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xlsx" ContentType="application/vnd.openxmlformats-officedocument.spreadsheetml.sheet"/>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omments/comment1.xml" ContentType="application/vnd.openxmlformats-officedocument.presentationml.comments+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omments/comment2.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omments/comment3.xml" ContentType="application/vnd.openxmlformats-officedocument.presentationml.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comments/comment4.xml" ContentType="application/vnd.openxmlformats-officedocument.presentationml.comments+xml"/>
  <Override PartName="/ppt/notesSlides/notesSlide1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7.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8.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9.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comments/comment5.xml" ContentType="application/vnd.openxmlformats-officedocument.presentationml.comments+xml"/>
  <Override PartName="/ppt/notesSlides/notesSlide20.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1.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comments/comment6.xml" ContentType="application/vnd.openxmlformats-officedocument.presentationml.comments+xml"/>
  <Override PartName="/ppt/notesSlides/notesSlide22.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comments/comment7.xml" ContentType="application/vnd.openxmlformats-officedocument.presentationml.comments+xml"/>
  <Override PartName="/ppt/notesSlides/notesSlide23.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comments/comment8.xml" ContentType="application/vnd.openxmlformats-officedocument.presentationml.comments+xml"/>
  <Override PartName="/ppt/notesSlides/notesSlide24.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comments/comment9.xml" ContentType="application/vnd.openxmlformats-officedocument.presentationml.comments+xml"/>
  <Override PartName="/ppt/notesSlides/notesSlide25.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comments/comment10.xml" ContentType="application/vnd.openxmlformats-officedocument.presentationml.comments+xml"/>
  <Override PartName="/ppt/notesSlides/notesSlide26.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27.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28.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comments/comment11.xml" ContentType="application/vnd.openxmlformats-officedocument.presentationml.comments+xml"/>
  <Override PartName="/ppt/notesSlides/notesSlide29.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comments/comment12.xml" ContentType="application/vnd.openxmlformats-officedocument.presentationml.comments+xml"/>
  <Override PartName="/ppt/notesSlides/notesSlide30.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31.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32.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comments/comment13.xml" ContentType="application/vnd.openxmlformats-officedocument.presentationml.comments+xml"/>
  <Override PartName="/ppt/notesSlides/notesSlide33.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comments/comment14.xml" ContentType="application/vnd.openxmlformats-officedocument.presentationml.comment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36.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37.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38.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39.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40.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41.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comments/comment15.xml" ContentType="application/vnd.openxmlformats-officedocument.presentationml.comment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comments/comment16.xml" ContentType="application/vnd.openxmlformats-officedocument.presentationml.comments+xml"/>
  <Override PartName="/ppt/notesSlides/notesSlide44.xml" ContentType="application/vnd.openxmlformats-officedocument.presentationml.notesSl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notesSlides/notesSlide45.xml" ContentType="application/vnd.openxmlformats-officedocument.presentationml.notesSlide+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comments/comment17.xml" ContentType="application/vnd.openxmlformats-officedocument.presentationml.comments+xml"/>
  <Override PartName="/ppt/notesSlides/notesSlide46.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comments/comment18.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ppt/diagrams/data280.xml" ContentType="application/vnd.openxmlformats-officedocument.drawingml.diagramData+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7">
  <p:sldMasterIdLst>
    <p:sldMasterId id="2147483660" r:id="rId1"/>
  </p:sldMasterIdLst>
  <p:notesMasterIdLst>
    <p:notesMasterId r:id="rId48"/>
  </p:notesMasterIdLst>
  <p:sldIdLst>
    <p:sldId id="281" r:id="rId2"/>
    <p:sldId id="282" r:id="rId3"/>
    <p:sldId id="283" r:id="rId4"/>
    <p:sldId id="286" r:id="rId5"/>
    <p:sldId id="289" r:id="rId6"/>
    <p:sldId id="290" r:id="rId7"/>
    <p:sldId id="291" r:id="rId8"/>
    <p:sldId id="292" r:id="rId9"/>
    <p:sldId id="288" r:id="rId10"/>
    <p:sldId id="338" r:id="rId11"/>
    <p:sldId id="295" r:id="rId12"/>
    <p:sldId id="293" r:id="rId13"/>
    <p:sldId id="296" r:id="rId14"/>
    <p:sldId id="333" r:id="rId15"/>
    <p:sldId id="301" r:id="rId16"/>
    <p:sldId id="334" r:id="rId17"/>
    <p:sldId id="335" r:id="rId18"/>
    <p:sldId id="336" r:id="rId19"/>
    <p:sldId id="337" r:id="rId20"/>
    <p:sldId id="322" r:id="rId21"/>
    <p:sldId id="330" r:id="rId22"/>
    <p:sldId id="328" r:id="rId23"/>
    <p:sldId id="329" r:id="rId24"/>
    <p:sldId id="342" r:id="rId25"/>
    <p:sldId id="331" r:id="rId26"/>
    <p:sldId id="343" r:id="rId27"/>
    <p:sldId id="309" r:id="rId28"/>
    <p:sldId id="305" r:id="rId29"/>
    <p:sldId id="340" r:id="rId30"/>
    <p:sldId id="304" r:id="rId31"/>
    <p:sldId id="308" r:id="rId32"/>
    <p:sldId id="313" r:id="rId33"/>
    <p:sldId id="344" r:id="rId34"/>
    <p:sldId id="310" r:id="rId35"/>
    <p:sldId id="307" r:id="rId36"/>
    <p:sldId id="345" r:id="rId37"/>
    <p:sldId id="339" r:id="rId38"/>
    <p:sldId id="314" r:id="rId39"/>
    <p:sldId id="316" r:id="rId40"/>
    <p:sldId id="318" r:id="rId41"/>
    <p:sldId id="319" r:id="rId42"/>
    <p:sldId id="320" r:id="rId43"/>
    <p:sldId id="324" r:id="rId44"/>
    <p:sldId id="332" r:id="rId45"/>
    <p:sldId id="325" r:id="rId46"/>
    <p:sldId id="327" r:id="rId47"/>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39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SPE" initials="E" lastIdx="31" clrIdx="0">
    <p:extLst>
      <p:ext uri="{19B8F6BF-5375-455C-9EA6-DF929625EA0E}">
        <p15:presenceInfo xmlns:p15="http://schemas.microsoft.com/office/powerpoint/2012/main" userId="ESPE" providerId="None"/>
      </p:ext>
    </p:extLst>
  </p:cmAuthor>
  <p:cmAuthor id="2" name="tesis" initials="t" lastIdx="11" clrIdx="1">
    <p:extLst>
      <p:ext uri="{19B8F6BF-5375-455C-9EA6-DF929625EA0E}">
        <p15:presenceInfo xmlns:p15="http://schemas.microsoft.com/office/powerpoint/2012/main" userId="tesi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A085"/>
    <a:srgbClr val="C7C7C7"/>
    <a:srgbClr val="191919"/>
    <a:srgbClr val="DBDBDD"/>
    <a:srgbClr val="2E2F31"/>
    <a:srgbClr val="3E4649"/>
    <a:srgbClr val="23A96E"/>
    <a:srgbClr val="6CBC7E"/>
    <a:srgbClr val="0071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3" d="100"/>
          <a:sy n="83" d="100"/>
        </p:scale>
        <p:origin x="690" y="90"/>
      </p:cViewPr>
      <p:guideLst>
        <p:guide orient="horz" pos="2160"/>
        <p:guide pos="3840"/>
        <p:guide pos="39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Hoja_de_c_lculo_de_Microsoft_Excel2.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Hoja_de_c_lculo_de_Microsoft_Excel3.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Hoja_de_c_lculo_de_Microsoft_Excel4.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Hoja_de_c_lculo_de_Microsoft_Excel5.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Hoja_de_c_lculo_de_Microsoft_Excel6.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400" b="1" i="0" u="none" strike="noStrike" kern="1200" cap="all" spc="50" baseline="0">
              <a:solidFill>
                <a:schemeClr val="tx1">
                  <a:lumMod val="65000"/>
                  <a:lumOff val="35000"/>
                </a:schemeClr>
              </a:solidFill>
              <a:latin typeface="+mn-lt"/>
              <a:ea typeface="+mn-ea"/>
              <a:cs typeface="+mn-cs"/>
            </a:defRPr>
          </a:pPr>
          <a:endParaRPr lang="es-ES"/>
        </a:p>
      </c:txPr>
    </c:title>
    <c:autoTitleDeleted val="0"/>
    <c:plotArea>
      <c:layout/>
      <c:pieChart>
        <c:varyColors val="1"/>
        <c:ser>
          <c:idx val="0"/>
          <c:order val="0"/>
          <c:tx>
            <c:strRef>
              <c:f>Hoja1!$B$1</c:f>
              <c:strCache>
                <c:ptCount val="1"/>
                <c:pt idx="0">
                  <c:v>Las Americas</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dPt>
          <c:dPt>
            <c:idx val="4"/>
            <c:bubble3D val="0"/>
            <c:spPr>
              <a:solidFill>
                <a:schemeClr val="accent5"/>
              </a:solidFill>
              <a:ln>
                <a:noFill/>
              </a:ln>
              <a:effectLst/>
              <a:scene3d>
                <a:camera prst="orthographicFront"/>
                <a:lightRig rig="brightRoom" dir="t"/>
              </a:scene3d>
              <a:sp3d prstMaterial="flat">
                <a:bevelT w="50800" h="101600" prst="angle"/>
                <a:contourClr>
                  <a:srgbClr val="000000"/>
                </a:contourClr>
              </a:sp3d>
            </c:spPr>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s-E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Hoja1!$A$2:$A$6</c:f>
              <c:strCache>
                <c:ptCount val="5"/>
                <c:pt idx="0">
                  <c:v>Ciclistas</c:v>
                </c:pt>
                <c:pt idx="1">
                  <c:v>Otros</c:v>
                </c:pt>
                <c:pt idx="2">
                  <c:v>Ocupantes de vehiculos</c:v>
                </c:pt>
                <c:pt idx="3">
                  <c:v>Motociclistas</c:v>
                </c:pt>
                <c:pt idx="4">
                  <c:v>Peatones</c:v>
                </c:pt>
              </c:strCache>
            </c:strRef>
          </c:cat>
          <c:val>
            <c:numRef>
              <c:f>Hoja1!$B$2:$B$6</c:f>
              <c:numCache>
                <c:formatCode>General</c:formatCode>
                <c:ptCount val="5"/>
                <c:pt idx="0">
                  <c:v>3</c:v>
                </c:pt>
                <c:pt idx="1">
                  <c:v>21</c:v>
                </c:pt>
                <c:pt idx="2">
                  <c:v>35</c:v>
                </c:pt>
                <c:pt idx="3">
                  <c:v>20</c:v>
                </c:pt>
                <c:pt idx="4">
                  <c:v>22</c:v>
                </c:pt>
              </c:numCache>
            </c:numRef>
          </c:val>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400" b="1" i="0" u="none" strike="noStrike" kern="1200" cap="all" spc="50" baseline="0">
              <a:solidFill>
                <a:schemeClr val="tx1">
                  <a:lumMod val="65000"/>
                  <a:lumOff val="35000"/>
                </a:schemeClr>
              </a:solidFill>
              <a:latin typeface="+mn-lt"/>
              <a:ea typeface="+mn-ea"/>
              <a:cs typeface="+mn-cs"/>
            </a:defRPr>
          </a:pPr>
          <a:endParaRPr lang="es-ES"/>
        </a:p>
      </c:txPr>
    </c:title>
    <c:autoTitleDeleted val="0"/>
    <c:plotArea>
      <c:layout/>
      <c:pieChart>
        <c:varyColors val="1"/>
        <c:ser>
          <c:idx val="0"/>
          <c:order val="0"/>
          <c:tx>
            <c:strRef>
              <c:f>Hoja1!$B$1</c:f>
              <c:strCache>
                <c:ptCount val="1"/>
                <c:pt idx="0">
                  <c:v>Mundo</c:v>
                </c:pt>
              </c:strCache>
            </c:strRef>
          </c:tx>
          <c:explosion val="7"/>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dPt>
          <c:dPt>
            <c:idx val="4"/>
            <c:bubble3D val="0"/>
            <c:spPr>
              <a:solidFill>
                <a:schemeClr val="accent5"/>
              </a:solidFill>
              <a:ln>
                <a:noFill/>
              </a:ln>
              <a:effectLst/>
              <a:scene3d>
                <a:camera prst="orthographicFront"/>
                <a:lightRig rig="brightRoom" dir="t"/>
              </a:scene3d>
              <a:sp3d prstMaterial="flat">
                <a:bevelT w="50800" h="101600" prst="angle"/>
                <a:contourClr>
                  <a:srgbClr val="000000"/>
                </a:contourClr>
              </a:sp3d>
            </c:spPr>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s-E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Hoja1!$A$2:$A$6</c:f>
              <c:strCache>
                <c:ptCount val="5"/>
                <c:pt idx="0">
                  <c:v>Ciclistas</c:v>
                </c:pt>
                <c:pt idx="1">
                  <c:v>Otros</c:v>
                </c:pt>
                <c:pt idx="2">
                  <c:v>Ocupantes de vehiculos</c:v>
                </c:pt>
                <c:pt idx="3">
                  <c:v>Motociclistas</c:v>
                </c:pt>
                <c:pt idx="4">
                  <c:v>Peatones</c:v>
                </c:pt>
              </c:strCache>
            </c:strRef>
          </c:cat>
          <c:val>
            <c:numRef>
              <c:f>Hoja1!$B$2:$B$6</c:f>
              <c:numCache>
                <c:formatCode>General</c:formatCode>
                <c:ptCount val="5"/>
                <c:pt idx="0">
                  <c:v>4</c:v>
                </c:pt>
                <c:pt idx="1">
                  <c:v>21</c:v>
                </c:pt>
                <c:pt idx="2">
                  <c:v>31</c:v>
                </c:pt>
                <c:pt idx="3">
                  <c:v>23</c:v>
                </c:pt>
                <c:pt idx="4">
                  <c:v>22</c:v>
                </c:pt>
              </c:numCache>
            </c:numRef>
          </c:val>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Hoja1!$B$1</c:f>
              <c:strCache>
                <c:ptCount val="1"/>
                <c:pt idx="0">
                  <c:v>Accidentes</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600" b="0" i="0" u="none" strike="noStrike" kern="1200" baseline="0">
                    <a:solidFill>
                      <a:schemeClr val="tx1">
                        <a:lumMod val="50000"/>
                        <a:lumOff val="50000"/>
                      </a:schemeClr>
                    </a:solidFill>
                    <a:latin typeface="+mn-lt"/>
                    <a:ea typeface="+mn-ea"/>
                    <a:cs typeface="+mn-cs"/>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numRef>
              <c:f>Hoja1!$A$2:$A$4</c:f>
              <c:numCache>
                <c:formatCode>General</c:formatCode>
                <c:ptCount val="3"/>
                <c:pt idx="0">
                  <c:v>2014</c:v>
                </c:pt>
                <c:pt idx="1">
                  <c:v>2015</c:v>
                </c:pt>
                <c:pt idx="2">
                  <c:v>2016</c:v>
                </c:pt>
              </c:numCache>
            </c:numRef>
          </c:cat>
          <c:val>
            <c:numRef>
              <c:f>Hoja1!$B$2:$B$4</c:f>
              <c:numCache>
                <c:formatCode>General</c:formatCode>
                <c:ptCount val="3"/>
                <c:pt idx="0">
                  <c:v>38658</c:v>
                </c:pt>
                <c:pt idx="1">
                  <c:v>35706</c:v>
                </c:pt>
                <c:pt idx="2">
                  <c:v>22593</c:v>
                </c:pt>
              </c:numCache>
            </c:numRef>
          </c:val>
        </c:ser>
        <c:ser>
          <c:idx val="1"/>
          <c:order val="1"/>
          <c:tx>
            <c:strRef>
              <c:f>Hoja1!$C$1</c:f>
              <c:strCache>
                <c:ptCount val="1"/>
                <c:pt idx="0">
                  <c:v>Fallecidos</c:v>
                </c:pt>
              </c:strCache>
            </c:strRef>
          </c:tx>
          <c:spPr>
            <a:solidFill>
              <a:schemeClr val="accent2"/>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600" b="0" i="0" u="none" strike="noStrike" kern="1200" baseline="0">
                    <a:solidFill>
                      <a:schemeClr val="tx1">
                        <a:lumMod val="50000"/>
                        <a:lumOff val="50000"/>
                      </a:schemeClr>
                    </a:solidFill>
                    <a:latin typeface="+mn-lt"/>
                    <a:ea typeface="+mn-ea"/>
                    <a:cs typeface="+mn-cs"/>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numRef>
              <c:f>Hoja1!$A$2:$A$4</c:f>
              <c:numCache>
                <c:formatCode>General</c:formatCode>
                <c:ptCount val="3"/>
                <c:pt idx="0">
                  <c:v>2014</c:v>
                </c:pt>
                <c:pt idx="1">
                  <c:v>2015</c:v>
                </c:pt>
                <c:pt idx="2">
                  <c:v>2016</c:v>
                </c:pt>
              </c:numCache>
            </c:numRef>
          </c:cat>
          <c:val>
            <c:numRef>
              <c:f>Hoja1!$C$2:$C$4</c:f>
              <c:numCache>
                <c:formatCode>General</c:formatCode>
                <c:ptCount val="3"/>
                <c:pt idx="0">
                  <c:v>2322</c:v>
                </c:pt>
                <c:pt idx="1">
                  <c:v>2138</c:v>
                </c:pt>
                <c:pt idx="2">
                  <c:v>1607</c:v>
                </c:pt>
              </c:numCache>
            </c:numRef>
          </c:val>
        </c:ser>
        <c:ser>
          <c:idx val="2"/>
          <c:order val="2"/>
          <c:tx>
            <c:strRef>
              <c:f>Hoja1!$D$1</c:f>
              <c:strCache>
                <c:ptCount val="1"/>
                <c:pt idx="0">
                  <c:v>Lesionados</c:v>
                </c:pt>
              </c:strCache>
            </c:strRef>
          </c:tx>
          <c:spPr>
            <a:solidFill>
              <a:schemeClr val="accent3"/>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600" b="0" i="0" u="none" strike="noStrike" kern="1200" baseline="0">
                    <a:solidFill>
                      <a:schemeClr val="tx1">
                        <a:lumMod val="50000"/>
                        <a:lumOff val="50000"/>
                      </a:schemeClr>
                    </a:solidFill>
                    <a:latin typeface="+mn-lt"/>
                    <a:ea typeface="+mn-ea"/>
                    <a:cs typeface="+mn-cs"/>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numRef>
              <c:f>Hoja1!$A$2:$A$4</c:f>
              <c:numCache>
                <c:formatCode>General</c:formatCode>
                <c:ptCount val="3"/>
                <c:pt idx="0">
                  <c:v>2014</c:v>
                </c:pt>
                <c:pt idx="1">
                  <c:v>2015</c:v>
                </c:pt>
                <c:pt idx="2">
                  <c:v>2016</c:v>
                </c:pt>
              </c:numCache>
            </c:numRef>
          </c:cat>
          <c:val>
            <c:numRef>
              <c:f>Hoja1!$D$2:$D$4</c:f>
              <c:numCache>
                <c:formatCode>General</c:formatCode>
                <c:ptCount val="3"/>
                <c:pt idx="0">
                  <c:v>27668</c:v>
                </c:pt>
                <c:pt idx="1">
                  <c:v>25234</c:v>
                </c:pt>
                <c:pt idx="2">
                  <c:v>17532</c:v>
                </c:pt>
              </c:numCache>
            </c:numRef>
          </c:val>
        </c:ser>
        <c:dLbls>
          <c:dLblPos val="outEnd"/>
          <c:showLegendKey val="0"/>
          <c:showVal val="1"/>
          <c:showCatName val="0"/>
          <c:showSerName val="0"/>
          <c:showPercent val="0"/>
          <c:showBubbleSize val="0"/>
        </c:dLbls>
        <c:gapWidth val="444"/>
        <c:overlap val="-90"/>
        <c:axId val="228253968"/>
        <c:axId val="228254360"/>
      </c:barChart>
      <c:catAx>
        <c:axId val="22825396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cap="all" spc="120" normalizeH="0" baseline="0">
                <a:solidFill>
                  <a:schemeClr val="tx1">
                    <a:lumMod val="65000"/>
                    <a:lumOff val="35000"/>
                  </a:schemeClr>
                </a:solidFill>
                <a:latin typeface="+mn-lt"/>
                <a:ea typeface="+mn-ea"/>
                <a:cs typeface="+mn-cs"/>
              </a:defRPr>
            </a:pPr>
            <a:endParaRPr lang="es-ES"/>
          </a:p>
        </c:txPr>
        <c:crossAx val="228254360"/>
        <c:crosses val="autoZero"/>
        <c:auto val="1"/>
        <c:lblAlgn val="ctr"/>
        <c:lblOffset val="100"/>
        <c:noMultiLvlLbl val="0"/>
      </c:catAx>
      <c:valAx>
        <c:axId val="228254360"/>
        <c:scaling>
          <c:orientation val="minMax"/>
        </c:scaling>
        <c:delete val="1"/>
        <c:axPos val="l"/>
        <c:numFmt formatCode="General" sourceLinked="1"/>
        <c:majorTickMark val="none"/>
        <c:minorTickMark val="none"/>
        <c:tickLblPos val="nextTo"/>
        <c:crossAx val="228253968"/>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65000"/>
                    <a:lumOff val="35000"/>
                  </a:schemeClr>
                </a:solidFill>
                <a:latin typeface="+mn-lt"/>
                <a:ea typeface="+mn-ea"/>
                <a:cs typeface="+mn-cs"/>
              </a:defRPr>
            </a:pPr>
            <a:r>
              <a:rPr lang="es-ES"/>
              <a:t>Siniestros de transito por tipo a nivel nacional Enero-Octubre 2016</a:t>
            </a:r>
          </a:p>
          <a:p>
            <a:pPr>
              <a:defRPr/>
            </a:pPr>
            <a:endParaRPr lang="en-US"/>
          </a:p>
        </c:rich>
      </c:tx>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65000"/>
                  <a:lumOff val="35000"/>
                </a:schemeClr>
              </a:solidFill>
              <a:latin typeface="+mn-lt"/>
              <a:ea typeface="+mn-ea"/>
              <a:cs typeface="+mn-cs"/>
            </a:defRPr>
          </a:pPr>
          <a:endParaRPr lang="es-ES"/>
        </a:p>
      </c:txPr>
    </c:title>
    <c:autoTitleDeleted val="0"/>
    <c:plotArea>
      <c:layout/>
      <c:pieChart>
        <c:varyColors val="1"/>
        <c:ser>
          <c:idx val="0"/>
          <c:order val="0"/>
          <c:tx>
            <c:strRef>
              <c:f>Hoja1!$B$1</c:f>
              <c:strCache>
                <c:ptCount val="1"/>
                <c:pt idx="0">
                  <c:v>Ventas</c:v>
                </c:pt>
              </c:strCache>
            </c:strRef>
          </c:tx>
          <c:dPt>
            <c:idx val="0"/>
            <c:bubble3D val="0"/>
            <c:spPr>
              <a:solidFill>
                <a:schemeClr val="accent1"/>
              </a:solidFill>
              <a:ln>
                <a:noFill/>
              </a:ln>
              <a:effectLst>
                <a:outerShdw blurRad="317500" algn="ctr" rotWithShape="0">
                  <a:prstClr val="black">
                    <a:alpha val="25000"/>
                  </a:prstClr>
                </a:outerShdw>
              </a:effectLst>
            </c:spPr>
          </c:dPt>
          <c:dPt>
            <c:idx val="1"/>
            <c:bubble3D val="0"/>
            <c:spPr>
              <a:solidFill>
                <a:schemeClr val="accent2"/>
              </a:solidFill>
              <a:ln>
                <a:noFill/>
              </a:ln>
              <a:effectLst>
                <a:outerShdw blurRad="317500" algn="ctr" rotWithShape="0">
                  <a:prstClr val="black">
                    <a:alpha val="25000"/>
                  </a:prstClr>
                </a:outerShdw>
              </a:effectLst>
            </c:spPr>
          </c:dPt>
          <c:dPt>
            <c:idx val="2"/>
            <c:bubble3D val="0"/>
            <c:spPr>
              <a:solidFill>
                <a:schemeClr val="accent3"/>
              </a:solidFill>
              <a:ln>
                <a:noFill/>
              </a:ln>
              <a:effectLst>
                <a:outerShdw blurRad="317500" algn="ctr" rotWithShape="0">
                  <a:prstClr val="black">
                    <a:alpha val="25000"/>
                  </a:prstClr>
                </a:outerShdw>
              </a:effectLst>
            </c:spPr>
          </c:dPt>
          <c:dPt>
            <c:idx val="3"/>
            <c:bubble3D val="0"/>
            <c:spPr>
              <a:solidFill>
                <a:schemeClr val="accent4"/>
              </a:solidFill>
              <a:ln>
                <a:noFill/>
              </a:ln>
              <a:effectLst>
                <a:outerShdw blurRad="317500" algn="ctr" rotWithShape="0">
                  <a:prstClr val="black">
                    <a:alpha val="25000"/>
                  </a:prstClr>
                </a:outerShdw>
              </a:effectLst>
            </c:spPr>
          </c:dPt>
          <c:dPt>
            <c:idx val="4"/>
            <c:bubble3D val="0"/>
            <c:spPr>
              <a:solidFill>
                <a:schemeClr val="accent5"/>
              </a:solidFill>
              <a:ln>
                <a:noFill/>
              </a:ln>
              <a:effectLst>
                <a:outerShdw blurRad="317500" algn="ctr" rotWithShape="0">
                  <a:prstClr val="black">
                    <a:alpha val="25000"/>
                  </a:prstClr>
                </a:outerShdw>
              </a:effectLst>
            </c:spPr>
          </c:dPt>
          <c:dPt>
            <c:idx val="5"/>
            <c:bubble3D val="0"/>
            <c:spPr>
              <a:solidFill>
                <a:schemeClr val="accent6"/>
              </a:solidFill>
              <a:ln>
                <a:noFill/>
              </a:ln>
              <a:effectLst>
                <a:outerShdw blurRad="317500" algn="ctr" rotWithShape="0">
                  <a:prstClr val="black">
                    <a:alpha val="25000"/>
                  </a:prstClr>
                </a:outerShdw>
              </a:effectLst>
            </c:spPr>
          </c:dPt>
          <c:dPt>
            <c:idx val="6"/>
            <c:bubble3D val="0"/>
            <c:spPr>
              <a:solidFill>
                <a:schemeClr val="accent1">
                  <a:lumMod val="60000"/>
                </a:schemeClr>
              </a:solidFill>
              <a:ln>
                <a:noFill/>
              </a:ln>
              <a:effectLst>
                <a:outerShdw blurRad="317500" algn="ctr" rotWithShape="0">
                  <a:prstClr val="black">
                    <a:alpha val="25000"/>
                  </a:prstClr>
                </a:outerShdw>
              </a:effectLst>
            </c:spPr>
          </c:dPt>
          <c:dPt>
            <c:idx val="7"/>
            <c:bubble3D val="0"/>
            <c:spPr>
              <a:solidFill>
                <a:schemeClr val="accent2">
                  <a:lumMod val="60000"/>
                </a:schemeClr>
              </a:solidFill>
              <a:ln>
                <a:noFill/>
              </a:ln>
              <a:effectLst>
                <a:outerShdw blurRad="317500" algn="ctr" rotWithShape="0">
                  <a:prstClr val="black">
                    <a:alpha val="25000"/>
                  </a:prstClr>
                </a:outerShdw>
              </a:effectLst>
            </c:spPr>
          </c:dPt>
          <c:dPt>
            <c:idx val="8"/>
            <c:bubble3D val="0"/>
            <c:spPr>
              <a:solidFill>
                <a:schemeClr val="accent3">
                  <a:lumMod val="60000"/>
                </a:schemeClr>
              </a:solidFill>
              <a:ln>
                <a:noFill/>
              </a:ln>
              <a:effectLst>
                <a:outerShdw blurRad="317500" algn="ctr" rotWithShape="0">
                  <a:prstClr val="black">
                    <a:alpha val="25000"/>
                  </a:prstClr>
                </a:outerShdw>
              </a:effectLst>
            </c:spPr>
          </c:dPt>
          <c:dPt>
            <c:idx val="9"/>
            <c:bubble3D val="0"/>
            <c:spPr>
              <a:solidFill>
                <a:schemeClr val="accent4">
                  <a:lumMod val="60000"/>
                </a:schemeClr>
              </a:solidFill>
              <a:ln>
                <a:noFill/>
              </a:ln>
              <a:effectLst>
                <a:outerShdw blurRad="317500" algn="ctr" rotWithShape="0">
                  <a:prstClr val="black">
                    <a:alpha val="25000"/>
                  </a:prstClr>
                </a:outerShdw>
              </a:effectLst>
            </c:spPr>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s-ES"/>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15:layout/>
              </c:ext>
            </c:extLst>
          </c:dLbls>
          <c:cat>
            <c:strRef>
              <c:f>Hoja1!$A$2:$A$11</c:f>
              <c:strCache>
                <c:ptCount val="10"/>
                <c:pt idx="0">
                  <c:v>Choque lateral</c:v>
                </c:pt>
                <c:pt idx="1">
                  <c:v>Atropello</c:v>
                </c:pt>
                <c:pt idx="2">
                  <c:v>Estrellamiento</c:v>
                </c:pt>
                <c:pt idx="3">
                  <c:v>Perdida de pista</c:v>
                </c:pt>
                <c:pt idx="4">
                  <c:v>Choque posterior</c:v>
                </c:pt>
                <c:pt idx="5">
                  <c:v>Rozamiento</c:v>
                </c:pt>
                <c:pt idx="6">
                  <c:v>Choque frontal</c:v>
                </c:pt>
                <c:pt idx="7">
                  <c:v>Colision</c:v>
                </c:pt>
                <c:pt idx="8">
                  <c:v>Caida de pasajero</c:v>
                </c:pt>
                <c:pt idx="9">
                  <c:v>Otros</c:v>
                </c:pt>
              </c:strCache>
            </c:strRef>
          </c:cat>
          <c:val>
            <c:numRef>
              <c:f>Hoja1!$B$2:$B$11</c:f>
              <c:numCache>
                <c:formatCode>General</c:formatCode>
                <c:ptCount val="10"/>
                <c:pt idx="0">
                  <c:v>27.7</c:v>
                </c:pt>
                <c:pt idx="1">
                  <c:v>15.6</c:v>
                </c:pt>
                <c:pt idx="2">
                  <c:v>13.21</c:v>
                </c:pt>
                <c:pt idx="3">
                  <c:v>10.7</c:v>
                </c:pt>
                <c:pt idx="4">
                  <c:v>10.34</c:v>
                </c:pt>
                <c:pt idx="5">
                  <c:v>6.7</c:v>
                </c:pt>
                <c:pt idx="6">
                  <c:v>4.8600000000000003</c:v>
                </c:pt>
                <c:pt idx="7">
                  <c:v>2.77</c:v>
                </c:pt>
                <c:pt idx="8">
                  <c:v>2.7</c:v>
                </c:pt>
                <c:pt idx="9">
                  <c:v>5.42</c:v>
                </c:pt>
              </c:numCache>
            </c:numRef>
          </c:val>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layout/>
      <c:overlay val="0"/>
      <c:spPr>
        <a:solidFill>
          <a:schemeClr val="lt1">
            <a:alpha val="78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s-ES"/>
        </a:p>
      </c:txPr>
    </c:legend>
    <c:plotVisOnly val="1"/>
    <c:dispBlanksAs val="gap"/>
    <c:showDLblsOverMax val="0"/>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a:pPr>
      <a:endParaRPr lang="es-E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S" sz="1400" b="0" i="0" u="none" strike="noStrike" baseline="0">
                <a:effectLst/>
              </a:rPr>
              <a:t>Siniestros según día y hora de ocurrencia a nivel nacional Octubre 2016</a:t>
            </a:r>
            <a:endParaRPr lang="es-ES"/>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S"/>
        </a:p>
      </c:txPr>
    </c:title>
    <c:autoTitleDeleted val="0"/>
    <c:plotArea>
      <c:layout/>
      <c:lineChart>
        <c:grouping val="standard"/>
        <c:varyColors val="0"/>
        <c:ser>
          <c:idx val="0"/>
          <c:order val="0"/>
          <c:tx>
            <c:v>LUNES</c:v>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Hoja1!$A$1:$A$24</c:f>
              <c:strCache>
                <c:ptCount val="24"/>
                <c:pt idx="0">
                  <c:v>00:00 A 00:59</c:v>
                </c:pt>
                <c:pt idx="1">
                  <c:v>01:00 A 01:59</c:v>
                </c:pt>
                <c:pt idx="2">
                  <c:v>02:00 A 02:59</c:v>
                </c:pt>
                <c:pt idx="3">
                  <c:v>03:00 A 03:59</c:v>
                </c:pt>
                <c:pt idx="4">
                  <c:v>04:00 A 04:59</c:v>
                </c:pt>
                <c:pt idx="5">
                  <c:v>05:00 A 05:59</c:v>
                </c:pt>
                <c:pt idx="6">
                  <c:v>06:00 A 06:59</c:v>
                </c:pt>
                <c:pt idx="7">
                  <c:v>07:00 A 07:59</c:v>
                </c:pt>
                <c:pt idx="8">
                  <c:v>08:00 A 08:59</c:v>
                </c:pt>
                <c:pt idx="9">
                  <c:v>09:00 A 09:59</c:v>
                </c:pt>
                <c:pt idx="10">
                  <c:v>10:00 A 10:59</c:v>
                </c:pt>
                <c:pt idx="11">
                  <c:v>11:00 A 11:59</c:v>
                </c:pt>
                <c:pt idx="12">
                  <c:v>12:00 A 12:59</c:v>
                </c:pt>
                <c:pt idx="13">
                  <c:v>13:00 A 13:59</c:v>
                </c:pt>
                <c:pt idx="14">
                  <c:v>14:00 A 14:59</c:v>
                </c:pt>
                <c:pt idx="15">
                  <c:v>15:00 A 15:59</c:v>
                </c:pt>
                <c:pt idx="16">
                  <c:v>16:00 A 16:59</c:v>
                </c:pt>
                <c:pt idx="17">
                  <c:v>17:00 A 17:59</c:v>
                </c:pt>
                <c:pt idx="18">
                  <c:v>18:00 A 18:59</c:v>
                </c:pt>
                <c:pt idx="19">
                  <c:v>19:00 A 19:59</c:v>
                </c:pt>
                <c:pt idx="20">
                  <c:v>20:00 A 20:59</c:v>
                </c:pt>
                <c:pt idx="21">
                  <c:v>21:00 A 21:59</c:v>
                </c:pt>
                <c:pt idx="22">
                  <c:v>22:00 A 22:59</c:v>
                </c:pt>
                <c:pt idx="23">
                  <c:v>23:00 A 23:59</c:v>
                </c:pt>
              </c:strCache>
            </c:strRef>
          </c:cat>
          <c:val>
            <c:numRef>
              <c:f>Hoja1!$B$1:$B$24</c:f>
              <c:numCache>
                <c:formatCode>General</c:formatCode>
                <c:ptCount val="24"/>
                <c:pt idx="0">
                  <c:v>6</c:v>
                </c:pt>
                <c:pt idx="1">
                  <c:v>4</c:v>
                </c:pt>
                <c:pt idx="2">
                  <c:v>3</c:v>
                </c:pt>
                <c:pt idx="3">
                  <c:v>4</c:v>
                </c:pt>
                <c:pt idx="4">
                  <c:v>2</c:v>
                </c:pt>
                <c:pt idx="5">
                  <c:v>7</c:v>
                </c:pt>
                <c:pt idx="6">
                  <c:v>20</c:v>
                </c:pt>
                <c:pt idx="7">
                  <c:v>36</c:v>
                </c:pt>
                <c:pt idx="8">
                  <c:v>24</c:v>
                </c:pt>
                <c:pt idx="9">
                  <c:v>15</c:v>
                </c:pt>
                <c:pt idx="10">
                  <c:v>24</c:v>
                </c:pt>
                <c:pt idx="11">
                  <c:v>19</c:v>
                </c:pt>
                <c:pt idx="12">
                  <c:v>19</c:v>
                </c:pt>
                <c:pt idx="13">
                  <c:v>18</c:v>
                </c:pt>
                <c:pt idx="14">
                  <c:v>19</c:v>
                </c:pt>
                <c:pt idx="15">
                  <c:v>19</c:v>
                </c:pt>
                <c:pt idx="16">
                  <c:v>22</c:v>
                </c:pt>
                <c:pt idx="17">
                  <c:v>22</c:v>
                </c:pt>
                <c:pt idx="18">
                  <c:v>18</c:v>
                </c:pt>
                <c:pt idx="19">
                  <c:v>23</c:v>
                </c:pt>
                <c:pt idx="20">
                  <c:v>20</c:v>
                </c:pt>
                <c:pt idx="21">
                  <c:v>16</c:v>
                </c:pt>
                <c:pt idx="22">
                  <c:v>14</c:v>
                </c:pt>
                <c:pt idx="23">
                  <c:v>4</c:v>
                </c:pt>
              </c:numCache>
            </c:numRef>
          </c:val>
          <c:smooth val="0"/>
        </c:ser>
        <c:ser>
          <c:idx val="1"/>
          <c:order val="1"/>
          <c:tx>
            <c:v>MARTES</c:v>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Hoja1!$A$1:$A$24</c:f>
              <c:strCache>
                <c:ptCount val="24"/>
                <c:pt idx="0">
                  <c:v>00:00 A 00:59</c:v>
                </c:pt>
                <c:pt idx="1">
                  <c:v>01:00 A 01:59</c:v>
                </c:pt>
                <c:pt idx="2">
                  <c:v>02:00 A 02:59</c:v>
                </c:pt>
                <c:pt idx="3">
                  <c:v>03:00 A 03:59</c:v>
                </c:pt>
                <c:pt idx="4">
                  <c:v>04:00 A 04:59</c:v>
                </c:pt>
                <c:pt idx="5">
                  <c:v>05:00 A 05:59</c:v>
                </c:pt>
                <c:pt idx="6">
                  <c:v>06:00 A 06:59</c:v>
                </c:pt>
                <c:pt idx="7">
                  <c:v>07:00 A 07:59</c:v>
                </c:pt>
                <c:pt idx="8">
                  <c:v>08:00 A 08:59</c:v>
                </c:pt>
                <c:pt idx="9">
                  <c:v>09:00 A 09:59</c:v>
                </c:pt>
                <c:pt idx="10">
                  <c:v>10:00 A 10:59</c:v>
                </c:pt>
                <c:pt idx="11">
                  <c:v>11:00 A 11:59</c:v>
                </c:pt>
                <c:pt idx="12">
                  <c:v>12:00 A 12:59</c:v>
                </c:pt>
                <c:pt idx="13">
                  <c:v>13:00 A 13:59</c:v>
                </c:pt>
                <c:pt idx="14">
                  <c:v>14:00 A 14:59</c:v>
                </c:pt>
                <c:pt idx="15">
                  <c:v>15:00 A 15:59</c:v>
                </c:pt>
                <c:pt idx="16">
                  <c:v>16:00 A 16:59</c:v>
                </c:pt>
                <c:pt idx="17">
                  <c:v>17:00 A 17:59</c:v>
                </c:pt>
                <c:pt idx="18">
                  <c:v>18:00 A 18:59</c:v>
                </c:pt>
                <c:pt idx="19">
                  <c:v>19:00 A 19:59</c:v>
                </c:pt>
                <c:pt idx="20">
                  <c:v>20:00 A 20:59</c:v>
                </c:pt>
                <c:pt idx="21">
                  <c:v>21:00 A 21:59</c:v>
                </c:pt>
                <c:pt idx="22">
                  <c:v>22:00 A 22:59</c:v>
                </c:pt>
                <c:pt idx="23">
                  <c:v>23:00 A 23:59</c:v>
                </c:pt>
              </c:strCache>
            </c:strRef>
          </c:cat>
          <c:val>
            <c:numRef>
              <c:f>Hoja1!$C$1:$C$24</c:f>
              <c:numCache>
                <c:formatCode>General</c:formatCode>
                <c:ptCount val="24"/>
                <c:pt idx="0">
                  <c:v>1</c:v>
                </c:pt>
                <c:pt idx="1">
                  <c:v>4</c:v>
                </c:pt>
                <c:pt idx="2">
                  <c:v>2</c:v>
                </c:pt>
                <c:pt idx="3">
                  <c:v>1</c:v>
                </c:pt>
                <c:pt idx="4">
                  <c:v>1</c:v>
                </c:pt>
                <c:pt idx="5">
                  <c:v>8</c:v>
                </c:pt>
                <c:pt idx="6">
                  <c:v>6</c:v>
                </c:pt>
                <c:pt idx="7">
                  <c:v>15</c:v>
                </c:pt>
                <c:pt idx="8">
                  <c:v>13</c:v>
                </c:pt>
                <c:pt idx="9">
                  <c:v>16</c:v>
                </c:pt>
                <c:pt idx="10">
                  <c:v>22</c:v>
                </c:pt>
                <c:pt idx="11">
                  <c:v>5</c:v>
                </c:pt>
                <c:pt idx="12">
                  <c:v>19</c:v>
                </c:pt>
                <c:pt idx="13">
                  <c:v>14</c:v>
                </c:pt>
                <c:pt idx="14">
                  <c:v>16</c:v>
                </c:pt>
                <c:pt idx="15">
                  <c:v>18</c:v>
                </c:pt>
                <c:pt idx="16">
                  <c:v>8</c:v>
                </c:pt>
                <c:pt idx="17">
                  <c:v>10</c:v>
                </c:pt>
                <c:pt idx="18">
                  <c:v>18</c:v>
                </c:pt>
                <c:pt idx="19">
                  <c:v>11</c:v>
                </c:pt>
                <c:pt idx="20">
                  <c:v>14</c:v>
                </c:pt>
                <c:pt idx="21">
                  <c:v>9</c:v>
                </c:pt>
                <c:pt idx="22">
                  <c:v>8</c:v>
                </c:pt>
                <c:pt idx="23">
                  <c:v>5</c:v>
                </c:pt>
              </c:numCache>
            </c:numRef>
          </c:val>
          <c:smooth val="0"/>
        </c:ser>
        <c:ser>
          <c:idx val="2"/>
          <c:order val="2"/>
          <c:tx>
            <c:v>MIERCOLES</c:v>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Hoja1!$A$1:$A$24</c:f>
              <c:strCache>
                <c:ptCount val="24"/>
                <c:pt idx="0">
                  <c:v>00:00 A 00:59</c:v>
                </c:pt>
                <c:pt idx="1">
                  <c:v>01:00 A 01:59</c:v>
                </c:pt>
                <c:pt idx="2">
                  <c:v>02:00 A 02:59</c:v>
                </c:pt>
                <c:pt idx="3">
                  <c:v>03:00 A 03:59</c:v>
                </c:pt>
                <c:pt idx="4">
                  <c:v>04:00 A 04:59</c:v>
                </c:pt>
                <c:pt idx="5">
                  <c:v>05:00 A 05:59</c:v>
                </c:pt>
                <c:pt idx="6">
                  <c:v>06:00 A 06:59</c:v>
                </c:pt>
                <c:pt idx="7">
                  <c:v>07:00 A 07:59</c:v>
                </c:pt>
                <c:pt idx="8">
                  <c:v>08:00 A 08:59</c:v>
                </c:pt>
                <c:pt idx="9">
                  <c:v>09:00 A 09:59</c:v>
                </c:pt>
                <c:pt idx="10">
                  <c:v>10:00 A 10:59</c:v>
                </c:pt>
                <c:pt idx="11">
                  <c:v>11:00 A 11:59</c:v>
                </c:pt>
                <c:pt idx="12">
                  <c:v>12:00 A 12:59</c:v>
                </c:pt>
                <c:pt idx="13">
                  <c:v>13:00 A 13:59</c:v>
                </c:pt>
                <c:pt idx="14">
                  <c:v>14:00 A 14:59</c:v>
                </c:pt>
                <c:pt idx="15">
                  <c:v>15:00 A 15:59</c:v>
                </c:pt>
                <c:pt idx="16">
                  <c:v>16:00 A 16:59</c:v>
                </c:pt>
                <c:pt idx="17">
                  <c:v>17:00 A 17:59</c:v>
                </c:pt>
                <c:pt idx="18">
                  <c:v>18:00 A 18:59</c:v>
                </c:pt>
                <c:pt idx="19">
                  <c:v>19:00 A 19:59</c:v>
                </c:pt>
                <c:pt idx="20">
                  <c:v>20:00 A 20:59</c:v>
                </c:pt>
                <c:pt idx="21">
                  <c:v>21:00 A 21:59</c:v>
                </c:pt>
                <c:pt idx="22">
                  <c:v>22:00 A 22:59</c:v>
                </c:pt>
                <c:pt idx="23">
                  <c:v>23:00 A 23:59</c:v>
                </c:pt>
              </c:strCache>
            </c:strRef>
          </c:cat>
          <c:val>
            <c:numRef>
              <c:f>Hoja1!$D$1:$D$24</c:f>
              <c:numCache>
                <c:formatCode>General</c:formatCode>
                <c:ptCount val="24"/>
                <c:pt idx="0">
                  <c:v>4</c:v>
                </c:pt>
                <c:pt idx="1">
                  <c:v>3</c:v>
                </c:pt>
                <c:pt idx="2">
                  <c:v>3</c:v>
                </c:pt>
                <c:pt idx="3">
                  <c:v>2</c:v>
                </c:pt>
                <c:pt idx="4">
                  <c:v>1</c:v>
                </c:pt>
                <c:pt idx="5">
                  <c:v>5</c:v>
                </c:pt>
                <c:pt idx="6">
                  <c:v>14</c:v>
                </c:pt>
                <c:pt idx="7">
                  <c:v>18</c:v>
                </c:pt>
                <c:pt idx="8">
                  <c:v>15</c:v>
                </c:pt>
                <c:pt idx="9">
                  <c:v>7</c:v>
                </c:pt>
                <c:pt idx="10">
                  <c:v>13</c:v>
                </c:pt>
                <c:pt idx="11">
                  <c:v>10</c:v>
                </c:pt>
                <c:pt idx="12">
                  <c:v>16</c:v>
                </c:pt>
                <c:pt idx="13">
                  <c:v>21</c:v>
                </c:pt>
                <c:pt idx="14">
                  <c:v>11</c:v>
                </c:pt>
                <c:pt idx="15">
                  <c:v>14</c:v>
                </c:pt>
                <c:pt idx="16">
                  <c:v>16</c:v>
                </c:pt>
                <c:pt idx="17">
                  <c:v>22</c:v>
                </c:pt>
                <c:pt idx="18">
                  <c:v>20</c:v>
                </c:pt>
                <c:pt idx="19">
                  <c:v>13</c:v>
                </c:pt>
                <c:pt idx="20">
                  <c:v>14</c:v>
                </c:pt>
                <c:pt idx="21">
                  <c:v>7</c:v>
                </c:pt>
                <c:pt idx="22">
                  <c:v>11</c:v>
                </c:pt>
                <c:pt idx="23">
                  <c:v>7</c:v>
                </c:pt>
              </c:numCache>
            </c:numRef>
          </c:val>
          <c:smooth val="0"/>
        </c:ser>
        <c:ser>
          <c:idx val="3"/>
          <c:order val="3"/>
          <c:tx>
            <c:v>JUEVES</c:v>
          </c:tx>
          <c:spPr>
            <a:ln w="28575" cap="rnd">
              <a:solidFill>
                <a:schemeClr val="accent4"/>
              </a:solidFill>
              <a:round/>
            </a:ln>
            <a:effectLst/>
          </c:spPr>
          <c:marker>
            <c:symbol val="circle"/>
            <c:size val="5"/>
            <c:spPr>
              <a:solidFill>
                <a:schemeClr val="accent4"/>
              </a:solidFill>
              <a:ln w="9525">
                <a:solidFill>
                  <a:schemeClr val="accent4"/>
                </a:solidFill>
              </a:ln>
              <a:effectLst/>
            </c:spPr>
          </c:marker>
          <c:cat>
            <c:strRef>
              <c:f>Hoja1!$A$1:$A$24</c:f>
              <c:strCache>
                <c:ptCount val="24"/>
                <c:pt idx="0">
                  <c:v>00:00 A 00:59</c:v>
                </c:pt>
                <c:pt idx="1">
                  <c:v>01:00 A 01:59</c:v>
                </c:pt>
                <c:pt idx="2">
                  <c:v>02:00 A 02:59</c:v>
                </c:pt>
                <c:pt idx="3">
                  <c:v>03:00 A 03:59</c:v>
                </c:pt>
                <c:pt idx="4">
                  <c:v>04:00 A 04:59</c:v>
                </c:pt>
                <c:pt idx="5">
                  <c:v>05:00 A 05:59</c:v>
                </c:pt>
                <c:pt idx="6">
                  <c:v>06:00 A 06:59</c:v>
                </c:pt>
                <c:pt idx="7">
                  <c:v>07:00 A 07:59</c:v>
                </c:pt>
                <c:pt idx="8">
                  <c:v>08:00 A 08:59</c:v>
                </c:pt>
                <c:pt idx="9">
                  <c:v>09:00 A 09:59</c:v>
                </c:pt>
                <c:pt idx="10">
                  <c:v>10:00 A 10:59</c:v>
                </c:pt>
                <c:pt idx="11">
                  <c:v>11:00 A 11:59</c:v>
                </c:pt>
                <c:pt idx="12">
                  <c:v>12:00 A 12:59</c:v>
                </c:pt>
                <c:pt idx="13">
                  <c:v>13:00 A 13:59</c:v>
                </c:pt>
                <c:pt idx="14">
                  <c:v>14:00 A 14:59</c:v>
                </c:pt>
                <c:pt idx="15">
                  <c:v>15:00 A 15:59</c:v>
                </c:pt>
                <c:pt idx="16">
                  <c:v>16:00 A 16:59</c:v>
                </c:pt>
                <c:pt idx="17">
                  <c:v>17:00 A 17:59</c:v>
                </c:pt>
                <c:pt idx="18">
                  <c:v>18:00 A 18:59</c:v>
                </c:pt>
                <c:pt idx="19">
                  <c:v>19:00 A 19:59</c:v>
                </c:pt>
                <c:pt idx="20">
                  <c:v>20:00 A 20:59</c:v>
                </c:pt>
                <c:pt idx="21">
                  <c:v>21:00 A 21:59</c:v>
                </c:pt>
                <c:pt idx="22">
                  <c:v>22:00 A 22:59</c:v>
                </c:pt>
                <c:pt idx="23">
                  <c:v>23:00 A 23:59</c:v>
                </c:pt>
              </c:strCache>
            </c:strRef>
          </c:cat>
          <c:val>
            <c:numRef>
              <c:f>Hoja1!$E$1:$E$24</c:f>
              <c:numCache>
                <c:formatCode>General</c:formatCode>
                <c:ptCount val="24"/>
                <c:pt idx="0">
                  <c:v>8</c:v>
                </c:pt>
                <c:pt idx="1">
                  <c:v>9</c:v>
                </c:pt>
                <c:pt idx="2">
                  <c:v>5</c:v>
                </c:pt>
                <c:pt idx="3">
                  <c:v>7</c:v>
                </c:pt>
                <c:pt idx="4">
                  <c:v>5</c:v>
                </c:pt>
                <c:pt idx="5">
                  <c:v>9</c:v>
                </c:pt>
                <c:pt idx="6">
                  <c:v>14</c:v>
                </c:pt>
                <c:pt idx="7">
                  <c:v>15</c:v>
                </c:pt>
                <c:pt idx="8">
                  <c:v>13</c:v>
                </c:pt>
                <c:pt idx="9">
                  <c:v>12</c:v>
                </c:pt>
                <c:pt idx="10">
                  <c:v>10</c:v>
                </c:pt>
                <c:pt idx="11">
                  <c:v>22</c:v>
                </c:pt>
                <c:pt idx="12">
                  <c:v>19</c:v>
                </c:pt>
                <c:pt idx="13">
                  <c:v>14</c:v>
                </c:pt>
                <c:pt idx="14">
                  <c:v>13</c:v>
                </c:pt>
                <c:pt idx="15">
                  <c:v>16</c:v>
                </c:pt>
                <c:pt idx="16">
                  <c:v>24</c:v>
                </c:pt>
                <c:pt idx="17">
                  <c:v>18</c:v>
                </c:pt>
                <c:pt idx="18">
                  <c:v>14</c:v>
                </c:pt>
                <c:pt idx="19">
                  <c:v>21</c:v>
                </c:pt>
                <c:pt idx="20">
                  <c:v>20</c:v>
                </c:pt>
                <c:pt idx="21">
                  <c:v>20</c:v>
                </c:pt>
                <c:pt idx="22">
                  <c:v>10</c:v>
                </c:pt>
                <c:pt idx="23">
                  <c:v>7</c:v>
                </c:pt>
              </c:numCache>
            </c:numRef>
          </c:val>
          <c:smooth val="0"/>
        </c:ser>
        <c:ser>
          <c:idx val="4"/>
          <c:order val="4"/>
          <c:tx>
            <c:v>VIERNES</c:v>
          </c:tx>
          <c:spPr>
            <a:ln w="28575" cap="rnd">
              <a:solidFill>
                <a:schemeClr val="accent5"/>
              </a:solidFill>
              <a:round/>
            </a:ln>
            <a:effectLst/>
          </c:spPr>
          <c:marker>
            <c:symbol val="circle"/>
            <c:size val="5"/>
            <c:spPr>
              <a:solidFill>
                <a:schemeClr val="accent5"/>
              </a:solidFill>
              <a:ln w="9525">
                <a:solidFill>
                  <a:schemeClr val="accent5"/>
                </a:solidFill>
              </a:ln>
              <a:effectLst/>
            </c:spPr>
          </c:marker>
          <c:cat>
            <c:strRef>
              <c:f>Hoja1!$A$1:$A$24</c:f>
              <c:strCache>
                <c:ptCount val="24"/>
                <c:pt idx="0">
                  <c:v>00:00 A 00:59</c:v>
                </c:pt>
                <c:pt idx="1">
                  <c:v>01:00 A 01:59</c:v>
                </c:pt>
                <c:pt idx="2">
                  <c:v>02:00 A 02:59</c:v>
                </c:pt>
                <c:pt idx="3">
                  <c:v>03:00 A 03:59</c:v>
                </c:pt>
                <c:pt idx="4">
                  <c:v>04:00 A 04:59</c:v>
                </c:pt>
                <c:pt idx="5">
                  <c:v>05:00 A 05:59</c:v>
                </c:pt>
                <c:pt idx="6">
                  <c:v>06:00 A 06:59</c:v>
                </c:pt>
                <c:pt idx="7">
                  <c:v>07:00 A 07:59</c:v>
                </c:pt>
                <c:pt idx="8">
                  <c:v>08:00 A 08:59</c:v>
                </c:pt>
                <c:pt idx="9">
                  <c:v>09:00 A 09:59</c:v>
                </c:pt>
                <c:pt idx="10">
                  <c:v>10:00 A 10:59</c:v>
                </c:pt>
                <c:pt idx="11">
                  <c:v>11:00 A 11:59</c:v>
                </c:pt>
                <c:pt idx="12">
                  <c:v>12:00 A 12:59</c:v>
                </c:pt>
                <c:pt idx="13">
                  <c:v>13:00 A 13:59</c:v>
                </c:pt>
                <c:pt idx="14">
                  <c:v>14:00 A 14:59</c:v>
                </c:pt>
                <c:pt idx="15">
                  <c:v>15:00 A 15:59</c:v>
                </c:pt>
                <c:pt idx="16">
                  <c:v>16:00 A 16:59</c:v>
                </c:pt>
                <c:pt idx="17">
                  <c:v>17:00 A 17:59</c:v>
                </c:pt>
                <c:pt idx="18">
                  <c:v>18:00 A 18:59</c:v>
                </c:pt>
                <c:pt idx="19">
                  <c:v>19:00 A 19:59</c:v>
                </c:pt>
                <c:pt idx="20">
                  <c:v>20:00 A 20:59</c:v>
                </c:pt>
                <c:pt idx="21">
                  <c:v>21:00 A 21:59</c:v>
                </c:pt>
                <c:pt idx="22">
                  <c:v>22:00 A 22:59</c:v>
                </c:pt>
                <c:pt idx="23">
                  <c:v>23:00 A 23:59</c:v>
                </c:pt>
              </c:strCache>
            </c:strRef>
          </c:cat>
          <c:val>
            <c:numRef>
              <c:f>Hoja1!$F$1:$F$24</c:f>
              <c:numCache>
                <c:formatCode>General</c:formatCode>
                <c:ptCount val="24"/>
                <c:pt idx="0">
                  <c:v>9</c:v>
                </c:pt>
                <c:pt idx="1">
                  <c:v>7</c:v>
                </c:pt>
                <c:pt idx="2">
                  <c:v>7</c:v>
                </c:pt>
                <c:pt idx="3">
                  <c:v>4</c:v>
                </c:pt>
                <c:pt idx="4">
                  <c:v>8</c:v>
                </c:pt>
                <c:pt idx="5">
                  <c:v>6</c:v>
                </c:pt>
                <c:pt idx="6">
                  <c:v>9</c:v>
                </c:pt>
                <c:pt idx="7">
                  <c:v>24</c:v>
                </c:pt>
                <c:pt idx="8">
                  <c:v>14</c:v>
                </c:pt>
                <c:pt idx="9">
                  <c:v>11</c:v>
                </c:pt>
                <c:pt idx="10">
                  <c:v>13</c:v>
                </c:pt>
                <c:pt idx="11">
                  <c:v>9</c:v>
                </c:pt>
                <c:pt idx="12">
                  <c:v>16</c:v>
                </c:pt>
                <c:pt idx="13">
                  <c:v>23</c:v>
                </c:pt>
                <c:pt idx="14">
                  <c:v>15</c:v>
                </c:pt>
                <c:pt idx="15">
                  <c:v>21</c:v>
                </c:pt>
                <c:pt idx="16">
                  <c:v>16</c:v>
                </c:pt>
                <c:pt idx="17">
                  <c:v>17</c:v>
                </c:pt>
                <c:pt idx="18">
                  <c:v>22</c:v>
                </c:pt>
                <c:pt idx="19">
                  <c:v>19</c:v>
                </c:pt>
                <c:pt idx="20">
                  <c:v>17</c:v>
                </c:pt>
                <c:pt idx="21">
                  <c:v>12</c:v>
                </c:pt>
                <c:pt idx="22">
                  <c:v>10</c:v>
                </c:pt>
                <c:pt idx="23">
                  <c:v>19</c:v>
                </c:pt>
              </c:numCache>
            </c:numRef>
          </c:val>
          <c:smooth val="0"/>
        </c:ser>
        <c:ser>
          <c:idx val="5"/>
          <c:order val="5"/>
          <c:tx>
            <c:v>SABADO</c:v>
          </c:tx>
          <c:spPr>
            <a:ln w="28575" cap="rnd">
              <a:solidFill>
                <a:schemeClr val="accent6"/>
              </a:solidFill>
              <a:round/>
            </a:ln>
            <a:effectLst/>
          </c:spPr>
          <c:marker>
            <c:symbol val="circle"/>
            <c:size val="5"/>
            <c:spPr>
              <a:solidFill>
                <a:schemeClr val="accent6"/>
              </a:solidFill>
              <a:ln w="9525">
                <a:solidFill>
                  <a:schemeClr val="accent6"/>
                </a:solidFill>
              </a:ln>
              <a:effectLst/>
            </c:spPr>
          </c:marker>
          <c:cat>
            <c:strRef>
              <c:f>Hoja1!$A$1:$A$24</c:f>
              <c:strCache>
                <c:ptCount val="24"/>
                <c:pt idx="0">
                  <c:v>00:00 A 00:59</c:v>
                </c:pt>
                <c:pt idx="1">
                  <c:v>01:00 A 01:59</c:v>
                </c:pt>
                <c:pt idx="2">
                  <c:v>02:00 A 02:59</c:v>
                </c:pt>
                <c:pt idx="3">
                  <c:v>03:00 A 03:59</c:v>
                </c:pt>
                <c:pt idx="4">
                  <c:v>04:00 A 04:59</c:v>
                </c:pt>
                <c:pt idx="5">
                  <c:v>05:00 A 05:59</c:v>
                </c:pt>
                <c:pt idx="6">
                  <c:v>06:00 A 06:59</c:v>
                </c:pt>
                <c:pt idx="7">
                  <c:v>07:00 A 07:59</c:v>
                </c:pt>
                <c:pt idx="8">
                  <c:v>08:00 A 08:59</c:v>
                </c:pt>
                <c:pt idx="9">
                  <c:v>09:00 A 09:59</c:v>
                </c:pt>
                <c:pt idx="10">
                  <c:v>10:00 A 10:59</c:v>
                </c:pt>
                <c:pt idx="11">
                  <c:v>11:00 A 11:59</c:v>
                </c:pt>
                <c:pt idx="12">
                  <c:v>12:00 A 12:59</c:v>
                </c:pt>
                <c:pt idx="13">
                  <c:v>13:00 A 13:59</c:v>
                </c:pt>
                <c:pt idx="14">
                  <c:v>14:00 A 14:59</c:v>
                </c:pt>
                <c:pt idx="15">
                  <c:v>15:00 A 15:59</c:v>
                </c:pt>
                <c:pt idx="16">
                  <c:v>16:00 A 16:59</c:v>
                </c:pt>
                <c:pt idx="17">
                  <c:v>17:00 A 17:59</c:v>
                </c:pt>
                <c:pt idx="18">
                  <c:v>18:00 A 18:59</c:v>
                </c:pt>
                <c:pt idx="19">
                  <c:v>19:00 A 19:59</c:v>
                </c:pt>
                <c:pt idx="20">
                  <c:v>20:00 A 20:59</c:v>
                </c:pt>
                <c:pt idx="21">
                  <c:v>21:00 A 21:59</c:v>
                </c:pt>
                <c:pt idx="22">
                  <c:v>22:00 A 22:59</c:v>
                </c:pt>
                <c:pt idx="23">
                  <c:v>23:00 A 23:59</c:v>
                </c:pt>
              </c:strCache>
            </c:strRef>
          </c:cat>
          <c:val>
            <c:numRef>
              <c:f>Hoja1!$G$1:$G$24</c:f>
              <c:numCache>
                <c:formatCode>General</c:formatCode>
                <c:ptCount val="24"/>
                <c:pt idx="0">
                  <c:v>24</c:v>
                </c:pt>
                <c:pt idx="1">
                  <c:v>25</c:v>
                </c:pt>
                <c:pt idx="2">
                  <c:v>24</c:v>
                </c:pt>
                <c:pt idx="3">
                  <c:v>20</c:v>
                </c:pt>
                <c:pt idx="4">
                  <c:v>10</c:v>
                </c:pt>
                <c:pt idx="5">
                  <c:v>14</c:v>
                </c:pt>
                <c:pt idx="6">
                  <c:v>20</c:v>
                </c:pt>
                <c:pt idx="7">
                  <c:v>12</c:v>
                </c:pt>
                <c:pt idx="8">
                  <c:v>9</c:v>
                </c:pt>
                <c:pt idx="9">
                  <c:v>16</c:v>
                </c:pt>
                <c:pt idx="10">
                  <c:v>23</c:v>
                </c:pt>
                <c:pt idx="11">
                  <c:v>18</c:v>
                </c:pt>
                <c:pt idx="12">
                  <c:v>18</c:v>
                </c:pt>
                <c:pt idx="13">
                  <c:v>22</c:v>
                </c:pt>
                <c:pt idx="14">
                  <c:v>18</c:v>
                </c:pt>
                <c:pt idx="15">
                  <c:v>20</c:v>
                </c:pt>
                <c:pt idx="16">
                  <c:v>20</c:v>
                </c:pt>
                <c:pt idx="17">
                  <c:v>23</c:v>
                </c:pt>
                <c:pt idx="18">
                  <c:v>13</c:v>
                </c:pt>
                <c:pt idx="19">
                  <c:v>27</c:v>
                </c:pt>
                <c:pt idx="20">
                  <c:v>22</c:v>
                </c:pt>
                <c:pt idx="21">
                  <c:v>29</c:v>
                </c:pt>
                <c:pt idx="22">
                  <c:v>27</c:v>
                </c:pt>
                <c:pt idx="23">
                  <c:v>19</c:v>
                </c:pt>
              </c:numCache>
            </c:numRef>
          </c:val>
          <c:smooth val="0"/>
        </c:ser>
        <c:ser>
          <c:idx val="6"/>
          <c:order val="6"/>
          <c:tx>
            <c:v>DOMINGO</c:v>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cat>
            <c:strRef>
              <c:f>Hoja1!$A$1:$A$24</c:f>
              <c:strCache>
                <c:ptCount val="24"/>
                <c:pt idx="0">
                  <c:v>00:00 A 00:59</c:v>
                </c:pt>
                <c:pt idx="1">
                  <c:v>01:00 A 01:59</c:v>
                </c:pt>
                <c:pt idx="2">
                  <c:v>02:00 A 02:59</c:v>
                </c:pt>
                <c:pt idx="3">
                  <c:v>03:00 A 03:59</c:v>
                </c:pt>
                <c:pt idx="4">
                  <c:v>04:00 A 04:59</c:v>
                </c:pt>
                <c:pt idx="5">
                  <c:v>05:00 A 05:59</c:v>
                </c:pt>
                <c:pt idx="6">
                  <c:v>06:00 A 06:59</c:v>
                </c:pt>
                <c:pt idx="7">
                  <c:v>07:00 A 07:59</c:v>
                </c:pt>
                <c:pt idx="8">
                  <c:v>08:00 A 08:59</c:v>
                </c:pt>
                <c:pt idx="9">
                  <c:v>09:00 A 09:59</c:v>
                </c:pt>
                <c:pt idx="10">
                  <c:v>10:00 A 10:59</c:v>
                </c:pt>
                <c:pt idx="11">
                  <c:v>11:00 A 11:59</c:v>
                </c:pt>
                <c:pt idx="12">
                  <c:v>12:00 A 12:59</c:v>
                </c:pt>
                <c:pt idx="13">
                  <c:v>13:00 A 13:59</c:v>
                </c:pt>
                <c:pt idx="14">
                  <c:v>14:00 A 14:59</c:v>
                </c:pt>
                <c:pt idx="15">
                  <c:v>15:00 A 15:59</c:v>
                </c:pt>
                <c:pt idx="16">
                  <c:v>16:00 A 16:59</c:v>
                </c:pt>
                <c:pt idx="17">
                  <c:v>17:00 A 17:59</c:v>
                </c:pt>
                <c:pt idx="18">
                  <c:v>18:00 A 18:59</c:v>
                </c:pt>
                <c:pt idx="19">
                  <c:v>19:00 A 19:59</c:v>
                </c:pt>
                <c:pt idx="20">
                  <c:v>20:00 A 20:59</c:v>
                </c:pt>
                <c:pt idx="21">
                  <c:v>21:00 A 21:59</c:v>
                </c:pt>
                <c:pt idx="22">
                  <c:v>22:00 A 22:59</c:v>
                </c:pt>
                <c:pt idx="23">
                  <c:v>23:00 A 23:59</c:v>
                </c:pt>
              </c:strCache>
            </c:strRef>
          </c:cat>
          <c:val>
            <c:numRef>
              <c:f>Hoja1!$H$1:$H$24</c:f>
              <c:numCache>
                <c:formatCode>General</c:formatCode>
                <c:ptCount val="24"/>
                <c:pt idx="0">
                  <c:v>25</c:v>
                </c:pt>
                <c:pt idx="1">
                  <c:v>17</c:v>
                </c:pt>
                <c:pt idx="2">
                  <c:v>27</c:v>
                </c:pt>
                <c:pt idx="3">
                  <c:v>28</c:v>
                </c:pt>
                <c:pt idx="4">
                  <c:v>22</c:v>
                </c:pt>
                <c:pt idx="5">
                  <c:v>27</c:v>
                </c:pt>
                <c:pt idx="6">
                  <c:v>23</c:v>
                </c:pt>
                <c:pt idx="7">
                  <c:v>18</c:v>
                </c:pt>
                <c:pt idx="8">
                  <c:v>11</c:v>
                </c:pt>
                <c:pt idx="9">
                  <c:v>11</c:v>
                </c:pt>
                <c:pt idx="10">
                  <c:v>14</c:v>
                </c:pt>
                <c:pt idx="11">
                  <c:v>16</c:v>
                </c:pt>
                <c:pt idx="12">
                  <c:v>15</c:v>
                </c:pt>
                <c:pt idx="13">
                  <c:v>19</c:v>
                </c:pt>
                <c:pt idx="14">
                  <c:v>17</c:v>
                </c:pt>
                <c:pt idx="15">
                  <c:v>21</c:v>
                </c:pt>
                <c:pt idx="16">
                  <c:v>15</c:v>
                </c:pt>
                <c:pt idx="17">
                  <c:v>19</c:v>
                </c:pt>
                <c:pt idx="18">
                  <c:v>11</c:v>
                </c:pt>
                <c:pt idx="19">
                  <c:v>27</c:v>
                </c:pt>
                <c:pt idx="20">
                  <c:v>17</c:v>
                </c:pt>
                <c:pt idx="21">
                  <c:v>15</c:v>
                </c:pt>
                <c:pt idx="22">
                  <c:v>9</c:v>
                </c:pt>
                <c:pt idx="23">
                  <c:v>12</c:v>
                </c:pt>
              </c:numCache>
            </c:numRef>
          </c:val>
          <c:smooth val="0"/>
        </c:ser>
        <c:dLbls>
          <c:showLegendKey val="0"/>
          <c:showVal val="0"/>
          <c:showCatName val="0"/>
          <c:showSerName val="0"/>
          <c:showPercent val="0"/>
          <c:showBubbleSize val="0"/>
        </c:dLbls>
        <c:marker val="1"/>
        <c:smooth val="0"/>
        <c:axId val="254077128"/>
        <c:axId val="254077520"/>
      </c:lineChart>
      <c:catAx>
        <c:axId val="2540771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254077520"/>
        <c:crosses val="autoZero"/>
        <c:auto val="1"/>
        <c:lblAlgn val="ctr"/>
        <c:lblOffset val="100"/>
        <c:noMultiLvlLbl val="0"/>
      </c:catAx>
      <c:valAx>
        <c:axId val="2540775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25407712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2" dt="2017-07-15T10:31:37.930" idx="6">
    <p:pos x="7504" y="776"/>
    <p:text>completar diciendo</p:text>
    <p:extLst>
      <p:ext uri="{C676402C-5697-4E1C-873F-D02D1690AC5C}">
        <p15:threadingInfo xmlns:p15="http://schemas.microsoft.com/office/powerpoint/2012/main" timeZoneBias="300"/>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2" dt="2017-07-15T10:20:26.054" idx="5">
    <p:pos x="6313" y="1568"/>
    <p:text>que tan rapido??</p:text>
    <p:extLst>
      <p:ext uri="{C676402C-5697-4E1C-873F-D02D1690AC5C}">
        <p15:threadingInfo xmlns:p15="http://schemas.microsoft.com/office/powerpoint/2012/main" timeZoneBias="300"/>
      </p:ext>
    </p:extLst>
  </p:cm>
  <p:cm authorId="2" dt="2017-07-31T15:47:33.924" idx="9">
    <p:pos x="6313" y="1704"/>
    <p:text>Explicas bien y con detalle CNN, pero no se dice nada de RCNN ni de fast RCNN, respecto a la explicación  matemática y tiempo de calculo y de calidad de extracción de características.
Solo hace este diapositiva y la anterior.
Ventajas y desventajas de CNN, RCNN y porque fast-RCNN</p:text>
    <p:extLst>
      <p:ext uri="{C676402C-5697-4E1C-873F-D02D1690AC5C}">
        <p15:threadingInfo xmlns:p15="http://schemas.microsoft.com/office/powerpoint/2012/main" timeZoneBias="300">
          <p15:parentCm authorId="2" idx="5"/>
        </p15:threadingInfo>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1" dt="2017-07-29T18:23:07.524" idx="29">
    <p:pos x="10" y="10"/>
    <p:text>¿En que y porque mejora al pasar de FC-500 a FC-1024 en Arq experimental y propuesta?</p:text>
    <p:extLst>
      <p:ext uri="{C676402C-5697-4E1C-873F-D02D1690AC5C}">
        <p15:threadingInfo xmlns:p15="http://schemas.microsoft.com/office/powerpoint/2012/main" timeZoneBias="300"/>
      </p:ext>
    </p:extLst>
  </p:cm>
  <p:cm authorId="1" dt="2017-07-29T18:24:20.133" idx="30">
    <p:pos x="10" y="146"/>
    <p:text>Las he marcado de rojo</p:text>
    <p:extLst>
      <p:ext uri="{C676402C-5697-4E1C-873F-D02D1690AC5C}">
        <p15:threadingInfo xmlns:p15="http://schemas.microsoft.com/office/powerpoint/2012/main" timeZoneBias="300">
          <p15:parentCm authorId="1" idx="29"/>
        </p15:threadingInfo>
      </p:ext>
    </p:extLst>
  </p:cm>
</p:cmLst>
</file>

<file path=ppt/comments/comment12.xml><?xml version="1.0" encoding="utf-8"?>
<p:cmLst xmlns:a="http://schemas.openxmlformats.org/drawingml/2006/main" xmlns:r="http://schemas.openxmlformats.org/officeDocument/2006/relationships" xmlns:p="http://schemas.openxmlformats.org/presentationml/2006/main">
  <p:cm authorId="1" dt="2017-07-20T08:41:15.519" idx="14">
    <p:pos x="10" y="10"/>
    <p:text>Pon el articulo que justifica esta aquitectura de solo 2 capas</p:text>
    <p:extLst>
      <p:ext uri="{C676402C-5697-4E1C-873F-D02D1690AC5C}">
        <p15:threadingInfo xmlns:p15="http://schemas.microsoft.com/office/powerpoint/2012/main" timeZoneBias="300"/>
      </p:ext>
    </p:extLst>
  </p:cm>
</p:cmLst>
</file>

<file path=ppt/comments/comment13.xml><?xml version="1.0" encoding="utf-8"?>
<p:cmLst xmlns:a="http://schemas.openxmlformats.org/drawingml/2006/main" xmlns:r="http://schemas.openxmlformats.org/officeDocument/2006/relationships" xmlns:p="http://schemas.openxmlformats.org/presentationml/2006/main">
  <p:cm authorId="1" dt="2017-07-20T09:11:08.759" idx="22">
    <p:pos x="6119" y="869"/>
    <p:text>Poner la referencia de NMS</p:text>
    <p:extLst>
      <p:ext uri="{C676402C-5697-4E1C-873F-D02D1690AC5C}">
        <p15:threadingInfo xmlns:p15="http://schemas.microsoft.com/office/powerpoint/2012/main" timeZoneBias="300"/>
      </p:ext>
    </p:extLst>
  </p:cm>
</p:cmLst>
</file>

<file path=ppt/comments/comment14.xml><?xml version="1.0" encoding="utf-8"?>
<p:cmLst xmlns:a="http://schemas.openxmlformats.org/drawingml/2006/main" xmlns:r="http://schemas.openxmlformats.org/officeDocument/2006/relationships" xmlns:p="http://schemas.openxmlformats.org/presentationml/2006/main">
  <p:cm authorId="1" dt="2017-07-20T09:11:08.759" idx="22">
    <p:pos x="6119" y="869"/>
    <p:text>Poner la referencia de NMS</p:text>
    <p:extLst>
      <p:ext uri="{C676402C-5697-4E1C-873F-D02D1690AC5C}">
        <p15:threadingInfo xmlns:p15="http://schemas.microsoft.com/office/powerpoint/2012/main" timeZoneBias="300"/>
      </p:ext>
    </p:extLst>
  </p:cm>
</p:cmLst>
</file>

<file path=ppt/comments/comment15.xml><?xml version="1.0" encoding="utf-8"?>
<p:cmLst xmlns:a="http://schemas.openxmlformats.org/drawingml/2006/main" xmlns:r="http://schemas.openxmlformats.org/officeDocument/2006/relationships" xmlns:p="http://schemas.openxmlformats.org/presentationml/2006/main">
  <p:cm authorId="1" dt="2017-07-11T09:36:05.504" idx="2">
    <p:pos x="7241" y="332"/>
    <p:text>Verbal</p:text>
    <p:extLst mod="1">
      <p:ext uri="{C676402C-5697-4E1C-873F-D02D1690AC5C}">
        <p15:threadingInfo xmlns:p15="http://schemas.microsoft.com/office/powerpoint/2012/main" timeZoneBias="300"/>
      </p:ext>
    </p:extLst>
  </p:cm>
  <p:cm authorId="2" dt="2017-07-16T08:49:49.306" idx="7">
    <p:pos x="7241" y="468"/>
    <p:text>decir</p:text>
    <p:extLst>
      <p:ext uri="{C676402C-5697-4E1C-873F-D02D1690AC5C}">
        <p15:threadingInfo xmlns:p15="http://schemas.microsoft.com/office/powerpoint/2012/main" timeZoneBias="300">
          <p15:parentCm authorId="1" idx="2"/>
        </p15:threadingInfo>
      </p:ext>
    </p:extLst>
  </p:cm>
  <p:cm authorId="2" dt="2017-07-16T08:49:57.243" idx="8">
    <p:pos x="7241" y="604"/>
    <p:text>Este tiempo de computación depende del número de candidatos que se generen en cada fotograma y podría disminuir utilizando alguna técnica de paralización</p:text>
    <p:extLst>
      <p:ext uri="{C676402C-5697-4E1C-873F-D02D1690AC5C}">
        <p15:threadingInfo xmlns:p15="http://schemas.microsoft.com/office/powerpoint/2012/main" timeZoneBias="300">
          <p15:parentCm authorId="1" idx="2"/>
        </p15:threadingInfo>
      </p:ext>
    </p:extLst>
  </p:cm>
</p:cmLst>
</file>

<file path=ppt/comments/comment16.xml><?xml version="1.0" encoding="utf-8"?>
<p:cmLst xmlns:a="http://schemas.openxmlformats.org/drawingml/2006/main" xmlns:r="http://schemas.openxmlformats.org/officeDocument/2006/relationships" xmlns:p="http://schemas.openxmlformats.org/presentationml/2006/main">
  <p:cm authorId="1" dt="2017-07-20T08:48:21.673" idx="15">
    <p:pos x="5271" y="2532"/>
    <p:text>Ninguna de las conclusiones es contundente con la informaicon</p:text>
    <p:extLst>
      <p:ext uri="{C676402C-5697-4E1C-873F-D02D1690AC5C}">
        <p15:threadingInfo xmlns:p15="http://schemas.microsoft.com/office/powerpoint/2012/main" timeZoneBias="300"/>
      </p:ext>
    </p:extLst>
  </p:cm>
</p:cmLst>
</file>

<file path=ppt/comments/comment17.xml><?xml version="1.0" encoding="utf-8"?>
<p:cmLst xmlns:a="http://schemas.openxmlformats.org/drawingml/2006/main" xmlns:r="http://schemas.openxmlformats.org/officeDocument/2006/relationships" xmlns:p="http://schemas.openxmlformats.org/presentationml/2006/main">
  <p:cm authorId="1" dt="2017-07-20T09:00:09.847" idx="16">
    <p:pos x="5423" y="1826"/>
    <p:text>Ya te hice cambios y no los modifiques</p:text>
    <p:extLst>
      <p:ext uri="{C676402C-5697-4E1C-873F-D02D1690AC5C}">
        <p15:threadingInfo xmlns:p15="http://schemas.microsoft.com/office/powerpoint/2012/main" timeZoneBias="300"/>
      </p:ext>
    </p:extLst>
  </p:cm>
</p:cmLst>
</file>

<file path=ppt/comments/comment18.xml><?xml version="1.0" encoding="utf-8"?>
<p:cmLst xmlns:a="http://schemas.openxmlformats.org/drawingml/2006/main" xmlns:r="http://schemas.openxmlformats.org/officeDocument/2006/relationships" xmlns:p="http://schemas.openxmlformats.org/presentationml/2006/main">
  <p:cm authorId="2" dt="2017-07-12T10:50:03.383" idx="2">
    <p:pos x="7425" y="618"/>
    <p:text>poner links de videos</p:text>
    <p:extLst>
      <p:ext uri="{C676402C-5697-4E1C-873F-D02D1690AC5C}">
        <p15:threadingInfo xmlns:p15="http://schemas.microsoft.com/office/powerpoint/2012/main" timeZoneBias="3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17-07-31T16:41:13.166" idx="10">
    <p:pos x="7003" y="1016"/>
    <p:text>La tasa de fatalidad es 3 veces mas grande en la noche comparado con en el día.</p:text>
    <p:extLst>
      <p:ext uri="{C676402C-5697-4E1C-873F-D02D1690AC5C}">
        <p15:threadingInfo xmlns:p15="http://schemas.microsoft.com/office/powerpoint/2012/main" timeZoneBias="300"/>
      </p:ext>
    </p:extLst>
  </p:cm>
  <p:cm authorId="2" dt="2017-07-31T16:42:00.673" idx="11">
    <p:pos x="10" y="10"/>
    <p:text>que entre las 19:00 y 19:59 y los días sábado ocurre la mayor cantidad de accidentes.</p:text>
    <p:extLst>
      <p:ext uri="{C676402C-5697-4E1C-873F-D02D1690AC5C}">
        <p15:threadingInfo xmlns:p15="http://schemas.microsoft.com/office/powerpoint/2012/main" timeZoneBias="30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2" dt="2017-07-15T09:52:16.635" idx="3">
    <p:pos x="10" y="10"/>
    <p:text>decir los objetivos especificos</p:text>
    <p:extLst>
      <p:ext uri="{C676402C-5697-4E1C-873F-D02D1690AC5C}">
        <p15:threadingInfo xmlns:p15="http://schemas.microsoft.com/office/powerpoint/2012/main" timeZoneBias="30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2" dt="2017-07-08T15:12:47.506" idx="1">
    <p:pos x="10" y="10"/>
    <p:text>decir porquie se escogio lejano sobre cercano</p:text>
    <p:extLst>
      <p:ext uri="{C676402C-5697-4E1C-873F-D02D1690AC5C}">
        <p15:threadingInfo xmlns:p15="http://schemas.microsoft.com/office/powerpoint/2012/main" timeZoneBias="30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17-07-11T09:37:33.940" idx="4">
    <p:pos x="10" y="10"/>
    <p:text>Poner los valores sobre las rois</p:text>
    <p:extLst>
      <p:ext uri="{C676402C-5697-4E1C-873F-D02D1690AC5C}">
        <p15:threadingInfo xmlns:p15="http://schemas.microsoft.com/office/powerpoint/2012/main" timeZoneBias="300"/>
      </p:ext>
    </p:extLst>
  </p:cm>
  <p:cm authorId="1" dt="2017-07-20T09:06:19.490" idx="19">
    <p:pos x="146" y="146"/>
    <p:text>Poner los volores sobre cada objeto</p:text>
    <p:extLst>
      <p:ext uri="{C676402C-5697-4E1C-873F-D02D1690AC5C}">
        <p15:threadingInfo xmlns:p15="http://schemas.microsoft.com/office/powerpoint/2012/main" timeZoneBias="30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2" dt="2017-07-15T10:11:29.112" idx="4">
    <p:pos x="7473" y="783"/>
    <p:text>Graficas calculo convlucion y pooling</p:text>
    <p:extLst>
      <p:ext uri="{C676402C-5697-4E1C-873F-D02D1690AC5C}">
        <p15:threadingInfo xmlns:p15="http://schemas.microsoft.com/office/powerpoint/2012/main" timeZoneBias="30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17-07-20T09:07:20.386" idx="20">
    <p:pos x="5890" y="3956"/>
    <p:text>La posicon de la caja que contine Fuente debe ser igual en todas las diapositivas</p:text>
    <p:extLst>
      <p:ext uri="{C676402C-5697-4E1C-873F-D02D1690AC5C}">
        <p15:threadingInfo xmlns:p15="http://schemas.microsoft.com/office/powerpoint/2012/main" timeZoneBias="30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 dt="2017-07-20T09:08:29.833" idx="21">
    <p:pos x="6575" y="4043"/>
    <p:text>La posicon de la caja que contine Fuente debe ser igual en todas las diapositivas</p:text>
    <p:extLst>
      <p:ext uri="{C676402C-5697-4E1C-873F-D02D1690AC5C}">
        <p15:threadingInfo xmlns:p15="http://schemas.microsoft.com/office/powerpoint/2012/main" timeZoneBias="30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1" dt="2017-07-20T09:08:29.833" idx="21">
    <p:pos x="6575" y="4043"/>
    <p:text>La posicon de la caja que contine Fuente debe ser igual en todas las diapositivas</p:text>
    <p:extLst>
      <p:ext uri="{C676402C-5697-4E1C-873F-D02D1690AC5C}">
        <p15:threadingInfo xmlns:p15="http://schemas.microsoft.com/office/powerpoint/2012/main" timeZoneBias="300"/>
      </p:ext>
    </p:extLst>
  </p:cm>
</p:cmLst>
</file>

<file path=ppt/diagrams/_rels/data280.xml.rels><?xml version="1.0" encoding="UTF-8" standalone="yes"?>
<Relationships xmlns="http://schemas.openxmlformats.org/package/2006/relationships"><Relationship Id="rId1" Type="http://schemas.openxmlformats.org/officeDocument/2006/relationships/image" Target="../media/image200.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colorful4" csCatId="colorful" phldr="1"/>
      <dgm:spPr/>
      <dgm:t>
        <a:bodyPr/>
        <a:lstStyle/>
        <a:p>
          <a:endParaRPr lang="es-ES"/>
        </a:p>
      </dgm:t>
    </dgm:pt>
    <dgm:pt modelId="{CB9964DC-5E01-4879-9733-CDEE2AB1D1F7}">
      <dgm:prSet phldrT="[Texto]"/>
      <dgm:spPr>
        <a:solidFill>
          <a:srgbClr val="16A085"/>
        </a:solidFill>
      </dgm:spPr>
      <dgm:t>
        <a:bodyPr/>
        <a:lstStyle/>
        <a:p>
          <a:r>
            <a:rPr lang="es-EC" b="1" noProof="0" dirty="0" smtClean="0">
              <a:solidFill>
                <a:srgbClr val="191919"/>
              </a:solidFill>
              <a:latin typeface="Times New Roman" panose="02020603050405020304" pitchFamily="18" charset="0"/>
              <a:cs typeface="Times New Roman" panose="02020603050405020304" pitchFamily="18" charset="0"/>
            </a:rPr>
            <a:t>Contenido</a:t>
          </a:r>
          <a:endParaRPr lang="es-EC" b="1" noProof="0" dirty="0">
            <a:solidFill>
              <a:srgbClr val="191919"/>
            </a:solidFill>
            <a:latin typeface="Times New Roman" panose="02020603050405020304" pitchFamily="18" charset="0"/>
            <a:cs typeface="Times New Roman" panose="02020603050405020304" pitchFamily="18" charset="0"/>
          </a:endParaRPr>
        </a:p>
      </dgm:t>
    </dgm:pt>
    <dgm:pt modelId="{5760939A-00E0-4E0F-82AC-14F95E0A4A90}" type="parTrans" cxnId="{E5DF4D7B-2998-4040-B309-23173E1132D4}">
      <dgm:prSet/>
      <dgm:spPr/>
      <dgm:t>
        <a:bodyPr/>
        <a:lstStyle/>
        <a:p>
          <a:endParaRPr lang="es-ES" b="1"/>
        </a:p>
      </dgm:t>
    </dgm:pt>
    <dgm:pt modelId="{2BAB4B72-4C27-47D9-A895-24F30C6A71EC}" type="sibTrans" cxnId="{E5DF4D7B-2998-4040-B309-23173E1132D4}">
      <dgm:prSet/>
      <dgm:spPr/>
      <dgm:t>
        <a:bodyPr/>
        <a:lstStyle/>
        <a:p>
          <a:endParaRPr lang="es-ES" b="1"/>
        </a:p>
      </dgm:t>
    </dgm:pt>
    <dgm:pt modelId="{D0D20E71-FED1-4623-8034-D329000238BD}">
      <dgm:prSet phldrT="[Texto]"/>
      <dgm:spPr>
        <a:ln>
          <a:solidFill>
            <a:srgbClr val="16A085"/>
          </a:solidFill>
        </a:ln>
      </dgm:spPr>
      <dgm:t>
        <a:bodyPr/>
        <a:lstStyle/>
        <a:p>
          <a:r>
            <a:rPr lang="en-US" b="1" dirty="0">
              <a:latin typeface="Times New Roman" panose="02020603050405020304" pitchFamily="18" charset="0"/>
              <a:cs typeface="Times New Roman" panose="02020603050405020304" pitchFamily="18" charset="0"/>
            </a:rPr>
            <a:t>INTRODUCCIÓN</a:t>
          </a:r>
          <a:endParaRPr lang="es-ES" b="1" dirty="0">
            <a:latin typeface="Times New Roman" panose="02020603050405020304" pitchFamily="18" charset="0"/>
            <a:cs typeface="Times New Roman" panose="02020603050405020304" pitchFamily="18" charset="0"/>
          </a:endParaRPr>
        </a:p>
      </dgm:t>
    </dgm:pt>
    <dgm:pt modelId="{4349BE00-98CD-4A0C-8970-0800DCF0B510}" type="parTrans" cxnId="{2B3E0B88-707A-418B-AA63-FD88251C59CD}">
      <dgm:prSet/>
      <dgm:spPr>
        <a:ln>
          <a:solidFill>
            <a:srgbClr val="16A085"/>
          </a:solidFill>
        </a:ln>
      </dgm:spPr>
      <dgm:t>
        <a:bodyPr/>
        <a:lstStyle/>
        <a:p>
          <a:endParaRPr lang="es-ES" b="1"/>
        </a:p>
      </dgm:t>
    </dgm:pt>
    <dgm:pt modelId="{9E3869D8-A7FD-4027-8D69-6E2073D34B18}" type="sibTrans" cxnId="{2B3E0B88-707A-418B-AA63-FD88251C59CD}">
      <dgm:prSet/>
      <dgm:spPr/>
      <dgm:t>
        <a:bodyPr/>
        <a:lstStyle/>
        <a:p>
          <a:endParaRPr lang="es-ES" b="1"/>
        </a:p>
      </dgm:t>
    </dgm:pt>
    <dgm:pt modelId="{C718ADCF-EE16-40A9-92E0-023D415A390D}">
      <dgm:prSet phldrT="[Texto]"/>
      <dgm:spPr>
        <a:ln>
          <a:solidFill>
            <a:srgbClr val="16A085"/>
          </a:solidFill>
        </a:ln>
      </dgm:spPr>
      <dgm:t>
        <a:bodyPr/>
        <a:lstStyle/>
        <a:p>
          <a:pPr algn="ctr"/>
          <a:r>
            <a:rPr lang="es-ES" b="1" dirty="0" smtClean="0">
              <a:latin typeface="Times New Roman" panose="02020603050405020304" pitchFamily="18" charset="0"/>
              <a:cs typeface="Times New Roman" panose="02020603050405020304" pitchFamily="18" charset="0"/>
            </a:rPr>
            <a:t>DESARROLLO</a:t>
          </a:r>
          <a:endParaRPr lang="es-ES" b="1" dirty="0">
            <a:latin typeface="Times New Roman" panose="02020603050405020304" pitchFamily="18" charset="0"/>
            <a:cs typeface="Times New Roman" panose="02020603050405020304" pitchFamily="18" charset="0"/>
          </a:endParaRPr>
        </a:p>
      </dgm:t>
    </dgm:pt>
    <dgm:pt modelId="{6114FBC9-8357-44C8-835B-83E4DB75B6AA}" type="sibTrans" cxnId="{26837CF1-B42E-4157-BF55-0812B75BD343}">
      <dgm:prSet/>
      <dgm:spPr/>
      <dgm:t>
        <a:bodyPr/>
        <a:lstStyle/>
        <a:p>
          <a:endParaRPr lang="es-ES" b="1"/>
        </a:p>
      </dgm:t>
    </dgm:pt>
    <dgm:pt modelId="{300571DF-0E8D-4A75-B42A-9E0E27DF9B85}" type="parTrans" cxnId="{26837CF1-B42E-4157-BF55-0812B75BD343}">
      <dgm:prSet/>
      <dgm:spPr>
        <a:ln>
          <a:solidFill>
            <a:srgbClr val="16A085"/>
          </a:solidFill>
        </a:ln>
      </dgm:spPr>
      <dgm:t>
        <a:bodyPr/>
        <a:lstStyle/>
        <a:p>
          <a:endParaRPr lang="es-ES" b="1"/>
        </a:p>
      </dgm:t>
    </dgm:pt>
    <dgm:pt modelId="{899E1ADC-A5F1-4A73-A31F-1C0AD6641338}">
      <dgm:prSet phldrT="[Texto]"/>
      <dgm:spPr>
        <a:ln>
          <a:solidFill>
            <a:srgbClr val="16A085"/>
          </a:solidFill>
        </a:ln>
      </dgm:spPr>
      <dgm:t>
        <a:bodyPr/>
        <a:lstStyle/>
        <a:p>
          <a:r>
            <a:rPr lang="es-ES" b="1" dirty="0" smtClean="0">
              <a:latin typeface="Times New Roman" panose="02020603050405020304" pitchFamily="18" charset="0"/>
              <a:cs typeface="Times New Roman" panose="02020603050405020304" pitchFamily="18" charset="0"/>
            </a:rPr>
            <a:t>CONCLUSIONES</a:t>
          </a:r>
        </a:p>
        <a:p>
          <a:r>
            <a:rPr lang="es-ES" b="1" dirty="0" smtClean="0">
              <a:latin typeface="Times New Roman" panose="02020603050405020304" pitchFamily="18" charset="0"/>
              <a:cs typeface="Times New Roman" panose="02020603050405020304" pitchFamily="18" charset="0"/>
            </a:rPr>
            <a:t>RECOMENDACIONES</a:t>
          </a:r>
          <a:endParaRPr lang="es-ES" b="1" dirty="0">
            <a:latin typeface="Times New Roman" panose="02020603050405020304" pitchFamily="18" charset="0"/>
            <a:cs typeface="Times New Roman" panose="02020603050405020304" pitchFamily="18" charset="0"/>
          </a:endParaRPr>
        </a:p>
      </dgm:t>
    </dgm:pt>
    <dgm:pt modelId="{301A0A74-2343-4CEA-B863-2D371450EB06}" type="parTrans" cxnId="{38EF3CBF-FFD4-4DFD-A0C5-BDEF04B894C9}">
      <dgm:prSet/>
      <dgm:spPr>
        <a:ln>
          <a:solidFill>
            <a:srgbClr val="16A085"/>
          </a:solidFill>
        </a:ln>
      </dgm:spPr>
      <dgm:t>
        <a:bodyPr/>
        <a:lstStyle/>
        <a:p>
          <a:endParaRPr lang="es-EC" b="1"/>
        </a:p>
      </dgm:t>
    </dgm:pt>
    <dgm:pt modelId="{D76A1907-7230-4637-ADB0-84303BAF03B8}" type="sibTrans" cxnId="{38EF3CBF-FFD4-4DFD-A0C5-BDEF04B894C9}">
      <dgm:prSet/>
      <dgm:spPr/>
      <dgm:t>
        <a:bodyPr/>
        <a:lstStyle/>
        <a:p>
          <a:endParaRPr lang="es-EC" b="1"/>
        </a:p>
      </dgm:t>
    </dgm:pt>
    <dgm:pt modelId="{0513EB34-D5DA-481B-ABF2-86E7A749B019}">
      <dgm:prSet phldrT="[Texto]"/>
      <dgm:spPr>
        <a:ln>
          <a:solidFill>
            <a:srgbClr val="16A085"/>
          </a:solidFill>
        </a:ln>
      </dgm:spPr>
      <dgm:t>
        <a:bodyPr/>
        <a:lstStyle/>
        <a:p>
          <a:r>
            <a:rPr lang="en-US" b="1" dirty="0" smtClean="0">
              <a:latin typeface="Times New Roman" panose="02020603050405020304" pitchFamily="18" charset="0"/>
              <a:cs typeface="Times New Roman" panose="02020603050405020304" pitchFamily="18" charset="0"/>
            </a:rPr>
            <a:t>RESULTADOS</a:t>
          </a:r>
          <a:endParaRPr lang="es-ES" b="1" dirty="0">
            <a:latin typeface="Times New Roman" panose="02020603050405020304" pitchFamily="18" charset="0"/>
            <a:cs typeface="Times New Roman" panose="02020603050405020304" pitchFamily="18" charset="0"/>
          </a:endParaRPr>
        </a:p>
      </dgm:t>
    </dgm:pt>
    <dgm:pt modelId="{DB70EF1C-821B-478A-8ABD-9953864A03C7}" type="parTrans" cxnId="{4D96F5A6-909E-4A72-A717-ADBD82D114D9}">
      <dgm:prSet/>
      <dgm:spPr>
        <a:ln>
          <a:solidFill>
            <a:srgbClr val="16A085"/>
          </a:solidFill>
        </a:ln>
      </dgm:spPr>
      <dgm:t>
        <a:bodyPr/>
        <a:lstStyle/>
        <a:p>
          <a:endParaRPr lang="es-ES" b="1"/>
        </a:p>
      </dgm:t>
    </dgm:pt>
    <dgm:pt modelId="{005B4B39-BFCB-4D6A-B6B0-DE43D8DE53C6}" type="sibTrans" cxnId="{4D96F5A6-909E-4A72-A717-ADBD82D114D9}">
      <dgm:prSet/>
      <dgm:spPr/>
      <dgm:t>
        <a:bodyPr/>
        <a:lstStyle/>
        <a:p>
          <a:endParaRPr lang="es-ES" b="1"/>
        </a:p>
      </dgm:t>
    </dgm:pt>
    <dgm:pt modelId="{75D8DDDB-37A2-451F-84D1-A9ACAD074391}">
      <dgm:prSet phldrT="[Texto]"/>
      <dgm:spPr>
        <a:ln>
          <a:solidFill>
            <a:srgbClr val="16A085"/>
          </a:solidFill>
        </a:ln>
      </dgm:spPr>
      <dgm:t>
        <a:bodyPr/>
        <a:lstStyle/>
        <a:p>
          <a:r>
            <a:rPr lang="en-US" b="1" dirty="0">
              <a:latin typeface="Times New Roman" panose="02020603050405020304" pitchFamily="18" charset="0"/>
              <a:cs typeface="Times New Roman" panose="02020603050405020304" pitchFamily="18" charset="0"/>
            </a:rPr>
            <a:t>OBJETIVOS</a:t>
          </a:r>
          <a:endParaRPr lang="es-ES" b="1" dirty="0">
            <a:latin typeface="Times New Roman" panose="02020603050405020304" pitchFamily="18" charset="0"/>
            <a:cs typeface="Times New Roman" panose="02020603050405020304" pitchFamily="18" charset="0"/>
          </a:endParaRPr>
        </a:p>
      </dgm:t>
    </dgm:pt>
    <dgm:pt modelId="{1BC09EBB-BF76-4E79-9071-C7578C102458}" type="parTrans" cxnId="{96CFDFAB-308E-4E8A-8A44-3576111B6917}">
      <dgm:prSet/>
      <dgm:spPr>
        <a:solidFill>
          <a:srgbClr val="16A085"/>
        </a:solidFill>
        <a:ln>
          <a:solidFill>
            <a:srgbClr val="16A085"/>
          </a:solidFill>
        </a:ln>
      </dgm:spPr>
      <dgm:t>
        <a:bodyPr/>
        <a:lstStyle/>
        <a:p>
          <a:endParaRPr lang="es-ES"/>
        </a:p>
      </dgm:t>
    </dgm:pt>
    <dgm:pt modelId="{CE854DC7-8D07-469E-B7AE-44D85115F487}" type="sibTrans" cxnId="{96CFDFAB-308E-4E8A-8A44-3576111B6917}">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 modelId="{6453487C-0FAF-4B32-BD10-ECD1ABD7E947}" type="pres">
      <dgm:prSet presAssocID="{4349BE00-98CD-4A0C-8970-0800DCF0B510}" presName="Name13" presStyleLbl="parChTrans1D2" presStyleIdx="0" presStyleCnt="5"/>
      <dgm:spPr/>
      <dgm:t>
        <a:bodyPr/>
        <a:lstStyle/>
        <a:p>
          <a:endParaRPr lang="es-EC"/>
        </a:p>
      </dgm:t>
    </dgm:pt>
    <dgm:pt modelId="{45B98A4A-0B6D-4F48-B74E-847DD2F0977C}" type="pres">
      <dgm:prSet presAssocID="{D0D20E71-FED1-4623-8034-D329000238BD}" presName="childText" presStyleLbl="bgAcc1" presStyleIdx="0" presStyleCnt="5" custScaleX="739626" custScaleY="95946">
        <dgm:presLayoutVars>
          <dgm:bulletEnabled val="1"/>
        </dgm:presLayoutVars>
      </dgm:prSet>
      <dgm:spPr/>
      <dgm:t>
        <a:bodyPr/>
        <a:lstStyle/>
        <a:p>
          <a:endParaRPr lang="es-EC"/>
        </a:p>
      </dgm:t>
    </dgm:pt>
    <dgm:pt modelId="{35F1FABA-4DA8-402B-A11D-DF4245849B69}" type="pres">
      <dgm:prSet presAssocID="{1BC09EBB-BF76-4E79-9071-C7578C102458}" presName="Name13" presStyleLbl="parChTrans1D2" presStyleIdx="1" presStyleCnt="5"/>
      <dgm:spPr/>
      <dgm:t>
        <a:bodyPr/>
        <a:lstStyle/>
        <a:p>
          <a:endParaRPr lang="es-EC"/>
        </a:p>
      </dgm:t>
    </dgm:pt>
    <dgm:pt modelId="{BD58ED50-4D23-4BC6-9E32-1D34C79EE57B}" type="pres">
      <dgm:prSet presAssocID="{75D8DDDB-37A2-451F-84D1-A9ACAD074391}" presName="childText" presStyleLbl="bgAcc1" presStyleIdx="1" presStyleCnt="5" custScaleX="739626" custScaleY="95946">
        <dgm:presLayoutVars>
          <dgm:bulletEnabled val="1"/>
        </dgm:presLayoutVars>
      </dgm:prSet>
      <dgm:spPr/>
      <dgm:t>
        <a:bodyPr/>
        <a:lstStyle/>
        <a:p>
          <a:endParaRPr lang="es-EC"/>
        </a:p>
      </dgm:t>
    </dgm:pt>
    <dgm:pt modelId="{2A81AC24-19E8-4B05-BE18-7F7DC22883F5}" type="pres">
      <dgm:prSet presAssocID="{300571DF-0E8D-4A75-B42A-9E0E27DF9B85}" presName="Name13" presStyleLbl="parChTrans1D2" presStyleIdx="2" presStyleCnt="5"/>
      <dgm:spPr/>
      <dgm:t>
        <a:bodyPr/>
        <a:lstStyle/>
        <a:p>
          <a:endParaRPr lang="es-EC"/>
        </a:p>
      </dgm:t>
    </dgm:pt>
    <dgm:pt modelId="{7210391E-D0BA-4B05-BC9D-4C5F7A7038B2}" type="pres">
      <dgm:prSet presAssocID="{C718ADCF-EE16-40A9-92E0-023D415A390D}" presName="childText" presStyleLbl="bgAcc1" presStyleIdx="2" presStyleCnt="5" custScaleX="739626" custScaleY="95946">
        <dgm:presLayoutVars>
          <dgm:bulletEnabled val="1"/>
        </dgm:presLayoutVars>
      </dgm:prSet>
      <dgm:spPr/>
      <dgm:t>
        <a:bodyPr/>
        <a:lstStyle/>
        <a:p>
          <a:endParaRPr lang="es-EC"/>
        </a:p>
      </dgm:t>
    </dgm:pt>
    <dgm:pt modelId="{0DB85963-05E1-4BEC-A86D-23D37A89EA1A}" type="pres">
      <dgm:prSet presAssocID="{DB70EF1C-821B-478A-8ABD-9953864A03C7}" presName="Name13" presStyleLbl="parChTrans1D2" presStyleIdx="3" presStyleCnt="5"/>
      <dgm:spPr/>
      <dgm:t>
        <a:bodyPr/>
        <a:lstStyle/>
        <a:p>
          <a:endParaRPr lang="es-EC"/>
        </a:p>
      </dgm:t>
    </dgm:pt>
    <dgm:pt modelId="{81922897-FF90-4EFE-BA12-6BCDCF62FBC8}" type="pres">
      <dgm:prSet presAssocID="{0513EB34-D5DA-481B-ABF2-86E7A749B019}" presName="childText" presStyleLbl="bgAcc1" presStyleIdx="3" presStyleCnt="5" custScaleX="739626">
        <dgm:presLayoutVars>
          <dgm:bulletEnabled val="1"/>
        </dgm:presLayoutVars>
      </dgm:prSet>
      <dgm:spPr/>
      <dgm:t>
        <a:bodyPr/>
        <a:lstStyle/>
        <a:p>
          <a:endParaRPr lang="es-EC"/>
        </a:p>
      </dgm:t>
    </dgm:pt>
    <dgm:pt modelId="{9AE03B5F-E219-44EB-8852-1481FA39A4B8}" type="pres">
      <dgm:prSet presAssocID="{301A0A74-2343-4CEA-B863-2D371450EB06}" presName="Name13" presStyleLbl="parChTrans1D2" presStyleIdx="4" presStyleCnt="5"/>
      <dgm:spPr/>
      <dgm:t>
        <a:bodyPr/>
        <a:lstStyle/>
        <a:p>
          <a:endParaRPr lang="es-EC"/>
        </a:p>
      </dgm:t>
    </dgm:pt>
    <dgm:pt modelId="{81DAE338-0459-41E0-8F32-4D9341A91329}" type="pres">
      <dgm:prSet presAssocID="{899E1ADC-A5F1-4A73-A31F-1C0AD6641338}" presName="childText" presStyleLbl="bgAcc1" presStyleIdx="4" presStyleCnt="5" custScaleX="739626" custScaleY="95946">
        <dgm:presLayoutVars>
          <dgm:bulletEnabled val="1"/>
        </dgm:presLayoutVars>
      </dgm:prSet>
      <dgm:spPr/>
      <dgm:t>
        <a:bodyPr/>
        <a:lstStyle/>
        <a:p>
          <a:endParaRPr lang="es-EC"/>
        </a:p>
      </dgm:t>
    </dgm:pt>
  </dgm:ptLst>
  <dgm:cxnLst>
    <dgm:cxn modelId="{86F06769-396A-4F74-9778-1A0B45452F79}" type="presOf" srcId="{4349BE00-98CD-4A0C-8970-0800DCF0B510}" destId="{6453487C-0FAF-4B32-BD10-ECD1ABD7E947}" srcOrd="0" destOrd="0" presId="urn:microsoft.com/office/officeart/2005/8/layout/hierarchy3"/>
    <dgm:cxn modelId="{4D96F5A6-909E-4A72-A717-ADBD82D114D9}" srcId="{CB9964DC-5E01-4879-9733-CDEE2AB1D1F7}" destId="{0513EB34-D5DA-481B-ABF2-86E7A749B019}" srcOrd="3" destOrd="0" parTransId="{DB70EF1C-821B-478A-8ABD-9953864A03C7}" sibTransId="{005B4B39-BFCB-4D6A-B6B0-DE43D8DE53C6}"/>
    <dgm:cxn modelId="{B4422911-66BC-4F22-BB81-221D934DE2F9}" type="presOf" srcId="{75D8DDDB-37A2-451F-84D1-A9ACAD074391}" destId="{BD58ED50-4D23-4BC6-9E32-1D34C79EE57B}" srcOrd="0" destOrd="0" presId="urn:microsoft.com/office/officeart/2005/8/layout/hierarchy3"/>
    <dgm:cxn modelId="{7DC3FD57-4370-46FA-B612-C0186636D0B1}" type="presOf" srcId="{D0D20E71-FED1-4623-8034-D329000238BD}" destId="{45B98A4A-0B6D-4F48-B74E-847DD2F0977C}" srcOrd="0" destOrd="0" presId="urn:microsoft.com/office/officeart/2005/8/layout/hierarchy3"/>
    <dgm:cxn modelId="{8A4CC2FE-AAB3-465C-9C7B-63B487C3A173}" type="presOf" srcId="{301A0A74-2343-4CEA-B863-2D371450EB06}" destId="{9AE03B5F-E219-44EB-8852-1481FA39A4B8}" srcOrd="0" destOrd="0" presId="urn:microsoft.com/office/officeart/2005/8/layout/hierarchy3"/>
    <dgm:cxn modelId="{E252482D-FE83-4D0D-94CD-B94C112440C3}" type="presOf" srcId="{7061F2FC-F2AB-4DE3-98B0-886576B4E2C6}" destId="{D433476B-D68D-4328-ADAC-B2895D3D50CF}" srcOrd="0" destOrd="0" presId="urn:microsoft.com/office/officeart/2005/8/layout/hierarchy3"/>
    <dgm:cxn modelId="{70DFB7D4-8C53-4C3A-952E-72F5576954E6}" type="presOf" srcId="{CB9964DC-5E01-4879-9733-CDEE2AB1D1F7}" destId="{ECB1CA3E-26B8-4A39-AEF8-6F06E506D3C7}"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2B3E0B88-707A-418B-AA63-FD88251C59CD}" srcId="{CB9964DC-5E01-4879-9733-CDEE2AB1D1F7}" destId="{D0D20E71-FED1-4623-8034-D329000238BD}" srcOrd="0" destOrd="0" parTransId="{4349BE00-98CD-4A0C-8970-0800DCF0B510}" sibTransId="{9E3869D8-A7FD-4027-8D69-6E2073D34B18}"/>
    <dgm:cxn modelId="{65927A63-0D67-4AB5-929E-59D73E5F70F3}" type="presOf" srcId="{300571DF-0E8D-4A75-B42A-9E0E27DF9B85}" destId="{2A81AC24-19E8-4B05-BE18-7F7DC22883F5}" srcOrd="0" destOrd="0" presId="urn:microsoft.com/office/officeart/2005/8/layout/hierarchy3"/>
    <dgm:cxn modelId="{39CB7DAC-F82E-41E3-8FC0-23FB46A7680C}" type="presOf" srcId="{CB9964DC-5E01-4879-9733-CDEE2AB1D1F7}" destId="{C7DDC059-89DD-4F99-A10D-9C975D60C8D8}" srcOrd="1" destOrd="0" presId="urn:microsoft.com/office/officeart/2005/8/layout/hierarchy3"/>
    <dgm:cxn modelId="{38EF3CBF-FFD4-4DFD-A0C5-BDEF04B894C9}" srcId="{CB9964DC-5E01-4879-9733-CDEE2AB1D1F7}" destId="{899E1ADC-A5F1-4A73-A31F-1C0AD6641338}" srcOrd="4" destOrd="0" parTransId="{301A0A74-2343-4CEA-B863-2D371450EB06}" sibTransId="{D76A1907-7230-4637-ADB0-84303BAF03B8}"/>
    <dgm:cxn modelId="{118B59D4-E2B2-4AB9-902D-C8E71FE64F3C}" type="presOf" srcId="{DB70EF1C-821B-478A-8ABD-9953864A03C7}" destId="{0DB85963-05E1-4BEC-A86D-23D37A89EA1A}" srcOrd="0" destOrd="0" presId="urn:microsoft.com/office/officeart/2005/8/layout/hierarchy3"/>
    <dgm:cxn modelId="{30737CC6-66EE-410A-8052-04B0D8D7F12F}" type="presOf" srcId="{899E1ADC-A5F1-4A73-A31F-1C0AD6641338}" destId="{81DAE338-0459-41E0-8F32-4D9341A91329}" srcOrd="0" destOrd="0" presId="urn:microsoft.com/office/officeart/2005/8/layout/hierarchy3"/>
    <dgm:cxn modelId="{1DC3B2E5-CFE7-4A52-A5A9-EF5D0B2CC117}" type="presOf" srcId="{1BC09EBB-BF76-4E79-9071-C7578C102458}" destId="{35F1FABA-4DA8-402B-A11D-DF4245849B69}" srcOrd="0" destOrd="0" presId="urn:microsoft.com/office/officeart/2005/8/layout/hierarchy3"/>
    <dgm:cxn modelId="{20F9981D-EE44-4576-B592-D61E6B78A32A}" type="presOf" srcId="{C718ADCF-EE16-40A9-92E0-023D415A390D}" destId="{7210391E-D0BA-4B05-BC9D-4C5F7A7038B2}" srcOrd="0" destOrd="0" presId="urn:microsoft.com/office/officeart/2005/8/layout/hierarchy3"/>
    <dgm:cxn modelId="{01FBC274-9F50-42D2-9562-DACBBF82177D}" type="presOf" srcId="{0513EB34-D5DA-481B-ABF2-86E7A749B019}" destId="{81922897-FF90-4EFE-BA12-6BCDCF62FBC8}" srcOrd="0" destOrd="0" presId="urn:microsoft.com/office/officeart/2005/8/layout/hierarchy3"/>
    <dgm:cxn modelId="{26837CF1-B42E-4157-BF55-0812B75BD343}" srcId="{CB9964DC-5E01-4879-9733-CDEE2AB1D1F7}" destId="{C718ADCF-EE16-40A9-92E0-023D415A390D}" srcOrd="2" destOrd="0" parTransId="{300571DF-0E8D-4A75-B42A-9E0E27DF9B85}" sibTransId="{6114FBC9-8357-44C8-835B-83E4DB75B6AA}"/>
    <dgm:cxn modelId="{96CFDFAB-308E-4E8A-8A44-3576111B6917}" srcId="{CB9964DC-5E01-4879-9733-CDEE2AB1D1F7}" destId="{75D8DDDB-37A2-451F-84D1-A9ACAD074391}" srcOrd="1" destOrd="0" parTransId="{1BC09EBB-BF76-4E79-9071-C7578C102458}" sibTransId="{CE854DC7-8D07-469E-B7AE-44D85115F487}"/>
    <dgm:cxn modelId="{4449313B-8B9A-4479-9B44-578F684661D2}" type="presParOf" srcId="{D433476B-D68D-4328-ADAC-B2895D3D50CF}" destId="{1E58A3BC-F1F7-40EE-89AA-32E802ED4BF7}" srcOrd="0" destOrd="0" presId="urn:microsoft.com/office/officeart/2005/8/layout/hierarchy3"/>
    <dgm:cxn modelId="{28D91CC9-5C40-45BC-87EE-5D390B9B1860}" type="presParOf" srcId="{1E58A3BC-F1F7-40EE-89AA-32E802ED4BF7}" destId="{D21DF85A-45CA-4CE0-B0ED-CF4615475EE0}" srcOrd="0" destOrd="0" presId="urn:microsoft.com/office/officeart/2005/8/layout/hierarchy3"/>
    <dgm:cxn modelId="{A08487C0-C6B6-4268-9074-F5620E4ACD84}" type="presParOf" srcId="{D21DF85A-45CA-4CE0-B0ED-CF4615475EE0}" destId="{ECB1CA3E-26B8-4A39-AEF8-6F06E506D3C7}" srcOrd="0" destOrd="0" presId="urn:microsoft.com/office/officeart/2005/8/layout/hierarchy3"/>
    <dgm:cxn modelId="{0C4AFC3D-22EA-4F28-B376-F5F41158A79B}" type="presParOf" srcId="{D21DF85A-45CA-4CE0-B0ED-CF4615475EE0}" destId="{C7DDC059-89DD-4F99-A10D-9C975D60C8D8}" srcOrd="1" destOrd="0" presId="urn:microsoft.com/office/officeart/2005/8/layout/hierarchy3"/>
    <dgm:cxn modelId="{12549D38-AD2C-4007-9680-2D7F4D58320E}" type="presParOf" srcId="{1E58A3BC-F1F7-40EE-89AA-32E802ED4BF7}" destId="{F784BE88-3DB9-4E87-AFCA-2ED0BF00DEA1}" srcOrd="1" destOrd="0" presId="urn:microsoft.com/office/officeart/2005/8/layout/hierarchy3"/>
    <dgm:cxn modelId="{E214EF17-6454-4580-898E-D391444FF658}" type="presParOf" srcId="{F784BE88-3DB9-4E87-AFCA-2ED0BF00DEA1}" destId="{6453487C-0FAF-4B32-BD10-ECD1ABD7E947}" srcOrd="0" destOrd="0" presId="urn:microsoft.com/office/officeart/2005/8/layout/hierarchy3"/>
    <dgm:cxn modelId="{DC013998-7327-43C5-8C3D-ABE02EC4C42A}" type="presParOf" srcId="{F784BE88-3DB9-4E87-AFCA-2ED0BF00DEA1}" destId="{45B98A4A-0B6D-4F48-B74E-847DD2F0977C}" srcOrd="1" destOrd="0" presId="urn:microsoft.com/office/officeart/2005/8/layout/hierarchy3"/>
    <dgm:cxn modelId="{5DA72806-FDC6-4A25-A881-9EC18DAAFC3B}" type="presParOf" srcId="{F784BE88-3DB9-4E87-AFCA-2ED0BF00DEA1}" destId="{35F1FABA-4DA8-402B-A11D-DF4245849B69}" srcOrd="2" destOrd="0" presId="urn:microsoft.com/office/officeart/2005/8/layout/hierarchy3"/>
    <dgm:cxn modelId="{FAFEA192-98D2-41F3-A3A6-92A1952F9D16}" type="presParOf" srcId="{F784BE88-3DB9-4E87-AFCA-2ED0BF00DEA1}" destId="{BD58ED50-4D23-4BC6-9E32-1D34C79EE57B}" srcOrd="3" destOrd="0" presId="urn:microsoft.com/office/officeart/2005/8/layout/hierarchy3"/>
    <dgm:cxn modelId="{1FB5F462-01CF-4473-B040-A932E6A90E7D}" type="presParOf" srcId="{F784BE88-3DB9-4E87-AFCA-2ED0BF00DEA1}" destId="{2A81AC24-19E8-4B05-BE18-7F7DC22883F5}" srcOrd="4" destOrd="0" presId="urn:microsoft.com/office/officeart/2005/8/layout/hierarchy3"/>
    <dgm:cxn modelId="{6D5413A4-DC8F-44EF-87CA-5D6A6BE201D0}" type="presParOf" srcId="{F784BE88-3DB9-4E87-AFCA-2ED0BF00DEA1}" destId="{7210391E-D0BA-4B05-BC9D-4C5F7A7038B2}" srcOrd="5" destOrd="0" presId="urn:microsoft.com/office/officeart/2005/8/layout/hierarchy3"/>
    <dgm:cxn modelId="{FD42E734-155F-4A23-AB4C-053C28C083BA}" type="presParOf" srcId="{F784BE88-3DB9-4E87-AFCA-2ED0BF00DEA1}" destId="{0DB85963-05E1-4BEC-A86D-23D37A89EA1A}" srcOrd="6" destOrd="0" presId="urn:microsoft.com/office/officeart/2005/8/layout/hierarchy3"/>
    <dgm:cxn modelId="{24854549-2502-40B8-86DA-AFAAF854118A}" type="presParOf" srcId="{F784BE88-3DB9-4E87-AFCA-2ED0BF00DEA1}" destId="{81922897-FF90-4EFE-BA12-6BCDCF62FBC8}" srcOrd="7" destOrd="0" presId="urn:microsoft.com/office/officeart/2005/8/layout/hierarchy3"/>
    <dgm:cxn modelId="{F986C74D-2D16-4B5B-9477-1D00CB632663}" type="presParOf" srcId="{F784BE88-3DB9-4E87-AFCA-2ED0BF00DEA1}" destId="{9AE03B5F-E219-44EB-8852-1481FA39A4B8}" srcOrd="8" destOrd="0" presId="urn:microsoft.com/office/officeart/2005/8/layout/hierarchy3"/>
    <dgm:cxn modelId="{8151B768-E6CF-4788-8AFA-B9401B327876}" type="presParOf" srcId="{F784BE88-3DB9-4E87-AFCA-2ED0BF00DEA1}" destId="{81DAE338-0459-41E0-8F32-4D9341A91329}" srcOrd="9"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10.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colorful4" csCatId="colorful" phldr="1"/>
      <dgm:spPr/>
      <dgm:t>
        <a:bodyPr/>
        <a:lstStyle/>
        <a:p>
          <a:endParaRPr lang="es-ES"/>
        </a:p>
      </dgm:t>
    </dgm:pt>
    <dgm:pt modelId="{CB9964DC-5E01-4879-9733-CDEE2AB1D1F7}">
      <dgm:prSet phldrT="[Texto]" custT="1"/>
      <dgm:spPr>
        <a:solidFill>
          <a:srgbClr val="16A085"/>
        </a:solidFill>
      </dgm:spPr>
      <dgm:t>
        <a:bodyPr/>
        <a:lstStyle/>
        <a:p>
          <a:r>
            <a:rPr lang="es-ES" sz="3800" b="1" dirty="0" smtClean="0">
              <a:solidFill>
                <a:srgbClr val="191919"/>
              </a:solidFill>
              <a:latin typeface="Times New Roman" panose="02020603050405020304" pitchFamily="18" charset="0"/>
              <a:cs typeface="Times New Roman" panose="02020603050405020304" pitchFamily="18" charset="0"/>
            </a:rPr>
            <a:t>Sistemas de visión nocturno</a:t>
          </a:r>
          <a:endParaRPr lang="es-EC" sz="3800" b="1" noProof="0" dirty="0">
            <a:solidFill>
              <a:srgbClr val="191919"/>
            </a:solidFill>
            <a:latin typeface="Times New Roman" panose="02020603050405020304" pitchFamily="18" charset="0"/>
            <a:cs typeface="Times New Roman" panose="02020603050405020304" pitchFamily="18" charset="0"/>
          </a:endParaRPr>
        </a:p>
      </dgm:t>
    </dgm:pt>
    <dgm:pt modelId="{5760939A-00E0-4E0F-82AC-14F95E0A4A90}" type="parTrans" cxnId="{E5DF4D7B-2998-4040-B309-23173E1132D4}">
      <dgm:prSet/>
      <dgm:spPr/>
      <dgm:t>
        <a:bodyPr/>
        <a:lstStyle/>
        <a:p>
          <a:endParaRPr lang="es-ES" b="1"/>
        </a:p>
      </dgm:t>
    </dgm:pt>
    <dgm:pt modelId="{2BAB4B72-4C27-47D9-A895-24F30C6A71EC}" type="sibTrans" cxnId="{E5DF4D7B-2998-4040-B309-23173E1132D4}">
      <dgm:prSet/>
      <dgm:spPr/>
      <dgm:t>
        <a:bodyPr/>
        <a:lstStyle/>
        <a:p>
          <a:endParaRPr lang="es-ES" b="1"/>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473185" custScaleY="66114" custLinFactY="-100000" custLinFactNeighborX="58789" custLinFactNeighborY="-180036"/>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Lst>
  <dgm:cxnLst>
    <dgm:cxn modelId="{E5DF4D7B-2998-4040-B309-23173E1132D4}" srcId="{7061F2FC-F2AB-4DE3-98B0-886576B4E2C6}" destId="{CB9964DC-5E01-4879-9733-CDEE2AB1D1F7}" srcOrd="0" destOrd="0" parTransId="{5760939A-00E0-4E0F-82AC-14F95E0A4A90}" sibTransId="{2BAB4B72-4C27-47D9-A895-24F30C6A71EC}"/>
    <dgm:cxn modelId="{D9A102E9-8A7E-4D73-B5E6-0E1083E62816}" type="presOf" srcId="{CB9964DC-5E01-4879-9733-CDEE2AB1D1F7}" destId="{C7DDC059-89DD-4F99-A10D-9C975D60C8D8}" srcOrd="1" destOrd="0" presId="urn:microsoft.com/office/officeart/2005/8/layout/hierarchy3"/>
    <dgm:cxn modelId="{B3498571-3550-421A-AFEA-C2F9E31EDD6C}" type="presOf" srcId="{7061F2FC-F2AB-4DE3-98B0-886576B4E2C6}" destId="{D433476B-D68D-4328-ADAC-B2895D3D50CF}" srcOrd="0" destOrd="0" presId="urn:microsoft.com/office/officeart/2005/8/layout/hierarchy3"/>
    <dgm:cxn modelId="{F736C129-E9B9-4CA3-82B6-CACF5661B7D2}" type="presOf" srcId="{CB9964DC-5E01-4879-9733-CDEE2AB1D1F7}" destId="{ECB1CA3E-26B8-4A39-AEF8-6F06E506D3C7}" srcOrd="0" destOrd="0" presId="urn:microsoft.com/office/officeart/2005/8/layout/hierarchy3"/>
    <dgm:cxn modelId="{8989B6B1-F890-43D0-BA6B-6614F1652FF7}" type="presParOf" srcId="{D433476B-D68D-4328-ADAC-B2895D3D50CF}" destId="{1E58A3BC-F1F7-40EE-89AA-32E802ED4BF7}" srcOrd="0" destOrd="0" presId="urn:microsoft.com/office/officeart/2005/8/layout/hierarchy3"/>
    <dgm:cxn modelId="{274E9873-3070-4E9F-B455-23C894F6F00D}" type="presParOf" srcId="{1E58A3BC-F1F7-40EE-89AA-32E802ED4BF7}" destId="{D21DF85A-45CA-4CE0-B0ED-CF4615475EE0}" srcOrd="0" destOrd="0" presId="urn:microsoft.com/office/officeart/2005/8/layout/hierarchy3"/>
    <dgm:cxn modelId="{C1484C1F-43DC-49B3-8B47-589C13FD9133}" type="presParOf" srcId="{D21DF85A-45CA-4CE0-B0ED-CF4615475EE0}" destId="{ECB1CA3E-26B8-4A39-AEF8-6F06E506D3C7}" srcOrd="0" destOrd="0" presId="urn:microsoft.com/office/officeart/2005/8/layout/hierarchy3"/>
    <dgm:cxn modelId="{50E10441-620C-4C5B-860B-1D08F5B0E20A}" type="presParOf" srcId="{D21DF85A-45CA-4CE0-B0ED-CF4615475EE0}" destId="{C7DDC059-89DD-4F99-A10D-9C975D60C8D8}" srcOrd="1" destOrd="0" presId="urn:microsoft.com/office/officeart/2005/8/layout/hierarchy3"/>
    <dgm:cxn modelId="{FD3D1F96-B05E-4647-B645-B00DE69B4802}"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11.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colorful4" csCatId="colorful" phldr="1"/>
      <dgm:spPr/>
      <dgm:t>
        <a:bodyPr/>
        <a:lstStyle/>
        <a:p>
          <a:endParaRPr lang="es-ES"/>
        </a:p>
      </dgm:t>
    </dgm:pt>
    <dgm:pt modelId="{CB9964DC-5E01-4879-9733-CDEE2AB1D1F7}">
      <dgm:prSet phldrT="[Texto]" custT="1"/>
      <dgm:spPr>
        <a:solidFill>
          <a:srgbClr val="16A085"/>
        </a:solidFill>
      </dgm:spPr>
      <dgm:t>
        <a:bodyPr/>
        <a:lstStyle/>
        <a:p>
          <a:r>
            <a:rPr lang="es-EC" sz="3800" b="1" noProof="0" dirty="0" smtClean="0">
              <a:solidFill>
                <a:srgbClr val="191919"/>
              </a:solidFill>
              <a:latin typeface="Times New Roman" panose="02020603050405020304" pitchFamily="18" charset="0"/>
              <a:cs typeface="Times New Roman" panose="02020603050405020304" pitchFamily="18" charset="0"/>
            </a:rPr>
            <a:t>Sistema de detección de peatones en la noche</a:t>
          </a:r>
          <a:endParaRPr lang="es-EC" sz="3800" b="1" noProof="0" dirty="0">
            <a:solidFill>
              <a:srgbClr val="191919"/>
            </a:solidFill>
            <a:latin typeface="Times New Roman" panose="02020603050405020304" pitchFamily="18" charset="0"/>
            <a:cs typeface="Times New Roman" panose="02020603050405020304" pitchFamily="18" charset="0"/>
          </a:endParaRPr>
        </a:p>
      </dgm:t>
    </dgm:pt>
    <dgm:pt modelId="{5760939A-00E0-4E0F-82AC-14F95E0A4A90}" type="parTrans" cxnId="{E5DF4D7B-2998-4040-B309-23173E1132D4}">
      <dgm:prSet/>
      <dgm:spPr/>
      <dgm:t>
        <a:bodyPr/>
        <a:lstStyle/>
        <a:p>
          <a:endParaRPr lang="es-ES" b="1"/>
        </a:p>
      </dgm:t>
    </dgm:pt>
    <dgm:pt modelId="{2BAB4B72-4C27-47D9-A895-24F30C6A71EC}" type="sibTrans" cxnId="{E5DF4D7B-2998-4040-B309-23173E1132D4}">
      <dgm:prSet/>
      <dgm:spPr/>
      <dgm:t>
        <a:bodyPr/>
        <a:lstStyle/>
        <a:p>
          <a:endParaRPr lang="es-ES" b="1"/>
        </a:p>
      </dgm:t>
    </dgm:pt>
    <dgm:pt modelId="{75D8DDDB-37A2-451F-84D1-A9ACAD074391}">
      <dgm:prSet phldrT="[Texto]" custT="1"/>
      <dgm:spPr>
        <a:ln>
          <a:solidFill>
            <a:srgbClr val="16A085"/>
          </a:solidFill>
        </a:ln>
      </dgm:spPr>
      <dgm:t>
        <a:bodyPr/>
        <a:lstStyle/>
        <a:p>
          <a:pPr algn="just"/>
          <a:r>
            <a:rPr lang="es-ES" sz="3200" dirty="0" smtClean="0">
              <a:latin typeface="Times New Roman" panose="02020603050405020304" pitchFamily="18" charset="0"/>
              <a:cs typeface="Times New Roman" panose="02020603050405020304" pitchFamily="18" charset="0"/>
            </a:rPr>
            <a:t>Generación de candidatos a peatones en imágenes infrarrojas.</a:t>
          </a:r>
        </a:p>
      </dgm:t>
    </dgm:pt>
    <dgm:pt modelId="{1BC09EBB-BF76-4E79-9071-C7578C102458}" type="parTrans" cxnId="{96CFDFAB-308E-4E8A-8A44-3576111B6917}">
      <dgm:prSet/>
      <dgm:spPr>
        <a:solidFill>
          <a:srgbClr val="16A085"/>
        </a:solidFill>
        <a:ln>
          <a:solidFill>
            <a:srgbClr val="16A085"/>
          </a:solidFill>
        </a:ln>
      </dgm:spPr>
      <dgm:t>
        <a:bodyPr/>
        <a:lstStyle/>
        <a:p>
          <a:endParaRPr lang="es-ES"/>
        </a:p>
      </dgm:t>
    </dgm:pt>
    <dgm:pt modelId="{CE854DC7-8D07-469E-B7AE-44D85115F487}" type="sibTrans" cxnId="{96CFDFAB-308E-4E8A-8A44-3576111B6917}">
      <dgm:prSet/>
      <dgm:spPr/>
      <dgm:t>
        <a:bodyPr/>
        <a:lstStyle/>
        <a:p>
          <a:endParaRPr lang="es-ES"/>
        </a:p>
      </dgm:t>
    </dgm:pt>
    <dgm:pt modelId="{AACEEE76-4FE2-4404-BB6A-F87A9ADE09FF}">
      <dgm:prSet phldrT="[Texto]" custT="1"/>
      <dgm:spPr>
        <a:ln>
          <a:solidFill>
            <a:srgbClr val="16A085"/>
          </a:solidFill>
        </a:ln>
      </dgm:spPr>
      <dgm:t>
        <a:bodyPr/>
        <a:lstStyle/>
        <a:p>
          <a:pPr algn="just"/>
          <a:r>
            <a:rPr lang="es-ES" sz="3200" dirty="0" smtClean="0">
              <a:latin typeface="Times New Roman" panose="02020603050405020304" pitchFamily="18" charset="0"/>
              <a:cs typeface="Times New Roman" panose="02020603050405020304" pitchFamily="18" charset="0"/>
            </a:rPr>
            <a:t>Reconocimiento de peatones en el infrarrojo mediante </a:t>
          </a:r>
          <a:r>
            <a:rPr lang="es-ES" sz="3200" i="1" dirty="0" err="1" smtClean="0">
              <a:latin typeface="Times New Roman" panose="02020603050405020304" pitchFamily="18" charset="0"/>
              <a:cs typeface="Times New Roman" panose="02020603050405020304" pitchFamily="18" charset="0"/>
            </a:rPr>
            <a:t>fast</a:t>
          </a:r>
          <a:r>
            <a:rPr lang="es-ES" sz="3200" dirty="0" smtClean="0">
              <a:latin typeface="Times New Roman" panose="02020603050405020304" pitchFamily="18" charset="0"/>
              <a:cs typeface="Times New Roman" panose="02020603050405020304" pitchFamily="18" charset="0"/>
            </a:rPr>
            <a:t> R-CNN.</a:t>
          </a:r>
        </a:p>
      </dgm:t>
    </dgm:pt>
    <dgm:pt modelId="{6AB6FF7F-DC60-4508-BA64-E6A8259AB7F7}" type="parTrans" cxnId="{178E98F8-B1FD-4D0A-AAD7-B5F0A1ADA946}">
      <dgm:prSet/>
      <dgm:spPr>
        <a:ln>
          <a:solidFill>
            <a:srgbClr val="16A085"/>
          </a:solidFill>
        </a:ln>
      </dgm:spPr>
      <dgm:t>
        <a:bodyPr/>
        <a:lstStyle/>
        <a:p>
          <a:endParaRPr lang="es-ES"/>
        </a:p>
      </dgm:t>
    </dgm:pt>
    <dgm:pt modelId="{24393D63-4D2A-464F-8951-97225EBAE540}" type="sibTrans" cxnId="{178E98F8-B1FD-4D0A-AAD7-B5F0A1ADA946}">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85746"/>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 modelId="{35F1FABA-4DA8-402B-A11D-DF4245849B69}" type="pres">
      <dgm:prSet presAssocID="{1BC09EBB-BF76-4E79-9071-C7578C102458}" presName="Name13" presStyleLbl="parChTrans1D2" presStyleIdx="0" presStyleCnt="2"/>
      <dgm:spPr/>
      <dgm:t>
        <a:bodyPr/>
        <a:lstStyle/>
        <a:p>
          <a:endParaRPr lang="es-EC"/>
        </a:p>
      </dgm:t>
    </dgm:pt>
    <dgm:pt modelId="{BD58ED50-4D23-4BC6-9E32-1D34C79EE57B}" type="pres">
      <dgm:prSet presAssocID="{75D8DDDB-37A2-451F-84D1-A9ACAD074391}" presName="childText" presStyleLbl="bgAcc1" presStyleIdx="0" presStyleCnt="2" custScaleX="739626" custScaleY="144533">
        <dgm:presLayoutVars>
          <dgm:bulletEnabled val="1"/>
        </dgm:presLayoutVars>
      </dgm:prSet>
      <dgm:spPr/>
      <dgm:t>
        <a:bodyPr/>
        <a:lstStyle/>
        <a:p>
          <a:endParaRPr lang="es-EC"/>
        </a:p>
      </dgm:t>
    </dgm:pt>
    <dgm:pt modelId="{55FEE2C7-0142-46D4-AA60-0318A65C607A}" type="pres">
      <dgm:prSet presAssocID="{6AB6FF7F-DC60-4508-BA64-E6A8259AB7F7}" presName="Name13" presStyleLbl="parChTrans1D2" presStyleIdx="1" presStyleCnt="2"/>
      <dgm:spPr/>
      <dgm:t>
        <a:bodyPr/>
        <a:lstStyle/>
        <a:p>
          <a:endParaRPr lang="es-ES"/>
        </a:p>
      </dgm:t>
    </dgm:pt>
    <dgm:pt modelId="{3E09CD22-2748-41BC-AA76-7386CA4B16A0}" type="pres">
      <dgm:prSet presAssocID="{AACEEE76-4FE2-4404-BB6A-F87A9ADE09FF}" presName="childText" presStyleLbl="bgAcc1" presStyleIdx="1" presStyleCnt="2" custScaleX="739626" custScaleY="137199">
        <dgm:presLayoutVars>
          <dgm:bulletEnabled val="1"/>
        </dgm:presLayoutVars>
      </dgm:prSet>
      <dgm:spPr/>
      <dgm:t>
        <a:bodyPr/>
        <a:lstStyle/>
        <a:p>
          <a:endParaRPr lang="es-ES"/>
        </a:p>
      </dgm:t>
    </dgm:pt>
  </dgm:ptLst>
  <dgm:cxnLst>
    <dgm:cxn modelId="{E5DF4D7B-2998-4040-B309-23173E1132D4}" srcId="{7061F2FC-F2AB-4DE3-98B0-886576B4E2C6}" destId="{CB9964DC-5E01-4879-9733-CDEE2AB1D1F7}" srcOrd="0" destOrd="0" parTransId="{5760939A-00E0-4E0F-82AC-14F95E0A4A90}" sibTransId="{2BAB4B72-4C27-47D9-A895-24F30C6A71EC}"/>
    <dgm:cxn modelId="{96CFDFAB-308E-4E8A-8A44-3576111B6917}" srcId="{CB9964DC-5E01-4879-9733-CDEE2AB1D1F7}" destId="{75D8DDDB-37A2-451F-84D1-A9ACAD074391}" srcOrd="0" destOrd="0" parTransId="{1BC09EBB-BF76-4E79-9071-C7578C102458}" sibTransId="{CE854DC7-8D07-469E-B7AE-44D85115F487}"/>
    <dgm:cxn modelId="{FE461D70-E224-442A-83A4-C1DBEA8E8380}" type="presOf" srcId="{7061F2FC-F2AB-4DE3-98B0-886576B4E2C6}" destId="{D433476B-D68D-4328-ADAC-B2895D3D50CF}" srcOrd="0" destOrd="0" presId="urn:microsoft.com/office/officeart/2005/8/layout/hierarchy3"/>
    <dgm:cxn modelId="{554E0F26-1795-43EE-8DF3-A9A2EB3BC7CB}" type="presOf" srcId="{AACEEE76-4FE2-4404-BB6A-F87A9ADE09FF}" destId="{3E09CD22-2748-41BC-AA76-7386CA4B16A0}" srcOrd="0" destOrd="0" presId="urn:microsoft.com/office/officeart/2005/8/layout/hierarchy3"/>
    <dgm:cxn modelId="{B517C846-2121-407F-BCF2-BAD0576C93C8}" type="presOf" srcId="{1BC09EBB-BF76-4E79-9071-C7578C102458}" destId="{35F1FABA-4DA8-402B-A11D-DF4245849B69}" srcOrd="0" destOrd="0" presId="urn:microsoft.com/office/officeart/2005/8/layout/hierarchy3"/>
    <dgm:cxn modelId="{178E98F8-B1FD-4D0A-AAD7-B5F0A1ADA946}" srcId="{CB9964DC-5E01-4879-9733-CDEE2AB1D1F7}" destId="{AACEEE76-4FE2-4404-BB6A-F87A9ADE09FF}" srcOrd="1" destOrd="0" parTransId="{6AB6FF7F-DC60-4508-BA64-E6A8259AB7F7}" sibTransId="{24393D63-4D2A-464F-8951-97225EBAE540}"/>
    <dgm:cxn modelId="{1437043D-6262-4E11-8B20-47B4E953228F}" type="presOf" srcId="{75D8DDDB-37A2-451F-84D1-A9ACAD074391}" destId="{BD58ED50-4D23-4BC6-9E32-1D34C79EE57B}" srcOrd="0" destOrd="0" presId="urn:microsoft.com/office/officeart/2005/8/layout/hierarchy3"/>
    <dgm:cxn modelId="{CD58F25E-1F43-485E-9273-E5EC49E86EFB}" type="presOf" srcId="{6AB6FF7F-DC60-4508-BA64-E6A8259AB7F7}" destId="{55FEE2C7-0142-46D4-AA60-0318A65C607A}" srcOrd="0" destOrd="0" presId="urn:microsoft.com/office/officeart/2005/8/layout/hierarchy3"/>
    <dgm:cxn modelId="{EADC8701-062F-4155-8554-B5B057CB7FB5}" type="presOf" srcId="{CB9964DC-5E01-4879-9733-CDEE2AB1D1F7}" destId="{ECB1CA3E-26B8-4A39-AEF8-6F06E506D3C7}" srcOrd="0" destOrd="0" presId="urn:microsoft.com/office/officeart/2005/8/layout/hierarchy3"/>
    <dgm:cxn modelId="{6C58CA09-9099-41F6-945A-46550D771F4D}" type="presOf" srcId="{CB9964DC-5E01-4879-9733-CDEE2AB1D1F7}" destId="{C7DDC059-89DD-4F99-A10D-9C975D60C8D8}" srcOrd="1" destOrd="0" presId="urn:microsoft.com/office/officeart/2005/8/layout/hierarchy3"/>
    <dgm:cxn modelId="{7BD29C47-876F-42AF-A071-16E30581FD9E}" type="presParOf" srcId="{D433476B-D68D-4328-ADAC-B2895D3D50CF}" destId="{1E58A3BC-F1F7-40EE-89AA-32E802ED4BF7}" srcOrd="0" destOrd="0" presId="urn:microsoft.com/office/officeart/2005/8/layout/hierarchy3"/>
    <dgm:cxn modelId="{699953E3-B866-49ED-ACBC-19AD89232E35}" type="presParOf" srcId="{1E58A3BC-F1F7-40EE-89AA-32E802ED4BF7}" destId="{D21DF85A-45CA-4CE0-B0ED-CF4615475EE0}" srcOrd="0" destOrd="0" presId="urn:microsoft.com/office/officeart/2005/8/layout/hierarchy3"/>
    <dgm:cxn modelId="{D8AE6C0F-91DD-4903-B12E-DB370E6B348E}" type="presParOf" srcId="{D21DF85A-45CA-4CE0-B0ED-CF4615475EE0}" destId="{ECB1CA3E-26B8-4A39-AEF8-6F06E506D3C7}" srcOrd="0" destOrd="0" presId="urn:microsoft.com/office/officeart/2005/8/layout/hierarchy3"/>
    <dgm:cxn modelId="{E86B4A1E-C0EF-49B0-8591-B689A6C89865}" type="presParOf" srcId="{D21DF85A-45CA-4CE0-B0ED-CF4615475EE0}" destId="{C7DDC059-89DD-4F99-A10D-9C975D60C8D8}" srcOrd="1" destOrd="0" presId="urn:microsoft.com/office/officeart/2005/8/layout/hierarchy3"/>
    <dgm:cxn modelId="{0E329F42-69AF-4923-9F5B-6B3FF1759681}" type="presParOf" srcId="{1E58A3BC-F1F7-40EE-89AA-32E802ED4BF7}" destId="{F784BE88-3DB9-4E87-AFCA-2ED0BF00DEA1}" srcOrd="1" destOrd="0" presId="urn:microsoft.com/office/officeart/2005/8/layout/hierarchy3"/>
    <dgm:cxn modelId="{03DF50E5-56E7-4C11-8B3F-1C59F37F341A}" type="presParOf" srcId="{F784BE88-3DB9-4E87-AFCA-2ED0BF00DEA1}" destId="{35F1FABA-4DA8-402B-A11D-DF4245849B69}" srcOrd="0" destOrd="0" presId="urn:microsoft.com/office/officeart/2005/8/layout/hierarchy3"/>
    <dgm:cxn modelId="{96D87B4B-4E10-4420-B972-32280EB95DE8}" type="presParOf" srcId="{F784BE88-3DB9-4E87-AFCA-2ED0BF00DEA1}" destId="{BD58ED50-4D23-4BC6-9E32-1D34C79EE57B}" srcOrd="1" destOrd="0" presId="urn:microsoft.com/office/officeart/2005/8/layout/hierarchy3"/>
    <dgm:cxn modelId="{17D8BA73-1410-4EC4-99D7-200270CE1B45}" type="presParOf" srcId="{F784BE88-3DB9-4E87-AFCA-2ED0BF00DEA1}" destId="{55FEE2C7-0142-46D4-AA60-0318A65C607A}" srcOrd="2" destOrd="0" presId="urn:microsoft.com/office/officeart/2005/8/layout/hierarchy3"/>
    <dgm:cxn modelId="{E8374465-31F2-4686-8BFA-4742110E3221}" type="presParOf" srcId="{F784BE88-3DB9-4E87-AFCA-2ED0BF00DEA1}" destId="{3E09CD22-2748-41BC-AA76-7386CA4B16A0}" srcOrd="3"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12.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colorful4" csCatId="colorful" phldr="1"/>
      <dgm:spPr/>
      <dgm:t>
        <a:bodyPr/>
        <a:lstStyle/>
        <a:p>
          <a:endParaRPr lang="es-ES"/>
        </a:p>
      </dgm:t>
    </dgm:pt>
    <dgm:pt modelId="{CB9964DC-5E01-4879-9733-CDEE2AB1D1F7}">
      <dgm:prSet phldrT="[Texto]" custT="1"/>
      <dgm:spPr>
        <a:solidFill>
          <a:srgbClr val="16A085"/>
        </a:solidFill>
      </dgm:spPr>
      <dgm:t>
        <a:bodyPr/>
        <a:lstStyle/>
        <a:p>
          <a:r>
            <a:rPr lang="es-EC" sz="3800" b="1" noProof="0" dirty="0" smtClean="0">
              <a:solidFill>
                <a:srgbClr val="191919"/>
              </a:solidFill>
              <a:latin typeface="Times New Roman" panose="02020603050405020304" pitchFamily="18" charset="0"/>
              <a:cs typeface="Times New Roman" panose="02020603050405020304" pitchFamily="18" charset="0"/>
            </a:rPr>
            <a:t>Sistema de detección de peatones en la noche</a:t>
          </a:r>
          <a:endParaRPr lang="es-EC" sz="3800" b="1" noProof="0" dirty="0">
            <a:solidFill>
              <a:srgbClr val="191919"/>
            </a:solidFill>
            <a:latin typeface="Times New Roman" panose="02020603050405020304" pitchFamily="18" charset="0"/>
            <a:cs typeface="Times New Roman" panose="02020603050405020304" pitchFamily="18" charset="0"/>
          </a:endParaRPr>
        </a:p>
      </dgm:t>
    </dgm:pt>
    <dgm:pt modelId="{5760939A-00E0-4E0F-82AC-14F95E0A4A90}" type="parTrans" cxnId="{E5DF4D7B-2998-4040-B309-23173E1132D4}">
      <dgm:prSet/>
      <dgm:spPr/>
      <dgm:t>
        <a:bodyPr/>
        <a:lstStyle/>
        <a:p>
          <a:endParaRPr lang="es-ES" b="1"/>
        </a:p>
      </dgm:t>
    </dgm:pt>
    <dgm:pt modelId="{2BAB4B72-4C27-47D9-A895-24F30C6A71EC}" type="sibTrans" cxnId="{E5DF4D7B-2998-4040-B309-23173E1132D4}">
      <dgm:prSet/>
      <dgm:spPr/>
      <dgm:t>
        <a:bodyPr/>
        <a:lstStyle/>
        <a:p>
          <a:endParaRPr lang="es-ES" b="1"/>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861995" custScaleY="94200" custLinFactNeighborY="-47037"/>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Lst>
  <dgm:cxnLst>
    <dgm:cxn modelId="{E5DF4D7B-2998-4040-B309-23173E1132D4}" srcId="{7061F2FC-F2AB-4DE3-98B0-886576B4E2C6}" destId="{CB9964DC-5E01-4879-9733-CDEE2AB1D1F7}" srcOrd="0" destOrd="0" parTransId="{5760939A-00E0-4E0F-82AC-14F95E0A4A90}" sibTransId="{2BAB4B72-4C27-47D9-A895-24F30C6A71EC}"/>
    <dgm:cxn modelId="{95002DE7-F22A-4330-9C6B-E0249EE3ECB6}" type="presOf" srcId="{CB9964DC-5E01-4879-9733-CDEE2AB1D1F7}" destId="{ECB1CA3E-26B8-4A39-AEF8-6F06E506D3C7}" srcOrd="0" destOrd="0" presId="urn:microsoft.com/office/officeart/2005/8/layout/hierarchy3"/>
    <dgm:cxn modelId="{604E1606-1399-42B6-A4A7-9D330FC4968D}" type="presOf" srcId="{7061F2FC-F2AB-4DE3-98B0-886576B4E2C6}" destId="{D433476B-D68D-4328-ADAC-B2895D3D50CF}" srcOrd="0" destOrd="0" presId="urn:microsoft.com/office/officeart/2005/8/layout/hierarchy3"/>
    <dgm:cxn modelId="{671E54E3-E7DC-406C-A99B-7D5F2E96429C}" type="presOf" srcId="{CB9964DC-5E01-4879-9733-CDEE2AB1D1F7}" destId="{C7DDC059-89DD-4F99-A10D-9C975D60C8D8}" srcOrd="1" destOrd="0" presId="urn:microsoft.com/office/officeart/2005/8/layout/hierarchy3"/>
    <dgm:cxn modelId="{3097034F-2FDF-4AD8-9F83-1A5A1CD9092E}" type="presParOf" srcId="{D433476B-D68D-4328-ADAC-B2895D3D50CF}" destId="{1E58A3BC-F1F7-40EE-89AA-32E802ED4BF7}" srcOrd="0" destOrd="0" presId="urn:microsoft.com/office/officeart/2005/8/layout/hierarchy3"/>
    <dgm:cxn modelId="{9396F33F-C4C8-4E3A-82D5-34B567AC9F81}" type="presParOf" srcId="{1E58A3BC-F1F7-40EE-89AA-32E802ED4BF7}" destId="{D21DF85A-45CA-4CE0-B0ED-CF4615475EE0}" srcOrd="0" destOrd="0" presId="urn:microsoft.com/office/officeart/2005/8/layout/hierarchy3"/>
    <dgm:cxn modelId="{A5B8D9A0-3B6F-4D1A-99AE-A82A91E6D7E5}" type="presParOf" srcId="{D21DF85A-45CA-4CE0-B0ED-CF4615475EE0}" destId="{ECB1CA3E-26B8-4A39-AEF8-6F06E506D3C7}" srcOrd="0" destOrd="0" presId="urn:microsoft.com/office/officeart/2005/8/layout/hierarchy3"/>
    <dgm:cxn modelId="{22CDF640-A4A8-400E-B98B-AF7ED5A33939}" type="presParOf" srcId="{D21DF85A-45CA-4CE0-B0ED-CF4615475EE0}" destId="{C7DDC059-89DD-4F99-A10D-9C975D60C8D8}" srcOrd="1" destOrd="0" presId="urn:microsoft.com/office/officeart/2005/8/layout/hierarchy3"/>
    <dgm:cxn modelId="{4A38FC57-7A66-4E7D-AC93-F62D1CC342B1}"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13.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colorful4" csCatId="colorful" phldr="1"/>
      <dgm:spPr/>
      <dgm:t>
        <a:bodyPr/>
        <a:lstStyle/>
        <a:p>
          <a:endParaRPr lang="es-ES"/>
        </a:p>
      </dgm:t>
    </dgm:pt>
    <dgm:pt modelId="{CB9964DC-5E01-4879-9733-CDEE2AB1D1F7}">
      <dgm:prSet phldrT="[Texto]" custT="1"/>
      <dgm:spPr>
        <a:solidFill>
          <a:srgbClr val="16A085"/>
        </a:solidFill>
      </dgm:spPr>
      <dgm:t>
        <a:bodyPr/>
        <a:lstStyle/>
        <a:p>
          <a:r>
            <a:rPr lang="es-EC" sz="3800" b="1" noProof="0" dirty="0" smtClean="0">
              <a:solidFill>
                <a:srgbClr val="191919"/>
              </a:solidFill>
              <a:latin typeface="Times New Roman" panose="02020603050405020304" pitchFamily="18" charset="0"/>
              <a:cs typeface="Times New Roman" panose="02020603050405020304" pitchFamily="18" charset="0"/>
            </a:rPr>
            <a:t>Generación de candidatos a peatones</a:t>
          </a:r>
          <a:endParaRPr lang="es-EC" sz="3800" b="1" noProof="0" dirty="0">
            <a:solidFill>
              <a:srgbClr val="191919"/>
            </a:solidFill>
            <a:latin typeface="Times New Roman" panose="02020603050405020304" pitchFamily="18" charset="0"/>
            <a:cs typeface="Times New Roman" panose="02020603050405020304" pitchFamily="18" charset="0"/>
          </a:endParaRPr>
        </a:p>
      </dgm:t>
    </dgm:pt>
    <dgm:pt modelId="{5760939A-00E0-4E0F-82AC-14F95E0A4A90}" type="parTrans" cxnId="{E5DF4D7B-2998-4040-B309-23173E1132D4}">
      <dgm:prSet/>
      <dgm:spPr/>
      <dgm:t>
        <a:bodyPr/>
        <a:lstStyle/>
        <a:p>
          <a:endParaRPr lang="es-ES" b="1"/>
        </a:p>
      </dgm:t>
    </dgm:pt>
    <dgm:pt modelId="{2BAB4B72-4C27-47D9-A895-24F30C6A71EC}" type="sibTrans" cxnId="{E5DF4D7B-2998-4040-B309-23173E1132D4}">
      <dgm:prSet/>
      <dgm:spPr/>
      <dgm:t>
        <a:bodyPr/>
        <a:lstStyle/>
        <a:p>
          <a:endParaRPr lang="es-ES" b="1"/>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579914" custScaleY="81064" custLinFactY="-84167" custLinFactNeighborX="0" custLinFactNeighborY="-100000"/>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Lst>
  <dgm:cxnLst>
    <dgm:cxn modelId="{E5DF4D7B-2998-4040-B309-23173E1132D4}" srcId="{7061F2FC-F2AB-4DE3-98B0-886576B4E2C6}" destId="{CB9964DC-5E01-4879-9733-CDEE2AB1D1F7}" srcOrd="0" destOrd="0" parTransId="{5760939A-00E0-4E0F-82AC-14F95E0A4A90}" sibTransId="{2BAB4B72-4C27-47D9-A895-24F30C6A71EC}"/>
    <dgm:cxn modelId="{E7680113-FBE1-4496-974B-29C5E9950FCA}" type="presOf" srcId="{CB9964DC-5E01-4879-9733-CDEE2AB1D1F7}" destId="{ECB1CA3E-26B8-4A39-AEF8-6F06E506D3C7}" srcOrd="0" destOrd="0" presId="urn:microsoft.com/office/officeart/2005/8/layout/hierarchy3"/>
    <dgm:cxn modelId="{4F792B53-D167-4526-97A2-7F7083B1E43D}" type="presOf" srcId="{7061F2FC-F2AB-4DE3-98B0-886576B4E2C6}" destId="{D433476B-D68D-4328-ADAC-B2895D3D50CF}" srcOrd="0" destOrd="0" presId="urn:microsoft.com/office/officeart/2005/8/layout/hierarchy3"/>
    <dgm:cxn modelId="{18940D6B-2524-4BDC-A86B-F90F71A6C5FA}" type="presOf" srcId="{CB9964DC-5E01-4879-9733-CDEE2AB1D1F7}" destId="{C7DDC059-89DD-4F99-A10D-9C975D60C8D8}" srcOrd="1" destOrd="0" presId="urn:microsoft.com/office/officeart/2005/8/layout/hierarchy3"/>
    <dgm:cxn modelId="{5026701E-D057-448F-AB04-87BC90DA1D32}" type="presParOf" srcId="{D433476B-D68D-4328-ADAC-B2895D3D50CF}" destId="{1E58A3BC-F1F7-40EE-89AA-32E802ED4BF7}" srcOrd="0" destOrd="0" presId="urn:microsoft.com/office/officeart/2005/8/layout/hierarchy3"/>
    <dgm:cxn modelId="{C4F0A731-A01D-4DE2-83F9-BA9A54F0B248}" type="presParOf" srcId="{1E58A3BC-F1F7-40EE-89AA-32E802ED4BF7}" destId="{D21DF85A-45CA-4CE0-B0ED-CF4615475EE0}" srcOrd="0" destOrd="0" presId="urn:microsoft.com/office/officeart/2005/8/layout/hierarchy3"/>
    <dgm:cxn modelId="{DF1E0046-8C6C-462C-9BD4-D568E70B26EF}" type="presParOf" srcId="{D21DF85A-45CA-4CE0-B0ED-CF4615475EE0}" destId="{ECB1CA3E-26B8-4A39-AEF8-6F06E506D3C7}" srcOrd="0" destOrd="0" presId="urn:microsoft.com/office/officeart/2005/8/layout/hierarchy3"/>
    <dgm:cxn modelId="{D06CBA9C-D5BC-4346-94D3-9A2684DD26EB}" type="presParOf" srcId="{D21DF85A-45CA-4CE0-B0ED-CF4615475EE0}" destId="{C7DDC059-89DD-4F99-A10D-9C975D60C8D8}" srcOrd="1" destOrd="0" presId="urn:microsoft.com/office/officeart/2005/8/layout/hierarchy3"/>
    <dgm:cxn modelId="{E99A1514-C3B1-48ED-88C6-90A75F613929}"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14.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colorful4" csCatId="colorful" phldr="1"/>
      <dgm:spPr/>
      <dgm:t>
        <a:bodyPr/>
        <a:lstStyle/>
        <a:p>
          <a:endParaRPr lang="es-ES"/>
        </a:p>
      </dgm:t>
    </dgm:pt>
    <dgm:pt modelId="{CB9964DC-5E01-4879-9733-CDEE2AB1D1F7}">
      <dgm:prSet phldrT="[Texto]" custT="1"/>
      <dgm:spPr>
        <a:solidFill>
          <a:srgbClr val="16A085"/>
        </a:solidFill>
      </dgm:spPr>
      <dgm:t>
        <a:bodyPr/>
        <a:lstStyle/>
        <a:p>
          <a:r>
            <a:rPr lang="es-EC" sz="3800" b="1" noProof="0" dirty="0" smtClean="0">
              <a:solidFill>
                <a:srgbClr val="191919"/>
              </a:solidFill>
              <a:latin typeface="Times New Roman" panose="02020603050405020304" pitchFamily="18" charset="0"/>
              <a:cs typeface="Times New Roman" panose="02020603050405020304" pitchFamily="18" charset="0"/>
            </a:rPr>
            <a:t>Generación de candidatos a peatones: detección de zonas brillantez</a:t>
          </a:r>
          <a:endParaRPr lang="es-EC" sz="3800" b="1" noProof="0" dirty="0">
            <a:solidFill>
              <a:srgbClr val="191919"/>
            </a:solidFill>
            <a:latin typeface="Times New Roman" panose="02020603050405020304" pitchFamily="18" charset="0"/>
            <a:cs typeface="Times New Roman" panose="02020603050405020304" pitchFamily="18" charset="0"/>
          </a:endParaRPr>
        </a:p>
      </dgm:t>
    </dgm:pt>
    <dgm:pt modelId="{5760939A-00E0-4E0F-82AC-14F95E0A4A90}" type="parTrans" cxnId="{E5DF4D7B-2998-4040-B309-23173E1132D4}">
      <dgm:prSet/>
      <dgm:spPr/>
      <dgm:t>
        <a:bodyPr/>
        <a:lstStyle/>
        <a:p>
          <a:endParaRPr lang="es-ES" b="1"/>
        </a:p>
      </dgm:t>
    </dgm:pt>
    <dgm:pt modelId="{2BAB4B72-4C27-47D9-A895-24F30C6A71EC}" type="sibTrans" cxnId="{E5DF4D7B-2998-4040-B309-23173E1132D4}">
      <dgm:prSet/>
      <dgm:spPr/>
      <dgm:t>
        <a:bodyPr/>
        <a:lstStyle/>
        <a:p>
          <a:endParaRPr lang="es-ES" b="1"/>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579914" custScaleY="119937" custLinFactY="-77875" custLinFactNeighborX="0" custLinFactNeighborY="-100000"/>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Lst>
  <dgm:cxnLst>
    <dgm:cxn modelId="{E5DF4D7B-2998-4040-B309-23173E1132D4}" srcId="{7061F2FC-F2AB-4DE3-98B0-886576B4E2C6}" destId="{CB9964DC-5E01-4879-9733-CDEE2AB1D1F7}" srcOrd="0" destOrd="0" parTransId="{5760939A-00E0-4E0F-82AC-14F95E0A4A90}" sibTransId="{2BAB4B72-4C27-47D9-A895-24F30C6A71EC}"/>
    <dgm:cxn modelId="{3AAD240D-7120-4D02-9ED8-1DEE32371336}" type="presOf" srcId="{7061F2FC-F2AB-4DE3-98B0-886576B4E2C6}" destId="{D433476B-D68D-4328-ADAC-B2895D3D50CF}" srcOrd="0" destOrd="0" presId="urn:microsoft.com/office/officeart/2005/8/layout/hierarchy3"/>
    <dgm:cxn modelId="{5A6B2559-7C3A-4453-8EE3-CB90D8F54F3C}" type="presOf" srcId="{CB9964DC-5E01-4879-9733-CDEE2AB1D1F7}" destId="{C7DDC059-89DD-4F99-A10D-9C975D60C8D8}" srcOrd="1" destOrd="0" presId="urn:microsoft.com/office/officeart/2005/8/layout/hierarchy3"/>
    <dgm:cxn modelId="{D690979F-B971-4465-BF3D-308A989FDCD4}" type="presOf" srcId="{CB9964DC-5E01-4879-9733-CDEE2AB1D1F7}" destId="{ECB1CA3E-26B8-4A39-AEF8-6F06E506D3C7}" srcOrd="0" destOrd="0" presId="urn:microsoft.com/office/officeart/2005/8/layout/hierarchy3"/>
    <dgm:cxn modelId="{941F3700-3628-4A81-9CAE-D4F1CEFE7426}" type="presParOf" srcId="{D433476B-D68D-4328-ADAC-B2895D3D50CF}" destId="{1E58A3BC-F1F7-40EE-89AA-32E802ED4BF7}" srcOrd="0" destOrd="0" presId="urn:microsoft.com/office/officeart/2005/8/layout/hierarchy3"/>
    <dgm:cxn modelId="{8E7EDCE3-2178-49B0-B8C9-87A0CAEB3B15}" type="presParOf" srcId="{1E58A3BC-F1F7-40EE-89AA-32E802ED4BF7}" destId="{D21DF85A-45CA-4CE0-B0ED-CF4615475EE0}" srcOrd="0" destOrd="0" presId="urn:microsoft.com/office/officeart/2005/8/layout/hierarchy3"/>
    <dgm:cxn modelId="{2B5D0CBD-5B5F-43E6-904D-52C1885DE27C}" type="presParOf" srcId="{D21DF85A-45CA-4CE0-B0ED-CF4615475EE0}" destId="{ECB1CA3E-26B8-4A39-AEF8-6F06E506D3C7}" srcOrd="0" destOrd="0" presId="urn:microsoft.com/office/officeart/2005/8/layout/hierarchy3"/>
    <dgm:cxn modelId="{075BB3D2-6815-449E-819F-FFBF3035895D}" type="presParOf" srcId="{D21DF85A-45CA-4CE0-B0ED-CF4615475EE0}" destId="{C7DDC059-89DD-4F99-A10D-9C975D60C8D8}" srcOrd="1" destOrd="0" presId="urn:microsoft.com/office/officeart/2005/8/layout/hierarchy3"/>
    <dgm:cxn modelId="{8C21D3C2-6781-4B3B-A3E7-8A1694528903}"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15.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colorful4" csCatId="colorful" phldr="1"/>
      <dgm:spPr/>
      <dgm:t>
        <a:bodyPr/>
        <a:lstStyle/>
        <a:p>
          <a:endParaRPr lang="es-ES"/>
        </a:p>
      </dgm:t>
    </dgm:pt>
    <dgm:pt modelId="{CB9964DC-5E01-4879-9733-CDEE2AB1D1F7}">
      <dgm:prSet phldrT="[Texto]" custT="1"/>
      <dgm:spPr>
        <a:solidFill>
          <a:srgbClr val="16A085"/>
        </a:solidFill>
      </dgm:spPr>
      <dgm:t>
        <a:bodyPr/>
        <a:lstStyle/>
        <a:p>
          <a:r>
            <a:rPr lang="es-EC" sz="3800" b="1" noProof="0" dirty="0" smtClean="0">
              <a:solidFill>
                <a:srgbClr val="191919"/>
              </a:solidFill>
              <a:latin typeface="Times New Roman" panose="02020603050405020304" pitchFamily="18" charset="0"/>
              <a:cs typeface="Times New Roman" panose="02020603050405020304" pitchFamily="18" charset="0"/>
            </a:rPr>
            <a:t>Generación de candidatos a peatones: método de regiones crecientes</a:t>
          </a:r>
          <a:endParaRPr lang="es-EC" sz="3800" b="1" noProof="0" dirty="0">
            <a:solidFill>
              <a:srgbClr val="191919"/>
            </a:solidFill>
            <a:latin typeface="Times New Roman" panose="02020603050405020304" pitchFamily="18" charset="0"/>
            <a:cs typeface="Times New Roman" panose="02020603050405020304" pitchFamily="18" charset="0"/>
          </a:endParaRPr>
        </a:p>
      </dgm:t>
    </dgm:pt>
    <dgm:pt modelId="{5760939A-00E0-4E0F-82AC-14F95E0A4A90}" type="parTrans" cxnId="{E5DF4D7B-2998-4040-B309-23173E1132D4}">
      <dgm:prSet/>
      <dgm:spPr/>
      <dgm:t>
        <a:bodyPr/>
        <a:lstStyle/>
        <a:p>
          <a:endParaRPr lang="es-ES" b="1"/>
        </a:p>
      </dgm:t>
    </dgm:pt>
    <dgm:pt modelId="{2BAB4B72-4C27-47D9-A895-24F30C6A71EC}" type="sibTrans" cxnId="{E5DF4D7B-2998-4040-B309-23173E1132D4}">
      <dgm:prSet/>
      <dgm:spPr/>
      <dgm:t>
        <a:bodyPr/>
        <a:lstStyle/>
        <a:p>
          <a:endParaRPr lang="es-ES" b="1"/>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579914" custScaleY="119937" custLinFactY="-77323" custLinFactNeighborX="0" custLinFactNeighborY="-100000"/>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Lst>
  <dgm:cxnLst>
    <dgm:cxn modelId="{E5DF4D7B-2998-4040-B309-23173E1132D4}" srcId="{7061F2FC-F2AB-4DE3-98B0-886576B4E2C6}" destId="{CB9964DC-5E01-4879-9733-CDEE2AB1D1F7}" srcOrd="0" destOrd="0" parTransId="{5760939A-00E0-4E0F-82AC-14F95E0A4A90}" sibTransId="{2BAB4B72-4C27-47D9-A895-24F30C6A71EC}"/>
    <dgm:cxn modelId="{4E657CB7-3DE2-4EFC-8E3C-DDF463909045}" type="presOf" srcId="{7061F2FC-F2AB-4DE3-98B0-886576B4E2C6}" destId="{D433476B-D68D-4328-ADAC-B2895D3D50CF}" srcOrd="0" destOrd="0" presId="urn:microsoft.com/office/officeart/2005/8/layout/hierarchy3"/>
    <dgm:cxn modelId="{25C0B042-6099-457C-9376-429313F63FA9}" type="presOf" srcId="{CB9964DC-5E01-4879-9733-CDEE2AB1D1F7}" destId="{ECB1CA3E-26B8-4A39-AEF8-6F06E506D3C7}" srcOrd="0" destOrd="0" presId="urn:microsoft.com/office/officeart/2005/8/layout/hierarchy3"/>
    <dgm:cxn modelId="{2654A8B9-D313-43D3-9B8C-9BCE52A04D0E}" type="presOf" srcId="{CB9964DC-5E01-4879-9733-CDEE2AB1D1F7}" destId="{C7DDC059-89DD-4F99-A10D-9C975D60C8D8}" srcOrd="1" destOrd="0" presId="urn:microsoft.com/office/officeart/2005/8/layout/hierarchy3"/>
    <dgm:cxn modelId="{6F790EE2-8E62-4C60-BBB5-D331A8014F3C}" type="presParOf" srcId="{D433476B-D68D-4328-ADAC-B2895D3D50CF}" destId="{1E58A3BC-F1F7-40EE-89AA-32E802ED4BF7}" srcOrd="0" destOrd="0" presId="urn:microsoft.com/office/officeart/2005/8/layout/hierarchy3"/>
    <dgm:cxn modelId="{8A1A3A9B-0447-4CFD-89F3-57655750A577}" type="presParOf" srcId="{1E58A3BC-F1F7-40EE-89AA-32E802ED4BF7}" destId="{D21DF85A-45CA-4CE0-B0ED-CF4615475EE0}" srcOrd="0" destOrd="0" presId="urn:microsoft.com/office/officeart/2005/8/layout/hierarchy3"/>
    <dgm:cxn modelId="{110ADCD7-1DA2-418E-AF89-732AC01B997B}" type="presParOf" srcId="{D21DF85A-45CA-4CE0-B0ED-CF4615475EE0}" destId="{ECB1CA3E-26B8-4A39-AEF8-6F06E506D3C7}" srcOrd="0" destOrd="0" presId="urn:microsoft.com/office/officeart/2005/8/layout/hierarchy3"/>
    <dgm:cxn modelId="{0DE52451-4EA4-4D24-B01F-8CD6A2A1C52C}" type="presParOf" srcId="{D21DF85A-45CA-4CE0-B0ED-CF4615475EE0}" destId="{C7DDC059-89DD-4F99-A10D-9C975D60C8D8}" srcOrd="1" destOrd="0" presId="urn:microsoft.com/office/officeart/2005/8/layout/hierarchy3"/>
    <dgm:cxn modelId="{C40B319F-4804-421D-BE95-98CE8043CFBB}" type="presParOf" srcId="{1E58A3BC-F1F7-40EE-89AA-32E802ED4BF7}" destId="{F784BE88-3DB9-4E87-AFCA-2ED0BF00DEA1}" srcOrd="1" destOrd="0" presId="urn:microsoft.com/office/officeart/2005/8/layout/hierarchy3"/>
  </dgm:cxnLst>
  <dgm:bg>
    <a:noFill/>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16.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colorful4" csCatId="colorful" phldr="1"/>
      <dgm:spPr/>
      <dgm:t>
        <a:bodyPr/>
        <a:lstStyle/>
        <a:p>
          <a:endParaRPr lang="es-ES"/>
        </a:p>
      </dgm:t>
    </dgm:pt>
    <dgm:pt modelId="{CB9964DC-5E01-4879-9733-CDEE2AB1D1F7}">
      <dgm:prSet phldrT="[Texto]" custT="1"/>
      <dgm:spPr>
        <a:solidFill>
          <a:srgbClr val="16A085"/>
        </a:solidFill>
      </dgm:spPr>
      <dgm:t>
        <a:bodyPr/>
        <a:lstStyle/>
        <a:p>
          <a:r>
            <a:rPr lang="es-ES" sz="3800" b="1" dirty="0" smtClean="0">
              <a:solidFill>
                <a:srgbClr val="191919"/>
              </a:solidFill>
              <a:latin typeface="Times New Roman" panose="02020603050405020304" pitchFamily="18" charset="0"/>
              <a:cs typeface="Times New Roman" panose="02020603050405020304" pitchFamily="18" charset="0"/>
            </a:rPr>
            <a:t>Redes neuronales convolucionales (CNN)</a:t>
          </a:r>
          <a:endParaRPr lang="es-EC" sz="3800" b="1" noProof="0" dirty="0">
            <a:solidFill>
              <a:srgbClr val="191919"/>
            </a:solidFill>
            <a:latin typeface="Times New Roman" panose="02020603050405020304" pitchFamily="18" charset="0"/>
            <a:cs typeface="Times New Roman" panose="02020603050405020304" pitchFamily="18" charset="0"/>
          </a:endParaRPr>
        </a:p>
      </dgm:t>
    </dgm:pt>
    <dgm:pt modelId="{5760939A-00E0-4E0F-82AC-14F95E0A4A90}" type="parTrans" cxnId="{E5DF4D7B-2998-4040-B309-23173E1132D4}">
      <dgm:prSet/>
      <dgm:spPr/>
      <dgm:t>
        <a:bodyPr/>
        <a:lstStyle/>
        <a:p>
          <a:endParaRPr lang="es-ES" b="1"/>
        </a:p>
      </dgm:t>
    </dgm:pt>
    <dgm:pt modelId="{2BAB4B72-4C27-47D9-A895-24F30C6A71EC}" type="sibTrans" cxnId="{E5DF4D7B-2998-4040-B309-23173E1132D4}">
      <dgm:prSet/>
      <dgm:spPr/>
      <dgm:t>
        <a:bodyPr/>
        <a:lstStyle/>
        <a:p>
          <a:endParaRPr lang="es-ES" b="1"/>
        </a:p>
      </dgm:t>
    </dgm:pt>
    <dgm:pt modelId="{22681FDC-6810-4877-AA9C-1B63B86426BD}">
      <dgm:prSet custT="1"/>
      <dgm:spPr>
        <a:ln>
          <a:solidFill>
            <a:srgbClr val="16A085"/>
          </a:solidFill>
        </a:ln>
      </dgm:spPr>
      <dgm:t>
        <a:bodyPr/>
        <a:lstStyle/>
        <a:p>
          <a:pPr algn="just"/>
          <a:r>
            <a:rPr lang="es-ES" sz="2800" b="0" noProof="0" dirty="0">
              <a:solidFill>
                <a:srgbClr val="191919"/>
              </a:solidFill>
              <a:latin typeface="Times New Roman" panose="02020603050405020304" pitchFamily="18" charset="0"/>
              <a:cs typeface="Times New Roman" panose="02020603050405020304" pitchFamily="18" charset="0"/>
            </a:rPr>
            <a:t>Las CNN son un tipo especial de redes neuronales de la clase feed-forward que están inspiradas en la visión animal y han sido diseñadas para trabajar sobre datos </a:t>
          </a:r>
          <a:r>
            <a:rPr lang="es-ES" sz="2800" b="0" noProof="0" dirty="0" smtClean="0">
              <a:solidFill>
                <a:srgbClr val="191919"/>
              </a:solidFill>
              <a:latin typeface="Times New Roman" panose="02020603050405020304" pitchFamily="18" charset="0"/>
              <a:cs typeface="Times New Roman" panose="02020603050405020304" pitchFamily="18" charset="0"/>
            </a:rPr>
            <a:t>bidimensionales como imágenes.</a:t>
          </a:r>
          <a:endParaRPr lang="es-ES" sz="2800" b="0" noProof="0" dirty="0">
            <a:solidFill>
              <a:srgbClr val="191919"/>
            </a:solidFill>
            <a:latin typeface="Times New Roman" panose="02020603050405020304" pitchFamily="18" charset="0"/>
            <a:cs typeface="Times New Roman" panose="02020603050405020304" pitchFamily="18" charset="0"/>
          </a:endParaRPr>
        </a:p>
      </dgm:t>
    </dgm:pt>
    <dgm:pt modelId="{266FE970-6B81-485D-8BDF-CE4EBBA00723}" type="parTrans" cxnId="{7C1F20E4-516C-48B1-8A7C-1B29A25B7EBF}">
      <dgm:prSet/>
      <dgm:spPr>
        <a:ln>
          <a:solidFill>
            <a:srgbClr val="16A085"/>
          </a:solidFill>
        </a:ln>
      </dgm:spPr>
      <dgm:t>
        <a:bodyPr/>
        <a:lstStyle/>
        <a:p>
          <a:endParaRPr lang="es-ES"/>
        </a:p>
      </dgm:t>
    </dgm:pt>
    <dgm:pt modelId="{D795B9F5-DA24-40EB-A329-48D5A95CAA66}" type="sibTrans" cxnId="{7C1F20E4-516C-48B1-8A7C-1B29A25B7EBF}">
      <dgm:prSet/>
      <dgm:spPr/>
      <dgm:t>
        <a:bodyPr/>
        <a:lstStyle/>
        <a:p>
          <a:endParaRPr lang="es-ES"/>
        </a:p>
      </dgm:t>
    </dgm:pt>
    <dgm:pt modelId="{5412EA2F-B663-429A-969B-E6AD6EC251B2}">
      <dgm:prSet custT="1"/>
      <dgm:spPr>
        <a:ln>
          <a:solidFill>
            <a:srgbClr val="16A085"/>
          </a:solidFill>
        </a:ln>
      </dgm:spPr>
      <dgm:t>
        <a:bodyPr/>
        <a:lstStyle/>
        <a:p>
          <a:pPr algn="just"/>
          <a:r>
            <a:rPr lang="es-ES" sz="2800" b="0" noProof="0" dirty="0">
              <a:solidFill>
                <a:srgbClr val="191919"/>
              </a:solidFill>
              <a:latin typeface="Times New Roman" panose="02020603050405020304" pitchFamily="18" charset="0"/>
              <a:cs typeface="Times New Roman" panose="02020603050405020304" pitchFamily="18" charset="0"/>
            </a:rPr>
            <a:t>CNN se forma por la combinación jerárquica </a:t>
          </a:r>
          <a:r>
            <a:rPr lang="es-ES" sz="2800" b="0" noProof="0" dirty="0" smtClean="0">
              <a:solidFill>
                <a:srgbClr val="191919"/>
              </a:solidFill>
              <a:latin typeface="Times New Roman" panose="02020603050405020304" pitchFamily="18" charset="0"/>
              <a:cs typeface="Times New Roman" panose="02020603050405020304" pitchFamily="18" charset="0"/>
            </a:rPr>
            <a:t>tres </a:t>
          </a:r>
          <a:r>
            <a:rPr lang="es-ES" sz="2800" b="0" noProof="0" dirty="0">
              <a:solidFill>
                <a:srgbClr val="191919"/>
              </a:solidFill>
              <a:latin typeface="Times New Roman" panose="02020603050405020304" pitchFamily="18" charset="0"/>
              <a:cs typeface="Times New Roman" panose="02020603050405020304" pitchFamily="18" charset="0"/>
            </a:rPr>
            <a:t>capas </a:t>
          </a:r>
          <a:r>
            <a:rPr lang="es-ES" sz="2800" b="0" noProof="0" dirty="0" smtClean="0">
              <a:solidFill>
                <a:srgbClr val="191919"/>
              </a:solidFill>
              <a:latin typeface="Times New Roman" panose="02020603050405020304" pitchFamily="18" charset="0"/>
              <a:cs typeface="Times New Roman" panose="02020603050405020304" pitchFamily="18" charset="0"/>
            </a:rPr>
            <a:t>principales</a:t>
          </a:r>
          <a:r>
            <a:rPr lang="es-ES" sz="2800" b="0" dirty="0" smtClean="0">
              <a:solidFill>
                <a:srgbClr val="191919"/>
              </a:solidFill>
              <a:latin typeface="Times New Roman" panose="02020603050405020304" pitchFamily="18" charset="0"/>
              <a:cs typeface="Times New Roman" panose="02020603050405020304" pitchFamily="18" charset="0"/>
            </a:rPr>
            <a:t>: capas convolucionales, capas de agrupación (</a:t>
          </a:r>
          <a:r>
            <a:rPr lang="es-ES" sz="2800" b="0" dirty="0" err="1" smtClean="0">
              <a:solidFill>
                <a:srgbClr val="191919"/>
              </a:solidFill>
              <a:latin typeface="Times New Roman" panose="02020603050405020304" pitchFamily="18" charset="0"/>
              <a:cs typeface="Times New Roman" panose="02020603050405020304" pitchFamily="18" charset="0"/>
            </a:rPr>
            <a:t>pooling</a:t>
          </a:r>
          <a:r>
            <a:rPr lang="es-ES" sz="2800" b="0" dirty="0" smtClean="0">
              <a:solidFill>
                <a:srgbClr val="191919"/>
              </a:solidFill>
              <a:latin typeface="Times New Roman" panose="02020603050405020304" pitchFamily="18" charset="0"/>
              <a:cs typeface="Times New Roman" panose="02020603050405020304" pitchFamily="18" charset="0"/>
            </a:rPr>
            <a:t> </a:t>
          </a:r>
          <a:r>
            <a:rPr lang="es-ES" sz="2800" b="0" dirty="0" err="1" smtClean="0">
              <a:solidFill>
                <a:srgbClr val="191919"/>
              </a:solidFill>
              <a:latin typeface="Times New Roman" panose="02020603050405020304" pitchFamily="18" charset="0"/>
              <a:cs typeface="Times New Roman" panose="02020603050405020304" pitchFamily="18" charset="0"/>
            </a:rPr>
            <a:t>layers</a:t>
          </a:r>
          <a:r>
            <a:rPr lang="es-ES" sz="2800" b="0" dirty="0" smtClean="0">
              <a:solidFill>
                <a:srgbClr val="191919"/>
              </a:solidFill>
              <a:latin typeface="Times New Roman" panose="02020603050405020304" pitchFamily="18" charset="0"/>
              <a:cs typeface="Times New Roman" panose="02020603050405020304" pitchFamily="18" charset="0"/>
            </a:rPr>
            <a:t>) y capas completamente conectadas entre sí (</a:t>
          </a:r>
          <a:r>
            <a:rPr lang="es-ES" sz="2800" b="0" dirty="0" err="1" smtClean="0">
              <a:solidFill>
                <a:srgbClr val="191919"/>
              </a:solidFill>
              <a:latin typeface="Times New Roman" panose="02020603050405020304" pitchFamily="18" charset="0"/>
              <a:cs typeface="Times New Roman" panose="02020603050405020304" pitchFamily="18" charset="0"/>
            </a:rPr>
            <a:t>fully-connected</a:t>
          </a:r>
          <a:r>
            <a:rPr lang="es-ES" sz="2800" b="0" dirty="0" smtClean="0">
              <a:solidFill>
                <a:srgbClr val="191919"/>
              </a:solidFill>
              <a:latin typeface="Times New Roman" panose="02020603050405020304" pitchFamily="18" charset="0"/>
              <a:cs typeface="Times New Roman" panose="02020603050405020304" pitchFamily="18" charset="0"/>
            </a:rPr>
            <a:t> </a:t>
          </a:r>
          <a:r>
            <a:rPr lang="es-ES" sz="2800" b="0" dirty="0" err="1" smtClean="0">
              <a:solidFill>
                <a:srgbClr val="191919"/>
              </a:solidFill>
              <a:latin typeface="Times New Roman" panose="02020603050405020304" pitchFamily="18" charset="0"/>
              <a:cs typeface="Times New Roman" panose="02020603050405020304" pitchFamily="18" charset="0"/>
            </a:rPr>
            <a:t>layers</a:t>
          </a:r>
          <a:r>
            <a:rPr lang="es-ES" sz="2800" b="0" dirty="0" smtClean="0">
              <a:solidFill>
                <a:srgbClr val="191919"/>
              </a:solidFill>
              <a:latin typeface="Times New Roman" panose="02020603050405020304" pitchFamily="18" charset="0"/>
              <a:cs typeface="Times New Roman" panose="02020603050405020304" pitchFamily="18" charset="0"/>
            </a:rPr>
            <a:t>). </a:t>
          </a:r>
          <a:endParaRPr lang="es-ES" sz="2800" b="0" noProof="0" dirty="0">
            <a:solidFill>
              <a:srgbClr val="191919"/>
            </a:solidFill>
            <a:latin typeface="Times New Roman" panose="02020603050405020304" pitchFamily="18" charset="0"/>
            <a:cs typeface="Times New Roman" panose="02020603050405020304" pitchFamily="18" charset="0"/>
          </a:endParaRPr>
        </a:p>
      </dgm:t>
    </dgm:pt>
    <dgm:pt modelId="{66DD3E91-9A9D-4285-A082-F09C681E9E90}" type="parTrans" cxnId="{458515C0-91AA-46A4-B00C-A66BD080C33F}">
      <dgm:prSet/>
      <dgm:spPr>
        <a:ln>
          <a:solidFill>
            <a:srgbClr val="16A085"/>
          </a:solidFill>
        </a:ln>
      </dgm:spPr>
      <dgm:t>
        <a:bodyPr/>
        <a:lstStyle/>
        <a:p>
          <a:endParaRPr lang="es-ES"/>
        </a:p>
      </dgm:t>
    </dgm:pt>
    <dgm:pt modelId="{4DEB1309-9EC4-4214-A0AD-9B39EE6B1DC9}" type="sibTrans" cxnId="{458515C0-91AA-46A4-B00C-A66BD080C33F}">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472369" custScaleY="65325" custLinFactY="-96298" custLinFactNeighborX="4441" custLinFactNeighborY="-100000"/>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 modelId="{308BC45E-3EE2-42BD-B40D-322B84782865}" type="pres">
      <dgm:prSet presAssocID="{266FE970-6B81-485D-8BDF-CE4EBBA00723}" presName="Name13" presStyleLbl="parChTrans1D2" presStyleIdx="0" presStyleCnt="2"/>
      <dgm:spPr/>
      <dgm:t>
        <a:bodyPr/>
        <a:lstStyle/>
        <a:p>
          <a:endParaRPr lang="es-ES"/>
        </a:p>
      </dgm:t>
    </dgm:pt>
    <dgm:pt modelId="{E237F3E9-7857-4AA8-AF9E-7D31D629B214}" type="pres">
      <dgm:prSet presAssocID="{22681FDC-6810-4877-AA9C-1B63B86426BD}" presName="childText" presStyleLbl="bgAcc1" presStyleIdx="0" presStyleCnt="2" custScaleX="440337" custScaleY="150535">
        <dgm:presLayoutVars>
          <dgm:bulletEnabled val="1"/>
        </dgm:presLayoutVars>
      </dgm:prSet>
      <dgm:spPr/>
      <dgm:t>
        <a:bodyPr/>
        <a:lstStyle/>
        <a:p>
          <a:endParaRPr lang="es-ES"/>
        </a:p>
      </dgm:t>
    </dgm:pt>
    <dgm:pt modelId="{5B0EB3BB-0A8C-4D3D-8F9B-0E9F8A0B4902}" type="pres">
      <dgm:prSet presAssocID="{66DD3E91-9A9D-4285-A082-F09C681E9E90}" presName="Name13" presStyleLbl="parChTrans1D2" presStyleIdx="1" presStyleCnt="2"/>
      <dgm:spPr/>
      <dgm:t>
        <a:bodyPr/>
        <a:lstStyle/>
        <a:p>
          <a:endParaRPr lang="es-ES"/>
        </a:p>
      </dgm:t>
    </dgm:pt>
    <dgm:pt modelId="{3360399F-B61A-460A-AED2-A2495DAD3F2E}" type="pres">
      <dgm:prSet presAssocID="{5412EA2F-B663-429A-969B-E6AD6EC251B2}" presName="childText" presStyleLbl="bgAcc1" presStyleIdx="1" presStyleCnt="2" custScaleX="433892" custScaleY="152712">
        <dgm:presLayoutVars>
          <dgm:bulletEnabled val="1"/>
        </dgm:presLayoutVars>
      </dgm:prSet>
      <dgm:spPr/>
      <dgm:t>
        <a:bodyPr/>
        <a:lstStyle/>
        <a:p>
          <a:endParaRPr lang="es-ES"/>
        </a:p>
      </dgm:t>
    </dgm:pt>
  </dgm:ptLst>
  <dgm:cxnLst>
    <dgm:cxn modelId="{E5DF4D7B-2998-4040-B309-23173E1132D4}" srcId="{7061F2FC-F2AB-4DE3-98B0-886576B4E2C6}" destId="{CB9964DC-5E01-4879-9733-CDEE2AB1D1F7}" srcOrd="0" destOrd="0" parTransId="{5760939A-00E0-4E0F-82AC-14F95E0A4A90}" sibTransId="{2BAB4B72-4C27-47D9-A895-24F30C6A71EC}"/>
    <dgm:cxn modelId="{82E57B08-84F3-4364-9C39-0942FD22BCBE}" type="presOf" srcId="{22681FDC-6810-4877-AA9C-1B63B86426BD}" destId="{E237F3E9-7857-4AA8-AF9E-7D31D629B214}" srcOrd="0" destOrd="0" presId="urn:microsoft.com/office/officeart/2005/8/layout/hierarchy3"/>
    <dgm:cxn modelId="{458515C0-91AA-46A4-B00C-A66BD080C33F}" srcId="{CB9964DC-5E01-4879-9733-CDEE2AB1D1F7}" destId="{5412EA2F-B663-429A-969B-E6AD6EC251B2}" srcOrd="1" destOrd="0" parTransId="{66DD3E91-9A9D-4285-A082-F09C681E9E90}" sibTransId="{4DEB1309-9EC4-4214-A0AD-9B39EE6B1DC9}"/>
    <dgm:cxn modelId="{52BD3E64-E144-450B-A32D-248D4646C96B}" type="presOf" srcId="{CB9964DC-5E01-4879-9733-CDEE2AB1D1F7}" destId="{C7DDC059-89DD-4F99-A10D-9C975D60C8D8}" srcOrd="1" destOrd="0" presId="urn:microsoft.com/office/officeart/2005/8/layout/hierarchy3"/>
    <dgm:cxn modelId="{66EF8D28-8495-4DD4-BA24-99851CCECCC0}" type="presOf" srcId="{266FE970-6B81-485D-8BDF-CE4EBBA00723}" destId="{308BC45E-3EE2-42BD-B40D-322B84782865}" srcOrd="0" destOrd="0" presId="urn:microsoft.com/office/officeart/2005/8/layout/hierarchy3"/>
    <dgm:cxn modelId="{7DEBB77D-7074-46D9-B170-051E8926322E}" type="presOf" srcId="{7061F2FC-F2AB-4DE3-98B0-886576B4E2C6}" destId="{D433476B-D68D-4328-ADAC-B2895D3D50CF}" srcOrd="0" destOrd="0" presId="urn:microsoft.com/office/officeart/2005/8/layout/hierarchy3"/>
    <dgm:cxn modelId="{7C1F20E4-516C-48B1-8A7C-1B29A25B7EBF}" srcId="{CB9964DC-5E01-4879-9733-CDEE2AB1D1F7}" destId="{22681FDC-6810-4877-AA9C-1B63B86426BD}" srcOrd="0" destOrd="0" parTransId="{266FE970-6B81-485D-8BDF-CE4EBBA00723}" sibTransId="{D795B9F5-DA24-40EB-A329-48D5A95CAA66}"/>
    <dgm:cxn modelId="{8D7CBFF7-F626-4EA1-BB10-D3720A25CF9D}" type="presOf" srcId="{5412EA2F-B663-429A-969B-E6AD6EC251B2}" destId="{3360399F-B61A-460A-AED2-A2495DAD3F2E}" srcOrd="0" destOrd="0" presId="urn:microsoft.com/office/officeart/2005/8/layout/hierarchy3"/>
    <dgm:cxn modelId="{0A0D1598-A594-4B1A-9947-F318162FF841}" type="presOf" srcId="{66DD3E91-9A9D-4285-A082-F09C681E9E90}" destId="{5B0EB3BB-0A8C-4D3D-8F9B-0E9F8A0B4902}" srcOrd="0" destOrd="0" presId="urn:microsoft.com/office/officeart/2005/8/layout/hierarchy3"/>
    <dgm:cxn modelId="{BAB636CA-0FFE-451C-8A83-3AE453B8016D}" type="presOf" srcId="{CB9964DC-5E01-4879-9733-CDEE2AB1D1F7}" destId="{ECB1CA3E-26B8-4A39-AEF8-6F06E506D3C7}" srcOrd="0" destOrd="0" presId="urn:microsoft.com/office/officeart/2005/8/layout/hierarchy3"/>
    <dgm:cxn modelId="{2246A210-BBB9-4AB4-A3A7-DFEC350DD7E3}" type="presParOf" srcId="{D433476B-D68D-4328-ADAC-B2895D3D50CF}" destId="{1E58A3BC-F1F7-40EE-89AA-32E802ED4BF7}" srcOrd="0" destOrd="0" presId="urn:microsoft.com/office/officeart/2005/8/layout/hierarchy3"/>
    <dgm:cxn modelId="{5082F762-1644-434F-9E89-1EF7D861C71B}" type="presParOf" srcId="{1E58A3BC-F1F7-40EE-89AA-32E802ED4BF7}" destId="{D21DF85A-45CA-4CE0-B0ED-CF4615475EE0}" srcOrd="0" destOrd="0" presId="urn:microsoft.com/office/officeart/2005/8/layout/hierarchy3"/>
    <dgm:cxn modelId="{7E024F04-3138-4923-AA09-1FF10FCA8325}" type="presParOf" srcId="{D21DF85A-45CA-4CE0-B0ED-CF4615475EE0}" destId="{ECB1CA3E-26B8-4A39-AEF8-6F06E506D3C7}" srcOrd="0" destOrd="0" presId="urn:microsoft.com/office/officeart/2005/8/layout/hierarchy3"/>
    <dgm:cxn modelId="{21CA94A1-B24D-4A89-9D8A-8B48DC6F0EDC}" type="presParOf" srcId="{D21DF85A-45CA-4CE0-B0ED-CF4615475EE0}" destId="{C7DDC059-89DD-4F99-A10D-9C975D60C8D8}" srcOrd="1" destOrd="0" presId="urn:microsoft.com/office/officeart/2005/8/layout/hierarchy3"/>
    <dgm:cxn modelId="{153AF2E5-D7CB-4C36-89B1-495FE73199AB}" type="presParOf" srcId="{1E58A3BC-F1F7-40EE-89AA-32E802ED4BF7}" destId="{F784BE88-3DB9-4E87-AFCA-2ED0BF00DEA1}" srcOrd="1" destOrd="0" presId="urn:microsoft.com/office/officeart/2005/8/layout/hierarchy3"/>
    <dgm:cxn modelId="{AF99FAB7-45E1-4E17-937E-AE8ED1D0AACA}" type="presParOf" srcId="{F784BE88-3DB9-4E87-AFCA-2ED0BF00DEA1}" destId="{308BC45E-3EE2-42BD-B40D-322B84782865}" srcOrd="0" destOrd="0" presId="urn:microsoft.com/office/officeart/2005/8/layout/hierarchy3"/>
    <dgm:cxn modelId="{79D0BC70-6751-43E0-B89F-826E728FC8BB}" type="presParOf" srcId="{F784BE88-3DB9-4E87-AFCA-2ED0BF00DEA1}" destId="{E237F3E9-7857-4AA8-AF9E-7D31D629B214}" srcOrd="1" destOrd="0" presId="urn:microsoft.com/office/officeart/2005/8/layout/hierarchy3"/>
    <dgm:cxn modelId="{D0AAA900-0D4A-4F9C-89E3-8BE5CBF62E02}" type="presParOf" srcId="{F784BE88-3DB9-4E87-AFCA-2ED0BF00DEA1}" destId="{5B0EB3BB-0A8C-4D3D-8F9B-0E9F8A0B4902}" srcOrd="2" destOrd="0" presId="urn:microsoft.com/office/officeart/2005/8/layout/hierarchy3"/>
    <dgm:cxn modelId="{718405EC-4331-4653-A372-769CD1DEB5C7}" type="presParOf" srcId="{F784BE88-3DB9-4E87-AFCA-2ED0BF00DEA1}" destId="{3360399F-B61A-460A-AED2-A2495DAD3F2E}" srcOrd="3"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17.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colorful4" csCatId="colorful" phldr="1"/>
      <dgm:spPr/>
      <dgm:t>
        <a:bodyPr/>
        <a:lstStyle/>
        <a:p>
          <a:endParaRPr lang="es-ES"/>
        </a:p>
      </dgm:t>
    </dgm:pt>
    <dgm:pt modelId="{CB9964DC-5E01-4879-9733-CDEE2AB1D1F7}">
      <dgm:prSet phldrT="[Texto]" custT="1"/>
      <dgm:spPr>
        <a:solidFill>
          <a:srgbClr val="16A085"/>
        </a:solidFill>
      </dgm:spPr>
      <dgm:t>
        <a:bodyPr/>
        <a:lstStyle/>
        <a:p>
          <a:r>
            <a:rPr lang="es-ES" sz="3800" b="1" dirty="0" smtClean="0">
              <a:solidFill>
                <a:srgbClr val="191919"/>
              </a:solidFill>
              <a:latin typeface="Times New Roman" panose="02020603050405020304" pitchFamily="18" charset="0"/>
              <a:cs typeface="Times New Roman" panose="02020603050405020304" pitchFamily="18" charset="0"/>
            </a:rPr>
            <a:t>Redes neuronales convolucionales (CNN)</a:t>
          </a:r>
          <a:endParaRPr lang="es-EC" sz="3800" b="1" noProof="0" dirty="0">
            <a:solidFill>
              <a:srgbClr val="191919"/>
            </a:solidFill>
            <a:latin typeface="Times New Roman" panose="02020603050405020304" pitchFamily="18" charset="0"/>
            <a:cs typeface="Times New Roman" panose="02020603050405020304" pitchFamily="18" charset="0"/>
          </a:endParaRPr>
        </a:p>
      </dgm:t>
    </dgm:pt>
    <dgm:pt modelId="{5760939A-00E0-4E0F-82AC-14F95E0A4A90}" type="parTrans" cxnId="{E5DF4D7B-2998-4040-B309-23173E1132D4}">
      <dgm:prSet/>
      <dgm:spPr/>
      <dgm:t>
        <a:bodyPr/>
        <a:lstStyle/>
        <a:p>
          <a:endParaRPr lang="es-ES" b="1"/>
        </a:p>
      </dgm:t>
    </dgm:pt>
    <dgm:pt modelId="{2BAB4B72-4C27-47D9-A895-24F30C6A71EC}" type="sibTrans" cxnId="{E5DF4D7B-2998-4040-B309-23173E1132D4}">
      <dgm:prSet/>
      <dgm:spPr/>
      <dgm:t>
        <a:bodyPr/>
        <a:lstStyle/>
        <a:p>
          <a:endParaRPr lang="es-ES" b="1"/>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472369" custScaleY="65325" custLinFactY="-96298" custLinFactNeighborX="4441" custLinFactNeighborY="-100000"/>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Lst>
  <dgm:cxnLst>
    <dgm:cxn modelId="{E5DF4D7B-2998-4040-B309-23173E1132D4}" srcId="{7061F2FC-F2AB-4DE3-98B0-886576B4E2C6}" destId="{CB9964DC-5E01-4879-9733-CDEE2AB1D1F7}" srcOrd="0" destOrd="0" parTransId="{5760939A-00E0-4E0F-82AC-14F95E0A4A90}" sibTransId="{2BAB4B72-4C27-47D9-A895-24F30C6A71EC}"/>
    <dgm:cxn modelId="{68D4C94E-3512-43D7-855E-B7E6E5E3BFE6}" type="presOf" srcId="{CB9964DC-5E01-4879-9733-CDEE2AB1D1F7}" destId="{ECB1CA3E-26B8-4A39-AEF8-6F06E506D3C7}" srcOrd="0" destOrd="0" presId="urn:microsoft.com/office/officeart/2005/8/layout/hierarchy3"/>
    <dgm:cxn modelId="{1096C5F5-BAB5-444F-BFF9-DEAAB862D32C}" type="presOf" srcId="{7061F2FC-F2AB-4DE3-98B0-886576B4E2C6}" destId="{D433476B-D68D-4328-ADAC-B2895D3D50CF}" srcOrd="0" destOrd="0" presId="urn:microsoft.com/office/officeart/2005/8/layout/hierarchy3"/>
    <dgm:cxn modelId="{FC96D658-EB3A-4A0F-89E3-3B77CE351614}" type="presOf" srcId="{CB9964DC-5E01-4879-9733-CDEE2AB1D1F7}" destId="{C7DDC059-89DD-4F99-A10D-9C975D60C8D8}" srcOrd="1" destOrd="0" presId="urn:microsoft.com/office/officeart/2005/8/layout/hierarchy3"/>
    <dgm:cxn modelId="{8FDA9C33-B153-4A7F-BB59-886E7708085B}" type="presParOf" srcId="{D433476B-D68D-4328-ADAC-B2895D3D50CF}" destId="{1E58A3BC-F1F7-40EE-89AA-32E802ED4BF7}" srcOrd="0" destOrd="0" presId="urn:microsoft.com/office/officeart/2005/8/layout/hierarchy3"/>
    <dgm:cxn modelId="{07BB9569-F048-4C6A-9870-06CA4CF1D2DA}" type="presParOf" srcId="{1E58A3BC-F1F7-40EE-89AA-32E802ED4BF7}" destId="{D21DF85A-45CA-4CE0-B0ED-CF4615475EE0}" srcOrd="0" destOrd="0" presId="urn:microsoft.com/office/officeart/2005/8/layout/hierarchy3"/>
    <dgm:cxn modelId="{ACB4C93D-2B9C-4B65-A18C-AAE1C8A980BE}" type="presParOf" srcId="{D21DF85A-45CA-4CE0-B0ED-CF4615475EE0}" destId="{ECB1CA3E-26B8-4A39-AEF8-6F06E506D3C7}" srcOrd="0" destOrd="0" presId="urn:microsoft.com/office/officeart/2005/8/layout/hierarchy3"/>
    <dgm:cxn modelId="{13D5D362-44DC-48A0-A4C4-E97360073653}" type="presParOf" srcId="{D21DF85A-45CA-4CE0-B0ED-CF4615475EE0}" destId="{C7DDC059-89DD-4F99-A10D-9C975D60C8D8}" srcOrd="1" destOrd="0" presId="urn:microsoft.com/office/officeart/2005/8/layout/hierarchy3"/>
    <dgm:cxn modelId="{C4B0858F-AF54-4501-B2F0-73B3BD6FE06D}"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18.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colorful4" csCatId="colorful" phldr="1"/>
      <dgm:spPr/>
      <dgm:t>
        <a:bodyPr/>
        <a:lstStyle/>
        <a:p>
          <a:endParaRPr lang="es-ES"/>
        </a:p>
      </dgm:t>
    </dgm:pt>
    <dgm:pt modelId="{CB9964DC-5E01-4879-9733-CDEE2AB1D1F7}">
      <dgm:prSet phldrT="[Texto]" custT="1"/>
      <dgm:spPr>
        <a:solidFill>
          <a:srgbClr val="16A085"/>
        </a:solidFill>
      </dgm:spPr>
      <dgm:t>
        <a:bodyPr/>
        <a:lstStyle/>
        <a:p>
          <a:r>
            <a:rPr lang="es-ES" sz="3800" b="1" dirty="0" smtClean="0">
              <a:solidFill>
                <a:srgbClr val="191919"/>
              </a:solidFill>
              <a:latin typeface="Times New Roman" panose="02020603050405020304" pitchFamily="18" charset="0"/>
              <a:cs typeface="Times New Roman" panose="02020603050405020304" pitchFamily="18" charset="0"/>
            </a:rPr>
            <a:t>Redes neuronales convolucionales (CNN)</a:t>
          </a:r>
          <a:endParaRPr lang="es-EC" sz="3800" b="1" noProof="0" dirty="0">
            <a:solidFill>
              <a:srgbClr val="191919"/>
            </a:solidFill>
            <a:latin typeface="Times New Roman" panose="02020603050405020304" pitchFamily="18" charset="0"/>
            <a:cs typeface="Times New Roman" panose="02020603050405020304" pitchFamily="18" charset="0"/>
          </a:endParaRPr>
        </a:p>
      </dgm:t>
    </dgm:pt>
    <dgm:pt modelId="{5760939A-00E0-4E0F-82AC-14F95E0A4A90}" type="parTrans" cxnId="{E5DF4D7B-2998-4040-B309-23173E1132D4}">
      <dgm:prSet/>
      <dgm:spPr/>
      <dgm:t>
        <a:bodyPr/>
        <a:lstStyle/>
        <a:p>
          <a:endParaRPr lang="es-ES" b="1"/>
        </a:p>
      </dgm:t>
    </dgm:pt>
    <dgm:pt modelId="{2BAB4B72-4C27-47D9-A895-24F30C6A71EC}" type="sibTrans" cxnId="{E5DF4D7B-2998-4040-B309-23173E1132D4}">
      <dgm:prSet/>
      <dgm:spPr/>
      <dgm:t>
        <a:bodyPr/>
        <a:lstStyle/>
        <a:p>
          <a:endParaRPr lang="es-ES" b="1"/>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472369" custScaleY="65325" custLinFactY="-96298" custLinFactNeighborX="4441" custLinFactNeighborY="-100000"/>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Lst>
  <dgm:cxnLst>
    <dgm:cxn modelId="{E5DF4D7B-2998-4040-B309-23173E1132D4}" srcId="{7061F2FC-F2AB-4DE3-98B0-886576B4E2C6}" destId="{CB9964DC-5E01-4879-9733-CDEE2AB1D1F7}" srcOrd="0" destOrd="0" parTransId="{5760939A-00E0-4E0F-82AC-14F95E0A4A90}" sibTransId="{2BAB4B72-4C27-47D9-A895-24F30C6A71EC}"/>
    <dgm:cxn modelId="{71D72C99-A0FF-4CDA-818D-503FE906930E}" type="presOf" srcId="{7061F2FC-F2AB-4DE3-98B0-886576B4E2C6}" destId="{D433476B-D68D-4328-ADAC-B2895D3D50CF}" srcOrd="0" destOrd="0" presId="urn:microsoft.com/office/officeart/2005/8/layout/hierarchy3"/>
    <dgm:cxn modelId="{D8B8CA67-22AA-432E-B143-2CFA96200466}" type="presOf" srcId="{CB9964DC-5E01-4879-9733-CDEE2AB1D1F7}" destId="{ECB1CA3E-26B8-4A39-AEF8-6F06E506D3C7}" srcOrd="0" destOrd="0" presId="urn:microsoft.com/office/officeart/2005/8/layout/hierarchy3"/>
    <dgm:cxn modelId="{1A89BBB6-544B-4867-B2BD-FB6F8D428B51}" type="presOf" srcId="{CB9964DC-5E01-4879-9733-CDEE2AB1D1F7}" destId="{C7DDC059-89DD-4F99-A10D-9C975D60C8D8}" srcOrd="1" destOrd="0" presId="urn:microsoft.com/office/officeart/2005/8/layout/hierarchy3"/>
    <dgm:cxn modelId="{4268A410-39BA-4182-88DB-C59B77A8FDCF}" type="presParOf" srcId="{D433476B-D68D-4328-ADAC-B2895D3D50CF}" destId="{1E58A3BC-F1F7-40EE-89AA-32E802ED4BF7}" srcOrd="0" destOrd="0" presId="urn:microsoft.com/office/officeart/2005/8/layout/hierarchy3"/>
    <dgm:cxn modelId="{EB615BA1-A724-49BD-8649-BE27F714AC68}" type="presParOf" srcId="{1E58A3BC-F1F7-40EE-89AA-32E802ED4BF7}" destId="{D21DF85A-45CA-4CE0-B0ED-CF4615475EE0}" srcOrd="0" destOrd="0" presId="urn:microsoft.com/office/officeart/2005/8/layout/hierarchy3"/>
    <dgm:cxn modelId="{43D92474-FA68-40AE-A0E1-BFA2C430C7E6}" type="presParOf" srcId="{D21DF85A-45CA-4CE0-B0ED-CF4615475EE0}" destId="{ECB1CA3E-26B8-4A39-AEF8-6F06E506D3C7}" srcOrd="0" destOrd="0" presId="urn:microsoft.com/office/officeart/2005/8/layout/hierarchy3"/>
    <dgm:cxn modelId="{26C6055C-ADF0-4F02-92CC-0A2A2429E8FB}" type="presParOf" srcId="{D21DF85A-45CA-4CE0-B0ED-CF4615475EE0}" destId="{C7DDC059-89DD-4F99-A10D-9C975D60C8D8}" srcOrd="1" destOrd="0" presId="urn:microsoft.com/office/officeart/2005/8/layout/hierarchy3"/>
    <dgm:cxn modelId="{F30102DA-B0BD-4EFA-9475-CC4BD879204E}"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19.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colorful4" csCatId="colorful" phldr="1"/>
      <dgm:spPr/>
      <dgm:t>
        <a:bodyPr/>
        <a:lstStyle/>
        <a:p>
          <a:endParaRPr lang="es-ES"/>
        </a:p>
      </dgm:t>
    </dgm:pt>
    <dgm:pt modelId="{CB9964DC-5E01-4879-9733-CDEE2AB1D1F7}">
      <dgm:prSet phldrT="[Texto]" custT="1"/>
      <dgm:spPr>
        <a:solidFill>
          <a:srgbClr val="16A085"/>
        </a:solidFill>
      </dgm:spPr>
      <dgm:t>
        <a:bodyPr/>
        <a:lstStyle/>
        <a:p>
          <a:r>
            <a:rPr lang="es-ES" sz="3800" b="1" dirty="0" smtClean="0">
              <a:solidFill>
                <a:srgbClr val="191919"/>
              </a:solidFill>
              <a:latin typeface="Times New Roman" panose="02020603050405020304" pitchFamily="18" charset="0"/>
              <a:cs typeface="Times New Roman" panose="02020603050405020304" pitchFamily="18" charset="0"/>
            </a:rPr>
            <a:t>Redes neuronales convolucionales (CNN): R-CNN</a:t>
          </a:r>
          <a:endParaRPr lang="es-EC" sz="3800" b="1" noProof="0" dirty="0">
            <a:solidFill>
              <a:srgbClr val="191919"/>
            </a:solidFill>
            <a:latin typeface="Times New Roman" panose="02020603050405020304" pitchFamily="18" charset="0"/>
            <a:cs typeface="Times New Roman" panose="02020603050405020304" pitchFamily="18" charset="0"/>
          </a:endParaRPr>
        </a:p>
      </dgm:t>
    </dgm:pt>
    <dgm:pt modelId="{5760939A-00E0-4E0F-82AC-14F95E0A4A90}" type="parTrans" cxnId="{E5DF4D7B-2998-4040-B309-23173E1132D4}">
      <dgm:prSet/>
      <dgm:spPr/>
      <dgm:t>
        <a:bodyPr/>
        <a:lstStyle/>
        <a:p>
          <a:endParaRPr lang="es-ES" b="1"/>
        </a:p>
      </dgm:t>
    </dgm:pt>
    <dgm:pt modelId="{2BAB4B72-4C27-47D9-A895-24F30C6A71EC}" type="sibTrans" cxnId="{E5DF4D7B-2998-4040-B309-23173E1132D4}">
      <dgm:prSet/>
      <dgm:spPr/>
      <dgm:t>
        <a:bodyPr/>
        <a:lstStyle/>
        <a:p>
          <a:endParaRPr lang="es-ES" b="1"/>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472369" custScaleY="65325" custLinFactY="-96298" custLinFactNeighborX="4441" custLinFactNeighborY="-100000"/>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Lst>
  <dgm:cxnLst>
    <dgm:cxn modelId="{D2FA3E71-CCC2-4236-9139-A056E773D762}" type="presOf" srcId="{CB9964DC-5E01-4879-9733-CDEE2AB1D1F7}" destId="{ECB1CA3E-26B8-4A39-AEF8-6F06E506D3C7}"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025F3529-07DC-4171-BD7A-AF26A8710752}" type="presOf" srcId="{7061F2FC-F2AB-4DE3-98B0-886576B4E2C6}" destId="{D433476B-D68D-4328-ADAC-B2895D3D50CF}" srcOrd="0" destOrd="0" presId="urn:microsoft.com/office/officeart/2005/8/layout/hierarchy3"/>
    <dgm:cxn modelId="{E292D206-D227-469A-8F6A-68B69033E5DC}" type="presOf" srcId="{CB9964DC-5E01-4879-9733-CDEE2AB1D1F7}" destId="{C7DDC059-89DD-4F99-A10D-9C975D60C8D8}" srcOrd="1" destOrd="0" presId="urn:microsoft.com/office/officeart/2005/8/layout/hierarchy3"/>
    <dgm:cxn modelId="{16232C47-CB26-43A9-B57F-0D4843C11F2E}" type="presParOf" srcId="{D433476B-D68D-4328-ADAC-B2895D3D50CF}" destId="{1E58A3BC-F1F7-40EE-89AA-32E802ED4BF7}" srcOrd="0" destOrd="0" presId="urn:microsoft.com/office/officeart/2005/8/layout/hierarchy3"/>
    <dgm:cxn modelId="{0F7A905E-A52E-41F3-B07E-3AE1EBC34298}" type="presParOf" srcId="{1E58A3BC-F1F7-40EE-89AA-32E802ED4BF7}" destId="{D21DF85A-45CA-4CE0-B0ED-CF4615475EE0}" srcOrd="0" destOrd="0" presId="urn:microsoft.com/office/officeart/2005/8/layout/hierarchy3"/>
    <dgm:cxn modelId="{959E88EA-5602-4BBC-845B-2E0F6FD3B303}" type="presParOf" srcId="{D21DF85A-45CA-4CE0-B0ED-CF4615475EE0}" destId="{ECB1CA3E-26B8-4A39-AEF8-6F06E506D3C7}" srcOrd="0" destOrd="0" presId="urn:microsoft.com/office/officeart/2005/8/layout/hierarchy3"/>
    <dgm:cxn modelId="{85DC4781-A57B-4689-9CD8-7DDC7F9E541C}" type="presParOf" srcId="{D21DF85A-45CA-4CE0-B0ED-CF4615475EE0}" destId="{C7DDC059-89DD-4F99-A10D-9C975D60C8D8}" srcOrd="1" destOrd="0" presId="urn:microsoft.com/office/officeart/2005/8/layout/hierarchy3"/>
    <dgm:cxn modelId="{0588758C-795E-4880-B8B4-2E065FA4CAEC}"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colorful4" csCatId="colorful" phldr="1"/>
      <dgm:spPr/>
      <dgm:t>
        <a:bodyPr/>
        <a:lstStyle/>
        <a:p>
          <a:endParaRPr lang="es-ES"/>
        </a:p>
      </dgm:t>
    </dgm:pt>
    <dgm:pt modelId="{CB9964DC-5E01-4879-9733-CDEE2AB1D1F7}">
      <dgm:prSet phldrT="[Texto]" custT="1"/>
      <dgm:spPr>
        <a:solidFill>
          <a:srgbClr val="16A085"/>
        </a:solidFill>
      </dgm:spPr>
      <dgm:t>
        <a:bodyPr/>
        <a:lstStyle/>
        <a:p>
          <a:r>
            <a:rPr lang="es-ES" sz="3800" b="1" dirty="0" smtClean="0">
              <a:solidFill>
                <a:srgbClr val="191919"/>
              </a:solidFill>
              <a:latin typeface="Times New Roman" panose="02020603050405020304" pitchFamily="18" charset="0"/>
              <a:cs typeface="Times New Roman" panose="02020603050405020304" pitchFamily="18" charset="0"/>
            </a:rPr>
            <a:t>Accidentes de tránsito en el mundo</a:t>
          </a:r>
          <a:endParaRPr lang="es-EC" sz="3800" b="1" noProof="0" dirty="0">
            <a:solidFill>
              <a:srgbClr val="191919"/>
            </a:solidFill>
            <a:latin typeface="Times New Roman" panose="02020603050405020304" pitchFamily="18" charset="0"/>
            <a:cs typeface="Times New Roman" panose="02020603050405020304" pitchFamily="18" charset="0"/>
          </a:endParaRPr>
        </a:p>
      </dgm:t>
    </dgm:pt>
    <dgm:pt modelId="{5760939A-00E0-4E0F-82AC-14F95E0A4A90}" type="parTrans" cxnId="{E5DF4D7B-2998-4040-B309-23173E1132D4}">
      <dgm:prSet/>
      <dgm:spPr/>
      <dgm:t>
        <a:bodyPr/>
        <a:lstStyle/>
        <a:p>
          <a:endParaRPr lang="es-ES" b="1"/>
        </a:p>
      </dgm:t>
    </dgm:pt>
    <dgm:pt modelId="{2BAB4B72-4C27-47D9-A895-24F30C6A71EC}" type="sibTrans" cxnId="{E5DF4D7B-2998-4040-B309-23173E1132D4}">
      <dgm:prSet/>
      <dgm:spPr/>
      <dgm:t>
        <a:bodyPr/>
        <a:lstStyle/>
        <a:p>
          <a:endParaRPr lang="es-ES" b="1"/>
        </a:p>
      </dgm:t>
    </dgm:pt>
    <dgm:pt modelId="{D0D20E71-FED1-4623-8034-D329000238BD}">
      <dgm:prSet phldrT="[Texto]" custT="1"/>
      <dgm:spPr>
        <a:ln>
          <a:solidFill>
            <a:srgbClr val="16A085"/>
          </a:solidFill>
        </a:ln>
      </dgm:spPr>
      <dgm:t>
        <a:bodyPr/>
        <a:lstStyle/>
        <a:p>
          <a:pPr algn="just"/>
          <a:r>
            <a:rPr lang="es-ES" sz="3200" dirty="0" smtClean="0">
              <a:latin typeface="Times New Roman" panose="02020603050405020304" pitchFamily="18" charset="0"/>
              <a:cs typeface="Times New Roman" panose="02020603050405020304" pitchFamily="18" charset="0"/>
            </a:rPr>
            <a:t>Anualmente se pierden aproximadamente 1.25 millones de vidas en el mundo a consecuencia de los accidentes de tránsito.</a:t>
          </a:r>
          <a:endParaRPr lang="es-ES" sz="3200" b="1" dirty="0">
            <a:latin typeface="Times New Roman" panose="02020603050405020304" pitchFamily="18" charset="0"/>
            <a:cs typeface="Times New Roman" panose="02020603050405020304" pitchFamily="18" charset="0"/>
          </a:endParaRPr>
        </a:p>
      </dgm:t>
    </dgm:pt>
    <dgm:pt modelId="{4349BE00-98CD-4A0C-8970-0800DCF0B510}" type="parTrans" cxnId="{2B3E0B88-707A-418B-AA63-FD88251C59CD}">
      <dgm:prSet/>
      <dgm:spPr>
        <a:ln>
          <a:solidFill>
            <a:srgbClr val="16A085"/>
          </a:solidFill>
        </a:ln>
      </dgm:spPr>
      <dgm:t>
        <a:bodyPr/>
        <a:lstStyle/>
        <a:p>
          <a:endParaRPr lang="es-ES" b="1"/>
        </a:p>
      </dgm:t>
    </dgm:pt>
    <dgm:pt modelId="{9E3869D8-A7FD-4027-8D69-6E2073D34B18}" type="sibTrans" cxnId="{2B3E0B88-707A-418B-AA63-FD88251C59CD}">
      <dgm:prSet/>
      <dgm:spPr/>
      <dgm:t>
        <a:bodyPr/>
        <a:lstStyle/>
        <a:p>
          <a:endParaRPr lang="es-ES" b="1"/>
        </a:p>
      </dgm:t>
    </dgm:pt>
    <dgm:pt modelId="{75D8DDDB-37A2-451F-84D1-A9ACAD074391}">
      <dgm:prSet phldrT="[Texto]" custT="1"/>
      <dgm:spPr>
        <a:ln>
          <a:solidFill>
            <a:srgbClr val="16A085"/>
          </a:solidFill>
        </a:ln>
      </dgm:spPr>
      <dgm:t>
        <a:bodyPr/>
        <a:lstStyle/>
        <a:p>
          <a:pPr algn="just"/>
          <a:r>
            <a:rPr lang="es-ES" sz="3200" dirty="0" smtClean="0">
              <a:latin typeface="Times New Roman" panose="02020603050405020304" pitchFamily="18" charset="0"/>
              <a:cs typeface="Times New Roman" panose="02020603050405020304" pitchFamily="18" charset="0"/>
            </a:rPr>
            <a:t>Del total de personas que mueren en una accidente de tránsito la mitad son “usuarios vulnerables de la vía pública”, es decir, peatones, ciclistas y motociclistas.</a:t>
          </a:r>
        </a:p>
      </dgm:t>
    </dgm:pt>
    <dgm:pt modelId="{1BC09EBB-BF76-4E79-9071-C7578C102458}" type="parTrans" cxnId="{96CFDFAB-308E-4E8A-8A44-3576111B6917}">
      <dgm:prSet/>
      <dgm:spPr>
        <a:solidFill>
          <a:srgbClr val="16A085"/>
        </a:solidFill>
        <a:ln>
          <a:solidFill>
            <a:srgbClr val="16A085"/>
          </a:solidFill>
        </a:ln>
      </dgm:spPr>
      <dgm:t>
        <a:bodyPr/>
        <a:lstStyle/>
        <a:p>
          <a:endParaRPr lang="es-ES"/>
        </a:p>
      </dgm:t>
    </dgm:pt>
    <dgm:pt modelId="{CE854DC7-8D07-469E-B7AE-44D85115F487}" type="sibTrans" cxnId="{96CFDFAB-308E-4E8A-8A44-3576111B6917}">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562731" custScaleY="72323"/>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 modelId="{6453487C-0FAF-4B32-BD10-ECD1ABD7E947}" type="pres">
      <dgm:prSet presAssocID="{4349BE00-98CD-4A0C-8970-0800DCF0B510}" presName="Name13" presStyleLbl="parChTrans1D2" presStyleIdx="0" presStyleCnt="2"/>
      <dgm:spPr/>
      <dgm:t>
        <a:bodyPr/>
        <a:lstStyle/>
        <a:p>
          <a:endParaRPr lang="es-EC"/>
        </a:p>
      </dgm:t>
    </dgm:pt>
    <dgm:pt modelId="{45B98A4A-0B6D-4F48-B74E-847DD2F0977C}" type="pres">
      <dgm:prSet presAssocID="{D0D20E71-FED1-4623-8034-D329000238BD}" presName="childText" presStyleLbl="bgAcc1" presStyleIdx="0" presStyleCnt="2" custScaleX="739626" custScaleY="175406">
        <dgm:presLayoutVars>
          <dgm:bulletEnabled val="1"/>
        </dgm:presLayoutVars>
      </dgm:prSet>
      <dgm:spPr/>
      <dgm:t>
        <a:bodyPr/>
        <a:lstStyle/>
        <a:p>
          <a:endParaRPr lang="es-EC"/>
        </a:p>
      </dgm:t>
    </dgm:pt>
    <dgm:pt modelId="{35F1FABA-4DA8-402B-A11D-DF4245849B69}" type="pres">
      <dgm:prSet presAssocID="{1BC09EBB-BF76-4E79-9071-C7578C102458}" presName="Name13" presStyleLbl="parChTrans1D2" presStyleIdx="1" presStyleCnt="2"/>
      <dgm:spPr/>
      <dgm:t>
        <a:bodyPr/>
        <a:lstStyle/>
        <a:p>
          <a:endParaRPr lang="es-EC"/>
        </a:p>
      </dgm:t>
    </dgm:pt>
    <dgm:pt modelId="{BD58ED50-4D23-4BC6-9E32-1D34C79EE57B}" type="pres">
      <dgm:prSet presAssocID="{75D8DDDB-37A2-451F-84D1-A9ACAD074391}" presName="childText" presStyleLbl="bgAcc1" presStyleIdx="1" presStyleCnt="2" custScaleX="739626" custScaleY="188645">
        <dgm:presLayoutVars>
          <dgm:bulletEnabled val="1"/>
        </dgm:presLayoutVars>
      </dgm:prSet>
      <dgm:spPr/>
      <dgm:t>
        <a:bodyPr/>
        <a:lstStyle/>
        <a:p>
          <a:endParaRPr lang="es-EC"/>
        </a:p>
      </dgm:t>
    </dgm:pt>
  </dgm:ptLst>
  <dgm:cxnLst>
    <dgm:cxn modelId="{8261B547-682A-408A-B272-106080F21147}" type="presOf" srcId="{CB9964DC-5E01-4879-9733-CDEE2AB1D1F7}" destId="{C7DDC059-89DD-4F99-A10D-9C975D60C8D8}" srcOrd="1" destOrd="0" presId="urn:microsoft.com/office/officeart/2005/8/layout/hierarchy3"/>
    <dgm:cxn modelId="{28D4554E-D8BE-4E65-804B-B50688248588}" type="presOf" srcId="{4349BE00-98CD-4A0C-8970-0800DCF0B510}" destId="{6453487C-0FAF-4B32-BD10-ECD1ABD7E947}" srcOrd="0" destOrd="0" presId="urn:microsoft.com/office/officeart/2005/8/layout/hierarchy3"/>
    <dgm:cxn modelId="{C862BFBA-4C89-4178-88D3-C68FB6182F69}" type="presOf" srcId="{D0D20E71-FED1-4623-8034-D329000238BD}" destId="{45B98A4A-0B6D-4F48-B74E-847DD2F0977C}" srcOrd="0" destOrd="0" presId="urn:microsoft.com/office/officeart/2005/8/layout/hierarchy3"/>
    <dgm:cxn modelId="{D98A111E-8B06-4736-A7EE-38CBBA8302D4}" type="presOf" srcId="{7061F2FC-F2AB-4DE3-98B0-886576B4E2C6}" destId="{D433476B-D68D-4328-ADAC-B2895D3D50CF}"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2B3E0B88-707A-418B-AA63-FD88251C59CD}" srcId="{CB9964DC-5E01-4879-9733-CDEE2AB1D1F7}" destId="{D0D20E71-FED1-4623-8034-D329000238BD}" srcOrd="0" destOrd="0" parTransId="{4349BE00-98CD-4A0C-8970-0800DCF0B510}" sibTransId="{9E3869D8-A7FD-4027-8D69-6E2073D34B18}"/>
    <dgm:cxn modelId="{BC5AB440-C999-4731-8279-B2B2C846FF2E}" type="presOf" srcId="{75D8DDDB-37A2-451F-84D1-A9ACAD074391}" destId="{BD58ED50-4D23-4BC6-9E32-1D34C79EE57B}" srcOrd="0" destOrd="0" presId="urn:microsoft.com/office/officeart/2005/8/layout/hierarchy3"/>
    <dgm:cxn modelId="{7EF0A5ED-6EE8-4192-8271-6A663ECF1B71}" type="presOf" srcId="{CB9964DC-5E01-4879-9733-CDEE2AB1D1F7}" destId="{ECB1CA3E-26B8-4A39-AEF8-6F06E506D3C7}" srcOrd="0" destOrd="0" presId="urn:microsoft.com/office/officeart/2005/8/layout/hierarchy3"/>
    <dgm:cxn modelId="{85AF94DC-272A-46B4-93A5-57EECF1F2D70}" type="presOf" srcId="{1BC09EBB-BF76-4E79-9071-C7578C102458}" destId="{35F1FABA-4DA8-402B-A11D-DF4245849B69}" srcOrd="0" destOrd="0" presId="urn:microsoft.com/office/officeart/2005/8/layout/hierarchy3"/>
    <dgm:cxn modelId="{96CFDFAB-308E-4E8A-8A44-3576111B6917}" srcId="{CB9964DC-5E01-4879-9733-CDEE2AB1D1F7}" destId="{75D8DDDB-37A2-451F-84D1-A9ACAD074391}" srcOrd="1" destOrd="0" parTransId="{1BC09EBB-BF76-4E79-9071-C7578C102458}" sibTransId="{CE854DC7-8D07-469E-B7AE-44D85115F487}"/>
    <dgm:cxn modelId="{F8B05E0E-6FED-4645-BD00-1A2DDDB6BBC6}" type="presParOf" srcId="{D433476B-D68D-4328-ADAC-B2895D3D50CF}" destId="{1E58A3BC-F1F7-40EE-89AA-32E802ED4BF7}" srcOrd="0" destOrd="0" presId="urn:microsoft.com/office/officeart/2005/8/layout/hierarchy3"/>
    <dgm:cxn modelId="{9A7704EF-F35D-4A00-B8C3-815026F30778}" type="presParOf" srcId="{1E58A3BC-F1F7-40EE-89AA-32E802ED4BF7}" destId="{D21DF85A-45CA-4CE0-B0ED-CF4615475EE0}" srcOrd="0" destOrd="0" presId="urn:microsoft.com/office/officeart/2005/8/layout/hierarchy3"/>
    <dgm:cxn modelId="{B943297B-27A2-4A03-8093-5F9ED3C306F9}" type="presParOf" srcId="{D21DF85A-45CA-4CE0-B0ED-CF4615475EE0}" destId="{ECB1CA3E-26B8-4A39-AEF8-6F06E506D3C7}" srcOrd="0" destOrd="0" presId="urn:microsoft.com/office/officeart/2005/8/layout/hierarchy3"/>
    <dgm:cxn modelId="{579214C3-A331-4AEF-B426-FC090C079DB5}" type="presParOf" srcId="{D21DF85A-45CA-4CE0-B0ED-CF4615475EE0}" destId="{C7DDC059-89DD-4F99-A10D-9C975D60C8D8}" srcOrd="1" destOrd="0" presId="urn:microsoft.com/office/officeart/2005/8/layout/hierarchy3"/>
    <dgm:cxn modelId="{CB7E2DD8-EEC8-4D16-BC38-08D5FBE75A31}" type="presParOf" srcId="{1E58A3BC-F1F7-40EE-89AA-32E802ED4BF7}" destId="{F784BE88-3DB9-4E87-AFCA-2ED0BF00DEA1}" srcOrd="1" destOrd="0" presId="urn:microsoft.com/office/officeart/2005/8/layout/hierarchy3"/>
    <dgm:cxn modelId="{742198EB-1501-4BB6-84FF-CE73F05E4B8D}" type="presParOf" srcId="{F784BE88-3DB9-4E87-AFCA-2ED0BF00DEA1}" destId="{6453487C-0FAF-4B32-BD10-ECD1ABD7E947}" srcOrd="0" destOrd="0" presId="urn:microsoft.com/office/officeart/2005/8/layout/hierarchy3"/>
    <dgm:cxn modelId="{66A5D35A-E199-4A01-94EA-5AB50222198C}" type="presParOf" srcId="{F784BE88-3DB9-4E87-AFCA-2ED0BF00DEA1}" destId="{45B98A4A-0B6D-4F48-B74E-847DD2F0977C}" srcOrd="1" destOrd="0" presId="urn:microsoft.com/office/officeart/2005/8/layout/hierarchy3"/>
    <dgm:cxn modelId="{DFA63EC1-D4C6-4B94-98E0-C302E699EC81}" type="presParOf" srcId="{F784BE88-3DB9-4E87-AFCA-2ED0BF00DEA1}" destId="{35F1FABA-4DA8-402B-A11D-DF4245849B69}" srcOrd="2" destOrd="0" presId="urn:microsoft.com/office/officeart/2005/8/layout/hierarchy3"/>
    <dgm:cxn modelId="{78C7B0B1-0249-4CAE-9745-6E886EBDE8E4}" type="presParOf" srcId="{F784BE88-3DB9-4E87-AFCA-2ED0BF00DEA1}" destId="{BD58ED50-4D23-4BC6-9E32-1D34C79EE57B}" srcOrd="3"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0.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colorful4" csCatId="colorful" phldr="1"/>
      <dgm:spPr/>
      <dgm:t>
        <a:bodyPr/>
        <a:lstStyle/>
        <a:p>
          <a:endParaRPr lang="es-ES"/>
        </a:p>
      </dgm:t>
    </dgm:pt>
    <dgm:pt modelId="{CB9964DC-5E01-4879-9733-CDEE2AB1D1F7}">
      <dgm:prSet phldrT="[Texto]" custT="1"/>
      <dgm:spPr>
        <a:solidFill>
          <a:srgbClr val="16A085"/>
        </a:solidFill>
      </dgm:spPr>
      <dgm:t>
        <a:bodyPr/>
        <a:lstStyle/>
        <a:p>
          <a:r>
            <a:rPr lang="es-ES" sz="3800" b="1" dirty="0" smtClean="0">
              <a:solidFill>
                <a:srgbClr val="191919"/>
              </a:solidFill>
              <a:latin typeface="Times New Roman" panose="02020603050405020304" pitchFamily="18" charset="0"/>
              <a:cs typeface="Times New Roman" panose="02020603050405020304" pitchFamily="18" charset="0"/>
            </a:rPr>
            <a:t>Redes neuronales convolucionales (CNN): R-CNN</a:t>
          </a:r>
          <a:endParaRPr lang="es-EC" sz="3800" b="1" noProof="0" dirty="0">
            <a:solidFill>
              <a:srgbClr val="191919"/>
            </a:solidFill>
            <a:latin typeface="Times New Roman" panose="02020603050405020304" pitchFamily="18" charset="0"/>
            <a:cs typeface="Times New Roman" panose="02020603050405020304" pitchFamily="18" charset="0"/>
          </a:endParaRPr>
        </a:p>
      </dgm:t>
    </dgm:pt>
    <dgm:pt modelId="{5760939A-00E0-4E0F-82AC-14F95E0A4A90}" type="parTrans" cxnId="{E5DF4D7B-2998-4040-B309-23173E1132D4}">
      <dgm:prSet/>
      <dgm:spPr/>
      <dgm:t>
        <a:bodyPr/>
        <a:lstStyle/>
        <a:p>
          <a:endParaRPr lang="es-ES" b="1"/>
        </a:p>
      </dgm:t>
    </dgm:pt>
    <dgm:pt modelId="{2BAB4B72-4C27-47D9-A895-24F30C6A71EC}" type="sibTrans" cxnId="{E5DF4D7B-2998-4040-B309-23173E1132D4}">
      <dgm:prSet/>
      <dgm:spPr/>
      <dgm:t>
        <a:bodyPr/>
        <a:lstStyle/>
        <a:p>
          <a:endParaRPr lang="es-ES" b="1"/>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472369" custScaleY="65325" custLinFactY="-96298" custLinFactNeighborX="4441" custLinFactNeighborY="-100000"/>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Lst>
  <dgm:cxnLst>
    <dgm:cxn modelId="{E5DF4D7B-2998-4040-B309-23173E1132D4}" srcId="{7061F2FC-F2AB-4DE3-98B0-886576B4E2C6}" destId="{CB9964DC-5E01-4879-9733-CDEE2AB1D1F7}" srcOrd="0" destOrd="0" parTransId="{5760939A-00E0-4E0F-82AC-14F95E0A4A90}" sibTransId="{2BAB4B72-4C27-47D9-A895-24F30C6A71EC}"/>
    <dgm:cxn modelId="{F489B44A-74CF-4F50-9F10-F8D6F6FA3C38}" type="presOf" srcId="{CB9964DC-5E01-4879-9733-CDEE2AB1D1F7}" destId="{ECB1CA3E-26B8-4A39-AEF8-6F06E506D3C7}" srcOrd="0" destOrd="0" presId="urn:microsoft.com/office/officeart/2005/8/layout/hierarchy3"/>
    <dgm:cxn modelId="{D9635886-7515-4FB6-87F3-2FD8CE0A7751}" type="presOf" srcId="{CB9964DC-5E01-4879-9733-CDEE2AB1D1F7}" destId="{C7DDC059-89DD-4F99-A10D-9C975D60C8D8}" srcOrd="1" destOrd="0" presId="urn:microsoft.com/office/officeart/2005/8/layout/hierarchy3"/>
    <dgm:cxn modelId="{CFEEEE41-18B3-4C61-AAFE-8517D17FAFDF}" type="presOf" srcId="{7061F2FC-F2AB-4DE3-98B0-886576B4E2C6}" destId="{D433476B-D68D-4328-ADAC-B2895D3D50CF}" srcOrd="0" destOrd="0" presId="urn:microsoft.com/office/officeart/2005/8/layout/hierarchy3"/>
    <dgm:cxn modelId="{5CE45A66-5219-4380-9D94-D687AA2877F9}" type="presParOf" srcId="{D433476B-D68D-4328-ADAC-B2895D3D50CF}" destId="{1E58A3BC-F1F7-40EE-89AA-32E802ED4BF7}" srcOrd="0" destOrd="0" presId="urn:microsoft.com/office/officeart/2005/8/layout/hierarchy3"/>
    <dgm:cxn modelId="{96F6794D-1F4F-49FB-A7EE-5AF62F711A63}" type="presParOf" srcId="{1E58A3BC-F1F7-40EE-89AA-32E802ED4BF7}" destId="{D21DF85A-45CA-4CE0-B0ED-CF4615475EE0}" srcOrd="0" destOrd="0" presId="urn:microsoft.com/office/officeart/2005/8/layout/hierarchy3"/>
    <dgm:cxn modelId="{6E8928A0-3F67-40C9-9248-F91668B1CB7E}" type="presParOf" srcId="{D21DF85A-45CA-4CE0-B0ED-CF4615475EE0}" destId="{ECB1CA3E-26B8-4A39-AEF8-6F06E506D3C7}" srcOrd="0" destOrd="0" presId="urn:microsoft.com/office/officeart/2005/8/layout/hierarchy3"/>
    <dgm:cxn modelId="{5BD154B7-BE77-4635-8791-B6E3E2B8191D}" type="presParOf" srcId="{D21DF85A-45CA-4CE0-B0ED-CF4615475EE0}" destId="{C7DDC059-89DD-4F99-A10D-9C975D60C8D8}" srcOrd="1" destOrd="0" presId="urn:microsoft.com/office/officeart/2005/8/layout/hierarchy3"/>
    <dgm:cxn modelId="{21AFD3DC-7185-4555-A8F6-7E9D4441C08E}"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1.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colorful4" csCatId="colorful" phldr="1"/>
      <dgm:spPr/>
      <dgm:t>
        <a:bodyPr/>
        <a:lstStyle/>
        <a:p>
          <a:endParaRPr lang="es-ES"/>
        </a:p>
      </dgm:t>
    </dgm:pt>
    <dgm:pt modelId="{CB9964DC-5E01-4879-9733-CDEE2AB1D1F7}">
      <dgm:prSet phldrT="[Texto]" custT="1"/>
      <dgm:spPr>
        <a:solidFill>
          <a:srgbClr val="16A085"/>
        </a:solidFill>
      </dgm:spPr>
      <dgm:t>
        <a:bodyPr/>
        <a:lstStyle/>
        <a:p>
          <a:pPr algn="ctr"/>
          <a:r>
            <a:rPr lang="es-ES" sz="3600" b="1" dirty="0" smtClean="0">
              <a:solidFill>
                <a:srgbClr val="191919"/>
              </a:solidFill>
              <a:latin typeface="Times New Roman" panose="02020603050405020304" pitchFamily="18" charset="0"/>
              <a:cs typeface="Times New Roman" panose="02020603050405020304" pitchFamily="18" charset="0"/>
            </a:rPr>
            <a:t>Redes neuronales convolucionales (CNN): </a:t>
          </a:r>
          <a:r>
            <a:rPr lang="es-ES" sz="3600" b="1" i="1" dirty="0" err="1" smtClean="0">
              <a:solidFill>
                <a:srgbClr val="191919"/>
              </a:solidFill>
              <a:latin typeface="Times New Roman" panose="02020603050405020304" pitchFamily="18" charset="0"/>
              <a:cs typeface="Times New Roman" panose="02020603050405020304" pitchFamily="18" charset="0"/>
            </a:rPr>
            <a:t>fast</a:t>
          </a:r>
          <a:r>
            <a:rPr lang="es-ES" sz="3600" b="1" dirty="0" smtClean="0">
              <a:solidFill>
                <a:srgbClr val="191919"/>
              </a:solidFill>
              <a:latin typeface="Times New Roman" panose="02020603050405020304" pitchFamily="18" charset="0"/>
              <a:cs typeface="Times New Roman" panose="02020603050405020304" pitchFamily="18" charset="0"/>
            </a:rPr>
            <a:t> R-CNN</a:t>
          </a:r>
          <a:endParaRPr lang="es-EC" sz="3600" b="1" noProof="0" dirty="0">
            <a:solidFill>
              <a:srgbClr val="191919"/>
            </a:solidFill>
            <a:latin typeface="Times New Roman" panose="02020603050405020304" pitchFamily="18" charset="0"/>
            <a:cs typeface="Times New Roman" panose="02020603050405020304" pitchFamily="18" charset="0"/>
          </a:endParaRPr>
        </a:p>
      </dgm:t>
    </dgm:pt>
    <dgm:pt modelId="{5760939A-00E0-4E0F-82AC-14F95E0A4A90}" type="parTrans" cxnId="{E5DF4D7B-2998-4040-B309-23173E1132D4}">
      <dgm:prSet/>
      <dgm:spPr/>
      <dgm:t>
        <a:bodyPr/>
        <a:lstStyle/>
        <a:p>
          <a:endParaRPr lang="es-ES" b="1"/>
        </a:p>
      </dgm:t>
    </dgm:pt>
    <dgm:pt modelId="{2BAB4B72-4C27-47D9-A895-24F30C6A71EC}" type="sibTrans" cxnId="{E5DF4D7B-2998-4040-B309-23173E1132D4}">
      <dgm:prSet/>
      <dgm:spPr/>
      <dgm:t>
        <a:bodyPr/>
        <a:lstStyle/>
        <a:p>
          <a:endParaRPr lang="es-ES" b="1"/>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426223" custScaleY="57726" custLinFactY="-76771" custLinFactNeighborX="-36068" custLinFactNeighborY="-100000"/>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Lst>
  <dgm:cxnLst>
    <dgm:cxn modelId="{E5DF4D7B-2998-4040-B309-23173E1132D4}" srcId="{7061F2FC-F2AB-4DE3-98B0-886576B4E2C6}" destId="{CB9964DC-5E01-4879-9733-CDEE2AB1D1F7}" srcOrd="0" destOrd="0" parTransId="{5760939A-00E0-4E0F-82AC-14F95E0A4A90}" sibTransId="{2BAB4B72-4C27-47D9-A895-24F30C6A71EC}"/>
    <dgm:cxn modelId="{41C06DC3-2BCC-4DD7-B3B4-11F2DEB9B555}" type="presOf" srcId="{CB9964DC-5E01-4879-9733-CDEE2AB1D1F7}" destId="{C7DDC059-89DD-4F99-A10D-9C975D60C8D8}" srcOrd="1" destOrd="0" presId="urn:microsoft.com/office/officeart/2005/8/layout/hierarchy3"/>
    <dgm:cxn modelId="{232E8548-2247-48E5-B1E0-56A44636E655}" type="presOf" srcId="{CB9964DC-5E01-4879-9733-CDEE2AB1D1F7}" destId="{ECB1CA3E-26B8-4A39-AEF8-6F06E506D3C7}" srcOrd="0" destOrd="0" presId="urn:microsoft.com/office/officeart/2005/8/layout/hierarchy3"/>
    <dgm:cxn modelId="{065859CF-0A1A-45AE-A0E5-0FF9BFBACEBB}" type="presOf" srcId="{7061F2FC-F2AB-4DE3-98B0-886576B4E2C6}" destId="{D433476B-D68D-4328-ADAC-B2895D3D50CF}" srcOrd="0" destOrd="0" presId="urn:microsoft.com/office/officeart/2005/8/layout/hierarchy3"/>
    <dgm:cxn modelId="{841ADF07-C8F4-4A63-9FE9-8E65373E9730}" type="presParOf" srcId="{D433476B-D68D-4328-ADAC-B2895D3D50CF}" destId="{1E58A3BC-F1F7-40EE-89AA-32E802ED4BF7}" srcOrd="0" destOrd="0" presId="urn:microsoft.com/office/officeart/2005/8/layout/hierarchy3"/>
    <dgm:cxn modelId="{961AAD0D-FB1C-4FDE-BCAE-0D561C6207CB}" type="presParOf" srcId="{1E58A3BC-F1F7-40EE-89AA-32E802ED4BF7}" destId="{D21DF85A-45CA-4CE0-B0ED-CF4615475EE0}" srcOrd="0" destOrd="0" presId="urn:microsoft.com/office/officeart/2005/8/layout/hierarchy3"/>
    <dgm:cxn modelId="{74980FDB-834F-4522-84BD-3F4DB39E7BE8}" type="presParOf" srcId="{D21DF85A-45CA-4CE0-B0ED-CF4615475EE0}" destId="{ECB1CA3E-26B8-4A39-AEF8-6F06E506D3C7}" srcOrd="0" destOrd="0" presId="urn:microsoft.com/office/officeart/2005/8/layout/hierarchy3"/>
    <dgm:cxn modelId="{308E8C85-E1F4-4680-939A-28DCCEEBAFC7}" type="presParOf" srcId="{D21DF85A-45CA-4CE0-B0ED-CF4615475EE0}" destId="{C7DDC059-89DD-4F99-A10D-9C975D60C8D8}" srcOrd="1" destOrd="0" presId="urn:microsoft.com/office/officeart/2005/8/layout/hierarchy3"/>
    <dgm:cxn modelId="{A2BA1DC4-6F0A-40E6-AFEB-CD24E6404EAB}"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2.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colorful4" csCatId="colorful" phldr="1"/>
      <dgm:spPr/>
      <dgm:t>
        <a:bodyPr/>
        <a:lstStyle/>
        <a:p>
          <a:endParaRPr lang="es-ES"/>
        </a:p>
      </dgm:t>
    </dgm:pt>
    <dgm:pt modelId="{CB9964DC-5E01-4879-9733-CDEE2AB1D1F7}">
      <dgm:prSet phldrT="[Texto]" custT="1"/>
      <dgm:spPr>
        <a:solidFill>
          <a:srgbClr val="16A085"/>
        </a:solidFill>
      </dgm:spPr>
      <dgm:t>
        <a:bodyPr/>
        <a:lstStyle/>
        <a:p>
          <a:pPr algn="ctr"/>
          <a:r>
            <a:rPr lang="es-ES" sz="3600" b="1" dirty="0" smtClean="0">
              <a:solidFill>
                <a:srgbClr val="191919"/>
              </a:solidFill>
              <a:latin typeface="Times New Roman" panose="02020603050405020304" pitchFamily="18" charset="0"/>
              <a:cs typeface="Times New Roman" panose="02020603050405020304" pitchFamily="18" charset="0"/>
            </a:rPr>
            <a:t>Redes neuronales convolucionales (CNN): </a:t>
          </a:r>
          <a:r>
            <a:rPr lang="es-ES" sz="3600" b="1" i="1" dirty="0" err="1" smtClean="0">
              <a:solidFill>
                <a:srgbClr val="191919"/>
              </a:solidFill>
              <a:latin typeface="Times New Roman" panose="02020603050405020304" pitchFamily="18" charset="0"/>
              <a:cs typeface="Times New Roman" panose="02020603050405020304" pitchFamily="18" charset="0"/>
            </a:rPr>
            <a:t>fast</a:t>
          </a:r>
          <a:r>
            <a:rPr lang="es-ES" sz="3600" b="1" dirty="0" smtClean="0">
              <a:solidFill>
                <a:srgbClr val="191919"/>
              </a:solidFill>
              <a:latin typeface="Times New Roman" panose="02020603050405020304" pitchFamily="18" charset="0"/>
              <a:cs typeface="Times New Roman" panose="02020603050405020304" pitchFamily="18" charset="0"/>
            </a:rPr>
            <a:t> R-CNN</a:t>
          </a:r>
          <a:endParaRPr lang="es-EC" sz="3600" b="1" noProof="0" dirty="0">
            <a:solidFill>
              <a:srgbClr val="191919"/>
            </a:solidFill>
            <a:latin typeface="Times New Roman" panose="02020603050405020304" pitchFamily="18" charset="0"/>
            <a:cs typeface="Times New Roman" panose="02020603050405020304" pitchFamily="18" charset="0"/>
          </a:endParaRPr>
        </a:p>
      </dgm:t>
    </dgm:pt>
    <dgm:pt modelId="{5760939A-00E0-4E0F-82AC-14F95E0A4A90}" type="parTrans" cxnId="{E5DF4D7B-2998-4040-B309-23173E1132D4}">
      <dgm:prSet/>
      <dgm:spPr/>
      <dgm:t>
        <a:bodyPr/>
        <a:lstStyle/>
        <a:p>
          <a:endParaRPr lang="es-ES" b="1"/>
        </a:p>
      </dgm:t>
    </dgm:pt>
    <dgm:pt modelId="{2BAB4B72-4C27-47D9-A895-24F30C6A71EC}" type="sibTrans" cxnId="{E5DF4D7B-2998-4040-B309-23173E1132D4}">
      <dgm:prSet/>
      <dgm:spPr/>
      <dgm:t>
        <a:bodyPr/>
        <a:lstStyle/>
        <a:p>
          <a:endParaRPr lang="es-ES" b="1"/>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426223" custScaleY="57726" custLinFactY="-76771" custLinFactNeighborX="-36068" custLinFactNeighborY="-100000"/>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Lst>
  <dgm:cxnLst>
    <dgm:cxn modelId="{E5DF4D7B-2998-4040-B309-23173E1132D4}" srcId="{7061F2FC-F2AB-4DE3-98B0-886576B4E2C6}" destId="{CB9964DC-5E01-4879-9733-CDEE2AB1D1F7}" srcOrd="0" destOrd="0" parTransId="{5760939A-00E0-4E0F-82AC-14F95E0A4A90}" sibTransId="{2BAB4B72-4C27-47D9-A895-24F30C6A71EC}"/>
    <dgm:cxn modelId="{74410490-E848-4C79-8E67-AE61F4CCDAE6}" type="presOf" srcId="{CB9964DC-5E01-4879-9733-CDEE2AB1D1F7}" destId="{ECB1CA3E-26B8-4A39-AEF8-6F06E506D3C7}" srcOrd="0" destOrd="0" presId="urn:microsoft.com/office/officeart/2005/8/layout/hierarchy3"/>
    <dgm:cxn modelId="{8956E62E-55AB-42B6-BC1A-611D90D91CD7}" type="presOf" srcId="{CB9964DC-5E01-4879-9733-CDEE2AB1D1F7}" destId="{C7DDC059-89DD-4F99-A10D-9C975D60C8D8}" srcOrd="1" destOrd="0" presId="urn:microsoft.com/office/officeart/2005/8/layout/hierarchy3"/>
    <dgm:cxn modelId="{D014FCEF-11AB-4107-BCD6-B9B7FD2C9CC6}" type="presOf" srcId="{7061F2FC-F2AB-4DE3-98B0-886576B4E2C6}" destId="{D433476B-D68D-4328-ADAC-B2895D3D50CF}" srcOrd="0" destOrd="0" presId="urn:microsoft.com/office/officeart/2005/8/layout/hierarchy3"/>
    <dgm:cxn modelId="{78D1D40B-A42E-4134-B23A-F511D9224A3C}" type="presParOf" srcId="{D433476B-D68D-4328-ADAC-B2895D3D50CF}" destId="{1E58A3BC-F1F7-40EE-89AA-32E802ED4BF7}" srcOrd="0" destOrd="0" presId="urn:microsoft.com/office/officeart/2005/8/layout/hierarchy3"/>
    <dgm:cxn modelId="{4EE38243-80E7-479C-9D5E-9F48C2B07F71}" type="presParOf" srcId="{1E58A3BC-F1F7-40EE-89AA-32E802ED4BF7}" destId="{D21DF85A-45CA-4CE0-B0ED-CF4615475EE0}" srcOrd="0" destOrd="0" presId="urn:microsoft.com/office/officeart/2005/8/layout/hierarchy3"/>
    <dgm:cxn modelId="{69DE6A29-C4A0-4591-8BC7-CF15AF7220BC}" type="presParOf" srcId="{D21DF85A-45CA-4CE0-B0ED-CF4615475EE0}" destId="{ECB1CA3E-26B8-4A39-AEF8-6F06E506D3C7}" srcOrd="0" destOrd="0" presId="urn:microsoft.com/office/officeart/2005/8/layout/hierarchy3"/>
    <dgm:cxn modelId="{6364D389-5B92-4EA2-9C9C-09C153E1504D}" type="presParOf" srcId="{D21DF85A-45CA-4CE0-B0ED-CF4615475EE0}" destId="{C7DDC059-89DD-4F99-A10D-9C975D60C8D8}" srcOrd="1" destOrd="0" presId="urn:microsoft.com/office/officeart/2005/8/layout/hierarchy3"/>
    <dgm:cxn modelId="{E351886C-C245-4C69-A67E-A7A624BAF375}"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3.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colorful4" csCatId="colorful" phldr="1"/>
      <dgm:spPr/>
      <dgm:t>
        <a:bodyPr/>
        <a:lstStyle/>
        <a:p>
          <a:endParaRPr lang="es-ES"/>
        </a:p>
      </dgm:t>
    </dgm:pt>
    <dgm:pt modelId="{CB9964DC-5E01-4879-9733-CDEE2AB1D1F7}">
      <dgm:prSet phldrT="[Texto]" custT="1"/>
      <dgm:spPr>
        <a:solidFill>
          <a:srgbClr val="16A085"/>
        </a:solidFill>
      </dgm:spPr>
      <dgm:t>
        <a:bodyPr/>
        <a:lstStyle/>
        <a:p>
          <a:r>
            <a:rPr lang="es-ES" sz="3800" b="1" strike="noStrike" noProof="0" dirty="0" smtClean="0">
              <a:solidFill>
                <a:schemeClr val="tx1"/>
              </a:solidFill>
              <a:latin typeface="Times New Roman" panose="02020603050405020304" pitchFamily="18" charset="0"/>
              <a:cs typeface="Times New Roman" panose="02020603050405020304" pitchFamily="18" charset="0"/>
            </a:rPr>
            <a:t>Diseño de la arquitectura </a:t>
          </a:r>
          <a:r>
            <a:rPr lang="es-ES" sz="3800" b="1" i="1" noProof="0" dirty="0" err="1" smtClean="0">
              <a:solidFill>
                <a:srgbClr val="191919"/>
              </a:solidFill>
              <a:latin typeface="Times New Roman" panose="02020603050405020304" pitchFamily="18" charset="0"/>
              <a:cs typeface="Times New Roman" panose="02020603050405020304" pitchFamily="18" charset="0"/>
            </a:rPr>
            <a:t>fast</a:t>
          </a:r>
          <a:r>
            <a:rPr lang="es-ES" sz="3800" b="1" noProof="0" dirty="0" smtClean="0">
              <a:solidFill>
                <a:srgbClr val="191919"/>
              </a:solidFill>
              <a:latin typeface="Times New Roman" panose="02020603050405020304" pitchFamily="18" charset="0"/>
              <a:cs typeface="Times New Roman" panose="02020603050405020304" pitchFamily="18" charset="0"/>
            </a:rPr>
            <a:t> R-CNN</a:t>
          </a:r>
          <a:endParaRPr lang="es-EC" sz="3800" b="1" noProof="0" dirty="0">
            <a:solidFill>
              <a:srgbClr val="191919"/>
            </a:solidFill>
            <a:latin typeface="Times New Roman" panose="02020603050405020304" pitchFamily="18" charset="0"/>
            <a:cs typeface="Times New Roman" panose="02020603050405020304" pitchFamily="18" charset="0"/>
          </a:endParaRPr>
        </a:p>
      </dgm:t>
    </dgm:pt>
    <dgm:pt modelId="{5760939A-00E0-4E0F-82AC-14F95E0A4A90}" type="parTrans" cxnId="{E5DF4D7B-2998-4040-B309-23173E1132D4}">
      <dgm:prSet/>
      <dgm:spPr/>
      <dgm:t>
        <a:bodyPr/>
        <a:lstStyle/>
        <a:p>
          <a:endParaRPr lang="es-ES" b="1"/>
        </a:p>
      </dgm:t>
    </dgm:pt>
    <dgm:pt modelId="{2BAB4B72-4C27-47D9-A895-24F30C6A71EC}" type="sibTrans" cxnId="{E5DF4D7B-2998-4040-B309-23173E1132D4}">
      <dgm:prSet/>
      <dgm:spPr/>
      <dgm:t>
        <a:bodyPr/>
        <a:lstStyle/>
        <a:p>
          <a:endParaRPr lang="es-ES" b="1"/>
        </a:p>
      </dgm:t>
    </dgm:pt>
    <dgm:pt modelId="{75D8DDDB-37A2-451F-84D1-A9ACAD074391}">
      <dgm:prSet phldrT="[Texto]" custT="1"/>
      <dgm:spPr>
        <a:ln>
          <a:solidFill>
            <a:srgbClr val="16A085"/>
          </a:solidFill>
        </a:ln>
      </dgm:spPr>
      <dgm:t>
        <a:bodyPr/>
        <a:lstStyle/>
        <a:p>
          <a:pPr algn="just"/>
          <a:r>
            <a:rPr lang="es-ES" sz="3200" dirty="0" smtClean="0">
              <a:latin typeface="Times New Roman" panose="02020603050405020304" pitchFamily="18" charset="0"/>
              <a:cs typeface="Times New Roman" panose="02020603050405020304" pitchFamily="18" charset="0"/>
            </a:rPr>
            <a:t>No existe un método que permite determinar la profundidad de una red CNN esto depende directamente de la experiencia e intuición del diseñador.</a:t>
          </a:r>
        </a:p>
      </dgm:t>
    </dgm:pt>
    <dgm:pt modelId="{1BC09EBB-BF76-4E79-9071-C7578C102458}" type="parTrans" cxnId="{96CFDFAB-308E-4E8A-8A44-3576111B6917}">
      <dgm:prSet/>
      <dgm:spPr>
        <a:solidFill>
          <a:srgbClr val="16A085"/>
        </a:solidFill>
        <a:ln>
          <a:solidFill>
            <a:srgbClr val="16A085"/>
          </a:solidFill>
        </a:ln>
      </dgm:spPr>
      <dgm:t>
        <a:bodyPr/>
        <a:lstStyle/>
        <a:p>
          <a:endParaRPr lang="es-ES"/>
        </a:p>
      </dgm:t>
    </dgm:pt>
    <dgm:pt modelId="{CE854DC7-8D07-469E-B7AE-44D85115F487}" type="sibTrans" cxnId="{96CFDFAB-308E-4E8A-8A44-3576111B6917}">
      <dgm:prSet/>
      <dgm:spPr/>
      <dgm:t>
        <a:bodyPr/>
        <a:lstStyle/>
        <a:p>
          <a:endParaRPr lang="es-ES"/>
        </a:p>
      </dgm:t>
    </dgm:pt>
    <dgm:pt modelId="{AACEEE76-4FE2-4404-BB6A-F87A9ADE09FF}">
      <dgm:prSet phldrT="[Texto]" custT="1"/>
      <dgm:spPr>
        <a:ln>
          <a:solidFill>
            <a:srgbClr val="16A085"/>
          </a:solidFill>
        </a:ln>
      </dgm:spPr>
      <dgm:t>
        <a:bodyPr/>
        <a:lstStyle/>
        <a:p>
          <a:pPr algn="just"/>
          <a:r>
            <a:rPr lang="es-ES" sz="3200" dirty="0" smtClean="0">
              <a:latin typeface="Times New Roman" panose="02020603050405020304" pitchFamily="18" charset="0"/>
              <a:cs typeface="Times New Roman" panose="02020603050405020304" pitchFamily="18" charset="0"/>
            </a:rPr>
            <a:t>Se puede partir de problemas similares y mediante experimentación llegar a la arquitectura adecuada para nuestro problema.</a:t>
          </a:r>
        </a:p>
      </dgm:t>
    </dgm:pt>
    <dgm:pt modelId="{24393D63-4D2A-464F-8951-97225EBAE540}" type="sibTrans" cxnId="{178E98F8-B1FD-4D0A-AAD7-B5F0A1ADA946}">
      <dgm:prSet/>
      <dgm:spPr/>
      <dgm:t>
        <a:bodyPr/>
        <a:lstStyle/>
        <a:p>
          <a:endParaRPr lang="es-ES"/>
        </a:p>
      </dgm:t>
    </dgm:pt>
    <dgm:pt modelId="{6AB6FF7F-DC60-4508-BA64-E6A8259AB7F7}" type="parTrans" cxnId="{178E98F8-B1FD-4D0A-AAD7-B5F0A1ADA946}">
      <dgm:prSet/>
      <dgm:spPr>
        <a:ln>
          <a:solidFill>
            <a:srgbClr val="16A085"/>
          </a:solidFill>
        </a:ln>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81229" custScaleY="158937"/>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 modelId="{35F1FABA-4DA8-402B-A11D-DF4245849B69}" type="pres">
      <dgm:prSet presAssocID="{1BC09EBB-BF76-4E79-9071-C7578C102458}" presName="Name13" presStyleLbl="parChTrans1D2" presStyleIdx="0" presStyleCnt="2"/>
      <dgm:spPr/>
      <dgm:t>
        <a:bodyPr/>
        <a:lstStyle/>
        <a:p>
          <a:endParaRPr lang="es-EC"/>
        </a:p>
      </dgm:t>
    </dgm:pt>
    <dgm:pt modelId="{BD58ED50-4D23-4BC6-9E32-1D34C79EE57B}" type="pres">
      <dgm:prSet presAssocID="{75D8DDDB-37A2-451F-84D1-A9ACAD074391}" presName="childText" presStyleLbl="bgAcc1" presStyleIdx="0" presStyleCnt="2" custScaleX="739626" custScaleY="234531">
        <dgm:presLayoutVars>
          <dgm:bulletEnabled val="1"/>
        </dgm:presLayoutVars>
      </dgm:prSet>
      <dgm:spPr/>
      <dgm:t>
        <a:bodyPr/>
        <a:lstStyle/>
        <a:p>
          <a:endParaRPr lang="es-EC"/>
        </a:p>
      </dgm:t>
    </dgm:pt>
    <dgm:pt modelId="{55FEE2C7-0142-46D4-AA60-0318A65C607A}" type="pres">
      <dgm:prSet presAssocID="{6AB6FF7F-DC60-4508-BA64-E6A8259AB7F7}" presName="Name13" presStyleLbl="parChTrans1D2" presStyleIdx="1" presStyleCnt="2"/>
      <dgm:spPr/>
      <dgm:t>
        <a:bodyPr/>
        <a:lstStyle/>
        <a:p>
          <a:endParaRPr lang="es-ES"/>
        </a:p>
      </dgm:t>
    </dgm:pt>
    <dgm:pt modelId="{3E09CD22-2748-41BC-AA76-7386CA4B16A0}" type="pres">
      <dgm:prSet presAssocID="{AACEEE76-4FE2-4404-BB6A-F87A9ADE09FF}" presName="childText" presStyleLbl="bgAcc1" presStyleIdx="1" presStyleCnt="2" custScaleX="739626" custScaleY="194489">
        <dgm:presLayoutVars>
          <dgm:bulletEnabled val="1"/>
        </dgm:presLayoutVars>
      </dgm:prSet>
      <dgm:spPr/>
      <dgm:t>
        <a:bodyPr/>
        <a:lstStyle/>
        <a:p>
          <a:endParaRPr lang="es-ES"/>
        </a:p>
      </dgm:t>
    </dgm:pt>
  </dgm:ptLst>
  <dgm:cxnLst>
    <dgm:cxn modelId="{194769BA-D53D-4F00-ABE0-BC77485DBEDB}" type="presOf" srcId="{AACEEE76-4FE2-4404-BB6A-F87A9ADE09FF}" destId="{3E09CD22-2748-41BC-AA76-7386CA4B16A0}" srcOrd="0" destOrd="0" presId="urn:microsoft.com/office/officeart/2005/8/layout/hierarchy3"/>
    <dgm:cxn modelId="{0E90B684-A76B-4FE6-81B8-DE81F4D506C3}" type="presOf" srcId="{7061F2FC-F2AB-4DE3-98B0-886576B4E2C6}" destId="{D433476B-D68D-4328-ADAC-B2895D3D50CF}"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5B88D9A5-E508-4E37-991D-53FB0F44EE36}" type="presOf" srcId="{6AB6FF7F-DC60-4508-BA64-E6A8259AB7F7}" destId="{55FEE2C7-0142-46D4-AA60-0318A65C607A}" srcOrd="0" destOrd="0" presId="urn:microsoft.com/office/officeart/2005/8/layout/hierarchy3"/>
    <dgm:cxn modelId="{178E98F8-B1FD-4D0A-AAD7-B5F0A1ADA946}" srcId="{CB9964DC-5E01-4879-9733-CDEE2AB1D1F7}" destId="{AACEEE76-4FE2-4404-BB6A-F87A9ADE09FF}" srcOrd="1" destOrd="0" parTransId="{6AB6FF7F-DC60-4508-BA64-E6A8259AB7F7}" sibTransId="{24393D63-4D2A-464F-8951-97225EBAE540}"/>
    <dgm:cxn modelId="{DC0EE4D2-4E92-4897-8215-5B3429C56202}" type="presOf" srcId="{75D8DDDB-37A2-451F-84D1-A9ACAD074391}" destId="{BD58ED50-4D23-4BC6-9E32-1D34C79EE57B}" srcOrd="0" destOrd="0" presId="urn:microsoft.com/office/officeart/2005/8/layout/hierarchy3"/>
    <dgm:cxn modelId="{800261D1-5A23-4D19-AF17-3A8D17CAB37C}" type="presOf" srcId="{CB9964DC-5E01-4879-9733-CDEE2AB1D1F7}" destId="{C7DDC059-89DD-4F99-A10D-9C975D60C8D8}" srcOrd="1" destOrd="0" presId="urn:microsoft.com/office/officeart/2005/8/layout/hierarchy3"/>
    <dgm:cxn modelId="{AACA6F20-EAB3-4F04-9A0A-1DBB0359AC70}" type="presOf" srcId="{1BC09EBB-BF76-4E79-9071-C7578C102458}" destId="{35F1FABA-4DA8-402B-A11D-DF4245849B69}" srcOrd="0" destOrd="0" presId="urn:microsoft.com/office/officeart/2005/8/layout/hierarchy3"/>
    <dgm:cxn modelId="{9641A05F-0BED-4B7A-BE79-B96AEB58ADF0}" type="presOf" srcId="{CB9964DC-5E01-4879-9733-CDEE2AB1D1F7}" destId="{ECB1CA3E-26B8-4A39-AEF8-6F06E506D3C7}" srcOrd="0" destOrd="0" presId="urn:microsoft.com/office/officeart/2005/8/layout/hierarchy3"/>
    <dgm:cxn modelId="{96CFDFAB-308E-4E8A-8A44-3576111B6917}" srcId="{CB9964DC-5E01-4879-9733-CDEE2AB1D1F7}" destId="{75D8DDDB-37A2-451F-84D1-A9ACAD074391}" srcOrd="0" destOrd="0" parTransId="{1BC09EBB-BF76-4E79-9071-C7578C102458}" sibTransId="{CE854DC7-8D07-469E-B7AE-44D85115F487}"/>
    <dgm:cxn modelId="{5B8E5A99-F5B1-4717-981D-ADC230A8138E}" type="presParOf" srcId="{D433476B-D68D-4328-ADAC-B2895D3D50CF}" destId="{1E58A3BC-F1F7-40EE-89AA-32E802ED4BF7}" srcOrd="0" destOrd="0" presId="urn:microsoft.com/office/officeart/2005/8/layout/hierarchy3"/>
    <dgm:cxn modelId="{D21D1D33-AB06-41B2-8E06-9A6005BF30F4}" type="presParOf" srcId="{1E58A3BC-F1F7-40EE-89AA-32E802ED4BF7}" destId="{D21DF85A-45CA-4CE0-B0ED-CF4615475EE0}" srcOrd="0" destOrd="0" presId="urn:microsoft.com/office/officeart/2005/8/layout/hierarchy3"/>
    <dgm:cxn modelId="{FD3C9E06-2FCF-48CB-A4C8-61277D3985A6}" type="presParOf" srcId="{D21DF85A-45CA-4CE0-B0ED-CF4615475EE0}" destId="{ECB1CA3E-26B8-4A39-AEF8-6F06E506D3C7}" srcOrd="0" destOrd="0" presId="urn:microsoft.com/office/officeart/2005/8/layout/hierarchy3"/>
    <dgm:cxn modelId="{0F3293D0-5926-4D2F-9A31-F1093AE1776E}" type="presParOf" srcId="{D21DF85A-45CA-4CE0-B0ED-CF4615475EE0}" destId="{C7DDC059-89DD-4F99-A10D-9C975D60C8D8}" srcOrd="1" destOrd="0" presId="urn:microsoft.com/office/officeart/2005/8/layout/hierarchy3"/>
    <dgm:cxn modelId="{B1089CF1-0254-467D-84FB-BAE586F52987}" type="presParOf" srcId="{1E58A3BC-F1F7-40EE-89AA-32E802ED4BF7}" destId="{F784BE88-3DB9-4E87-AFCA-2ED0BF00DEA1}" srcOrd="1" destOrd="0" presId="urn:microsoft.com/office/officeart/2005/8/layout/hierarchy3"/>
    <dgm:cxn modelId="{2B9D230F-C50E-464B-9B70-BB89BD21E694}" type="presParOf" srcId="{F784BE88-3DB9-4E87-AFCA-2ED0BF00DEA1}" destId="{35F1FABA-4DA8-402B-A11D-DF4245849B69}" srcOrd="0" destOrd="0" presId="urn:microsoft.com/office/officeart/2005/8/layout/hierarchy3"/>
    <dgm:cxn modelId="{EE56C612-DDE5-4DDC-B40A-0316419F13EB}" type="presParOf" srcId="{F784BE88-3DB9-4E87-AFCA-2ED0BF00DEA1}" destId="{BD58ED50-4D23-4BC6-9E32-1D34C79EE57B}" srcOrd="1" destOrd="0" presId="urn:microsoft.com/office/officeart/2005/8/layout/hierarchy3"/>
    <dgm:cxn modelId="{E9C77813-C0BB-4D79-9FEE-2731862AB644}" type="presParOf" srcId="{F784BE88-3DB9-4E87-AFCA-2ED0BF00DEA1}" destId="{55FEE2C7-0142-46D4-AA60-0318A65C607A}" srcOrd="2" destOrd="0" presId="urn:microsoft.com/office/officeart/2005/8/layout/hierarchy3"/>
    <dgm:cxn modelId="{D9B41DD2-58EA-400D-BA6E-0D38736D49BF}" type="presParOf" srcId="{F784BE88-3DB9-4E87-AFCA-2ED0BF00DEA1}" destId="{3E09CD22-2748-41BC-AA76-7386CA4B16A0}" srcOrd="3"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4.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colorful4" csCatId="colorful" phldr="1"/>
      <dgm:spPr/>
      <dgm:t>
        <a:bodyPr/>
        <a:lstStyle/>
        <a:p>
          <a:endParaRPr lang="es-ES"/>
        </a:p>
      </dgm:t>
    </dgm:pt>
    <dgm:pt modelId="{CB9964DC-5E01-4879-9733-CDEE2AB1D1F7}">
      <dgm:prSet phldrT="[Texto]" custT="1"/>
      <dgm:spPr>
        <a:solidFill>
          <a:srgbClr val="16A085"/>
        </a:solidFill>
      </dgm:spPr>
      <dgm:t>
        <a:bodyPr/>
        <a:lstStyle/>
        <a:p>
          <a:r>
            <a:rPr kumimoji="0" lang="es-ES" altLang="es-ES" sz="2000" b="1" i="0" u="none" strike="noStrike" cap="none" normalizeH="0" baseline="0" dirty="0" smtClean="0" bmk="_Toc487018621">
              <a:ln>
                <a:noFill/>
              </a:ln>
              <a:solidFill>
                <a:srgbClr val="191919"/>
              </a:solidFill>
              <a:effectLst/>
              <a:latin typeface="Times New Roman" panose="02020603050405020304" pitchFamily="18" charset="0"/>
              <a:ea typeface="Calibri" panose="020F0502020204030204" pitchFamily="34" charset="0"/>
              <a:cs typeface="Times New Roman" panose="02020603050405020304" pitchFamily="18" charset="0"/>
            </a:rPr>
            <a:t>Tabla de arquitecturas propuestas para la detección de peatones sobre imágenes en el infrarrojo</a:t>
          </a:r>
          <a:endParaRPr lang="es-EC" sz="2000" b="1" noProof="0" dirty="0">
            <a:solidFill>
              <a:srgbClr val="191919"/>
            </a:solidFill>
            <a:latin typeface="Times New Roman" panose="02020603050405020304" pitchFamily="18" charset="0"/>
            <a:cs typeface="Times New Roman" panose="02020603050405020304" pitchFamily="18" charset="0"/>
          </a:endParaRPr>
        </a:p>
      </dgm:t>
    </dgm:pt>
    <dgm:pt modelId="{5760939A-00E0-4E0F-82AC-14F95E0A4A90}" type="parTrans" cxnId="{E5DF4D7B-2998-4040-B309-23173E1132D4}">
      <dgm:prSet/>
      <dgm:spPr/>
      <dgm:t>
        <a:bodyPr/>
        <a:lstStyle/>
        <a:p>
          <a:endParaRPr lang="es-ES" b="1"/>
        </a:p>
      </dgm:t>
    </dgm:pt>
    <dgm:pt modelId="{2BAB4B72-4C27-47D9-A895-24F30C6A71EC}" type="sibTrans" cxnId="{E5DF4D7B-2998-4040-B309-23173E1132D4}">
      <dgm:prSet/>
      <dgm:spPr/>
      <dgm:t>
        <a:bodyPr/>
        <a:lstStyle/>
        <a:p>
          <a:endParaRPr lang="es-ES" b="1"/>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472369" custScaleY="47317" custLinFactY="-100602" custLinFactNeighborX="7998" custLinFactNeighborY="-200000"/>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Lst>
  <dgm:cxnLst>
    <dgm:cxn modelId="{E5DF4D7B-2998-4040-B309-23173E1132D4}" srcId="{7061F2FC-F2AB-4DE3-98B0-886576B4E2C6}" destId="{CB9964DC-5E01-4879-9733-CDEE2AB1D1F7}" srcOrd="0" destOrd="0" parTransId="{5760939A-00E0-4E0F-82AC-14F95E0A4A90}" sibTransId="{2BAB4B72-4C27-47D9-A895-24F30C6A71EC}"/>
    <dgm:cxn modelId="{43E4D432-5200-4216-8C8E-4B59F016FEED}" type="presOf" srcId="{7061F2FC-F2AB-4DE3-98B0-886576B4E2C6}" destId="{D433476B-D68D-4328-ADAC-B2895D3D50CF}" srcOrd="0" destOrd="0" presId="urn:microsoft.com/office/officeart/2005/8/layout/hierarchy3"/>
    <dgm:cxn modelId="{A3148C64-118D-4118-88A2-30921BEA2B0A}" type="presOf" srcId="{CB9964DC-5E01-4879-9733-CDEE2AB1D1F7}" destId="{ECB1CA3E-26B8-4A39-AEF8-6F06E506D3C7}" srcOrd="0" destOrd="0" presId="urn:microsoft.com/office/officeart/2005/8/layout/hierarchy3"/>
    <dgm:cxn modelId="{9E21CE68-4C1E-4E46-9A42-5B22D483360C}" type="presOf" srcId="{CB9964DC-5E01-4879-9733-CDEE2AB1D1F7}" destId="{C7DDC059-89DD-4F99-A10D-9C975D60C8D8}" srcOrd="1" destOrd="0" presId="urn:microsoft.com/office/officeart/2005/8/layout/hierarchy3"/>
    <dgm:cxn modelId="{41506504-98B6-4447-9970-578F5A6FE458}" type="presParOf" srcId="{D433476B-D68D-4328-ADAC-B2895D3D50CF}" destId="{1E58A3BC-F1F7-40EE-89AA-32E802ED4BF7}" srcOrd="0" destOrd="0" presId="urn:microsoft.com/office/officeart/2005/8/layout/hierarchy3"/>
    <dgm:cxn modelId="{E0BAC100-4EE5-4C48-A1C4-E44943E6099F}" type="presParOf" srcId="{1E58A3BC-F1F7-40EE-89AA-32E802ED4BF7}" destId="{D21DF85A-45CA-4CE0-B0ED-CF4615475EE0}" srcOrd="0" destOrd="0" presId="urn:microsoft.com/office/officeart/2005/8/layout/hierarchy3"/>
    <dgm:cxn modelId="{9C3219DD-2C7B-4CD1-947D-521B13DF641D}" type="presParOf" srcId="{D21DF85A-45CA-4CE0-B0ED-CF4615475EE0}" destId="{ECB1CA3E-26B8-4A39-AEF8-6F06E506D3C7}" srcOrd="0" destOrd="0" presId="urn:microsoft.com/office/officeart/2005/8/layout/hierarchy3"/>
    <dgm:cxn modelId="{0D939D97-2F92-487D-A014-64C65594B270}" type="presParOf" srcId="{D21DF85A-45CA-4CE0-B0ED-CF4615475EE0}" destId="{C7DDC059-89DD-4F99-A10D-9C975D60C8D8}" srcOrd="1" destOrd="0" presId="urn:microsoft.com/office/officeart/2005/8/layout/hierarchy3"/>
    <dgm:cxn modelId="{F63AAD70-5FA2-44B5-8102-7D77BD250EC0}"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5.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colorful4" csCatId="colorful" phldr="1"/>
      <dgm:spPr/>
      <dgm:t>
        <a:bodyPr/>
        <a:lstStyle/>
        <a:p>
          <a:endParaRPr lang="es-ES"/>
        </a:p>
      </dgm:t>
    </dgm:pt>
    <dgm:pt modelId="{CB9964DC-5E01-4879-9733-CDEE2AB1D1F7}">
      <dgm:prSet phldrT="[Texto]" custT="1"/>
      <dgm:spPr>
        <a:solidFill>
          <a:srgbClr val="16A085"/>
        </a:solidFill>
      </dgm:spPr>
      <dgm:t>
        <a:bodyPr/>
        <a:lstStyle/>
        <a:p>
          <a:r>
            <a:rPr lang="es-ES" sz="3800" b="1" noProof="0" dirty="0" smtClean="0">
              <a:solidFill>
                <a:srgbClr val="191919"/>
              </a:solidFill>
              <a:latin typeface="Times New Roman" panose="02020603050405020304" pitchFamily="18" charset="0"/>
              <a:cs typeface="Times New Roman" panose="02020603050405020304" pitchFamily="18" charset="0"/>
            </a:rPr>
            <a:t>Arquitectura </a:t>
          </a:r>
          <a:r>
            <a:rPr lang="es-ES" sz="3800" b="1" i="1" noProof="0" dirty="0" err="1" smtClean="0">
              <a:solidFill>
                <a:srgbClr val="191919"/>
              </a:solidFill>
              <a:latin typeface="Times New Roman" panose="02020603050405020304" pitchFamily="18" charset="0"/>
              <a:cs typeface="Times New Roman" panose="02020603050405020304" pitchFamily="18" charset="0"/>
            </a:rPr>
            <a:t>fast</a:t>
          </a:r>
          <a:r>
            <a:rPr lang="es-ES" sz="3800" b="1" noProof="0" dirty="0" smtClean="0">
              <a:solidFill>
                <a:srgbClr val="191919"/>
              </a:solidFill>
              <a:latin typeface="Times New Roman" panose="02020603050405020304" pitchFamily="18" charset="0"/>
              <a:cs typeface="Times New Roman" panose="02020603050405020304" pitchFamily="18" charset="0"/>
            </a:rPr>
            <a:t> R-CNN para el reconocimiento de peatones en el infrarrojo lejano</a:t>
          </a:r>
          <a:endParaRPr lang="es-EC" sz="3800" b="1" noProof="0" dirty="0">
            <a:solidFill>
              <a:srgbClr val="191919"/>
            </a:solidFill>
            <a:latin typeface="Times New Roman" panose="02020603050405020304" pitchFamily="18" charset="0"/>
            <a:cs typeface="Times New Roman" panose="02020603050405020304" pitchFamily="18" charset="0"/>
          </a:endParaRPr>
        </a:p>
      </dgm:t>
    </dgm:pt>
    <dgm:pt modelId="{5760939A-00E0-4E0F-82AC-14F95E0A4A90}" type="parTrans" cxnId="{E5DF4D7B-2998-4040-B309-23173E1132D4}">
      <dgm:prSet/>
      <dgm:spPr/>
      <dgm:t>
        <a:bodyPr/>
        <a:lstStyle/>
        <a:p>
          <a:endParaRPr lang="es-ES" b="1"/>
        </a:p>
      </dgm:t>
    </dgm:pt>
    <dgm:pt modelId="{2BAB4B72-4C27-47D9-A895-24F30C6A71EC}" type="sibTrans" cxnId="{E5DF4D7B-2998-4040-B309-23173E1132D4}">
      <dgm:prSet/>
      <dgm:spPr/>
      <dgm:t>
        <a:bodyPr/>
        <a:lstStyle/>
        <a:p>
          <a:endParaRPr lang="es-ES" b="1"/>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81229" custScaleY="158937"/>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Lst>
  <dgm:cxnLst>
    <dgm:cxn modelId="{E5DF4D7B-2998-4040-B309-23173E1132D4}" srcId="{7061F2FC-F2AB-4DE3-98B0-886576B4E2C6}" destId="{CB9964DC-5E01-4879-9733-CDEE2AB1D1F7}" srcOrd="0" destOrd="0" parTransId="{5760939A-00E0-4E0F-82AC-14F95E0A4A90}" sibTransId="{2BAB4B72-4C27-47D9-A895-24F30C6A71EC}"/>
    <dgm:cxn modelId="{66248B69-EFAC-4572-B0CE-DADD21F52035}" type="presOf" srcId="{CB9964DC-5E01-4879-9733-CDEE2AB1D1F7}" destId="{C7DDC059-89DD-4F99-A10D-9C975D60C8D8}" srcOrd="1" destOrd="0" presId="urn:microsoft.com/office/officeart/2005/8/layout/hierarchy3"/>
    <dgm:cxn modelId="{1F2A83AA-715A-4AA8-BB05-D55C499C8F53}" type="presOf" srcId="{CB9964DC-5E01-4879-9733-CDEE2AB1D1F7}" destId="{ECB1CA3E-26B8-4A39-AEF8-6F06E506D3C7}" srcOrd="0" destOrd="0" presId="urn:microsoft.com/office/officeart/2005/8/layout/hierarchy3"/>
    <dgm:cxn modelId="{F5411B52-9E74-481A-8D2B-3217C971F41B}" type="presOf" srcId="{7061F2FC-F2AB-4DE3-98B0-886576B4E2C6}" destId="{D433476B-D68D-4328-ADAC-B2895D3D50CF}" srcOrd="0" destOrd="0" presId="urn:microsoft.com/office/officeart/2005/8/layout/hierarchy3"/>
    <dgm:cxn modelId="{21DB9831-2D5A-43D5-804A-F1091C68AF84}" type="presParOf" srcId="{D433476B-D68D-4328-ADAC-B2895D3D50CF}" destId="{1E58A3BC-F1F7-40EE-89AA-32E802ED4BF7}" srcOrd="0" destOrd="0" presId="urn:microsoft.com/office/officeart/2005/8/layout/hierarchy3"/>
    <dgm:cxn modelId="{2183677E-F5E1-45F2-8EB1-C98D3C6AFD48}" type="presParOf" srcId="{1E58A3BC-F1F7-40EE-89AA-32E802ED4BF7}" destId="{D21DF85A-45CA-4CE0-B0ED-CF4615475EE0}" srcOrd="0" destOrd="0" presId="urn:microsoft.com/office/officeart/2005/8/layout/hierarchy3"/>
    <dgm:cxn modelId="{212645EE-0866-404C-8E3F-F2905F569148}" type="presParOf" srcId="{D21DF85A-45CA-4CE0-B0ED-CF4615475EE0}" destId="{ECB1CA3E-26B8-4A39-AEF8-6F06E506D3C7}" srcOrd="0" destOrd="0" presId="urn:microsoft.com/office/officeart/2005/8/layout/hierarchy3"/>
    <dgm:cxn modelId="{27ADC320-0720-4D74-BB91-6D4B2E3412D6}" type="presParOf" srcId="{D21DF85A-45CA-4CE0-B0ED-CF4615475EE0}" destId="{C7DDC059-89DD-4F99-A10D-9C975D60C8D8}" srcOrd="1" destOrd="0" presId="urn:microsoft.com/office/officeart/2005/8/layout/hierarchy3"/>
    <dgm:cxn modelId="{EFE3B3DB-CD8B-44E4-9337-AEBADE027A76}"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6.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colorful4" csCatId="colorful" phldr="1"/>
      <dgm:spPr/>
      <dgm:t>
        <a:bodyPr/>
        <a:lstStyle/>
        <a:p>
          <a:endParaRPr lang="es-ES"/>
        </a:p>
      </dgm:t>
    </dgm:pt>
    <dgm:pt modelId="{CB9964DC-5E01-4879-9733-CDEE2AB1D1F7}">
      <dgm:prSet phldrT="[Texto]" custT="1"/>
      <dgm:spPr>
        <a:solidFill>
          <a:srgbClr val="16A085"/>
        </a:solidFill>
      </dgm:spPr>
      <dgm:t>
        <a:bodyPr/>
        <a:lstStyle/>
        <a:p>
          <a:r>
            <a:rPr lang="es-ES" sz="3800" b="1" noProof="0" dirty="0" smtClean="0">
              <a:solidFill>
                <a:srgbClr val="191919"/>
              </a:solidFill>
              <a:latin typeface="Times New Roman" panose="02020603050405020304" pitchFamily="18" charset="0"/>
              <a:cs typeface="Times New Roman" panose="02020603050405020304" pitchFamily="18" charset="0"/>
            </a:rPr>
            <a:t>Bases de datos usadas en el entrenamiento</a:t>
          </a:r>
        </a:p>
      </dgm:t>
    </dgm:pt>
    <dgm:pt modelId="{5760939A-00E0-4E0F-82AC-14F95E0A4A90}" type="parTrans" cxnId="{E5DF4D7B-2998-4040-B309-23173E1132D4}">
      <dgm:prSet/>
      <dgm:spPr/>
      <dgm:t>
        <a:bodyPr/>
        <a:lstStyle/>
        <a:p>
          <a:endParaRPr lang="es-ES" b="1"/>
        </a:p>
      </dgm:t>
    </dgm:pt>
    <dgm:pt modelId="{2BAB4B72-4C27-47D9-A895-24F30C6A71EC}" type="sibTrans" cxnId="{E5DF4D7B-2998-4040-B309-23173E1132D4}">
      <dgm:prSet/>
      <dgm:spPr/>
      <dgm:t>
        <a:bodyPr/>
        <a:lstStyle/>
        <a:p>
          <a:endParaRPr lang="es-ES" b="1"/>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532040" custScaleY="59849" custLinFactNeighborX="-27989" custLinFactNeighborY="-21869"/>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Lst>
  <dgm:cxnLst>
    <dgm:cxn modelId="{E5DF4D7B-2998-4040-B309-23173E1132D4}" srcId="{7061F2FC-F2AB-4DE3-98B0-886576B4E2C6}" destId="{CB9964DC-5E01-4879-9733-CDEE2AB1D1F7}" srcOrd="0" destOrd="0" parTransId="{5760939A-00E0-4E0F-82AC-14F95E0A4A90}" sibTransId="{2BAB4B72-4C27-47D9-A895-24F30C6A71EC}"/>
    <dgm:cxn modelId="{0F461A1C-5247-4BDA-A7AB-0C7225656ECD}" type="presOf" srcId="{7061F2FC-F2AB-4DE3-98B0-886576B4E2C6}" destId="{D433476B-D68D-4328-ADAC-B2895D3D50CF}" srcOrd="0" destOrd="0" presId="urn:microsoft.com/office/officeart/2005/8/layout/hierarchy3"/>
    <dgm:cxn modelId="{7FFAEE12-4A7E-416F-8E59-4B63F7A0F95C}" type="presOf" srcId="{CB9964DC-5E01-4879-9733-CDEE2AB1D1F7}" destId="{ECB1CA3E-26B8-4A39-AEF8-6F06E506D3C7}" srcOrd="0" destOrd="0" presId="urn:microsoft.com/office/officeart/2005/8/layout/hierarchy3"/>
    <dgm:cxn modelId="{A423981D-C8E6-4BE9-B2B7-77C3269CEFAC}" type="presOf" srcId="{CB9964DC-5E01-4879-9733-CDEE2AB1D1F7}" destId="{C7DDC059-89DD-4F99-A10D-9C975D60C8D8}" srcOrd="1" destOrd="0" presId="urn:microsoft.com/office/officeart/2005/8/layout/hierarchy3"/>
    <dgm:cxn modelId="{64675076-AECD-45AE-B120-1698A858D090}" type="presParOf" srcId="{D433476B-D68D-4328-ADAC-B2895D3D50CF}" destId="{1E58A3BC-F1F7-40EE-89AA-32E802ED4BF7}" srcOrd="0" destOrd="0" presId="urn:microsoft.com/office/officeart/2005/8/layout/hierarchy3"/>
    <dgm:cxn modelId="{9D2D1A0F-AB71-42A6-AC78-A15BB46D7E97}" type="presParOf" srcId="{1E58A3BC-F1F7-40EE-89AA-32E802ED4BF7}" destId="{D21DF85A-45CA-4CE0-B0ED-CF4615475EE0}" srcOrd="0" destOrd="0" presId="urn:microsoft.com/office/officeart/2005/8/layout/hierarchy3"/>
    <dgm:cxn modelId="{4CDD72CA-E76E-4800-91B5-CD6E0FE00EAE}" type="presParOf" srcId="{D21DF85A-45CA-4CE0-B0ED-CF4615475EE0}" destId="{ECB1CA3E-26B8-4A39-AEF8-6F06E506D3C7}" srcOrd="0" destOrd="0" presId="urn:microsoft.com/office/officeart/2005/8/layout/hierarchy3"/>
    <dgm:cxn modelId="{2978EF04-E96A-44C1-BBB5-4D39A4EC416C}" type="presParOf" srcId="{D21DF85A-45CA-4CE0-B0ED-CF4615475EE0}" destId="{C7DDC059-89DD-4F99-A10D-9C975D60C8D8}" srcOrd="1" destOrd="0" presId="urn:microsoft.com/office/officeart/2005/8/layout/hierarchy3"/>
    <dgm:cxn modelId="{CC47F4E9-9295-41BB-98F7-179C2184C3DC}"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7.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colorful4" csCatId="colorful" phldr="1"/>
      <dgm:spPr/>
      <dgm:t>
        <a:bodyPr/>
        <a:lstStyle/>
        <a:p>
          <a:endParaRPr lang="es-ES"/>
        </a:p>
      </dgm:t>
    </dgm:pt>
    <dgm:pt modelId="{CB9964DC-5E01-4879-9733-CDEE2AB1D1F7}">
      <dgm:prSet phldrT="[Texto]" custT="1"/>
      <dgm:spPr>
        <a:solidFill>
          <a:srgbClr val="16A085"/>
        </a:solidFill>
      </dgm:spPr>
      <dgm:t>
        <a:bodyPr/>
        <a:lstStyle/>
        <a:p>
          <a:r>
            <a:rPr lang="es-ES" sz="3800" b="1" noProof="0" dirty="0" smtClean="0">
              <a:solidFill>
                <a:srgbClr val="191919"/>
              </a:solidFill>
              <a:latin typeface="Times New Roman" panose="02020603050405020304" pitchFamily="18" charset="0"/>
              <a:cs typeface="Times New Roman" panose="02020603050405020304" pitchFamily="18" charset="0"/>
            </a:rPr>
            <a:t>Rendimiento de las arquitecturas sobre las bases de datos LSI y CV-09 </a:t>
          </a:r>
          <a:r>
            <a:rPr lang="es-ES" sz="3800" b="1" noProof="0" dirty="0" smtClean="0">
              <a:solidFill>
                <a:schemeClr val="tx1"/>
              </a:solidFill>
              <a:latin typeface="Times New Roman" panose="02020603050405020304" pitchFamily="18" charset="0"/>
              <a:cs typeface="Times New Roman" panose="02020603050405020304" pitchFamily="18" charset="0"/>
            </a:rPr>
            <a:t>(solo clasificación)</a:t>
          </a:r>
          <a:endParaRPr lang="es-EC" sz="3800" b="1" noProof="0" dirty="0">
            <a:solidFill>
              <a:schemeClr val="tx1"/>
            </a:solidFill>
            <a:latin typeface="Times New Roman" panose="02020603050405020304" pitchFamily="18" charset="0"/>
            <a:cs typeface="Times New Roman" panose="02020603050405020304" pitchFamily="18" charset="0"/>
          </a:endParaRPr>
        </a:p>
      </dgm:t>
    </dgm:pt>
    <dgm:pt modelId="{5760939A-00E0-4E0F-82AC-14F95E0A4A90}" type="parTrans" cxnId="{E5DF4D7B-2998-4040-B309-23173E1132D4}">
      <dgm:prSet/>
      <dgm:spPr/>
      <dgm:t>
        <a:bodyPr/>
        <a:lstStyle/>
        <a:p>
          <a:endParaRPr lang="es-ES" b="1"/>
        </a:p>
      </dgm:t>
    </dgm:pt>
    <dgm:pt modelId="{2BAB4B72-4C27-47D9-A895-24F30C6A71EC}" type="sibTrans" cxnId="{E5DF4D7B-2998-4040-B309-23173E1132D4}">
      <dgm:prSet/>
      <dgm:spPr/>
      <dgm:t>
        <a:bodyPr/>
        <a:lstStyle/>
        <a:p>
          <a:endParaRPr lang="es-ES" b="1"/>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81229" custScaleY="127264"/>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Lst>
  <dgm:cxnLst>
    <dgm:cxn modelId="{E5DF4D7B-2998-4040-B309-23173E1132D4}" srcId="{7061F2FC-F2AB-4DE3-98B0-886576B4E2C6}" destId="{CB9964DC-5E01-4879-9733-CDEE2AB1D1F7}" srcOrd="0" destOrd="0" parTransId="{5760939A-00E0-4E0F-82AC-14F95E0A4A90}" sibTransId="{2BAB4B72-4C27-47D9-A895-24F30C6A71EC}"/>
    <dgm:cxn modelId="{B07F76AC-7810-451E-929D-6E211A6ECF4E}" type="presOf" srcId="{CB9964DC-5E01-4879-9733-CDEE2AB1D1F7}" destId="{ECB1CA3E-26B8-4A39-AEF8-6F06E506D3C7}" srcOrd="0" destOrd="0" presId="urn:microsoft.com/office/officeart/2005/8/layout/hierarchy3"/>
    <dgm:cxn modelId="{A859A316-3955-49A8-A2FF-692A711768B9}" type="presOf" srcId="{CB9964DC-5E01-4879-9733-CDEE2AB1D1F7}" destId="{C7DDC059-89DD-4F99-A10D-9C975D60C8D8}" srcOrd="1" destOrd="0" presId="urn:microsoft.com/office/officeart/2005/8/layout/hierarchy3"/>
    <dgm:cxn modelId="{C507979C-D085-4BF8-9119-2D3EBF3202EC}" type="presOf" srcId="{7061F2FC-F2AB-4DE3-98B0-886576B4E2C6}" destId="{D433476B-D68D-4328-ADAC-B2895D3D50CF}" srcOrd="0" destOrd="0" presId="urn:microsoft.com/office/officeart/2005/8/layout/hierarchy3"/>
    <dgm:cxn modelId="{44DF5188-89EF-48A1-ABB3-8892A9FBF6C8}" type="presParOf" srcId="{D433476B-D68D-4328-ADAC-B2895D3D50CF}" destId="{1E58A3BC-F1F7-40EE-89AA-32E802ED4BF7}" srcOrd="0" destOrd="0" presId="urn:microsoft.com/office/officeart/2005/8/layout/hierarchy3"/>
    <dgm:cxn modelId="{BE32E69B-C855-4EAB-9C6A-4856C7EC7502}" type="presParOf" srcId="{1E58A3BC-F1F7-40EE-89AA-32E802ED4BF7}" destId="{D21DF85A-45CA-4CE0-B0ED-CF4615475EE0}" srcOrd="0" destOrd="0" presId="urn:microsoft.com/office/officeart/2005/8/layout/hierarchy3"/>
    <dgm:cxn modelId="{0B5BA25B-524F-4E7A-A4EA-901629B8C057}" type="presParOf" srcId="{D21DF85A-45CA-4CE0-B0ED-CF4615475EE0}" destId="{ECB1CA3E-26B8-4A39-AEF8-6F06E506D3C7}" srcOrd="0" destOrd="0" presId="urn:microsoft.com/office/officeart/2005/8/layout/hierarchy3"/>
    <dgm:cxn modelId="{FF9AA9B7-E569-4431-97F7-E319B0FB418F}" type="presParOf" srcId="{D21DF85A-45CA-4CE0-B0ED-CF4615475EE0}" destId="{C7DDC059-89DD-4F99-A10D-9C975D60C8D8}" srcOrd="1" destOrd="0" presId="urn:microsoft.com/office/officeart/2005/8/layout/hierarchy3"/>
    <dgm:cxn modelId="{43A9F331-CB22-4FA3-AEBE-5ED96DFFAFD7}"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8.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colorful4" csCatId="colorful" phldr="1"/>
      <dgm:spPr/>
      <dgm:t>
        <a:bodyPr/>
        <a:lstStyle/>
        <a:p>
          <a:endParaRPr lang="es-ES"/>
        </a:p>
      </dgm:t>
    </dgm:pt>
    <dgm:pt modelId="{CB9964DC-5E01-4879-9733-CDEE2AB1D1F7}">
      <dgm:prSet phldrT="[Texto]" custT="1"/>
      <dgm:spPr>
        <a:solidFill>
          <a:srgbClr val="16A085"/>
        </a:solidFill>
      </dgm:spPr>
      <dgm:t>
        <a:bodyPr/>
        <a:lstStyle/>
        <a:p>
          <a:r>
            <a:rPr lang="es-ES" sz="3800" b="1" noProof="0" dirty="0" smtClean="0">
              <a:solidFill>
                <a:srgbClr val="191919"/>
              </a:solidFill>
              <a:latin typeface="Times New Roman" panose="02020603050405020304" pitchFamily="18" charset="0"/>
              <a:cs typeface="Times New Roman" panose="02020603050405020304" pitchFamily="18" charset="0"/>
            </a:rPr>
            <a:t>Refinación de la decisión: NMS</a:t>
          </a:r>
          <a:endParaRPr lang="es-EC" sz="3800" b="1" noProof="0" dirty="0">
            <a:solidFill>
              <a:srgbClr val="191919"/>
            </a:solidFill>
            <a:latin typeface="Times New Roman" panose="02020603050405020304" pitchFamily="18" charset="0"/>
            <a:cs typeface="Times New Roman" panose="02020603050405020304" pitchFamily="18" charset="0"/>
          </a:endParaRPr>
        </a:p>
      </dgm:t>
    </dgm:pt>
    <dgm:pt modelId="{5760939A-00E0-4E0F-82AC-14F95E0A4A90}" type="parTrans" cxnId="{E5DF4D7B-2998-4040-B309-23173E1132D4}">
      <dgm:prSet/>
      <dgm:spPr/>
      <dgm:t>
        <a:bodyPr/>
        <a:lstStyle/>
        <a:p>
          <a:endParaRPr lang="es-ES" b="1"/>
        </a:p>
      </dgm:t>
    </dgm:pt>
    <dgm:pt modelId="{2BAB4B72-4C27-47D9-A895-24F30C6A71EC}" type="sibTrans" cxnId="{E5DF4D7B-2998-4040-B309-23173E1132D4}">
      <dgm:prSet/>
      <dgm:spPr/>
      <dgm:t>
        <a:bodyPr/>
        <a:lstStyle/>
        <a:p>
          <a:endParaRPr lang="es-ES" b="1"/>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81229" custScaleY="76750" custLinFactNeighborX="-17700" custLinFactNeighborY="-472"/>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Lst>
  <dgm:cxnLst>
    <dgm:cxn modelId="{E5DF4D7B-2998-4040-B309-23173E1132D4}" srcId="{7061F2FC-F2AB-4DE3-98B0-886576B4E2C6}" destId="{CB9964DC-5E01-4879-9733-CDEE2AB1D1F7}" srcOrd="0" destOrd="0" parTransId="{5760939A-00E0-4E0F-82AC-14F95E0A4A90}" sibTransId="{2BAB4B72-4C27-47D9-A895-24F30C6A71EC}"/>
    <dgm:cxn modelId="{02C83E40-4C4E-447A-ACFF-68C065248AAB}" type="presOf" srcId="{CB9964DC-5E01-4879-9733-CDEE2AB1D1F7}" destId="{C7DDC059-89DD-4F99-A10D-9C975D60C8D8}" srcOrd="1" destOrd="0" presId="urn:microsoft.com/office/officeart/2005/8/layout/hierarchy3"/>
    <dgm:cxn modelId="{93E42244-6DF1-4DE9-96BA-92297CAA5439}" type="presOf" srcId="{CB9964DC-5E01-4879-9733-CDEE2AB1D1F7}" destId="{ECB1CA3E-26B8-4A39-AEF8-6F06E506D3C7}" srcOrd="0" destOrd="0" presId="urn:microsoft.com/office/officeart/2005/8/layout/hierarchy3"/>
    <dgm:cxn modelId="{CA000504-B86E-4739-953B-D8FCCD80CCDE}" type="presOf" srcId="{7061F2FC-F2AB-4DE3-98B0-886576B4E2C6}" destId="{D433476B-D68D-4328-ADAC-B2895D3D50CF}" srcOrd="0" destOrd="0" presId="urn:microsoft.com/office/officeart/2005/8/layout/hierarchy3"/>
    <dgm:cxn modelId="{1436B099-621E-47AE-BCF1-2A5BBDE55D1C}" type="presParOf" srcId="{D433476B-D68D-4328-ADAC-B2895D3D50CF}" destId="{1E58A3BC-F1F7-40EE-89AA-32E802ED4BF7}" srcOrd="0" destOrd="0" presId="urn:microsoft.com/office/officeart/2005/8/layout/hierarchy3"/>
    <dgm:cxn modelId="{B57287B6-2575-474B-A73D-9849100AB0C8}" type="presParOf" srcId="{1E58A3BC-F1F7-40EE-89AA-32E802ED4BF7}" destId="{D21DF85A-45CA-4CE0-B0ED-CF4615475EE0}" srcOrd="0" destOrd="0" presId="urn:microsoft.com/office/officeart/2005/8/layout/hierarchy3"/>
    <dgm:cxn modelId="{FEF382E6-A186-4FD8-855B-D2A28FB89523}" type="presParOf" srcId="{D21DF85A-45CA-4CE0-B0ED-CF4615475EE0}" destId="{ECB1CA3E-26B8-4A39-AEF8-6F06E506D3C7}" srcOrd="0" destOrd="0" presId="urn:microsoft.com/office/officeart/2005/8/layout/hierarchy3"/>
    <dgm:cxn modelId="{82DF6887-A343-4FAF-B6A2-49C9F168F5F1}" type="presParOf" srcId="{D21DF85A-45CA-4CE0-B0ED-CF4615475EE0}" destId="{C7DDC059-89DD-4F99-A10D-9C975D60C8D8}" srcOrd="1" destOrd="0" presId="urn:microsoft.com/office/officeart/2005/8/layout/hierarchy3"/>
    <dgm:cxn modelId="{73F42414-40EA-4F01-8CB4-F67E1BFE2782}"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80.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colorful4" csCatId="colorful" phldr="1"/>
      <dgm:spPr/>
      <dgm:t>
        <a:bodyPr/>
        <a:lstStyle/>
        <a:p>
          <a:endParaRPr lang="es-ES"/>
        </a:p>
      </dgm:t>
    </dgm:pt>
    <dgm:pt modelId="{CB9964DC-5E01-4879-9733-CDEE2AB1D1F7}">
      <dgm:prSet phldrT="[Texto]" custT="1"/>
      <dgm:spPr>
        <a:blipFill rotWithShape="0">
          <a:blip xmlns:r="http://schemas.openxmlformats.org/officeDocument/2006/relationships" r:embed="rId1"/>
          <a:stretch>
            <a:fillRect t="-8000" b="-15000"/>
          </a:stretch>
        </a:blipFill>
      </dgm:spPr>
      <dgm:t>
        <a:bodyPr/>
        <a:lstStyle/>
        <a:p>
          <a:r>
            <a:rPr lang="es-ES">
              <a:noFill/>
            </a:rPr>
            <a:t> </a:t>
          </a:r>
        </a:p>
      </dgm:t>
    </dgm:pt>
    <dgm:pt modelId="{5760939A-00E0-4E0F-82AC-14F95E0A4A90}" type="parTrans" cxnId="{E5DF4D7B-2998-4040-B309-23173E1132D4}">
      <dgm:prSet/>
      <dgm:spPr/>
      <dgm:t>
        <a:bodyPr/>
        <a:lstStyle/>
        <a:p>
          <a:endParaRPr lang="es-ES" b="1"/>
        </a:p>
      </dgm:t>
    </dgm:pt>
    <dgm:pt modelId="{2BAB4B72-4C27-47D9-A895-24F30C6A71EC}" type="sibTrans" cxnId="{E5DF4D7B-2998-4040-B309-23173E1132D4}">
      <dgm:prSet/>
      <dgm:spPr/>
      <dgm:t>
        <a:bodyPr/>
        <a:lstStyle/>
        <a:p>
          <a:endParaRPr lang="es-ES" b="1"/>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81531" custScaleY="180229" custLinFactNeighborX="7856" custLinFactNeighborY="27623"/>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Lst>
  <dgm:cxnLst>
    <dgm:cxn modelId="{E5DF4D7B-2998-4040-B309-23173E1132D4}" srcId="{7061F2FC-F2AB-4DE3-98B0-886576B4E2C6}" destId="{CB9964DC-5E01-4879-9733-CDEE2AB1D1F7}" srcOrd="0" destOrd="0" parTransId="{5760939A-00E0-4E0F-82AC-14F95E0A4A90}" sibTransId="{2BAB4B72-4C27-47D9-A895-24F30C6A71EC}"/>
    <dgm:cxn modelId="{D03BDD90-43C9-4442-9447-035C5438C849}" type="presOf" srcId="{CB9964DC-5E01-4879-9733-CDEE2AB1D1F7}" destId="{C7DDC059-89DD-4F99-A10D-9C975D60C8D8}" srcOrd="1" destOrd="0" presId="urn:microsoft.com/office/officeart/2005/8/layout/hierarchy3"/>
    <dgm:cxn modelId="{CC1541DB-2539-4CE5-AE1E-9C4F38E46BA2}" type="presOf" srcId="{CB9964DC-5E01-4879-9733-CDEE2AB1D1F7}" destId="{ECB1CA3E-26B8-4A39-AEF8-6F06E506D3C7}" srcOrd="0" destOrd="0" presId="urn:microsoft.com/office/officeart/2005/8/layout/hierarchy3"/>
    <dgm:cxn modelId="{ED7CD473-19E9-4D2F-94D0-51C394163F3C}" type="presOf" srcId="{7061F2FC-F2AB-4DE3-98B0-886576B4E2C6}" destId="{D433476B-D68D-4328-ADAC-B2895D3D50CF}" srcOrd="0" destOrd="0" presId="urn:microsoft.com/office/officeart/2005/8/layout/hierarchy3"/>
    <dgm:cxn modelId="{5E759C97-76A8-455E-85DE-EE3FE8E5050C}" type="presParOf" srcId="{D433476B-D68D-4328-ADAC-B2895D3D50CF}" destId="{1E58A3BC-F1F7-40EE-89AA-32E802ED4BF7}" srcOrd="0" destOrd="0" presId="urn:microsoft.com/office/officeart/2005/8/layout/hierarchy3"/>
    <dgm:cxn modelId="{3738D9DB-330B-4D12-AFEB-C902B3252072}" type="presParOf" srcId="{1E58A3BC-F1F7-40EE-89AA-32E802ED4BF7}" destId="{D21DF85A-45CA-4CE0-B0ED-CF4615475EE0}" srcOrd="0" destOrd="0" presId="urn:microsoft.com/office/officeart/2005/8/layout/hierarchy3"/>
    <dgm:cxn modelId="{BBF7CC75-0C98-468F-A2B1-4DE42CA7030C}" type="presParOf" srcId="{D21DF85A-45CA-4CE0-B0ED-CF4615475EE0}" destId="{ECB1CA3E-26B8-4A39-AEF8-6F06E506D3C7}" srcOrd="0" destOrd="0" presId="urn:microsoft.com/office/officeart/2005/8/layout/hierarchy3"/>
    <dgm:cxn modelId="{07A1DA4D-F05B-4429-B998-AEB3EA0B5977}" type="presParOf" srcId="{D21DF85A-45CA-4CE0-B0ED-CF4615475EE0}" destId="{C7DDC059-89DD-4F99-A10D-9C975D60C8D8}" srcOrd="1" destOrd="0" presId="urn:microsoft.com/office/officeart/2005/8/layout/hierarchy3"/>
    <dgm:cxn modelId="{93BD1DAD-9484-4160-8B20-374C7BEBE391}"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9.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colorful4" csCatId="colorful" phldr="1"/>
      <dgm:spPr/>
      <dgm:t>
        <a:bodyPr/>
        <a:lstStyle/>
        <a:p>
          <a:endParaRPr lang="es-ES"/>
        </a:p>
      </dgm:t>
    </dgm:pt>
    <dgm:pt modelId="{CB9964DC-5E01-4879-9733-CDEE2AB1D1F7}">
      <dgm:prSet phldrT="[Texto]" custT="1"/>
      <dgm:spPr>
        <a:solidFill>
          <a:srgbClr val="16A085"/>
        </a:solidFill>
      </dgm:spPr>
      <dgm:t>
        <a:bodyPr/>
        <a:lstStyle/>
        <a:p>
          <a:r>
            <a:rPr lang="es-ES" sz="3800" b="1" noProof="0" dirty="0" smtClean="0">
              <a:solidFill>
                <a:srgbClr val="191919"/>
              </a:solidFill>
              <a:latin typeface="Times New Roman" panose="02020603050405020304" pitchFamily="18" charset="0"/>
              <a:cs typeface="Times New Roman" panose="02020603050405020304" pitchFamily="18" charset="0"/>
            </a:rPr>
            <a:t>Refinación de la decisión: NMS</a:t>
          </a:r>
          <a:endParaRPr lang="es-EC" sz="3800" b="1" noProof="0" dirty="0">
            <a:solidFill>
              <a:srgbClr val="191919"/>
            </a:solidFill>
            <a:latin typeface="Times New Roman" panose="02020603050405020304" pitchFamily="18" charset="0"/>
            <a:cs typeface="Times New Roman" panose="02020603050405020304" pitchFamily="18" charset="0"/>
          </a:endParaRPr>
        </a:p>
      </dgm:t>
    </dgm:pt>
    <dgm:pt modelId="{5760939A-00E0-4E0F-82AC-14F95E0A4A90}" type="parTrans" cxnId="{E5DF4D7B-2998-4040-B309-23173E1132D4}">
      <dgm:prSet/>
      <dgm:spPr/>
      <dgm:t>
        <a:bodyPr/>
        <a:lstStyle/>
        <a:p>
          <a:endParaRPr lang="es-ES" b="1"/>
        </a:p>
      </dgm:t>
    </dgm:pt>
    <dgm:pt modelId="{2BAB4B72-4C27-47D9-A895-24F30C6A71EC}" type="sibTrans" cxnId="{E5DF4D7B-2998-4040-B309-23173E1132D4}">
      <dgm:prSet/>
      <dgm:spPr/>
      <dgm:t>
        <a:bodyPr/>
        <a:lstStyle/>
        <a:p>
          <a:endParaRPr lang="es-ES" b="1"/>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81229" custScaleY="76750" custLinFactNeighborX="-17700" custLinFactNeighborY="-472"/>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Lst>
  <dgm:cxnLst>
    <dgm:cxn modelId="{E5DF4D7B-2998-4040-B309-23173E1132D4}" srcId="{7061F2FC-F2AB-4DE3-98B0-886576B4E2C6}" destId="{CB9964DC-5E01-4879-9733-CDEE2AB1D1F7}" srcOrd="0" destOrd="0" parTransId="{5760939A-00E0-4E0F-82AC-14F95E0A4A90}" sibTransId="{2BAB4B72-4C27-47D9-A895-24F30C6A71EC}"/>
    <dgm:cxn modelId="{59C045B0-BBB3-432F-ABC9-3E2E7B40CDF0}" type="presOf" srcId="{7061F2FC-F2AB-4DE3-98B0-886576B4E2C6}" destId="{D433476B-D68D-4328-ADAC-B2895D3D50CF}" srcOrd="0" destOrd="0" presId="urn:microsoft.com/office/officeart/2005/8/layout/hierarchy3"/>
    <dgm:cxn modelId="{D1876EB8-42C5-4A3C-B00E-FED8FDB505C2}" type="presOf" srcId="{CB9964DC-5E01-4879-9733-CDEE2AB1D1F7}" destId="{ECB1CA3E-26B8-4A39-AEF8-6F06E506D3C7}" srcOrd="0" destOrd="0" presId="urn:microsoft.com/office/officeart/2005/8/layout/hierarchy3"/>
    <dgm:cxn modelId="{3D6B2C73-0613-471A-BB5F-7087D329EBC0}" type="presOf" srcId="{CB9964DC-5E01-4879-9733-CDEE2AB1D1F7}" destId="{C7DDC059-89DD-4F99-A10D-9C975D60C8D8}" srcOrd="1" destOrd="0" presId="urn:microsoft.com/office/officeart/2005/8/layout/hierarchy3"/>
    <dgm:cxn modelId="{8DCF268C-856F-422E-895B-C7AE1D9A3B99}" type="presParOf" srcId="{D433476B-D68D-4328-ADAC-B2895D3D50CF}" destId="{1E58A3BC-F1F7-40EE-89AA-32E802ED4BF7}" srcOrd="0" destOrd="0" presId="urn:microsoft.com/office/officeart/2005/8/layout/hierarchy3"/>
    <dgm:cxn modelId="{E0F380FA-5D1F-41E5-BC0A-9128F703EBA2}" type="presParOf" srcId="{1E58A3BC-F1F7-40EE-89AA-32E802ED4BF7}" destId="{D21DF85A-45CA-4CE0-B0ED-CF4615475EE0}" srcOrd="0" destOrd="0" presId="urn:microsoft.com/office/officeart/2005/8/layout/hierarchy3"/>
    <dgm:cxn modelId="{3F526567-3EDF-48EB-8BDF-52298BECA5FD}" type="presParOf" srcId="{D21DF85A-45CA-4CE0-B0ED-CF4615475EE0}" destId="{ECB1CA3E-26B8-4A39-AEF8-6F06E506D3C7}" srcOrd="0" destOrd="0" presId="urn:microsoft.com/office/officeart/2005/8/layout/hierarchy3"/>
    <dgm:cxn modelId="{CDE1C014-22E7-4620-8F14-33A392743103}" type="presParOf" srcId="{D21DF85A-45CA-4CE0-B0ED-CF4615475EE0}" destId="{C7DDC059-89DD-4F99-A10D-9C975D60C8D8}" srcOrd="1" destOrd="0" presId="urn:microsoft.com/office/officeart/2005/8/layout/hierarchy3"/>
    <dgm:cxn modelId="{8E187ADA-06D7-4895-ACD0-040BFC2241FD}"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colorful4" csCatId="colorful" phldr="1"/>
      <dgm:spPr/>
      <dgm:t>
        <a:bodyPr/>
        <a:lstStyle/>
        <a:p>
          <a:endParaRPr lang="es-ES"/>
        </a:p>
      </dgm:t>
    </dgm:pt>
    <dgm:pt modelId="{CB9964DC-5E01-4879-9733-CDEE2AB1D1F7}">
      <dgm:prSet phldrT="[Texto]" custT="1"/>
      <dgm:spPr>
        <a:solidFill>
          <a:srgbClr val="16A085"/>
        </a:solidFill>
      </dgm:spPr>
      <dgm:t>
        <a:bodyPr/>
        <a:lstStyle/>
        <a:p>
          <a:r>
            <a:rPr lang="es-ES" sz="3800" b="1" dirty="0" smtClean="0">
              <a:solidFill>
                <a:srgbClr val="191919"/>
              </a:solidFill>
              <a:latin typeface="Times New Roman" panose="02020603050405020304" pitchFamily="18" charset="0"/>
              <a:cs typeface="Times New Roman" panose="02020603050405020304" pitchFamily="18" charset="0"/>
            </a:rPr>
            <a:t>Accidentes de tránsito en el mundo</a:t>
          </a:r>
          <a:endParaRPr lang="es-EC" sz="3800" b="1" noProof="0" dirty="0">
            <a:solidFill>
              <a:srgbClr val="191919"/>
            </a:solidFill>
            <a:latin typeface="Times New Roman" panose="02020603050405020304" pitchFamily="18" charset="0"/>
            <a:cs typeface="Times New Roman" panose="02020603050405020304" pitchFamily="18" charset="0"/>
          </a:endParaRPr>
        </a:p>
      </dgm:t>
    </dgm:pt>
    <dgm:pt modelId="{5760939A-00E0-4E0F-82AC-14F95E0A4A90}" type="parTrans" cxnId="{E5DF4D7B-2998-4040-B309-23173E1132D4}">
      <dgm:prSet/>
      <dgm:spPr/>
      <dgm:t>
        <a:bodyPr/>
        <a:lstStyle/>
        <a:p>
          <a:endParaRPr lang="es-ES" b="1"/>
        </a:p>
      </dgm:t>
    </dgm:pt>
    <dgm:pt modelId="{2BAB4B72-4C27-47D9-A895-24F30C6A71EC}" type="sibTrans" cxnId="{E5DF4D7B-2998-4040-B309-23173E1132D4}">
      <dgm:prSet/>
      <dgm:spPr/>
      <dgm:t>
        <a:bodyPr/>
        <a:lstStyle/>
        <a:p>
          <a:endParaRPr lang="es-ES" b="1"/>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428304" custScaleY="48757" custLinFactY="-72064" custLinFactNeighborX="-74" custLinFactNeighborY="-100000"/>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Lst>
  <dgm:cxnLst>
    <dgm:cxn modelId="{E5DF4D7B-2998-4040-B309-23173E1132D4}" srcId="{7061F2FC-F2AB-4DE3-98B0-886576B4E2C6}" destId="{CB9964DC-5E01-4879-9733-CDEE2AB1D1F7}" srcOrd="0" destOrd="0" parTransId="{5760939A-00E0-4E0F-82AC-14F95E0A4A90}" sibTransId="{2BAB4B72-4C27-47D9-A895-24F30C6A71EC}"/>
    <dgm:cxn modelId="{9F15E642-500F-44AB-89DA-E79BAE620D92}" type="presOf" srcId="{CB9964DC-5E01-4879-9733-CDEE2AB1D1F7}" destId="{C7DDC059-89DD-4F99-A10D-9C975D60C8D8}" srcOrd="1" destOrd="0" presId="urn:microsoft.com/office/officeart/2005/8/layout/hierarchy3"/>
    <dgm:cxn modelId="{E4ED796B-45CA-472A-AA5F-AB842634AFE4}" type="presOf" srcId="{CB9964DC-5E01-4879-9733-CDEE2AB1D1F7}" destId="{ECB1CA3E-26B8-4A39-AEF8-6F06E506D3C7}" srcOrd="0" destOrd="0" presId="urn:microsoft.com/office/officeart/2005/8/layout/hierarchy3"/>
    <dgm:cxn modelId="{16D19EB4-4938-4216-B08F-52D27328694C}" type="presOf" srcId="{7061F2FC-F2AB-4DE3-98B0-886576B4E2C6}" destId="{D433476B-D68D-4328-ADAC-B2895D3D50CF}" srcOrd="0" destOrd="0" presId="urn:microsoft.com/office/officeart/2005/8/layout/hierarchy3"/>
    <dgm:cxn modelId="{23389506-1879-4A65-BD74-4F143F76C17D}" type="presParOf" srcId="{D433476B-D68D-4328-ADAC-B2895D3D50CF}" destId="{1E58A3BC-F1F7-40EE-89AA-32E802ED4BF7}" srcOrd="0" destOrd="0" presId="urn:microsoft.com/office/officeart/2005/8/layout/hierarchy3"/>
    <dgm:cxn modelId="{6972B83B-3647-4A91-9D01-69F772E68F3E}" type="presParOf" srcId="{1E58A3BC-F1F7-40EE-89AA-32E802ED4BF7}" destId="{D21DF85A-45CA-4CE0-B0ED-CF4615475EE0}" srcOrd="0" destOrd="0" presId="urn:microsoft.com/office/officeart/2005/8/layout/hierarchy3"/>
    <dgm:cxn modelId="{38AB9596-9F20-46C8-B981-6BC1DEFC25E9}" type="presParOf" srcId="{D21DF85A-45CA-4CE0-B0ED-CF4615475EE0}" destId="{ECB1CA3E-26B8-4A39-AEF8-6F06E506D3C7}" srcOrd="0" destOrd="0" presId="urn:microsoft.com/office/officeart/2005/8/layout/hierarchy3"/>
    <dgm:cxn modelId="{5F514F2B-0081-4903-9922-C4211099725C}" type="presParOf" srcId="{D21DF85A-45CA-4CE0-B0ED-CF4615475EE0}" destId="{C7DDC059-89DD-4F99-A10D-9C975D60C8D8}" srcOrd="1" destOrd="0" presId="urn:microsoft.com/office/officeart/2005/8/layout/hierarchy3"/>
    <dgm:cxn modelId="{76A2BF8E-36CE-4BAB-AE58-5E0B1E2B468B}"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30.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colorful4" csCatId="colorful" phldr="1"/>
      <dgm:spPr/>
      <dgm:t>
        <a:bodyPr/>
        <a:lstStyle/>
        <a:p>
          <a:endParaRPr lang="es-ES"/>
        </a:p>
      </dgm:t>
    </dgm:pt>
    <dgm:pt modelId="{CB9964DC-5E01-4879-9733-CDEE2AB1D1F7}">
      <dgm:prSet phldrT="[Texto]" custT="1"/>
      <dgm:spPr>
        <a:solidFill>
          <a:srgbClr val="16A085"/>
        </a:solidFill>
      </dgm:spPr>
      <dgm:t>
        <a:bodyPr/>
        <a:lstStyle/>
        <a:p>
          <a:r>
            <a:rPr lang="es-ES" sz="3800" b="1" noProof="0" dirty="0" smtClean="0">
              <a:solidFill>
                <a:srgbClr val="191919"/>
              </a:solidFill>
              <a:latin typeface="Times New Roman" panose="02020603050405020304" pitchFamily="18" charset="0"/>
              <a:cs typeface="Times New Roman" panose="02020603050405020304" pitchFamily="18" charset="0"/>
            </a:rPr>
            <a:t>Datos usados para determinar métricas de rendimiento</a:t>
          </a:r>
          <a:endParaRPr lang="es-EC" sz="3800" b="1" noProof="0" dirty="0">
            <a:solidFill>
              <a:srgbClr val="191919"/>
            </a:solidFill>
            <a:latin typeface="Times New Roman" panose="02020603050405020304" pitchFamily="18" charset="0"/>
            <a:cs typeface="Times New Roman" panose="02020603050405020304" pitchFamily="18" charset="0"/>
          </a:endParaRPr>
        </a:p>
      </dgm:t>
    </dgm:pt>
    <dgm:pt modelId="{5760939A-00E0-4E0F-82AC-14F95E0A4A90}" type="parTrans" cxnId="{E5DF4D7B-2998-4040-B309-23173E1132D4}">
      <dgm:prSet/>
      <dgm:spPr/>
      <dgm:t>
        <a:bodyPr/>
        <a:lstStyle/>
        <a:p>
          <a:endParaRPr lang="es-ES" b="1"/>
        </a:p>
      </dgm:t>
    </dgm:pt>
    <dgm:pt modelId="{2BAB4B72-4C27-47D9-A895-24F30C6A71EC}" type="sibTrans" cxnId="{E5DF4D7B-2998-4040-B309-23173E1132D4}">
      <dgm:prSet/>
      <dgm:spPr/>
      <dgm:t>
        <a:bodyPr/>
        <a:lstStyle/>
        <a:p>
          <a:endParaRPr lang="es-ES" b="1"/>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81229" custScaleY="205387" custLinFactNeighborX="34744" custLinFactNeighborY="-4905"/>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Lst>
  <dgm:cxnLst>
    <dgm:cxn modelId="{E5DF4D7B-2998-4040-B309-23173E1132D4}" srcId="{7061F2FC-F2AB-4DE3-98B0-886576B4E2C6}" destId="{CB9964DC-5E01-4879-9733-CDEE2AB1D1F7}" srcOrd="0" destOrd="0" parTransId="{5760939A-00E0-4E0F-82AC-14F95E0A4A90}" sibTransId="{2BAB4B72-4C27-47D9-A895-24F30C6A71EC}"/>
    <dgm:cxn modelId="{30B2D752-79CA-4D2F-AB90-15F75B18C238}" type="presOf" srcId="{CB9964DC-5E01-4879-9733-CDEE2AB1D1F7}" destId="{C7DDC059-89DD-4F99-A10D-9C975D60C8D8}" srcOrd="1" destOrd="0" presId="urn:microsoft.com/office/officeart/2005/8/layout/hierarchy3"/>
    <dgm:cxn modelId="{3EC5BDEA-25C9-48C9-9EA9-3CC915D814EF}" type="presOf" srcId="{7061F2FC-F2AB-4DE3-98B0-886576B4E2C6}" destId="{D433476B-D68D-4328-ADAC-B2895D3D50CF}" srcOrd="0" destOrd="0" presId="urn:microsoft.com/office/officeart/2005/8/layout/hierarchy3"/>
    <dgm:cxn modelId="{6576D155-8469-43FE-ABEB-C38D717AA7EC}" type="presOf" srcId="{CB9964DC-5E01-4879-9733-CDEE2AB1D1F7}" destId="{ECB1CA3E-26B8-4A39-AEF8-6F06E506D3C7}" srcOrd="0" destOrd="0" presId="urn:microsoft.com/office/officeart/2005/8/layout/hierarchy3"/>
    <dgm:cxn modelId="{65399C8D-BD49-464E-BA6F-E908A5D80ED5}" type="presParOf" srcId="{D433476B-D68D-4328-ADAC-B2895D3D50CF}" destId="{1E58A3BC-F1F7-40EE-89AA-32E802ED4BF7}" srcOrd="0" destOrd="0" presId="urn:microsoft.com/office/officeart/2005/8/layout/hierarchy3"/>
    <dgm:cxn modelId="{249058E7-0E95-47DB-B459-88B5FBCE8DD3}" type="presParOf" srcId="{1E58A3BC-F1F7-40EE-89AA-32E802ED4BF7}" destId="{D21DF85A-45CA-4CE0-B0ED-CF4615475EE0}" srcOrd="0" destOrd="0" presId="urn:microsoft.com/office/officeart/2005/8/layout/hierarchy3"/>
    <dgm:cxn modelId="{C4E6AF5A-E1E4-46A3-995B-C4501E7A43CC}" type="presParOf" srcId="{D21DF85A-45CA-4CE0-B0ED-CF4615475EE0}" destId="{ECB1CA3E-26B8-4A39-AEF8-6F06E506D3C7}" srcOrd="0" destOrd="0" presId="urn:microsoft.com/office/officeart/2005/8/layout/hierarchy3"/>
    <dgm:cxn modelId="{09C4DC27-65FA-4C04-8B1C-9710DF3634CE}" type="presParOf" srcId="{D21DF85A-45CA-4CE0-B0ED-CF4615475EE0}" destId="{C7DDC059-89DD-4F99-A10D-9C975D60C8D8}" srcOrd="1" destOrd="0" presId="urn:microsoft.com/office/officeart/2005/8/layout/hierarchy3"/>
    <dgm:cxn modelId="{CDAD4E49-5B21-435A-A71F-69CC04CDDD47}"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31.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colorful4" csCatId="colorful" phldr="1"/>
      <dgm:spPr/>
      <dgm:t>
        <a:bodyPr/>
        <a:lstStyle/>
        <a:p>
          <a:endParaRPr lang="es-ES"/>
        </a:p>
      </dgm:t>
    </dgm:pt>
    <dgm:pt modelId="{CB9964DC-5E01-4879-9733-CDEE2AB1D1F7}">
      <dgm:prSet phldrT="[Texto]" custT="1"/>
      <dgm:spPr>
        <a:solidFill>
          <a:srgbClr val="16A085"/>
        </a:solidFill>
      </dgm:spPr>
      <dgm:t>
        <a:bodyPr/>
        <a:lstStyle/>
        <a:p>
          <a:r>
            <a:rPr lang="es-ES" sz="3800" b="1" noProof="0" dirty="0" smtClean="0">
              <a:solidFill>
                <a:srgbClr val="191919"/>
              </a:solidFill>
              <a:latin typeface="Times New Roman" panose="02020603050405020304" pitchFamily="18" charset="0"/>
              <a:cs typeface="Times New Roman" panose="02020603050405020304" pitchFamily="18" charset="0"/>
            </a:rPr>
            <a:t>Categorización de los candidatos</a:t>
          </a:r>
          <a:endParaRPr lang="es-EC" sz="3800" b="1" noProof="0" dirty="0">
            <a:solidFill>
              <a:srgbClr val="FF0000"/>
            </a:solidFill>
            <a:latin typeface="Times New Roman" panose="02020603050405020304" pitchFamily="18" charset="0"/>
            <a:cs typeface="Times New Roman" panose="02020603050405020304" pitchFamily="18" charset="0"/>
          </a:endParaRPr>
        </a:p>
      </dgm:t>
    </dgm:pt>
    <dgm:pt modelId="{5760939A-00E0-4E0F-82AC-14F95E0A4A90}" type="parTrans" cxnId="{E5DF4D7B-2998-4040-B309-23173E1132D4}">
      <dgm:prSet/>
      <dgm:spPr/>
      <dgm:t>
        <a:bodyPr/>
        <a:lstStyle/>
        <a:p>
          <a:endParaRPr lang="es-ES" b="1"/>
        </a:p>
      </dgm:t>
    </dgm:pt>
    <dgm:pt modelId="{2BAB4B72-4C27-47D9-A895-24F30C6A71EC}" type="sibTrans" cxnId="{E5DF4D7B-2998-4040-B309-23173E1132D4}">
      <dgm:prSet/>
      <dgm:spPr/>
      <dgm:t>
        <a:bodyPr/>
        <a:lstStyle/>
        <a:p>
          <a:endParaRPr lang="es-ES" b="1"/>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81229" custScaleY="100794"/>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Lst>
  <dgm:cxnLst>
    <dgm:cxn modelId="{E5DF4D7B-2998-4040-B309-23173E1132D4}" srcId="{7061F2FC-F2AB-4DE3-98B0-886576B4E2C6}" destId="{CB9964DC-5E01-4879-9733-CDEE2AB1D1F7}" srcOrd="0" destOrd="0" parTransId="{5760939A-00E0-4E0F-82AC-14F95E0A4A90}" sibTransId="{2BAB4B72-4C27-47D9-A895-24F30C6A71EC}"/>
    <dgm:cxn modelId="{B928167C-EF9D-4272-B7D4-DE36570C0490}" type="presOf" srcId="{CB9964DC-5E01-4879-9733-CDEE2AB1D1F7}" destId="{ECB1CA3E-26B8-4A39-AEF8-6F06E506D3C7}" srcOrd="0" destOrd="0" presId="urn:microsoft.com/office/officeart/2005/8/layout/hierarchy3"/>
    <dgm:cxn modelId="{969B1BE1-020A-4F5B-86BE-B710BE85C0A0}" type="presOf" srcId="{CB9964DC-5E01-4879-9733-CDEE2AB1D1F7}" destId="{C7DDC059-89DD-4F99-A10D-9C975D60C8D8}" srcOrd="1" destOrd="0" presId="urn:microsoft.com/office/officeart/2005/8/layout/hierarchy3"/>
    <dgm:cxn modelId="{718A0EF6-05EC-4B2A-89F1-5B1329A74922}" type="presOf" srcId="{7061F2FC-F2AB-4DE3-98B0-886576B4E2C6}" destId="{D433476B-D68D-4328-ADAC-B2895D3D50CF}" srcOrd="0" destOrd="0" presId="urn:microsoft.com/office/officeart/2005/8/layout/hierarchy3"/>
    <dgm:cxn modelId="{4D0722ED-51D8-419C-B17F-BE33D38499CE}" type="presParOf" srcId="{D433476B-D68D-4328-ADAC-B2895D3D50CF}" destId="{1E58A3BC-F1F7-40EE-89AA-32E802ED4BF7}" srcOrd="0" destOrd="0" presId="urn:microsoft.com/office/officeart/2005/8/layout/hierarchy3"/>
    <dgm:cxn modelId="{4A89154A-D804-44EE-A7F2-B4F5C1F6997B}" type="presParOf" srcId="{1E58A3BC-F1F7-40EE-89AA-32E802ED4BF7}" destId="{D21DF85A-45CA-4CE0-B0ED-CF4615475EE0}" srcOrd="0" destOrd="0" presId="urn:microsoft.com/office/officeart/2005/8/layout/hierarchy3"/>
    <dgm:cxn modelId="{2C8A64F5-6889-4885-9A35-4293C380CAF9}" type="presParOf" srcId="{D21DF85A-45CA-4CE0-B0ED-CF4615475EE0}" destId="{ECB1CA3E-26B8-4A39-AEF8-6F06E506D3C7}" srcOrd="0" destOrd="0" presId="urn:microsoft.com/office/officeart/2005/8/layout/hierarchy3"/>
    <dgm:cxn modelId="{66EDF395-1B6E-4CC8-8234-817FF3579197}" type="presParOf" srcId="{D21DF85A-45CA-4CE0-B0ED-CF4615475EE0}" destId="{C7DDC059-89DD-4F99-A10D-9C975D60C8D8}" srcOrd="1" destOrd="0" presId="urn:microsoft.com/office/officeart/2005/8/layout/hierarchy3"/>
    <dgm:cxn modelId="{67997FC9-0D31-4206-B6DE-4A72B399CD44}"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32.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colorful4" csCatId="colorful" phldr="1"/>
      <dgm:spPr/>
      <dgm:t>
        <a:bodyPr/>
        <a:lstStyle/>
        <a:p>
          <a:endParaRPr lang="es-ES"/>
        </a:p>
      </dgm:t>
    </dgm:pt>
    <dgm:pt modelId="{CB9964DC-5E01-4879-9733-CDEE2AB1D1F7}">
      <dgm:prSet phldrT="[Texto]" custT="1"/>
      <dgm:spPr>
        <a:solidFill>
          <a:srgbClr val="16A085"/>
        </a:solidFill>
      </dgm:spPr>
      <dgm:t>
        <a:bodyPr/>
        <a:lstStyle/>
        <a:p>
          <a:r>
            <a:rPr lang="es-ES" sz="3800" b="1" noProof="0" dirty="0" smtClean="0">
              <a:solidFill>
                <a:srgbClr val="191919"/>
              </a:solidFill>
              <a:latin typeface="Times New Roman" panose="02020603050405020304" pitchFamily="18" charset="0"/>
              <a:cs typeface="Times New Roman" panose="02020603050405020304" pitchFamily="18" charset="0"/>
            </a:rPr>
            <a:t>Curvas de rendimiento: ecuaciones</a:t>
          </a:r>
          <a:endParaRPr lang="es-EC" sz="3800" b="1" noProof="0" dirty="0">
            <a:solidFill>
              <a:srgbClr val="191919"/>
            </a:solidFill>
            <a:latin typeface="Times New Roman" panose="02020603050405020304" pitchFamily="18" charset="0"/>
            <a:cs typeface="Times New Roman" panose="02020603050405020304" pitchFamily="18" charset="0"/>
          </a:endParaRPr>
        </a:p>
      </dgm:t>
    </dgm:pt>
    <dgm:pt modelId="{5760939A-00E0-4E0F-82AC-14F95E0A4A90}" type="parTrans" cxnId="{E5DF4D7B-2998-4040-B309-23173E1132D4}">
      <dgm:prSet/>
      <dgm:spPr/>
      <dgm:t>
        <a:bodyPr/>
        <a:lstStyle/>
        <a:p>
          <a:endParaRPr lang="es-ES" b="1"/>
        </a:p>
      </dgm:t>
    </dgm:pt>
    <dgm:pt modelId="{2BAB4B72-4C27-47D9-A895-24F30C6A71EC}" type="sibTrans" cxnId="{E5DF4D7B-2998-4040-B309-23173E1132D4}">
      <dgm:prSet/>
      <dgm:spPr/>
      <dgm:t>
        <a:bodyPr/>
        <a:lstStyle/>
        <a:p>
          <a:endParaRPr lang="es-ES" b="1"/>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81229" custScaleY="142486" custLinFactNeighborX="34744" custLinFactNeighborY="-4905"/>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Lst>
  <dgm:cxnLst>
    <dgm:cxn modelId="{E5DF4D7B-2998-4040-B309-23173E1132D4}" srcId="{7061F2FC-F2AB-4DE3-98B0-886576B4E2C6}" destId="{CB9964DC-5E01-4879-9733-CDEE2AB1D1F7}" srcOrd="0" destOrd="0" parTransId="{5760939A-00E0-4E0F-82AC-14F95E0A4A90}" sibTransId="{2BAB4B72-4C27-47D9-A895-24F30C6A71EC}"/>
    <dgm:cxn modelId="{1C1F96F1-B4F4-4B21-9991-20093345BCF5}" type="presOf" srcId="{7061F2FC-F2AB-4DE3-98B0-886576B4E2C6}" destId="{D433476B-D68D-4328-ADAC-B2895D3D50CF}" srcOrd="0" destOrd="0" presId="urn:microsoft.com/office/officeart/2005/8/layout/hierarchy3"/>
    <dgm:cxn modelId="{684D4769-0D36-45A7-A98E-0892F7C8864A}" type="presOf" srcId="{CB9964DC-5E01-4879-9733-CDEE2AB1D1F7}" destId="{C7DDC059-89DD-4F99-A10D-9C975D60C8D8}" srcOrd="1" destOrd="0" presId="urn:microsoft.com/office/officeart/2005/8/layout/hierarchy3"/>
    <dgm:cxn modelId="{6FCD61FC-067B-4D9E-8B7A-37D4A24DFB1A}" type="presOf" srcId="{CB9964DC-5E01-4879-9733-CDEE2AB1D1F7}" destId="{ECB1CA3E-26B8-4A39-AEF8-6F06E506D3C7}" srcOrd="0" destOrd="0" presId="urn:microsoft.com/office/officeart/2005/8/layout/hierarchy3"/>
    <dgm:cxn modelId="{559ACC3D-E70D-455B-AE90-37855C34D487}" type="presParOf" srcId="{D433476B-D68D-4328-ADAC-B2895D3D50CF}" destId="{1E58A3BC-F1F7-40EE-89AA-32E802ED4BF7}" srcOrd="0" destOrd="0" presId="urn:microsoft.com/office/officeart/2005/8/layout/hierarchy3"/>
    <dgm:cxn modelId="{7994A21B-A04F-4CE1-8829-B3CA09F55575}" type="presParOf" srcId="{1E58A3BC-F1F7-40EE-89AA-32E802ED4BF7}" destId="{D21DF85A-45CA-4CE0-B0ED-CF4615475EE0}" srcOrd="0" destOrd="0" presId="urn:microsoft.com/office/officeart/2005/8/layout/hierarchy3"/>
    <dgm:cxn modelId="{14D0BB5B-7E4A-4913-A597-B897BEB4C9F8}" type="presParOf" srcId="{D21DF85A-45CA-4CE0-B0ED-CF4615475EE0}" destId="{ECB1CA3E-26B8-4A39-AEF8-6F06E506D3C7}" srcOrd="0" destOrd="0" presId="urn:microsoft.com/office/officeart/2005/8/layout/hierarchy3"/>
    <dgm:cxn modelId="{5DD7BCA5-40BD-4B3C-AB68-C5FCB7E94FC9}" type="presParOf" srcId="{D21DF85A-45CA-4CE0-B0ED-CF4615475EE0}" destId="{C7DDC059-89DD-4F99-A10D-9C975D60C8D8}" srcOrd="1" destOrd="0" presId="urn:microsoft.com/office/officeart/2005/8/layout/hierarchy3"/>
    <dgm:cxn modelId="{E4CEF39B-0554-4481-A872-A3DA2634370E}"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33.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colorful4" csCatId="colorful" phldr="1"/>
      <dgm:spPr/>
      <dgm:t>
        <a:bodyPr/>
        <a:lstStyle/>
        <a:p>
          <a:endParaRPr lang="es-ES"/>
        </a:p>
      </dgm:t>
    </dgm:pt>
    <dgm:pt modelId="{CB9964DC-5E01-4879-9733-CDEE2AB1D1F7}">
      <dgm:prSet phldrT="[Texto]" custT="1"/>
      <dgm:spPr>
        <a:solidFill>
          <a:srgbClr val="16A085"/>
        </a:solidFill>
      </dgm:spPr>
      <dgm:t>
        <a:bodyPr/>
        <a:lstStyle/>
        <a:p>
          <a:r>
            <a:rPr lang="es-ES" sz="3800" b="1" noProof="0" dirty="0" smtClean="0">
              <a:solidFill>
                <a:srgbClr val="191919"/>
              </a:solidFill>
              <a:latin typeface="Times New Roman" panose="02020603050405020304" pitchFamily="18" charset="0"/>
              <a:cs typeface="Times New Roman" panose="02020603050405020304" pitchFamily="18" charset="0"/>
            </a:rPr>
            <a:t>Curvas de rendimiento: clasificación</a:t>
          </a:r>
          <a:endParaRPr lang="es-EC" sz="3800" b="1" noProof="0" dirty="0">
            <a:solidFill>
              <a:srgbClr val="191919"/>
            </a:solidFill>
            <a:latin typeface="Times New Roman" panose="02020603050405020304" pitchFamily="18" charset="0"/>
            <a:cs typeface="Times New Roman" panose="02020603050405020304" pitchFamily="18" charset="0"/>
          </a:endParaRPr>
        </a:p>
      </dgm:t>
    </dgm:pt>
    <dgm:pt modelId="{5760939A-00E0-4E0F-82AC-14F95E0A4A90}" type="parTrans" cxnId="{E5DF4D7B-2998-4040-B309-23173E1132D4}">
      <dgm:prSet/>
      <dgm:spPr/>
      <dgm:t>
        <a:bodyPr/>
        <a:lstStyle/>
        <a:p>
          <a:endParaRPr lang="es-ES" b="1"/>
        </a:p>
      </dgm:t>
    </dgm:pt>
    <dgm:pt modelId="{2BAB4B72-4C27-47D9-A895-24F30C6A71EC}" type="sibTrans" cxnId="{E5DF4D7B-2998-4040-B309-23173E1132D4}">
      <dgm:prSet/>
      <dgm:spPr/>
      <dgm:t>
        <a:bodyPr/>
        <a:lstStyle/>
        <a:p>
          <a:endParaRPr lang="es-ES" b="1"/>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81229" custScaleY="142486" custLinFactNeighborX="34744" custLinFactNeighborY="-4905"/>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Lst>
  <dgm:cxnLst>
    <dgm:cxn modelId="{E5DF4D7B-2998-4040-B309-23173E1132D4}" srcId="{7061F2FC-F2AB-4DE3-98B0-886576B4E2C6}" destId="{CB9964DC-5E01-4879-9733-CDEE2AB1D1F7}" srcOrd="0" destOrd="0" parTransId="{5760939A-00E0-4E0F-82AC-14F95E0A4A90}" sibTransId="{2BAB4B72-4C27-47D9-A895-24F30C6A71EC}"/>
    <dgm:cxn modelId="{5E7B1852-4CCF-45D9-A413-9E1C87D44194}" type="presOf" srcId="{7061F2FC-F2AB-4DE3-98B0-886576B4E2C6}" destId="{D433476B-D68D-4328-ADAC-B2895D3D50CF}" srcOrd="0" destOrd="0" presId="urn:microsoft.com/office/officeart/2005/8/layout/hierarchy3"/>
    <dgm:cxn modelId="{9D09E33B-A5CE-49EF-9BCF-992CE9871CDF}" type="presOf" srcId="{CB9964DC-5E01-4879-9733-CDEE2AB1D1F7}" destId="{ECB1CA3E-26B8-4A39-AEF8-6F06E506D3C7}" srcOrd="0" destOrd="0" presId="urn:microsoft.com/office/officeart/2005/8/layout/hierarchy3"/>
    <dgm:cxn modelId="{ACE7932F-09A2-415E-85D8-E529640E6F61}" type="presOf" srcId="{CB9964DC-5E01-4879-9733-CDEE2AB1D1F7}" destId="{C7DDC059-89DD-4F99-A10D-9C975D60C8D8}" srcOrd="1" destOrd="0" presId="urn:microsoft.com/office/officeart/2005/8/layout/hierarchy3"/>
    <dgm:cxn modelId="{122B6CAC-1AD3-4BDB-91C8-8C4EBC5ED790}" type="presParOf" srcId="{D433476B-D68D-4328-ADAC-B2895D3D50CF}" destId="{1E58A3BC-F1F7-40EE-89AA-32E802ED4BF7}" srcOrd="0" destOrd="0" presId="urn:microsoft.com/office/officeart/2005/8/layout/hierarchy3"/>
    <dgm:cxn modelId="{65E80DC4-E8FA-4E7C-B40E-F4A378986226}" type="presParOf" srcId="{1E58A3BC-F1F7-40EE-89AA-32E802ED4BF7}" destId="{D21DF85A-45CA-4CE0-B0ED-CF4615475EE0}" srcOrd="0" destOrd="0" presId="urn:microsoft.com/office/officeart/2005/8/layout/hierarchy3"/>
    <dgm:cxn modelId="{6909F06B-54D8-4C0C-96EB-B988CAAFCB35}" type="presParOf" srcId="{D21DF85A-45CA-4CE0-B0ED-CF4615475EE0}" destId="{ECB1CA3E-26B8-4A39-AEF8-6F06E506D3C7}" srcOrd="0" destOrd="0" presId="urn:microsoft.com/office/officeart/2005/8/layout/hierarchy3"/>
    <dgm:cxn modelId="{1E8498E3-EB5A-4C77-9802-9CB5CC7E1848}" type="presParOf" srcId="{D21DF85A-45CA-4CE0-B0ED-CF4615475EE0}" destId="{C7DDC059-89DD-4F99-A10D-9C975D60C8D8}" srcOrd="1" destOrd="0" presId="urn:microsoft.com/office/officeart/2005/8/layout/hierarchy3"/>
    <dgm:cxn modelId="{D6B5961B-2A88-403D-9E04-50976E3EE081}"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34.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colorful4" csCatId="colorful" phldr="1"/>
      <dgm:spPr/>
      <dgm:t>
        <a:bodyPr/>
        <a:lstStyle/>
        <a:p>
          <a:endParaRPr lang="es-ES"/>
        </a:p>
      </dgm:t>
    </dgm:pt>
    <dgm:pt modelId="{CB9964DC-5E01-4879-9733-CDEE2AB1D1F7}">
      <dgm:prSet phldrT="[Texto]" custT="1"/>
      <dgm:spPr>
        <a:solidFill>
          <a:srgbClr val="16A085"/>
        </a:solidFill>
      </dgm:spPr>
      <dgm:t>
        <a:bodyPr/>
        <a:lstStyle/>
        <a:p>
          <a:r>
            <a:rPr lang="es-ES" sz="3800" b="1" noProof="0" dirty="0" smtClean="0">
              <a:solidFill>
                <a:srgbClr val="191919"/>
              </a:solidFill>
              <a:latin typeface="Times New Roman" panose="02020603050405020304" pitchFamily="18" charset="0"/>
              <a:cs typeface="Times New Roman" panose="02020603050405020304" pitchFamily="18" charset="0"/>
            </a:rPr>
            <a:t>Curvas de rendimiento: detección</a:t>
          </a:r>
          <a:endParaRPr lang="es-EC" sz="3800" b="1" noProof="0" dirty="0">
            <a:solidFill>
              <a:srgbClr val="191919"/>
            </a:solidFill>
            <a:latin typeface="Times New Roman" panose="02020603050405020304" pitchFamily="18" charset="0"/>
            <a:cs typeface="Times New Roman" panose="02020603050405020304" pitchFamily="18" charset="0"/>
          </a:endParaRPr>
        </a:p>
      </dgm:t>
    </dgm:pt>
    <dgm:pt modelId="{5760939A-00E0-4E0F-82AC-14F95E0A4A90}" type="parTrans" cxnId="{E5DF4D7B-2998-4040-B309-23173E1132D4}">
      <dgm:prSet/>
      <dgm:spPr/>
      <dgm:t>
        <a:bodyPr/>
        <a:lstStyle/>
        <a:p>
          <a:endParaRPr lang="es-ES" b="1"/>
        </a:p>
      </dgm:t>
    </dgm:pt>
    <dgm:pt modelId="{2BAB4B72-4C27-47D9-A895-24F30C6A71EC}" type="sibTrans" cxnId="{E5DF4D7B-2998-4040-B309-23173E1132D4}">
      <dgm:prSet/>
      <dgm:spPr/>
      <dgm:t>
        <a:bodyPr/>
        <a:lstStyle/>
        <a:p>
          <a:endParaRPr lang="es-ES" b="1"/>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81229" custScaleY="90626" custLinFactNeighborX="-22797" custLinFactNeighborY="-25658"/>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Lst>
  <dgm:cxnLst>
    <dgm:cxn modelId="{E5DF4D7B-2998-4040-B309-23173E1132D4}" srcId="{7061F2FC-F2AB-4DE3-98B0-886576B4E2C6}" destId="{CB9964DC-5E01-4879-9733-CDEE2AB1D1F7}" srcOrd="0" destOrd="0" parTransId="{5760939A-00E0-4E0F-82AC-14F95E0A4A90}" sibTransId="{2BAB4B72-4C27-47D9-A895-24F30C6A71EC}"/>
    <dgm:cxn modelId="{B7363B2A-0294-45DE-92A2-3E4715793900}" type="presOf" srcId="{CB9964DC-5E01-4879-9733-CDEE2AB1D1F7}" destId="{ECB1CA3E-26B8-4A39-AEF8-6F06E506D3C7}" srcOrd="0" destOrd="0" presId="urn:microsoft.com/office/officeart/2005/8/layout/hierarchy3"/>
    <dgm:cxn modelId="{A6312346-5701-4EE3-9023-68057640A1E2}" type="presOf" srcId="{7061F2FC-F2AB-4DE3-98B0-886576B4E2C6}" destId="{D433476B-D68D-4328-ADAC-B2895D3D50CF}" srcOrd="0" destOrd="0" presId="urn:microsoft.com/office/officeart/2005/8/layout/hierarchy3"/>
    <dgm:cxn modelId="{FB7FE083-6241-4865-803C-5B1E761D868E}" type="presOf" srcId="{CB9964DC-5E01-4879-9733-CDEE2AB1D1F7}" destId="{C7DDC059-89DD-4F99-A10D-9C975D60C8D8}" srcOrd="1" destOrd="0" presId="urn:microsoft.com/office/officeart/2005/8/layout/hierarchy3"/>
    <dgm:cxn modelId="{A9B3F167-D5E4-4B7D-AB87-156A4552304B}" type="presParOf" srcId="{D433476B-D68D-4328-ADAC-B2895D3D50CF}" destId="{1E58A3BC-F1F7-40EE-89AA-32E802ED4BF7}" srcOrd="0" destOrd="0" presId="urn:microsoft.com/office/officeart/2005/8/layout/hierarchy3"/>
    <dgm:cxn modelId="{37370526-02DA-4FB8-97CF-CB80B4A9CD25}" type="presParOf" srcId="{1E58A3BC-F1F7-40EE-89AA-32E802ED4BF7}" destId="{D21DF85A-45CA-4CE0-B0ED-CF4615475EE0}" srcOrd="0" destOrd="0" presId="urn:microsoft.com/office/officeart/2005/8/layout/hierarchy3"/>
    <dgm:cxn modelId="{66354E16-2DAF-471C-9AAA-7598884BD13B}" type="presParOf" srcId="{D21DF85A-45CA-4CE0-B0ED-CF4615475EE0}" destId="{ECB1CA3E-26B8-4A39-AEF8-6F06E506D3C7}" srcOrd="0" destOrd="0" presId="urn:microsoft.com/office/officeart/2005/8/layout/hierarchy3"/>
    <dgm:cxn modelId="{6E6C8579-B74A-4489-BC5D-D08DFA6E00EA}" type="presParOf" srcId="{D21DF85A-45CA-4CE0-B0ED-CF4615475EE0}" destId="{C7DDC059-89DD-4F99-A10D-9C975D60C8D8}" srcOrd="1" destOrd="0" presId="urn:microsoft.com/office/officeart/2005/8/layout/hierarchy3"/>
    <dgm:cxn modelId="{8A62C4CA-51EA-4E89-985E-9938EDCA7723}"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35.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colorful4" csCatId="colorful" phldr="1"/>
      <dgm:spPr/>
      <dgm:t>
        <a:bodyPr/>
        <a:lstStyle/>
        <a:p>
          <a:endParaRPr lang="es-ES"/>
        </a:p>
      </dgm:t>
    </dgm:pt>
    <mc:AlternateContent xmlns:mc="http://schemas.openxmlformats.org/markup-compatibility/2006" xmlns:a14="http://schemas.microsoft.com/office/drawing/2010/main">
      <mc:Choice Requires="a14">
        <dgm:pt modelId="{CB9964DC-5E01-4879-9733-CDEE2AB1D1F7}">
          <dgm:prSet phldrT="[Texto]" custT="1"/>
          <dgm:spPr>
            <a:solidFill>
              <a:srgbClr val="16A085"/>
            </a:solidFill>
          </dgm:spPr>
          <dgm:t>
            <a:bodyPr/>
            <a:lstStyle/>
            <a:p>
              <a:r>
                <a:rPr lang="es-ES" sz="3800" b="1" noProof="0" dirty="0" smtClean="0">
                  <a:solidFill>
                    <a:srgbClr val="191919"/>
                  </a:solidFill>
                  <a:latin typeface="Times New Roman" panose="02020603050405020304" pitchFamily="18" charset="0"/>
                  <a:cs typeface="Times New Roman" panose="02020603050405020304" pitchFamily="18" charset="0"/>
                </a:rPr>
                <a:t>Comparación de la tasa de error en la detección de peatones en la noche a </a:t>
              </a:r>
              <a14:m>
                <m:oMath xmlns:m="http://schemas.openxmlformats.org/officeDocument/2006/math">
                  <m:sSup>
                    <m:sSupPr>
                      <m:ctrlPr>
                        <a:rPr lang="es-ES" sz="3800" b="1" i="1" noProof="0" smtClean="0">
                          <a:solidFill>
                            <a:srgbClr val="191919"/>
                          </a:solidFill>
                          <a:latin typeface="Cambria Math" panose="02040503050406030204" pitchFamily="18" charset="0"/>
                          <a:cs typeface="Times New Roman" panose="02020603050405020304" pitchFamily="18" charset="0"/>
                        </a:rPr>
                      </m:ctrlPr>
                    </m:sSupPr>
                    <m:e>
                      <m:r>
                        <a:rPr lang="es-ES" sz="3800" b="1" i="1" noProof="0" smtClean="0">
                          <a:solidFill>
                            <a:srgbClr val="191919"/>
                          </a:solidFill>
                          <a:latin typeface="Cambria Math" panose="02040503050406030204" pitchFamily="18" charset="0"/>
                          <a:cs typeface="Times New Roman" panose="02020603050405020304" pitchFamily="18" charset="0"/>
                        </a:rPr>
                        <m:t>𝟏𝟎</m:t>
                      </m:r>
                    </m:e>
                    <m:sup>
                      <m:r>
                        <a:rPr lang="es-ES" sz="3800" b="1" i="1" noProof="0" smtClean="0">
                          <a:solidFill>
                            <a:srgbClr val="191919"/>
                          </a:solidFill>
                          <a:latin typeface="Cambria Math" panose="02040503050406030204" pitchFamily="18" charset="0"/>
                          <a:cs typeface="Times New Roman" panose="02020603050405020304" pitchFamily="18" charset="0"/>
                        </a:rPr>
                        <m:t>−</m:t>
                      </m:r>
                      <m:r>
                        <a:rPr lang="es-ES" sz="3800" b="1" i="1" noProof="0" smtClean="0">
                          <a:solidFill>
                            <a:srgbClr val="191919"/>
                          </a:solidFill>
                          <a:latin typeface="Cambria Math" panose="02040503050406030204" pitchFamily="18" charset="0"/>
                          <a:cs typeface="Times New Roman" panose="02020603050405020304" pitchFamily="18" charset="0"/>
                        </a:rPr>
                        <m:t>𝟏</m:t>
                      </m:r>
                    </m:sup>
                  </m:sSup>
                </m:oMath>
              </a14:m>
              <a:endParaRPr lang="es-EC" sz="3800" b="1" noProof="0" dirty="0">
                <a:solidFill>
                  <a:srgbClr val="191919"/>
                </a:solidFill>
                <a:latin typeface="Times New Roman" panose="02020603050405020304" pitchFamily="18" charset="0"/>
                <a:cs typeface="Times New Roman" panose="02020603050405020304" pitchFamily="18" charset="0"/>
              </a:endParaRPr>
            </a:p>
          </dgm:t>
        </dgm:pt>
      </mc:Choice>
      <mc:Fallback xmlns="">
        <dgm:pt modelId="{CB9964DC-5E01-4879-9733-CDEE2AB1D1F7}">
          <dgm:prSet phldrT="[Texto]" custT="1"/>
          <dgm:spPr>
            <a:solidFill>
              <a:srgbClr val="16A085"/>
            </a:solidFill>
          </dgm:spPr>
          <dgm:t>
            <a:bodyPr/>
            <a:lstStyle/>
            <a:p>
              <a:r>
                <a:rPr lang="es-ES" sz="3800" b="1" noProof="0" dirty="0" smtClean="0">
                  <a:solidFill>
                    <a:srgbClr val="191919"/>
                  </a:solidFill>
                  <a:latin typeface="Times New Roman" panose="02020603050405020304" pitchFamily="18" charset="0"/>
                  <a:cs typeface="Times New Roman" panose="02020603050405020304" pitchFamily="18" charset="0"/>
                </a:rPr>
                <a:t>Comparación de la tasa de error en la detección de peatones en la noche a </a:t>
              </a:r>
              <a:r>
                <a:rPr lang="es-ES" sz="3800" b="1" i="0" noProof="0" smtClean="0">
                  <a:solidFill>
                    <a:srgbClr val="191919"/>
                  </a:solidFill>
                  <a:latin typeface="Cambria Math" panose="02040503050406030204" pitchFamily="18" charset="0"/>
                  <a:cs typeface="Times New Roman" panose="02020603050405020304" pitchFamily="18" charset="0"/>
                </a:rPr>
                <a:t>〖𝟏𝟎〗^(−𝟏)</a:t>
              </a:r>
              <a:endParaRPr lang="es-EC" sz="3800" b="1" noProof="0" dirty="0">
                <a:solidFill>
                  <a:srgbClr val="191919"/>
                </a:solidFill>
                <a:latin typeface="Times New Roman" panose="02020603050405020304" pitchFamily="18" charset="0"/>
                <a:cs typeface="Times New Roman" panose="02020603050405020304" pitchFamily="18" charset="0"/>
              </a:endParaRPr>
            </a:p>
          </dgm:t>
        </dgm:pt>
      </mc:Fallback>
    </mc:AlternateContent>
    <dgm:pt modelId="{5760939A-00E0-4E0F-82AC-14F95E0A4A90}" type="parTrans" cxnId="{E5DF4D7B-2998-4040-B309-23173E1132D4}">
      <dgm:prSet/>
      <dgm:spPr/>
      <dgm:t>
        <a:bodyPr/>
        <a:lstStyle/>
        <a:p>
          <a:endParaRPr lang="es-ES" b="1"/>
        </a:p>
      </dgm:t>
    </dgm:pt>
    <dgm:pt modelId="{2BAB4B72-4C27-47D9-A895-24F30C6A71EC}" type="sibTrans" cxnId="{E5DF4D7B-2998-4040-B309-23173E1132D4}">
      <dgm:prSet/>
      <dgm:spPr/>
      <dgm:t>
        <a:bodyPr/>
        <a:lstStyle/>
        <a:p>
          <a:endParaRPr lang="es-ES" b="1"/>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81531" custScaleY="180229" custLinFactNeighborX="7856" custLinFactNeighborY="27623"/>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Lst>
  <dgm:cxnLst>
    <dgm:cxn modelId="{E5DF4D7B-2998-4040-B309-23173E1132D4}" srcId="{7061F2FC-F2AB-4DE3-98B0-886576B4E2C6}" destId="{CB9964DC-5E01-4879-9733-CDEE2AB1D1F7}" srcOrd="0" destOrd="0" parTransId="{5760939A-00E0-4E0F-82AC-14F95E0A4A90}" sibTransId="{2BAB4B72-4C27-47D9-A895-24F30C6A71EC}"/>
    <dgm:cxn modelId="{D03BDD90-43C9-4442-9447-035C5438C849}" type="presOf" srcId="{CB9964DC-5E01-4879-9733-CDEE2AB1D1F7}" destId="{C7DDC059-89DD-4F99-A10D-9C975D60C8D8}" srcOrd="1" destOrd="0" presId="urn:microsoft.com/office/officeart/2005/8/layout/hierarchy3"/>
    <dgm:cxn modelId="{CC1541DB-2539-4CE5-AE1E-9C4F38E46BA2}" type="presOf" srcId="{CB9964DC-5E01-4879-9733-CDEE2AB1D1F7}" destId="{ECB1CA3E-26B8-4A39-AEF8-6F06E506D3C7}" srcOrd="0" destOrd="0" presId="urn:microsoft.com/office/officeart/2005/8/layout/hierarchy3"/>
    <dgm:cxn modelId="{ED7CD473-19E9-4D2F-94D0-51C394163F3C}" type="presOf" srcId="{7061F2FC-F2AB-4DE3-98B0-886576B4E2C6}" destId="{D433476B-D68D-4328-ADAC-B2895D3D50CF}" srcOrd="0" destOrd="0" presId="urn:microsoft.com/office/officeart/2005/8/layout/hierarchy3"/>
    <dgm:cxn modelId="{5E759C97-76A8-455E-85DE-EE3FE8E5050C}" type="presParOf" srcId="{D433476B-D68D-4328-ADAC-B2895D3D50CF}" destId="{1E58A3BC-F1F7-40EE-89AA-32E802ED4BF7}" srcOrd="0" destOrd="0" presId="urn:microsoft.com/office/officeart/2005/8/layout/hierarchy3"/>
    <dgm:cxn modelId="{3738D9DB-330B-4D12-AFEB-C902B3252072}" type="presParOf" srcId="{1E58A3BC-F1F7-40EE-89AA-32E802ED4BF7}" destId="{D21DF85A-45CA-4CE0-B0ED-CF4615475EE0}" srcOrd="0" destOrd="0" presId="urn:microsoft.com/office/officeart/2005/8/layout/hierarchy3"/>
    <dgm:cxn modelId="{BBF7CC75-0C98-468F-A2B1-4DE42CA7030C}" type="presParOf" srcId="{D21DF85A-45CA-4CE0-B0ED-CF4615475EE0}" destId="{ECB1CA3E-26B8-4A39-AEF8-6F06E506D3C7}" srcOrd="0" destOrd="0" presId="urn:microsoft.com/office/officeart/2005/8/layout/hierarchy3"/>
    <dgm:cxn modelId="{07A1DA4D-F05B-4429-B998-AEB3EA0B5977}" type="presParOf" srcId="{D21DF85A-45CA-4CE0-B0ED-CF4615475EE0}" destId="{C7DDC059-89DD-4F99-A10D-9C975D60C8D8}" srcOrd="1" destOrd="0" presId="urn:microsoft.com/office/officeart/2005/8/layout/hierarchy3"/>
    <dgm:cxn modelId="{93BD1DAD-9484-4160-8B20-374C7BEBE391}"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36.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colorful4" csCatId="colorful" phldr="1"/>
      <dgm:spPr/>
      <dgm:t>
        <a:bodyPr/>
        <a:lstStyle/>
        <a:p>
          <a:endParaRPr lang="es-ES"/>
        </a:p>
      </dgm:t>
    </dgm:pt>
    <dgm:pt modelId="{CB9964DC-5E01-4879-9733-CDEE2AB1D1F7}">
      <dgm:prSet phldrT="[Texto]" custT="1"/>
      <dgm:spPr>
        <a:solidFill>
          <a:srgbClr val="16A085"/>
        </a:solidFill>
      </dgm:spPr>
      <dgm:t>
        <a:bodyPr/>
        <a:lstStyle/>
        <a:p>
          <a:r>
            <a:rPr lang="es-ES" sz="3800" b="1" noProof="0" dirty="0" smtClean="0">
              <a:solidFill>
                <a:srgbClr val="191919"/>
              </a:solidFill>
              <a:latin typeface="Times New Roman" panose="02020603050405020304" pitchFamily="18" charset="0"/>
              <a:cs typeface="Times New Roman" panose="02020603050405020304" pitchFamily="18" charset="0"/>
            </a:rPr>
            <a:t>Tiempo de procesamiento</a:t>
          </a:r>
          <a:endParaRPr lang="es-EC" sz="3800" b="1" noProof="0" dirty="0">
            <a:solidFill>
              <a:srgbClr val="191919"/>
            </a:solidFill>
            <a:latin typeface="Times New Roman" panose="02020603050405020304" pitchFamily="18" charset="0"/>
            <a:cs typeface="Times New Roman" panose="02020603050405020304" pitchFamily="18" charset="0"/>
          </a:endParaRPr>
        </a:p>
      </dgm:t>
    </dgm:pt>
    <dgm:pt modelId="{5760939A-00E0-4E0F-82AC-14F95E0A4A90}" type="parTrans" cxnId="{E5DF4D7B-2998-4040-B309-23173E1132D4}">
      <dgm:prSet/>
      <dgm:spPr/>
      <dgm:t>
        <a:bodyPr/>
        <a:lstStyle/>
        <a:p>
          <a:endParaRPr lang="es-ES" b="1"/>
        </a:p>
      </dgm:t>
    </dgm:pt>
    <dgm:pt modelId="{2BAB4B72-4C27-47D9-A895-24F30C6A71EC}" type="sibTrans" cxnId="{E5DF4D7B-2998-4040-B309-23173E1132D4}">
      <dgm:prSet/>
      <dgm:spPr/>
      <dgm:t>
        <a:bodyPr/>
        <a:lstStyle/>
        <a:p>
          <a:endParaRPr lang="es-ES" b="1"/>
        </a:p>
      </dgm:t>
    </dgm:pt>
    <dgm:pt modelId="{443F739C-4AD2-4F83-8330-3B552EC5B83F}">
      <dgm:prSet custT="1"/>
      <dgm:spPr>
        <a:ln>
          <a:solidFill>
            <a:srgbClr val="16A085"/>
          </a:solidFill>
        </a:ln>
      </dgm:spPr>
      <dgm:t>
        <a:bodyPr/>
        <a:lstStyle/>
        <a:p>
          <a:pPr algn="just"/>
          <a:r>
            <a:rPr lang="es-ES" sz="2400" b="0" noProof="0" dirty="0">
              <a:solidFill>
                <a:srgbClr val="191919"/>
              </a:solidFill>
              <a:latin typeface="Times New Roman" panose="02020603050405020304" pitchFamily="18" charset="0"/>
              <a:cs typeface="Times New Roman" panose="02020603050405020304" pitchFamily="18" charset="0"/>
            </a:rPr>
            <a:t>Los algoritmos fueron implementados en C++, usando las librerías Caffe-Fast y OpenCV 3.1.</a:t>
          </a:r>
        </a:p>
      </dgm:t>
    </dgm:pt>
    <dgm:pt modelId="{FBBC6788-7094-495C-B9A4-FA02F8D90A05}" type="parTrans" cxnId="{53CB7615-743B-4257-B28C-EFAA5B47273C}">
      <dgm:prSet/>
      <dgm:spPr>
        <a:ln>
          <a:solidFill>
            <a:srgbClr val="16A085"/>
          </a:solidFill>
        </a:ln>
      </dgm:spPr>
      <dgm:t>
        <a:bodyPr/>
        <a:lstStyle/>
        <a:p>
          <a:endParaRPr lang="es-ES"/>
        </a:p>
      </dgm:t>
    </dgm:pt>
    <dgm:pt modelId="{F1863D4F-1AB1-4B18-9BD2-079CB0631225}" type="sibTrans" cxnId="{53CB7615-743B-4257-B28C-EFAA5B47273C}">
      <dgm:prSet/>
      <dgm:spPr/>
      <dgm:t>
        <a:bodyPr/>
        <a:lstStyle/>
        <a:p>
          <a:endParaRPr lang="es-ES"/>
        </a:p>
      </dgm:t>
    </dgm:pt>
    <dgm:pt modelId="{7F11C8E1-AD49-4809-BBE7-E23752EB9900}">
      <dgm:prSet custT="1"/>
      <dgm:spPr>
        <a:ln>
          <a:solidFill>
            <a:srgbClr val="16A085"/>
          </a:solidFill>
        </a:ln>
      </dgm:spPr>
      <dgm:t>
        <a:bodyPr/>
        <a:lstStyle/>
        <a:p>
          <a:pPr algn="just"/>
          <a:r>
            <a:rPr lang="es-ES" sz="2400" b="0" noProof="0" dirty="0" smtClean="0">
              <a:solidFill>
                <a:srgbClr val="191919"/>
              </a:solidFill>
              <a:latin typeface="Times New Roman" panose="02020603050405020304" pitchFamily="18" charset="0"/>
              <a:cs typeface="Times New Roman" panose="02020603050405020304" pitchFamily="18" charset="0"/>
            </a:rPr>
            <a:t>Para el desarrollo de los experimentos se utilizó un computador de escritorio Intel Core i7-4790 CPU @ 3.60GHz y 8 GB de RAM con sistema operativo Ubuntu 14.04 de 64 bits. </a:t>
          </a:r>
          <a:endParaRPr lang="es-ES" sz="2400" b="0" noProof="0" dirty="0">
            <a:solidFill>
              <a:srgbClr val="191919"/>
            </a:solidFill>
            <a:latin typeface="Times New Roman" panose="02020603050405020304" pitchFamily="18" charset="0"/>
            <a:cs typeface="Times New Roman" panose="02020603050405020304" pitchFamily="18" charset="0"/>
          </a:endParaRPr>
        </a:p>
      </dgm:t>
    </dgm:pt>
    <dgm:pt modelId="{8EB79296-5666-422A-AB33-C2D0F7651CF2}" type="parTrans" cxnId="{74882851-B480-4722-9A5A-DED4ADA94A3B}">
      <dgm:prSet/>
      <dgm:spPr>
        <a:ln>
          <a:solidFill>
            <a:srgbClr val="16A085"/>
          </a:solidFill>
        </a:ln>
      </dgm:spPr>
      <dgm:t>
        <a:bodyPr/>
        <a:lstStyle/>
        <a:p>
          <a:endParaRPr lang="es-ES"/>
        </a:p>
      </dgm:t>
    </dgm:pt>
    <dgm:pt modelId="{C97D8BD3-6D3B-4E44-BEF1-7DD6144BAD93}" type="sibTrans" cxnId="{74882851-B480-4722-9A5A-DED4ADA94A3B}">
      <dgm:prSet/>
      <dgm:spPr/>
      <dgm:t>
        <a:bodyPr/>
        <a:lstStyle/>
        <a:p>
          <a:endParaRPr lang="es-ES"/>
        </a:p>
      </dgm:t>
    </dgm:pt>
    <dgm:pt modelId="{8981FAEC-CF3A-4741-B782-484E471602DA}">
      <dgm:prSet custT="1"/>
      <dgm:spPr>
        <a:ln>
          <a:solidFill>
            <a:srgbClr val="16A085"/>
          </a:solidFill>
        </a:ln>
      </dgm:spPr>
      <dgm:t>
        <a:bodyPr/>
        <a:lstStyle/>
        <a:p>
          <a:pPr algn="just"/>
          <a:r>
            <a:rPr lang="es-ES" sz="2400" b="0" noProof="0" dirty="0" smtClean="0">
              <a:solidFill>
                <a:srgbClr val="191919"/>
              </a:solidFill>
              <a:latin typeface="Times New Roman" panose="02020603050405020304" pitchFamily="18" charset="0"/>
              <a:cs typeface="Times New Roman" panose="02020603050405020304" pitchFamily="18" charset="0"/>
            </a:rPr>
            <a:t>El tiempo de procesamiento es de aproximadamente 3 fotogramas por segundo trabajando con fotogramas de tamaño 181 x 230 píxeles.</a:t>
          </a:r>
          <a:endParaRPr lang="es-ES" sz="2400" b="0" noProof="0" dirty="0">
            <a:solidFill>
              <a:srgbClr val="191919"/>
            </a:solidFill>
            <a:latin typeface="Times New Roman" panose="02020603050405020304" pitchFamily="18" charset="0"/>
            <a:cs typeface="Times New Roman" panose="02020603050405020304" pitchFamily="18" charset="0"/>
          </a:endParaRPr>
        </a:p>
      </dgm:t>
    </dgm:pt>
    <dgm:pt modelId="{710D366E-411E-46B8-BECF-572D15D2073C}" type="parTrans" cxnId="{565DB5CD-452C-4B89-BA47-E495978A7141}">
      <dgm:prSet/>
      <dgm:spPr>
        <a:ln>
          <a:solidFill>
            <a:srgbClr val="16A085"/>
          </a:solidFill>
        </a:ln>
      </dgm:spPr>
      <dgm:t>
        <a:bodyPr/>
        <a:lstStyle/>
        <a:p>
          <a:endParaRPr lang="es-ES"/>
        </a:p>
      </dgm:t>
    </dgm:pt>
    <dgm:pt modelId="{73D9B876-005F-4B6E-951F-558B3B894128}" type="sibTrans" cxnId="{565DB5CD-452C-4B89-BA47-E495978A7141}">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905239" custScaleY="105056" custLinFactNeighborX="34744" custLinFactNeighborY="-4905"/>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 modelId="{C4C2FBD5-3E46-45C9-9C97-96A3A73A8AF2}" type="pres">
      <dgm:prSet presAssocID="{FBBC6788-7094-495C-B9A4-FA02F8D90A05}" presName="Name13" presStyleLbl="parChTrans1D2" presStyleIdx="0" presStyleCnt="3"/>
      <dgm:spPr/>
      <dgm:t>
        <a:bodyPr/>
        <a:lstStyle/>
        <a:p>
          <a:endParaRPr lang="es-ES"/>
        </a:p>
      </dgm:t>
    </dgm:pt>
    <dgm:pt modelId="{20A56313-0FF8-4871-9886-2D8E1FBCC4AE}" type="pres">
      <dgm:prSet presAssocID="{443F739C-4AD2-4F83-8330-3B552EC5B83F}" presName="childText" presStyleLbl="bgAcc1" presStyleIdx="0" presStyleCnt="3" custScaleX="925524" custScaleY="133793" custLinFactNeighborX="-1485" custLinFactNeighborY="14451">
        <dgm:presLayoutVars>
          <dgm:bulletEnabled val="1"/>
        </dgm:presLayoutVars>
      </dgm:prSet>
      <dgm:spPr/>
      <dgm:t>
        <a:bodyPr/>
        <a:lstStyle/>
        <a:p>
          <a:endParaRPr lang="es-ES"/>
        </a:p>
      </dgm:t>
    </dgm:pt>
    <dgm:pt modelId="{1FED7DEC-6566-4E41-A66A-EF82F8B4A7A4}" type="pres">
      <dgm:prSet presAssocID="{8EB79296-5666-422A-AB33-C2D0F7651CF2}" presName="Name13" presStyleLbl="parChTrans1D2" presStyleIdx="1" presStyleCnt="3"/>
      <dgm:spPr/>
      <dgm:t>
        <a:bodyPr/>
        <a:lstStyle/>
        <a:p>
          <a:endParaRPr lang="es-ES"/>
        </a:p>
      </dgm:t>
    </dgm:pt>
    <dgm:pt modelId="{4F805E48-B9C2-4F1F-B435-118A89270E8A}" type="pres">
      <dgm:prSet presAssocID="{7F11C8E1-AD49-4809-BBE7-E23752EB9900}" presName="childText" presStyleLbl="bgAcc1" presStyleIdx="1" presStyleCnt="3" custScaleX="926821" custScaleY="160349" custLinFactNeighborX="-7504" custLinFactNeighborY="28608">
        <dgm:presLayoutVars>
          <dgm:bulletEnabled val="1"/>
        </dgm:presLayoutVars>
      </dgm:prSet>
      <dgm:spPr/>
      <dgm:t>
        <a:bodyPr/>
        <a:lstStyle/>
        <a:p>
          <a:endParaRPr lang="es-ES"/>
        </a:p>
      </dgm:t>
    </dgm:pt>
    <dgm:pt modelId="{774A475A-5BB3-46CF-930F-39CBEE5159DF}" type="pres">
      <dgm:prSet presAssocID="{710D366E-411E-46B8-BECF-572D15D2073C}" presName="Name13" presStyleLbl="parChTrans1D2" presStyleIdx="2" presStyleCnt="3"/>
      <dgm:spPr/>
      <dgm:t>
        <a:bodyPr/>
        <a:lstStyle/>
        <a:p>
          <a:endParaRPr lang="es-ES"/>
        </a:p>
      </dgm:t>
    </dgm:pt>
    <dgm:pt modelId="{2AF6C08D-9A02-44FB-A144-4791E73580F5}" type="pres">
      <dgm:prSet presAssocID="{8981FAEC-CF3A-4741-B782-484E471602DA}" presName="childText" presStyleLbl="bgAcc1" presStyleIdx="2" presStyleCnt="3" custScaleX="929725" custScaleY="136193" custLinFactNeighborX="-2340" custLinFactNeighborY="41722">
        <dgm:presLayoutVars>
          <dgm:bulletEnabled val="1"/>
        </dgm:presLayoutVars>
      </dgm:prSet>
      <dgm:spPr/>
      <dgm:t>
        <a:bodyPr/>
        <a:lstStyle/>
        <a:p>
          <a:endParaRPr lang="es-ES"/>
        </a:p>
      </dgm:t>
    </dgm:pt>
  </dgm:ptLst>
  <dgm:cxnLst>
    <dgm:cxn modelId="{565DB5CD-452C-4B89-BA47-E495978A7141}" srcId="{CB9964DC-5E01-4879-9733-CDEE2AB1D1F7}" destId="{8981FAEC-CF3A-4741-B782-484E471602DA}" srcOrd="2" destOrd="0" parTransId="{710D366E-411E-46B8-BECF-572D15D2073C}" sibTransId="{73D9B876-005F-4B6E-951F-558B3B894128}"/>
    <dgm:cxn modelId="{76486FEA-CBC1-4BD4-BFCD-3ADC8E0CD4BD}" type="presOf" srcId="{443F739C-4AD2-4F83-8330-3B552EC5B83F}" destId="{20A56313-0FF8-4871-9886-2D8E1FBCC4AE}" srcOrd="0" destOrd="0" presId="urn:microsoft.com/office/officeart/2005/8/layout/hierarchy3"/>
    <dgm:cxn modelId="{74882851-B480-4722-9A5A-DED4ADA94A3B}" srcId="{CB9964DC-5E01-4879-9733-CDEE2AB1D1F7}" destId="{7F11C8E1-AD49-4809-BBE7-E23752EB9900}" srcOrd="1" destOrd="0" parTransId="{8EB79296-5666-422A-AB33-C2D0F7651CF2}" sibTransId="{C97D8BD3-6D3B-4E44-BEF1-7DD6144BAD93}"/>
    <dgm:cxn modelId="{28135726-4FC2-47CE-A0B9-A6AB3F46A69A}" type="presOf" srcId="{7061F2FC-F2AB-4DE3-98B0-886576B4E2C6}" destId="{D433476B-D68D-4328-ADAC-B2895D3D50CF}" srcOrd="0" destOrd="0" presId="urn:microsoft.com/office/officeart/2005/8/layout/hierarchy3"/>
    <dgm:cxn modelId="{45F68C4B-CA8E-42B4-8C77-70030D71F749}" type="presOf" srcId="{7F11C8E1-AD49-4809-BBE7-E23752EB9900}" destId="{4F805E48-B9C2-4F1F-B435-118A89270E8A}"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53CB7615-743B-4257-B28C-EFAA5B47273C}" srcId="{CB9964DC-5E01-4879-9733-CDEE2AB1D1F7}" destId="{443F739C-4AD2-4F83-8330-3B552EC5B83F}" srcOrd="0" destOrd="0" parTransId="{FBBC6788-7094-495C-B9A4-FA02F8D90A05}" sibTransId="{F1863D4F-1AB1-4B18-9BD2-079CB0631225}"/>
    <dgm:cxn modelId="{35C206CC-16AA-4AC3-9FC7-E870A7ABA695}" type="presOf" srcId="{CB9964DC-5E01-4879-9733-CDEE2AB1D1F7}" destId="{ECB1CA3E-26B8-4A39-AEF8-6F06E506D3C7}" srcOrd="0" destOrd="0" presId="urn:microsoft.com/office/officeart/2005/8/layout/hierarchy3"/>
    <dgm:cxn modelId="{E4A155AF-E1F3-431D-BB06-D7E3FE076216}" type="presOf" srcId="{CB9964DC-5E01-4879-9733-CDEE2AB1D1F7}" destId="{C7DDC059-89DD-4F99-A10D-9C975D60C8D8}" srcOrd="1" destOrd="0" presId="urn:microsoft.com/office/officeart/2005/8/layout/hierarchy3"/>
    <dgm:cxn modelId="{75B443A5-4E46-44FF-ABB7-B2C070BC284F}" type="presOf" srcId="{FBBC6788-7094-495C-B9A4-FA02F8D90A05}" destId="{C4C2FBD5-3E46-45C9-9C97-96A3A73A8AF2}" srcOrd="0" destOrd="0" presId="urn:microsoft.com/office/officeart/2005/8/layout/hierarchy3"/>
    <dgm:cxn modelId="{142B4DAC-F09B-4D0A-97C6-09F90CA161B6}" type="presOf" srcId="{8EB79296-5666-422A-AB33-C2D0F7651CF2}" destId="{1FED7DEC-6566-4E41-A66A-EF82F8B4A7A4}" srcOrd="0" destOrd="0" presId="urn:microsoft.com/office/officeart/2005/8/layout/hierarchy3"/>
    <dgm:cxn modelId="{9A648389-E0BA-4025-A154-AFFC1B821FAF}" type="presOf" srcId="{8981FAEC-CF3A-4741-B782-484E471602DA}" destId="{2AF6C08D-9A02-44FB-A144-4791E73580F5}" srcOrd="0" destOrd="0" presId="urn:microsoft.com/office/officeart/2005/8/layout/hierarchy3"/>
    <dgm:cxn modelId="{CD3E2F8F-0BFB-4788-9427-D049F267E054}" type="presOf" srcId="{710D366E-411E-46B8-BECF-572D15D2073C}" destId="{774A475A-5BB3-46CF-930F-39CBEE5159DF}" srcOrd="0" destOrd="0" presId="urn:microsoft.com/office/officeart/2005/8/layout/hierarchy3"/>
    <dgm:cxn modelId="{7D9004B8-CF88-4860-9FC4-21E31EB25DCF}" type="presParOf" srcId="{D433476B-D68D-4328-ADAC-B2895D3D50CF}" destId="{1E58A3BC-F1F7-40EE-89AA-32E802ED4BF7}" srcOrd="0" destOrd="0" presId="urn:microsoft.com/office/officeart/2005/8/layout/hierarchy3"/>
    <dgm:cxn modelId="{15BF292C-C221-4DBB-A7DD-DD37C2F82A04}" type="presParOf" srcId="{1E58A3BC-F1F7-40EE-89AA-32E802ED4BF7}" destId="{D21DF85A-45CA-4CE0-B0ED-CF4615475EE0}" srcOrd="0" destOrd="0" presId="urn:microsoft.com/office/officeart/2005/8/layout/hierarchy3"/>
    <dgm:cxn modelId="{69343CF1-ADEA-44F9-96B3-D57A40C48DD7}" type="presParOf" srcId="{D21DF85A-45CA-4CE0-B0ED-CF4615475EE0}" destId="{ECB1CA3E-26B8-4A39-AEF8-6F06E506D3C7}" srcOrd="0" destOrd="0" presId="urn:microsoft.com/office/officeart/2005/8/layout/hierarchy3"/>
    <dgm:cxn modelId="{F196B6FC-5C32-4756-92DB-99AF95850AA0}" type="presParOf" srcId="{D21DF85A-45CA-4CE0-B0ED-CF4615475EE0}" destId="{C7DDC059-89DD-4F99-A10D-9C975D60C8D8}" srcOrd="1" destOrd="0" presId="urn:microsoft.com/office/officeart/2005/8/layout/hierarchy3"/>
    <dgm:cxn modelId="{D63189BD-2EA9-4FF6-AA01-84B72F8354ED}" type="presParOf" srcId="{1E58A3BC-F1F7-40EE-89AA-32E802ED4BF7}" destId="{F784BE88-3DB9-4E87-AFCA-2ED0BF00DEA1}" srcOrd="1" destOrd="0" presId="urn:microsoft.com/office/officeart/2005/8/layout/hierarchy3"/>
    <dgm:cxn modelId="{E0C742CD-9B60-4D3E-9161-916E62F2E655}" type="presParOf" srcId="{F784BE88-3DB9-4E87-AFCA-2ED0BF00DEA1}" destId="{C4C2FBD5-3E46-45C9-9C97-96A3A73A8AF2}" srcOrd="0" destOrd="0" presId="urn:microsoft.com/office/officeart/2005/8/layout/hierarchy3"/>
    <dgm:cxn modelId="{A8851B5E-5E15-47F8-878D-74F507B2B4F6}" type="presParOf" srcId="{F784BE88-3DB9-4E87-AFCA-2ED0BF00DEA1}" destId="{20A56313-0FF8-4871-9886-2D8E1FBCC4AE}" srcOrd="1" destOrd="0" presId="urn:microsoft.com/office/officeart/2005/8/layout/hierarchy3"/>
    <dgm:cxn modelId="{6218AB1C-0D6A-4328-970A-492F5D63FB97}" type="presParOf" srcId="{F784BE88-3DB9-4E87-AFCA-2ED0BF00DEA1}" destId="{1FED7DEC-6566-4E41-A66A-EF82F8B4A7A4}" srcOrd="2" destOrd="0" presId="urn:microsoft.com/office/officeart/2005/8/layout/hierarchy3"/>
    <dgm:cxn modelId="{5057A229-A1EC-4C0E-8571-16BBF9D688B5}" type="presParOf" srcId="{F784BE88-3DB9-4E87-AFCA-2ED0BF00DEA1}" destId="{4F805E48-B9C2-4F1F-B435-118A89270E8A}" srcOrd="3" destOrd="0" presId="urn:microsoft.com/office/officeart/2005/8/layout/hierarchy3"/>
    <dgm:cxn modelId="{6D6561F8-1C4A-4B3D-BCD2-B07E7FDE4112}" type="presParOf" srcId="{F784BE88-3DB9-4E87-AFCA-2ED0BF00DEA1}" destId="{774A475A-5BB3-46CF-930F-39CBEE5159DF}" srcOrd="4" destOrd="0" presId="urn:microsoft.com/office/officeart/2005/8/layout/hierarchy3"/>
    <dgm:cxn modelId="{942041FE-002D-4C90-8FFB-DDF902EE5383}" type="presParOf" srcId="{F784BE88-3DB9-4E87-AFCA-2ED0BF00DEA1}" destId="{2AF6C08D-9A02-44FB-A144-4791E73580F5}" srcOrd="5"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37.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colorful4" csCatId="colorful" phldr="1"/>
      <dgm:spPr/>
      <dgm:t>
        <a:bodyPr/>
        <a:lstStyle/>
        <a:p>
          <a:endParaRPr lang="es-ES"/>
        </a:p>
      </dgm:t>
    </dgm:pt>
    <dgm:pt modelId="{CB9964DC-5E01-4879-9733-CDEE2AB1D1F7}">
      <dgm:prSet phldrT="[Texto]" custT="1"/>
      <dgm:spPr>
        <a:solidFill>
          <a:srgbClr val="16A085"/>
        </a:solidFill>
      </dgm:spPr>
      <dgm:t>
        <a:bodyPr/>
        <a:lstStyle/>
        <a:p>
          <a:r>
            <a:rPr lang="es-ES" sz="3800" b="1" noProof="0" dirty="0" smtClean="0">
              <a:solidFill>
                <a:srgbClr val="191919"/>
              </a:solidFill>
              <a:latin typeface="Times New Roman" panose="02020603050405020304" pitchFamily="18" charset="0"/>
              <a:cs typeface="Times New Roman" panose="02020603050405020304" pitchFamily="18" charset="0"/>
            </a:rPr>
            <a:t>Conclusiones</a:t>
          </a:r>
          <a:endParaRPr lang="es-EC" sz="3800" b="1" noProof="0" dirty="0">
            <a:solidFill>
              <a:srgbClr val="191919"/>
            </a:solidFill>
            <a:latin typeface="Times New Roman" panose="02020603050405020304" pitchFamily="18" charset="0"/>
            <a:cs typeface="Times New Roman" panose="02020603050405020304" pitchFamily="18" charset="0"/>
          </a:endParaRPr>
        </a:p>
      </dgm:t>
    </dgm:pt>
    <dgm:pt modelId="{5760939A-00E0-4E0F-82AC-14F95E0A4A90}" type="parTrans" cxnId="{E5DF4D7B-2998-4040-B309-23173E1132D4}">
      <dgm:prSet/>
      <dgm:spPr/>
      <dgm:t>
        <a:bodyPr/>
        <a:lstStyle/>
        <a:p>
          <a:endParaRPr lang="es-ES" b="1"/>
        </a:p>
      </dgm:t>
    </dgm:pt>
    <dgm:pt modelId="{2BAB4B72-4C27-47D9-A895-24F30C6A71EC}" type="sibTrans" cxnId="{E5DF4D7B-2998-4040-B309-23173E1132D4}">
      <dgm:prSet/>
      <dgm:spPr/>
      <dgm:t>
        <a:bodyPr/>
        <a:lstStyle/>
        <a:p>
          <a:endParaRPr lang="es-ES" b="1"/>
        </a:p>
      </dgm:t>
    </dgm:pt>
    <dgm:pt modelId="{443F739C-4AD2-4F83-8330-3B552EC5B83F}">
      <dgm:prSet custT="1"/>
      <dgm:spPr>
        <a:ln>
          <a:solidFill>
            <a:srgbClr val="16A085"/>
          </a:solidFill>
        </a:ln>
      </dgm:spPr>
      <dgm:t>
        <a:bodyPr/>
        <a:lstStyle/>
        <a:p>
          <a:pPr algn="just"/>
          <a:r>
            <a:rPr lang="es-ES" sz="2400" b="0" strike="noStrike" noProof="0" dirty="0" smtClean="0">
              <a:solidFill>
                <a:srgbClr val="191919"/>
              </a:solidFill>
              <a:latin typeface="Times New Roman" panose="02020603050405020304" pitchFamily="18" charset="0"/>
              <a:cs typeface="Times New Roman" panose="02020603050405020304" pitchFamily="18" charset="0"/>
            </a:rPr>
            <a:t>Para diferenciar un peatón de un no peatón la arquitectura calcula un conjunto de características sobre todo el fotograma, las mismas que se calculan una sola vez, por lo que para clasificar cada candidato simplemente se extrae del mapa de características generado en la última capa convolucional la región correspondiente al candidato y se lo categoriza a través de regresión logística.</a:t>
          </a:r>
          <a:endParaRPr lang="es-ES" sz="2400" b="0" strike="noStrike" noProof="0" dirty="0">
            <a:solidFill>
              <a:srgbClr val="191919"/>
            </a:solidFill>
            <a:latin typeface="Times New Roman" panose="02020603050405020304" pitchFamily="18" charset="0"/>
            <a:cs typeface="Times New Roman" panose="02020603050405020304" pitchFamily="18" charset="0"/>
          </a:endParaRPr>
        </a:p>
      </dgm:t>
    </dgm:pt>
    <dgm:pt modelId="{FBBC6788-7094-495C-B9A4-FA02F8D90A05}" type="parTrans" cxnId="{53CB7615-743B-4257-B28C-EFAA5B47273C}">
      <dgm:prSet/>
      <dgm:spPr>
        <a:ln>
          <a:solidFill>
            <a:srgbClr val="16A085"/>
          </a:solidFill>
        </a:ln>
      </dgm:spPr>
      <dgm:t>
        <a:bodyPr/>
        <a:lstStyle/>
        <a:p>
          <a:endParaRPr lang="es-ES"/>
        </a:p>
      </dgm:t>
    </dgm:pt>
    <dgm:pt modelId="{F1863D4F-1AB1-4B18-9BD2-079CB0631225}" type="sibTrans" cxnId="{53CB7615-743B-4257-B28C-EFAA5B47273C}">
      <dgm:prSet/>
      <dgm:spPr/>
      <dgm:t>
        <a:bodyPr/>
        <a:lstStyle/>
        <a:p>
          <a:endParaRPr lang="es-ES"/>
        </a:p>
      </dgm:t>
    </dgm:pt>
    <dgm:pt modelId="{7F11C8E1-AD49-4809-BBE7-E23752EB9900}">
      <dgm:prSet custT="1"/>
      <dgm:spPr>
        <a:ln>
          <a:solidFill>
            <a:srgbClr val="16A085"/>
          </a:solidFill>
        </a:ln>
      </dgm:spPr>
      <dgm:t>
        <a:bodyPr/>
        <a:lstStyle/>
        <a:p>
          <a:pPr algn="just"/>
          <a:r>
            <a:rPr lang="es-ES" sz="2400" b="0" strike="noStrike" noProof="0" dirty="0" smtClean="0">
              <a:solidFill>
                <a:srgbClr val="191919"/>
              </a:solidFill>
              <a:latin typeface="Times New Roman" panose="02020603050405020304" pitchFamily="18" charset="0"/>
              <a:cs typeface="Times New Roman" panose="02020603050405020304" pitchFamily="18" charset="0"/>
            </a:rPr>
            <a:t>Esta arquitectura muestra que con apenas dos capas convolucionales se alcanza un rendimiento comparable con el de los métodos que generan características manuales. </a:t>
          </a:r>
          <a:endParaRPr lang="es-ES" sz="2400" b="0" strike="noStrike" noProof="0" dirty="0">
            <a:solidFill>
              <a:srgbClr val="191919"/>
            </a:solidFill>
            <a:latin typeface="Times New Roman" panose="02020603050405020304" pitchFamily="18" charset="0"/>
            <a:cs typeface="Times New Roman" panose="02020603050405020304" pitchFamily="18" charset="0"/>
          </a:endParaRPr>
        </a:p>
      </dgm:t>
    </dgm:pt>
    <dgm:pt modelId="{8EB79296-5666-422A-AB33-C2D0F7651CF2}" type="parTrans" cxnId="{74882851-B480-4722-9A5A-DED4ADA94A3B}">
      <dgm:prSet/>
      <dgm:spPr>
        <a:ln>
          <a:solidFill>
            <a:srgbClr val="16A085"/>
          </a:solidFill>
        </a:ln>
      </dgm:spPr>
      <dgm:t>
        <a:bodyPr/>
        <a:lstStyle/>
        <a:p>
          <a:endParaRPr lang="es-ES"/>
        </a:p>
      </dgm:t>
    </dgm:pt>
    <dgm:pt modelId="{C97D8BD3-6D3B-4E44-BEF1-7DD6144BAD93}" type="sibTrans" cxnId="{74882851-B480-4722-9A5A-DED4ADA94A3B}">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905239" custScaleY="105056" custLinFactNeighborX="34744" custLinFactNeighborY="-4905"/>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 modelId="{C4C2FBD5-3E46-45C9-9C97-96A3A73A8AF2}" type="pres">
      <dgm:prSet presAssocID="{FBBC6788-7094-495C-B9A4-FA02F8D90A05}" presName="Name13" presStyleLbl="parChTrans1D2" presStyleIdx="0" presStyleCnt="2"/>
      <dgm:spPr/>
      <dgm:t>
        <a:bodyPr/>
        <a:lstStyle/>
        <a:p>
          <a:endParaRPr lang="es-ES"/>
        </a:p>
      </dgm:t>
    </dgm:pt>
    <dgm:pt modelId="{20A56313-0FF8-4871-9886-2D8E1FBCC4AE}" type="pres">
      <dgm:prSet presAssocID="{443F739C-4AD2-4F83-8330-3B552EC5B83F}" presName="childText" presStyleLbl="bgAcc1" presStyleIdx="0" presStyleCnt="2" custScaleX="925524" custScaleY="354984">
        <dgm:presLayoutVars>
          <dgm:bulletEnabled val="1"/>
        </dgm:presLayoutVars>
      </dgm:prSet>
      <dgm:spPr/>
      <dgm:t>
        <a:bodyPr/>
        <a:lstStyle/>
        <a:p>
          <a:endParaRPr lang="es-ES"/>
        </a:p>
      </dgm:t>
    </dgm:pt>
    <dgm:pt modelId="{1FED7DEC-6566-4E41-A66A-EF82F8B4A7A4}" type="pres">
      <dgm:prSet presAssocID="{8EB79296-5666-422A-AB33-C2D0F7651CF2}" presName="Name13" presStyleLbl="parChTrans1D2" presStyleIdx="1" presStyleCnt="2"/>
      <dgm:spPr/>
      <dgm:t>
        <a:bodyPr/>
        <a:lstStyle/>
        <a:p>
          <a:endParaRPr lang="es-ES"/>
        </a:p>
      </dgm:t>
    </dgm:pt>
    <dgm:pt modelId="{4F805E48-B9C2-4F1F-B435-118A89270E8A}" type="pres">
      <dgm:prSet presAssocID="{7F11C8E1-AD49-4809-BBE7-E23752EB9900}" presName="childText" presStyleLbl="bgAcc1" presStyleIdx="1" presStyleCnt="2" custScaleX="926821" custScaleY="218348" custLinFactNeighborX="-806" custLinFactNeighborY="6871">
        <dgm:presLayoutVars>
          <dgm:bulletEnabled val="1"/>
        </dgm:presLayoutVars>
      </dgm:prSet>
      <dgm:spPr/>
      <dgm:t>
        <a:bodyPr/>
        <a:lstStyle/>
        <a:p>
          <a:endParaRPr lang="es-ES"/>
        </a:p>
      </dgm:t>
    </dgm:pt>
  </dgm:ptLst>
  <dgm:cxnLst>
    <dgm:cxn modelId="{E9EF142F-E415-495E-B44E-0BF9978F57C2}" type="presOf" srcId="{CB9964DC-5E01-4879-9733-CDEE2AB1D1F7}" destId="{C7DDC059-89DD-4F99-A10D-9C975D60C8D8}" srcOrd="1" destOrd="0" presId="urn:microsoft.com/office/officeart/2005/8/layout/hierarchy3"/>
    <dgm:cxn modelId="{74882851-B480-4722-9A5A-DED4ADA94A3B}" srcId="{CB9964DC-5E01-4879-9733-CDEE2AB1D1F7}" destId="{7F11C8E1-AD49-4809-BBE7-E23752EB9900}" srcOrd="1" destOrd="0" parTransId="{8EB79296-5666-422A-AB33-C2D0F7651CF2}" sibTransId="{C97D8BD3-6D3B-4E44-BEF1-7DD6144BAD93}"/>
    <dgm:cxn modelId="{350AEF5F-4EBF-4B00-9289-4628F6267043}" type="presOf" srcId="{FBBC6788-7094-495C-B9A4-FA02F8D90A05}" destId="{C4C2FBD5-3E46-45C9-9C97-96A3A73A8AF2}"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53CB7615-743B-4257-B28C-EFAA5B47273C}" srcId="{CB9964DC-5E01-4879-9733-CDEE2AB1D1F7}" destId="{443F739C-4AD2-4F83-8330-3B552EC5B83F}" srcOrd="0" destOrd="0" parTransId="{FBBC6788-7094-495C-B9A4-FA02F8D90A05}" sibTransId="{F1863D4F-1AB1-4B18-9BD2-079CB0631225}"/>
    <dgm:cxn modelId="{D3F50C71-539C-4E17-883E-CAA2C2ED0380}" type="presOf" srcId="{7F11C8E1-AD49-4809-BBE7-E23752EB9900}" destId="{4F805E48-B9C2-4F1F-B435-118A89270E8A}" srcOrd="0" destOrd="0" presId="urn:microsoft.com/office/officeart/2005/8/layout/hierarchy3"/>
    <dgm:cxn modelId="{FE4D9FB5-4E05-47AB-A750-D30D8A3EB609}" type="presOf" srcId="{8EB79296-5666-422A-AB33-C2D0F7651CF2}" destId="{1FED7DEC-6566-4E41-A66A-EF82F8B4A7A4}" srcOrd="0" destOrd="0" presId="urn:microsoft.com/office/officeart/2005/8/layout/hierarchy3"/>
    <dgm:cxn modelId="{EBDEA412-868A-44E0-B004-1D849B78ED03}" type="presOf" srcId="{7061F2FC-F2AB-4DE3-98B0-886576B4E2C6}" destId="{D433476B-D68D-4328-ADAC-B2895D3D50CF}" srcOrd="0" destOrd="0" presId="urn:microsoft.com/office/officeart/2005/8/layout/hierarchy3"/>
    <dgm:cxn modelId="{57A83EB7-DBB3-4B12-B58A-66C16550B774}" type="presOf" srcId="{443F739C-4AD2-4F83-8330-3B552EC5B83F}" destId="{20A56313-0FF8-4871-9886-2D8E1FBCC4AE}" srcOrd="0" destOrd="0" presId="urn:microsoft.com/office/officeart/2005/8/layout/hierarchy3"/>
    <dgm:cxn modelId="{85D6CE3A-63B2-4C65-973F-AB10F7A8639F}" type="presOf" srcId="{CB9964DC-5E01-4879-9733-CDEE2AB1D1F7}" destId="{ECB1CA3E-26B8-4A39-AEF8-6F06E506D3C7}" srcOrd="0" destOrd="0" presId="urn:microsoft.com/office/officeart/2005/8/layout/hierarchy3"/>
    <dgm:cxn modelId="{64D8D91B-8194-46FE-B14F-64B3012EE601}" type="presParOf" srcId="{D433476B-D68D-4328-ADAC-B2895D3D50CF}" destId="{1E58A3BC-F1F7-40EE-89AA-32E802ED4BF7}" srcOrd="0" destOrd="0" presId="urn:microsoft.com/office/officeart/2005/8/layout/hierarchy3"/>
    <dgm:cxn modelId="{669B3386-739C-44F4-95C4-E9139D8B38E9}" type="presParOf" srcId="{1E58A3BC-F1F7-40EE-89AA-32E802ED4BF7}" destId="{D21DF85A-45CA-4CE0-B0ED-CF4615475EE0}" srcOrd="0" destOrd="0" presId="urn:microsoft.com/office/officeart/2005/8/layout/hierarchy3"/>
    <dgm:cxn modelId="{2D577C21-56EC-4337-BB19-2D8D815410CA}" type="presParOf" srcId="{D21DF85A-45CA-4CE0-B0ED-CF4615475EE0}" destId="{ECB1CA3E-26B8-4A39-AEF8-6F06E506D3C7}" srcOrd="0" destOrd="0" presId="urn:microsoft.com/office/officeart/2005/8/layout/hierarchy3"/>
    <dgm:cxn modelId="{F372BFED-1506-4814-964F-5C39F9BF50CE}" type="presParOf" srcId="{D21DF85A-45CA-4CE0-B0ED-CF4615475EE0}" destId="{C7DDC059-89DD-4F99-A10D-9C975D60C8D8}" srcOrd="1" destOrd="0" presId="urn:microsoft.com/office/officeart/2005/8/layout/hierarchy3"/>
    <dgm:cxn modelId="{6645CCBC-E71D-4958-9C11-A33BF8F2DCB2}" type="presParOf" srcId="{1E58A3BC-F1F7-40EE-89AA-32E802ED4BF7}" destId="{F784BE88-3DB9-4E87-AFCA-2ED0BF00DEA1}" srcOrd="1" destOrd="0" presId="urn:microsoft.com/office/officeart/2005/8/layout/hierarchy3"/>
    <dgm:cxn modelId="{09E55778-3935-4391-AB4D-84031D97592B}" type="presParOf" srcId="{F784BE88-3DB9-4E87-AFCA-2ED0BF00DEA1}" destId="{C4C2FBD5-3E46-45C9-9C97-96A3A73A8AF2}" srcOrd="0" destOrd="0" presId="urn:microsoft.com/office/officeart/2005/8/layout/hierarchy3"/>
    <dgm:cxn modelId="{89C5D173-F84A-489F-B1D0-909CA55EF69F}" type="presParOf" srcId="{F784BE88-3DB9-4E87-AFCA-2ED0BF00DEA1}" destId="{20A56313-0FF8-4871-9886-2D8E1FBCC4AE}" srcOrd="1" destOrd="0" presId="urn:microsoft.com/office/officeart/2005/8/layout/hierarchy3"/>
    <dgm:cxn modelId="{792F06DB-93CD-4237-AF17-2ECC87554256}" type="presParOf" srcId="{F784BE88-3DB9-4E87-AFCA-2ED0BF00DEA1}" destId="{1FED7DEC-6566-4E41-A66A-EF82F8B4A7A4}" srcOrd="2" destOrd="0" presId="urn:microsoft.com/office/officeart/2005/8/layout/hierarchy3"/>
    <dgm:cxn modelId="{1B7A37E3-01A8-4D22-AF10-7C0F923B957E}" type="presParOf" srcId="{F784BE88-3DB9-4E87-AFCA-2ED0BF00DEA1}" destId="{4F805E48-B9C2-4F1F-B435-118A89270E8A}" srcOrd="3"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38.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colorful4" csCatId="colorful" phldr="1"/>
      <dgm:spPr/>
      <dgm:t>
        <a:bodyPr/>
        <a:lstStyle/>
        <a:p>
          <a:endParaRPr lang="es-ES"/>
        </a:p>
      </dgm:t>
    </dgm:pt>
    <dgm:pt modelId="{CB9964DC-5E01-4879-9733-CDEE2AB1D1F7}">
      <dgm:prSet phldrT="[Texto]" custT="1"/>
      <dgm:spPr>
        <a:solidFill>
          <a:srgbClr val="16A085"/>
        </a:solidFill>
      </dgm:spPr>
      <dgm:t>
        <a:bodyPr/>
        <a:lstStyle/>
        <a:p>
          <a:r>
            <a:rPr lang="es-ES" sz="3800" b="1" noProof="0" dirty="0" smtClean="0">
              <a:solidFill>
                <a:srgbClr val="191919"/>
              </a:solidFill>
              <a:latin typeface="Times New Roman" panose="02020603050405020304" pitchFamily="18" charset="0"/>
              <a:cs typeface="Times New Roman" panose="02020603050405020304" pitchFamily="18" charset="0"/>
            </a:rPr>
            <a:t>Conclusiones</a:t>
          </a:r>
          <a:endParaRPr lang="es-EC" sz="3800" b="1" noProof="0" dirty="0">
            <a:solidFill>
              <a:srgbClr val="191919"/>
            </a:solidFill>
            <a:latin typeface="Times New Roman" panose="02020603050405020304" pitchFamily="18" charset="0"/>
            <a:cs typeface="Times New Roman" panose="02020603050405020304" pitchFamily="18" charset="0"/>
          </a:endParaRPr>
        </a:p>
      </dgm:t>
    </dgm:pt>
    <dgm:pt modelId="{5760939A-00E0-4E0F-82AC-14F95E0A4A90}" type="parTrans" cxnId="{E5DF4D7B-2998-4040-B309-23173E1132D4}">
      <dgm:prSet/>
      <dgm:spPr/>
      <dgm:t>
        <a:bodyPr/>
        <a:lstStyle/>
        <a:p>
          <a:endParaRPr lang="es-ES" b="1"/>
        </a:p>
      </dgm:t>
    </dgm:pt>
    <dgm:pt modelId="{2BAB4B72-4C27-47D9-A895-24F30C6A71EC}" type="sibTrans" cxnId="{E5DF4D7B-2998-4040-B309-23173E1132D4}">
      <dgm:prSet/>
      <dgm:spPr/>
      <dgm:t>
        <a:bodyPr/>
        <a:lstStyle/>
        <a:p>
          <a:endParaRPr lang="es-ES" b="1"/>
        </a:p>
      </dgm:t>
    </dgm:pt>
    <dgm:pt modelId="{443F739C-4AD2-4F83-8330-3B552EC5B83F}">
      <dgm:prSet custT="1"/>
      <dgm:spPr>
        <a:ln>
          <a:solidFill>
            <a:srgbClr val="16A085"/>
          </a:solidFill>
        </a:ln>
      </dgm:spPr>
      <dgm:t>
        <a:bodyPr/>
        <a:lstStyle/>
        <a:p>
          <a:pPr algn="just"/>
          <a:r>
            <a:rPr lang="es-ES" sz="2400" b="0" strike="noStrike" noProof="0" dirty="0" smtClean="0">
              <a:solidFill>
                <a:srgbClr val="191919"/>
              </a:solidFill>
              <a:latin typeface="Times New Roman" panose="02020603050405020304" pitchFamily="18" charset="0"/>
              <a:cs typeface="Times New Roman" panose="02020603050405020304" pitchFamily="18" charset="0"/>
            </a:rPr>
            <a:t>La principal ventaja de esta arquitectura radica en que las características de todos los posibles candidatos ya se encuentran calculadas en la última capa convolucional a diferencia de las arquitecturas basadas en R-CNN en las cuales se extraen características por candidato individualmente.</a:t>
          </a:r>
          <a:endParaRPr lang="es-ES" sz="2400" b="0" strike="noStrike" noProof="0" dirty="0">
            <a:solidFill>
              <a:srgbClr val="191919"/>
            </a:solidFill>
            <a:latin typeface="Times New Roman" panose="02020603050405020304" pitchFamily="18" charset="0"/>
            <a:cs typeface="Times New Roman" panose="02020603050405020304" pitchFamily="18" charset="0"/>
          </a:endParaRPr>
        </a:p>
      </dgm:t>
    </dgm:pt>
    <dgm:pt modelId="{FBBC6788-7094-495C-B9A4-FA02F8D90A05}" type="parTrans" cxnId="{53CB7615-743B-4257-B28C-EFAA5B47273C}">
      <dgm:prSet/>
      <dgm:spPr>
        <a:ln>
          <a:solidFill>
            <a:srgbClr val="16A085"/>
          </a:solidFill>
        </a:ln>
      </dgm:spPr>
      <dgm:t>
        <a:bodyPr/>
        <a:lstStyle/>
        <a:p>
          <a:endParaRPr lang="es-ES"/>
        </a:p>
      </dgm:t>
    </dgm:pt>
    <dgm:pt modelId="{F1863D4F-1AB1-4B18-9BD2-079CB0631225}" type="sibTrans" cxnId="{53CB7615-743B-4257-B28C-EFAA5B47273C}">
      <dgm:prSet/>
      <dgm:spPr/>
      <dgm:t>
        <a:bodyPr/>
        <a:lstStyle/>
        <a:p>
          <a:endParaRPr lang="es-ES"/>
        </a:p>
      </dgm:t>
    </dgm:pt>
    <dgm:pt modelId="{7F11C8E1-AD49-4809-BBE7-E23752EB9900}">
      <dgm:prSet custT="1"/>
      <dgm:spPr>
        <a:ln>
          <a:solidFill>
            <a:srgbClr val="16A085"/>
          </a:solidFill>
        </a:ln>
      </dgm:spPr>
      <dgm:t>
        <a:bodyPr/>
        <a:lstStyle/>
        <a:p>
          <a:pPr algn="just"/>
          <a:r>
            <a:rPr lang="es-ES" sz="2400" b="0" strike="noStrike" noProof="0" dirty="0" smtClean="0">
              <a:solidFill>
                <a:srgbClr val="191919"/>
              </a:solidFill>
              <a:latin typeface="Times New Roman" panose="02020603050405020304" pitchFamily="18" charset="0"/>
              <a:cs typeface="Times New Roman" panose="02020603050405020304" pitchFamily="18" charset="0"/>
            </a:rPr>
            <a:t>Esta arquitectura elimina la necesidad de fijar la resolución de los candidatos a priori, esto gracias a la capa </a:t>
          </a:r>
          <a:r>
            <a:rPr lang="es-ES" sz="2400" b="0" strike="noStrike" noProof="0" dirty="0" err="1" smtClean="0">
              <a:solidFill>
                <a:srgbClr val="191919"/>
              </a:solidFill>
              <a:latin typeface="Times New Roman" panose="02020603050405020304" pitchFamily="18" charset="0"/>
              <a:cs typeface="Times New Roman" panose="02020603050405020304" pitchFamily="18" charset="0"/>
            </a:rPr>
            <a:t>roi</a:t>
          </a:r>
          <a:r>
            <a:rPr lang="es-ES" sz="2400" b="0" strike="noStrike" noProof="0" dirty="0" smtClean="0">
              <a:solidFill>
                <a:srgbClr val="191919"/>
              </a:solidFill>
              <a:latin typeface="Times New Roman" panose="02020603050405020304" pitchFamily="18" charset="0"/>
              <a:cs typeface="Times New Roman" panose="02020603050405020304" pitchFamily="18" charset="0"/>
            </a:rPr>
            <a:t> </a:t>
          </a:r>
          <a:r>
            <a:rPr lang="es-ES" sz="2400" b="0" strike="noStrike" noProof="0" dirty="0" err="1" smtClean="0">
              <a:solidFill>
                <a:srgbClr val="191919"/>
              </a:solidFill>
              <a:latin typeface="Times New Roman" panose="02020603050405020304" pitchFamily="18" charset="0"/>
              <a:cs typeface="Times New Roman" panose="02020603050405020304" pitchFamily="18" charset="0"/>
            </a:rPr>
            <a:t>pooling</a:t>
          </a:r>
          <a:r>
            <a:rPr lang="es-ES" sz="2400" b="0" strike="noStrike" noProof="0" dirty="0" smtClean="0">
              <a:solidFill>
                <a:srgbClr val="191919"/>
              </a:solidFill>
              <a:latin typeface="Times New Roman" panose="02020603050405020304" pitchFamily="18" charset="0"/>
              <a:cs typeface="Times New Roman" panose="02020603050405020304" pitchFamily="18" charset="0"/>
            </a:rPr>
            <a:t>.</a:t>
          </a:r>
          <a:endParaRPr lang="es-ES" sz="2400" b="0" strike="noStrike" noProof="0" dirty="0">
            <a:solidFill>
              <a:srgbClr val="191919"/>
            </a:solidFill>
            <a:latin typeface="Times New Roman" panose="02020603050405020304" pitchFamily="18" charset="0"/>
            <a:cs typeface="Times New Roman" panose="02020603050405020304" pitchFamily="18" charset="0"/>
          </a:endParaRPr>
        </a:p>
      </dgm:t>
    </dgm:pt>
    <dgm:pt modelId="{8EB79296-5666-422A-AB33-C2D0F7651CF2}" type="parTrans" cxnId="{74882851-B480-4722-9A5A-DED4ADA94A3B}">
      <dgm:prSet/>
      <dgm:spPr>
        <a:ln>
          <a:solidFill>
            <a:srgbClr val="16A085"/>
          </a:solidFill>
        </a:ln>
      </dgm:spPr>
      <dgm:t>
        <a:bodyPr/>
        <a:lstStyle/>
        <a:p>
          <a:endParaRPr lang="es-ES"/>
        </a:p>
      </dgm:t>
    </dgm:pt>
    <dgm:pt modelId="{C97D8BD3-6D3B-4E44-BEF1-7DD6144BAD93}" type="sibTrans" cxnId="{74882851-B480-4722-9A5A-DED4ADA94A3B}">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905239" custScaleY="105056" custLinFactNeighborX="34744" custLinFactNeighborY="-4905"/>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 modelId="{C4C2FBD5-3E46-45C9-9C97-96A3A73A8AF2}" type="pres">
      <dgm:prSet presAssocID="{FBBC6788-7094-495C-B9A4-FA02F8D90A05}" presName="Name13" presStyleLbl="parChTrans1D2" presStyleIdx="0" presStyleCnt="2"/>
      <dgm:spPr/>
      <dgm:t>
        <a:bodyPr/>
        <a:lstStyle/>
        <a:p>
          <a:endParaRPr lang="es-ES"/>
        </a:p>
      </dgm:t>
    </dgm:pt>
    <dgm:pt modelId="{20A56313-0FF8-4871-9886-2D8E1FBCC4AE}" type="pres">
      <dgm:prSet presAssocID="{443F739C-4AD2-4F83-8330-3B552EC5B83F}" presName="childText" presStyleLbl="bgAcc1" presStyleIdx="0" presStyleCnt="2" custScaleX="925524" custScaleY="310665">
        <dgm:presLayoutVars>
          <dgm:bulletEnabled val="1"/>
        </dgm:presLayoutVars>
      </dgm:prSet>
      <dgm:spPr/>
      <dgm:t>
        <a:bodyPr/>
        <a:lstStyle/>
        <a:p>
          <a:endParaRPr lang="es-ES"/>
        </a:p>
      </dgm:t>
    </dgm:pt>
    <dgm:pt modelId="{1FED7DEC-6566-4E41-A66A-EF82F8B4A7A4}" type="pres">
      <dgm:prSet presAssocID="{8EB79296-5666-422A-AB33-C2D0F7651CF2}" presName="Name13" presStyleLbl="parChTrans1D2" presStyleIdx="1" presStyleCnt="2"/>
      <dgm:spPr/>
      <dgm:t>
        <a:bodyPr/>
        <a:lstStyle/>
        <a:p>
          <a:endParaRPr lang="es-ES"/>
        </a:p>
      </dgm:t>
    </dgm:pt>
    <dgm:pt modelId="{4F805E48-B9C2-4F1F-B435-118A89270E8A}" type="pres">
      <dgm:prSet presAssocID="{7F11C8E1-AD49-4809-BBE7-E23752EB9900}" presName="childText" presStyleLbl="bgAcc1" presStyleIdx="1" presStyleCnt="2" custScaleX="926821" custScaleY="144977" custLinFactNeighborX="-806" custLinFactNeighborY="6871">
        <dgm:presLayoutVars>
          <dgm:bulletEnabled val="1"/>
        </dgm:presLayoutVars>
      </dgm:prSet>
      <dgm:spPr/>
      <dgm:t>
        <a:bodyPr/>
        <a:lstStyle/>
        <a:p>
          <a:endParaRPr lang="es-ES"/>
        </a:p>
      </dgm:t>
    </dgm:pt>
  </dgm:ptLst>
  <dgm:cxnLst>
    <dgm:cxn modelId="{74882851-B480-4722-9A5A-DED4ADA94A3B}" srcId="{CB9964DC-5E01-4879-9733-CDEE2AB1D1F7}" destId="{7F11C8E1-AD49-4809-BBE7-E23752EB9900}" srcOrd="1" destOrd="0" parTransId="{8EB79296-5666-422A-AB33-C2D0F7651CF2}" sibTransId="{C97D8BD3-6D3B-4E44-BEF1-7DD6144BAD93}"/>
    <dgm:cxn modelId="{B4FDB872-8838-4AC2-8798-C6B4841D4FFA}" type="presOf" srcId="{FBBC6788-7094-495C-B9A4-FA02F8D90A05}" destId="{C4C2FBD5-3E46-45C9-9C97-96A3A73A8AF2}"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FA342C5C-E3C8-48CC-96DD-011D9402EC23}" type="presOf" srcId="{7F11C8E1-AD49-4809-BBE7-E23752EB9900}" destId="{4F805E48-B9C2-4F1F-B435-118A89270E8A}" srcOrd="0" destOrd="0" presId="urn:microsoft.com/office/officeart/2005/8/layout/hierarchy3"/>
    <dgm:cxn modelId="{53CB7615-743B-4257-B28C-EFAA5B47273C}" srcId="{CB9964DC-5E01-4879-9733-CDEE2AB1D1F7}" destId="{443F739C-4AD2-4F83-8330-3B552EC5B83F}" srcOrd="0" destOrd="0" parTransId="{FBBC6788-7094-495C-B9A4-FA02F8D90A05}" sibTransId="{F1863D4F-1AB1-4B18-9BD2-079CB0631225}"/>
    <dgm:cxn modelId="{4BF1C6BA-67BD-48EB-B1EA-436888823E45}" type="presOf" srcId="{CB9964DC-5E01-4879-9733-CDEE2AB1D1F7}" destId="{C7DDC059-89DD-4F99-A10D-9C975D60C8D8}" srcOrd="1" destOrd="0" presId="urn:microsoft.com/office/officeart/2005/8/layout/hierarchy3"/>
    <dgm:cxn modelId="{E78C1E82-F239-4037-9C17-4B8989F16C0C}" type="presOf" srcId="{443F739C-4AD2-4F83-8330-3B552EC5B83F}" destId="{20A56313-0FF8-4871-9886-2D8E1FBCC4AE}" srcOrd="0" destOrd="0" presId="urn:microsoft.com/office/officeart/2005/8/layout/hierarchy3"/>
    <dgm:cxn modelId="{DFC6A945-DF57-45F3-B698-FBBDD4C226BF}" type="presOf" srcId="{CB9964DC-5E01-4879-9733-CDEE2AB1D1F7}" destId="{ECB1CA3E-26B8-4A39-AEF8-6F06E506D3C7}" srcOrd="0" destOrd="0" presId="urn:microsoft.com/office/officeart/2005/8/layout/hierarchy3"/>
    <dgm:cxn modelId="{28EEB393-F1F7-4A6B-BAB1-3E181D06299D}" type="presOf" srcId="{8EB79296-5666-422A-AB33-C2D0F7651CF2}" destId="{1FED7DEC-6566-4E41-A66A-EF82F8B4A7A4}" srcOrd="0" destOrd="0" presId="urn:microsoft.com/office/officeart/2005/8/layout/hierarchy3"/>
    <dgm:cxn modelId="{6391FC1A-ADEF-4E63-8F86-125F48F2596A}" type="presOf" srcId="{7061F2FC-F2AB-4DE3-98B0-886576B4E2C6}" destId="{D433476B-D68D-4328-ADAC-B2895D3D50CF}" srcOrd="0" destOrd="0" presId="urn:microsoft.com/office/officeart/2005/8/layout/hierarchy3"/>
    <dgm:cxn modelId="{E95DB74B-61C4-4650-8FF7-774A7FAC6089}" type="presParOf" srcId="{D433476B-D68D-4328-ADAC-B2895D3D50CF}" destId="{1E58A3BC-F1F7-40EE-89AA-32E802ED4BF7}" srcOrd="0" destOrd="0" presId="urn:microsoft.com/office/officeart/2005/8/layout/hierarchy3"/>
    <dgm:cxn modelId="{6EB140F0-AA8B-4DB7-B827-6C56550D9466}" type="presParOf" srcId="{1E58A3BC-F1F7-40EE-89AA-32E802ED4BF7}" destId="{D21DF85A-45CA-4CE0-B0ED-CF4615475EE0}" srcOrd="0" destOrd="0" presId="urn:microsoft.com/office/officeart/2005/8/layout/hierarchy3"/>
    <dgm:cxn modelId="{911670C2-70CC-4859-93AE-BCD88533B92B}" type="presParOf" srcId="{D21DF85A-45CA-4CE0-B0ED-CF4615475EE0}" destId="{ECB1CA3E-26B8-4A39-AEF8-6F06E506D3C7}" srcOrd="0" destOrd="0" presId="urn:microsoft.com/office/officeart/2005/8/layout/hierarchy3"/>
    <dgm:cxn modelId="{8E14FB2B-7F47-473E-9DFE-E06950432387}" type="presParOf" srcId="{D21DF85A-45CA-4CE0-B0ED-CF4615475EE0}" destId="{C7DDC059-89DD-4F99-A10D-9C975D60C8D8}" srcOrd="1" destOrd="0" presId="urn:microsoft.com/office/officeart/2005/8/layout/hierarchy3"/>
    <dgm:cxn modelId="{DE47D33B-6969-47EE-9939-68C7A69DB7FF}" type="presParOf" srcId="{1E58A3BC-F1F7-40EE-89AA-32E802ED4BF7}" destId="{F784BE88-3DB9-4E87-AFCA-2ED0BF00DEA1}" srcOrd="1" destOrd="0" presId="urn:microsoft.com/office/officeart/2005/8/layout/hierarchy3"/>
    <dgm:cxn modelId="{91690206-381C-486E-AA2D-91AD5AD33906}" type="presParOf" srcId="{F784BE88-3DB9-4E87-AFCA-2ED0BF00DEA1}" destId="{C4C2FBD5-3E46-45C9-9C97-96A3A73A8AF2}" srcOrd="0" destOrd="0" presId="urn:microsoft.com/office/officeart/2005/8/layout/hierarchy3"/>
    <dgm:cxn modelId="{2AAA7B1B-6B5D-4D85-93D2-35CED7D8EE55}" type="presParOf" srcId="{F784BE88-3DB9-4E87-AFCA-2ED0BF00DEA1}" destId="{20A56313-0FF8-4871-9886-2D8E1FBCC4AE}" srcOrd="1" destOrd="0" presId="urn:microsoft.com/office/officeart/2005/8/layout/hierarchy3"/>
    <dgm:cxn modelId="{8D2C46F1-BE5E-4759-9B83-F6B7A63EB284}" type="presParOf" srcId="{F784BE88-3DB9-4E87-AFCA-2ED0BF00DEA1}" destId="{1FED7DEC-6566-4E41-A66A-EF82F8B4A7A4}" srcOrd="2" destOrd="0" presId="urn:microsoft.com/office/officeart/2005/8/layout/hierarchy3"/>
    <dgm:cxn modelId="{CADCF748-A6E5-422D-B402-B87D9741741E}" type="presParOf" srcId="{F784BE88-3DB9-4E87-AFCA-2ED0BF00DEA1}" destId="{4F805E48-B9C2-4F1F-B435-118A89270E8A}" srcOrd="3"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39.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colorful4" csCatId="colorful" phldr="1"/>
      <dgm:spPr/>
      <dgm:t>
        <a:bodyPr/>
        <a:lstStyle/>
        <a:p>
          <a:endParaRPr lang="es-ES"/>
        </a:p>
      </dgm:t>
    </dgm:pt>
    <dgm:pt modelId="{CB9964DC-5E01-4879-9733-CDEE2AB1D1F7}">
      <dgm:prSet phldrT="[Texto]" custT="1"/>
      <dgm:spPr>
        <a:solidFill>
          <a:srgbClr val="16A085"/>
        </a:solidFill>
      </dgm:spPr>
      <dgm:t>
        <a:bodyPr/>
        <a:lstStyle/>
        <a:p>
          <a:r>
            <a:rPr lang="es-ES" sz="3800" b="1" noProof="0" dirty="0" smtClean="0">
              <a:solidFill>
                <a:srgbClr val="191919"/>
              </a:solidFill>
              <a:latin typeface="Times New Roman" panose="02020603050405020304" pitchFamily="18" charset="0"/>
              <a:cs typeface="Times New Roman" panose="02020603050405020304" pitchFamily="18" charset="0"/>
            </a:rPr>
            <a:t>Recomendaciones</a:t>
          </a:r>
          <a:endParaRPr lang="es-EC" sz="3800" b="1" noProof="0" dirty="0">
            <a:solidFill>
              <a:srgbClr val="191919"/>
            </a:solidFill>
            <a:latin typeface="Times New Roman" panose="02020603050405020304" pitchFamily="18" charset="0"/>
            <a:cs typeface="Times New Roman" panose="02020603050405020304" pitchFamily="18" charset="0"/>
          </a:endParaRPr>
        </a:p>
      </dgm:t>
    </dgm:pt>
    <dgm:pt modelId="{5760939A-00E0-4E0F-82AC-14F95E0A4A90}" type="parTrans" cxnId="{E5DF4D7B-2998-4040-B309-23173E1132D4}">
      <dgm:prSet/>
      <dgm:spPr/>
      <dgm:t>
        <a:bodyPr/>
        <a:lstStyle/>
        <a:p>
          <a:endParaRPr lang="es-ES" b="1"/>
        </a:p>
      </dgm:t>
    </dgm:pt>
    <dgm:pt modelId="{2BAB4B72-4C27-47D9-A895-24F30C6A71EC}" type="sibTrans" cxnId="{E5DF4D7B-2998-4040-B309-23173E1132D4}">
      <dgm:prSet/>
      <dgm:spPr/>
      <dgm:t>
        <a:bodyPr/>
        <a:lstStyle/>
        <a:p>
          <a:endParaRPr lang="es-ES" b="1"/>
        </a:p>
      </dgm:t>
    </dgm:pt>
    <dgm:pt modelId="{443F739C-4AD2-4F83-8330-3B552EC5B83F}">
      <dgm:prSet custT="1"/>
      <dgm:spPr>
        <a:ln>
          <a:solidFill>
            <a:srgbClr val="16A085"/>
          </a:solidFill>
        </a:ln>
      </dgm:spPr>
      <dgm:t>
        <a:bodyPr/>
        <a:lstStyle/>
        <a:p>
          <a:pPr algn="just"/>
          <a:r>
            <a:rPr lang="es-ES" sz="2400" b="0" noProof="0" dirty="0" smtClean="0">
              <a:solidFill>
                <a:srgbClr val="191919"/>
              </a:solidFill>
              <a:latin typeface="Times New Roman" panose="02020603050405020304" pitchFamily="18" charset="0"/>
              <a:cs typeface="Times New Roman" panose="02020603050405020304" pitchFamily="18" charset="0"/>
            </a:rPr>
            <a:t>Aumentar la complejidad de la arquitectura usando hardware especializado </a:t>
          </a:r>
          <a:r>
            <a:rPr lang="es-ES" sz="2400" b="0" noProof="0" dirty="0" err="1" smtClean="0">
              <a:solidFill>
                <a:srgbClr val="191919"/>
              </a:solidFill>
              <a:latin typeface="Times New Roman" panose="02020603050405020304" pitchFamily="18" charset="0"/>
              <a:cs typeface="Times New Roman" panose="02020603050405020304" pitchFamily="18" charset="0"/>
            </a:rPr>
            <a:t>gpu</a:t>
          </a:r>
          <a:r>
            <a:rPr lang="es-ES" sz="2400" b="0" noProof="0" dirty="0" smtClean="0">
              <a:solidFill>
                <a:srgbClr val="191919"/>
              </a:solidFill>
              <a:latin typeface="Times New Roman" panose="02020603050405020304" pitchFamily="18" charset="0"/>
              <a:cs typeface="Times New Roman" panose="02020603050405020304" pitchFamily="18" charset="0"/>
            </a:rPr>
            <a:t>, con el objetivo de reducir la tasa de errores y detectar personas en largas distancias</a:t>
          </a:r>
          <a:endParaRPr lang="es-ES" sz="2400" b="0" noProof="0" dirty="0">
            <a:solidFill>
              <a:srgbClr val="191919"/>
            </a:solidFill>
            <a:latin typeface="Times New Roman" panose="02020603050405020304" pitchFamily="18" charset="0"/>
            <a:cs typeface="Times New Roman" panose="02020603050405020304" pitchFamily="18" charset="0"/>
          </a:endParaRPr>
        </a:p>
      </dgm:t>
    </dgm:pt>
    <dgm:pt modelId="{FBBC6788-7094-495C-B9A4-FA02F8D90A05}" type="parTrans" cxnId="{53CB7615-743B-4257-B28C-EFAA5B47273C}">
      <dgm:prSet/>
      <dgm:spPr>
        <a:ln>
          <a:solidFill>
            <a:srgbClr val="16A085"/>
          </a:solidFill>
        </a:ln>
      </dgm:spPr>
      <dgm:t>
        <a:bodyPr/>
        <a:lstStyle/>
        <a:p>
          <a:endParaRPr lang="es-ES"/>
        </a:p>
      </dgm:t>
    </dgm:pt>
    <dgm:pt modelId="{F1863D4F-1AB1-4B18-9BD2-079CB0631225}" type="sibTrans" cxnId="{53CB7615-743B-4257-B28C-EFAA5B47273C}">
      <dgm:prSet/>
      <dgm:spPr/>
      <dgm:t>
        <a:bodyPr/>
        <a:lstStyle/>
        <a:p>
          <a:endParaRPr lang="es-ES"/>
        </a:p>
      </dgm:t>
    </dgm:pt>
    <dgm:pt modelId="{7F11C8E1-AD49-4809-BBE7-E23752EB9900}">
      <dgm:prSet custT="1"/>
      <dgm:spPr>
        <a:ln>
          <a:solidFill>
            <a:srgbClr val="16A085"/>
          </a:solidFill>
        </a:ln>
      </dgm:spPr>
      <dgm:t>
        <a:bodyPr/>
        <a:lstStyle/>
        <a:p>
          <a:pPr algn="just"/>
          <a:r>
            <a:rPr lang="es-ES" sz="2400" b="0" noProof="0" dirty="0" smtClean="0">
              <a:solidFill>
                <a:srgbClr val="191919"/>
              </a:solidFill>
              <a:latin typeface="Times New Roman" panose="02020603050405020304" pitchFamily="18" charset="0"/>
              <a:cs typeface="Times New Roman" panose="02020603050405020304" pitchFamily="18" charset="0"/>
            </a:rPr>
            <a:t>Trabajar con fotogramas de mayor tamaño con el fin de detectar candidatos más pequeños en largas distancias.</a:t>
          </a:r>
          <a:endParaRPr lang="es-ES" sz="2400" b="0" noProof="0" dirty="0">
            <a:solidFill>
              <a:srgbClr val="191919"/>
            </a:solidFill>
            <a:latin typeface="Times New Roman" panose="02020603050405020304" pitchFamily="18" charset="0"/>
            <a:cs typeface="Times New Roman" panose="02020603050405020304" pitchFamily="18" charset="0"/>
          </a:endParaRPr>
        </a:p>
      </dgm:t>
    </dgm:pt>
    <dgm:pt modelId="{8EB79296-5666-422A-AB33-C2D0F7651CF2}" type="parTrans" cxnId="{74882851-B480-4722-9A5A-DED4ADA94A3B}">
      <dgm:prSet/>
      <dgm:spPr>
        <a:ln>
          <a:solidFill>
            <a:srgbClr val="16A085"/>
          </a:solidFill>
        </a:ln>
      </dgm:spPr>
      <dgm:t>
        <a:bodyPr/>
        <a:lstStyle/>
        <a:p>
          <a:endParaRPr lang="es-ES"/>
        </a:p>
      </dgm:t>
    </dgm:pt>
    <dgm:pt modelId="{C97D8BD3-6D3B-4E44-BEF1-7DD6144BAD93}" type="sibTrans" cxnId="{74882851-B480-4722-9A5A-DED4ADA94A3B}">
      <dgm:prSet/>
      <dgm:spPr/>
      <dgm:t>
        <a:bodyPr/>
        <a:lstStyle/>
        <a:p>
          <a:endParaRPr lang="es-ES"/>
        </a:p>
      </dgm:t>
    </dgm:pt>
    <dgm:pt modelId="{8981FAEC-CF3A-4741-B782-484E471602DA}">
      <dgm:prSet custT="1"/>
      <dgm:spPr>
        <a:ln>
          <a:solidFill>
            <a:srgbClr val="16A085"/>
          </a:solidFill>
        </a:ln>
      </dgm:spPr>
      <dgm:t>
        <a:bodyPr/>
        <a:lstStyle/>
        <a:p>
          <a:pPr algn="just"/>
          <a:r>
            <a:rPr lang="es-ES" sz="2400" b="0" noProof="0" dirty="0" smtClean="0">
              <a:solidFill>
                <a:srgbClr val="191919"/>
              </a:solidFill>
              <a:latin typeface="Times New Roman" panose="02020603050405020304" pitchFamily="18" charset="0"/>
              <a:cs typeface="Times New Roman" panose="02020603050405020304" pitchFamily="18" charset="0"/>
            </a:rPr>
            <a:t>Incorporar un módulo de seguimiento, para resolver dos problemas, reducir el tiempo de procesamiento y la estimar la trayectoria del peatón.</a:t>
          </a:r>
          <a:endParaRPr lang="es-ES" sz="2400" b="0" noProof="0" dirty="0">
            <a:solidFill>
              <a:srgbClr val="191919"/>
            </a:solidFill>
            <a:latin typeface="Times New Roman" panose="02020603050405020304" pitchFamily="18" charset="0"/>
            <a:cs typeface="Times New Roman" panose="02020603050405020304" pitchFamily="18" charset="0"/>
          </a:endParaRPr>
        </a:p>
      </dgm:t>
    </dgm:pt>
    <dgm:pt modelId="{710D366E-411E-46B8-BECF-572D15D2073C}" type="parTrans" cxnId="{565DB5CD-452C-4B89-BA47-E495978A7141}">
      <dgm:prSet/>
      <dgm:spPr>
        <a:ln>
          <a:solidFill>
            <a:srgbClr val="16A085"/>
          </a:solidFill>
        </a:ln>
      </dgm:spPr>
      <dgm:t>
        <a:bodyPr/>
        <a:lstStyle/>
        <a:p>
          <a:endParaRPr lang="es-ES"/>
        </a:p>
      </dgm:t>
    </dgm:pt>
    <dgm:pt modelId="{73D9B876-005F-4B6E-951F-558B3B894128}" type="sibTrans" cxnId="{565DB5CD-452C-4B89-BA47-E495978A7141}">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905239" custScaleY="105056" custLinFactNeighborX="34744" custLinFactNeighborY="-4905"/>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 modelId="{C4C2FBD5-3E46-45C9-9C97-96A3A73A8AF2}" type="pres">
      <dgm:prSet presAssocID="{FBBC6788-7094-495C-B9A4-FA02F8D90A05}" presName="Name13" presStyleLbl="parChTrans1D2" presStyleIdx="0" presStyleCnt="3"/>
      <dgm:spPr/>
      <dgm:t>
        <a:bodyPr/>
        <a:lstStyle/>
        <a:p>
          <a:endParaRPr lang="es-ES"/>
        </a:p>
      </dgm:t>
    </dgm:pt>
    <dgm:pt modelId="{20A56313-0FF8-4871-9886-2D8E1FBCC4AE}" type="pres">
      <dgm:prSet presAssocID="{443F739C-4AD2-4F83-8330-3B552EC5B83F}" presName="childText" presStyleLbl="bgAcc1" presStyleIdx="0" presStyleCnt="3" custScaleX="925524" custScaleY="169555" custLinFactNeighborX="2527" custLinFactNeighborY="15062">
        <dgm:presLayoutVars>
          <dgm:bulletEnabled val="1"/>
        </dgm:presLayoutVars>
      </dgm:prSet>
      <dgm:spPr/>
      <dgm:t>
        <a:bodyPr/>
        <a:lstStyle/>
        <a:p>
          <a:endParaRPr lang="es-ES"/>
        </a:p>
      </dgm:t>
    </dgm:pt>
    <dgm:pt modelId="{1FED7DEC-6566-4E41-A66A-EF82F8B4A7A4}" type="pres">
      <dgm:prSet presAssocID="{8EB79296-5666-422A-AB33-C2D0F7651CF2}" presName="Name13" presStyleLbl="parChTrans1D2" presStyleIdx="1" presStyleCnt="3"/>
      <dgm:spPr/>
      <dgm:t>
        <a:bodyPr/>
        <a:lstStyle/>
        <a:p>
          <a:endParaRPr lang="es-ES"/>
        </a:p>
      </dgm:t>
    </dgm:pt>
    <dgm:pt modelId="{4F805E48-B9C2-4F1F-B435-118A89270E8A}" type="pres">
      <dgm:prSet presAssocID="{7F11C8E1-AD49-4809-BBE7-E23752EB9900}" presName="childText" presStyleLbl="bgAcc1" presStyleIdx="1" presStyleCnt="3" custScaleX="926821" custScaleY="160349" custLinFactNeighborX="-806" custLinFactNeighborY="21337">
        <dgm:presLayoutVars>
          <dgm:bulletEnabled val="1"/>
        </dgm:presLayoutVars>
      </dgm:prSet>
      <dgm:spPr/>
      <dgm:t>
        <a:bodyPr/>
        <a:lstStyle/>
        <a:p>
          <a:endParaRPr lang="es-ES"/>
        </a:p>
      </dgm:t>
    </dgm:pt>
    <dgm:pt modelId="{774A475A-5BB3-46CF-930F-39CBEE5159DF}" type="pres">
      <dgm:prSet presAssocID="{710D366E-411E-46B8-BECF-572D15D2073C}" presName="Name13" presStyleLbl="parChTrans1D2" presStyleIdx="2" presStyleCnt="3"/>
      <dgm:spPr/>
      <dgm:t>
        <a:bodyPr/>
        <a:lstStyle/>
        <a:p>
          <a:endParaRPr lang="es-ES"/>
        </a:p>
      </dgm:t>
    </dgm:pt>
    <dgm:pt modelId="{2AF6C08D-9A02-44FB-A144-4791E73580F5}" type="pres">
      <dgm:prSet presAssocID="{8981FAEC-CF3A-4741-B782-484E471602DA}" presName="childText" presStyleLbl="bgAcc1" presStyleIdx="2" presStyleCnt="3" custScaleX="929725" custScaleY="194413" custLinFactNeighborX="-2339" custLinFactNeighborY="27481">
        <dgm:presLayoutVars>
          <dgm:bulletEnabled val="1"/>
        </dgm:presLayoutVars>
      </dgm:prSet>
      <dgm:spPr/>
      <dgm:t>
        <a:bodyPr/>
        <a:lstStyle/>
        <a:p>
          <a:endParaRPr lang="es-ES"/>
        </a:p>
      </dgm:t>
    </dgm:pt>
  </dgm:ptLst>
  <dgm:cxnLst>
    <dgm:cxn modelId="{E0D4FA1B-0BD8-4EFD-BADA-8E4E0374B140}" type="presOf" srcId="{8981FAEC-CF3A-4741-B782-484E471602DA}" destId="{2AF6C08D-9A02-44FB-A144-4791E73580F5}" srcOrd="0" destOrd="0" presId="urn:microsoft.com/office/officeart/2005/8/layout/hierarchy3"/>
    <dgm:cxn modelId="{74882851-B480-4722-9A5A-DED4ADA94A3B}" srcId="{CB9964DC-5E01-4879-9733-CDEE2AB1D1F7}" destId="{7F11C8E1-AD49-4809-BBE7-E23752EB9900}" srcOrd="1" destOrd="0" parTransId="{8EB79296-5666-422A-AB33-C2D0F7651CF2}" sibTransId="{C97D8BD3-6D3B-4E44-BEF1-7DD6144BAD93}"/>
    <dgm:cxn modelId="{D7DAD513-83F0-4C39-813D-789EABC1E2BD}" type="presOf" srcId="{CB9964DC-5E01-4879-9733-CDEE2AB1D1F7}" destId="{C7DDC059-89DD-4F99-A10D-9C975D60C8D8}" srcOrd="1" destOrd="0" presId="urn:microsoft.com/office/officeart/2005/8/layout/hierarchy3"/>
    <dgm:cxn modelId="{A7AA1322-5B92-47B8-BD1B-60582FBAB802}" type="presOf" srcId="{7F11C8E1-AD49-4809-BBE7-E23752EB9900}" destId="{4F805E48-B9C2-4F1F-B435-118A89270E8A}"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29B3822A-C3C8-4D2A-8AA9-A42F3A90C3AC}" type="presOf" srcId="{7061F2FC-F2AB-4DE3-98B0-886576B4E2C6}" destId="{D433476B-D68D-4328-ADAC-B2895D3D50CF}" srcOrd="0" destOrd="0" presId="urn:microsoft.com/office/officeart/2005/8/layout/hierarchy3"/>
    <dgm:cxn modelId="{565DB5CD-452C-4B89-BA47-E495978A7141}" srcId="{CB9964DC-5E01-4879-9733-CDEE2AB1D1F7}" destId="{8981FAEC-CF3A-4741-B782-484E471602DA}" srcOrd="2" destOrd="0" parTransId="{710D366E-411E-46B8-BECF-572D15D2073C}" sibTransId="{73D9B876-005F-4B6E-951F-558B3B894128}"/>
    <dgm:cxn modelId="{F04AFBD8-221D-415D-B22D-3CA7DDA7AAD1}" type="presOf" srcId="{CB9964DC-5E01-4879-9733-CDEE2AB1D1F7}" destId="{ECB1CA3E-26B8-4A39-AEF8-6F06E506D3C7}" srcOrd="0" destOrd="0" presId="urn:microsoft.com/office/officeart/2005/8/layout/hierarchy3"/>
    <dgm:cxn modelId="{7461893A-8EBC-44FA-BFF0-3264D8FA73C4}" type="presOf" srcId="{FBBC6788-7094-495C-B9A4-FA02F8D90A05}" destId="{C4C2FBD5-3E46-45C9-9C97-96A3A73A8AF2}" srcOrd="0" destOrd="0" presId="urn:microsoft.com/office/officeart/2005/8/layout/hierarchy3"/>
    <dgm:cxn modelId="{E2436ACD-264A-4EF6-BFA8-B8044F9AAA7B}" type="presOf" srcId="{443F739C-4AD2-4F83-8330-3B552EC5B83F}" destId="{20A56313-0FF8-4871-9886-2D8E1FBCC4AE}" srcOrd="0" destOrd="0" presId="urn:microsoft.com/office/officeart/2005/8/layout/hierarchy3"/>
    <dgm:cxn modelId="{73AD6F3C-10F5-4610-BDA1-C4A0A670D997}" type="presOf" srcId="{710D366E-411E-46B8-BECF-572D15D2073C}" destId="{774A475A-5BB3-46CF-930F-39CBEE5159DF}" srcOrd="0" destOrd="0" presId="urn:microsoft.com/office/officeart/2005/8/layout/hierarchy3"/>
    <dgm:cxn modelId="{5476EB99-1928-446A-930E-FABF1A095502}" type="presOf" srcId="{8EB79296-5666-422A-AB33-C2D0F7651CF2}" destId="{1FED7DEC-6566-4E41-A66A-EF82F8B4A7A4}" srcOrd="0" destOrd="0" presId="urn:microsoft.com/office/officeart/2005/8/layout/hierarchy3"/>
    <dgm:cxn modelId="{53CB7615-743B-4257-B28C-EFAA5B47273C}" srcId="{CB9964DC-5E01-4879-9733-CDEE2AB1D1F7}" destId="{443F739C-4AD2-4F83-8330-3B552EC5B83F}" srcOrd="0" destOrd="0" parTransId="{FBBC6788-7094-495C-B9A4-FA02F8D90A05}" sibTransId="{F1863D4F-1AB1-4B18-9BD2-079CB0631225}"/>
    <dgm:cxn modelId="{6D801A68-C374-4A51-8783-F14C389C798D}" type="presParOf" srcId="{D433476B-D68D-4328-ADAC-B2895D3D50CF}" destId="{1E58A3BC-F1F7-40EE-89AA-32E802ED4BF7}" srcOrd="0" destOrd="0" presId="urn:microsoft.com/office/officeart/2005/8/layout/hierarchy3"/>
    <dgm:cxn modelId="{33ACF5F6-F8D7-4F6F-A44F-8CF8BE30DBC1}" type="presParOf" srcId="{1E58A3BC-F1F7-40EE-89AA-32E802ED4BF7}" destId="{D21DF85A-45CA-4CE0-B0ED-CF4615475EE0}" srcOrd="0" destOrd="0" presId="urn:microsoft.com/office/officeart/2005/8/layout/hierarchy3"/>
    <dgm:cxn modelId="{D164BD7B-AF66-44D5-A57D-B29ABA4FDFAD}" type="presParOf" srcId="{D21DF85A-45CA-4CE0-B0ED-CF4615475EE0}" destId="{ECB1CA3E-26B8-4A39-AEF8-6F06E506D3C7}" srcOrd="0" destOrd="0" presId="urn:microsoft.com/office/officeart/2005/8/layout/hierarchy3"/>
    <dgm:cxn modelId="{ADB1487D-B8B1-48E7-A614-30A0F4609BD2}" type="presParOf" srcId="{D21DF85A-45CA-4CE0-B0ED-CF4615475EE0}" destId="{C7DDC059-89DD-4F99-A10D-9C975D60C8D8}" srcOrd="1" destOrd="0" presId="urn:microsoft.com/office/officeart/2005/8/layout/hierarchy3"/>
    <dgm:cxn modelId="{1575E3FF-1EA0-47C8-B940-918258E0192D}" type="presParOf" srcId="{1E58A3BC-F1F7-40EE-89AA-32E802ED4BF7}" destId="{F784BE88-3DB9-4E87-AFCA-2ED0BF00DEA1}" srcOrd="1" destOrd="0" presId="urn:microsoft.com/office/officeart/2005/8/layout/hierarchy3"/>
    <dgm:cxn modelId="{0A1ED5F8-CC75-44D4-BDC8-CEF4336ED7B3}" type="presParOf" srcId="{F784BE88-3DB9-4E87-AFCA-2ED0BF00DEA1}" destId="{C4C2FBD5-3E46-45C9-9C97-96A3A73A8AF2}" srcOrd="0" destOrd="0" presId="urn:microsoft.com/office/officeart/2005/8/layout/hierarchy3"/>
    <dgm:cxn modelId="{C7B8DD13-E2A1-4132-BC89-E303FC167FD2}" type="presParOf" srcId="{F784BE88-3DB9-4E87-AFCA-2ED0BF00DEA1}" destId="{20A56313-0FF8-4871-9886-2D8E1FBCC4AE}" srcOrd="1" destOrd="0" presId="urn:microsoft.com/office/officeart/2005/8/layout/hierarchy3"/>
    <dgm:cxn modelId="{9B219FBE-BEBB-4474-8D32-0C832EF2A708}" type="presParOf" srcId="{F784BE88-3DB9-4E87-AFCA-2ED0BF00DEA1}" destId="{1FED7DEC-6566-4E41-A66A-EF82F8B4A7A4}" srcOrd="2" destOrd="0" presId="urn:microsoft.com/office/officeart/2005/8/layout/hierarchy3"/>
    <dgm:cxn modelId="{61D465EF-5CB4-43BE-B3A6-9254AEEF7CB2}" type="presParOf" srcId="{F784BE88-3DB9-4E87-AFCA-2ED0BF00DEA1}" destId="{4F805E48-B9C2-4F1F-B435-118A89270E8A}" srcOrd="3" destOrd="0" presId="urn:microsoft.com/office/officeart/2005/8/layout/hierarchy3"/>
    <dgm:cxn modelId="{2D5D2BAA-A574-405C-91C9-E21CDBF14470}" type="presParOf" srcId="{F784BE88-3DB9-4E87-AFCA-2ED0BF00DEA1}" destId="{774A475A-5BB3-46CF-930F-39CBEE5159DF}" srcOrd="4" destOrd="0" presId="urn:microsoft.com/office/officeart/2005/8/layout/hierarchy3"/>
    <dgm:cxn modelId="{F9F79CE2-F5BD-4A3E-924E-C3B01B586BDE}" type="presParOf" srcId="{F784BE88-3DB9-4E87-AFCA-2ED0BF00DEA1}" destId="{2AF6C08D-9A02-44FB-A144-4791E73580F5}" srcOrd="5"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colorful4" csCatId="colorful" phldr="1"/>
      <dgm:spPr/>
      <dgm:t>
        <a:bodyPr/>
        <a:lstStyle/>
        <a:p>
          <a:endParaRPr lang="es-ES"/>
        </a:p>
      </dgm:t>
    </dgm:pt>
    <dgm:pt modelId="{CB9964DC-5E01-4879-9733-CDEE2AB1D1F7}">
      <dgm:prSet phldrT="[Texto]" custT="1"/>
      <dgm:spPr>
        <a:solidFill>
          <a:srgbClr val="16A085"/>
        </a:solidFill>
      </dgm:spPr>
      <dgm:t>
        <a:bodyPr/>
        <a:lstStyle/>
        <a:p>
          <a:r>
            <a:rPr lang="es-ES" sz="3800" b="1" dirty="0" smtClean="0">
              <a:solidFill>
                <a:srgbClr val="191919"/>
              </a:solidFill>
              <a:latin typeface="Times New Roman" panose="02020603050405020304" pitchFamily="18" charset="0"/>
              <a:cs typeface="Times New Roman" panose="02020603050405020304" pitchFamily="18" charset="0"/>
            </a:rPr>
            <a:t>Accidentes de tránsito en el mundo</a:t>
          </a:r>
          <a:endParaRPr lang="es-EC" sz="3800" b="1" noProof="0" dirty="0">
            <a:solidFill>
              <a:srgbClr val="191919"/>
            </a:solidFill>
            <a:latin typeface="Times New Roman" panose="02020603050405020304" pitchFamily="18" charset="0"/>
            <a:cs typeface="Times New Roman" panose="02020603050405020304" pitchFamily="18" charset="0"/>
          </a:endParaRPr>
        </a:p>
      </dgm:t>
    </dgm:pt>
    <dgm:pt modelId="{5760939A-00E0-4E0F-82AC-14F95E0A4A90}" type="parTrans" cxnId="{E5DF4D7B-2998-4040-B309-23173E1132D4}">
      <dgm:prSet/>
      <dgm:spPr/>
      <dgm:t>
        <a:bodyPr/>
        <a:lstStyle/>
        <a:p>
          <a:endParaRPr lang="es-ES" b="1"/>
        </a:p>
      </dgm:t>
    </dgm:pt>
    <dgm:pt modelId="{2BAB4B72-4C27-47D9-A895-24F30C6A71EC}" type="sibTrans" cxnId="{E5DF4D7B-2998-4040-B309-23173E1132D4}">
      <dgm:prSet/>
      <dgm:spPr/>
      <dgm:t>
        <a:bodyPr/>
        <a:lstStyle/>
        <a:p>
          <a:endParaRPr lang="es-ES" b="1"/>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472369" custScaleY="70947" custLinFactY="-91311" custLinFactNeighborX="-677" custLinFactNeighborY="-100000"/>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Lst>
  <dgm:cxnLst>
    <dgm:cxn modelId="{E5DF4D7B-2998-4040-B309-23173E1132D4}" srcId="{7061F2FC-F2AB-4DE3-98B0-886576B4E2C6}" destId="{CB9964DC-5E01-4879-9733-CDEE2AB1D1F7}" srcOrd="0" destOrd="0" parTransId="{5760939A-00E0-4E0F-82AC-14F95E0A4A90}" sibTransId="{2BAB4B72-4C27-47D9-A895-24F30C6A71EC}"/>
    <dgm:cxn modelId="{CB791170-824E-419D-8734-6DC6E29094F4}" type="presOf" srcId="{CB9964DC-5E01-4879-9733-CDEE2AB1D1F7}" destId="{ECB1CA3E-26B8-4A39-AEF8-6F06E506D3C7}" srcOrd="0" destOrd="0" presId="urn:microsoft.com/office/officeart/2005/8/layout/hierarchy3"/>
    <dgm:cxn modelId="{96D36D2D-7C39-4121-9DE2-DD90297A787E}" type="presOf" srcId="{CB9964DC-5E01-4879-9733-CDEE2AB1D1F7}" destId="{C7DDC059-89DD-4F99-A10D-9C975D60C8D8}" srcOrd="1" destOrd="0" presId="urn:microsoft.com/office/officeart/2005/8/layout/hierarchy3"/>
    <dgm:cxn modelId="{BA5E1E4F-5705-4F60-9D5D-C2094BD6BC93}" type="presOf" srcId="{7061F2FC-F2AB-4DE3-98B0-886576B4E2C6}" destId="{D433476B-D68D-4328-ADAC-B2895D3D50CF}" srcOrd="0" destOrd="0" presId="urn:microsoft.com/office/officeart/2005/8/layout/hierarchy3"/>
    <dgm:cxn modelId="{D6F429DB-81F5-40D6-A806-10BC90E1F608}" type="presParOf" srcId="{D433476B-D68D-4328-ADAC-B2895D3D50CF}" destId="{1E58A3BC-F1F7-40EE-89AA-32E802ED4BF7}" srcOrd="0" destOrd="0" presId="urn:microsoft.com/office/officeart/2005/8/layout/hierarchy3"/>
    <dgm:cxn modelId="{A600F8F8-A9A1-4A38-818C-3ADE1F01F13C}" type="presParOf" srcId="{1E58A3BC-F1F7-40EE-89AA-32E802ED4BF7}" destId="{D21DF85A-45CA-4CE0-B0ED-CF4615475EE0}" srcOrd="0" destOrd="0" presId="urn:microsoft.com/office/officeart/2005/8/layout/hierarchy3"/>
    <dgm:cxn modelId="{612A9941-8F03-40C1-A755-DA4C0B2EEB27}" type="presParOf" srcId="{D21DF85A-45CA-4CE0-B0ED-CF4615475EE0}" destId="{ECB1CA3E-26B8-4A39-AEF8-6F06E506D3C7}" srcOrd="0" destOrd="0" presId="urn:microsoft.com/office/officeart/2005/8/layout/hierarchy3"/>
    <dgm:cxn modelId="{3FFC8CBB-0D7E-466B-8BAF-CB01429A17D4}" type="presParOf" srcId="{D21DF85A-45CA-4CE0-B0ED-CF4615475EE0}" destId="{C7DDC059-89DD-4F99-A10D-9C975D60C8D8}" srcOrd="1" destOrd="0" presId="urn:microsoft.com/office/officeart/2005/8/layout/hierarchy3"/>
    <dgm:cxn modelId="{89EFE007-7D3E-4C4F-90BB-FA355EE6CD79}"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40.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colorful4" csCatId="colorful" phldr="1"/>
      <dgm:spPr/>
      <dgm:t>
        <a:bodyPr/>
        <a:lstStyle/>
        <a:p>
          <a:endParaRPr lang="es-ES"/>
        </a:p>
      </dgm:t>
    </dgm:pt>
    <dgm:pt modelId="{CB9964DC-5E01-4879-9733-CDEE2AB1D1F7}">
      <dgm:prSet phldrT="[Texto]" custT="1"/>
      <dgm:spPr>
        <a:solidFill>
          <a:srgbClr val="16A085"/>
        </a:solidFill>
      </dgm:spPr>
      <dgm:t>
        <a:bodyPr/>
        <a:lstStyle/>
        <a:p>
          <a:r>
            <a:rPr lang="es-ES" sz="3800" b="1" noProof="0" dirty="0" smtClean="0">
              <a:solidFill>
                <a:srgbClr val="191919"/>
              </a:solidFill>
              <a:latin typeface="Times New Roman" panose="02020603050405020304" pitchFamily="18" charset="0"/>
              <a:cs typeface="Times New Roman" panose="02020603050405020304" pitchFamily="18" charset="0"/>
            </a:rPr>
            <a:t>Video demostrativo</a:t>
          </a:r>
          <a:endParaRPr lang="es-EC" sz="3800" b="1" noProof="0" dirty="0">
            <a:solidFill>
              <a:srgbClr val="191919"/>
            </a:solidFill>
            <a:latin typeface="Times New Roman" panose="02020603050405020304" pitchFamily="18" charset="0"/>
            <a:cs typeface="Times New Roman" panose="02020603050405020304" pitchFamily="18" charset="0"/>
          </a:endParaRPr>
        </a:p>
      </dgm:t>
    </dgm:pt>
    <dgm:pt modelId="{5760939A-00E0-4E0F-82AC-14F95E0A4A90}" type="parTrans" cxnId="{E5DF4D7B-2998-4040-B309-23173E1132D4}">
      <dgm:prSet/>
      <dgm:spPr/>
      <dgm:t>
        <a:bodyPr/>
        <a:lstStyle/>
        <a:p>
          <a:endParaRPr lang="es-ES" b="1"/>
        </a:p>
      </dgm:t>
    </dgm:pt>
    <dgm:pt modelId="{2BAB4B72-4C27-47D9-A895-24F30C6A71EC}" type="sibTrans" cxnId="{E5DF4D7B-2998-4040-B309-23173E1132D4}">
      <dgm:prSet/>
      <dgm:spPr/>
      <dgm:t>
        <a:bodyPr/>
        <a:lstStyle/>
        <a:p>
          <a:endParaRPr lang="es-ES" b="1"/>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905239" custScaleY="105056" custLinFactY="-19749" custLinFactNeighborX="-2378" custLinFactNeighborY="-100000"/>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Lst>
  <dgm:cxnLst>
    <dgm:cxn modelId="{537D2AB2-DAAC-4E08-9B0B-FB416E051AF1}" type="presOf" srcId="{CB9964DC-5E01-4879-9733-CDEE2AB1D1F7}" destId="{C7DDC059-89DD-4F99-A10D-9C975D60C8D8}" srcOrd="1"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C69B70B7-840D-4CF2-B477-19EB5E47C27C}" type="presOf" srcId="{CB9964DC-5E01-4879-9733-CDEE2AB1D1F7}" destId="{ECB1CA3E-26B8-4A39-AEF8-6F06E506D3C7}" srcOrd="0" destOrd="0" presId="urn:microsoft.com/office/officeart/2005/8/layout/hierarchy3"/>
    <dgm:cxn modelId="{6B6CE62B-9EBD-4749-8C13-8B7AF5B08801}" type="presOf" srcId="{7061F2FC-F2AB-4DE3-98B0-886576B4E2C6}" destId="{D433476B-D68D-4328-ADAC-B2895D3D50CF}" srcOrd="0" destOrd="0" presId="urn:microsoft.com/office/officeart/2005/8/layout/hierarchy3"/>
    <dgm:cxn modelId="{F7CD117A-87C6-44CB-9677-185AA757E433}" type="presParOf" srcId="{D433476B-D68D-4328-ADAC-B2895D3D50CF}" destId="{1E58A3BC-F1F7-40EE-89AA-32E802ED4BF7}" srcOrd="0" destOrd="0" presId="urn:microsoft.com/office/officeart/2005/8/layout/hierarchy3"/>
    <dgm:cxn modelId="{C8344804-BB24-4480-B937-A0926E84ECB6}" type="presParOf" srcId="{1E58A3BC-F1F7-40EE-89AA-32E802ED4BF7}" destId="{D21DF85A-45CA-4CE0-B0ED-CF4615475EE0}" srcOrd="0" destOrd="0" presId="urn:microsoft.com/office/officeart/2005/8/layout/hierarchy3"/>
    <dgm:cxn modelId="{EB875E75-01B7-4131-95F6-4F6FECB89649}" type="presParOf" srcId="{D21DF85A-45CA-4CE0-B0ED-CF4615475EE0}" destId="{ECB1CA3E-26B8-4A39-AEF8-6F06E506D3C7}" srcOrd="0" destOrd="0" presId="urn:microsoft.com/office/officeart/2005/8/layout/hierarchy3"/>
    <dgm:cxn modelId="{169571F2-451E-4361-BC0F-1DF69D98CE99}" type="presParOf" srcId="{D21DF85A-45CA-4CE0-B0ED-CF4615475EE0}" destId="{C7DDC059-89DD-4F99-A10D-9C975D60C8D8}" srcOrd="1" destOrd="0" presId="urn:microsoft.com/office/officeart/2005/8/layout/hierarchy3"/>
    <dgm:cxn modelId="{D1E39BDF-F038-47B0-8977-BD656764B67F}"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colorful4" csCatId="colorful" phldr="1"/>
      <dgm:spPr/>
      <dgm:t>
        <a:bodyPr/>
        <a:lstStyle/>
        <a:p>
          <a:endParaRPr lang="es-ES"/>
        </a:p>
      </dgm:t>
    </dgm:pt>
    <dgm:pt modelId="{CB9964DC-5E01-4879-9733-CDEE2AB1D1F7}">
      <dgm:prSet phldrT="[Texto]" custT="1"/>
      <dgm:spPr>
        <a:solidFill>
          <a:srgbClr val="16A085"/>
        </a:solidFill>
      </dgm:spPr>
      <dgm:t>
        <a:bodyPr/>
        <a:lstStyle/>
        <a:p>
          <a:r>
            <a:rPr lang="es-ES" sz="3600" b="1" dirty="0" smtClean="0">
              <a:solidFill>
                <a:srgbClr val="191919"/>
              </a:solidFill>
              <a:latin typeface="Times New Roman" panose="02020603050405020304" pitchFamily="18" charset="0"/>
              <a:cs typeface="Times New Roman" panose="02020603050405020304" pitchFamily="18" charset="0"/>
            </a:rPr>
            <a:t>Principales causas de mortalidad general de 2014 en el Ecuador</a:t>
          </a:r>
          <a:endParaRPr lang="es-EC" sz="3600" b="1" noProof="0" dirty="0">
            <a:solidFill>
              <a:srgbClr val="191919"/>
            </a:solidFill>
            <a:latin typeface="Times New Roman" panose="02020603050405020304" pitchFamily="18" charset="0"/>
            <a:cs typeface="Times New Roman" panose="02020603050405020304" pitchFamily="18" charset="0"/>
          </a:endParaRPr>
        </a:p>
      </dgm:t>
    </dgm:pt>
    <dgm:pt modelId="{5760939A-00E0-4E0F-82AC-14F95E0A4A90}" type="parTrans" cxnId="{E5DF4D7B-2998-4040-B309-23173E1132D4}">
      <dgm:prSet/>
      <dgm:spPr/>
      <dgm:t>
        <a:bodyPr/>
        <a:lstStyle/>
        <a:p>
          <a:endParaRPr lang="es-ES" b="1"/>
        </a:p>
      </dgm:t>
    </dgm:pt>
    <dgm:pt modelId="{2BAB4B72-4C27-47D9-A895-24F30C6A71EC}" type="sibTrans" cxnId="{E5DF4D7B-2998-4040-B309-23173E1132D4}">
      <dgm:prSet/>
      <dgm:spPr/>
      <dgm:t>
        <a:bodyPr/>
        <a:lstStyle/>
        <a:p>
          <a:endParaRPr lang="es-ES" b="1"/>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533818" custScaleY="93238" custLinFactNeighborX="-1577" custLinFactNeighborY="-46599"/>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Lst>
  <dgm:cxnLst>
    <dgm:cxn modelId="{E5DF4D7B-2998-4040-B309-23173E1132D4}" srcId="{7061F2FC-F2AB-4DE3-98B0-886576B4E2C6}" destId="{CB9964DC-5E01-4879-9733-CDEE2AB1D1F7}" srcOrd="0" destOrd="0" parTransId="{5760939A-00E0-4E0F-82AC-14F95E0A4A90}" sibTransId="{2BAB4B72-4C27-47D9-A895-24F30C6A71EC}"/>
    <dgm:cxn modelId="{8E751A2E-EBC8-4446-B2B4-843CE8E942D4}" type="presOf" srcId="{CB9964DC-5E01-4879-9733-CDEE2AB1D1F7}" destId="{C7DDC059-89DD-4F99-A10D-9C975D60C8D8}" srcOrd="1" destOrd="0" presId="urn:microsoft.com/office/officeart/2005/8/layout/hierarchy3"/>
    <dgm:cxn modelId="{21851E17-53EC-44F7-8B16-6C4F9F757C9E}" type="presOf" srcId="{7061F2FC-F2AB-4DE3-98B0-886576B4E2C6}" destId="{D433476B-D68D-4328-ADAC-B2895D3D50CF}" srcOrd="0" destOrd="0" presId="urn:microsoft.com/office/officeart/2005/8/layout/hierarchy3"/>
    <dgm:cxn modelId="{1966707B-EFB5-4B70-ACE9-43F125EE1C6E}" type="presOf" srcId="{CB9964DC-5E01-4879-9733-CDEE2AB1D1F7}" destId="{ECB1CA3E-26B8-4A39-AEF8-6F06E506D3C7}" srcOrd="0" destOrd="0" presId="urn:microsoft.com/office/officeart/2005/8/layout/hierarchy3"/>
    <dgm:cxn modelId="{31099551-2E4D-4FF8-8CBB-8889A1DCCBED}" type="presParOf" srcId="{D433476B-D68D-4328-ADAC-B2895D3D50CF}" destId="{1E58A3BC-F1F7-40EE-89AA-32E802ED4BF7}" srcOrd="0" destOrd="0" presId="urn:microsoft.com/office/officeart/2005/8/layout/hierarchy3"/>
    <dgm:cxn modelId="{4103E2A1-2B00-4505-9096-A084E534AF0C}" type="presParOf" srcId="{1E58A3BC-F1F7-40EE-89AA-32E802ED4BF7}" destId="{D21DF85A-45CA-4CE0-B0ED-CF4615475EE0}" srcOrd="0" destOrd="0" presId="urn:microsoft.com/office/officeart/2005/8/layout/hierarchy3"/>
    <dgm:cxn modelId="{D9AC2464-BAE5-4D23-8F22-7B08366198F5}" type="presParOf" srcId="{D21DF85A-45CA-4CE0-B0ED-CF4615475EE0}" destId="{ECB1CA3E-26B8-4A39-AEF8-6F06E506D3C7}" srcOrd="0" destOrd="0" presId="urn:microsoft.com/office/officeart/2005/8/layout/hierarchy3"/>
    <dgm:cxn modelId="{41C1061C-3E65-4946-BDA5-C5980CFD903D}" type="presParOf" srcId="{D21DF85A-45CA-4CE0-B0ED-CF4615475EE0}" destId="{C7DDC059-89DD-4F99-A10D-9C975D60C8D8}" srcOrd="1" destOrd="0" presId="urn:microsoft.com/office/officeart/2005/8/layout/hierarchy3"/>
    <dgm:cxn modelId="{D4F05B24-E662-4ACD-A366-CB1AB21EB424}"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colorful4" csCatId="colorful" phldr="1"/>
      <dgm:spPr/>
      <dgm:t>
        <a:bodyPr/>
        <a:lstStyle/>
        <a:p>
          <a:endParaRPr lang="es-ES"/>
        </a:p>
      </dgm:t>
    </dgm:pt>
    <dgm:pt modelId="{CB9964DC-5E01-4879-9733-CDEE2AB1D1F7}">
      <dgm:prSet phldrT="[Texto]" custT="1"/>
      <dgm:spPr>
        <a:solidFill>
          <a:srgbClr val="16A085"/>
        </a:solidFill>
      </dgm:spPr>
      <dgm:t>
        <a:bodyPr/>
        <a:lstStyle/>
        <a:p>
          <a:r>
            <a:rPr lang="es-ES" sz="3800" b="1" dirty="0" smtClean="0">
              <a:solidFill>
                <a:srgbClr val="191919"/>
              </a:solidFill>
              <a:latin typeface="Times New Roman" panose="02020603050405020304" pitchFamily="18" charset="0"/>
              <a:cs typeface="Times New Roman" panose="02020603050405020304" pitchFamily="18" charset="0"/>
            </a:rPr>
            <a:t>Accidentes de tránsito en el Ecuador</a:t>
          </a:r>
          <a:endParaRPr lang="es-EC" sz="3800" b="1" noProof="0" dirty="0">
            <a:solidFill>
              <a:srgbClr val="191919"/>
            </a:solidFill>
            <a:latin typeface="Times New Roman" panose="02020603050405020304" pitchFamily="18" charset="0"/>
            <a:cs typeface="Times New Roman" panose="02020603050405020304" pitchFamily="18" charset="0"/>
          </a:endParaRPr>
        </a:p>
      </dgm:t>
    </dgm:pt>
    <dgm:pt modelId="{5760939A-00E0-4E0F-82AC-14F95E0A4A90}" type="parTrans" cxnId="{E5DF4D7B-2998-4040-B309-23173E1132D4}">
      <dgm:prSet/>
      <dgm:spPr/>
      <dgm:t>
        <a:bodyPr/>
        <a:lstStyle/>
        <a:p>
          <a:endParaRPr lang="es-ES" b="1"/>
        </a:p>
      </dgm:t>
    </dgm:pt>
    <dgm:pt modelId="{2BAB4B72-4C27-47D9-A895-24F30C6A71EC}" type="sibTrans" cxnId="{E5DF4D7B-2998-4040-B309-23173E1132D4}">
      <dgm:prSet/>
      <dgm:spPr/>
      <dgm:t>
        <a:bodyPr/>
        <a:lstStyle/>
        <a:p>
          <a:endParaRPr lang="es-ES" b="1"/>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533818" custScaleY="56985" custLinFactNeighborX="-455" custLinFactNeighborY="-38748"/>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Lst>
  <dgm:cxnLst>
    <dgm:cxn modelId="{E5DF4D7B-2998-4040-B309-23173E1132D4}" srcId="{7061F2FC-F2AB-4DE3-98B0-886576B4E2C6}" destId="{CB9964DC-5E01-4879-9733-CDEE2AB1D1F7}" srcOrd="0" destOrd="0" parTransId="{5760939A-00E0-4E0F-82AC-14F95E0A4A90}" sibTransId="{2BAB4B72-4C27-47D9-A895-24F30C6A71EC}"/>
    <dgm:cxn modelId="{15713E10-76DB-4A12-8025-43E8D6BD5D47}" type="presOf" srcId="{7061F2FC-F2AB-4DE3-98B0-886576B4E2C6}" destId="{D433476B-D68D-4328-ADAC-B2895D3D50CF}" srcOrd="0" destOrd="0" presId="urn:microsoft.com/office/officeart/2005/8/layout/hierarchy3"/>
    <dgm:cxn modelId="{2C0B6761-F5E5-4208-A93E-C625DFA0F52A}" type="presOf" srcId="{CB9964DC-5E01-4879-9733-CDEE2AB1D1F7}" destId="{ECB1CA3E-26B8-4A39-AEF8-6F06E506D3C7}" srcOrd="0" destOrd="0" presId="urn:microsoft.com/office/officeart/2005/8/layout/hierarchy3"/>
    <dgm:cxn modelId="{91FC04A7-D035-4921-ABC1-AC0C35A83CD9}" type="presOf" srcId="{CB9964DC-5E01-4879-9733-CDEE2AB1D1F7}" destId="{C7DDC059-89DD-4F99-A10D-9C975D60C8D8}" srcOrd="1" destOrd="0" presId="urn:microsoft.com/office/officeart/2005/8/layout/hierarchy3"/>
    <dgm:cxn modelId="{217D6871-0EA8-405C-B877-5A43E8135F42}" type="presParOf" srcId="{D433476B-D68D-4328-ADAC-B2895D3D50CF}" destId="{1E58A3BC-F1F7-40EE-89AA-32E802ED4BF7}" srcOrd="0" destOrd="0" presId="urn:microsoft.com/office/officeart/2005/8/layout/hierarchy3"/>
    <dgm:cxn modelId="{E0FB765A-1798-48E3-912F-0D0B05BD092E}" type="presParOf" srcId="{1E58A3BC-F1F7-40EE-89AA-32E802ED4BF7}" destId="{D21DF85A-45CA-4CE0-B0ED-CF4615475EE0}" srcOrd="0" destOrd="0" presId="urn:microsoft.com/office/officeart/2005/8/layout/hierarchy3"/>
    <dgm:cxn modelId="{74C2DCE2-0C73-48B6-9ABA-853F779D050E}" type="presParOf" srcId="{D21DF85A-45CA-4CE0-B0ED-CF4615475EE0}" destId="{ECB1CA3E-26B8-4A39-AEF8-6F06E506D3C7}" srcOrd="0" destOrd="0" presId="urn:microsoft.com/office/officeart/2005/8/layout/hierarchy3"/>
    <dgm:cxn modelId="{9907D89C-580A-4390-84F1-C0BE2FFD39F5}" type="presParOf" srcId="{D21DF85A-45CA-4CE0-B0ED-CF4615475EE0}" destId="{C7DDC059-89DD-4F99-A10D-9C975D60C8D8}" srcOrd="1" destOrd="0" presId="urn:microsoft.com/office/officeart/2005/8/layout/hierarchy3"/>
    <dgm:cxn modelId="{7F770263-A7B7-4C11-8B72-6B7342B86FE7}"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colorful4" csCatId="colorful" phldr="1"/>
      <dgm:spPr/>
      <dgm:t>
        <a:bodyPr/>
        <a:lstStyle/>
        <a:p>
          <a:endParaRPr lang="es-ES"/>
        </a:p>
      </dgm:t>
    </dgm:pt>
    <dgm:pt modelId="{CB9964DC-5E01-4879-9733-CDEE2AB1D1F7}">
      <dgm:prSet phldrT="[Texto]" custT="1"/>
      <dgm:spPr>
        <a:solidFill>
          <a:srgbClr val="16A085"/>
        </a:solidFill>
      </dgm:spPr>
      <dgm:t>
        <a:bodyPr/>
        <a:lstStyle/>
        <a:p>
          <a:r>
            <a:rPr lang="es-ES" sz="2800" b="1" dirty="0" smtClean="0">
              <a:solidFill>
                <a:srgbClr val="191919"/>
              </a:solidFill>
              <a:latin typeface="Times New Roman" panose="02020603050405020304" pitchFamily="18" charset="0"/>
              <a:cs typeface="Times New Roman" panose="02020603050405020304" pitchFamily="18" charset="0"/>
            </a:rPr>
            <a:t>Siniestros de transito por tipo a nivel nacional Enero-Octubre 2016</a:t>
          </a:r>
          <a:endParaRPr lang="es-EC" sz="2800" b="1" noProof="0" dirty="0">
            <a:solidFill>
              <a:srgbClr val="191919"/>
            </a:solidFill>
            <a:latin typeface="Times New Roman" panose="02020603050405020304" pitchFamily="18" charset="0"/>
            <a:cs typeface="Times New Roman" panose="02020603050405020304" pitchFamily="18" charset="0"/>
          </a:endParaRPr>
        </a:p>
      </dgm:t>
    </dgm:pt>
    <dgm:pt modelId="{5760939A-00E0-4E0F-82AC-14F95E0A4A90}" type="parTrans" cxnId="{E5DF4D7B-2998-4040-B309-23173E1132D4}">
      <dgm:prSet/>
      <dgm:spPr/>
      <dgm:t>
        <a:bodyPr/>
        <a:lstStyle/>
        <a:p>
          <a:endParaRPr lang="es-ES" b="1"/>
        </a:p>
      </dgm:t>
    </dgm:pt>
    <dgm:pt modelId="{2BAB4B72-4C27-47D9-A895-24F30C6A71EC}" type="sibTrans" cxnId="{E5DF4D7B-2998-4040-B309-23173E1132D4}">
      <dgm:prSet/>
      <dgm:spPr/>
      <dgm:t>
        <a:bodyPr/>
        <a:lstStyle/>
        <a:p>
          <a:endParaRPr lang="es-ES" b="1"/>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04665" custScaleY="47842" custLinFactNeighborX="3683" custLinFactNeighborY="-134"/>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Lst>
  <dgm:cxnLst>
    <dgm:cxn modelId="{E5DF4D7B-2998-4040-B309-23173E1132D4}" srcId="{7061F2FC-F2AB-4DE3-98B0-886576B4E2C6}" destId="{CB9964DC-5E01-4879-9733-CDEE2AB1D1F7}" srcOrd="0" destOrd="0" parTransId="{5760939A-00E0-4E0F-82AC-14F95E0A4A90}" sibTransId="{2BAB4B72-4C27-47D9-A895-24F30C6A71EC}"/>
    <dgm:cxn modelId="{E4E948E3-2498-40DF-8E87-9E355E998751}" type="presOf" srcId="{CB9964DC-5E01-4879-9733-CDEE2AB1D1F7}" destId="{ECB1CA3E-26B8-4A39-AEF8-6F06E506D3C7}" srcOrd="0" destOrd="0" presId="urn:microsoft.com/office/officeart/2005/8/layout/hierarchy3"/>
    <dgm:cxn modelId="{0A38F985-CBA9-43AE-B030-BD68B0E0C089}" type="presOf" srcId="{7061F2FC-F2AB-4DE3-98B0-886576B4E2C6}" destId="{D433476B-D68D-4328-ADAC-B2895D3D50CF}" srcOrd="0" destOrd="0" presId="urn:microsoft.com/office/officeart/2005/8/layout/hierarchy3"/>
    <dgm:cxn modelId="{AE7495E5-D7C5-4E3F-AD10-3313B68FAD00}" type="presOf" srcId="{CB9964DC-5E01-4879-9733-CDEE2AB1D1F7}" destId="{C7DDC059-89DD-4F99-A10D-9C975D60C8D8}" srcOrd="1" destOrd="0" presId="urn:microsoft.com/office/officeart/2005/8/layout/hierarchy3"/>
    <dgm:cxn modelId="{743F68E2-5E3D-48B4-86EE-A95373072B41}" type="presParOf" srcId="{D433476B-D68D-4328-ADAC-B2895D3D50CF}" destId="{1E58A3BC-F1F7-40EE-89AA-32E802ED4BF7}" srcOrd="0" destOrd="0" presId="urn:microsoft.com/office/officeart/2005/8/layout/hierarchy3"/>
    <dgm:cxn modelId="{38194DE6-F5BF-4999-863F-FED17CE9574A}" type="presParOf" srcId="{1E58A3BC-F1F7-40EE-89AA-32E802ED4BF7}" destId="{D21DF85A-45CA-4CE0-B0ED-CF4615475EE0}" srcOrd="0" destOrd="0" presId="urn:microsoft.com/office/officeart/2005/8/layout/hierarchy3"/>
    <dgm:cxn modelId="{634C5065-2D7B-417E-BA5F-93345DFE3352}" type="presParOf" srcId="{D21DF85A-45CA-4CE0-B0ED-CF4615475EE0}" destId="{ECB1CA3E-26B8-4A39-AEF8-6F06E506D3C7}" srcOrd="0" destOrd="0" presId="urn:microsoft.com/office/officeart/2005/8/layout/hierarchy3"/>
    <dgm:cxn modelId="{38594F96-15EC-48D2-8169-6F75694437E2}" type="presParOf" srcId="{D21DF85A-45CA-4CE0-B0ED-CF4615475EE0}" destId="{C7DDC059-89DD-4F99-A10D-9C975D60C8D8}" srcOrd="1" destOrd="0" presId="urn:microsoft.com/office/officeart/2005/8/layout/hierarchy3"/>
    <dgm:cxn modelId="{0DD72110-962F-4363-9A9F-38D28D40FA7F}"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colorful4" csCatId="colorful" phldr="1"/>
      <dgm:spPr/>
      <dgm:t>
        <a:bodyPr/>
        <a:lstStyle/>
        <a:p>
          <a:endParaRPr lang="es-ES"/>
        </a:p>
      </dgm:t>
    </dgm:pt>
    <dgm:pt modelId="{CB9964DC-5E01-4879-9733-CDEE2AB1D1F7}">
      <dgm:prSet phldrT="[Texto]" custT="1"/>
      <dgm:spPr>
        <a:solidFill>
          <a:srgbClr val="16A085"/>
        </a:solidFill>
      </dgm:spPr>
      <dgm:t>
        <a:bodyPr/>
        <a:lstStyle/>
        <a:p>
          <a:r>
            <a:rPr lang="es-ES" sz="3800" b="1" dirty="0" smtClean="0">
              <a:solidFill>
                <a:srgbClr val="191919"/>
              </a:solidFill>
              <a:latin typeface="Times New Roman" panose="02020603050405020304" pitchFamily="18" charset="0"/>
              <a:cs typeface="Times New Roman" panose="02020603050405020304" pitchFamily="18" charset="0"/>
            </a:rPr>
            <a:t>Siniestros de tránsito por la noche</a:t>
          </a:r>
          <a:endParaRPr lang="es-EC" sz="3800" b="1" noProof="0" dirty="0">
            <a:solidFill>
              <a:srgbClr val="191919"/>
            </a:solidFill>
            <a:latin typeface="Times New Roman" panose="02020603050405020304" pitchFamily="18" charset="0"/>
            <a:cs typeface="Times New Roman" panose="02020603050405020304" pitchFamily="18" charset="0"/>
          </a:endParaRPr>
        </a:p>
      </dgm:t>
    </dgm:pt>
    <dgm:pt modelId="{5760939A-00E0-4E0F-82AC-14F95E0A4A90}" type="parTrans" cxnId="{E5DF4D7B-2998-4040-B309-23173E1132D4}">
      <dgm:prSet/>
      <dgm:spPr/>
      <dgm:t>
        <a:bodyPr/>
        <a:lstStyle/>
        <a:p>
          <a:endParaRPr lang="es-ES" b="1"/>
        </a:p>
      </dgm:t>
    </dgm:pt>
    <dgm:pt modelId="{2BAB4B72-4C27-47D9-A895-24F30C6A71EC}" type="sibTrans" cxnId="{E5DF4D7B-2998-4040-B309-23173E1132D4}">
      <dgm:prSet/>
      <dgm:spPr/>
      <dgm:t>
        <a:bodyPr/>
        <a:lstStyle/>
        <a:p>
          <a:endParaRPr lang="es-ES" b="1"/>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87248"/>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Lst>
  <dgm:cxnLst>
    <dgm:cxn modelId="{E5DF4D7B-2998-4040-B309-23173E1132D4}" srcId="{7061F2FC-F2AB-4DE3-98B0-886576B4E2C6}" destId="{CB9964DC-5E01-4879-9733-CDEE2AB1D1F7}" srcOrd="0" destOrd="0" parTransId="{5760939A-00E0-4E0F-82AC-14F95E0A4A90}" sibTransId="{2BAB4B72-4C27-47D9-A895-24F30C6A71EC}"/>
    <dgm:cxn modelId="{5FF36BD2-09C5-4FF6-A516-D3E475D72C7F}" type="presOf" srcId="{CB9964DC-5E01-4879-9733-CDEE2AB1D1F7}" destId="{ECB1CA3E-26B8-4A39-AEF8-6F06E506D3C7}" srcOrd="0" destOrd="0" presId="urn:microsoft.com/office/officeart/2005/8/layout/hierarchy3"/>
    <dgm:cxn modelId="{C2C980F7-AED8-4390-86A1-8E0170CDDA20}" type="presOf" srcId="{CB9964DC-5E01-4879-9733-CDEE2AB1D1F7}" destId="{C7DDC059-89DD-4F99-A10D-9C975D60C8D8}" srcOrd="1" destOrd="0" presId="urn:microsoft.com/office/officeart/2005/8/layout/hierarchy3"/>
    <dgm:cxn modelId="{8926CDDA-2E14-42DA-8522-7F4878281115}" type="presOf" srcId="{7061F2FC-F2AB-4DE3-98B0-886576B4E2C6}" destId="{D433476B-D68D-4328-ADAC-B2895D3D50CF}" srcOrd="0" destOrd="0" presId="urn:microsoft.com/office/officeart/2005/8/layout/hierarchy3"/>
    <dgm:cxn modelId="{22BFCC53-7ED6-46A8-AC7A-8E0354DDA5C1}" type="presParOf" srcId="{D433476B-D68D-4328-ADAC-B2895D3D50CF}" destId="{1E58A3BC-F1F7-40EE-89AA-32E802ED4BF7}" srcOrd="0" destOrd="0" presId="urn:microsoft.com/office/officeart/2005/8/layout/hierarchy3"/>
    <dgm:cxn modelId="{69FE9AA2-E17D-4400-8A50-7BB47F3AA84D}" type="presParOf" srcId="{1E58A3BC-F1F7-40EE-89AA-32E802ED4BF7}" destId="{D21DF85A-45CA-4CE0-B0ED-CF4615475EE0}" srcOrd="0" destOrd="0" presId="urn:microsoft.com/office/officeart/2005/8/layout/hierarchy3"/>
    <dgm:cxn modelId="{24F7EA9D-ACFB-43D3-B691-2955CD961131}" type="presParOf" srcId="{D21DF85A-45CA-4CE0-B0ED-CF4615475EE0}" destId="{ECB1CA3E-26B8-4A39-AEF8-6F06E506D3C7}" srcOrd="0" destOrd="0" presId="urn:microsoft.com/office/officeart/2005/8/layout/hierarchy3"/>
    <dgm:cxn modelId="{F3E7F3F1-CDEF-4676-9C43-ADB05065BED1}" type="presParOf" srcId="{D21DF85A-45CA-4CE0-B0ED-CF4615475EE0}" destId="{C7DDC059-89DD-4F99-A10D-9C975D60C8D8}" srcOrd="1" destOrd="0" presId="urn:microsoft.com/office/officeart/2005/8/layout/hierarchy3"/>
    <dgm:cxn modelId="{5DAA466E-1E99-40F1-9DE6-2D26AA1837EC}"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9.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colorful4" csCatId="colorful" phldr="1"/>
      <dgm:spPr/>
      <dgm:t>
        <a:bodyPr/>
        <a:lstStyle/>
        <a:p>
          <a:endParaRPr lang="es-ES"/>
        </a:p>
      </dgm:t>
    </dgm:pt>
    <dgm:pt modelId="{CB9964DC-5E01-4879-9733-CDEE2AB1D1F7}">
      <dgm:prSet phldrT="[Texto]" custT="1"/>
      <dgm:spPr>
        <a:solidFill>
          <a:srgbClr val="16A085"/>
        </a:solidFill>
      </dgm:spPr>
      <dgm:t>
        <a:bodyPr/>
        <a:lstStyle/>
        <a:p>
          <a:r>
            <a:rPr lang="es-ES" sz="3800" b="1" dirty="0" smtClean="0">
              <a:solidFill>
                <a:srgbClr val="191919"/>
              </a:solidFill>
              <a:latin typeface="Times New Roman" panose="02020603050405020304" pitchFamily="18" charset="0"/>
              <a:cs typeface="Times New Roman" panose="02020603050405020304" pitchFamily="18" charset="0"/>
            </a:rPr>
            <a:t>Objetivo general</a:t>
          </a:r>
          <a:endParaRPr lang="es-EC" sz="3800" b="1" noProof="0" dirty="0">
            <a:solidFill>
              <a:srgbClr val="191919"/>
            </a:solidFill>
            <a:latin typeface="Times New Roman" panose="02020603050405020304" pitchFamily="18" charset="0"/>
            <a:cs typeface="Times New Roman" panose="02020603050405020304" pitchFamily="18" charset="0"/>
          </a:endParaRPr>
        </a:p>
      </dgm:t>
    </dgm:pt>
    <dgm:pt modelId="{5760939A-00E0-4E0F-82AC-14F95E0A4A90}" type="parTrans" cxnId="{E5DF4D7B-2998-4040-B309-23173E1132D4}">
      <dgm:prSet/>
      <dgm:spPr/>
      <dgm:t>
        <a:bodyPr/>
        <a:lstStyle/>
        <a:p>
          <a:endParaRPr lang="es-ES" b="1"/>
        </a:p>
      </dgm:t>
    </dgm:pt>
    <dgm:pt modelId="{2BAB4B72-4C27-47D9-A895-24F30C6A71EC}" type="sibTrans" cxnId="{E5DF4D7B-2998-4040-B309-23173E1132D4}">
      <dgm:prSet/>
      <dgm:spPr/>
      <dgm:t>
        <a:bodyPr/>
        <a:lstStyle/>
        <a:p>
          <a:endParaRPr lang="es-ES" b="1"/>
        </a:p>
      </dgm:t>
    </dgm:pt>
    <dgm:pt modelId="{D0D20E71-FED1-4623-8034-D329000238BD}">
      <dgm:prSet phldrT="[Texto]" custT="1"/>
      <dgm:spPr>
        <a:ln>
          <a:solidFill>
            <a:srgbClr val="16A085"/>
          </a:solidFill>
        </a:ln>
      </dgm:spPr>
      <dgm:t>
        <a:bodyPr/>
        <a:lstStyle/>
        <a:p>
          <a:pPr algn="just"/>
          <a:r>
            <a:rPr lang="es-ES" sz="3200" dirty="0" smtClean="0">
              <a:latin typeface="Times New Roman" panose="02020603050405020304" pitchFamily="18" charset="0"/>
              <a:cs typeface="Times New Roman" panose="02020603050405020304" pitchFamily="18" charset="0"/>
            </a:rPr>
            <a:t>Desarrollar un sistema automático de detección de peatones en la noche utilizando información visual en el infrarrojo lejano basado en redes neuronales convolucionales, en tiempo real, para sistemas de asistencia a la conducción.</a:t>
          </a:r>
          <a:endParaRPr lang="es-ES" sz="3200" b="1" dirty="0">
            <a:latin typeface="Times New Roman" panose="02020603050405020304" pitchFamily="18" charset="0"/>
            <a:cs typeface="Times New Roman" panose="02020603050405020304" pitchFamily="18" charset="0"/>
          </a:endParaRPr>
        </a:p>
      </dgm:t>
    </dgm:pt>
    <dgm:pt modelId="{4349BE00-98CD-4A0C-8970-0800DCF0B510}" type="parTrans" cxnId="{2B3E0B88-707A-418B-AA63-FD88251C59CD}">
      <dgm:prSet/>
      <dgm:spPr>
        <a:ln>
          <a:solidFill>
            <a:srgbClr val="16A085"/>
          </a:solidFill>
        </a:ln>
      </dgm:spPr>
      <dgm:t>
        <a:bodyPr/>
        <a:lstStyle/>
        <a:p>
          <a:endParaRPr lang="es-ES" b="1"/>
        </a:p>
      </dgm:t>
    </dgm:pt>
    <dgm:pt modelId="{9E3869D8-A7FD-4027-8D69-6E2073D34B18}" type="sibTrans" cxnId="{2B3E0B88-707A-418B-AA63-FD88251C59CD}">
      <dgm:prSet/>
      <dgm:spPr/>
      <dgm:t>
        <a:bodyPr/>
        <a:lstStyle/>
        <a:p>
          <a:endParaRPr lang="es-ES" b="1"/>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472369" custScaleY="83413"/>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pt>
    <dgm:pt modelId="{6453487C-0FAF-4B32-BD10-ECD1ABD7E947}" type="pres">
      <dgm:prSet presAssocID="{4349BE00-98CD-4A0C-8970-0800DCF0B510}" presName="Name13" presStyleLbl="parChTrans1D2" presStyleIdx="0" presStyleCnt="1"/>
      <dgm:spPr/>
      <dgm:t>
        <a:bodyPr/>
        <a:lstStyle/>
        <a:p>
          <a:endParaRPr lang="es-EC"/>
        </a:p>
      </dgm:t>
    </dgm:pt>
    <dgm:pt modelId="{45B98A4A-0B6D-4F48-B74E-847DD2F0977C}" type="pres">
      <dgm:prSet presAssocID="{D0D20E71-FED1-4623-8034-D329000238BD}" presName="childText" presStyleLbl="bgAcc1" presStyleIdx="0" presStyleCnt="1" custScaleX="739626" custScaleY="302948">
        <dgm:presLayoutVars>
          <dgm:bulletEnabled val="1"/>
        </dgm:presLayoutVars>
      </dgm:prSet>
      <dgm:spPr/>
      <dgm:t>
        <a:bodyPr/>
        <a:lstStyle/>
        <a:p>
          <a:endParaRPr lang="es-EC"/>
        </a:p>
      </dgm:t>
    </dgm:pt>
  </dgm:ptLst>
  <dgm:cxnLst>
    <dgm:cxn modelId="{E5DF4D7B-2998-4040-B309-23173E1132D4}" srcId="{7061F2FC-F2AB-4DE3-98B0-886576B4E2C6}" destId="{CB9964DC-5E01-4879-9733-CDEE2AB1D1F7}" srcOrd="0" destOrd="0" parTransId="{5760939A-00E0-4E0F-82AC-14F95E0A4A90}" sibTransId="{2BAB4B72-4C27-47D9-A895-24F30C6A71EC}"/>
    <dgm:cxn modelId="{2FC4C179-F06A-42DC-8E6C-A9B8537B1FB4}" type="presOf" srcId="{CB9964DC-5E01-4879-9733-CDEE2AB1D1F7}" destId="{C7DDC059-89DD-4F99-A10D-9C975D60C8D8}" srcOrd="1" destOrd="0" presId="urn:microsoft.com/office/officeart/2005/8/layout/hierarchy3"/>
    <dgm:cxn modelId="{905B483B-20A5-4380-A1C8-62B47641F1D7}" type="presOf" srcId="{CB9964DC-5E01-4879-9733-CDEE2AB1D1F7}" destId="{ECB1CA3E-26B8-4A39-AEF8-6F06E506D3C7}" srcOrd="0" destOrd="0" presId="urn:microsoft.com/office/officeart/2005/8/layout/hierarchy3"/>
    <dgm:cxn modelId="{617E015E-0A2D-4B85-8CE1-584AFF12107E}" type="presOf" srcId="{D0D20E71-FED1-4623-8034-D329000238BD}" destId="{45B98A4A-0B6D-4F48-B74E-847DD2F0977C}" srcOrd="0" destOrd="0" presId="urn:microsoft.com/office/officeart/2005/8/layout/hierarchy3"/>
    <dgm:cxn modelId="{EDB74D15-E3DB-41F0-8041-AB6495AD22D1}" type="presOf" srcId="{4349BE00-98CD-4A0C-8970-0800DCF0B510}" destId="{6453487C-0FAF-4B32-BD10-ECD1ABD7E947}" srcOrd="0" destOrd="0" presId="urn:microsoft.com/office/officeart/2005/8/layout/hierarchy3"/>
    <dgm:cxn modelId="{D95BF620-B9E9-4F87-BCB7-EC855B23A259}" type="presOf" srcId="{7061F2FC-F2AB-4DE3-98B0-886576B4E2C6}" destId="{D433476B-D68D-4328-ADAC-B2895D3D50CF}" srcOrd="0" destOrd="0" presId="urn:microsoft.com/office/officeart/2005/8/layout/hierarchy3"/>
    <dgm:cxn modelId="{2B3E0B88-707A-418B-AA63-FD88251C59CD}" srcId="{CB9964DC-5E01-4879-9733-CDEE2AB1D1F7}" destId="{D0D20E71-FED1-4623-8034-D329000238BD}" srcOrd="0" destOrd="0" parTransId="{4349BE00-98CD-4A0C-8970-0800DCF0B510}" sibTransId="{9E3869D8-A7FD-4027-8D69-6E2073D34B18}"/>
    <dgm:cxn modelId="{561C720D-C025-4CD6-91EB-2250ECD82EAA}" type="presParOf" srcId="{D433476B-D68D-4328-ADAC-B2895D3D50CF}" destId="{1E58A3BC-F1F7-40EE-89AA-32E802ED4BF7}" srcOrd="0" destOrd="0" presId="urn:microsoft.com/office/officeart/2005/8/layout/hierarchy3"/>
    <dgm:cxn modelId="{5F1D2D2C-B29E-4976-A8A2-664A326BE490}" type="presParOf" srcId="{1E58A3BC-F1F7-40EE-89AA-32E802ED4BF7}" destId="{D21DF85A-45CA-4CE0-B0ED-CF4615475EE0}" srcOrd="0" destOrd="0" presId="urn:microsoft.com/office/officeart/2005/8/layout/hierarchy3"/>
    <dgm:cxn modelId="{03F87400-915B-4BCE-8970-904DA3AC721D}" type="presParOf" srcId="{D21DF85A-45CA-4CE0-B0ED-CF4615475EE0}" destId="{ECB1CA3E-26B8-4A39-AEF8-6F06E506D3C7}" srcOrd="0" destOrd="0" presId="urn:microsoft.com/office/officeart/2005/8/layout/hierarchy3"/>
    <dgm:cxn modelId="{93310740-1995-42B7-96F5-D23A975CAD45}" type="presParOf" srcId="{D21DF85A-45CA-4CE0-B0ED-CF4615475EE0}" destId="{C7DDC059-89DD-4F99-A10D-9C975D60C8D8}" srcOrd="1" destOrd="0" presId="urn:microsoft.com/office/officeart/2005/8/layout/hierarchy3"/>
    <dgm:cxn modelId="{C2005249-6648-4A20-925B-996A15C53371}" type="presParOf" srcId="{1E58A3BC-F1F7-40EE-89AA-32E802ED4BF7}" destId="{F784BE88-3DB9-4E87-AFCA-2ED0BF00DEA1}" srcOrd="1" destOrd="0" presId="urn:microsoft.com/office/officeart/2005/8/layout/hierarchy3"/>
    <dgm:cxn modelId="{F0972BD9-6A97-40C1-B839-3D01D7587CCF}" type="presParOf" srcId="{F784BE88-3DB9-4E87-AFCA-2ED0BF00DEA1}" destId="{6453487C-0FAF-4B32-BD10-ECD1ABD7E947}" srcOrd="0" destOrd="0" presId="urn:microsoft.com/office/officeart/2005/8/layout/hierarchy3"/>
    <dgm:cxn modelId="{704D4181-0578-4EAE-A252-237E597A670D}" type="presParOf" srcId="{F784BE88-3DB9-4E87-AFCA-2ED0BF00DEA1}" destId="{45B98A4A-0B6D-4F48-B74E-847DD2F0977C}" srcOrd="1"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928327" y="1076"/>
          <a:ext cx="7815453" cy="638249"/>
        </a:xfrm>
        <a:prstGeom prst="roundRect">
          <a:avLst>
            <a:gd name="adj" fmla="val 10000"/>
          </a:avLst>
        </a:prstGeom>
        <a:solidFill>
          <a:srgbClr val="16A08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48260" rIns="72390" bIns="48260" numCol="1" spcCol="1270" anchor="ctr" anchorCtr="0">
          <a:noAutofit/>
        </a:bodyPr>
        <a:lstStyle/>
        <a:p>
          <a:pPr lvl="0" algn="ctr" defTabSz="1689100">
            <a:lnSpc>
              <a:spcPct val="90000"/>
            </a:lnSpc>
            <a:spcBef>
              <a:spcPct val="0"/>
            </a:spcBef>
            <a:spcAft>
              <a:spcPct val="35000"/>
            </a:spcAft>
          </a:pPr>
          <a:r>
            <a:rPr lang="es-EC" sz="3800" b="1" kern="1200" noProof="0" dirty="0" smtClean="0">
              <a:solidFill>
                <a:srgbClr val="191919"/>
              </a:solidFill>
              <a:latin typeface="Times New Roman" panose="02020603050405020304" pitchFamily="18" charset="0"/>
              <a:cs typeface="Times New Roman" panose="02020603050405020304" pitchFamily="18" charset="0"/>
            </a:rPr>
            <a:t>Contenido</a:t>
          </a:r>
          <a:endParaRPr lang="es-EC" sz="3800" b="1" kern="1200" noProof="0" dirty="0">
            <a:solidFill>
              <a:srgbClr val="191919"/>
            </a:solidFill>
            <a:latin typeface="Times New Roman" panose="02020603050405020304" pitchFamily="18" charset="0"/>
            <a:cs typeface="Times New Roman" panose="02020603050405020304" pitchFamily="18" charset="0"/>
          </a:endParaRPr>
        </a:p>
      </dsp:txBody>
      <dsp:txXfrm>
        <a:off x="947021" y="19770"/>
        <a:ext cx="7778065" cy="600861"/>
      </dsp:txXfrm>
    </dsp:sp>
    <dsp:sp modelId="{6453487C-0FAF-4B32-BD10-ECD1ABD7E947}">
      <dsp:nvSpPr>
        <dsp:cNvPr id="0" name=""/>
        <dsp:cNvSpPr/>
      </dsp:nvSpPr>
      <dsp:spPr>
        <a:xfrm>
          <a:off x="1709873" y="639326"/>
          <a:ext cx="781545" cy="465749"/>
        </a:xfrm>
        <a:custGeom>
          <a:avLst/>
          <a:gdLst/>
          <a:ahLst/>
          <a:cxnLst/>
          <a:rect l="0" t="0" r="0" b="0"/>
          <a:pathLst>
            <a:path>
              <a:moveTo>
                <a:pt x="0" y="0"/>
              </a:moveTo>
              <a:lnTo>
                <a:pt x="0" y="465749"/>
              </a:lnTo>
              <a:lnTo>
                <a:pt x="781545" y="465749"/>
              </a:lnTo>
            </a:path>
          </a:pathLst>
        </a:custGeom>
        <a:noFill/>
        <a:ln w="25400" cap="flat" cmpd="sng" algn="ctr">
          <a:solidFill>
            <a:srgbClr val="16A085"/>
          </a:solidFill>
          <a:prstDash val="solid"/>
        </a:ln>
        <a:effectLst/>
      </dsp:spPr>
      <dsp:style>
        <a:lnRef idx="2">
          <a:scrgbClr r="0" g="0" b="0"/>
        </a:lnRef>
        <a:fillRef idx="0">
          <a:scrgbClr r="0" g="0" b="0"/>
        </a:fillRef>
        <a:effectRef idx="0">
          <a:scrgbClr r="0" g="0" b="0"/>
        </a:effectRef>
        <a:fontRef idx="minor"/>
      </dsp:style>
    </dsp:sp>
    <dsp:sp modelId="{45B98A4A-0B6D-4F48-B74E-847DD2F0977C}">
      <dsp:nvSpPr>
        <dsp:cNvPr id="0" name=""/>
        <dsp:cNvSpPr/>
      </dsp:nvSpPr>
      <dsp:spPr>
        <a:xfrm>
          <a:off x="2491418" y="798888"/>
          <a:ext cx="7553053" cy="612374"/>
        </a:xfrm>
        <a:prstGeom prst="roundRect">
          <a:avLst>
            <a:gd name="adj" fmla="val 10000"/>
          </a:avLst>
        </a:prstGeom>
        <a:solidFill>
          <a:schemeClr val="lt1">
            <a:alpha val="90000"/>
            <a:hueOff val="0"/>
            <a:satOff val="0"/>
            <a:lumOff val="0"/>
            <a:alphaOff val="0"/>
          </a:schemeClr>
        </a:solidFill>
        <a:ln w="25400" cap="flat" cmpd="sng" algn="ctr">
          <a:solidFill>
            <a:srgbClr val="16A085"/>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b="1" kern="1200" dirty="0">
              <a:latin typeface="Times New Roman" panose="02020603050405020304" pitchFamily="18" charset="0"/>
              <a:cs typeface="Times New Roman" panose="02020603050405020304" pitchFamily="18" charset="0"/>
            </a:rPr>
            <a:t>INTRODUCCIÓN</a:t>
          </a:r>
          <a:endParaRPr lang="es-ES" sz="1600" b="1" kern="1200" dirty="0">
            <a:latin typeface="Times New Roman" panose="02020603050405020304" pitchFamily="18" charset="0"/>
            <a:cs typeface="Times New Roman" panose="02020603050405020304" pitchFamily="18" charset="0"/>
          </a:endParaRPr>
        </a:p>
      </dsp:txBody>
      <dsp:txXfrm>
        <a:off x="2509354" y="816824"/>
        <a:ext cx="7517181" cy="576502"/>
      </dsp:txXfrm>
    </dsp:sp>
    <dsp:sp modelId="{35F1FABA-4DA8-402B-A11D-DF4245849B69}">
      <dsp:nvSpPr>
        <dsp:cNvPr id="0" name=""/>
        <dsp:cNvSpPr/>
      </dsp:nvSpPr>
      <dsp:spPr>
        <a:xfrm>
          <a:off x="1709873" y="639326"/>
          <a:ext cx="781545" cy="1237686"/>
        </a:xfrm>
        <a:custGeom>
          <a:avLst/>
          <a:gdLst/>
          <a:ahLst/>
          <a:cxnLst/>
          <a:rect l="0" t="0" r="0" b="0"/>
          <a:pathLst>
            <a:path>
              <a:moveTo>
                <a:pt x="0" y="0"/>
              </a:moveTo>
              <a:lnTo>
                <a:pt x="0" y="1237686"/>
              </a:lnTo>
              <a:lnTo>
                <a:pt x="781545" y="1237686"/>
              </a:lnTo>
            </a:path>
          </a:pathLst>
        </a:custGeom>
        <a:noFill/>
        <a:ln w="25400" cap="flat" cmpd="sng" algn="ctr">
          <a:solidFill>
            <a:srgbClr val="16A085"/>
          </a:solidFill>
          <a:prstDash val="solid"/>
        </a:ln>
        <a:effectLst/>
      </dsp:spPr>
      <dsp:style>
        <a:lnRef idx="2">
          <a:scrgbClr r="0" g="0" b="0"/>
        </a:lnRef>
        <a:fillRef idx="0">
          <a:scrgbClr r="0" g="0" b="0"/>
        </a:fillRef>
        <a:effectRef idx="0">
          <a:scrgbClr r="0" g="0" b="0"/>
        </a:effectRef>
        <a:fontRef idx="minor"/>
      </dsp:style>
    </dsp:sp>
    <dsp:sp modelId="{BD58ED50-4D23-4BC6-9E32-1D34C79EE57B}">
      <dsp:nvSpPr>
        <dsp:cNvPr id="0" name=""/>
        <dsp:cNvSpPr/>
      </dsp:nvSpPr>
      <dsp:spPr>
        <a:xfrm>
          <a:off x="2491418" y="1570825"/>
          <a:ext cx="7553053" cy="612374"/>
        </a:xfrm>
        <a:prstGeom prst="roundRect">
          <a:avLst>
            <a:gd name="adj" fmla="val 10000"/>
          </a:avLst>
        </a:prstGeom>
        <a:solidFill>
          <a:schemeClr val="lt1">
            <a:alpha val="90000"/>
            <a:hueOff val="0"/>
            <a:satOff val="0"/>
            <a:lumOff val="0"/>
            <a:alphaOff val="0"/>
          </a:schemeClr>
        </a:solidFill>
        <a:ln w="25400" cap="flat" cmpd="sng" algn="ctr">
          <a:solidFill>
            <a:srgbClr val="16A085"/>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b="1" kern="1200" dirty="0">
              <a:latin typeface="Times New Roman" panose="02020603050405020304" pitchFamily="18" charset="0"/>
              <a:cs typeface="Times New Roman" panose="02020603050405020304" pitchFamily="18" charset="0"/>
            </a:rPr>
            <a:t>OBJETIVOS</a:t>
          </a:r>
          <a:endParaRPr lang="es-ES" sz="1600" b="1" kern="1200" dirty="0">
            <a:latin typeface="Times New Roman" panose="02020603050405020304" pitchFamily="18" charset="0"/>
            <a:cs typeface="Times New Roman" panose="02020603050405020304" pitchFamily="18" charset="0"/>
          </a:endParaRPr>
        </a:p>
      </dsp:txBody>
      <dsp:txXfrm>
        <a:off x="2509354" y="1588761"/>
        <a:ext cx="7517181" cy="576502"/>
      </dsp:txXfrm>
    </dsp:sp>
    <dsp:sp modelId="{2A81AC24-19E8-4B05-BE18-7F7DC22883F5}">
      <dsp:nvSpPr>
        <dsp:cNvPr id="0" name=""/>
        <dsp:cNvSpPr/>
      </dsp:nvSpPr>
      <dsp:spPr>
        <a:xfrm>
          <a:off x="1709873" y="639326"/>
          <a:ext cx="781545" cy="2009624"/>
        </a:xfrm>
        <a:custGeom>
          <a:avLst/>
          <a:gdLst/>
          <a:ahLst/>
          <a:cxnLst/>
          <a:rect l="0" t="0" r="0" b="0"/>
          <a:pathLst>
            <a:path>
              <a:moveTo>
                <a:pt x="0" y="0"/>
              </a:moveTo>
              <a:lnTo>
                <a:pt x="0" y="2009624"/>
              </a:lnTo>
              <a:lnTo>
                <a:pt x="781545" y="2009624"/>
              </a:lnTo>
            </a:path>
          </a:pathLst>
        </a:custGeom>
        <a:noFill/>
        <a:ln w="25400" cap="flat" cmpd="sng" algn="ctr">
          <a:solidFill>
            <a:srgbClr val="16A085"/>
          </a:solidFill>
          <a:prstDash val="solid"/>
        </a:ln>
        <a:effectLst/>
      </dsp:spPr>
      <dsp:style>
        <a:lnRef idx="2">
          <a:scrgbClr r="0" g="0" b="0"/>
        </a:lnRef>
        <a:fillRef idx="0">
          <a:scrgbClr r="0" g="0" b="0"/>
        </a:fillRef>
        <a:effectRef idx="0">
          <a:scrgbClr r="0" g="0" b="0"/>
        </a:effectRef>
        <a:fontRef idx="minor"/>
      </dsp:style>
    </dsp:sp>
    <dsp:sp modelId="{7210391E-D0BA-4B05-BC9D-4C5F7A7038B2}">
      <dsp:nvSpPr>
        <dsp:cNvPr id="0" name=""/>
        <dsp:cNvSpPr/>
      </dsp:nvSpPr>
      <dsp:spPr>
        <a:xfrm>
          <a:off x="2491418" y="2342762"/>
          <a:ext cx="7553053" cy="612374"/>
        </a:xfrm>
        <a:prstGeom prst="roundRect">
          <a:avLst>
            <a:gd name="adj" fmla="val 10000"/>
          </a:avLst>
        </a:prstGeom>
        <a:solidFill>
          <a:schemeClr val="lt1">
            <a:alpha val="90000"/>
            <a:hueOff val="0"/>
            <a:satOff val="0"/>
            <a:lumOff val="0"/>
            <a:alphaOff val="0"/>
          </a:schemeClr>
        </a:solidFill>
        <a:ln w="25400" cap="flat" cmpd="sng" algn="ctr">
          <a:solidFill>
            <a:srgbClr val="16A085"/>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s-ES" sz="1600" b="1" kern="1200" dirty="0" smtClean="0">
              <a:latin typeface="Times New Roman" panose="02020603050405020304" pitchFamily="18" charset="0"/>
              <a:cs typeface="Times New Roman" panose="02020603050405020304" pitchFamily="18" charset="0"/>
            </a:rPr>
            <a:t>DESARROLLO</a:t>
          </a:r>
          <a:endParaRPr lang="es-ES" sz="1600" b="1" kern="1200" dirty="0">
            <a:latin typeface="Times New Roman" panose="02020603050405020304" pitchFamily="18" charset="0"/>
            <a:cs typeface="Times New Roman" panose="02020603050405020304" pitchFamily="18" charset="0"/>
          </a:endParaRPr>
        </a:p>
      </dsp:txBody>
      <dsp:txXfrm>
        <a:off x="2509354" y="2360698"/>
        <a:ext cx="7517181" cy="576502"/>
      </dsp:txXfrm>
    </dsp:sp>
    <dsp:sp modelId="{0DB85963-05E1-4BEC-A86D-23D37A89EA1A}">
      <dsp:nvSpPr>
        <dsp:cNvPr id="0" name=""/>
        <dsp:cNvSpPr/>
      </dsp:nvSpPr>
      <dsp:spPr>
        <a:xfrm>
          <a:off x="1709873" y="639326"/>
          <a:ext cx="781545" cy="2794498"/>
        </a:xfrm>
        <a:custGeom>
          <a:avLst/>
          <a:gdLst/>
          <a:ahLst/>
          <a:cxnLst/>
          <a:rect l="0" t="0" r="0" b="0"/>
          <a:pathLst>
            <a:path>
              <a:moveTo>
                <a:pt x="0" y="0"/>
              </a:moveTo>
              <a:lnTo>
                <a:pt x="0" y="2794498"/>
              </a:lnTo>
              <a:lnTo>
                <a:pt x="781545" y="2794498"/>
              </a:lnTo>
            </a:path>
          </a:pathLst>
        </a:custGeom>
        <a:noFill/>
        <a:ln w="25400" cap="flat" cmpd="sng" algn="ctr">
          <a:solidFill>
            <a:srgbClr val="16A085"/>
          </a:solidFill>
          <a:prstDash val="solid"/>
        </a:ln>
        <a:effectLst/>
      </dsp:spPr>
      <dsp:style>
        <a:lnRef idx="2">
          <a:scrgbClr r="0" g="0" b="0"/>
        </a:lnRef>
        <a:fillRef idx="0">
          <a:scrgbClr r="0" g="0" b="0"/>
        </a:fillRef>
        <a:effectRef idx="0">
          <a:scrgbClr r="0" g="0" b="0"/>
        </a:effectRef>
        <a:fontRef idx="minor"/>
      </dsp:style>
    </dsp:sp>
    <dsp:sp modelId="{81922897-FF90-4EFE-BA12-6BCDCF62FBC8}">
      <dsp:nvSpPr>
        <dsp:cNvPr id="0" name=""/>
        <dsp:cNvSpPr/>
      </dsp:nvSpPr>
      <dsp:spPr>
        <a:xfrm>
          <a:off x="2491418" y="3114699"/>
          <a:ext cx="7553053" cy="638249"/>
        </a:xfrm>
        <a:prstGeom prst="roundRect">
          <a:avLst>
            <a:gd name="adj" fmla="val 10000"/>
          </a:avLst>
        </a:prstGeom>
        <a:solidFill>
          <a:schemeClr val="lt1">
            <a:alpha val="90000"/>
            <a:hueOff val="0"/>
            <a:satOff val="0"/>
            <a:lumOff val="0"/>
            <a:alphaOff val="0"/>
          </a:schemeClr>
        </a:solidFill>
        <a:ln w="25400" cap="flat" cmpd="sng" algn="ctr">
          <a:solidFill>
            <a:srgbClr val="16A085"/>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b="1" kern="1200" dirty="0" smtClean="0">
              <a:latin typeface="Times New Roman" panose="02020603050405020304" pitchFamily="18" charset="0"/>
              <a:cs typeface="Times New Roman" panose="02020603050405020304" pitchFamily="18" charset="0"/>
            </a:rPr>
            <a:t>RESULTADOS</a:t>
          </a:r>
          <a:endParaRPr lang="es-ES" sz="1600" b="1" kern="1200" dirty="0">
            <a:latin typeface="Times New Roman" panose="02020603050405020304" pitchFamily="18" charset="0"/>
            <a:cs typeface="Times New Roman" panose="02020603050405020304" pitchFamily="18" charset="0"/>
          </a:endParaRPr>
        </a:p>
      </dsp:txBody>
      <dsp:txXfrm>
        <a:off x="2510112" y="3133393"/>
        <a:ext cx="7515665" cy="600861"/>
      </dsp:txXfrm>
    </dsp:sp>
    <dsp:sp modelId="{9AE03B5F-E219-44EB-8852-1481FA39A4B8}">
      <dsp:nvSpPr>
        <dsp:cNvPr id="0" name=""/>
        <dsp:cNvSpPr/>
      </dsp:nvSpPr>
      <dsp:spPr>
        <a:xfrm>
          <a:off x="1709873" y="639326"/>
          <a:ext cx="781545" cy="3579372"/>
        </a:xfrm>
        <a:custGeom>
          <a:avLst/>
          <a:gdLst/>
          <a:ahLst/>
          <a:cxnLst/>
          <a:rect l="0" t="0" r="0" b="0"/>
          <a:pathLst>
            <a:path>
              <a:moveTo>
                <a:pt x="0" y="0"/>
              </a:moveTo>
              <a:lnTo>
                <a:pt x="0" y="3579372"/>
              </a:lnTo>
              <a:lnTo>
                <a:pt x="781545" y="3579372"/>
              </a:lnTo>
            </a:path>
          </a:pathLst>
        </a:custGeom>
        <a:noFill/>
        <a:ln w="25400" cap="flat" cmpd="sng" algn="ctr">
          <a:solidFill>
            <a:srgbClr val="16A085"/>
          </a:solidFill>
          <a:prstDash val="solid"/>
        </a:ln>
        <a:effectLst/>
      </dsp:spPr>
      <dsp:style>
        <a:lnRef idx="2">
          <a:scrgbClr r="0" g="0" b="0"/>
        </a:lnRef>
        <a:fillRef idx="0">
          <a:scrgbClr r="0" g="0" b="0"/>
        </a:fillRef>
        <a:effectRef idx="0">
          <a:scrgbClr r="0" g="0" b="0"/>
        </a:effectRef>
        <a:fontRef idx="minor"/>
      </dsp:style>
    </dsp:sp>
    <dsp:sp modelId="{81DAE338-0459-41E0-8F32-4D9341A91329}">
      <dsp:nvSpPr>
        <dsp:cNvPr id="0" name=""/>
        <dsp:cNvSpPr/>
      </dsp:nvSpPr>
      <dsp:spPr>
        <a:xfrm>
          <a:off x="2491418" y="3912511"/>
          <a:ext cx="7553053" cy="612374"/>
        </a:xfrm>
        <a:prstGeom prst="roundRect">
          <a:avLst>
            <a:gd name="adj" fmla="val 10000"/>
          </a:avLst>
        </a:prstGeom>
        <a:solidFill>
          <a:schemeClr val="lt1">
            <a:alpha val="90000"/>
            <a:hueOff val="0"/>
            <a:satOff val="0"/>
            <a:lumOff val="0"/>
            <a:alphaOff val="0"/>
          </a:schemeClr>
        </a:solidFill>
        <a:ln w="25400" cap="flat" cmpd="sng" algn="ctr">
          <a:solidFill>
            <a:srgbClr val="16A085"/>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s-ES" sz="1600" b="1" kern="1200" dirty="0" smtClean="0">
              <a:latin typeface="Times New Roman" panose="02020603050405020304" pitchFamily="18" charset="0"/>
              <a:cs typeface="Times New Roman" panose="02020603050405020304" pitchFamily="18" charset="0"/>
            </a:rPr>
            <a:t>CONCLUSIONES</a:t>
          </a:r>
        </a:p>
        <a:p>
          <a:pPr lvl="0" algn="ctr" defTabSz="711200">
            <a:lnSpc>
              <a:spcPct val="90000"/>
            </a:lnSpc>
            <a:spcBef>
              <a:spcPct val="0"/>
            </a:spcBef>
            <a:spcAft>
              <a:spcPct val="35000"/>
            </a:spcAft>
          </a:pPr>
          <a:r>
            <a:rPr lang="es-ES" sz="1600" b="1" kern="1200" dirty="0" smtClean="0">
              <a:latin typeface="Times New Roman" panose="02020603050405020304" pitchFamily="18" charset="0"/>
              <a:cs typeface="Times New Roman" panose="02020603050405020304" pitchFamily="18" charset="0"/>
            </a:rPr>
            <a:t>RECOMENDACIONES</a:t>
          </a:r>
          <a:endParaRPr lang="es-ES" sz="1600" b="1" kern="1200" dirty="0">
            <a:latin typeface="Times New Roman" panose="02020603050405020304" pitchFamily="18" charset="0"/>
            <a:cs typeface="Times New Roman" panose="02020603050405020304" pitchFamily="18" charset="0"/>
          </a:endParaRPr>
        </a:p>
      </dsp:txBody>
      <dsp:txXfrm>
        <a:off x="2509354" y="3930447"/>
        <a:ext cx="7517181" cy="57650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7735" y="0"/>
          <a:ext cx="10733860" cy="749874"/>
        </a:xfrm>
        <a:prstGeom prst="roundRect">
          <a:avLst>
            <a:gd name="adj" fmla="val 10000"/>
          </a:avLst>
        </a:prstGeom>
        <a:solidFill>
          <a:srgbClr val="16A08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48260" rIns="72390" bIns="48260" numCol="1" spcCol="1270" anchor="ctr" anchorCtr="0">
          <a:noAutofit/>
        </a:bodyPr>
        <a:lstStyle/>
        <a:p>
          <a:pPr lvl="0" algn="ctr" defTabSz="1689100">
            <a:lnSpc>
              <a:spcPct val="90000"/>
            </a:lnSpc>
            <a:spcBef>
              <a:spcPct val="0"/>
            </a:spcBef>
            <a:spcAft>
              <a:spcPct val="35000"/>
            </a:spcAft>
          </a:pPr>
          <a:r>
            <a:rPr lang="es-ES" sz="3800" b="1" kern="1200" dirty="0" smtClean="0">
              <a:solidFill>
                <a:srgbClr val="191919"/>
              </a:solidFill>
              <a:latin typeface="Times New Roman" panose="02020603050405020304" pitchFamily="18" charset="0"/>
              <a:cs typeface="Times New Roman" panose="02020603050405020304" pitchFamily="18" charset="0"/>
            </a:rPr>
            <a:t>Sistemas de visión nocturno</a:t>
          </a:r>
          <a:endParaRPr lang="es-EC" sz="3800" b="1" kern="1200" noProof="0" dirty="0">
            <a:solidFill>
              <a:srgbClr val="191919"/>
            </a:solidFill>
            <a:latin typeface="Times New Roman" panose="02020603050405020304" pitchFamily="18" charset="0"/>
            <a:cs typeface="Times New Roman" panose="02020603050405020304" pitchFamily="18" charset="0"/>
          </a:endParaRPr>
        </a:p>
      </dsp:txBody>
      <dsp:txXfrm>
        <a:off x="29698" y="21963"/>
        <a:ext cx="10689934" cy="70594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9276" y="1218621"/>
          <a:ext cx="9980474" cy="727709"/>
        </a:xfrm>
        <a:prstGeom prst="roundRect">
          <a:avLst>
            <a:gd name="adj" fmla="val 10000"/>
          </a:avLst>
        </a:prstGeom>
        <a:solidFill>
          <a:srgbClr val="16A08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48260" rIns="72390" bIns="48260" numCol="1" spcCol="1270" anchor="ctr" anchorCtr="0">
          <a:noAutofit/>
        </a:bodyPr>
        <a:lstStyle/>
        <a:p>
          <a:pPr lvl="0" algn="ctr" defTabSz="1689100">
            <a:lnSpc>
              <a:spcPct val="90000"/>
            </a:lnSpc>
            <a:spcBef>
              <a:spcPct val="0"/>
            </a:spcBef>
            <a:spcAft>
              <a:spcPct val="35000"/>
            </a:spcAft>
          </a:pPr>
          <a:r>
            <a:rPr lang="es-EC" sz="3800" b="1" kern="1200" noProof="0" dirty="0" smtClean="0">
              <a:solidFill>
                <a:srgbClr val="191919"/>
              </a:solidFill>
              <a:latin typeface="Times New Roman" panose="02020603050405020304" pitchFamily="18" charset="0"/>
              <a:cs typeface="Times New Roman" panose="02020603050405020304" pitchFamily="18" charset="0"/>
            </a:rPr>
            <a:t>Sistema de detección de peatones en la noche</a:t>
          </a:r>
          <a:endParaRPr lang="es-EC" sz="3800" b="1" kern="1200" noProof="0" dirty="0">
            <a:solidFill>
              <a:srgbClr val="191919"/>
            </a:solidFill>
            <a:latin typeface="Times New Roman" panose="02020603050405020304" pitchFamily="18" charset="0"/>
            <a:cs typeface="Times New Roman" panose="02020603050405020304" pitchFamily="18" charset="0"/>
          </a:endParaRPr>
        </a:p>
      </dsp:txBody>
      <dsp:txXfrm>
        <a:off x="30590" y="1239935"/>
        <a:ext cx="9937846" cy="685081"/>
      </dsp:txXfrm>
    </dsp:sp>
    <dsp:sp modelId="{35F1FABA-4DA8-402B-A11D-DF4245849B69}">
      <dsp:nvSpPr>
        <dsp:cNvPr id="0" name=""/>
        <dsp:cNvSpPr/>
      </dsp:nvSpPr>
      <dsp:spPr>
        <a:xfrm>
          <a:off x="1007324" y="1946330"/>
          <a:ext cx="998047" cy="707817"/>
        </a:xfrm>
        <a:custGeom>
          <a:avLst/>
          <a:gdLst/>
          <a:ahLst/>
          <a:cxnLst/>
          <a:rect l="0" t="0" r="0" b="0"/>
          <a:pathLst>
            <a:path>
              <a:moveTo>
                <a:pt x="0" y="0"/>
              </a:moveTo>
              <a:lnTo>
                <a:pt x="0" y="707817"/>
              </a:lnTo>
              <a:lnTo>
                <a:pt x="998047" y="707817"/>
              </a:lnTo>
            </a:path>
          </a:pathLst>
        </a:custGeom>
        <a:noFill/>
        <a:ln w="25400" cap="flat" cmpd="sng" algn="ctr">
          <a:solidFill>
            <a:srgbClr val="16A085"/>
          </a:solidFill>
          <a:prstDash val="solid"/>
        </a:ln>
        <a:effectLst/>
      </dsp:spPr>
      <dsp:style>
        <a:lnRef idx="2">
          <a:scrgbClr r="0" g="0" b="0"/>
        </a:lnRef>
        <a:fillRef idx="0">
          <a:scrgbClr r="0" g="0" b="0"/>
        </a:fillRef>
        <a:effectRef idx="0">
          <a:scrgbClr r="0" g="0" b="0"/>
        </a:effectRef>
        <a:fontRef idx="minor"/>
      </dsp:style>
    </dsp:sp>
    <dsp:sp modelId="{BD58ED50-4D23-4BC6-9E32-1D34C79EE57B}">
      <dsp:nvSpPr>
        <dsp:cNvPr id="0" name=""/>
        <dsp:cNvSpPr/>
      </dsp:nvSpPr>
      <dsp:spPr>
        <a:xfrm>
          <a:off x="2005371" y="2128258"/>
          <a:ext cx="8611722" cy="1051780"/>
        </a:xfrm>
        <a:prstGeom prst="roundRect">
          <a:avLst>
            <a:gd name="adj" fmla="val 10000"/>
          </a:avLst>
        </a:prstGeom>
        <a:solidFill>
          <a:schemeClr val="lt1">
            <a:alpha val="90000"/>
            <a:hueOff val="0"/>
            <a:satOff val="0"/>
            <a:lumOff val="0"/>
            <a:alphaOff val="0"/>
          </a:schemeClr>
        </a:solidFill>
        <a:ln w="25400" cap="flat" cmpd="sng" algn="ctr">
          <a:solidFill>
            <a:srgbClr val="16A085"/>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40640" rIns="60960" bIns="40640" numCol="1" spcCol="1270" anchor="ctr" anchorCtr="0">
          <a:noAutofit/>
        </a:bodyPr>
        <a:lstStyle/>
        <a:p>
          <a:pPr lvl="0" algn="just" defTabSz="1422400">
            <a:lnSpc>
              <a:spcPct val="90000"/>
            </a:lnSpc>
            <a:spcBef>
              <a:spcPct val="0"/>
            </a:spcBef>
            <a:spcAft>
              <a:spcPct val="35000"/>
            </a:spcAft>
          </a:pPr>
          <a:r>
            <a:rPr lang="es-ES" sz="3200" kern="1200" dirty="0" smtClean="0">
              <a:latin typeface="Times New Roman" panose="02020603050405020304" pitchFamily="18" charset="0"/>
              <a:cs typeface="Times New Roman" panose="02020603050405020304" pitchFamily="18" charset="0"/>
            </a:rPr>
            <a:t>Generación de candidatos a peatones en imágenes infrarrojas.</a:t>
          </a:r>
        </a:p>
      </dsp:txBody>
      <dsp:txXfrm>
        <a:off x="2036177" y="2159064"/>
        <a:ext cx="8550110" cy="990168"/>
      </dsp:txXfrm>
    </dsp:sp>
    <dsp:sp modelId="{55FEE2C7-0142-46D4-AA60-0318A65C607A}">
      <dsp:nvSpPr>
        <dsp:cNvPr id="0" name=""/>
        <dsp:cNvSpPr/>
      </dsp:nvSpPr>
      <dsp:spPr>
        <a:xfrm>
          <a:off x="1007324" y="1946330"/>
          <a:ext cx="998047" cy="1914839"/>
        </a:xfrm>
        <a:custGeom>
          <a:avLst/>
          <a:gdLst/>
          <a:ahLst/>
          <a:cxnLst/>
          <a:rect l="0" t="0" r="0" b="0"/>
          <a:pathLst>
            <a:path>
              <a:moveTo>
                <a:pt x="0" y="0"/>
              </a:moveTo>
              <a:lnTo>
                <a:pt x="0" y="1914839"/>
              </a:lnTo>
              <a:lnTo>
                <a:pt x="998047" y="1914839"/>
              </a:lnTo>
            </a:path>
          </a:pathLst>
        </a:custGeom>
        <a:noFill/>
        <a:ln w="25400" cap="flat" cmpd="sng" algn="ctr">
          <a:solidFill>
            <a:srgbClr val="16A085"/>
          </a:solidFill>
          <a:prstDash val="solid"/>
        </a:ln>
        <a:effectLst/>
      </dsp:spPr>
      <dsp:style>
        <a:lnRef idx="2">
          <a:scrgbClr r="0" g="0" b="0"/>
        </a:lnRef>
        <a:fillRef idx="0">
          <a:scrgbClr r="0" g="0" b="0"/>
        </a:fillRef>
        <a:effectRef idx="0">
          <a:scrgbClr r="0" g="0" b="0"/>
        </a:effectRef>
        <a:fontRef idx="minor"/>
      </dsp:style>
    </dsp:sp>
    <dsp:sp modelId="{3E09CD22-2748-41BC-AA76-7386CA4B16A0}">
      <dsp:nvSpPr>
        <dsp:cNvPr id="0" name=""/>
        <dsp:cNvSpPr/>
      </dsp:nvSpPr>
      <dsp:spPr>
        <a:xfrm>
          <a:off x="2005371" y="3361965"/>
          <a:ext cx="8611722" cy="998409"/>
        </a:xfrm>
        <a:prstGeom prst="roundRect">
          <a:avLst>
            <a:gd name="adj" fmla="val 10000"/>
          </a:avLst>
        </a:prstGeom>
        <a:solidFill>
          <a:schemeClr val="lt1">
            <a:alpha val="90000"/>
            <a:hueOff val="0"/>
            <a:satOff val="0"/>
            <a:lumOff val="0"/>
            <a:alphaOff val="0"/>
          </a:schemeClr>
        </a:solidFill>
        <a:ln w="25400" cap="flat" cmpd="sng" algn="ctr">
          <a:solidFill>
            <a:srgbClr val="16A085"/>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40640" rIns="60960" bIns="40640" numCol="1" spcCol="1270" anchor="ctr" anchorCtr="0">
          <a:noAutofit/>
        </a:bodyPr>
        <a:lstStyle/>
        <a:p>
          <a:pPr lvl="0" algn="just" defTabSz="1422400">
            <a:lnSpc>
              <a:spcPct val="90000"/>
            </a:lnSpc>
            <a:spcBef>
              <a:spcPct val="0"/>
            </a:spcBef>
            <a:spcAft>
              <a:spcPct val="35000"/>
            </a:spcAft>
          </a:pPr>
          <a:r>
            <a:rPr lang="es-ES" sz="3200" kern="1200" dirty="0" smtClean="0">
              <a:latin typeface="Times New Roman" panose="02020603050405020304" pitchFamily="18" charset="0"/>
              <a:cs typeface="Times New Roman" panose="02020603050405020304" pitchFamily="18" charset="0"/>
            </a:rPr>
            <a:t>Reconocimiento de peatones en el infrarrojo mediante </a:t>
          </a:r>
          <a:r>
            <a:rPr lang="es-ES" sz="3200" i="1" kern="1200" dirty="0" err="1" smtClean="0">
              <a:latin typeface="Times New Roman" panose="02020603050405020304" pitchFamily="18" charset="0"/>
              <a:cs typeface="Times New Roman" panose="02020603050405020304" pitchFamily="18" charset="0"/>
            </a:rPr>
            <a:t>fast</a:t>
          </a:r>
          <a:r>
            <a:rPr lang="es-ES" sz="3200" kern="1200" dirty="0" smtClean="0">
              <a:latin typeface="Times New Roman" panose="02020603050405020304" pitchFamily="18" charset="0"/>
              <a:cs typeface="Times New Roman" panose="02020603050405020304" pitchFamily="18" charset="0"/>
            </a:rPr>
            <a:t> R-CNN.</a:t>
          </a:r>
        </a:p>
      </dsp:txBody>
      <dsp:txXfrm>
        <a:off x="2034613" y="3391207"/>
        <a:ext cx="8553238" cy="93992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2050" y="0"/>
          <a:ext cx="11018856" cy="602077"/>
        </a:xfrm>
        <a:prstGeom prst="roundRect">
          <a:avLst>
            <a:gd name="adj" fmla="val 10000"/>
          </a:avLst>
        </a:prstGeom>
        <a:solidFill>
          <a:srgbClr val="16A08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48260" rIns="72390" bIns="48260" numCol="1" spcCol="1270" anchor="ctr" anchorCtr="0">
          <a:noAutofit/>
        </a:bodyPr>
        <a:lstStyle/>
        <a:p>
          <a:pPr lvl="0" algn="ctr" defTabSz="1689100">
            <a:lnSpc>
              <a:spcPct val="90000"/>
            </a:lnSpc>
            <a:spcBef>
              <a:spcPct val="0"/>
            </a:spcBef>
            <a:spcAft>
              <a:spcPct val="35000"/>
            </a:spcAft>
          </a:pPr>
          <a:r>
            <a:rPr lang="es-EC" sz="3800" b="1" kern="1200" noProof="0" dirty="0" smtClean="0">
              <a:solidFill>
                <a:srgbClr val="191919"/>
              </a:solidFill>
              <a:latin typeface="Times New Roman" panose="02020603050405020304" pitchFamily="18" charset="0"/>
              <a:cs typeface="Times New Roman" panose="02020603050405020304" pitchFamily="18" charset="0"/>
            </a:rPr>
            <a:t>Sistema de detección de peatones en la noche</a:t>
          </a:r>
          <a:endParaRPr lang="es-EC" sz="3800" b="1" kern="1200" noProof="0" dirty="0">
            <a:solidFill>
              <a:srgbClr val="191919"/>
            </a:solidFill>
            <a:latin typeface="Times New Roman" panose="02020603050405020304" pitchFamily="18" charset="0"/>
            <a:cs typeface="Times New Roman" panose="02020603050405020304" pitchFamily="18" charset="0"/>
          </a:endParaRPr>
        </a:p>
      </dsp:txBody>
      <dsp:txXfrm>
        <a:off x="19684" y="17634"/>
        <a:ext cx="10983588" cy="56680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2431" y="617337"/>
          <a:ext cx="11018093" cy="770088"/>
        </a:xfrm>
        <a:prstGeom prst="roundRect">
          <a:avLst>
            <a:gd name="adj" fmla="val 10000"/>
          </a:avLst>
        </a:prstGeom>
        <a:solidFill>
          <a:srgbClr val="16A08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48260" rIns="72390" bIns="48260" numCol="1" spcCol="1270" anchor="ctr" anchorCtr="0">
          <a:noAutofit/>
        </a:bodyPr>
        <a:lstStyle/>
        <a:p>
          <a:pPr lvl="0" algn="ctr" defTabSz="1689100">
            <a:lnSpc>
              <a:spcPct val="90000"/>
            </a:lnSpc>
            <a:spcBef>
              <a:spcPct val="0"/>
            </a:spcBef>
            <a:spcAft>
              <a:spcPct val="35000"/>
            </a:spcAft>
          </a:pPr>
          <a:r>
            <a:rPr lang="es-EC" sz="3800" b="1" kern="1200" noProof="0" dirty="0" smtClean="0">
              <a:solidFill>
                <a:srgbClr val="191919"/>
              </a:solidFill>
              <a:latin typeface="Times New Roman" panose="02020603050405020304" pitchFamily="18" charset="0"/>
              <a:cs typeface="Times New Roman" panose="02020603050405020304" pitchFamily="18" charset="0"/>
            </a:rPr>
            <a:t>Generación de candidatos a peatones</a:t>
          </a:r>
          <a:endParaRPr lang="es-EC" sz="3800" b="1" kern="1200" noProof="0" dirty="0">
            <a:solidFill>
              <a:srgbClr val="191919"/>
            </a:solidFill>
            <a:latin typeface="Times New Roman" panose="02020603050405020304" pitchFamily="18" charset="0"/>
            <a:cs typeface="Times New Roman" panose="02020603050405020304" pitchFamily="18" charset="0"/>
          </a:endParaRPr>
        </a:p>
      </dsp:txBody>
      <dsp:txXfrm>
        <a:off x="24986" y="639892"/>
        <a:ext cx="10972983" cy="72497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2431" y="492468"/>
          <a:ext cx="11018093" cy="1139373"/>
        </a:xfrm>
        <a:prstGeom prst="roundRect">
          <a:avLst>
            <a:gd name="adj" fmla="val 10000"/>
          </a:avLst>
        </a:prstGeom>
        <a:solidFill>
          <a:srgbClr val="16A08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48260" rIns="72390" bIns="48260" numCol="1" spcCol="1270" anchor="ctr" anchorCtr="0">
          <a:noAutofit/>
        </a:bodyPr>
        <a:lstStyle/>
        <a:p>
          <a:pPr lvl="0" algn="ctr" defTabSz="1689100">
            <a:lnSpc>
              <a:spcPct val="90000"/>
            </a:lnSpc>
            <a:spcBef>
              <a:spcPct val="0"/>
            </a:spcBef>
            <a:spcAft>
              <a:spcPct val="35000"/>
            </a:spcAft>
          </a:pPr>
          <a:r>
            <a:rPr lang="es-EC" sz="3800" b="1" kern="1200" noProof="0" dirty="0" smtClean="0">
              <a:solidFill>
                <a:srgbClr val="191919"/>
              </a:solidFill>
              <a:latin typeface="Times New Roman" panose="02020603050405020304" pitchFamily="18" charset="0"/>
              <a:cs typeface="Times New Roman" panose="02020603050405020304" pitchFamily="18" charset="0"/>
            </a:rPr>
            <a:t>Generación de candidatos a peatones: detección de zonas brillantez</a:t>
          </a:r>
          <a:endParaRPr lang="es-EC" sz="3800" b="1" kern="1200" noProof="0" dirty="0">
            <a:solidFill>
              <a:srgbClr val="191919"/>
            </a:solidFill>
            <a:latin typeface="Times New Roman" panose="02020603050405020304" pitchFamily="18" charset="0"/>
            <a:cs typeface="Times New Roman" panose="02020603050405020304" pitchFamily="18" charset="0"/>
          </a:endParaRPr>
        </a:p>
      </dsp:txBody>
      <dsp:txXfrm>
        <a:off x="35802" y="525839"/>
        <a:ext cx="10951351" cy="1072631"/>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2431" y="497711"/>
          <a:ext cx="11018093" cy="1139373"/>
        </a:xfrm>
        <a:prstGeom prst="roundRect">
          <a:avLst>
            <a:gd name="adj" fmla="val 10000"/>
          </a:avLst>
        </a:prstGeom>
        <a:solidFill>
          <a:srgbClr val="16A08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48260" rIns="72390" bIns="48260" numCol="1" spcCol="1270" anchor="ctr" anchorCtr="0">
          <a:noAutofit/>
        </a:bodyPr>
        <a:lstStyle/>
        <a:p>
          <a:pPr lvl="0" algn="ctr" defTabSz="1689100">
            <a:lnSpc>
              <a:spcPct val="90000"/>
            </a:lnSpc>
            <a:spcBef>
              <a:spcPct val="0"/>
            </a:spcBef>
            <a:spcAft>
              <a:spcPct val="35000"/>
            </a:spcAft>
          </a:pPr>
          <a:r>
            <a:rPr lang="es-EC" sz="3800" b="1" kern="1200" noProof="0" dirty="0" smtClean="0">
              <a:solidFill>
                <a:srgbClr val="191919"/>
              </a:solidFill>
              <a:latin typeface="Times New Roman" panose="02020603050405020304" pitchFamily="18" charset="0"/>
              <a:cs typeface="Times New Roman" panose="02020603050405020304" pitchFamily="18" charset="0"/>
            </a:rPr>
            <a:t>Generación de candidatos a peatones: método de regiones crecientes</a:t>
          </a:r>
          <a:endParaRPr lang="es-EC" sz="3800" b="1" kern="1200" noProof="0" dirty="0">
            <a:solidFill>
              <a:srgbClr val="191919"/>
            </a:solidFill>
            <a:latin typeface="Times New Roman" panose="02020603050405020304" pitchFamily="18" charset="0"/>
            <a:cs typeface="Times New Roman" panose="02020603050405020304" pitchFamily="18" charset="0"/>
          </a:endParaRPr>
        </a:p>
      </dsp:txBody>
      <dsp:txXfrm>
        <a:off x="35802" y="531082"/>
        <a:ext cx="10951351" cy="1072631"/>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1509" y="0"/>
          <a:ext cx="11021447" cy="762090"/>
        </a:xfrm>
        <a:prstGeom prst="roundRect">
          <a:avLst>
            <a:gd name="adj" fmla="val 10000"/>
          </a:avLst>
        </a:prstGeom>
        <a:solidFill>
          <a:srgbClr val="16A08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48260" rIns="72390" bIns="48260" numCol="1" spcCol="1270" anchor="ctr" anchorCtr="0">
          <a:noAutofit/>
        </a:bodyPr>
        <a:lstStyle/>
        <a:p>
          <a:pPr lvl="0" algn="ctr" defTabSz="1689100">
            <a:lnSpc>
              <a:spcPct val="90000"/>
            </a:lnSpc>
            <a:spcBef>
              <a:spcPct val="0"/>
            </a:spcBef>
            <a:spcAft>
              <a:spcPct val="35000"/>
            </a:spcAft>
          </a:pPr>
          <a:r>
            <a:rPr lang="es-ES" sz="3800" b="1" kern="1200" dirty="0" smtClean="0">
              <a:solidFill>
                <a:srgbClr val="191919"/>
              </a:solidFill>
              <a:latin typeface="Times New Roman" panose="02020603050405020304" pitchFamily="18" charset="0"/>
              <a:cs typeface="Times New Roman" panose="02020603050405020304" pitchFamily="18" charset="0"/>
            </a:rPr>
            <a:t>Redes neuronales convolucionales (CNN)</a:t>
          </a:r>
          <a:endParaRPr lang="es-EC" sz="3800" b="1" kern="1200" noProof="0" dirty="0">
            <a:solidFill>
              <a:srgbClr val="191919"/>
            </a:solidFill>
            <a:latin typeface="Times New Roman" panose="02020603050405020304" pitchFamily="18" charset="0"/>
            <a:cs typeface="Times New Roman" panose="02020603050405020304" pitchFamily="18" charset="0"/>
          </a:endParaRPr>
        </a:p>
      </dsp:txBody>
      <dsp:txXfrm>
        <a:off x="23830" y="22321"/>
        <a:ext cx="10976805" cy="717448"/>
      </dsp:txXfrm>
    </dsp:sp>
    <dsp:sp modelId="{308BC45E-3EE2-42BD-B40D-322B84782865}">
      <dsp:nvSpPr>
        <dsp:cNvPr id="0" name=""/>
        <dsp:cNvSpPr/>
      </dsp:nvSpPr>
      <dsp:spPr>
        <a:xfrm>
          <a:off x="1103653" y="762090"/>
          <a:ext cx="1101390" cy="1432281"/>
        </a:xfrm>
        <a:custGeom>
          <a:avLst/>
          <a:gdLst/>
          <a:ahLst/>
          <a:cxnLst/>
          <a:rect l="0" t="0" r="0" b="0"/>
          <a:pathLst>
            <a:path>
              <a:moveTo>
                <a:pt x="0" y="0"/>
              </a:moveTo>
              <a:lnTo>
                <a:pt x="0" y="1432281"/>
              </a:lnTo>
              <a:lnTo>
                <a:pt x="1101390" y="1432281"/>
              </a:lnTo>
            </a:path>
          </a:pathLst>
        </a:custGeom>
        <a:noFill/>
        <a:ln w="25400" cap="flat" cmpd="sng" algn="ctr">
          <a:solidFill>
            <a:srgbClr val="16A085"/>
          </a:solidFill>
          <a:prstDash val="solid"/>
        </a:ln>
        <a:effectLst/>
      </dsp:spPr>
      <dsp:style>
        <a:lnRef idx="2">
          <a:scrgbClr r="0" g="0" b="0"/>
        </a:lnRef>
        <a:fillRef idx="0">
          <a:scrgbClr r="0" g="0" b="0"/>
        </a:fillRef>
        <a:effectRef idx="0">
          <a:scrgbClr r="0" g="0" b="0"/>
        </a:effectRef>
        <a:fontRef idx="minor"/>
      </dsp:style>
    </dsp:sp>
    <dsp:sp modelId="{E237F3E9-7857-4AA8-AF9E-7D31D629B214}">
      <dsp:nvSpPr>
        <dsp:cNvPr id="0" name=""/>
        <dsp:cNvSpPr/>
      </dsp:nvSpPr>
      <dsp:spPr>
        <a:xfrm>
          <a:off x="2205044" y="1316291"/>
          <a:ext cx="8219254" cy="1756162"/>
        </a:xfrm>
        <a:prstGeom prst="roundRect">
          <a:avLst>
            <a:gd name="adj" fmla="val 10000"/>
          </a:avLst>
        </a:prstGeom>
        <a:solidFill>
          <a:schemeClr val="lt1">
            <a:alpha val="90000"/>
            <a:hueOff val="0"/>
            <a:satOff val="0"/>
            <a:lumOff val="0"/>
            <a:alphaOff val="0"/>
          </a:schemeClr>
        </a:solidFill>
        <a:ln w="25400" cap="flat" cmpd="sng" algn="ctr">
          <a:solidFill>
            <a:srgbClr val="16A085"/>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just" defTabSz="1244600">
            <a:lnSpc>
              <a:spcPct val="90000"/>
            </a:lnSpc>
            <a:spcBef>
              <a:spcPct val="0"/>
            </a:spcBef>
            <a:spcAft>
              <a:spcPct val="35000"/>
            </a:spcAft>
          </a:pPr>
          <a:r>
            <a:rPr lang="es-ES" sz="2800" b="0" kern="1200" noProof="0" dirty="0">
              <a:solidFill>
                <a:srgbClr val="191919"/>
              </a:solidFill>
              <a:latin typeface="Times New Roman" panose="02020603050405020304" pitchFamily="18" charset="0"/>
              <a:cs typeface="Times New Roman" panose="02020603050405020304" pitchFamily="18" charset="0"/>
            </a:rPr>
            <a:t>Las CNN son un tipo especial de redes neuronales de la clase feed-forward que están inspiradas en la visión animal y han sido diseñadas para trabajar sobre datos </a:t>
          </a:r>
          <a:r>
            <a:rPr lang="es-ES" sz="2800" b="0" kern="1200" noProof="0" dirty="0" smtClean="0">
              <a:solidFill>
                <a:srgbClr val="191919"/>
              </a:solidFill>
              <a:latin typeface="Times New Roman" panose="02020603050405020304" pitchFamily="18" charset="0"/>
              <a:cs typeface="Times New Roman" panose="02020603050405020304" pitchFamily="18" charset="0"/>
            </a:rPr>
            <a:t>bidimensionales como imágenes.</a:t>
          </a:r>
          <a:endParaRPr lang="es-ES" sz="2800" b="0" kern="1200" noProof="0" dirty="0">
            <a:solidFill>
              <a:srgbClr val="191919"/>
            </a:solidFill>
            <a:latin typeface="Times New Roman" panose="02020603050405020304" pitchFamily="18" charset="0"/>
            <a:cs typeface="Times New Roman" panose="02020603050405020304" pitchFamily="18" charset="0"/>
          </a:endParaRPr>
        </a:p>
      </dsp:txBody>
      <dsp:txXfrm>
        <a:off x="2256480" y="1367727"/>
        <a:ext cx="8116382" cy="1653290"/>
      </dsp:txXfrm>
    </dsp:sp>
    <dsp:sp modelId="{5B0EB3BB-0A8C-4D3D-8F9B-0E9F8A0B4902}">
      <dsp:nvSpPr>
        <dsp:cNvPr id="0" name=""/>
        <dsp:cNvSpPr/>
      </dsp:nvSpPr>
      <dsp:spPr>
        <a:xfrm>
          <a:off x="1103653" y="762090"/>
          <a:ext cx="1101390" cy="3492796"/>
        </a:xfrm>
        <a:custGeom>
          <a:avLst/>
          <a:gdLst/>
          <a:ahLst/>
          <a:cxnLst/>
          <a:rect l="0" t="0" r="0" b="0"/>
          <a:pathLst>
            <a:path>
              <a:moveTo>
                <a:pt x="0" y="0"/>
              </a:moveTo>
              <a:lnTo>
                <a:pt x="0" y="3492796"/>
              </a:lnTo>
              <a:lnTo>
                <a:pt x="1101390" y="3492796"/>
              </a:lnTo>
            </a:path>
          </a:pathLst>
        </a:custGeom>
        <a:noFill/>
        <a:ln w="25400" cap="flat" cmpd="sng" algn="ctr">
          <a:solidFill>
            <a:srgbClr val="16A085"/>
          </a:solidFill>
          <a:prstDash val="solid"/>
        </a:ln>
        <a:effectLst/>
      </dsp:spPr>
      <dsp:style>
        <a:lnRef idx="2">
          <a:scrgbClr r="0" g="0" b="0"/>
        </a:lnRef>
        <a:fillRef idx="0">
          <a:scrgbClr r="0" g="0" b="0"/>
        </a:fillRef>
        <a:effectRef idx="0">
          <a:scrgbClr r="0" g="0" b="0"/>
        </a:effectRef>
        <a:fontRef idx="minor"/>
      </dsp:style>
    </dsp:sp>
    <dsp:sp modelId="{3360399F-B61A-460A-AED2-A2495DAD3F2E}">
      <dsp:nvSpPr>
        <dsp:cNvPr id="0" name=""/>
        <dsp:cNvSpPr/>
      </dsp:nvSpPr>
      <dsp:spPr>
        <a:xfrm>
          <a:off x="2205044" y="3364107"/>
          <a:ext cx="8098953" cy="1781559"/>
        </a:xfrm>
        <a:prstGeom prst="roundRect">
          <a:avLst>
            <a:gd name="adj" fmla="val 10000"/>
          </a:avLst>
        </a:prstGeom>
        <a:solidFill>
          <a:schemeClr val="lt1">
            <a:alpha val="90000"/>
            <a:hueOff val="0"/>
            <a:satOff val="0"/>
            <a:lumOff val="0"/>
            <a:alphaOff val="0"/>
          </a:schemeClr>
        </a:solidFill>
        <a:ln w="25400" cap="flat" cmpd="sng" algn="ctr">
          <a:solidFill>
            <a:srgbClr val="16A085"/>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just" defTabSz="1244600">
            <a:lnSpc>
              <a:spcPct val="90000"/>
            </a:lnSpc>
            <a:spcBef>
              <a:spcPct val="0"/>
            </a:spcBef>
            <a:spcAft>
              <a:spcPct val="35000"/>
            </a:spcAft>
          </a:pPr>
          <a:r>
            <a:rPr lang="es-ES" sz="2800" b="0" kern="1200" noProof="0" dirty="0">
              <a:solidFill>
                <a:srgbClr val="191919"/>
              </a:solidFill>
              <a:latin typeface="Times New Roman" panose="02020603050405020304" pitchFamily="18" charset="0"/>
              <a:cs typeface="Times New Roman" panose="02020603050405020304" pitchFamily="18" charset="0"/>
            </a:rPr>
            <a:t>CNN se forma por la combinación jerárquica </a:t>
          </a:r>
          <a:r>
            <a:rPr lang="es-ES" sz="2800" b="0" kern="1200" noProof="0" dirty="0" smtClean="0">
              <a:solidFill>
                <a:srgbClr val="191919"/>
              </a:solidFill>
              <a:latin typeface="Times New Roman" panose="02020603050405020304" pitchFamily="18" charset="0"/>
              <a:cs typeface="Times New Roman" panose="02020603050405020304" pitchFamily="18" charset="0"/>
            </a:rPr>
            <a:t>tres </a:t>
          </a:r>
          <a:r>
            <a:rPr lang="es-ES" sz="2800" b="0" kern="1200" noProof="0" dirty="0">
              <a:solidFill>
                <a:srgbClr val="191919"/>
              </a:solidFill>
              <a:latin typeface="Times New Roman" panose="02020603050405020304" pitchFamily="18" charset="0"/>
              <a:cs typeface="Times New Roman" panose="02020603050405020304" pitchFamily="18" charset="0"/>
            </a:rPr>
            <a:t>capas </a:t>
          </a:r>
          <a:r>
            <a:rPr lang="es-ES" sz="2800" b="0" kern="1200" noProof="0" dirty="0" smtClean="0">
              <a:solidFill>
                <a:srgbClr val="191919"/>
              </a:solidFill>
              <a:latin typeface="Times New Roman" panose="02020603050405020304" pitchFamily="18" charset="0"/>
              <a:cs typeface="Times New Roman" panose="02020603050405020304" pitchFamily="18" charset="0"/>
            </a:rPr>
            <a:t>principales</a:t>
          </a:r>
          <a:r>
            <a:rPr lang="es-ES" sz="2800" b="0" kern="1200" dirty="0" smtClean="0">
              <a:solidFill>
                <a:srgbClr val="191919"/>
              </a:solidFill>
              <a:latin typeface="Times New Roman" panose="02020603050405020304" pitchFamily="18" charset="0"/>
              <a:cs typeface="Times New Roman" panose="02020603050405020304" pitchFamily="18" charset="0"/>
            </a:rPr>
            <a:t>: capas convolucionales, capas de agrupación (</a:t>
          </a:r>
          <a:r>
            <a:rPr lang="es-ES" sz="2800" b="0" kern="1200" dirty="0" err="1" smtClean="0">
              <a:solidFill>
                <a:srgbClr val="191919"/>
              </a:solidFill>
              <a:latin typeface="Times New Roman" panose="02020603050405020304" pitchFamily="18" charset="0"/>
              <a:cs typeface="Times New Roman" panose="02020603050405020304" pitchFamily="18" charset="0"/>
            </a:rPr>
            <a:t>pooling</a:t>
          </a:r>
          <a:r>
            <a:rPr lang="es-ES" sz="2800" b="0" kern="1200" dirty="0" smtClean="0">
              <a:solidFill>
                <a:srgbClr val="191919"/>
              </a:solidFill>
              <a:latin typeface="Times New Roman" panose="02020603050405020304" pitchFamily="18" charset="0"/>
              <a:cs typeface="Times New Roman" panose="02020603050405020304" pitchFamily="18" charset="0"/>
            </a:rPr>
            <a:t> </a:t>
          </a:r>
          <a:r>
            <a:rPr lang="es-ES" sz="2800" b="0" kern="1200" dirty="0" err="1" smtClean="0">
              <a:solidFill>
                <a:srgbClr val="191919"/>
              </a:solidFill>
              <a:latin typeface="Times New Roman" panose="02020603050405020304" pitchFamily="18" charset="0"/>
              <a:cs typeface="Times New Roman" panose="02020603050405020304" pitchFamily="18" charset="0"/>
            </a:rPr>
            <a:t>layers</a:t>
          </a:r>
          <a:r>
            <a:rPr lang="es-ES" sz="2800" b="0" kern="1200" dirty="0" smtClean="0">
              <a:solidFill>
                <a:srgbClr val="191919"/>
              </a:solidFill>
              <a:latin typeface="Times New Roman" panose="02020603050405020304" pitchFamily="18" charset="0"/>
              <a:cs typeface="Times New Roman" panose="02020603050405020304" pitchFamily="18" charset="0"/>
            </a:rPr>
            <a:t>) y capas completamente conectadas entre sí (</a:t>
          </a:r>
          <a:r>
            <a:rPr lang="es-ES" sz="2800" b="0" kern="1200" dirty="0" err="1" smtClean="0">
              <a:solidFill>
                <a:srgbClr val="191919"/>
              </a:solidFill>
              <a:latin typeface="Times New Roman" panose="02020603050405020304" pitchFamily="18" charset="0"/>
              <a:cs typeface="Times New Roman" panose="02020603050405020304" pitchFamily="18" charset="0"/>
            </a:rPr>
            <a:t>fully-connected</a:t>
          </a:r>
          <a:r>
            <a:rPr lang="es-ES" sz="2800" b="0" kern="1200" dirty="0" smtClean="0">
              <a:solidFill>
                <a:srgbClr val="191919"/>
              </a:solidFill>
              <a:latin typeface="Times New Roman" panose="02020603050405020304" pitchFamily="18" charset="0"/>
              <a:cs typeface="Times New Roman" panose="02020603050405020304" pitchFamily="18" charset="0"/>
            </a:rPr>
            <a:t> </a:t>
          </a:r>
          <a:r>
            <a:rPr lang="es-ES" sz="2800" b="0" kern="1200" dirty="0" err="1" smtClean="0">
              <a:solidFill>
                <a:srgbClr val="191919"/>
              </a:solidFill>
              <a:latin typeface="Times New Roman" panose="02020603050405020304" pitchFamily="18" charset="0"/>
              <a:cs typeface="Times New Roman" panose="02020603050405020304" pitchFamily="18" charset="0"/>
            </a:rPr>
            <a:t>layers</a:t>
          </a:r>
          <a:r>
            <a:rPr lang="es-ES" sz="2800" b="0" kern="1200" dirty="0" smtClean="0">
              <a:solidFill>
                <a:srgbClr val="191919"/>
              </a:solidFill>
              <a:latin typeface="Times New Roman" panose="02020603050405020304" pitchFamily="18" charset="0"/>
              <a:cs typeface="Times New Roman" panose="02020603050405020304" pitchFamily="18" charset="0"/>
            </a:rPr>
            <a:t>). </a:t>
          </a:r>
          <a:endParaRPr lang="es-ES" sz="2800" b="0" kern="1200" noProof="0" dirty="0">
            <a:solidFill>
              <a:srgbClr val="191919"/>
            </a:solidFill>
            <a:latin typeface="Times New Roman" panose="02020603050405020304" pitchFamily="18" charset="0"/>
            <a:cs typeface="Times New Roman" panose="02020603050405020304" pitchFamily="18" charset="0"/>
          </a:endParaRPr>
        </a:p>
      </dsp:txBody>
      <dsp:txXfrm>
        <a:off x="2257224" y="3416287"/>
        <a:ext cx="7994593" cy="1677199"/>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1509" y="33021"/>
          <a:ext cx="11021447" cy="762090"/>
        </a:xfrm>
        <a:prstGeom prst="roundRect">
          <a:avLst>
            <a:gd name="adj" fmla="val 10000"/>
          </a:avLst>
        </a:prstGeom>
        <a:solidFill>
          <a:srgbClr val="16A08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48260" rIns="72390" bIns="48260" numCol="1" spcCol="1270" anchor="ctr" anchorCtr="0">
          <a:noAutofit/>
        </a:bodyPr>
        <a:lstStyle/>
        <a:p>
          <a:pPr lvl="0" algn="ctr" defTabSz="1689100">
            <a:lnSpc>
              <a:spcPct val="90000"/>
            </a:lnSpc>
            <a:spcBef>
              <a:spcPct val="0"/>
            </a:spcBef>
            <a:spcAft>
              <a:spcPct val="35000"/>
            </a:spcAft>
          </a:pPr>
          <a:r>
            <a:rPr lang="es-ES" sz="3800" b="1" kern="1200" dirty="0" smtClean="0">
              <a:solidFill>
                <a:srgbClr val="191919"/>
              </a:solidFill>
              <a:latin typeface="Times New Roman" panose="02020603050405020304" pitchFamily="18" charset="0"/>
              <a:cs typeface="Times New Roman" panose="02020603050405020304" pitchFamily="18" charset="0"/>
            </a:rPr>
            <a:t>Redes neuronales convolucionales (CNN)</a:t>
          </a:r>
          <a:endParaRPr lang="es-EC" sz="3800" b="1" kern="1200" noProof="0" dirty="0">
            <a:solidFill>
              <a:srgbClr val="191919"/>
            </a:solidFill>
            <a:latin typeface="Times New Roman" panose="02020603050405020304" pitchFamily="18" charset="0"/>
            <a:cs typeface="Times New Roman" panose="02020603050405020304" pitchFamily="18" charset="0"/>
          </a:endParaRPr>
        </a:p>
      </dsp:txBody>
      <dsp:txXfrm>
        <a:off x="23830" y="55342"/>
        <a:ext cx="10976805" cy="717448"/>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1509" y="33021"/>
          <a:ext cx="11021447" cy="762090"/>
        </a:xfrm>
        <a:prstGeom prst="roundRect">
          <a:avLst>
            <a:gd name="adj" fmla="val 10000"/>
          </a:avLst>
        </a:prstGeom>
        <a:solidFill>
          <a:srgbClr val="16A08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48260" rIns="72390" bIns="48260" numCol="1" spcCol="1270" anchor="ctr" anchorCtr="0">
          <a:noAutofit/>
        </a:bodyPr>
        <a:lstStyle/>
        <a:p>
          <a:pPr lvl="0" algn="ctr" defTabSz="1689100">
            <a:lnSpc>
              <a:spcPct val="90000"/>
            </a:lnSpc>
            <a:spcBef>
              <a:spcPct val="0"/>
            </a:spcBef>
            <a:spcAft>
              <a:spcPct val="35000"/>
            </a:spcAft>
          </a:pPr>
          <a:r>
            <a:rPr lang="es-ES" sz="3800" b="1" kern="1200" dirty="0" smtClean="0">
              <a:solidFill>
                <a:srgbClr val="191919"/>
              </a:solidFill>
              <a:latin typeface="Times New Roman" panose="02020603050405020304" pitchFamily="18" charset="0"/>
              <a:cs typeface="Times New Roman" panose="02020603050405020304" pitchFamily="18" charset="0"/>
            </a:rPr>
            <a:t>Redes neuronales convolucionales (CNN)</a:t>
          </a:r>
          <a:endParaRPr lang="es-EC" sz="3800" b="1" kern="1200" noProof="0" dirty="0">
            <a:solidFill>
              <a:srgbClr val="191919"/>
            </a:solidFill>
            <a:latin typeface="Times New Roman" panose="02020603050405020304" pitchFamily="18" charset="0"/>
            <a:cs typeface="Times New Roman" panose="02020603050405020304" pitchFamily="18" charset="0"/>
          </a:endParaRPr>
        </a:p>
      </dsp:txBody>
      <dsp:txXfrm>
        <a:off x="23830" y="55342"/>
        <a:ext cx="10976805" cy="717448"/>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1509" y="33021"/>
          <a:ext cx="11021447" cy="762090"/>
        </a:xfrm>
        <a:prstGeom prst="roundRect">
          <a:avLst>
            <a:gd name="adj" fmla="val 10000"/>
          </a:avLst>
        </a:prstGeom>
        <a:solidFill>
          <a:srgbClr val="16A08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48260" rIns="72390" bIns="48260" numCol="1" spcCol="1270" anchor="ctr" anchorCtr="0">
          <a:noAutofit/>
        </a:bodyPr>
        <a:lstStyle/>
        <a:p>
          <a:pPr lvl="0" algn="ctr" defTabSz="1689100">
            <a:lnSpc>
              <a:spcPct val="90000"/>
            </a:lnSpc>
            <a:spcBef>
              <a:spcPct val="0"/>
            </a:spcBef>
            <a:spcAft>
              <a:spcPct val="35000"/>
            </a:spcAft>
          </a:pPr>
          <a:r>
            <a:rPr lang="es-ES" sz="3800" b="1" kern="1200" dirty="0" smtClean="0">
              <a:solidFill>
                <a:srgbClr val="191919"/>
              </a:solidFill>
              <a:latin typeface="Times New Roman" panose="02020603050405020304" pitchFamily="18" charset="0"/>
              <a:cs typeface="Times New Roman" panose="02020603050405020304" pitchFamily="18" charset="0"/>
            </a:rPr>
            <a:t>Redes neuronales convolucionales (CNN): R-CNN</a:t>
          </a:r>
          <a:endParaRPr lang="es-EC" sz="3800" b="1" kern="1200" noProof="0" dirty="0">
            <a:solidFill>
              <a:srgbClr val="191919"/>
            </a:solidFill>
            <a:latin typeface="Times New Roman" panose="02020603050405020304" pitchFamily="18" charset="0"/>
            <a:cs typeface="Times New Roman" panose="02020603050405020304" pitchFamily="18" charset="0"/>
          </a:endParaRPr>
        </a:p>
      </dsp:txBody>
      <dsp:txXfrm>
        <a:off x="23830" y="55342"/>
        <a:ext cx="10976805" cy="7174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5851" y="853038"/>
          <a:ext cx="8846487" cy="568481"/>
        </a:xfrm>
        <a:prstGeom prst="roundRect">
          <a:avLst>
            <a:gd name="adj" fmla="val 10000"/>
          </a:avLst>
        </a:prstGeom>
        <a:solidFill>
          <a:srgbClr val="16A08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48260" rIns="72390" bIns="48260" numCol="1" spcCol="1270" anchor="ctr" anchorCtr="0">
          <a:noAutofit/>
        </a:bodyPr>
        <a:lstStyle/>
        <a:p>
          <a:pPr lvl="0" algn="ctr" defTabSz="1689100">
            <a:lnSpc>
              <a:spcPct val="90000"/>
            </a:lnSpc>
            <a:spcBef>
              <a:spcPct val="0"/>
            </a:spcBef>
            <a:spcAft>
              <a:spcPct val="35000"/>
            </a:spcAft>
          </a:pPr>
          <a:r>
            <a:rPr lang="es-ES" sz="3800" b="1" kern="1200" dirty="0" smtClean="0">
              <a:solidFill>
                <a:srgbClr val="191919"/>
              </a:solidFill>
              <a:latin typeface="Times New Roman" panose="02020603050405020304" pitchFamily="18" charset="0"/>
              <a:cs typeface="Times New Roman" panose="02020603050405020304" pitchFamily="18" charset="0"/>
            </a:rPr>
            <a:t>Accidentes de tránsito en el mundo</a:t>
          </a:r>
          <a:endParaRPr lang="es-EC" sz="3800" b="1" kern="1200" noProof="0" dirty="0">
            <a:solidFill>
              <a:srgbClr val="191919"/>
            </a:solidFill>
            <a:latin typeface="Times New Roman" panose="02020603050405020304" pitchFamily="18" charset="0"/>
            <a:cs typeface="Times New Roman" panose="02020603050405020304" pitchFamily="18" charset="0"/>
          </a:endParaRPr>
        </a:p>
      </dsp:txBody>
      <dsp:txXfrm>
        <a:off x="22501" y="869688"/>
        <a:ext cx="8813187" cy="535181"/>
      </dsp:txXfrm>
    </dsp:sp>
    <dsp:sp modelId="{6453487C-0FAF-4B32-BD10-ECD1ABD7E947}">
      <dsp:nvSpPr>
        <dsp:cNvPr id="0" name=""/>
        <dsp:cNvSpPr/>
      </dsp:nvSpPr>
      <dsp:spPr>
        <a:xfrm>
          <a:off x="890499" y="1421520"/>
          <a:ext cx="884648" cy="885881"/>
        </a:xfrm>
        <a:custGeom>
          <a:avLst/>
          <a:gdLst/>
          <a:ahLst/>
          <a:cxnLst/>
          <a:rect l="0" t="0" r="0" b="0"/>
          <a:pathLst>
            <a:path>
              <a:moveTo>
                <a:pt x="0" y="0"/>
              </a:moveTo>
              <a:lnTo>
                <a:pt x="0" y="885881"/>
              </a:lnTo>
              <a:lnTo>
                <a:pt x="884648" y="885881"/>
              </a:lnTo>
            </a:path>
          </a:pathLst>
        </a:custGeom>
        <a:noFill/>
        <a:ln w="25400" cap="flat" cmpd="sng" algn="ctr">
          <a:solidFill>
            <a:srgbClr val="16A085"/>
          </a:solidFill>
          <a:prstDash val="solid"/>
        </a:ln>
        <a:effectLst/>
      </dsp:spPr>
      <dsp:style>
        <a:lnRef idx="2">
          <a:scrgbClr r="0" g="0" b="0"/>
        </a:lnRef>
        <a:fillRef idx="0">
          <a:scrgbClr r="0" g="0" b="0"/>
        </a:fillRef>
        <a:effectRef idx="0">
          <a:scrgbClr r="0" g="0" b="0"/>
        </a:effectRef>
        <a:fontRef idx="minor"/>
      </dsp:style>
    </dsp:sp>
    <dsp:sp modelId="{45B98A4A-0B6D-4F48-B74E-847DD2F0977C}">
      <dsp:nvSpPr>
        <dsp:cNvPr id="0" name=""/>
        <dsp:cNvSpPr/>
      </dsp:nvSpPr>
      <dsp:spPr>
        <a:xfrm>
          <a:off x="1775148" y="1618028"/>
          <a:ext cx="9301911" cy="1378746"/>
        </a:xfrm>
        <a:prstGeom prst="roundRect">
          <a:avLst>
            <a:gd name="adj" fmla="val 10000"/>
          </a:avLst>
        </a:prstGeom>
        <a:solidFill>
          <a:schemeClr val="lt1">
            <a:alpha val="90000"/>
            <a:hueOff val="0"/>
            <a:satOff val="0"/>
            <a:lumOff val="0"/>
            <a:alphaOff val="0"/>
          </a:schemeClr>
        </a:solidFill>
        <a:ln w="25400" cap="flat" cmpd="sng" algn="ctr">
          <a:solidFill>
            <a:srgbClr val="16A085"/>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40640" rIns="60960" bIns="40640" numCol="1" spcCol="1270" anchor="ctr" anchorCtr="0">
          <a:noAutofit/>
        </a:bodyPr>
        <a:lstStyle/>
        <a:p>
          <a:pPr lvl="0" algn="just" defTabSz="1422400">
            <a:lnSpc>
              <a:spcPct val="90000"/>
            </a:lnSpc>
            <a:spcBef>
              <a:spcPct val="0"/>
            </a:spcBef>
            <a:spcAft>
              <a:spcPct val="35000"/>
            </a:spcAft>
          </a:pPr>
          <a:r>
            <a:rPr lang="es-ES" sz="3200" kern="1200" dirty="0" smtClean="0">
              <a:latin typeface="Times New Roman" panose="02020603050405020304" pitchFamily="18" charset="0"/>
              <a:cs typeface="Times New Roman" panose="02020603050405020304" pitchFamily="18" charset="0"/>
            </a:rPr>
            <a:t>Anualmente se pierden aproximadamente 1.25 millones de vidas en el mundo a consecuencia de los accidentes de tránsito.</a:t>
          </a:r>
          <a:endParaRPr lang="es-ES" sz="3200" b="1" kern="1200" dirty="0">
            <a:latin typeface="Times New Roman" panose="02020603050405020304" pitchFamily="18" charset="0"/>
            <a:cs typeface="Times New Roman" panose="02020603050405020304" pitchFamily="18" charset="0"/>
          </a:endParaRPr>
        </a:p>
      </dsp:txBody>
      <dsp:txXfrm>
        <a:off x="1815530" y="1658410"/>
        <a:ext cx="9221147" cy="1297982"/>
      </dsp:txXfrm>
    </dsp:sp>
    <dsp:sp modelId="{35F1FABA-4DA8-402B-A11D-DF4245849B69}">
      <dsp:nvSpPr>
        <dsp:cNvPr id="0" name=""/>
        <dsp:cNvSpPr/>
      </dsp:nvSpPr>
      <dsp:spPr>
        <a:xfrm>
          <a:off x="890499" y="1421520"/>
          <a:ext cx="884648" cy="2513167"/>
        </a:xfrm>
        <a:custGeom>
          <a:avLst/>
          <a:gdLst/>
          <a:ahLst/>
          <a:cxnLst/>
          <a:rect l="0" t="0" r="0" b="0"/>
          <a:pathLst>
            <a:path>
              <a:moveTo>
                <a:pt x="0" y="0"/>
              </a:moveTo>
              <a:lnTo>
                <a:pt x="0" y="2513167"/>
              </a:lnTo>
              <a:lnTo>
                <a:pt x="884648" y="2513167"/>
              </a:lnTo>
            </a:path>
          </a:pathLst>
        </a:custGeom>
        <a:noFill/>
        <a:ln w="25400" cap="flat" cmpd="sng" algn="ctr">
          <a:solidFill>
            <a:srgbClr val="16A085"/>
          </a:solidFill>
          <a:prstDash val="solid"/>
        </a:ln>
        <a:effectLst/>
      </dsp:spPr>
      <dsp:style>
        <a:lnRef idx="2">
          <a:scrgbClr r="0" g="0" b="0"/>
        </a:lnRef>
        <a:fillRef idx="0">
          <a:scrgbClr r="0" g="0" b="0"/>
        </a:fillRef>
        <a:effectRef idx="0">
          <a:scrgbClr r="0" g="0" b="0"/>
        </a:effectRef>
        <a:fontRef idx="minor"/>
      </dsp:style>
    </dsp:sp>
    <dsp:sp modelId="{BD58ED50-4D23-4BC6-9E32-1D34C79EE57B}">
      <dsp:nvSpPr>
        <dsp:cNvPr id="0" name=""/>
        <dsp:cNvSpPr/>
      </dsp:nvSpPr>
      <dsp:spPr>
        <a:xfrm>
          <a:off x="1775148" y="3193282"/>
          <a:ext cx="9301911" cy="1482809"/>
        </a:xfrm>
        <a:prstGeom prst="roundRect">
          <a:avLst>
            <a:gd name="adj" fmla="val 10000"/>
          </a:avLst>
        </a:prstGeom>
        <a:solidFill>
          <a:schemeClr val="lt1">
            <a:alpha val="90000"/>
            <a:hueOff val="0"/>
            <a:satOff val="0"/>
            <a:lumOff val="0"/>
            <a:alphaOff val="0"/>
          </a:schemeClr>
        </a:solidFill>
        <a:ln w="25400" cap="flat" cmpd="sng" algn="ctr">
          <a:solidFill>
            <a:srgbClr val="16A085"/>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40640" rIns="60960" bIns="40640" numCol="1" spcCol="1270" anchor="ctr" anchorCtr="0">
          <a:noAutofit/>
        </a:bodyPr>
        <a:lstStyle/>
        <a:p>
          <a:pPr lvl="0" algn="just" defTabSz="1422400">
            <a:lnSpc>
              <a:spcPct val="90000"/>
            </a:lnSpc>
            <a:spcBef>
              <a:spcPct val="0"/>
            </a:spcBef>
            <a:spcAft>
              <a:spcPct val="35000"/>
            </a:spcAft>
          </a:pPr>
          <a:r>
            <a:rPr lang="es-ES" sz="3200" kern="1200" dirty="0" smtClean="0">
              <a:latin typeface="Times New Roman" panose="02020603050405020304" pitchFamily="18" charset="0"/>
              <a:cs typeface="Times New Roman" panose="02020603050405020304" pitchFamily="18" charset="0"/>
            </a:rPr>
            <a:t>Del total de personas que mueren en una accidente de tránsito la mitad son “usuarios vulnerables de la vía pública”, es decir, peatones, ciclistas y motociclistas.</a:t>
          </a:r>
        </a:p>
      </dsp:txBody>
      <dsp:txXfrm>
        <a:off x="1818578" y="3236712"/>
        <a:ext cx="9215051" cy="1395949"/>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1509" y="33021"/>
          <a:ext cx="11021447" cy="762090"/>
        </a:xfrm>
        <a:prstGeom prst="roundRect">
          <a:avLst>
            <a:gd name="adj" fmla="val 10000"/>
          </a:avLst>
        </a:prstGeom>
        <a:solidFill>
          <a:srgbClr val="16A08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48260" rIns="72390" bIns="48260" numCol="1" spcCol="1270" anchor="ctr" anchorCtr="0">
          <a:noAutofit/>
        </a:bodyPr>
        <a:lstStyle/>
        <a:p>
          <a:pPr lvl="0" algn="ctr" defTabSz="1689100">
            <a:lnSpc>
              <a:spcPct val="90000"/>
            </a:lnSpc>
            <a:spcBef>
              <a:spcPct val="0"/>
            </a:spcBef>
            <a:spcAft>
              <a:spcPct val="35000"/>
            </a:spcAft>
          </a:pPr>
          <a:r>
            <a:rPr lang="es-ES" sz="3800" b="1" kern="1200" dirty="0" smtClean="0">
              <a:solidFill>
                <a:srgbClr val="191919"/>
              </a:solidFill>
              <a:latin typeface="Times New Roman" panose="02020603050405020304" pitchFamily="18" charset="0"/>
              <a:cs typeface="Times New Roman" panose="02020603050405020304" pitchFamily="18" charset="0"/>
            </a:rPr>
            <a:t>Redes neuronales convolucionales (CNN): R-CNN</a:t>
          </a:r>
          <a:endParaRPr lang="es-EC" sz="3800" b="1" kern="1200" noProof="0" dirty="0">
            <a:solidFill>
              <a:srgbClr val="191919"/>
            </a:solidFill>
            <a:latin typeface="Times New Roman" panose="02020603050405020304" pitchFamily="18" charset="0"/>
            <a:cs typeface="Times New Roman" panose="02020603050405020304" pitchFamily="18" charset="0"/>
          </a:endParaRPr>
        </a:p>
      </dsp:txBody>
      <dsp:txXfrm>
        <a:off x="23830" y="55342"/>
        <a:ext cx="10976805" cy="717448"/>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0"/>
          <a:ext cx="10986833" cy="744007"/>
        </a:xfrm>
        <a:prstGeom prst="roundRect">
          <a:avLst>
            <a:gd name="adj" fmla="val 10000"/>
          </a:avLst>
        </a:prstGeom>
        <a:solidFill>
          <a:srgbClr val="16A08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lvl="0" algn="ctr" defTabSz="1600200">
            <a:lnSpc>
              <a:spcPct val="90000"/>
            </a:lnSpc>
            <a:spcBef>
              <a:spcPct val="0"/>
            </a:spcBef>
            <a:spcAft>
              <a:spcPct val="35000"/>
            </a:spcAft>
          </a:pPr>
          <a:r>
            <a:rPr lang="es-ES" sz="3600" b="1" kern="1200" dirty="0" smtClean="0">
              <a:solidFill>
                <a:srgbClr val="191919"/>
              </a:solidFill>
              <a:latin typeface="Times New Roman" panose="02020603050405020304" pitchFamily="18" charset="0"/>
              <a:cs typeface="Times New Roman" panose="02020603050405020304" pitchFamily="18" charset="0"/>
            </a:rPr>
            <a:t>Redes neuronales convolucionales (CNN): </a:t>
          </a:r>
          <a:r>
            <a:rPr lang="es-ES" sz="3600" b="1" i="1" kern="1200" dirty="0" err="1" smtClean="0">
              <a:solidFill>
                <a:srgbClr val="191919"/>
              </a:solidFill>
              <a:latin typeface="Times New Roman" panose="02020603050405020304" pitchFamily="18" charset="0"/>
              <a:cs typeface="Times New Roman" panose="02020603050405020304" pitchFamily="18" charset="0"/>
            </a:rPr>
            <a:t>fast</a:t>
          </a:r>
          <a:r>
            <a:rPr lang="es-ES" sz="3600" b="1" kern="1200" dirty="0" smtClean="0">
              <a:solidFill>
                <a:srgbClr val="191919"/>
              </a:solidFill>
              <a:latin typeface="Times New Roman" panose="02020603050405020304" pitchFamily="18" charset="0"/>
              <a:cs typeface="Times New Roman" panose="02020603050405020304" pitchFamily="18" charset="0"/>
            </a:rPr>
            <a:t> R-CNN</a:t>
          </a:r>
          <a:endParaRPr lang="es-EC" sz="3600" b="1" kern="1200" noProof="0" dirty="0">
            <a:solidFill>
              <a:srgbClr val="191919"/>
            </a:solidFill>
            <a:latin typeface="Times New Roman" panose="02020603050405020304" pitchFamily="18" charset="0"/>
            <a:cs typeface="Times New Roman" panose="02020603050405020304" pitchFamily="18" charset="0"/>
          </a:endParaRPr>
        </a:p>
      </dsp:txBody>
      <dsp:txXfrm>
        <a:off x="21791" y="21791"/>
        <a:ext cx="10943251" cy="700425"/>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0"/>
          <a:ext cx="10914718" cy="739123"/>
        </a:xfrm>
        <a:prstGeom prst="roundRect">
          <a:avLst>
            <a:gd name="adj" fmla="val 10000"/>
          </a:avLst>
        </a:prstGeom>
        <a:solidFill>
          <a:srgbClr val="16A08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lvl="0" algn="ctr" defTabSz="1600200">
            <a:lnSpc>
              <a:spcPct val="90000"/>
            </a:lnSpc>
            <a:spcBef>
              <a:spcPct val="0"/>
            </a:spcBef>
            <a:spcAft>
              <a:spcPct val="35000"/>
            </a:spcAft>
          </a:pPr>
          <a:r>
            <a:rPr lang="es-ES" sz="3600" b="1" kern="1200" dirty="0" smtClean="0">
              <a:solidFill>
                <a:srgbClr val="191919"/>
              </a:solidFill>
              <a:latin typeface="Times New Roman" panose="02020603050405020304" pitchFamily="18" charset="0"/>
              <a:cs typeface="Times New Roman" panose="02020603050405020304" pitchFamily="18" charset="0"/>
            </a:rPr>
            <a:t>Redes neuronales convolucionales (CNN): </a:t>
          </a:r>
          <a:r>
            <a:rPr lang="es-ES" sz="3600" b="1" i="1" kern="1200" dirty="0" err="1" smtClean="0">
              <a:solidFill>
                <a:srgbClr val="191919"/>
              </a:solidFill>
              <a:latin typeface="Times New Roman" panose="02020603050405020304" pitchFamily="18" charset="0"/>
              <a:cs typeface="Times New Roman" panose="02020603050405020304" pitchFamily="18" charset="0"/>
            </a:rPr>
            <a:t>fast</a:t>
          </a:r>
          <a:r>
            <a:rPr lang="es-ES" sz="3600" b="1" kern="1200" dirty="0" smtClean="0">
              <a:solidFill>
                <a:srgbClr val="191919"/>
              </a:solidFill>
              <a:latin typeface="Times New Roman" panose="02020603050405020304" pitchFamily="18" charset="0"/>
              <a:cs typeface="Times New Roman" panose="02020603050405020304" pitchFamily="18" charset="0"/>
            </a:rPr>
            <a:t> R-CNN</a:t>
          </a:r>
          <a:endParaRPr lang="es-EC" sz="3600" b="1" kern="1200" noProof="0" dirty="0">
            <a:solidFill>
              <a:srgbClr val="191919"/>
            </a:solidFill>
            <a:latin typeface="Times New Roman" panose="02020603050405020304" pitchFamily="18" charset="0"/>
            <a:cs typeface="Times New Roman" panose="02020603050405020304" pitchFamily="18" charset="0"/>
          </a:endParaRPr>
        </a:p>
      </dsp:txBody>
      <dsp:txXfrm>
        <a:off x="21648" y="21648"/>
        <a:ext cx="10871422" cy="695827"/>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6647" y="30099"/>
          <a:ext cx="10303092" cy="1201903"/>
        </a:xfrm>
        <a:prstGeom prst="roundRect">
          <a:avLst>
            <a:gd name="adj" fmla="val 10000"/>
          </a:avLst>
        </a:prstGeom>
        <a:solidFill>
          <a:srgbClr val="16A08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48260" rIns="72390" bIns="48260" numCol="1" spcCol="1270" anchor="ctr" anchorCtr="0">
          <a:noAutofit/>
        </a:bodyPr>
        <a:lstStyle/>
        <a:p>
          <a:pPr lvl="0" algn="ctr" defTabSz="1689100">
            <a:lnSpc>
              <a:spcPct val="90000"/>
            </a:lnSpc>
            <a:spcBef>
              <a:spcPct val="0"/>
            </a:spcBef>
            <a:spcAft>
              <a:spcPct val="35000"/>
            </a:spcAft>
          </a:pPr>
          <a:r>
            <a:rPr lang="es-ES" sz="3800" b="1" strike="noStrike" kern="1200" noProof="0" dirty="0" smtClean="0">
              <a:solidFill>
                <a:schemeClr val="tx1"/>
              </a:solidFill>
              <a:latin typeface="Times New Roman" panose="02020603050405020304" pitchFamily="18" charset="0"/>
              <a:cs typeface="Times New Roman" panose="02020603050405020304" pitchFamily="18" charset="0"/>
            </a:rPr>
            <a:t>Diseño de la arquitectura </a:t>
          </a:r>
          <a:r>
            <a:rPr lang="es-ES" sz="3800" b="1" i="1" kern="1200" noProof="0" dirty="0" err="1" smtClean="0">
              <a:solidFill>
                <a:srgbClr val="191919"/>
              </a:solidFill>
              <a:latin typeface="Times New Roman" panose="02020603050405020304" pitchFamily="18" charset="0"/>
              <a:cs typeface="Times New Roman" panose="02020603050405020304" pitchFamily="18" charset="0"/>
            </a:rPr>
            <a:t>fast</a:t>
          </a:r>
          <a:r>
            <a:rPr lang="es-ES" sz="3800" b="1" kern="1200" noProof="0" dirty="0" smtClean="0">
              <a:solidFill>
                <a:srgbClr val="191919"/>
              </a:solidFill>
              <a:latin typeface="Times New Roman" panose="02020603050405020304" pitchFamily="18" charset="0"/>
              <a:cs typeface="Times New Roman" panose="02020603050405020304" pitchFamily="18" charset="0"/>
            </a:rPr>
            <a:t> R-CNN</a:t>
          </a:r>
          <a:endParaRPr lang="es-EC" sz="3800" b="1" kern="1200" noProof="0" dirty="0">
            <a:solidFill>
              <a:srgbClr val="191919"/>
            </a:solidFill>
            <a:latin typeface="Times New Roman" panose="02020603050405020304" pitchFamily="18" charset="0"/>
            <a:cs typeface="Times New Roman" panose="02020603050405020304" pitchFamily="18" charset="0"/>
          </a:endParaRPr>
        </a:p>
      </dsp:txBody>
      <dsp:txXfrm>
        <a:off x="41850" y="65302"/>
        <a:ext cx="10232686" cy="1131497"/>
      </dsp:txXfrm>
    </dsp:sp>
    <dsp:sp modelId="{35F1FABA-4DA8-402B-A11D-DF4245849B69}">
      <dsp:nvSpPr>
        <dsp:cNvPr id="0" name=""/>
        <dsp:cNvSpPr/>
      </dsp:nvSpPr>
      <dsp:spPr>
        <a:xfrm>
          <a:off x="1036956" y="1232002"/>
          <a:ext cx="1030309" cy="1075831"/>
        </a:xfrm>
        <a:custGeom>
          <a:avLst/>
          <a:gdLst/>
          <a:ahLst/>
          <a:cxnLst/>
          <a:rect l="0" t="0" r="0" b="0"/>
          <a:pathLst>
            <a:path>
              <a:moveTo>
                <a:pt x="0" y="0"/>
              </a:moveTo>
              <a:lnTo>
                <a:pt x="0" y="1075831"/>
              </a:lnTo>
              <a:lnTo>
                <a:pt x="1030309" y="1075831"/>
              </a:lnTo>
            </a:path>
          </a:pathLst>
        </a:custGeom>
        <a:noFill/>
        <a:ln w="25400" cap="flat" cmpd="sng" algn="ctr">
          <a:solidFill>
            <a:srgbClr val="16A085"/>
          </a:solidFill>
          <a:prstDash val="solid"/>
        </a:ln>
        <a:effectLst/>
      </dsp:spPr>
      <dsp:style>
        <a:lnRef idx="2">
          <a:scrgbClr r="0" g="0" b="0"/>
        </a:lnRef>
        <a:fillRef idx="0">
          <a:scrgbClr r="0" g="0" b="0"/>
        </a:fillRef>
        <a:effectRef idx="0">
          <a:scrgbClr r="0" g="0" b="0"/>
        </a:effectRef>
        <a:fontRef idx="minor"/>
      </dsp:style>
    </dsp:sp>
    <dsp:sp modelId="{BD58ED50-4D23-4BC6-9E32-1D34C79EE57B}">
      <dsp:nvSpPr>
        <dsp:cNvPr id="0" name=""/>
        <dsp:cNvSpPr/>
      </dsp:nvSpPr>
      <dsp:spPr>
        <a:xfrm>
          <a:off x="2067265" y="1421056"/>
          <a:ext cx="8949043" cy="1773555"/>
        </a:xfrm>
        <a:prstGeom prst="roundRect">
          <a:avLst>
            <a:gd name="adj" fmla="val 10000"/>
          </a:avLst>
        </a:prstGeom>
        <a:solidFill>
          <a:schemeClr val="lt1">
            <a:alpha val="90000"/>
            <a:hueOff val="0"/>
            <a:satOff val="0"/>
            <a:lumOff val="0"/>
            <a:alphaOff val="0"/>
          </a:schemeClr>
        </a:solidFill>
        <a:ln w="25400" cap="flat" cmpd="sng" algn="ctr">
          <a:solidFill>
            <a:srgbClr val="16A085"/>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40640" rIns="60960" bIns="40640" numCol="1" spcCol="1270" anchor="ctr" anchorCtr="0">
          <a:noAutofit/>
        </a:bodyPr>
        <a:lstStyle/>
        <a:p>
          <a:pPr lvl="0" algn="just" defTabSz="1422400">
            <a:lnSpc>
              <a:spcPct val="90000"/>
            </a:lnSpc>
            <a:spcBef>
              <a:spcPct val="0"/>
            </a:spcBef>
            <a:spcAft>
              <a:spcPct val="35000"/>
            </a:spcAft>
          </a:pPr>
          <a:r>
            <a:rPr lang="es-ES" sz="3200" kern="1200" dirty="0" smtClean="0">
              <a:latin typeface="Times New Roman" panose="02020603050405020304" pitchFamily="18" charset="0"/>
              <a:cs typeface="Times New Roman" panose="02020603050405020304" pitchFamily="18" charset="0"/>
            </a:rPr>
            <a:t>No existe un método que permite determinar la profundidad de una red CNN esto depende directamente de la experiencia e intuición del diseñador.</a:t>
          </a:r>
        </a:p>
      </dsp:txBody>
      <dsp:txXfrm>
        <a:off x="2119211" y="1473002"/>
        <a:ext cx="8845151" cy="1669663"/>
      </dsp:txXfrm>
    </dsp:sp>
    <dsp:sp modelId="{55FEE2C7-0142-46D4-AA60-0318A65C607A}">
      <dsp:nvSpPr>
        <dsp:cNvPr id="0" name=""/>
        <dsp:cNvSpPr/>
      </dsp:nvSpPr>
      <dsp:spPr>
        <a:xfrm>
          <a:off x="1036956" y="1232002"/>
          <a:ext cx="1030309" cy="2887038"/>
        </a:xfrm>
        <a:custGeom>
          <a:avLst/>
          <a:gdLst/>
          <a:ahLst/>
          <a:cxnLst/>
          <a:rect l="0" t="0" r="0" b="0"/>
          <a:pathLst>
            <a:path>
              <a:moveTo>
                <a:pt x="0" y="0"/>
              </a:moveTo>
              <a:lnTo>
                <a:pt x="0" y="2887038"/>
              </a:lnTo>
              <a:lnTo>
                <a:pt x="1030309" y="2887038"/>
              </a:lnTo>
            </a:path>
          </a:pathLst>
        </a:custGeom>
        <a:noFill/>
        <a:ln w="25400" cap="flat" cmpd="sng" algn="ctr">
          <a:solidFill>
            <a:srgbClr val="16A085"/>
          </a:solidFill>
          <a:prstDash val="solid"/>
        </a:ln>
        <a:effectLst/>
      </dsp:spPr>
      <dsp:style>
        <a:lnRef idx="2">
          <a:scrgbClr r="0" g="0" b="0"/>
        </a:lnRef>
        <a:fillRef idx="0">
          <a:scrgbClr r="0" g="0" b="0"/>
        </a:fillRef>
        <a:effectRef idx="0">
          <a:scrgbClr r="0" g="0" b="0"/>
        </a:effectRef>
        <a:fontRef idx="minor"/>
      </dsp:style>
    </dsp:sp>
    <dsp:sp modelId="{3E09CD22-2748-41BC-AA76-7386CA4B16A0}">
      <dsp:nvSpPr>
        <dsp:cNvPr id="0" name=""/>
        <dsp:cNvSpPr/>
      </dsp:nvSpPr>
      <dsp:spPr>
        <a:xfrm>
          <a:off x="2067265" y="3383665"/>
          <a:ext cx="8949043" cy="1470752"/>
        </a:xfrm>
        <a:prstGeom prst="roundRect">
          <a:avLst>
            <a:gd name="adj" fmla="val 10000"/>
          </a:avLst>
        </a:prstGeom>
        <a:solidFill>
          <a:schemeClr val="lt1">
            <a:alpha val="90000"/>
            <a:hueOff val="0"/>
            <a:satOff val="0"/>
            <a:lumOff val="0"/>
            <a:alphaOff val="0"/>
          </a:schemeClr>
        </a:solidFill>
        <a:ln w="25400" cap="flat" cmpd="sng" algn="ctr">
          <a:solidFill>
            <a:srgbClr val="16A085"/>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40640" rIns="60960" bIns="40640" numCol="1" spcCol="1270" anchor="ctr" anchorCtr="0">
          <a:noAutofit/>
        </a:bodyPr>
        <a:lstStyle/>
        <a:p>
          <a:pPr lvl="0" algn="just" defTabSz="1422400">
            <a:lnSpc>
              <a:spcPct val="90000"/>
            </a:lnSpc>
            <a:spcBef>
              <a:spcPct val="0"/>
            </a:spcBef>
            <a:spcAft>
              <a:spcPct val="35000"/>
            </a:spcAft>
          </a:pPr>
          <a:r>
            <a:rPr lang="es-ES" sz="3200" kern="1200" dirty="0" smtClean="0">
              <a:latin typeface="Times New Roman" panose="02020603050405020304" pitchFamily="18" charset="0"/>
              <a:cs typeface="Times New Roman" panose="02020603050405020304" pitchFamily="18" charset="0"/>
            </a:rPr>
            <a:t>Se puede partir de problemas similares y mediante experimentación llegar a la arquitectura adecuada para nuestro problema.</a:t>
          </a:r>
        </a:p>
      </dsp:txBody>
      <dsp:txXfrm>
        <a:off x="2110342" y="3426742"/>
        <a:ext cx="8862889" cy="1384598"/>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1509" y="0"/>
          <a:ext cx="11021447" cy="552006"/>
        </a:xfrm>
        <a:prstGeom prst="roundRect">
          <a:avLst>
            <a:gd name="adj" fmla="val 10000"/>
          </a:avLst>
        </a:prstGeom>
        <a:solidFill>
          <a:srgbClr val="16A08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kumimoji="0" lang="es-ES" altLang="es-ES" sz="2000" b="1" i="0" u="none" strike="noStrike" kern="1200" cap="none" normalizeH="0" baseline="0" dirty="0" smtClean="0" bmk="_Toc487018621">
              <a:ln>
                <a:noFill/>
              </a:ln>
              <a:solidFill>
                <a:srgbClr val="191919"/>
              </a:solidFill>
              <a:effectLst/>
              <a:latin typeface="Times New Roman" panose="02020603050405020304" pitchFamily="18" charset="0"/>
              <a:ea typeface="Calibri" panose="020F0502020204030204" pitchFamily="34" charset="0"/>
              <a:cs typeface="Times New Roman" panose="02020603050405020304" pitchFamily="18" charset="0"/>
            </a:rPr>
            <a:t>Tabla de arquitecturas propuestas para la detección de peatones sobre imágenes en el infrarrojo</a:t>
          </a:r>
          <a:endParaRPr lang="es-EC" sz="2000" b="1" kern="1200" noProof="0" dirty="0">
            <a:solidFill>
              <a:srgbClr val="191919"/>
            </a:solidFill>
            <a:latin typeface="Times New Roman" panose="02020603050405020304" pitchFamily="18" charset="0"/>
            <a:cs typeface="Times New Roman" panose="02020603050405020304" pitchFamily="18" charset="0"/>
          </a:endParaRPr>
        </a:p>
      </dsp:txBody>
      <dsp:txXfrm>
        <a:off x="17677" y="16168"/>
        <a:ext cx="10989111" cy="519670"/>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2440" y="419078"/>
          <a:ext cx="11018076" cy="1285309"/>
        </a:xfrm>
        <a:prstGeom prst="roundRect">
          <a:avLst>
            <a:gd name="adj" fmla="val 10000"/>
          </a:avLst>
        </a:prstGeom>
        <a:solidFill>
          <a:srgbClr val="16A08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48260" rIns="72390" bIns="48260" numCol="1" spcCol="1270" anchor="ctr" anchorCtr="0">
          <a:noAutofit/>
        </a:bodyPr>
        <a:lstStyle/>
        <a:p>
          <a:pPr lvl="0" algn="ctr" defTabSz="1689100">
            <a:lnSpc>
              <a:spcPct val="90000"/>
            </a:lnSpc>
            <a:spcBef>
              <a:spcPct val="0"/>
            </a:spcBef>
            <a:spcAft>
              <a:spcPct val="35000"/>
            </a:spcAft>
          </a:pPr>
          <a:r>
            <a:rPr lang="es-ES" sz="3800" b="1" kern="1200" noProof="0" dirty="0" smtClean="0">
              <a:solidFill>
                <a:srgbClr val="191919"/>
              </a:solidFill>
              <a:latin typeface="Times New Roman" panose="02020603050405020304" pitchFamily="18" charset="0"/>
              <a:cs typeface="Times New Roman" panose="02020603050405020304" pitchFamily="18" charset="0"/>
            </a:rPr>
            <a:t>Arquitectura </a:t>
          </a:r>
          <a:r>
            <a:rPr lang="es-ES" sz="3800" b="1" i="1" kern="1200" noProof="0" dirty="0" err="1" smtClean="0">
              <a:solidFill>
                <a:srgbClr val="191919"/>
              </a:solidFill>
              <a:latin typeface="Times New Roman" panose="02020603050405020304" pitchFamily="18" charset="0"/>
              <a:cs typeface="Times New Roman" panose="02020603050405020304" pitchFamily="18" charset="0"/>
            </a:rPr>
            <a:t>fast</a:t>
          </a:r>
          <a:r>
            <a:rPr lang="es-ES" sz="3800" b="1" kern="1200" noProof="0" dirty="0" smtClean="0">
              <a:solidFill>
                <a:srgbClr val="191919"/>
              </a:solidFill>
              <a:latin typeface="Times New Roman" panose="02020603050405020304" pitchFamily="18" charset="0"/>
              <a:cs typeface="Times New Roman" panose="02020603050405020304" pitchFamily="18" charset="0"/>
            </a:rPr>
            <a:t> R-CNN para el reconocimiento de peatones en el infrarrojo lejano</a:t>
          </a:r>
          <a:endParaRPr lang="es-EC" sz="3800" b="1" kern="1200" noProof="0" dirty="0">
            <a:solidFill>
              <a:srgbClr val="191919"/>
            </a:solidFill>
            <a:latin typeface="Times New Roman" panose="02020603050405020304" pitchFamily="18" charset="0"/>
            <a:cs typeface="Times New Roman" panose="02020603050405020304" pitchFamily="18" charset="0"/>
          </a:endParaRPr>
        </a:p>
      </dsp:txBody>
      <dsp:txXfrm>
        <a:off x="40085" y="456723"/>
        <a:ext cx="10942786" cy="1210019"/>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525800"/>
          <a:ext cx="11010544" cy="619286"/>
        </a:xfrm>
        <a:prstGeom prst="roundRect">
          <a:avLst>
            <a:gd name="adj" fmla="val 10000"/>
          </a:avLst>
        </a:prstGeom>
        <a:solidFill>
          <a:srgbClr val="16A08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48260" rIns="72390" bIns="48260" numCol="1" spcCol="1270" anchor="ctr" anchorCtr="0">
          <a:noAutofit/>
        </a:bodyPr>
        <a:lstStyle/>
        <a:p>
          <a:pPr lvl="0" algn="ctr" defTabSz="1689100">
            <a:lnSpc>
              <a:spcPct val="90000"/>
            </a:lnSpc>
            <a:spcBef>
              <a:spcPct val="0"/>
            </a:spcBef>
            <a:spcAft>
              <a:spcPct val="35000"/>
            </a:spcAft>
          </a:pPr>
          <a:r>
            <a:rPr lang="es-ES" sz="3800" b="1" kern="1200" noProof="0" dirty="0" smtClean="0">
              <a:solidFill>
                <a:srgbClr val="191919"/>
              </a:solidFill>
              <a:latin typeface="Times New Roman" panose="02020603050405020304" pitchFamily="18" charset="0"/>
              <a:cs typeface="Times New Roman" panose="02020603050405020304" pitchFamily="18" charset="0"/>
            </a:rPr>
            <a:t>Bases de datos usadas en el entrenamiento</a:t>
          </a:r>
        </a:p>
      </dsp:txBody>
      <dsp:txXfrm>
        <a:off x="18138" y="543938"/>
        <a:ext cx="10974268" cy="583010"/>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2440" y="547146"/>
          <a:ext cx="11018076" cy="1029172"/>
        </a:xfrm>
        <a:prstGeom prst="roundRect">
          <a:avLst>
            <a:gd name="adj" fmla="val 10000"/>
          </a:avLst>
        </a:prstGeom>
        <a:solidFill>
          <a:srgbClr val="16A08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48260" rIns="72390" bIns="48260" numCol="1" spcCol="1270" anchor="ctr" anchorCtr="0">
          <a:noAutofit/>
        </a:bodyPr>
        <a:lstStyle/>
        <a:p>
          <a:pPr lvl="0" algn="ctr" defTabSz="1689100">
            <a:lnSpc>
              <a:spcPct val="90000"/>
            </a:lnSpc>
            <a:spcBef>
              <a:spcPct val="0"/>
            </a:spcBef>
            <a:spcAft>
              <a:spcPct val="35000"/>
            </a:spcAft>
          </a:pPr>
          <a:r>
            <a:rPr lang="es-ES" sz="3800" b="1" kern="1200" noProof="0" dirty="0" smtClean="0">
              <a:solidFill>
                <a:srgbClr val="191919"/>
              </a:solidFill>
              <a:latin typeface="Times New Roman" panose="02020603050405020304" pitchFamily="18" charset="0"/>
              <a:cs typeface="Times New Roman" panose="02020603050405020304" pitchFamily="18" charset="0"/>
            </a:rPr>
            <a:t>Rendimiento de las arquitecturas sobre las bases de datos LSI y CV-09 </a:t>
          </a:r>
          <a:r>
            <a:rPr lang="es-ES" sz="3800" b="1" kern="1200" noProof="0" dirty="0" smtClean="0">
              <a:solidFill>
                <a:schemeClr val="tx1"/>
              </a:solidFill>
              <a:latin typeface="Times New Roman" panose="02020603050405020304" pitchFamily="18" charset="0"/>
              <a:cs typeface="Times New Roman" panose="02020603050405020304" pitchFamily="18" charset="0"/>
            </a:rPr>
            <a:t>(solo clasificación)</a:t>
          </a:r>
          <a:endParaRPr lang="es-EC" sz="3800" b="1" kern="1200" noProof="0" dirty="0">
            <a:solidFill>
              <a:schemeClr val="tx1"/>
            </a:solidFill>
            <a:latin typeface="Times New Roman" panose="02020603050405020304" pitchFamily="18" charset="0"/>
            <a:cs typeface="Times New Roman" panose="02020603050405020304" pitchFamily="18" charset="0"/>
          </a:endParaRPr>
        </a:p>
      </dsp:txBody>
      <dsp:txXfrm>
        <a:off x="32583" y="577289"/>
        <a:ext cx="10957790" cy="968886"/>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747580"/>
          <a:ext cx="11018076" cy="620670"/>
        </a:xfrm>
        <a:prstGeom prst="roundRect">
          <a:avLst>
            <a:gd name="adj" fmla="val 10000"/>
          </a:avLst>
        </a:prstGeom>
        <a:solidFill>
          <a:srgbClr val="16A08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48260" rIns="72390" bIns="48260" numCol="1" spcCol="1270" anchor="ctr" anchorCtr="0">
          <a:noAutofit/>
        </a:bodyPr>
        <a:lstStyle/>
        <a:p>
          <a:pPr lvl="0" algn="ctr" defTabSz="1689100">
            <a:lnSpc>
              <a:spcPct val="90000"/>
            </a:lnSpc>
            <a:spcBef>
              <a:spcPct val="0"/>
            </a:spcBef>
            <a:spcAft>
              <a:spcPct val="35000"/>
            </a:spcAft>
          </a:pPr>
          <a:r>
            <a:rPr lang="es-ES" sz="3800" b="1" kern="1200" noProof="0" dirty="0" smtClean="0">
              <a:solidFill>
                <a:srgbClr val="191919"/>
              </a:solidFill>
              <a:latin typeface="Times New Roman" panose="02020603050405020304" pitchFamily="18" charset="0"/>
              <a:cs typeface="Times New Roman" panose="02020603050405020304" pitchFamily="18" charset="0"/>
            </a:rPr>
            <a:t>Refinación de la decisión: NMS</a:t>
          </a:r>
          <a:endParaRPr lang="es-EC" sz="3800" b="1" kern="1200" noProof="0" dirty="0">
            <a:solidFill>
              <a:srgbClr val="191919"/>
            </a:solidFill>
            <a:latin typeface="Times New Roman" panose="02020603050405020304" pitchFamily="18" charset="0"/>
            <a:cs typeface="Times New Roman" panose="02020603050405020304" pitchFamily="18" charset="0"/>
          </a:endParaRPr>
        </a:p>
      </dsp:txBody>
      <dsp:txXfrm>
        <a:off x="18179" y="765759"/>
        <a:ext cx="10981718" cy="584312"/>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747580"/>
          <a:ext cx="11018076" cy="620670"/>
        </a:xfrm>
        <a:prstGeom prst="roundRect">
          <a:avLst>
            <a:gd name="adj" fmla="val 10000"/>
          </a:avLst>
        </a:prstGeom>
        <a:solidFill>
          <a:srgbClr val="16A08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48260" rIns="72390" bIns="48260" numCol="1" spcCol="1270" anchor="ctr" anchorCtr="0">
          <a:noAutofit/>
        </a:bodyPr>
        <a:lstStyle/>
        <a:p>
          <a:pPr lvl="0" algn="ctr" defTabSz="1689100">
            <a:lnSpc>
              <a:spcPct val="90000"/>
            </a:lnSpc>
            <a:spcBef>
              <a:spcPct val="0"/>
            </a:spcBef>
            <a:spcAft>
              <a:spcPct val="35000"/>
            </a:spcAft>
          </a:pPr>
          <a:r>
            <a:rPr lang="es-ES" sz="3800" b="1" kern="1200" noProof="0" dirty="0" smtClean="0">
              <a:solidFill>
                <a:srgbClr val="191919"/>
              </a:solidFill>
              <a:latin typeface="Times New Roman" panose="02020603050405020304" pitchFamily="18" charset="0"/>
              <a:cs typeface="Times New Roman" panose="02020603050405020304" pitchFamily="18" charset="0"/>
            </a:rPr>
            <a:t>Refinación de la decisión: NMS</a:t>
          </a:r>
          <a:endParaRPr lang="es-EC" sz="3800" b="1" kern="1200" noProof="0" dirty="0">
            <a:solidFill>
              <a:srgbClr val="191919"/>
            </a:solidFill>
            <a:latin typeface="Times New Roman" panose="02020603050405020304" pitchFamily="18" charset="0"/>
            <a:cs typeface="Times New Roman" panose="02020603050405020304" pitchFamily="18" charset="0"/>
          </a:endParaRPr>
        </a:p>
      </dsp:txBody>
      <dsp:txXfrm>
        <a:off x="18179" y="765759"/>
        <a:ext cx="10981718" cy="58431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34717"/>
          <a:ext cx="10637320" cy="605462"/>
        </a:xfrm>
        <a:prstGeom prst="roundRect">
          <a:avLst>
            <a:gd name="adj" fmla="val 10000"/>
          </a:avLst>
        </a:prstGeom>
        <a:solidFill>
          <a:srgbClr val="16A08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48260" rIns="72390" bIns="48260" numCol="1" spcCol="1270" anchor="ctr" anchorCtr="0">
          <a:noAutofit/>
        </a:bodyPr>
        <a:lstStyle/>
        <a:p>
          <a:pPr lvl="0" algn="ctr" defTabSz="1689100">
            <a:lnSpc>
              <a:spcPct val="90000"/>
            </a:lnSpc>
            <a:spcBef>
              <a:spcPct val="0"/>
            </a:spcBef>
            <a:spcAft>
              <a:spcPct val="35000"/>
            </a:spcAft>
          </a:pPr>
          <a:r>
            <a:rPr lang="es-ES" sz="3800" b="1" kern="1200" dirty="0" smtClean="0">
              <a:solidFill>
                <a:srgbClr val="191919"/>
              </a:solidFill>
              <a:latin typeface="Times New Roman" panose="02020603050405020304" pitchFamily="18" charset="0"/>
              <a:cs typeface="Times New Roman" panose="02020603050405020304" pitchFamily="18" charset="0"/>
            </a:rPr>
            <a:t>Accidentes de tránsito en el mundo</a:t>
          </a:r>
          <a:endParaRPr lang="es-EC" sz="3800" b="1" kern="1200" noProof="0" dirty="0">
            <a:solidFill>
              <a:srgbClr val="191919"/>
            </a:solidFill>
            <a:latin typeface="Times New Roman" panose="02020603050405020304" pitchFamily="18" charset="0"/>
            <a:cs typeface="Times New Roman" panose="02020603050405020304" pitchFamily="18" charset="0"/>
          </a:endParaRPr>
        </a:p>
      </dsp:txBody>
      <dsp:txXfrm>
        <a:off x="17733" y="52450"/>
        <a:ext cx="10601854" cy="569996"/>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4080" y="102043"/>
          <a:ext cx="9210262" cy="1388423"/>
        </a:xfrm>
        <a:prstGeom prst="roundRect">
          <a:avLst>
            <a:gd name="adj" fmla="val 10000"/>
          </a:avLst>
        </a:prstGeom>
        <a:solidFill>
          <a:srgbClr val="16A08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48260" rIns="72390" bIns="48260" numCol="1" spcCol="1270" anchor="ctr" anchorCtr="0">
          <a:noAutofit/>
        </a:bodyPr>
        <a:lstStyle/>
        <a:p>
          <a:pPr lvl="0" algn="ctr" defTabSz="1689100">
            <a:lnSpc>
              <a:spcPct val="90000"/>
            </a:lnSpc>
            <a:spcBef>
              <a:spcPct val="0"/>
            </a:spcBef>
            <a:spcAft>
              <a:spcPct val="35000"/>
            </a:spcAft>
          </a:pPr>
          <a:r>
            <a:rPr lang="es-ES" sz="3800" b="1" kern="1200" noProof="0" dirty="0" smtClean="0">
              <a:solidFill>
                <a:srgbClr val="191919"/>
              </a:solidFill>
              <a:latin typeface="Times New Roman" panose="02020603050405020304" pitchFamily="18" charset="0"/>
              <a:cs typeface="Times New Roman" panose="02020603050405020304" pitchFamily="18" charset="0"/>
            </a:rPr>
            <a:t>Datos usados para determinar métricas de rendimiento</a:t>
          </a:r>
          <a:endParaRPr lang="es-EC" sz="3800" b="1" kern="1200" noProof="0" dirty="0">
            <a:solidFill>
              <a:srgbClr val="191919"/>
            </a:solidFill>
            <a:latin typeface="Times New Roman" panose="02020603050405020304" pitchFamily="18" charset="0"/>
            <a:cs typeface="Times New Roman" panose="02020603050405020304" pitchFamily="18" charset="0"/>
          </a:endParaRPr>
        </a:p>
      </dsp:txBody>
      <dsp:txXfrm>
        <a:off x="44746" y="142709"/>
        <a:ext cx="9128930" cy="1307091"/>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2440" y="654176"/>
          <a:ext cx="11018076" cy="815112"/>
        </a:xfrm>
        <a:prstGeom prst="roundRect">
          <a:avLst>
            <a:gd name="adj" fmla="val 10000"/>
          </a:avLst>
        </a:prstGeom>
        <a:solidFill>
          <a:srgbClr val="16A08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48260" rIns="72390" bIns="48260" numCol="1" spcCol="1270" anchor="ctr" anchorCtr="0">
          <a:noAutofit/>
        </a:bodyPr>
        <a:lstStyle/>
        <a:p>
          <a:pPr lvl="0" algn="ctr" defTabSz="1689100">
            <a:lnSpc>
              <a:spcPct val="90000"/>
            </a:lnSpc>
            <a:spcBef>
              <a:spcPct val="0"/>
            </a:spcBef>
            <a:spcAft>
              <a:spcPct val="35000"/>
            </a:spcAft>
          </a:pPr>
          <a:r>
            <a:rPr lang="es-ES" sz="3800" b="1" kern="1200" noProof="0" dirty="0" smtClean="0">
              <a:solidFill>
                <a:srgbClr val="191919"/>
              </a:solidFill>
              <a:latin typeface="Times New Roman" panose="02020603050405020304" pitchFamily="18" charset="0"/>
              <a:cs typeface="Times New Roman" panose="02020603050405020304" pitchFamily="18" charset="0"/>
            </a:rPr>
            <a:t>Categorización de los candidatos</a:t>
          </a:r>
          <a:endParaRPr lang="es-EC" sz="3800" b="1" kern="1200" noProof="0" dirty="0">
            <a:solidFill>
              <a:srgbClr val="FF0000"/>
            </a:solidFill>
            <a:latin typeface="Times New Roman" panose="02020603050405020304" pitchFamily="18" charset="0"/>
            <a:cs typeface="Times New Roman" panose="02020603050405020304" pitchFamily="18" charset="0"/>
          </a:endParaRPr>
        </a:p>
      </dsp:txBody>
      <dsp:txXfrm>
        <a:off x="26314" y="678050"/>
        <a:ext cx="10970328" cy="767364"/>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3527" y="616704"/>
          <a:ext cx="7962555" cy="832724"/>
        </a:xfrm>
        <a:prstGeom prst="roundRect">
          <a:avLst>
            <a:gd name="adj" fmla="val 10000"/>
          </a:avLst>
        </a:prstGeom>
        <a:solidFill>
          <a:srgbClr val="16A08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48260" rIns="72390" bIns="48260" numCol="1" spcCol="1270" anchor="ctr" anchorCtr="0">
          <a:noAutofit/>
        </a:bodyPr>
        <a:lstStyle/>
        <a:p>
          <a:pPr lvl="0" algn="ctr" defTabSz="1689100">
            <a:lnSpc>
              <a:spcPct val="90000"/>
            </a:lnSpc>
            <a:spcBef>
              <a:spcPct val="0"/>
            </a:spcBef>
            <a:spcAft>
              <a:spcPct val="35000"/>
            </a:spcAft>
          </a:pPr>
          <a:r>
            <a:rPr lang="es-ES" sz="3800" b="1" kern="1200" noProof="0" dirty="0" smtClean="0">
              <a:solidFill>
                <a:srgbClr val="191919"/>
              </a:solidFill>
              <a:latin typeface="Times New Roman" panose="02020603050405020304" pitchFamily="18" charset="0"/>
              <a:cs typeface="Times New Roman" panose="02020603050405020304" pitchFamily="18" charset="0"/>
            </a:rPr>
            <a:t>Curvas de rendimiento: ecuaciones</a:t>
          </a:r>
          <a:endParaRPr lang="es-EC" sz="3800" b="1" kern="1200" noProof="0" dirty="0">
            <a:solidFill>
              <a:srgbClr val="191919"/>
            </a:solidFill>
            <a:latin typeface="Times New Roman" panose="02020603050405020304" pitchFamily="18" charset="0"/>
            <a:cs typeface="Times New Roman" panose="02020603050405020304" pitchFamily="18" charset="0"/>
          </a:endParaRPr>
        </a:p>
      </dsp:txBody>
      <dsp:txXfrm>
        <a:off x="27917" y="641094"/>
        <a:ext cx="7913775" cy="783944"/>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3527" y="616704"/>
          <a:ext cx="7962555" cy="832724"/>
        </a:xfrm>
        <a:prstGeom prst="roundRect">
          <a:avLst>
            <a:gd name="adj" fmla="val 10000"/>
          </a:avLst>
        </a:prstGeom>
        <a:solidFill>
          <a:srgbClr val="16A08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48260" rIns="72390" bIns="48260" numCol="1" spcCol="1270" anchor="ctr" anchorCtr="0">
          <a:noAutofit/>
        </a:bodyPr>
        <a:lstStyle/>
        <a:p>
          <a:pPr lvl="0" algn="ctr" defTabSz="1689100">
            <a:lnSpc>
              <a:spcPct val="90000"/>
            </a:lnSpc>
            <a:spcBef>
              <a:spcPct val="0"/>
            </a:spcBef>
            <a:spcAft>
              <a:spcPct val="35000"/>
            </a:spcAft>
          </a:pPr>
          <a:r>
            <a:rPr lang="es-ES" sz="3800" b="1" kern="1200" noProof="0" dirty="0" smtClean="0">
              <a:solidFill>
                <a:srgbClr val="191919"/>
              </a:solidFill>
              <a:latin typeface="Times New Roman" panose="02020603050405020304" pitchFamily="18" charset="0"/>
              <a:cs typeface="Times New Roman" panose="02020603050405020304" pitchFamily="18" charset="0"/>
            </a:rPr>
            <a:t>Curvas de rendimiento: clasificación</a:t>
          </a:r>
          <a:endParaRPr lang="es-EC" sz="3800" b="1" kern="1200" noProof="0" dirty="0">
            <a:solidFill>
              <a:srgbClr val="191919"/>
            </a:solidFill>
            <a:latin typeface="Times New Roman" panose="02020603050405020304" pitchFamily="18" charset="0"/>
            <a:cs typeface="Times New Roman" panose="02020603050405020304" pitchFamily="18" charset="0"/>
          </a:endParaRPr>
        </a:p>
      </dsp:txBody>
      <dsp:txXfrm>
        <a:off x="27917" y="641094"/>
        <a:ext cx="7913775" cy="783944"/>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646960"/>
          <a:ext cx="7962555" cy="529641"/>
        </a:xfrm>
        <a:prstGeom prst="roundRect">
          <a:avLst>
            <a:gd name="adj" fmla="val 10000"/>
          </a:avLst>
        </a:prstGeom>
        <a:solidFill>
          <a:srgbClr val="16A08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48260" rIns="72390" bIns="48260" numCol="1" spcCol="1270" anchor="ctr" anchorCtr="0">
          <a:noAutofit/>
        </a:bodyPr>
        <a:lstStyle/>
        <a:p>
          <a:pPr lvl="0" algn="ctr" defTabSz="1689100">
            <a:lnSpc>
              <a:spcPct val="90000"/>
            </a:lnSpc>
            <a:spcBef>
              <a:spcPct val="0"/>
            </a:spcBef>
            <a:spcAft>
              <a:spcPct val="35000"/>
            </a:spcAft>
          </a:pPr>
          <a:r>
            <a:rPr lang="es-ES" sz="3800" b="1" kern="1200" noProof="0" dirty="0" smtClean="0">
              <a:solidFill>
                <a:srgbClr val="191919"/>
              </a:solidFill>
              <a:latin typeface="Times New Roman" panose="02020603050405020304" pitchFamily="18" charset="0"/>
              <a:cs typeface="Times New Roman" panose="02020603050405020304" pitchFamily="18" charset="0"/>
            </a:rPr>
            <a:t>Curvas de rendimiento: detección</a:t>
          </a:r>
          <a:endParaRPr lang="es-EC" sz="3800" b="1" kern="1200" noProof="0" dirty="0">
            <a:solidFill>
              <a:srgbClr val="191919"/>
            </a:solidFill>
            <a:latin typeface="Times New Roman" panose="02020603050405020304" pitchFamily="18" charset="0"/>
            <a:cs typeface="Times New Roman" panose="02020603050405020304" pitchFamily="18" charset="0"/>
          </a:endParaRPr>
        </a:p>
      </dsp:txBody>
      <dsp:txXfrm>
        <a:off x="15513" y="662473"/>
        <a:ext cx="7931529" cy="498615"/>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15095" y="646419"/>
          <a:ext cx="9058800" cy="1197787"/>
        </a:xfrm>
        <a:prstGeom prst="roundRect">
          <a:avLst>
            <a:gd name="adj" fmla="val 10000"/>
          </a:avLst>
        </a:prstGeom>
        <a:solidFill>
          <a:srgbClr val="16A08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48260" rIns="72390" bIns="48260" numCol="1" spcCol="1270" anchor="ctr" anchorCtr="0">
          <a:noAutofit/>
        </a:bodyPr>
        <a:lstStyle/>
        <a:p>
          <a:pPr lvl="0" algn="ctr" defTabSz="1689100">
            <a:lnSpc>
              <a:spcPct val="90000"/>
            </a:lnSpc>
            <a:spcBef>
              <a:spcPct val="0"/>
            </a:spcBef>
            <a:spcAft>
              <a:spcPct val="35000"/>
            </a:spcAft>
          </a:pPr>
          <a:r>
            <a:rPr lang="es-ES" sz="3800" b="1" kern="1200" noProof="0" dirty="0" smtClean="0">
              <a:solidFill>
                <a:srgbClr val="191919"/>
              </a:solidFill>
              <a:latin typeface="Times New Roman" panose="02020603050405020304" pitchFamily="18" charset="0"/>
              <a:cs typeface="Times New Roman" panose="02020603050405020304" pitchFamily="18" charset="0"/>
            </a:rPr>
            <a:t>Comparación de la tasa de error en la detección de peatones en la noche a </a:t>
          </a:r>
          <a14:m xmlns:a14="http://schemas.microsoft.com/office/drawing/2010/main">
            <m:oMath xmlns:m="http://schemas.openxmlformats.org/officeDocument/2006/math">
              <m:sSup>
                <m:sSupPr>
                  <m:ctrlPr>
                    <a:rPr lang="es-ES" sz="3800" b="1" i="1" kern="1200" noProof="0" smtClean="0">
                      <a:solidFill>
                        <a:srgbClr val="191919"/>
                      </a:solidFill>
                      <a:latin typeface="Cambria Math" panose="02040503050406030204" pitchFamily="18" charset="0"/>
                      <a:cs typeface="Times New Roman" panose="02020603050405020304" pitchFamily="18" charset="0"/>
                    </a:rPr>
                  </m:ctrlPr>
                </m:sSupPr>
                <m:e>
                  <m:r>
                    <a:rPr lang="es-ES" sz="3800" b="1" i="1" kern="1200" noProof="0" smtClean="0">
                      <a:solidFill>
                        <a:srgbClr val="191919"/>
                      </a:solidFill>
                      <a:latin typeface="Cambria Math" panose="02040503050406030204" pitchFamily="18" charset="0"/>
                      <a:cs typeface="Times New Roman" panose="02020603050405020304" pitchFamily="18" charset="0"/>
                    </a:rPr>
                    <m:t>𝟏𝟎</m:t>
                  </m:r>
                </m:e>
                <m:sup>
                  <m:r>
                    <a:rPr lang="es-ES" sz="3800" b="1" i="1" kern="1200" noProof="0" smtClean="0">
                      <a:solidFill>
                        <a:srgbClr val="191919"/>
                      </a:solidFill>
                      <a:latin typeface="Cambria Math" panose="02040503050406030204" pitchFamily="18" charset="0"/>
                      <a:cs typeface="Times New Roman" panose="02020603050405020304" pitchFamily="18" charset="0"/>
                    </a:rPr>
                    <m:t>−</m:t>
                  </m:r>
                  <m:r>
                    <a:rPr lang="es-ES" sz="3800" b="1" i="1" kern="1200" noProof="0" smtClean="0">
                      <a:solidFill>
                        <a:srgbClr val="191919"/>
                      </a:solidFill>
                      <a:latin typeface="Cambria Math" panose="02040503050406030204" pitchFamily="18" charset="0"/>
                      <a:cs typeface="Times New Roman" panose="02020603050405020304" pitchFamily="18" charset="0"/>
                    </a:rPr>
                    <m:t>𝟏</m:t>
                  </m:r>
                </m:sup>
              </m:sSup>
            </m:oMath>
          </a14:m>
          <a:endParaRPr lang="es-EC" sz="3800" b="1" kern="1200" noProof="0" dirty="0">
            <a:solidFill>
              <a:srgbClr val="191919"/>
            </a:solidFill>
            <a:latin typeface="Times New Roman" panose="02020603050405020304" pitchFamily="18" charset="0"/>
            <a:cs typeface="Times New Roman" panose="02020603050405020304" pitchFamily="18" charset="0"/>
          </a:endParaRPr>
        </a:p>
      </dsp:txBody>
      <dsp:txXfrm>
        <a:off x="50177" y="681501"/>
        <a:ext cx="8988636" cy="1127623"/>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242986" y="915377"/>
          <a:ext cx="10776718" cy="625337"/>
        </a:xfrm>
        <a:prstGeom prst="roundRect">
          <a:avLst>
            <a:gd name="adj" fmla="val 10000"/>
          </a:avLst>
        </a:prstGeom>
        <a:solidFill>
          <a:srgbClr val="16A08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48260" rIns="72390" bIns="48260" numCol="1" spcCol="1270" anchor="ctr" anchorCtr="0">
          <a:noAutofit/>
        </a:bodyPr>
        <a:lstStyle/>
        <a:p>
          <a:pPr lvl="0" algn="ctr" defTabSz="1689100">
            <a:lnSpc>
              <a:spcPct val="90000"/>
            </a:lnSpc>
            <a:spcBef>
              <a:spcPct val="0"/>
            </a:spcBef>
            <a:spcAft>
              <a:spcPct val="35000"/>
            </a:spcAft>
          </a:pPr>
          <a:r>
            <a:rPr lang="es-ES" sz="3800" b="1" kern="1200" noProof="0" dirty="0" smtClean="0">
              <a:solidFill>
                <a:srgbClr val="191919"/>
              </a:solidFill>
              <a:latin typeface="Times New Roman" panose="02020603050405020304" pitchFamily="18" charset="0"/>
              <a:cs typeface="Times New Roman" panose="02020603050405020304" pitchFamily="18" charset="0"/>
            </a:rPr>
            <a:t>Tiempo de procesamiento</a:t>
          </a:r>
          <a:endParaRPr lang="es-EC" sz="3800" b="1" kern="1200" noProof="0" dirty="0">
            <a:solidFill>
              <a:srgbClr val="191919"/>
            </a:solidFill>
            <a:latin typeface="Times New Roman" panose="02020603050405020304" pitchFamily="18" charset="0"/>
            <a:cs typeface="Times New Roman" panose="02020603050405020304" pitchFamily="18" charset="0"/>
          </a:endParaRPr>
        </a:p>
      </dsp:txBody>
      <dsp:txXfrm>
        <a:off x="261301" y="933692"/>
        <a:ext cx="10740088" cy="588707"/>
      </dsp:txXfrm>
    </dsp:sp>
    <dsp:sp modelId="{C4C2FBD5-3E46-45C9-9C97-96A3A73A8AF2}">
      <dsp:nvSpPr>
        <dsp:cNvPr id="0" name=""/>
        <dsp:cNvSpPr/>
      </dsp:nvSpPr>
      <dsp:spPr>
        <a:xfrm>
          <a:off x="1320658" y="1540714"/>
          <a:ext cx="825435" cy="662221"/>
        </a:xfrm>
        <a:custGeom>
          <a:avLst/>
          <a:gdLst/>
          <a:ahLst/>
          <a:cxnLst/>
          <a:rect l="0" t="0" r="0" b="0"/>
          <a:pathLst>
            <a:path>
              <a:moveTo>
                <a:pt x="0" y="0"/>
              </a:moveTo>
              <a:lnTo>
                <a:pt x="0" y="662221"/>
              </a:lnTo>
              <a:lnTo>
                <a:pt x="825435" y="662221"/>
              </a:lnTo>
            </a:path>
          </a:pathLst>
        </a:custGeom>
        <a:noFill/>
        <a:ln w="25400" cap="flat" cmpd="sng" algn="ctr">
          <a:solidFill>
            <a:srgbClr val="16A085"/>
          </a:solidFill>
          <a:prstDash val="solid"/>
        </a:ln>
        <a:effectLst/>
      </dsp:spPr>
      <dsp:style>
        <a:lnRef idx="2">
          <a:scrgbClr r="0" g="0" b="0"/>
        </a:lnRef>
        <a:fillRef idx="0">
          <a:scrgbClr r="0" g="0" b="0"/>
        </a:fillRef>
        <a:effectRef idx="0">
          <a:scrgbClr r="0" g="0" b="0"/>
        </a:effectRef>
        <a:fontRef idx="minor"/>
      </dsp:style>
    </dsp:sp>
    <dsp:sp modelId="{20A56313-0FF8-4871-9886-2D8E1FBCC4AE}">
      <dsp:nvSpPr>
        <dsp:cNvPr id="0" name=""/>
        <dsp:cNvSpPr/>
      </dsp:nvSpPr>
      <dsp:spPr>
        <a:xfrm>
          <a:off x="2146093" y="1804740"/>
          <a:ext cx="8814566" cy="796391"/>
        </a:xfrm>
        <a:prstGeom prst="roundRect">
          <a:avLst>
            <a:gd name="adj" fmla="val 10000"/>
          </a:avLst>
        </a:prstGeom>
        <a:solidFill>
          <a:schemeClr val="lt1">
            <a:alpha val="90000"/>
            <a:hueOff val="0"/>
            <a:satOff val="0"/>
            <a:lumOff val="0"/>
            <a:alphaOff val="0"/>
          </a:schemeClr>
        </a:solidFill>
        <a:ln w="25400" cap="flat" cmpd="sng" algn="ctr">
          <a:solidFill>
            <a:srgbClr val="16A085"/>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just" defTabSz="1066800">
            <a:lnSpc>
              <a:spcPct val="90000"/>
            </a:lnSpc>
            <a:spcBef>
              <a:spcPct val="0"/>
            </a:spcBef>
            <a:spcAft>
              <a:spcPct val="35000"/>
            </a:spcAft>
          </a:pPr>
          <a:r>
            <a:rPr lang="es-ES" sz="2400" b="0" kern="1200" noProof="0" dirty="0">
              <a:solidFill>
                <a:srgbClr val="191919"/>
              </a:solidFill>
              <a:latin typeface="Times New Roman" panose="02020603050405020304" pitchFamily="18" charset="0"/>
              <a:cs typeface="Times New Roman" panose="02020603050405020304" pitchFamily="18" charset="0"/>
            </a:rPr>
            <a:t>Los algoritmos fueron implementados en C++, usando las librerías Caffe-Fast y OpenCV 3.1.</a:t>
          </a:r>
        </a:p>
      </dsp:txBody>
      <dsp:txXfrm>
        <a:off x="2169418" y="1828065"/>
        <a:ext cx="8767916" cy="749741"/>
      </dsp:txXfrm>
    </dsp:sp>
    <dsp:sp modelId="{1FED7DEC-6566-4E41-A66A-EF82F8B4A7A4}">
      <dsp:nvSpPr>
        <dsp:cNvPr id="0" name=""/>
        <dsp:cNvSpPr/>
      </dsp:nvSpPr>
      <dsp:spPr>
        <a:xfrm>
          <a:off x="1320658" y="1540714"/>
          <a:ext cx="768111" cy="1770727"/>
        </a:xfrm>
        <a:custGeom>
          <a:avLst/>
          <a:gdLst/>
          <a:ahLst/>
          <a:cxnLst/>
          <a:rect l="0" t="0" r="0" b="0"/>
          <a:pathLst>
            <a:path>
              <a:moveTo>
                <a:pt x="0" y="0"/>
              </a:moveTo>
              <a:lnTo>
                <a:pt x="0" y="1770727"/>
              </a:lnTo>
              <a:lnTo>
                <a:pt x="768111" y="1770727"/>
              </a:lnTo>
            </a:path>
          </a:pathLst>
        </a:custGeom>
        <a:noFill/>
        <a:ln w="25400" cap="flat" cmpd="sng" algn="ctr">
          <a:solidFill>
            <a:srgbClr val="16A085"/>
          </a:solidFill>
          <a:prstDash val="solid"/>
        </a:ln>
        <a:effectLst/>
      </dsp:spPr>
      <dsp:style>
        <a:lnRef idx="2">
          <a:scrgbClr r="0" g="0" b="0"/>
        </a:lnRef>
        <a:fillRef idx="0">
          <a:scrgbClr r="0" g="0" b="0"/>
        </a:fillRef>
        <a:effectRef idx="0">
          <a:scrgbClr r="0" g="0" b="0"/>
        </a:effectRef>
        <a:fontRef idx="minor"/>
      </dsp:style>
    </dsp:sp>
    <dsp:sp modelId="{4F805E48-B9C2-4F1F-B435-118A89270E8A}">
      <dsp:nvSpPr>
        <dsp:cNvPr id="0" name=""/>
        <dsp:cNvSpPr/>
      </dsp:nvSpPr>
      <dsp:spPr>
        <a:xfrm>
          <a:off x="2088769" y="2834210"/>
          <a:ext cx="8826919" cy="954464"/>
        </a:xfrm>
        <a:prstGeom prst="roundRect">
          <a:avLst>
            <a:gd name="adj" fmla="val 10000"/>
          </a:avLst>
        </a:prstGeom>
        <a:solidFill>
          <a:schemeClr val="lt1">
            <a:alpha val="90000"/>
            <a:hueOff val="0"/>
            <a:satOff val="0"/>
            <a:lumOff val="0"/>
            <a:alphaOff val="0"/>
          </a:schemeClr>
        </a:solidFill>
        <a:ln w="25400" cap="flat" cmpd="sng" algn="ctr">
          <a:solidFill>
            <a:srgbClr val="16A085"/>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just" defTabSz="1066800">
            <a:lnSpc>
              <a:spcPct val="90000"/>
            </a:lnSpc>
            <a:spcBef>
              <a:spcPct val="0"/>
            </a:spcBef>
            <a:spcAft>
              <a:spcPct val="35000"/>
            </a:spcAft>
          </a:pPr>
          <a:r>
            <a:rPr lang="es-ES" sz="2400" b="0" kern="1200" noProof="0" dirty="0" smtClean="0">
              <a:solidFill>
                <a:srgbClr val="191919"/>
              </a:solidFill>
              <a:latin typeface="Times New Roman" panose="02020603050405020304" pitchFamily="18" charset="0"/>
              <a:cs typeface="Times New Roman" panose="02020603050405020304" pitchFamily="18" charset="0"/>
            </a:rPr>
            <a:t>Para el desarrollo de los experimentos se utilizó un computador de escritorio Intel Core i7-4790 CPU @ 3.60GHz y 8 GB de RAM con sistema operativo Ubuntu 14.04 de 64 bits. </a:t>
          </a:r>
          <a:endParaRPr lang="es-ES" sz="2400" b="0" kern="1200" noProof="0" dirty="0">
            <a:solidFill>
              <a:srgbClr val="191919"/>
            </a:solidFill>
            <a:latin typeface="Times New Roman" panose="02020603050405020304" pitchFamily="18" charset="0"/>
            <a:cs typeface="Times New Roman" panose="02020603050405020304" pitchFamily="18" charset="0"/>
          </a:endParaRPr>
        </a:p>
      </dsp:txBody>
      <dsp:txXfrm>
        <a:off x="2116724" y="2862165"/>
        <a:ext cx="8771009" cy="898554"/>
      </dsp:txXfrm>
    </dsp:sp>
    <dsp:sp modelId="{774A475A-5BB3-46CF-930F-39CBEE5159DF}">
      <dsp:nvSpPr>
        <dsp:cNvPr id="0" name=""/>
        <dsp:cNvSpPr/>
      </dsp:nvSpPr>
      <dsp:spPr>
        <a:xfrm>
          <a:off x="1320658" y="1540714"/>
          <a:ext cx="817292" cy="2880168"/>
        </a:xfrm>
        <a:custGeom>
          <a:avLst/>
          <a:gdLst/>
          <a:ahLst/>
          <a:cxnLst/>
          <a:rect l="0" t="0" r="0" b="0"/>
          <a:pathLst>
            <a:path>
              <a:moveTo>
                <a:pt x="0" y="0"/>
              </a:moveTo>
              <a:lnTo>
                <a:pt x="0" y="2880168"/>
              </a:lnTo>
              <a:lnTo>
                <a:pt x="817292" y="2880168"/>
              </a:lnTo>
            </a:path>
          </a:pathLst>
        </a:custGeom>
        <a:noFill/>
        <a:ln w="25400" cap="flat" cmpd="sng" algn="ctr">
          <a:solidFill>
            <a:srgbClr val="16A085"/>
          </a:solidFill>
          <a:prstDash val="solid"/>
        </a:ln>
        <a:effectLst/>
      </dsp:spPr>
      <dsp:style>
        <a:lnRef idx="2">
          <a:scrgbClr r="0" g="0" b="0"/>
        </a:lnRef>
        <a:fillRef idx="0">
          <a:scrgbClr r="0" g="0" b="0"/>
        </a:fillRef>
        <a:effectRef idx="0">
          <a:scrgbClr r="0" g="0" b="0"/>
        </a:effectRef>
        <a:fontRef idx="minor"/>
      </dsp:style>
    </dsp:sp>
    <dsp:sp modelId="{2AF6C08D-9A02-44FB-A144-4791E73580F5}">
      <dsp:nvSpPr>
        <dsp:cNvPr id="0" name=""/>
        <dsp:cNvSpPr/>
      </dsp:nvSpPr>
      <dsp:spPr>
        <a:xfrm>
          <a:off x="2137950" y="4015544"/>
          <a:ext cx="8854576" cy="810677"/>
        </a:xfrm>
        <a:prstGeom prst="roundRect">
          <a:avLst>
            <a:gd name="adj" fmla="val 10000"/>
          </a:avLst>
        </a:prstGeom>
        <a:solidFill>
          <a:schemeClr val="lt1">
            <a:alpha val="90000"/>
            <a:hueOff val="0"/>
            <a:satOff val="0"/>
            <a:lumOff val="0"/>
            <a:alphaOff val="0"/>
          </a:schemeClr>
        </a:solidFill>
        <a:ln w="25400" cap="flat" cmpd="sng" algn="ctr">
          <a:solidFill>
            <a:srgbClr val="16A085"/>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just" defTabSz="1066800">
            <a:lnSpc>
              <a:spcPct val="90000"/>
            </a:lnSpc>
            <a:spcBef>
              <a:spcPct val="0"/>
            </a:spcBef>
            <a:spcAft>
              <a:spcPct val="35000"/>
            </a:spcAft>
          </a:pPr>
          <a:r>
            <a:rPr lang="es-ES" sz="2400" b="0" kern="1200" noProof="0" dirty="0" smtClean="0">
              <a:solidFill>
                <a:srgbClr val="191919"/>
              </a:solidFill>
              <a:latin typeface="Times New Roman" panose="02020603050405020304" pitchFamily="18" charset="0"/>
              <a:cs typeface="Times New Roman" panose="02020603050405020304" pitchFamily="18" charset="0"/>
            </a:rPr>
            <a:t>El tiempo de procesamiento es de aproximadamente 3 fotogramas por segundo trabajando con fotogramas de tamaño 181 x 230 píxeles.</a:t>
          </a:r>
          <a:endParaRPr lang="es-ES" sz="2400" b="0" kern="1200" noProof="0" dirty="0">
            <a:solidFill>
              <a:srgbClr val="191919"/>
            </a:solidFill>
            <a:latin typeface="Times New Roman" panose="02020603050405020304" pitchFamily="18" charset="0"/>
            <a:cs typeface="Times New Roman" panose="02020603050405020304" pitchFamily="18" charset="0"/>
          </a:endParaRPr>
        </a:p>
      </dsp:txBody>
      <dsp:txXfrm>
        <a:off x="2161694" y="4039288"/>
        <a:ext cx="8807088" cy="763189"/>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206454" y="556746"/>
          <a:ext cx="10813250" cy="627456"/>
        </a:xfrm>
        <a:prstGeom prst="roundRect">
          <a:avLst>
            <a:gd name="adj" fmla="val 10000"/>
          </a:avLst>
        </a:prstGeom>
        <a:solidFill>
          <a:srgbClr val="16A08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48260" rIns="72390" bIns="48260" numCol="1" spcCol="1270" anchor="ctr" anchorCtr="0">
          <a:noAutofit/>
        </a:bodyPr>
        <a:lstStyle/>
        <a:p>
          <a:pPr lvl="0" algn="ctr" defTabSz="1689100">
            <a:lnSpc>
              <a:spcPct val="90000"/>
            </a:lnSpc>
            <a:spcBef>
              <a:spcPct val="0"/>
            </a:spcBef>
            <a:spcAft>
              <a:spcPct val="35000"/>
            </a:spcAft>
          </a:pPr>
          <a:r>
            <a:rPr lang="es-ES" sz="3800" b="1" kern="1200" noProof="0" dirty="0" smtClean="0">
              <a:solidFill>
                <a:srgbClr val="191919"/>
              </a:solidFill>
              <a:latin typeface="Times New Roman" panose="02020603050405020304" pitchFamily="18" charset="0"/>
              <a:cs typeface="Times New Roman" panose="02020603050405020304" pitchFamily="18" charset="0"/>
            </a:rPr>
            <a:t>Conclusiones</a:t>
          </a:r>
          <a:endParaRPr lang="es-EC" sz="3800" b="1" kern="1200" noProof="0" dirty="0">
            <a:solidFill>
              <a:srgbClr val="191919"/>
            </a:solidFill>
            <a:latin typeface="Times New Roman" panose="02020603050405020304" pitchFamily="18" charset="0"/>
            <a:cs typeface="Times New Roman" panose="02020603050405020304" pitchFamily="18" charset="0"/>
          </a:endParaRPr>
        </a:p>
      </dsp:txBody>
      <dsp:txXfrm>
        <a:off x="224832" y="575124"/>
        <a:ext cx="10776494" cy="590700"/>
      </dsp:txXfrm>
    </dsp:sp>
    <dsp:sp modelId="{C4C2FBD5-3E46-45C9-9C97-96A3A73A8AF2}">
      <dsp:nvSpPr>
        <dsp:cNvPr id="0" name=""/>
        <dsp:cNvSpPr/>
      </dsp:nvSpPr>
      <dsp:spPr>
        <a:xfrm>
          <a:off x="1287779" y="1184203"/>
          <a:ext cx="874977" cy="1238698"/>
        </a:xfrm>
        <a:custGeom>
          <a:avLst/>
          <a:gdLst/>
          <a:ahLst/>
          <a:cxnLst/>
          <a:rect l="0" t="0" r="0" b="0"/>
          <a:pathLst>
            <a:path>
              <a:moveTo>
                <a:pt x="0" y="0"/>
              </a:moveTo>
              <a:lnTo>
                <a:pt x="0" y="1238698"/>
              </a:lnTo>
              <a:lnTo>
                <a:pt x="874977" y="1238698"/>
              </a:lnTo>
            </a:path>
          </a:pathLst>
        </a:custGeom>
        <a:noFill/>
        <a:ln w="25400" cap="flat" cmpd="sng" algn="ctr">
          <a:solidFill>
            <a:srgbClr val="16A085"/>
          </a:solidFill>
          <a:prstDash val="solid"/>
        </a:ln>
        <a:effectLst/>
      </dsp:spPr>
      <dsp:style>
        <a:lnRef idx="2">
          <a:scrgbClr r="0" g="0" b="0"/>
        </a:lnRef>
        <a:fillRef idx="0">
          <a:scrgbClr r="0" g="0" b="0"/>
        </a:fillRef>
        <a:effectRef idx="0">
          <a:scrgbClr r="0" g="0" b="0"/>
        </a:effectRef>
        <a:fontRef idx="minor"/>
      </dsp:style>
    </dsp:sp>
    <dsp:sp modelId="{20A56313-0FF8-4871-9886-2D8E1FBCC4AE}">
      <dsp:nvSpPr>
        <dsp:cNvPr id="0" name=""/>
        <dsp:cNvSpPr/>
      </dsp:nvSpPr>
      <dsp:spPr>
        <a:xfrm>
          <a:off x="2162757" y="1362813"/>
          <a:ext cx="8844446" cy="2120175"/>
        </a:xfrm>
        <a:prstGeom prst="roundRect">
          <a:avLst>
            <a:gd name="adj" fmla="val 10000"/>
          </a:avLst>
        </a:prstGeom>
        <a:solidFill>
          <a:schemeClr val="lt1">
            <a:alpha val="90000"/>
            <a:hueOff val="0"/>
            <a:satOff val="0"/>
            <a:lumOff val="0"/>
            <a:alphaOff val="0"/>
          </a:schemeClr>
        </a:solidFill>
        <a:ln w="25400" cap="flat" cmpd="sng" algn="ctr">
          <a:solidFill>
            <a:srgbClr val="16A085"/>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just" defTabSz="1066800">
            <a:lnSpc>
              <a:spcPct val="90000"/>
            </a:lnSpc>
            <a:spcBef>
              <a:spcPct val="0"/>
            </a:spcBef>
            <a:spcAft>
              <a:spcPct val="35000"/>
            </a:spcAft>
          </a:pPr>
          <a:r>
            <a:rPr lang="es-ES" sz="2400" b="0" strike="noStrike" kern="1200" noProof="0" dirty="0" smtClean="0">
              <a:solidFill>
                <a:srgbClr val="191919"/>
              </a:solidFill>
              <a:latin typeface="Times New Roman" panose="02020603050405020304" pitchFamily="18" charset="0"/>
              <a:cs typeface="Times New Roman" panose="02020603050405020304" pitchFamily="18" charset="0"/>
            </a:rPr>
            <a:t>Para diferenciar un peatón de un no peatón la arquitectura calcula un conjunto de características sobre todo el fotograma, las mismas que se calculan una sola vez, por lo que para clasificar cada candidato simplemente se extrae del mapa de características generado en la última capa convolucional la región correspondiente al candidato y se lo categoriza a través de regresión logística.</a:t>
          </a:r>
          <a:endParaRPr lang="es-ES" sz="2400" b="0" strike="noStrike" kern="1200" noProof="0" dirty="0">
            <a:solidFill>
              <a:srgbClr val="191919"/>
            </a:solidFill>
            <a:latin typeface="Times New Roman" panose="02020603050405020304" pitchFamily="18" charset="0"/>
            <a:cs typeface="Times New Roman" panose="02020603050405020304" pitchFamily="18" charset="0"/>
          </a:endParaRPr>
        </a:p>
      </dsp:txBody>
      <dsp:txXfrm>
        <a:off x="2224855" y="1424911"/>
        <a:ext cx="8720250" cy="1995979"/>
      </dsp:txXfrm>
    </dsp:sp>
    <dsp:sp modelId="{1FED7DEC-6566-4E41-A66A-EF82F8B4A7A4}">
      <dsp:nvSpPr>
        <dsp:cNvPr id="0" name=""/>
        <dsp:cNvSpPr/>
      </dsp:nvSpPr>
      <dsp:spPr>
        <a:xfrm>
          <a:off x="1287779" y="1184203"/>
          <a:ext cx="867274" cy="3141190"/>
        </a:xfrm>
        <a:custGeom>
          <a:avLst/>
          <a:gdLst/>
          <a:ahLst/>
          <a:cxnLst/>
          <a:rect l="0" t="0" r="0" b="0"/>
          <a:pathLst>
            <a:path>
              <a:moveTo>
                <a:pt x="0" y="0"/>
              </a:moveTo>
              <a:lnTo>
                <a:pt x="0" y="3141190"/>
              </a:lnTo>
              <a:lnTo>
                <a:pt x="867274" y="3141190"/>
              </a:lnTo>
            </a:path>
          </a:pathLst>
        </a:custGeom>
        <a:noFill/>
        <a:ln w="25400" cap="flat" cmpd="sng" algn="ctr">
          <a:solidFill>
            <a:srgbClr val="16A085"/>
          </a:solidFill>
          <a:prstDash val="solid"/>
        </a:ln>
        <a:effectLst/>
      </dsp:spPr>
      <dsp:style>
        <a:lnRef idx="2">
          <a:scrgbClr r="0" g="0" b="0"/>
        </a:lnRef>
        <a:fillRef idx="0">
          <a:scrgbClr r="0" g="0" b="0"/>
        </a:fillRef>
        <a:effectRef idx="0">
          <a:scrgbClr r="0" g="0" b="0"/>
        </a:effectRef>
        <a:fontRef idx="minor"/>
      </dsp:style>
    </dsp:sp>
    <dsp:sp modelId="{4F805E48-B9C2-4F1F-B435-118A89270E8A}">
      <dsp:nvSpPr>
        <dsp:cNvPr id="0" name=""/>
        <dsp:cNvSpPr/>
      </dsp:nvSpPr>
      <dsp:spPr>
        <a:xfrm>
          <a:off x="2155054" y="3673341"/>
          <a:ext cx="8856840" cy="1304103"/>
        </a:xfrm>
        <a:prstGeom prst="roundRect">
          <a:avLst>
            <a:gd name="adj" fmla="val 10000"/>
          </a:avLst>
        </a:prstGeom>
        <a:solidFill>
          <a:schemeClr val="lt1">
            <a:alpha val="90000"/>
            <a:hueOff val="0"/>
            <a:satOff val="0"/>
            <a:lumOff val="0"/>
            <a:alphaOff val="0"/>
          </a:schemeClr>
        </a:solidFill>
        <a:ln w="25400" cap="flat" cmpd="sng" algn="ctr">
          <a:solidFill>
            <a:srgbClr val="16A085"/>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just" defTabSz="1066800">
            <a:lnSpc>
              <a:spcPct val="90000"/>
            </a:lnSpc>
            <a:spcBef>
              <a:spcPct val="0"/>
            </a:spcBef>
            <a:spcAft>
              <a:spcPct val="35000"/>
            </a:spcAft>
          </a:pPr>
          <a:r>
            <a:rPr lang="es-ES" sz="2400" b="0" strike="noStrike" kern="1200" noProof="0" dirty="0" smtClean="0">
              <a:solidFill>
                <a:srgbClr val="191919"/>
              </a:solidFill>
              <a:latin typeface="Times New Roman" panose="02020603050405020304" pitchFamily="18" charset="0"/>
              <a:cs typeface="Times New Roman" panose="02020603050405020304" pitchFamily="18" charset="0"/>
            </a:rPr>
            <a:t>Esta arquitectura muestra que con apenas dos capas convolucionales se alcanza un rendimiento comparable con el de los métodos que generan características manuales. </a:t>
          </a:r>
          <a:endParaRPr lang="es-ES" sz="2400" b="0" strike="noStrike" kern="1200" noProof="0" dirty="0">
            <a:solidFill>
              <a:srgbClr val="191919"/>
            </a:solidFill>
            <a:latin typeface="Times New Roman" panose="02020603050405020304" pitchFamily="18" charset="0"/>
            <a:cs typeface="Times New Roman" panose="02020603050405020304" pitchFamily="18" charset="0"/>
          </a:endParaRPr>
        </a:p>
      </dsp:txBody>
      <dsp:txXfrm>
        <a:off x="2193250" y="3711537"/>
        <a:ext cx="8780448" cy="1227711"/>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206454" y="908203"/>
          <a:ext cx="10813250" cy="627456"/>
        </a:xfrm>
        <a:prstGeom prst="roundRect">
          <a:avLst>
            <a:gd name="adj" fmla="val 10000"/>
          </a:avLst>
        </a:prstGeom>
        <a:solidFill>
          <a:srgbClr val="16A08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48260" rIns="72390" bIns="48260" numCol="1" spcCol="1270" anchor="ctr" anchorCtr="0">
          <a:noAutofit/>
        </a:bodyPr>
        <a:lstStyle/>
        <a:p>
          <a:pPr lvl="0" algn="ctr" defTabSz="1689100">
            <a:lnSpc>
              <a:spcPct val="90000"/>
            </a:lnSpc>
            <a:spcBef>
              <a:spcPct val="0"/>
            </a:spcBef>
            <a:spcAft>
              <a:spcPct val="35000"/>
            </a:spcAft>
          </a:pPr>
          <a:r>
            <a:rPr lang="es-ES" sz="3800" b="1" kern="1200" noProof="0" dirty="0" smtClean="0">
              <a:solidFill>
                <a:srgbClr val="191919"/>
              </a:solidFill>
              <a:latin typeface="Times New Roman" panose="02020603050405020304" pitchFamily="18" charset="0"/>
              <a:cs typeface="Times New Roman" panose="02020603050405020304" pitchFamily="18" charset="0"/>
            </a:rPr>
            <a:t>Conclusiones</a:t>
          </a:r>
          <a:endParaRPr lang="es-EC" sz="3800" b="1" kern="1200" noProof="0" dirty="0">
            <a:solidFill>
              <a:srgbClr val="191919"/>
            </a:solidFill>
            <a:latin typeface="Times New Roman" panose="02020603050405020304" pitchFamily="18" charset="0"/>
            <a:cs typeface="Times New Roman" panose="02020603050405020304" pitchFamily="18" charset="0"/>
          </a:endParaRPr>
        </a:p>
      </dsp:txBody>
      <dsp:txXfrm>
        <a:off x="224832" y="926581"/>
        <a:ext cx="10776494" cy="590700"/>
      </dsp:txXfrm>
    </dsp:sp>
    <dsp:sp modelId="{C4C2FBD5-3E46-45C9-9C97-96A3A73A8AF2}">
      <dsp:nvSpPr>
        <dsp:cNvPr id="0" name=""/>
        <dsp:cNvSpPr/>
      </dsp:nvSpPr>
      <dsp:spPr>
        <a:xfrm>
          <a:off x="1287779" y="1535660"/>
          <a:ext cx="874977" cy="1106348"/>
        </a:xfrm>
        <a:custGeom>
          <a:avLst/>
          <a:gdLst/>
          <a:ahLst/>
          <a:cxnLst/>
          <a:rect l="0" t="0" r="0" b="0"/>
          <a:pathLst>
            <a:path>
              <a:moveTo>
                <a:pt x="0" y="0"/>
              </a:moveTo>
              <a:lnTo>
                <a:pt x="0" y="1106348"/>
              </a:lnTo>
              <a:lnTo>
                <a:pt x="874977" y="1106348"/>
              </a:lnTo>
            </a:path>
          </a:pathLst>
        </a:custGeom>
        <a:noFill/>
        <a:ln w="25400" cap="flat" cmpd="sng" algn="ctr">
          <a:solidFill>
            <a:srgbClr val="16A085"/>
          </a:solidFill>
          <a:prstDash val="solid"/>
        </a:ln>
        <a:effectLst/>
      </dsp:spPr>
      <dsp:style>
        <a:lnRef idx="2">
          <a:scrgbClr r="0" g="0" b="0"/>
        </a:lnRef>
        <a:fillRef idx="0">
          <a:scrgbClr r="0" g="0" b="0"/>
        </a:fillRef>
        <a:effectRef idx="0">
          <a:scrgbClr r="0" g="0" b="0"/>
        </a:effectRef>
        <a:fontRef idx="minor"/>
      </dsp:style>
    </dsp:sp>
    <dsp:sp modelId="{20A56313-0FF8-4871-9886-2D8E1FBCC4AE}">
      <dsp:nvSpPr>
        <dsp:cNvPr id="0" name=""/>
        <dsp:cNvSpPr/>
      </dsp:nvSpPr>
      <dsp:spPr>
        <a:xfrm>
          <a:off x="2162757" y="1714271"/>
          <a:ext cx="8844446" cy="1855475"/>
        </a:xfrm>
        <a:prstGeom prst="roundRect">
          <a:avLst>
            <a:gd name="adj" fmla="val 10000"/>
          </a:avLst>
        </a:prstGeom>
        <a:solidFill>
          <a:schemeClr val="lt1">
            <a:alpha val="90000"/>
            <a:hueOff val="0"/>
            <a:satOff val="0"/>
            <a:lumOff val="0"/>
            <a:alphaOff val="0"/>
          </a:schemeClr>
        </a:solidFill>
        <a:ln w="25400" cap="flat" cmpd="sng" algn="ctr">
          <a:solidFill>
            <a:srgbClr val="16A085"/>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just" defTabSz="1066800">
            <a:lnSpc>
              <a:spcPct val="90000"/>
            </a:lnSpc>
            <a:spcBef>
              <a:spcPct val="0"/>
            </a:spcBef>
            <a:spcAft>
              <a:spcPct val="35000"/>
            </a:spcAft>
          </a:pPr>
          <a:r>
            <a:rPr lang="es-ES" sz="2400" b="0" strike="noStrike" kern="1200" noProof="0" dirty="0" smtClean="0">
              <a:solidFill>
                <a:srgbClr val="191919"/>
              </a:solidFill>
              <a:latin typeface="Times New Roman" panose="02020603050405020304" pitchFamily="18" charset="0"/>
              <a:cs typeface="Times New Roman" panose="02020603050405020304" pitchFamily="18" charset="0"/>
            </a:rPr>
            <a:t>La principal ventaja de esta arquitectura radica en que las características de todos los posibles candidatos ya se encuentran calculadas en la última capa convolucional a diferencia de las arquitecturas basadas en R-CNN en las cuales se extraen características por candidato individualmente.</a:t>
          </a:r>
          <a:endParaRPr lang="es-ES" sz="2400" b="0" strike="noStrike" kern="1200" noProof="0" dirty="0">
            <a:solidFill>
              <a:srgbClr val="191919"/>
            </a:solidFill>
            <a:latin typeface="Times New Roman" panose="02020603050405020304" pitchFamily="18" charset="0"/>
            <a:cs typeface="Times New Roman" panose="02020603050405020304" pitchFamily="18" charset="0"/>
          </a:endParaRPr>
        </a:p>
      </dsp:txBody>
      <dsp:txXfrm>
        <a:off x="2217102" y="1768616"/>
        <a:ext cx="8735756" cy="1746785"/>
      </dsp:txXfrm>
    </dsp:sp>
    <dsp:sp modelId="{1FED7DEC-6566-4E41-A66A-EF82F8B4A7A4}">
      <dsp:nvSpPr>
        <dsp:cNvPr id="0" name=""/>
        <dsp:cNvSpPr/>
      </dsp:nvSpPr>
      <dsp:spPr>
        <a:xfrm>
          <a:off x="1287779" y="1535660"/>
          <a:ext cx="867274" cy="2657383"/>
        </a:xfrm>
        <a:custGeom>
          <a:avLst/>
          <a:gdLst/>
          <a:ahLst/>
          <a:cxnLst/>
          <a:rect l="0" t="0" r="0" b="0"/>
          <a:pathLst>
            <a:path>
              <a:moveTo>
                <a:pt x="0" y="0"/>
              </a:moveTo>
              <a:lnTo>
                <a:pt x="0" y="2657383"/>
              </a:lnTo>
              <a:lnTo>
                <a:pt x="867274" y="2657383"/>
              </a:lnTo>
            </a:path>
          </a:pathLst>
        </a:custGeom>
        <a:noFill/>
        <a:ln w="25400" cap="flat" cmpd="sng" algn="ctr">
          <a:solidFill>
            <a:srgbClr val="16A085"/>
          </a:solidFill>
          <a:prstDash val="solid"/>
        </a:ln>
        <a:effectLst/>
      </dsp:spPr>
      <dsp:style>
        <a:lnRef idx="2">
          <a:scrgbClr r="0" g="0" b="0"/>
        </a:lnRef>
        <a:fillRef idx="0">
          <a:scrgbClr r="0" g="0" b="0"/>
        </a:fillRef>
        <a:effectRef idx="0">
          <a:scrgbClr r="0" g="0" b="0"/>
        </a:effectRef>
        <a:fontRef idx="minor"/>
      </dsp:style>
    </dsp:sp>
    <dsp:sp modelId="{4F805E48-B9C2-4F1F-B435-118A89270E8A}">
      <dsp:nvSpPr>
        <dsp:cNvPr id="0" name=""/>
        <dsp:cNvSpPr/>
      </dsp:nvSpPr>
      <dsp:spPr>
        <a:xfrm>
          <a:off x="2155054" y="3760099"/>
          <a:ext cx="8856840" cy="865888"/>
        </a:xfrm>
        <a:prstGeom prst="roundRect">
          <a:avLst>
            <a:gd name="adj" fmla="val 10000"/>
          </a:avLst>
        </a:prstGeom>
        <a:solidFill>
          <a:schemeClr val="lt1">
            <a:alpha val="90000"/>
            <a:hueOff val="0"/>
            <a:satOff val="0"/>
            <a:lumOff val="0"/>
            <a:alphaOff val="0"/>
          </a:schemeClr>
        </a:solidFill>
        <a:ln w="25400" cap="flat" cmpd="sng" algn="ctr">
          <a:solidFill>
            <a:srgbClr val="16A085"/>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just" defTabSz="1066800">
            <a:lnSpc>
              <a:spcPct val="90000"/>
            </a:lnSpc>
            <a:spcBef>
              <a:spcPct val="0"/>
            </a:spcBef>
            <a:spcAft>
              <a:spcPct val="35000"/>
            </a:spcAft>
          </a:pPr>
          <a:r>
            <a:rPr lang="es-ES" sz="2400" b="0" strike="noStrike" kern="1200" noProof="0" dirty="0" smtClean="0">
              <a:solidFill>
                <a:srgbClr val="191919"/>
              </a:solidFill>
              <a:latin typeface="Times New Roman" panose="02020603050405020304" pitchFamily="18" charset="0"/>
              <a:cs typeface="Times New Roman" panose="02020603050405020304" pitchFamily="18" charset="0"/>
            </a:rPr>
            <a:t>Esta arquitectura elimina la necesidad de fijar la resolución de los candidatos a priori, esto gracias a la capa </a:t>
          </a:r>
          <a:r>
            <a:rPr lang="es-ES" sz="2400" b="0" strike="noStrike" kern="1200" noProof="0" dirty="0" err="1" smtClean="0">
              <a:solidFill>
                <a:srgbClr val="191919"/>
              </a:solidFill>
              <a:latin typeface="Times New Roman" panose="02020603050405020304" pitchFamily="18" charset="0"/>
              <a:cs typeface="Times New Roman" panose="02020603050405020304" pitchFamily="18" charset="0"/>
            </a:rPr>
            <a:t>roi</a:t>
          </a:r>
          <a:r>
            <a:rPr lang="es-ES" sz="2400" b="0" strike="noStrike" kern="1200" noProof="0" dirty="0" smtClean="0">
              <a:solidFill>
                <a:srgbClr val="191919"/>
              </a:solidFill>
              <a:latin typeface="Times New Roman" panose="02020603050405020304" pitchFamily="18" charset="0"/>
              <a:cs typeface="Times New Roman" panose="02020603050405020304" pitchFamily="18" charset="0"/>
            </a:rPr>
            <a:t> </a:t>
          </a:r>
          <a:r>
            <a:rPr lang="es-ES" sz="2400" b="0" strike="noStrike" kern="1200" noProof="0" dirty="0" err="1" smtClean="0">
              <a:solidFill>
                <a:srgbClr val="191919"/>
              </a:solidFill>
              <a:latin typeface="Times New Roman" panose="02020603050405020304" pitchFamily="18" charset="0"/>
              <a:cs typeface="Times New Roman" panose="02020603050405020304" pitchFamily="18" charset="0"/>
            </a:rPr>
            <a:t>pooling</a:t>
          </a:r>
          <a:r>
            <a:rPr lang="es-ES" sz="2400" b="0" strike="noStrike" kern="1200" noProof="0" dirty="0" smtClean="0">
              <a:solidFill>
                <a:srgbClr val="191919"/>
              </a:solidFill>
              <a:latin typeface="Times New Roman" panose="02020603050405020304" pitchFamily="18" charset="0"/>
              <a:cs typeface="Times New Roman" panose="02020603050405020304" pitchFamily="18" charset="0"/>
            </a:rPr>
            <a:t>.</a:t>
          </a:r>
          <a:endParaRPr lang="es-ES" sz="2400" b="0" strike="noStrike" kern="1200" noProof="0" dirty="0">
            <a:solidFill>
              <a:srgbClr val="191919"/>
            </a:solidFill>
            <a:latin typeface="Times New Roman" panose="02020603050405020304" pitchFamily="18" charset="0"/>
            <a:cs typeface="Times New Roman" panose="02020603050405020304" pitchFamily="18" charset="0"/>
          </a:endParaRPr>
        </a:p>
      </dsp:txBody>
      <dsp:txXfrm>
        <a:off x="2180415" y="3785460"/>
        <a:ext cx="8806118" cy="815166"/>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242986" y="635667"/>
          <a:ext cx="10776718" cy="625337"/>
        </a:xfrm>
        <a:prstGeom prst="roundRect">
          <a:avLst>
            <a:gd name="adj" fmla="val 10000"/>
          </a:avLst>
        </a:prstGeom>
        <a:solidFill>
          <a:srgbClr val="16A08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48260" rIns="72390" bIns="48260" numCol="1" spcCol="1270" anchor="ctr" anchorCtr="0">
          <a:noAutofit/>
        </a:bodyPr>
        <a:lstStyle/>
        <a:p>
          <a:pPr lvl="0" algn="ctr" defTabSz="1689100">
            <a:lnSpc>
              <a:spcPct val="90000"/>
            </a:lnSpc>
            <a:spcBef>
              <a:spcPct val="0"/>
            </a:spcBef>
            <a:spcAft>
              <a:spcPct val="35000"/>
            </a:spcAft>
          </a:pPr>
          <a:r>
            <a:rPr lang="es-ES" sz="3800" b="1" kern="1200" noProof="0" dirty="0" smtClean="0">
              <a:solidFill>
                <a:srgbClr val="191919"/>
              </a:solidFill>
              <a:latin typeface="Times New Roman" panose="02020603050405020304" pitchFamily="18" charset="0"/>
              <a:cs typeface="Times New Roman" panose="02020603050405020304" pitchFamily="18" charset="0"/>
            </a:rPr>
            <a:t>Recomendaciones</a:t>
          </a:r>
          <a:endParaRPr lang="es-EC" sz="3800" b="1" kern="1200" noProof="0" dirty="0">
            <a:solidFill>
              <a:srgbClr val="191919"/>
            </a:solidFill>
            <a:latin typeface="Times New Roman" panose="02020603050405020304" pitchFamily="18" charset="0"/>
            <a:cs typeface="Times New Roman" panose="02020603050405020304" pitchFamily="18" charset="0"/>
          </a:endParaRPr>
        </a:p>
      </dsp:txBody>
      <dsp:txXfrm>
        <a:off x="261301" y="653982"/>
        <a:ext cx="10740088" cy="588707"/>
      </dsp:txXfrm>
    </dsp:sp>
    <dsp:sp modelId="{C4C2FBD5-3E46-45C9-9C97-96A3A73A8AF2}">
      <dsp:nvSpPr>
        <dsp:cNvPr id="0" name=""/>
        <dsp:cNvSpPr/>
      </dsp:nvSpPr>
      <dsp:spPr>
        <a:xfrm>
          <a:off x="1320658" y="1261004"/>
          <a:ext cx="863644" cy="772293"/>
        </a:xfrm>
        <a:custGeom>
          <a:avLst/>
          <a:gdLst/>
          <a:ahLst/>
          <a:cxnLst/>
          <a:rect l="0" t="0" r="0" b="0"/>
          <a:pathLst>
            <a:path>
              <a:moveTo>
                <a:pt x="0" y="0"/>
              </a:moveTo>
              <a:lnTo>
                <a:pt x="0" y="772293"/>
              </a:lnTo>
              <a:lnTo>
                <a:pt x="863644" y="772293"/>
              </a:lnTo>
            </a:path>
          </a:pathLst>
        </a:custGeom>
        <a:noFill/>
        <a:ln w="25400" cap="flat" cmpd="sng" algn="ctr">
          <a:solidFill>
            <a:srgbClr val="16A085"/>
          </a:solidFill>
          <a:prstDash val="solid"/>
        </a:ln>
        <a:effectLst/>
      </dsp:spPr>
      <dsp:style>
        <a:lnRef idx="2">
          <a:scrgbClr r="0" g="0" b="0"/>
        </a:lnRef>
        <a:fillRef idx="0">
          <a:scrgbClr r="0" g="0" b="0"/>
        </a:fillRef>
        <a:effectRef idx="0">
          <a:scrgbClr r="0" g="0" b="0"/>
        </a:effectRef>
        <a:fontRef idx="minor"/>
      </dsp:style>
    </dsp:sp>
    <dsp:sp modelId="{20A56313-0FF8-4871-9886-2D8E1FBCC4AE}">
      <dsp:nvSpPr>
        <dsp:cNvPr id="0" name=""/>
        <dsp:cNvSpPr/>
      </dsp:nvSpPr>
      <dsp:spPr>
        <a:xfrm>
          <a:off x="2184302" y="1528667"/>
          <a:ext cx="8814566" cy="1009261"/>
        </a:xfrm>
        <a:prstGeom prst="roundRect">
          <a:avLst>
            <a:gd name="adj" fmla="val 10000"/>
          </a:avLst>
        </a:prstGeom>
        <a:solidFill>
          <a:schemeClr val="lt1">
            <a:alpha val="90000"/>
            <a:hueOff val="0"/>
            <a:satOff val="0"/>
            <a:lumOff val="0"/>
            <a:alphaOff val="0"/>
          </a:schemeClr>
        </a:solidFill>
        <a:ln w="25400" cap="flat" cmpd="sng" algn="ctr">
          <a:solidFill>
            <a:srgbClr val="16A085"/>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just" defTabSz="1066800">
            <a:lnSpc>
              <a:spcPct val="90000"/>
            </a:lnSpc>
            <a:spcBef>
              <a:spcPct val="0"/>
            </a:spcBef>
            <a:spcAft>
              <a:spcPct val="35000"/>
            </a:spcAft>
          </a:pPr>
          <a:r>
            <a:rPr lang="es-ES" sz="2400" b="0" kern="1200" noProof="0" dirty="0" smtClean="0">
              <a:solidFill>
                <a:srgbClr val="191919"/>
              </a:solidFill>
              <a:latin typeface="Times New Roman" panose="02020603050405020304" pitchFamily="18" charset="0"/>
              <a:cs typeface="Times New Roman" panose="02020603050405020304" pitchFamily="18" charset="0"/>
            </a:rPr>
            <a:t>Aumentar la complejidad de la arquitectura usando hardware especializado </a:t>
          </a:r>
          <a:r>
            <a:rPr lang="es-ES" sz="2400" b="0" kern="1200" noProof="0" dirty="0" err="1" smtClean="0">
              <a:solidFill>
                <a:srgbClr val="191919"/>
              </a:solidFill>
              <a:latin typeface="Times New Roman" panose="02020603050405020304" pitchFamily="18" charset="0"/>
              <a:cs typeface="Times New Roman" panose="02020603050405020304" pitchFamily="18" charset="0"/>
            </a:rPr>
            <a:t>gpu</a:t>
          </a:r>
          <a:r>
            <a:rPr lang="es-ES" sz="2400" b="0" kern="1200" noProof="0" dirty="0" smtClean="0">
              <a:solidFill>
                <a:srgbClr val="191919"/>
              </a:solidFill>
              <a:latin typeface="Times New Roman" panose="02020603050405020304" pitchFamily="18" charset="0"/>
              <a:cs typeface="Times New Roman" panose="02020603050405020304" pitchFamily="18" charset="0"/>
            </a:rPr>
            <a:t>, con el objetivo de reducir la tasa de errores y detectar personas en largas distancias</a:t>
          </a:r>
          <a:endParaRPr lang="es-ES" sz="2400" b="0" kern="1200" noProof="0" dirty="0">
            <a:solidFill>
              <a:srgbClr val="191919"/>
            </a:solidFill>
            <a:latin typeface="Times New Roman" panose="02020603050405020304" pitchFamily="18" charset="0"/>
            <a:cs typeface="Times New Roman" panose="02020603050405020304" pitchFamily="18" charset="0"/>
          </a:endParaRPr>
        </a:p>
      </dsp:txBody>
      <dsp:txXfrm>
        <a:off x="2213862" y="1558227"/>
        <a:ext cx="8755446" cy="950141"/>
      </dsp:txXfrm>
    </dsp:sp>
    <dsp:sp modelId="{1FED7DEC-6566-4E41-A66A-EF82F8B4A7A4}">
      <dsp:nvSpPr>
        <dsp:cNvPr id="0" name=""/>
        <dsp:cNvSpPr/>
      </dsp:nvSpPr>
      <dsp:spPr>
        <a:xfrm>
          <a:off x="1320658" y="1261004"/>
          <a:ext cx="831901" cy="1940318"/>
        </a:xfrm>
        <a:custGeom>
          <a:avLst/>
          <a:gdLst/>
          <a:ahLst/>
          <a:cxnLst/>
          <a:rect l="0" t="0" r="0" b="0"/>
          <a:pathLst>
            <a:path>
              <a:moveTo>
                <a:pt x="0" y="0"/>
              </a:moveTo>
              <a:lnTo>
                <a:pt x="0" y="1940318"/>
              </a:lnTo>
              <a:lnTo>
                <a:pt x="831901" y="1940318"/>
              </a:lnTo>
            </a:path>
          </a:pathLst>
        </a:custGeom>
        <a:noFill/>
        <a:ln w="25400" cap="flat" cmpd="sng" algn="ctr">
          <a:solidFill>
            <a:srgbClr val="16A085"/>
          </a:solidFill>
          <a:prstDash val="solid"/>
        </a:ln>
        <a:effectLst/>
      </dsp:spPr>
      <dsp:style>
        <a:lnRef idx="2">
          <a:scrgbClr r="0" g="0" b="0"/>
        </a:lnRef>
        <a:fillRef idx="0">
          <a:scrgbClr r="0" g="0" b="0"/>
        </a:fillRef>
        <a:effectRef idx="0">
          <a:scrgbClr r="0" g="0" b="0"/>
        </a:effectRef>
        <a:fontRef idx="minor"/>
      </dsp:style>
    </dsp:sp>
    <dsp:sp modelId="{4F805E48-B9C2-4F1F-B435-118A89270E8A}">
      <dsp:nvSpPr>
        <dsp:cNvPr id="0" name=""/>
        <dsp:cNvSpPr/>
      </dsp:nvSpPr>
      <dsp:spPr>
        <a:xfrm>
          <a:off x="2152559" y="2724090"/>
          <a:ext cx="8826919" cy="954464"/>
        </a:xfrm>
        <a:prstGeom prst="roundRect">
          <a:avLst>
            <a:gd name="adj" fmla="val 10000"/>
          </a:avLst>
        </a:prstGeom>
        <a:solidFill>
          <a:schemeClr val="lt1">
            <a:alpha val="90000"/>
            <a:hueOff val="0"/>
            <a:satOff val="0"/>
            <a:lumOff val="0"/>
            <a:alphaOff val="0"/>
          </a:schemeClr>
        </a:solidFill>
        <a:ln w="25400" cap="flat" cmpd="sng" algn="ctr">
          <a:solidFill>
            <a:srgbClr val="16A085"/>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just" defTabSz="1066800">
            <a:lnSpc>
              <a:spcPct val="90000"/>
            </a:lnSpc>
            <a:spcBef>
              <a:spcPct val="0"/>
            </a:spcBef>
            <a:spcAft>
              <a:spcPct val="35000"/>
            </a:spcAft>
          </a:pPr>
          <a:r>
            <a:rPr lang="es-ES" sz="2400" b="0" kern="1200" noProof="0" dirty="0" smtClean="0">
              <a:solidFill>
                <a:srgbClr val="191919"/>
              </a:solidFill>
              <a:latin typeface="Times New Roman" panose="02020603050405020304" pitchFamily="18" charset="0"/>
              <a:cs typeface="Times New Roman" panose="02020603050405020304" pitchFamily="18" charset="0"/>
            </a:rPr>
            <a:t>Trabajar con fotogramas de mayor tamaño con el fin de detectar candidatos más pequeños en largas distancias.</a:t>
          </a:r>
          <a:endParaRPr lang="es-ES" sz="2400" b="0" kern="1200" noProof="0" dirty="0">
            <a:solidFill>
              <a:srgbClr val="191919"/>
            </a:solidFill>
            <a:latin typeface="Times New Roman" panose="02020603050405020304" pitchFamily="18" charset="0"/>
            <a:cs typeface="Times New Roman" panose="02020603050405020304" pitchFamily="18" charset="0"/>
          </a:endParaRPr>
        </a:p>
      </dsp:txBody>
      <dsp:txXfrm>
        <a:off x="2180514" y="2752045"/>
        <a:ext cx="8771009" cy="898554"/>
      </dsp:txXfrm>
    </dsp:sp>
    <dsp:sp modelId="{774A475A-5BB3-46CF-930F-39CBEE5159DF}">
      <dsp:nvSpPr>
        <dsp:cNvPr id="0" name=""/>
        <dsp:cNvSpPr/>
      </dsp:nvSpPr>
      <dsp:spPr>
        <a:xfrm>
          <a:off x="1320658" y="1261004"/>
          <a:ext cx="817301" cy="3181545"/>
        </a:xfrm>
        <a:custGeom>
          <a:avLst/>
          <a:gdLst/>
          <a:ahLst/>
          <a:cxnLst/>
          <a:rect l="0" t="0" r="0" b="0"/>
          <a:pathLst>
            <a:path>
              <a:moveTo>
                <a:pt x="0" y="0"/>
              </a:moveTo>
              <a:lnTo>
                <a:pt x="0" y="3181545"/>
              </a:lnTo>
              <a:lnTo>
                <a:pt x="817301" y="3181545"/>
              </a:lnTo>
            </a:path>
          </a:pathLst>
        </a:custGeom>
        <a:noFill/>
        <a:ln w="25400" cap="flat" cmpd="sng" algn="ctr">
          <a:solidFill>
            <a:srgbClr val="16A085"/>
          </a:solidFill>
          <a:prstDash val="solid"/>
        </a:ln>
        <a:effectLst/>
      </dsp:spPr>
      <dsp:style>
        <a:lnRef idx="2">
          <a:scrgbClr r="0" g="0" b="0"/>
        </a:lnRef>
        <a:fillRef idx="0">
          <a:scrgbClr r="0" g="0" b="0"/>
        </a:fillRef>
        <a:effectRef idx="0">
          <a:scrgbClr r="0" g="0" b="0"/>
        </a:effectRef>
        <a:fontRef idx="minor"/>
      </dsp:style>
    </dsp:sp>
    <dsp:sp modelId="{2AF6C08D-9A02-44FB-A144-4791E73580F5}">
      <dsp:nvSpPr>
        <dsp:cNvPr id="0" name=""/>
        <dsp:cNvSpPr/>
      </dsp:nvSpPr>
      <dsp:spPr>
        <a:xfrm>
          <a:off x="2137959" y="3863936"/>
          <a:ext cx="8854576" cy="1157227"/>
        </a:xfrm>
        <a:prstGeom prst="roundRect">
          <a:avLst>
            <a:gd name="adj" fmla="val 10000"/>
          </a:avLst>
        </a:prstGeom>
        <a:solidFill>
          <a:schemeClr val="lt1">
            <a:alpha val="90000"/>
            <a:hueOff val="0"/>
            <a:satOff val="0"/>
            <a:lumOff val="0"/>
            <a:alphaOff val="0"/>
          </a:schemeClr>
        </a:solidFill>
        <a:ln w="25400" cap="flat" cmpd="sng" algn="ctr">
          <a:solidFill>
            <a:srgbClr val="16A085"/>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just" defTabSz="1066800">
            <a:lnSpc>
              <a:spcPct val="90000"/>
            </a:lnSpc>
            <a:spcBef>
              <a:spcPct val="0"/>
            </a:spcBef>
            <a:spcAft>
              <a:spcPct val="35000"/>
            </a:spcAft>
          </a:pPr>
          <a:r>
            <a:rPr lang="es-ES" sz="2400" b="0" kern="1200" noProof="0" dirty="0" smtClean="0">
              <a:solidFill>
                <a:srgbClr val="191919"/>
              </a:solidFill>
              <a:latin typeface="Times New Roman" panose="02020603050405020304" pitchFamily="18" charset="0"/>
              <a:cs typeface="Times New Roman" panose="02020603050405020304" pitchFamily="18" charset="0"/>
            </a:rPr>
            <a:t>Incorporar un módulo de seguimiento, para resolver dos problemas, reducir el tiempo de procesamiento y la estimar la trayectoria del peatón.</a:t>
          </a:r>
          <a:endParaRPr lang="es-ES" sz="2400" b="0" kern="1200" noProof="0" dirty="0">
            <a:solidFill>
              <a:srgbClr val="191919"/>
            </a:solidFill>
            <a:latin typeface="Times New Roman" panose="02020603050405020304" pitchFamily="18" charset="0"/>
            <a:cs typeface="Times New Roman" panose="02020603050405020304" pitchFamily="18" charset="0"/>
          </a:endParaRPr>
        </a:p>
      </dsp:txBody>
      <dsp:txXfrm>
        <a:off x="2171853" y="3897830"/>
        <a:ext cx="8786788" cy="108943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0"/>
          <a:ext cx="10639536" cy="798997"/>
        </a:xfrm>
        <a:prstGeom prst="roundRect">
          <a:avLst>
            <a:gd name="adj" fmla="val 10000"/>
          </a:avLst>
        </a:prstGeom>
        <a:solidFill>
          <a:srgbClr val="16A08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48260" rIns="72390" bIns="48260" numCol="1" spcCol="1270" anchor="ctr" anchorCtr="0">
          <a:noAutofit/>
        </a:bodyPr>
        <a:lstStyle/>
        <a:p>
          <a:pPr lvl="0" algn="ctr" defTabSz="1689100">
            <a:lnSpc>
              <a:spcPct val="90000"/>
            </a:lnSpc>
            <a:spcBef>
              <a:spcPct val="0"/>
            </a:spcBef>
            <a:spcAft>
              <a:spcPct val="35000"/>
            </a:spcAft>
          </a:pPr>
          <a:r>
            <a:rPr lang="es-ES" sz="3800" b="1" kern="1200" dirty="0" smtClean="0">
              <a:solidFill>
                <a:srgbClr val="191919"/>
              </a:solidFill>
              <a:latin typeface="Times New Roman" panose="02020603050405020304" pitchFamily="18" charset="0"/>
              <a:cs typeface="Times New Roman" panose="02020603050405020304" pitchFamily="18" charset="0"/>
            </a:rPr>
            <a:t>Accidentes de tránsito en el mundo</a:t>
          </a:r>
          <a:endParaRPr lang="es-EC" sz="3800" b="1" kern="1200" noProof="0" dirty="0">
            <a:solidFill>
              <a:srgbClr val="191919"/>
            </a:solidFill>
            <a:latin typeface="Times New Roman" panose="02020603050405020304" pitchFamily="18" charset="0"/>
            <a:cs typeface="Times New Roman" panose="02020603050405020304" pitchFamily="18" charset="0"/>
          </a:endParaRPr>
        </a:p>
      </dsp:txBody>
      <dsp:txXfrm>
        <a:off x="23402" y="23402"/>
        <a:ext cx="10592732" cy="752193"/>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0"/>
          <a:ext cx="11008083" cy="638762"/>
        </a:xfrm>
        <a:prstGeom prst="roundRect">
          <a:avLst>
            <a:gd name="adj" fmla="val 10000"/>
          </a:avLst>
        </a:prstGeom>
        <a:solidFill>
          <a:srgbClr val="16A08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48260" rIns="72390" bIns="48260" numCol="1" spcCol="1270" anchor="ctr" anchorCtr="0">
          <a:noAutofit/>
        </a:bodyPr>
        <a:lstStyle/>
        <a:p>
          <a:pPr lvl="0" algn="ctr" defTabSz="1689100">
            <a:lnSpc>
              <a:spcPct val="90000"/>
            </a:lnSpc>
            <a:spcBef>
              <a:spcPct val="0"/>
            </a:spcBef>
            <a:spcAft>
              <a:spcPct val="35000"/>
            </a:spcAft>
          </a:pPr>
          <a:r>
            <a:rPr lang="es-ES" sz="3800" b="1" kern="1200" noProof="0" dirty="0" smtClean="0">
              <a:solidFill>
                <a:srgbClr val="191919"/>
              </a:solidFill>
              <a:latin typeface="Times New Roman" panose="02020603050405020304" pitchFamily="18" charset="0"/>
              <a:cs typeface="Times New Roman" panose="02020603050405020304" pitchFamily="18" charset="0"/>
            </a:rPr>
            <a:t>Video demostrativo</a:t>
          </a:r>
          <a:endParaRPr lang="es-EC" sz="3800" b="1" kern="1200" noProof="0" dirty="0">
            <a:solidFill>
              <a:srgbClr val="191919"/>
            </a:solidFill>
            <a:latin typeface="Times New Roman" panose="02020603050405020304" pitchFamily="18" charset="0"/>
            <a:cs typeface="Times New Roman" panose="02020603050405020304" pitchFamily="18" charset="0"/>
          </a:endParaRPr>
        </a:p>
      </dsp:txBody>
      <dsp:txXfrm>
        <a:off x="18709" y="18709"/>
        <a:ext cx="10970665" cy="60134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34892"/>
          <a:ext cx="11018608" cy="962268"/>
        </a:xfrm>
        <a:prstGeom prst="roundRect">
          <a:avLst>
            <a:gd name="adj" fmla="val 10000"/>
          </a:avLst>
        </a:prstGeom>
        <a:solidFill>
          <a:srgbClr val="16A08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lvl="0" algn="ctr" defTabSz="1600200">
            <a:lnSpc>
              <a:spcPct val="90000"/>
            </a:lnSpc>
            <a:spcBef>
              <a:spcPct val="0"/>
            </a:spcBef>
            <a:spcAft>
              <a:spcPct val="35000"/>
            </a:spcAft>
          </a:pPr>
          <a:r>
            <a:rPr lang="es-ES" sz="3600" b="1" kern="1200" dirty="0" smtClean="0">
              <a:solidFill>
                <a:srgbClr val="191919"/>
              </a:solidFill>
              <a:latin typeface="Times New Roman" panose="02020603050405020304" pitchFamily="18" charset="0"/>
              <a:cs typeface="Times New Roman" panose="02020603050405020304" pitchFamily="18" charset="0"/>
            </a:rPr>
            <a:t>Principales causas de mortalidad general de 2014 en el Ecuador</a:t>
          </a:r>
          <a:endParaRPr lang="es-EC" sz="3600" b="1" kern="1200" noProof="0" dirty="0">
            <a:solidFill>
              <a:srgbClr val="191919"/>
            </a:solidFill>
            <a:latin typeface="Times New Roman" panose="02020603050405020304" pitchFamily="18" charset="0"/>
            <a:cs typeface="Times New Roman" panose="02020603050405020304" pitchFamily="18" charset="0"/>
          </a:endParaRPr>
        </a:p>
      </dsp:txBody>
      <dsp:txXfrm>
        <a:off x="28184" y="63076"/>
        <a:ext cx="10962240" cy="9059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302994"/>
          <a:ext cx="11018608" cy="588117"/>
        </a:xfrm>
        <a:prstGeom prst="roundRect">
          <a:avLst>
            <a:gd name="adj" fmla="val 10000"/>
          </a:avLst>
        </a:prstGeom>
        <a:solidFill>
          <a:srgbClr val="16A08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48260" rIns="72390" bIns="48260" numCol="1" spcCol="1270" anchor="ctr" anchorCtr="0">
          <a:noAutofit/>
        </a:bodyPr>
        <a:lstStyle/>
        <a:p>
          <a:pPr lvl="0" algn="ctr" defTabSz="1689100">
            <a:lnSpc>
              <a:spcPct val="90000"/>
            </a:lnSpc>
            <a:spcBef>
              <a:spcPct val="0"/>
            </a:spcBef>
            <a:spcAft>
              <a:spcPct val="35000"/>
            </a:spcAft>
          </a:pPr>
          <a:r>
            <a:rPr lang="es-ES" sz="3800" b="1" kern="1200" dirty="0" smtClean="0">
              <a:solidFill>
                <a:srgbClr val="191919"/>
              </a:solidFill>
              <a:latin typeface="Times New Roman" panose="02020603050405020304" pitchFamily="18" charset="0"/>
              <a:cs typeface="Times New Roman" panose="02020603050405020304" pitchFamily="18" charset="0"/>
            </a:rPr>
            <a:t>Accidentes de tránsito en el Ecuador</a:t>
          </a:r>
          <a:endParaRPr lang="es-EC" sz="3800" b="1" kern="1200" noProof="0" dirty="0">
            <a:solidFill>
              <a:srgbClr val="191919"/>
            </a:solidFill>
            <a:latin typeface="Times New Roman" panose="02020603050405020304" pitchFamily="18" charset="0"/>
            <a:cs typeface="Times New Roman" panose="02020603050405020304" pitchFamily="18" charset="0"/>
          </a:endParaRPr>
        </a:p>
      </dsp:txBody>
      <dsp:txXfrm>
        <a:off x="17225" y="320219"/>
        <a:ext cx="10984158" cy="55366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6507" y="141479"/>
          <a:ext cx="11016449" cy="435819"/>
        </a:xfrm>
        <a:prstGeom prst="roundRect">
          <a:avLst>
            <a:gd name="adj" fmla="val 10000"/>
          </a:avLst>
        </a:prstGeom>
        <a:solidFill>
          <a:srgbClr val="16A08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es-ES" sz="2800" b="1" kern="1200" dirty="0" smtClean="0">
              <a:solidFill>
                <a:srgbClr val="191919"/>
              </a:solidFill>
              <a:latin typeface="Times New Roman" panose="02020603050405020304" pitchFamily="18" charset="0"/>
              <a:cs typeface="Times New Roman" panose="02020603050405020304" pitchFamily="18" charset="0"/>
            </a:rPr>
            <a:t>Siniestros de transito por tipo a nivel nacional Enero-Octubre 2016</a:t>
          </a:r>
          <a:endParaRPr lang="es-EC" sz="2800" b="1" kern="1200" noProof="0" dirty="0">
            <a:solidFill>
              <a:srgbClr val="191919"/>
            </a:solidFill>
            <a:latin typeface="Times New Roman" panose="02020603050405020304" pitchFamily="18" charset="0"/>
            <a:cs typeface="Times New Roman" panose="02020603050405020304" pitchFamily="18" charset="0"/>
          </a:endParaRPr>
        </a:p>
      </dsp:txBody>
      <dsp:txXfrm>
        <a:off x="19272" y="154244"/>
        <a:ext cx="10990919" cy="41028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2" y="875791"/>
          <a:ext cx="10327271" cy="751349"/>
        </a:xfrm>
        <a:prstGeom prst="roundRect">
          <a:avLst>
            <a:gd name="adj" fmla="val 10000"/>
          </a:avLst>
        </a:prstGeom>
        <a:solidFill>
          <a:srgbClr val="16A08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48260" rIns="72390" bIns="48260" numCol="1" spcCol="1270" anchor="ctr" anchorCtr="0">
          <a:noAutofit/>
        </a:bodyPr>
        <a:lstStyle/>
        <a:p>
          <a:pPr lvl="0" algn="ctr" defTabSz="1689100">
            <a:lnSpc>
              <a:spcPct val="90000"/>
            </a:lnSpc>
            <a:spcBef>
              <a:spcPct val="0"/>
            </a:spcBef>
            <a:spcAft>
              <a:spcPct val="35000"/>
            </a:spcAft>
          </a:pPr>
          <a:r>
            <a:rPr lang="es-ES" sz="3800" b="1" kern="1200" dirty="0" smtClean="0">
              <a:solidFill>
                <a:srgbClr val="191919"/>
              </a:solidFill>
              <a:latin typeface="Times New Roman" panose="02020603050405020304" pitchFamily="18" charset="0"/>
              <a:cs typeface="Times New Roman" panose="02020603050405020304" pitchFamily="18" charset="0"/>
            </a:rPr>
            <a:t>Siniestros de tránsito por la noche</a:t>
          </a:r>
          <a:endParaRPr lang="es-EC" sz="3800" b="1" kern="1200" noProof="0" dirty="0">
            <a:solidFill>
              <a:srgbClr val="191919"/>
            </a:solidFill>
            <a:latin typeface="Times New Roman" panose="02020603050405020304" pitchFamily="18" charset="0"/>
            <a:cs typeface="Times New Roman" panose="02020603050405020304" pitchFamily="18" charset="0"/>
          </a:endParaRPr>
        </a:p>
      </dsp:txBody>
      <dsp:txXfrm>
        <a:off x="22008" y="897797"/>
        <a:ext cx="10283259" cy="70733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8610" y="413749"/>
          <a:ext cx="7576450" cy="668941"/>
        </a:xfrm>
        <a:prstGeom prst="roundRect">
          <a:avLst>
            <a:gd name="adj" fmla="val 10000"/>
          </a:avLst>
        </a:prstGeom>
        <a:solidFill>
          <a:srgbClr val="16A08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48260" rIns="72390" bIns="48260" numCol="1" spcCol="1270" anchor="ctr" anchorCtr="0">
          <a:noAutofit/>
        </a:bodyPr>
        <a:lstStyle/>
        <a:p>
          <a:pPr lvl="0" algn="ctr" defTabSz="1689100">
            <a:lnSpc>
              <a:spcPct val="90000"/>
            </a:lnSpc>
            <a:spcBef>
              <a:spcPct val="0"/>
            </a:spcBef>
            <a:spcAft>
              <a:spcPct val="35000"/>
            </a:spcAft>
          </a:pPr>
          <a:r>
            <a:rPr lang="es-ES" sz="3800" b="1" kern="1200" dirty="0" smtClean="0">
              <a:solidFill>
                <a:srgbClr val="191919"/>
              </a:solidFill>
              <a:latin typeface="Times New Roman" panose="02020603050405020304" pitchFamily="18" charset="0"/>
              <a:cs typeface="Times New Roman" panose="02020603050405020304" pitchFamily="18" charset="0"/>
            </a:rPr>
            <a:t>Objetivo general</a:t>
          </a:r>
          <a:endParaRPr lang="es-EC" sz="3800" b="1" kern="1200" noProof="0" dirty="0">
            <a:solidFill>
              <a:srgbClr val="191919"/>
            </a:solidFill>
            <a:latin typeface="Times New Roman" panose="02020603050405020304" pitchFamily="18" charset="0"/>
            <a:cs typeface="Times New Roman" panose="02020603050405020304" pitchFamily="18" charset="0"/>
          </a:endParaRPr>
        </a:p>
      </dsp:txBody>
      <dsp:txXfrm>
        <a:off x="28203" y="433342"/>
        <a:ext cx="7537264" cy="629755"/>
      </dsp:txXfrm>
    </dsp:sp>
    <dsp:sp modelId="{6453487C-0FAF-4B32-BD10-ECD1ABD7E947}">
      <dsp:nvSpPr>
        <dsp:cNvPr id="0" name=""/>
        <dsp:cNvSpPr/>
      </dsp:nvSpPr>
      <dsp:spPr>
        <a:xfrm>
          <a:off x="766255" y="1082690"/>
          <a:ext cx="757645" cy="1415256"/>
        </a:xfrm>
        <a:custGeom>
          <a:avLst/>
          <a:gdLst/>
          <a:ahLst/>
          <a:cxnLst/>
          <a:rect l="0" t="0" r="0" b="0"/>
          <a:pathLst>
            <a:path>
              <a:moveTo>
                <a:pt x="0" y="0"/>
              </a:moveTo>
              <a:lnTo>
                <a:pt x="0" y="1415256"/>
              </a:lnTo>
              <a:lnTo>
                <a:pt x="757645" y="1415256"/>
              </a:lnTo>
            </a:path>
          </a:pathLst>
        </a:custGeom>
        <a:noFill/>
        <a:ln w="25400" cap="flat" cmpd="sng" algn="ctr">
          <a:solidFill>
            <a:srgbClr val="16A085"/>
          </a:solidFill>
          <a:prstDash val="solid"/>
        </a:ln>
        <a:effectLst/>
      </dsp:spPr>
      <dsp:style>
        <a:lnRef idx="2">
          <a:scrgbClr r="0" g="0" b="0"/>
        </a:lnRef>
        <a:fillRef idx="0">
          <a:scrgbClr r="0" g="0" b="0"/>
        </a:fillRef>
        <a:effectRef idx="0">
          <a:scrgbClr r="0" g="0" b="0"/>
        </a:effectRef>
        <a:fontRef idx="minor"/>
      </dsp:style>
    </dsp:sp>
    <dsp:sp modelId="{45B98A4A-0B6D-4F48-B74E-847DD2F0977C}">
      <dsp:nvSpPr>
        <dsp:cNvPr id="0" name=""/>
        <dsp:cNvSpPr/>
      </dsp:nvSpPr>
      <dsp:spPr>
        <a:xfrm>
          <a:off x="1523901" y="1283181"/>
          <a:ext cx="9490445" cy="2429531"/>
        </a:xfrm>
        <a:prstGeom prst="roundRect">
          <a:avLst>
            <a:gd name="adj" fmla="val 10000"/>
          </a:avLst>
        </a:prstGeom>
        <a:solidFill>
          <a:schemeClr val="lt1">
            <a:alpha val="90000"/>
            <a:hueOff val="0"/>
            <a:satOff val="0"/>
            <a:lumOff val="0"/>
            <a:alphaOff val="0"/>
          </a:schemeClr>
        </a:solidFill>
        <a:ln w="25400" cap="flat" cmpd="sng" algn="ctr">
          <a:solidFill>
            <a:srgbClr val="16A085"/>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40640" rIns="60960" bIns="40640" numCol="1" spcCol="1270" anchor="ctr" anchorCtr="0">
          <a:noAutofit/>
        </a:bodyPr>
        <a:lstStyle/>
        <a:p>
          <a:pPr lvl="0" algn="just" defTabSz="1422400">
            <a:lnSpc>
              <a:spcPct val="90000"/>
            </a:lnSpc>
            <a:spcBef>
              <a:spcPct val="0"/>
            </a:spcBef>
            <a:spcAft>
              <a:spcPct val="35000"/>
            </a:spcAft>
          </a:pPr>
          <a:r>
            <a:rPr lang="es-ES" sz="3200" kern="1200" dirty="0" smtClean="0">
              <a:latin typeface="Times New Roman" panose="02020603050405020304" pitchFamily="18" charset="0"/>
              <a:cs typeface="Times New Roman" panose="02020603050405020304" pitchFamily="18" charset="0"/>
            </a:rPr>
            <a:t>Desarrollar un sistema automático de detección de peatones en la noche utilizando información visual en el infrarrojo lejano basado en redes neuronales convolucionales, en tiempo real, para sistemas de asistencia a la conducción.</a:t>
          </a:r>
          <a:endParaRPr lang="es-ES" sz="3200" b="1" kern="1200" dirty="0">
            <a:latin typeface="Times New Roman" panose="02020603050405020304" pitchFamily="18" charset="0"/>
            <a:cs typeface="Times New Roman" panose="02020603050405020304" pitchFamily="18" charset="0"/>
          </a:endParaRPr>
        </a:p>
      </dsp:txBody>
      <dsp:txXfrm>
        <a:off x="1595060" y="1354340"/>
        <a:ext cx="9348127" cy="228721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D23D13-0988-47ED-94F5-ECF4F4A9D094}" type="datetimeFigureOut">
              <a:rPr lang="es-EC" smtClean="0"/>
              <a:t>31/07/2017</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B6B17D-D95D-4BD1-A887-87A58217C61F}" type="slidenum">
              <a:rPr lang="es-EC" smtClean="0"/>
              <a:t>‹Nº›</a:t>
            </a:fld>
            <a:endParaRPr lang="es-EC"/>
          </a:p>
        </p:txBody>
      </p:sp>
    </p:spTree>
    <p:extLst>
      <p:ext uri="{BB962C8B-B14F-4D97-AF65-F5344CB8AC3E}">
        <p14:creationId xmlns:p14="http://schemas.microsoft.com/office/powerpoint/2010/main" val="2403230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noProof="0" dirty="0"/>
          </a:p>
        </p:txBody>
      </p:sp>
      <p:sp>
        <p:nvSpPr>
          <p:cNvPr id="4" name="3 Marcador de número de diapositiva"/>
          <p:cNvSpPr>
            <a:spLocks noGrp="1"/>
          </p:cNvSpPr>
          <p:nvPr>
            <p:ph type="sldNum" sz="quarter" idx="10"/>
          </p:nvPr>
        </p:nvSpPr>
        <p:spPr/>
        <p:txBody>
          <a:bodyPr/>
          <a:lstStyle/>
          <a:p>
            <a:fld id="{E0D45A8F-1540-47B3-A29F-75D3EB4FDDB6}" type="slidenum">
              <a:rPr lang="es-EC" smtClean="0">
                <a:solidFill>
                  <a:prstClr val="black"/>
                </a:solidFill>
              </a:rPr>
              <a:pPr/>
              <a:t>1</a:t>
            </a:fld>
            <a:endParaRPr lang="es-EC">
              <a:solidFill>
                <a:prstClr val="black"/>
              </a:solidFill>
            </a:endParaRPr>
          </a:p>
        </p:txBody>
      </p:sp>
    </p:spTree>
    <p:extLst>
      <p:ext uri="{BB962C8B-B14F-4D97-AF65-F5344CB8AC3E}">
        <p14:creationId xmlns:p14="http://schemas.microsoft.com/office/powerpoint/2010/main" val="2638807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noProof="0" dirty="0"/>
          </a:p>
        </p:txBody>
      </p:sp>
      <p:sp>
        <p:nvSpPr>
          <p:cNvPr id="4" name="3 Marcador de número de diapositiva"/>
          <p:cNvSpPr>
            <a:spLocks noGrp="1"/>
          </p:cNvSpPr>
          <p:nvPr>
            <p:ph type="sldNum" sz="quarter" idx="10"/>
          </p:nvPr>
        </p:nvSpPr>
        <p:spPr/>
        <p:txBody>
          <a:bodyPr/>
          <a:lstStyle/>
          <a:p>
            <a:fld id="{E0D45A8F-1540-47B3-A29F-75D3EB4FDDB6}" type="slidenum">
              <a:rPr lang="es-EC" smtClean="0">
                <a:solidFill>
                  <a:prstClr val="black"/>
                </a:solidFill>
              </a:rPr>
              <a:pPr/>
              <a:t>10</a:t>
            </a:fld>
            <a:endParaRPr lang="es-EC">
              <a:solidFill>
                <a:prstClr val="black"/>
              </a:solidFill>
            </a:endParaRPr>
          </a:p>
        </p:txBody>
      </p:sp>
    </p:spTree>
    <p:extLst>
      <p:ext uri="{BB962C8B-B14F-4D97-AF65-F5344CB8AC3E}">
        <p14:creationId xmlns:p14="http://schemas.microsoft.com/office/powerpoint/2010/main" val="22983673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noProof="0" dirty="0"/>
          </a:p>
        </p:txBody>
      </p:sp>
      <p:sp>
        <p:nvSpPr>
          <p:cNvPr id="4" name="3 Marcador de número de diapositiva"/>
          <p:cNvSpPr>
            <a:spLocks noGrp="1"/>
          </p:cNvSpPr>
          <p:nvPr>
            <p:ph type="sldNum" sz="quarter" idx="10"/>
          </p:nvPr>
        </p:nvSpPr>
        <p:spPr/>
        <p:txBody>
          <a:bodyPr/>
          <a:lstStyle/>
          <a:p>
            <a:fld id="{E0D45A8F-1540-47B3-A29F-75D3EB4FDDB6}" type="slidenum">
              <a:rPr lang="es-EC" smtClean="0">
                <a:solidFill>
                  <a:prstClr val="black"/>
                </a:solidFill>
              </a:rPr>
              <a:pPr/>
              <a:t>11</a:t>
            </a:fld>
            <a:endParaRPr lang="es-EC">
              <a:solidFill>
                <a:prstClr val="black"/>
              </a:solidFill>
            </a:endParaRPr>
          </a:p>
        </p:txBody>
      </p:sp>
    </p:spTree>
    <p:extLst>
      <p:ext uri="{BB962C8B-B14F-4D97-AF65-F5344CB8AC3E}">
        <p14:creationId xmlns:p14="http://schemas.microsoft.com/office/powerpoint/2010/main" val="6939520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noProof="0" dirty="0"/>
          </a:p>
        </p:txBody>
      </p:sp>
      <p:sp>
        <p:nvSpPr>
          <p:cNvPr id="4" name="3 Marcador de número de diapositiva"/>
          <p:cNvSpPr>
            <a:spLocks noGrp="1"/>
          </p:cNvSpPr>
          <p:nvPr>
            <p:ph type="sldNum" sz="quarter" idx="10"/>
          </p:nvPr>
        </p:nvSpPr>
        <p:spPr/>
        <p:txBody>
          <a:bodyPr/>
          <a:lstStyle/>
          <a:p>
            <a:fld id="{E0D45A8F-1540-47B3-A29F-75D3EB4FDDB6}" type="slidenum">
              <a:rPr lang="es-EC">
                <a:solidFill>
                  <a:prstClr val="black"/>
                </a:solidFill>
              </a:rPr>
              <a:pPr/>
              <a:t>12</a:t>
            </a:fld>
            <a:endParaRPr lang="es-EC">
              <a:solidFill>
                <a:prstClr val="black"/>
              </a:solidFill>
            </a:endParaRPr>
          </a:p>
        </p:txBody>
      </p:sp>
    </p:spTree>
    <p:extLst>
      <p:ext uri="{BB962C8B-B14F-4D97-AF65-F5344CB8AC3E}">
        <p14:creationId xmlns:p14="http://schemas.microsoft.com/office/powerpoint/2010/main" val="11375176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noProof="0" dirty="0"/>
          </a:p>
        </p:txBody>
      </p:sp>
      <p:sp>
        <p:nvSpPr>
          <p:cNvPr id="4" name="3 Marcador de número de diapositiva"/>
          <p:cNvSpPr>
            <a:spLocks noGrp="1"/>
          </p:cNvSpPr>
          <p:nvPr>
            <p:ph type="sldNum" sz="quarter" idx="10"/>
          </p:nvPr>
        </p:nvSpPr>
        <p:spPr/>
        <p:txBody>
          <a:bodyPr/>
          <a:lstStyle/>
          <a:p>
            <a:fld id="{E0D45A8F-1540-47B3-A29F-75D3EB4FDDB6}" type="slidenum">
              <a:rPr lang="es-EC" smtClean="0">
                <a:solidFill>
                  <a:prstClr val="black"/>
                </a:solidFill>
              </a:rPr>
              <a:pPr/>
              <a:t>13</a:t>
            </a:fld>
            <a:endParaRPr lang="es-EC">
              <a:solidFill>
                <a:prstClr val="black"/>
              </a:solidFill>
            </a:endParaRPr>
          </a:p>
        </p:txBody>
      </p:sp>
    </p:spTree>
    <p:extLst>
      <p:ext uri="{BB962C8B-B14F-4D97-AF65-F5344CB8AC3E}">
        <p14:creationId xmlns:p14="http://schemas.microsoft.com/office/powerpoint/2010/main" val="25843155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noProof="0" dirty="0"/>
          </a:p>
        </p:txBody>
      </p:sp>
      <p:sp>
        <p:nvSpPr>
          <p:cNvPr id="4" name="3 Marcador de número de diapositiva"/>
          <p:cNvSpPr>
            <a:spLocks noGrp="1"/>
          </p:cNvSpPr>
          <p:nvPr>
            <p:ph type="sldNum" sz="quarter" idx="10"/>
          </p:nvPr>
        </p:nvSpPr>
        <p:spPr/>
        <p:txBody>
          <a:bodyPr/>
          <a:lstStyle/>
          <a:p>
            <a:fld id="{E0D45A8F-1540-47B3-A29F-75D3EB4FDDB6}" type="slidenum">
              <a:rPr lang="es-EC" smtClean="0">
                <a:solidFill>
                  <a:prstClr val="black"/>
                </a:solidFill>
              </a:rPr>
              <a:pPr/>
              <a:t>14</a:t>
            </a:fld>
            <a:endParaRPr lang="es-EC">
              <a:solidFill>
                <a:prstClr val="black"/>
              </a:solidFill>
            </a:endParaRPr>
          </a:p>
        </p:txBody>
      </p:sp>
    </p:spTree>
    <p:extLst>
      <p:ext uri="{BB962C8B-B14F-4D97-AF65-F5344CB8AC3E}">
        <p14:creationId xmlns:p14="http://schemas.microsoft.com/office/powerpoint/2010/main" val="25531870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noProof="0" dirty="0"/>
          </a:p>
        </p:txBody>
      </p:sp>
      <p:sp>
        <p:nvSpPr>
          <p:cNvPr id="4" name="3 Marcador de número de diapositiva"/>
          <p:cNvSpPr>
            <a:spLocks noGrp="1"/>
          </p:cNvSpPr>
          <p:nvPr>
            <p:ph type="sldNum" sz="quarter" idx="10"/>
          </p:nvPr>
        </p:nvSpPr>
        <p:spPr/>
        <p:txBody>
          <a:bodyPr/>
          <a:lstStyle/>
          <a:p>
            <a:fld id="{E0D45A8F-1540-47B3-A29F-75D3EB4FDDB6}" type="slidenum">
              <a:rPr lang="es-EC">
                <a:solidFill>
                  <a:prstClr val="black"/>
                </a:solidFill>
              </a:rPr>
              <a:pPr/>
              <a:t>15</a:t>
            </a:fld>
            <a:endParaRPr lang="es-EC">
              <a:solidFill>
                <a:prstClr val="black"/>
              </a:solidFill>
            </a:endParaRPr>
          </a:p>
        </p:txBody>
      </p:sp>
    </p:spTree>
    <p:extLst>
      <p:ext uri="{BB962C8B-B14F-4D97-AF65-F5344CB8AC3E}">
        <p14:creationId xmlns:p14="http://schemas.microsoft.com/office/powerpoint/2010/main" val="33026516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noProof="0" dirty="0"/>
          </a:p>
        </p:txBody>
      </p:sp>
      <p:sp>
        <p:nvSpPr>
          <p:cNvPr id="4" name="3 Marcador de número de diapositiva"/>
          <p:cNvSpPr>
            <a:spLocks noGrp="1"/>
          </p:cNvSpPr>
          <p:nvPr>
            <p:ph type="sldNum" sz="quarter" idx="10"/>
          </p:nvPr>
        </p:nvSpPr>
        <p:spPr/>
        <p:txBody>
          <a:bodyPr/>
          <a:lstStyle/>
          <a:p>
            <a:fld id="{E0D45A8F-1540-47B3-A29F-75D3EB4FDDB6}" type="slidenum">
              <a:rPr lang="es-EC">
                <a:solidFill>
                  <a:prstClr val="black"/>
                </a:solidFill>
              </a:rPr>
              <a:pPr/>
              <a:t>16</a:t>
            </a:fld>
            <a:endParaRPr lang="es-EC">
              <a:solidFill>
                <a:prstClr val="black"/>
              </a:solidFill>
            </a:endParaRPr>
          </a:p>
        </p:txBody>
      </p:sp>
    </p:spTree>
    <p:extLst>
      <p:ext uri="{BB962C8B-B14F-4D97-AF65-F5344CB8AC3E}">
        <p14:creationId xmlns:p14="http://schemas.microsoft.com/office/powerpoint/2010/main" val="35009039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noProof="0" dirty="0"/>
          </a:p>
        </p:txBody>
      </p:sp>
      <p:sp>
        <p:nvSpPr>
          <p:cNvPr id="4" name="3 Marcador de número de diapositiva"/>
          <p:cNvSpPr>
            <a:spLocks noGrp="1"/>
          </p:cNvSpPr>
          <p:nvPr>
            <p:ph type="sldNum" sz="quarter" idx="10"/>
          </p:nvPr>
        </p:nvSpPr>
        <p:spPr/>
        <p:txBody>
          <a:bodyPr/>
          <a:lstStyle/>
          <a:p>
            <a:fld id="{E0D45A8F-1540-47B3-A29F-75D3EB4FDDB6}" type="slidenum">
              <a:rPr lang="es-EC">
                <a:solidFill>
                  <a:prstClr val="black"/>
                </a:solidFill>
              </a:rPr>
              <a:pPr/>
              <a:t>17</a:t>
            </a:fld>
            <a:endParaRPr lang="es-EC">
              <a:solidFill>
                <a:prstClr val="black"/>
              </a:solidFill>
            </a:endParaRPr>
          </a:p>
        </p:txBody>
      </p:sp>
    </p:spTree>
    <p:extLst>
      <p:ext uri="{BB962C8B-B14F-4D97-AF65-F5344CB8AC3E}">
        <p14:creationId xmlns:p14="http://schemas.microsoft.com/office/powerpoint/2010/main" val="28849318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noProof="0" dirty="0"/>
          </a:p>
        </p:txBody>
      </p:sp>
      <p:sp>
        <p:nvSpPr>
          <p:cNvPr id="4" name="3 Marcador de número de diapositiva"/>
          <p:cNvSpPr>
            <a:spLocks noGrp="1"/>
          </p:cNvSpPr>
          <p:nvPr>
            <p:ph type="sldNum" sz="quarter" idx="10"/>
          </p:nvPr>
        </p:nvSpPr>
        <p:spPr/>
        <p:txBody>
          <a:bodyPr/>
          <a:lstStyle/>
          <a:p>
            <a:fld id="{E0D45A8F-1540-47B3-A29F-75D3EB4FDDB6}" type="slidenum">
              <a:rPr lang="es-EC">
                <a:solidFill>
                  <a:prstClr val="black"/>
                </a:solidFill>
              </a:rPr>
              <a:pPr/>
              <a:t>18</a:t>
            </a:fld>
            <a:endParaRPr lang="es-EC">
              <a:solidFill>
                <a:prstClr val="black"/>
              </a:solidFill>
            </a:endParaRPr>
          </a:p>
        </p:txBody>
      </p:sp>
    </p:spTree>
    <p:extLst>
      <p:ext uri="{BB962C8B-B14F-4D97-AF65-F5344CB8AC3E}">
        <p14:creationId xmlns:p14="http://schemas.microsoft.com/office/powerpoint/2010/main" val="24726111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noProof="0" dirty="0"/>
          </a:p>
        </p:txBody>
      </p:sp>
      <p:sp>
        <p:nvSpPr>
          <p:cNvPr id="4" name="3 Marcador de número de diapositiva"/>
          <p:cNvSpPr>
            <a:spLocks noGrp="1"/>
          </p:cNvSpPr>
          <p:nvPr>
            <p:ph type="sldNum" sz="quarter" idx="10"/>
          </p:nvPr>
        </p:nvSpPr>
        <p:spPr/>
        <p:txBody>
          <a:bodyPr/>
          <a:lstStyle/>
          <a:p>
            <a:fld id="{E0D45A8F-1540-47B3-A29F-75D3EB4FDDB6}" type="slidenum">
              <a:rPr lang="es-EC">
                <a:solidFill>
                  <a:prstClr val="black"/>
                </a:solidFill>
              </a:rPr>
              <a:pPr/>
              <a:t>19</a:t>
            </a:fld>
            <a:endParaRPr lang="es-EC">
              <a:solidFill>
                <a:prstClr val="black"/>
              </a:solidFill>
            </a:endParaRPr>
          </a:p>
        </p:txBody>
      </p:sp>
    </p:spTree>
    <p:extLst>
      <p:ext uri="{BB962C8B-B14F-4D97-AF65-F5344CB8AC3E}">
        <p14:creationId xmlns:p14="http://schemas.microsoft.com/office/powerpoint/2010/main" val="2887735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noProof="0" dirty="0"/>
          </a:p>
        </p:txBody>
      </p:sp>
      <p:sp>
        <p:nvSpPr>
          <p:cNvPr id="4" name="3 Marcador de número de diapositiva"/>
          <p:cNvSpPr>
            <a:spLocks noGrp="1"/>
          </p:cNvSpPr>
          <p:nvPr>
            <p:ph type="sldNum" sz="quarter" idx="10"/>
          </p:nvPr>
        </p:nvSpPr>
        <p:spPr/>
        <p:txBody>
          <a:bodyPr/>
          <a:lstStyle/>
          <a:p>
            <a:fld id="{E0D45A8F-1540-47B3-A29F-75D3EB4FDDB6}" type="slidenum">
              <a:rPr lang="es-EC">
                <a:solidFill>
                  <a:prstClr val="black"/>
                </a:solidFill>
              </a:rPr>
              <a:pPr/>
              <a:t>2</a:t>
            </a:fld>
            <a:endParaRPr lang="es-EC">
              <a:solidFill>
                <a:prstClr val="black"/>
              </a:solidFill>
            </a:endParaRPr>
          </a:p>
        </p:txBody>
      </p:sp>
    </p:spTree>
    <p:extLst>
      <p:ext uri="{BB962C8B-B14F-4D97-AF65-F5344CB8AC3E}">
        <p14:creationId xmlns:p14="http://schemas.microsoft.com/office/powerpoint/2010/main" val="7483992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noProof="0" dirty="0"/>
          </a:p>
        </p:txBody>
      </p:sp>
      <p:sp>
        <p:nvSpPr>
          <p:cNvPr id="4" name="3 Marcador de número de diapositiva"/>
          <p:cNvSpPr>
            <a:spLocks noGrp="1"/>
          </p:cNvSpPr>
          <p:nvPr>
            <p:ph type="sldNum" sz="quarter" idx="10"/>
          </p:nvPr>
        </p:nvSpPr>
        <p:spPr/>
        <p:txBody>
          <a:bodyPr/>
          <a:lstStyle/>
          <a:p>
            <a:fld id="{E0D45A8F-1540-47B3-A29F-75D3EB4FDDB6}" type="slidenum">
              <a:rPr lang="es-EC" smtClean="0">
                <a:solidFill>
                  <a:prstClr val="black"/>
                </a:solidFill>
              </a:rPr>
              <a:pPr/>
              <a:t>20</a:t>
            </a:fld>
            <a:endParaRPr lang="es-EC">
              <a:solidFill>
                <a:prstClr val="black"/>
              </a:solidFill>
            </a:endParaRPr>
          </a:p>
        </p:txBody>
      </p:sp>
    </p:spTree>
    <p:extLst>
      <p:ext uri="{BB962C8B-B14F-4D97-AF65-F5344CB8AC3E}">
        <p14:creationId xmlns:p14="http://schemas.microsoft.com/office/powerpoint/2010/main" val="29300612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noProof="0" dirty="0"/>
          </a:p>
        </p:txBody>
      </p:sp>
      <p:sp>
        <p:nvSpPr>
          <p:cNvPr id="4" name="3 Marcador de número de diapositiva"/>
          <p:cNvSpPr>
            <a:spLocks noGrp="1"/>
          </p:cNvSpPr>
          <p:nvPr>
            <p:ph type="sldNum" sz="quarter" idx="10"/>
          </p:nvPr>
        </p:nvSpPr>
        <p:spPr/>
        <p:txBody>
          <a:bodyPr/>
          <a:lstStyle/>
          <a:p>
            <a:fld id="{E0D45A8F-1540-47B3-A29F-75D3EB4FDDB6}" type="slidenum">
              <a:rPr lang="es-EC" smtClean="0">
                <a:solidFill>
                  <a:prstClr val="black"/>
                </a:solidFill>
              </a:rPr>
              <a:pPr/>
              <a:t>21</a:t>
            </a:fld>
            <a:endParaRPr lang="es-EC">
              <a:solidFill>
                <a:prstClr val="black"/>
              </a:solidFill>
            </a:endParaRPr>
          </a:p>
        </p:txBody>
      </p:sp>
    </p:spTree>
    <p:extLst>
      <p:ext uri="{BB962C8B-B14F-4D97-AF65-F5344CB8AC3E}">
        <p14:creationId xmlns:p14="http://schemas.microsoft.com/office/powerpoint/2010/main" val="20902420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noProof="0" dirty="0"/>
          </a:p>
        </p:txBody>
      </p:sp>
      <p:sp>
        <p:nvSpPr>
          <p:cNvPr id="4" name="3 Marcador de número de diapositiva"/>
          <p:cNvSpPr>
            <a:spLocks noGrp="1"/>
          </p:cNvSpPr>
          <p:nvPr>
            <p:ph type="sldNum" sz="quarter" idx="10"/>
          </p:nvPr>
        </p:nvSpPr>
        <p:spPr/>
        <p:txBody>
          <a:bodyPr/>
          <a:lstStyle/>
          <a:p>
            <a:fld id="{E0D45A8F-1540-47B3-A29F-75D3EB4FDDB6}" type="slidenum">
              <a:rPr lang="es-EC" smtClean="0">
                <a:solidFill>
                  <a:prstClr val="black"/>
                </a:solidFill>
              </a:rPr>
              <a:pPr/>
              <a:t>22</a:t>
            </a:fld>
            <a:endParaRPr lang="es-EC">
              <a:solidFill>
                <a:prstClr val="black"/>
              </a:solidFill>
            </a:endParaRPr>
          </a:p>
        </p:txBody>
      </p:sp>
    </p:spTree>
    <p:extLst>
      <p:ext uri="{BB962C8B-B14F-4D97-AF65-F5344CB8AC3E}">
        <p14:creationId xmlns:p14="http://schemas.microsoft.com/office/powerpoint/2010/main" val="2863160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noProof="0" dirty="0"/>
          </a:p>
        </p:txBody>
      </p:sp>
      <p:sp>
        <p:nvSpPr>
          <p:cNvPr id="4" name="3 Marcador de número de diapositiva"/>
          <p:cNvSpPr>
            <a:spLocks noGrp="1"/>
          </p:cNvSpPr>
          <p:nvPr>
            <p:ph type="sldNum" sz="quarter" idx="10"/>
          </p:nvPr>
        </p:nvSpPr>
        <p:spPr/>
        <p:txBody>
          <a:bodyPr/>
          <a:lstStyle/>
          <a:p>
            <a:fld id="{E0D45A8F-1540-47B3-A29F-75D3EB4FDDB6}" type="slidenum">
              <a:rPr lang="es-EC" smtClean="0">
                <a:solidFill>
                  <a:prstClr val="black"/>
                </a:solidFill>
              </a:rPr>
              <a:pPr/>
              <a:t>23</a:t>
            </a:fld>
            <a:endParaRPr lang="es-EC">
              <a:solidFill>
                <a:prstClr val="black"/>
              </a:solidFill>
            </a:endParaRPr>
          </a:p>
        </p:txBody>
      </p:sp>
    </p:spTree>
    <p:extLst>
      <p:ext uri="{BB962C8B-B14F-4D97-AF65-F5344CB8AC3E}">
        <p14:creationId xmlns:p14="http://schemas.microsoft.com/office/powerpoint/2010/main" val="14285852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noProof="0" dirty="0"/>
          </a:p>
        </p:txBody>
      </p:sp>
      <p:sp>
        <p:nvSpPr>
          <p:cNvPr id="4" name="3 Marcador de número de diapositiva"/>
          <p:cNvSpPr>
            <a:spLocks noGrp="1"/>
          </p:cNvSpPr>
          <p:nvPr>
            <p:ph type="sldNum" sz="quarter" idx="10"/>
          </p:nvPr>
        </p:nvSpPr>
        <p:spPr/>
        <p:txBody>
          <a:bodyPr/>
          <a:lstStyle/>
          <a:p>
            <a:fld id="{E0D45A8F-1540-47B3-A29F-75D3EB4FDDB6}" type="slidenum">
              <a:rPr lang="es-EC" smtClean="0">
                <a:solidFill>
                  <a:prstClr val="black"/>
                </a:solidFill>
              </a:rPr>
              <a:pPr/>
              <a:t>24</a:t>
            </a:fld>
            <a:endParaRPr lang="es-EC">
              <a:solidFill>
                <a:prstClr val="black"/>
              </a:solidFill>
            </a:endParaRPr>
          </a:p>
        </p:txBody>
      </p:sp>
    </p:spTree>
    <p:extLst>
      <p:ext uri="{BB962C8B-B14F-4D97-AF65-F5344CB8AC3E}">
        <p14:creationId xmlns:p14="http://schemas.microsoft.com/office/powerpoint/2010/main" val="11793349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noProof="0" dirty="0"/>
          </a:p>
        </p:txBody>
      </p:sp>
      <p:sp>
        <p:nvSpPr>
          <p:cNvPr id="4" name="3 Marcador de número de diapositiva"/>
          <p:cNvSpPr>
            <a:spLocks noGrp="1"/>
          </p:cNvSpPr>
          <p:nvPr>
            <p:ph type="sldNum" sz="quarter" idx="10"/>
          </p:nvPr>
        </p:nvSpPr>
        <p:spPr/>
        <p:txBody>
          <a:bodyPr/>
          <a:lstStyle/>
          <a:p>
            <a:fld id="{E0D45A8F-1540-47B3-A29F-75D3EB4FDDB6}" type="slidenum">
              <a:rPr lang="es-EC" smtClean="0">
                <a:solidFill>
                  <a:prstClr val="black"/>
                </a:solidFill>
              </a:rPr>
              <a:pPr/>
              <a:t>25</a:t>
            </a:fld>
            <a:endParaRPr lang="es-EC">
              <a:solidFill>
                <a:prstClr val="black"/>
              </a:solidFill>
            </a:endParaRPr>
          </a:p>
        </p:txBody>
      </p:sp>
    </p:spTree>
    <p:extLst>
      <p:ext uri="{BB962C8B-B14F-4D97-AF65-F5344CB8AC3E}">
        <p14:creationId xmlns:p14="http://schemas.microsoft.com/office/powerpoint/2010/main" val="13043637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noProof="0" dirty="0"/>
          </a:p>
        </p:txBody>
      </p:sp>
      <p:sp>
        <p:nvSpPr>
          <p:cNvPr id="4" name="3 Marcador de número de diapositiva"/>
          <p:cNvSpPr>
            <a:spLocks noGrp="1"/>
          </p:cNvSpPr>
          <p:nvPr>
            <p:ph type="sldNum" sz="quarter" idx="10"/>
          </p:nvPr>
        </p:nvSpPr>
        <p:spPr/>
        <p:txBody>
          <a:bodyPr/>
          <a:lstStyle/>
          <a:p>
            <a:fld id="{E0D45A8F-1540-47B3-A29F-75D3EB4FDDB6}" type="slidenum">
              <a:rPr lang="es-EC" smtClean="0">
                <a:solidFill>
                  <a:prstClr val="black"/>
                </a:solidFill>
              </a:rPr>
              <a:pPr/>
              <a:t>26</a:t>
            </a:fld>
            <a:endParaRPr lang="es-EC">
              <a:solidFill>
                <a:prstClr val="black"/>
              </a:solidFill>
            </a:endParaRPr>
          </a:p>
        </p:txBody>
      </p:sp>
    </p:spTree>
    <p:extLst>
      <p:ext uri="{BB962C8B-B14F-4D97-AF65-F5344CB8AC3E}">
        <p14:creationId xmlns:p14="http://schemas.microsoft.com/office/powerpoint/2010/main" val="22110885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noProof="0" dirty="0"/>
          </a:p>
        </p:txBody>
      </p:sp>
      <p:sp>
        <p:nvSpPr>
          <p:cNvPr id="4" name="3 Marcador de número de diapositiva"/>
          <p:cNvSpPr>
            <a:spLocks noGrp="1"/>
          </p:cNvSpPr>
          <p:nvPr>
            <p:ph type="sldNum" sz="quarter" idx="10"/>
          </p:nvPr>
        </p:nvSpPr>
        <p:spPr/>
        <p:txBody>
          <a:bodyPr/>
          <a:lstStyle/>
          <a:p>
            <a:fld id="{E0D45A8F-1540-47B3-A29F-75D3EB4FDDB6}" type="slidenum">
              <a:rPr lang="es-EC">
                <a:solidFill>
                  <a:prstClr val="black"/>
                </a:solidFill>
              </a:rPr>
              <a:pPr/>
              <a:t>27</a:t>
            </a:fld>
            <a:endParaRPr lang="es-EC">
              <a:solidFill>
                <a:prstClr val="black"/>
              </a:solidFill>
            </a:endParaRPr>
          </a:p>
        </p:txBody>
      </p:sp>
    </p:spTree>
    <p:extLst>
      <p:ext uri="{BB962C8B-B14F-4D97-AF65-F5344CB8AC3E}">
        <p14:creationId xmlns:p14="http://schemas.microsoft.com/office/powerpoint/2010/main" val="2886520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noProof="0" dirty="0"/>
          </a:p>
        </p:txBody>
      </p:sp>
      <p:sp>
        <p:nvSpPr>
          <p:cNvPr id="4" name="3 Marcador de número de diapositiva"/>
          <p:cNvSpPr>
            <a:spLocks noGrp="1"/>
          </p:cNvSpPr>
          <p:nvPr>
            <p:ph type="sldNum" sz="quarter" idx="10"/>
          </p:nvPr>
        </p:nvSpPr>
        <p:spPr/>
        <p:txBody>
          <a:bodyPr/>
          <a:lstStyle/>
          <a:p>
            <a:fld id="{E0D45A8F-1540-47B3-A29F-75D3EB4FDDB6}" type="slidenum">
              <a:rPr lang="es-EC">
                <a:solidFill>
                  <a:prstClr val="black"/>
                </a:solidFill>
              </a:rPr>
              <a:pPr/>
              <a:t>28</a:t>
            </a:fld>
            <a:endParaRPr lang="es-EC">
              <a:solidFill>
                <a:prstClr val="black"/>
              </a:solidFill>
            </a:endParaRPr>
          </a:p>
        </p:txBody>
      </p:sp>
    </p:spTree>
    <p:extLst>
      <p:ext uri="{BB962C8B-B14F-4D97-AF65-F5344CB8AC3E}">
        <p14:creationId xmlns:p14="http://schemas.microsoft.com/office/powerpoint/2010/main" val="35097331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noProof="0" dirty="0"/>
          </a:p>
        </p:txBody>
      </p:sp>
      <p:sp>
        <p:nvSpPr>
          <p:cNvPr id="4" name="3 Marcador de número de diapositiva"/>
          <p:cNvSpPr>
            <a:spLocks noGrp="1"/>
          </p:cNvSpPr>
          <p:nvPr>
            <p:ph type="sldNum" sz="quarter" idx="10"/>
          </p:nvPr>
        </p:nvSpPr>
        <p:spPr/>
        <p:txBody>
          <a:bodyPr/>
          <a:lstStyle/>
          <a:p>
            <a:fld id="{E0D45A8F-1540-47B3-A29F-75D3EB4FDDB6}" type="slidenum">
              <a:rPr lang="es-EC">
                <a:solidFill>
                  <a:prstClr val="black"/>
                </a:solidFill>
              </a:rPr>
              <a:pPr/>
              <a:t>29</a:t>
            </a:fld>
            <a:endParaRPr lang="es-EC">
              <a:solidFill>
                <a:prstClr val="black"/>
              </a:solidFill>
            </a:endParaRPr>
          </a:p>
        </p:txBody>
      </p:sp>
    </p:spTree>
    <p:extLst>
      <p:ext uri="{BB962C8B-B14F-4D97-AF65-F5344CB8AC3E}">
        <p14:creationId xmlns:p14="http://schemas.microsoft.com/office/powerpoint/2010/main" val="4034660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noProof="0" dirty="0"/>
          </a:p>
        </p:txBody>
      </p:sp>
      <p:sp>
        <p:nvSpPr>
          <p:cNvPr id="4" name="3 Marcador de número de diapositiva"/>
          <p:cNvSpPr>
            <a:spLocks noGrp="1"/>
          </p:cNvSpPr>
          <p:nvPr>
            <p:ph type="sldNum" sz="quarter" idx="10"/>
          </p:nvPr>
        </p:nvSpPr>
        <p:spPr/>
        <p:txBody>
          <a:bodyPr/>
          <a:lstStyle/>
          <a:p>
            <a:fld id="{E0D45A8F-1540-47B3-A29F-75D3EB4FDDB6}" type="slidenum">
              <a:rPr lang="es-EC" smtClean="0">
                <a:solidFill>
                  <a:prstClr val="black"/>
                </a:solidFill>
              </a:rPr>
              <a:pPr/>
              <a:t>3</a:t>
            </a:fld>
            <a:endParaRPr lang="es-EC">
              <a:solidFill>
                <a:prstClr val="black"/>
              </a:solidFill>
            </a:endParaRPr>
          </a:p>
        </p:txBody>
      </p:sp>
    </p:spTree>
    <p:extLst>
      <p:ext uri="{BB962C8B-B14F-4D97-AF65-F5344CB8AC3E}">
        <p14:creationId xmlns:p14="http://schemas.microsoft.com/office/powerpoint/2010/main" val="30466304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noProof="0" dirty="0"/>
          </a:p>
        </p:txBody>
      </p:sp>
      <p:sp>
        <p:nvSpPr>
          <p:cNvPr id="4" name="3 Marcador de número de diapositiva"/>
          <p:cNvSpPr>
            <a:spLocks noGrp="1"/>
          </p:cNvSpPr>
          <p:nvPr>
            <p:ph type="sldNum" sz="quarter" idx="10"/>
          </p:nvPr>
        </p:nvSpPr>
        <p:spPr/>
        <p:txBody>
          <a:bodyPr/>
          <a:lstStyle/>
          <a:p>
            <a:fld id="{E0D45A8F-1540-47B3-A29F-75D3EB4FDDB6}" type="slidenum">
              <a:rPr lang="es-EC">
                <a:solidFill>
                  <a:prstClr val="black"/>
                </a:solidFill>
              </a:rPr>
              <a:pPr/>
              <a:t>30</a:t>
            </a:fld>
            <a:endParaRPr lang="es-EC">
              <a:solidFill>
                <a:prstClr val="black"/>
              </a:solidFill>
            </a:endParaRPr>
          </a:p>
        </p:txBody>
      </p:sp>
    </p:spTree>
    <p:extLst>
      <p:ext uri="{BB962C8B-B14F-4D97-AF65-F5344CB8AC3E}">
        <p14:creationId xmlns:p14="http://schemas.microsoft.com/office/powerpoint/2010/main" val="7755217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noProof="0" dirty="0"/>
          </a:p>
        </p:txBody>
      </p:sp>
      <p:sp>
        <p:nvSpPr>
          <p:cNvPr id="4" name="3 Marcador de número de diapositiva"/>
          <p:cNvSpPr>
            <a:spLocks noGrp="1"/>
          </p:cNvSpPr>
          <p:nvPr>
            <p:ph type="sldNum" sz="quarter" idx="10"/>
          </p:nvPr>
        </p:nvSpPr>
        <p:spPr/>
        <p:txBody>
          <a:bodyPr/>
          <a:lstStyle/>
          <a:p>
            <a:fld id="{E0D45A8F-1540-47B3-A29F-75D3EB4FDDB6}" type="slidenum">
              <a:rPr lang="es-EC">
                <a:solidFill>
                  <a:prstClr val="black"/>
                </a:solidFill>
              </a:rPr>
              <a:pPr/>
              <a:t>31</a:t>
            </a:fld>
            <a:endParaRPr lang="es-EC">
              <a:solidFill>
                <a:prstClr val="black"/>
              </a:solidFill>
            </a:endParaRPr>
          </a:p>
        </p:txBody>
      </p:sp>
    </p:spTree>
    <p:extLst>
      <p:ext uri="{BB962C8B-B14F-4D97-AF65-F5344CB8AC3E}">
        <p14:creationId xmlns:p14="http://schemas.microsoft.com/office/powerpoint/2010/main" val="42638037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noProof="0" dirty="0"/>
          </a:p>
        </p:txBody>
      </p:sp>
      <p:sp>
        <p:nvSpPr>
          <p:cNvPr id="4" name="3 Marcador de número de diapositiva"/>
          <p:cNvSpPr>
            <a:spLocks noGrp="1"/>
          </p:cNvSpPr>
          <p:nvPr>
            <p:ph type="sldNum" sz="quarter" idx="10"/>
          </p:nvPr>
        </p:nvSpPr>
        <p:spPr/>
        <p:txBody>
          <a:bodyPr/>
          <a:lstStyle/>
          <a:p>
            <a:fld id="{E0D45A8F-1540-47B3-A29F-75D3EB4FDDB6}" type="slidenum">
              <a:rPr lang="es-EC">
                <a:solidFill>
                  <a:prstClr val="black"/>
                </a:solidFill>
              </a:rPr>
              <a:pPr/>
              <a:t>32</a:t>
            </a:fld>
            <a:endParaRPr lang="es-EC">
              <a:solidFill>
                <a:prstClr val="black"/>
              </a:solidFill>
            </a:endParaRPr>
          </a:p>
        </p:txBody>
      </p:sp>
    </p:spTree>
    <p:extLst>
      <p:ext uri="{BB962C8B-B14F-4D97-AF65-F5344CB8AC3E}">
        <p14:creationId xmlns:p14="http://schemas.microsoft.com/office/powerpoint/2010/main" val="34590988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noProof="0" dirty="0"/>
          </a:p>
        </p:txBody>
      </p:sp>
      <p:sp>
        <p:nvSpPr>
          <p:cNvPr id="4" name="3 Marcador de número de diapositiva"/>
          <p:cNvSpPr>
            <a:spLocks noGrp="1"/>
          </p:cNvSpPr>
          <p:nvPr>
            <p:ph type="sldNum" sz="quarter" idx="10"/>
          </p:nvPr>
        </p:nvSpPr>
        <p:spPr/>
        <p:txBody>
          <a:bodyPr/>
          <a:lstStyle/>
          <a:p>
            <a:fld id="{E0D45A8F-1540-47B3-A29F-75D3EB4FDDB6}" type="slidenum">
              <a:rPr lang="es-EC">
                <a:solidFill>
                  <a:prstClr val="black"/>
                </a:solidFill>
              </a:rPr>
              <a:pPr/>
              <a:t>33</a:t>
            </a:fld>
            <a:endParaRPr lang="es-EC">
              <a:solidFill>
                <a:prstClr val="black"/>
              </a:solidFill>
            </a:endParaRPr>
          </a:p>
        </p:txBody>
      </p:sp>
    </p:spTree>
    <p:extLst>
      <p:ext uri="{BB962C8B-B14F-4D97-AF65-F5344CB8AC3E}">
        <p14:creationId xmlns:p14="http://schemas.microsoft.com/office/powerpoint/2010/main" val="42230947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noProof="0" dirty="0"/>
          </a:p>
        </p:txBody>
      </p:sp>
      <p:sp>
        <p:nvSpPr>
          <p:cNvPr id="4" name="3 Marcador de número de diapositiva"/>
          <p:cNvSpPr>
            <a:spLocks noGrp="1"/>
          </p:cNvSpPr>
          <p:nvPr>
            <p:ph type="sldNum" sz="quarter" idx="10"/>
          </p:nvPr>
        </p:nvSpPr>
        <p:spPr/>
        <p:txBody>
          <a:bodyPr/>
          <a:lstStyle/>
          <a:p>
            <a:fld id="{E0D45A8F-1540-47B3-A29F-75D3EB4FDDB6}" type="slidenum">
              <a:rPr lang="es-EC" smtClean="0">
                <a:solidFill>
                  <a:prstClr val="black"/>
                </a:solidFill>
              </a:rPr>
              <a:pPr/>
              <a:t>34</a:t>
            </a:fld>
            <a:endParaRPr lang="es-EC">
              <a:solidFill>
                <a:prstClr val="black"/>
              </a:solidFill>
            </a:endParaRPr>
          </a:p>
        </p:txBody>
      </p:sp>
    </p:spTree>
    <p:extLst>
      <p:ext uri="{BB962C8B-B14F-4D97-AF65-F5344CB8AC3E}">
        <p14:creationId xmlns:p14="http://schemas.microsoft.com/office/powerpoint/2010/main" val="21433619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noProof="0" dirty="0"/>
          </a:p>
        </p:txBody>
      </p:sp>
      <p:sp>
        <p:nvSpPr>
          <p:cNvPr id="4" name="3 Marcador de número de diapositiva"/>
          <p:cNvSpPr>
            <a:spLocks noGrp="1"/>
          </p:cNvSpPr>
          <p:nvPr>
            <p:ph type="sldNum" sz="quarter" idx="10"/>
          </p:nvPr>
        </p:nvSpPr>
        <p:spPr/>
        <p:txBody>
          <a:bodyPr/>
          <a:lstStyle/>
          <a:p>
            <a:fld id="{E0D45A8F-1540-47B3-A29F-75D3EB4FDDB6}" type="slidenum">
              <a:rPr lang="es-EC">
                <a:solidFill>
                  <a:prstClr val="black"/>
                </a:solidFill>
              </a:rPr>
              <a:pPr/>
              <a:t>35</a:t>
            </a:fld>
            <a:endParaRPr lang="es-EC">
              <a:solidFill>
                <a:prstClr val="black"/>
              </a:solidFill>
            </a:endParaRPr>
          </a:p>
        </p:txBody>
      </p:sp>
    </p:spTree>
    <p:extLst>
      <p:ext uri="{BB962C8B-B14F-4D97-AF65-F5344CB8AC3E}">
        <p14:creationId xmlns:p14="http://schemas.microsoft.com/office/powerpoint/2010/main" val="18221849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noProof="0" dirty="0"/>
          </a:p>
        </p:txBody>
      </p:sp>
      <p:sp>
        <p:nvSpPr>
          <p:cNvPr id="4" name="3 Marcador de número de diapositiva"/>
          <p:cNvSpPr>
            <a:spLocks noGrp="1"/>
          </p:cNvSpPr>
          <p:nvPr>
            <p:ph type="sldNum" sz="quarter" idx="10"/>
          </p:nvPr>
        </p:nvSpPr>
        <p:spPr/>
        <p:txBody>
          <a:bodyPr/>
          <a:lstStyle/>
          <a:p>
            <a:fld id="{E0D45A8F-1540-47B3-A29F-75D3EB4FDDB6}" type="slidenum">
              <a:rPr lang="es-EC">
                <a:solidFill>
                  <a:prstClr val="black"/>
                </a:solidFill>
              </a:rPr>
              <a:pPr/>
              <a:t>36</a:t>
            </a:fld>
            <a:endParaRPr lang="es-EC">
              <a:solidFill>
                <a:prstClr val="black"/>
              </a:solidFill>
            </a:endParaRPr>
          </a:p>
        </p:txBody>
      </p:sp>
    </p:spTree>
    <p:extLst>
      <p:ext uri="{BB962C8B-B14F-4D97-AF65-F5344CB8AC3E}">
        <p14:creationId xmlns:p14="http://schemas.microsoft.com/office/powerpoint/2010/main" val="4976244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noProof="0" dirty="0"/>
          </a:p>
        </p:txBody>
      </p:sp>
      <p:sp>
        <p:nvSpPr>
          <p:cNvPr id="4" name="3 Marcador de número de diapositiva"/>
          <p:cNvSpPr>
            <a:spLocks noGrp="1"/>
          </p:cNvSpPr>
          <p:nvPr>
            <p:ph type="sldNum" sz="quarter" idx="10"/>
          </p:nvPr>
        </p:nvSpPr>
        <p:spPr/>
        <p:txBody>
          <a:bodyPr/>
          <a:lstStyle/>
          <a:p>
            <a:fld id="{E0D45A8F-1540-47B3-A29F-75D3EB4FDDB6}" type="slidenum">
              <a:rPr lang="es-EC">
                <a:solidFill>
                  <a:prstClr val="black"/>
                </a:solidFill>
              </a:rPr>
              <a:pPr/>
              <a:t>37</a:t>
            </a:fld>
            <a:endParaRPr lang="es-EC">
              <a:solidFill>
                <a:prstClr val="black"/>
              </a:solidFill>
            </a:endParaRPr>
          </a:p>
        </p:txBody>
      </p:sp>
    </p:spTree>
    <p:extLst>
      <p:ext uri="{BB962C8B-B14F-4D97-AF65-F5344CB8AC3E}">
        <p14:creationId xmlns:p14="http://schemas.microsoft.com/office/powerpoint/2010/main" val="421006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noProof="0" dirty="0"/>
          </a:p>
        </p:txBody>
      </p:sp>
      <p:sp>
        <p:nvSpPr>
          <p:cNvPr id="4" name="3 Marcador de número de diapositiva"/>
          <p:cNvSpPr>
            <a:spLocks noGrp="1"/>
          </p:cNvSpPr>
          <p:nvPr>
            <p:ph type="sldNum" sz="quarter" idx="10"/>
          </p:nvPr>
        </p:nvSpPr>
        <p:spPr/>
        <p:txBody>
          <a:bodyPr/>
          <a:lstStyle/>
          <a:p>
            <a:fld id="{E0D45A8F-1540-47B3-A29F-75D3EB4FDDB6}" type="slidenum">
              <a:rPr lang="es-EC">
                <a:solidFill>
                  <a:prstClr val="black"/>
                </a:solidFill>
              </a:rPr>
              <a:pPr/>
              <a:t>38</a:t>
            </a:fld>
            <a:endParaRPr lang="es-EC">
              <a:solidFill>
                <a:prstClr val="black"/>
              </a:solidFill>
            </a:endParaRPr>
          </a:p>
        </p:txBody>
      </p:sp>
    </p:spTree>
    <p:extLst>
      <p:ext uri="{BB962C8B-B14F-4D97-AF65-F5344CB8AC3E}">
        <p14:creationId xmlns:p14="http://schemas.microsoft.com/office/powerpoint/2010/main" val="17119163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noProof="0" dirty="0"/>
          </a:p>
        </p:txBody>
      </p:sp>
      <p:sp>
        <p:nvSpPr>
          <p:cNvPr id="4" name="3 Marcador de número de diapositiva"/>
          <p:cNvSpPr>
            <a:spLocks noGrp="1"/>
          </p:cNvSpPr>
          <p:nvPr>
            <p:ph type="sldNum" sz="quarter" idx="10"/>
          </p:nvPr>
        </p:nvSpPr>
        <p:spPr/>
        <p:txBody>
          <a:bodyPr/>
          <a:lstStyle/>
          <a:p>
            <a:fld id="{E0D45A8F-1540-47B3-A29F-75D3EB4FDDB6}" type="slidenum">
              <a:rPr lang="es-EC">
                <a:solidFill>
                  <a:prstClr val="black"/>
                </a:solidFill>
              </a:rPr>
              <a:pPr/>
              <a:t>39</a:t>
            </a:fld>
            <a:endParaRPr lang="es-EC">
              <a:solidFill>
                <a:prstClr val="black"/>
              </a:solidFill>
            </a:endParaRPr>
          </a:p>
        </p:txBody>
      </p:sp>
    </p:spTree>
    <p:extLst>
      <p:ext uri="{BB962C8B-B14F-4D97-AF65-F5344CB8AC3E}">
        <p14:creationId xmlns:p14="http://schemas.microsoft.com/office/powerpoint/2010/main" val="2569882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noProof="0" dirty="0"/>
          </a:p>
        </p:txBody>
      </p:sp>
      <p:sp>
        <p:nvSpPr>
          <p:cNvPr id="4" name="3 Marcador de número de diapositiva"/>
          <p:cNvSpPr>
            <a:spLocks noGrp="1"/>
          </p:cNvSpPr>
          <p:nvPr>
            <p:ph type="sldNum" sz="quarter" idx="10"/>
          </p:nvPr>
        </p:nvSpPr>
        <p:spPr/>
        <p:txBody>
          <a:bodyPr/>
          <a:lstStyle/>
          <a:p>
            <a:fld id="{E0D45A8F-1540-47B3-A29F-75D3EB4FDDB6}" type="slidenum">
              <a:rPr lang="es-EC">
                <a:solidFill>
                  <a:prstClr val="black"/>
                </a:solidFill>
              </a:rPr>
              <a:pPr/>
              <a:t>4</a:t>
            </a:fld>
            <a:endParaRPr lang="es-EC">
              <a:solidFill>
                <a:prstClr val="black"/>
              </a:solidFill>
            </a:endParaRPr>
          </a:p>
        </p:txBody>
      </p:sp>
    </p:spTree>
    <p:extLst>
      <p:ext uri="{BB962C8B-B14F-4D97-AF65-F5344CB8AC3E}">
        <p14:creationId xmlns:p14="http://schemas.microsoft.com/office/powerpoint/2010/main" val="24861357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noProof="0" dirty="0"/>
          </a:p>
        </p:txBody>
      </p:sp>
      <p:sp>
        <p:nvSpPr>
          <p:cNvPr id="4" name="3 Marcador de número de diapositiva"/>
          <p:cNvSpPr>
            <a:spLocks noGrp="1"/>
          </p:cNvSpPr>
          <p:nvPr>
            <p:ph type="sldNum" sz="quarter" idx="10"/>
          </p:nvPr>
        </p:nvSpPr>
        <p:spPr/>
        <p:txBody>
          <a:bodyPr/>
          <a:lstStyle/>
          <a:p>
            <a:fld id="{E0D45A8F-1540-47B3-A29F-75D3EB4FDDB6}" type="slidenum">
              <a:rPr lang="es-EC">
                <a:solidFill>
                  <a:prstClr val="black"/>
                </a:solidFill>
              </a:rPr>
              <a:pPr/>
              <a:t>40</a:t>
            </a:fld>
            <a:endParaRPr lang="es-EC">
              <a:solidFill>
                <a:prstClr val="black"/>
              </a:solidFill>
            </a:endParaRPr>
          </a:p>
        </p:txBody>
      </p:sp>
    </p:spTree>
    <p:extLst>
      <p:ext uri="{BB962C8B-B14F-4D97-AF65-F5344CB8AC3E}">
        <p14:creationId xmlns:p14="http://schemas.microsoft.com/office/powerpoint/2010/main" val="26144829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noProof="0" dirty="0"/>
          </a:p>
        </p:txBody>
      </p:sp>
      <p:sp>
        <p:nvSpPr>
          <p:cNvPr id="4" name="3 Marcador de número de diapositiva"/>
          <p:cNvSpPr>
            <a:spLocks noGrp="1"/>
          </p:cNvSpPr>
          <p:nvPr>
            <p:ph type="sldNum" sz="quarter" idx="10"/>
          </p:nvPr>
        </p:nvSpPr>
        <p:spPr/>
        <p:txBody>
          <a:bodyPr/>
          <a:lstStyle/>
          <a:p>
            <a:fld id="{E0D45A8F-1540-47B3-A29F-75D3EB4FDDB6}" type="slidenum">
              <a:rPr lang="es-EC">
                <a:solidFill>
                  <a:prstClr val="black"/>
                </a:solidFill>
              </a:rPr>
              <a:pPr/>
              <a:t>41</a:t>
            </a:fld>
            <a:endParaRPr lang="es-EC">
              <a:solidFill>
                <a:prstClr val="black"/>
              </a:solidFill>
            </a:endParaRPr>
          </a:p>
        </p:txBody>
      </p:sp>
    </p:spTree>
    <p:extLst>
      <p:ext uri="{BB962C8B-B14F-4D97-AF65-F5344CB8AC3E}">
        <p14:creationId xmlns:p14="http://schemas.microsoft.com/office/powerpoint/2010/main" val="2678462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noProof="0" dirty="0"/>
          </a:p>
        </p:txBody>
      </p:sp>
      <p:sp>
        <p:nvSpPr>
          <p:cNvPr id="4" name="3 Marcador de número de diapositiva"/>
          <p:cNvSpPr>
            <a:spLocks noGrp="1"/>
          </p:cNvSpPr>
          <p:nvPr>
            <p:ph type="sldNum" sz="quarter" idx="10"/>
          </p:nvPr>
        </p:nvSpPr>
        <p:spPr/>
        <p:txBody>
          <a:bodyPr/>
          <a:lstStyle/>
          <a:p>
            <a:fld id="{E0D45A8F-1540-47B3-A29F-75D3EB4FDDB6}" type="slidenum">
              <a:rPr lang="es-EC" smtClean="0">
                <a:solidFill>
                  <a:prstClr val="black"/>
                </a:solidFill>
              </a:rPr>
              <a:pPr/>
              <a:t>42</a:t>
            </a:fld>
            <a:endParaRPr lang="es-EC">
              <a:solidFill>
                <a:prstClr val="black"/>
              </a:solidFill>
            </a:endParaRPr>
          </a:p>
        </p:txBody>
      </p:sp>
    </p:spTree>
    <p:extLst>
      <p:ext uri="{BB962C8B-B14F-4D97-AF65-F5344CB8AC3E}">
        <p14:creationId xmlns:p14="http://schemas.microsoft.com/office/powerpoint/2010/main" val="35207362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noProof="0" dirty="0"/>
          </a:p>
        </p:txBody>
      </p:sp>
      <p:sp>
        <p:nvSpPr>
          <p:cNvPr id="4" name="3 Marcador de número de diapositiva"/>
          <p:cNvSpPr>
            <a:spLocks noGrp="1"/>
          </p:cNvSpPr>
          <p:nvPr>
            <p:ph type="sldNum" sz="quarter" idx="10"/>
          </p:nvPr>
        </p:nvSpPr>
        <p:spPr/>
        <p:txBody>
          <a:bodyPr/>
          <a:lstStyle/>
          <a:p>
            <a:fld id="{E0D45A8F-1540-47B3-A29F-75D3EB4FDDB6}" type="slidenum">
              <a:rPr lang="es-EC">
                <a:solidFill>
                  <a:prstClr val="black"/>
                </a:solidFill>
              </a:rPr>
              <a:pPr/>
              <a:t>43</a:t>
            </a:fld>
            <a:endParaRPr lang="es-EC">
              <a:solidFill>
                <a:prstClr val="black"/>
              </a:solidFill>
            </a:endParaRPr>
          </a:p>
        </p:txBody>
      </p:sp>
    </p:spTree>
    <p:extLst>
      <p:ext uri="{BB962C8B-B14F-4D97-AF65-F5344CB8AC3E}">
        <p14:creationId xmlns:p14="http://schemas.microsoft.com/office/powerpoint/2010/main" val="29701916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noProof="0" dirty="0"/>
          </a:p>
        </p:txBody>
      </p:sp>
      <p:sp>
        <p:nvSpPr>
          <p:cNvPr id="4" name="3 Marcador de número de diapositiva"/>
          <p:cNvSpPr>
            <a:spLocks noGrp="1"/>
          </p:cNvSpPr>
          <p:nvPr>
            <p:ph type="sldNum" sz="quarter" idx="10"/>
          </p:nvPr>
        </p:nvSpPr>
        <p:spPr/>
        <p:txBody>
          <a:bodyPr/>
          <a:lstStyle/>
          <a:p>
            <a:fld id="{E0D45A8F-1540-47B3-A29F-75D3EB4FDDB6}" type="slidenum">
              <a:rPr lang="es-EC">
                <a:solidFill>
                  <a:prstClr val="black"/>
                </a:solidFill>
              </a:rPr>
              <a:pPr/>
              <a:t>44</a:t>
            </a:fld>
            <a:endParaRPr lang="es-EC">
              <a:solidFill>
                <a:prstClr val="black"/>
              </a:solidFill>
            </a:endParaRPr>
          </a:p>
        </p:txBody>
      </p:sp>
    </p:spTree>
    <p:extLst>
      <p:ext uri="{BB962C8B-B14F-4D97-AF65-F5344CB8AC3E}">
        <p14:creationId xmlns:p14="http://schemas.microsoft.com/office/powerpoint/2010/main" val="23605979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noProof="0" dirty="0"/>
          </a:p>
        </p:txBody>
      </p:sp>
      <p:sp>
        <p:nvSpPr>
          <p:cNvPr id="4" name="3 Marcador de número de diapositiva"/>
          <p:cNvSpPr>
            <a:spLocks noGrp="1"/>
          </p:cNvSpPr>
          <p:nvPr>
            <p:ph type="sldNum" sz="quarter" idx="10"/>
          </p:nvPr>
        </p:nvSpPr>
        <p:spPr/>
        <p:txBody>
          <a:bodyPr/>
          <a:lstStyle/>
          <a:p>
            <a:fld id="{E0D45A8F-1540-47B3-A29F-75D3EB4FDDB6}" type="slidenum">
              <a:rPr lang="es-EC">
                <a:solidFill>
                  <a:prstClr val="black"/>
                </a:solidFill>
              </a:rPr>
              <a:pPr/>
              <a:t>45</a:t>
            </a:fld>
            <a:endParaRPr lang="es-EC">
              <a:solidFill>
                <a:prstClr val="black"/>
              </a:solidFill>
            </a:endParaRPr>
          </a:p>
        </p:txBody>
      </p:sp>
    </p:spTree>
    <p:extLst>
      <p:ext uri="{BB962C8B-B14F-4D97-AF65-F5344CB8AC3E}">
        <p14:creationId xmlns:p14="http://schemas.microsoft.com/office/powerpoint/2010/main" val="25870379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noProof="0" dirty="0"/>
          </a:p>
        </p:txBody>
      </p:sp>
      <p:sp>
        <p:nvSpPr>
          <p:cNvPr id="4" name="3 Marcador de número de diapositiva"/>
          <p:cNvSpPr>
            <a:spLocks noGrp="1"/>
          </p:cNvSpPr>
          <p:nvPr>
            <p:ph type="sldNum" sz="quarter" idx="10"/>
          </p:nvPr>
        </p:nvSpPr>
        <p:spPr/>
        <p:txBody>
          <a:bodyPr/>
          <a:lstStyle/>
          <a:p>
            <a:fld id="{E0D45A8F-1540-47B3-A29F-75D3EB4FDDB6}" type="slidenum">
              <a:rPr lang="es-EC">
                <a:solidFill>
                  <a:prstClr val="black"/>
                </a:solidFill>
              </a:rPr>
              <a:pPr/>
              <a:t>46</a:t>
            </a:fld>
            <a:endParaRPr lang="es-EC">
              <a:solidFill>
                <a:prstClr val="black"/>
              </a:solidFill>
            </a:endParaRPr>
          </a:p>
        </p:txBody>
      </p:sp>
    </p:spTree>
    <p:extLst>
      <p:ext uri="{BB962C8B-B14F-4D97-AF65-F5344CB8AC3E}">
        <p14:creationId xmlns:p14="http://schemas.microsoft.com/office/powerpoint/2010/main" val="2679468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noProof="0" dirty="0"/>
          </a:p>
        </p:txBody>
      </p:sp>
      <p:sp>
        <p:nvSpPr>
          <p:cNvPr id="4" name="3 Marcador de número de diapositiva"/>
          <p:cNvSpPr>
            <a:spLocks noGrp="1"/>
          </p:cNvSpPr>
          <p:nvPr>
            <p:ph type="sldNum" sz="quarter" idx="10"/>
          </p:nvPr>
        </p:nvSpPr>
        <p:spPr/>
        <p:txBody>
          <a:bodyPr/>
          <a:lstStyle/>
          <a:p>
            <a:fld id="{E0D45A8F-1540-47B3-A29F-75D3EB4FDDB6}" type="slidenum">
              <a:rPr lang="es-EC">
                <a:solidFill>
                  <a:prstClr val="black"/>
                </a:solidFill>
              </a:rPr>
              <a:pPr/>
              <a:t>5</a:t>
            </a:fld>
            <a:endParaRPr lang="es-EC">
              <a:solidFill>
                <a:prstClr val="black"/>
              </a:solidFill>
            </a:endParaRPr>
          </a:p>
        </p:txBody>
      </p:sp>
    </p:spTree>
    <p:extLst>
      <p:ext uri="{BB962C8B-B14F-4D97-AF65-F5344CB8AC3E}">
        <p14:creationId xmlns:p14="http://schemas.microsoft.com/office/powerpoint/2010/main" val="22861569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noProof="0" dirty="0"/>
          </a:p>
        </p:txBody>
      </p:sp>
      <p:sp>
        <p:nvSpPr>
          <p:cNvPr id="4" name="3 Marcador de número de diapositiva"/>
          <p:cNvSpPr>
            <a:spLocks noGrp="1"/>
          </p:cNvSpPr>
          <p:nvPr>
            <p:ph type="sldNum" sz="quarter" idx="10"/>
          </p:nvPr>
        </p:nvSpPr>
        <p:spPr/>
        <p:txBody>
          <a:bodyPr/>
          <a:lstStyle/>
          <a:p>
            <a:fld id="{E0D45A8F-1540-47B3-A29F-75D3EB4FDDB6}" type="slidenum">
              <a:rPr lang="es-EC">
                <a:solidFill>
                  <a:prstClr val="black"/>
                </a:solidFill>
              </a:rPr>
              <a:pPr/>
              <a:t>6</a:t>
            </a:fld>
            <a:endParaRPr lang="es-EC">
              <a:solidFill>
                <a:prstClr val="black"/>
              </a:solidFill>
            </a:endParaRPr>
          </a:p>
        </p:txBody>
      </p:sp>
    </p:spTree>
    <p:extLst>
      <p:ext uri="{BB962C8B-B14F-4D97-AF65-F5344CB8AC3E}">
        <p14:creationId xmlns:p14="http://schemas.microsoft.com/office/powerpoint/2010/main" val="27673949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noProof="0" dirty="0"/>
          </a:p>
        </p:txBody>
      </p:sp>
      <p:sp>
        <p:nvSpPr>
          <p:cNvPr id="4" name="3 Marcador de número de diapositiva"/>
          <p:cNvSpPr>
            <a:spLocks noGrp="1"/>
          </p:cNvSpPr>
          <p:nvPr>
            <p:ph type="sldNum" sz="quarter" idx="10"/>
          </p:nvPr>
        </p:nvSpPr>
        <p:spPr/>
        <p:txBody>
          <a:bodyPr/>
          <a:lstStyle/>
          <a:p>
            <a:fld id="{E0D45A8F-1540-47B3-A29F-75D3EB4FDDB6}" type="slidenum">
              <a:rPr lang="es-EC">
                <a:solidFill>
                  <a:prstClr val="black"/>
                </a:solidFill>
              </a:rPr>
              <a:pPr/>
              <a:t>7</a:t>
            </a:fld>
            <a:endParaRPr lang="es-EC">
              <a:solidFill>
                <a:prstClr val="black"/>
              </a:solidFill>
            </a:endParaRPr>
          </a:p>
        </p:txBody>
      </p:sp>
    </p:spTree>
    <p:extLst>
      <p:ext uri="{BB962C8B-B14F-4D97-AF65-F5344CB8AC3E}">
        <p14:creationId xmlns:p14="http://schemas.microsoft.com/office/powerpoint/2010/main" val="28720783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noProof="0" dirty="0"/>
          </a:p>
        </p:txBody>
      </p:sp>
      <p:sp>
        <p:nvSpPr>
          <p:cNvPr id="4" name="3 Marcador de número de diapositiva"/>
          <p:cNvSpPr>
            <a:spLocks noGrp="1"/>
          </p:cNvSpPr>
          <p:nvPr>
            <p:ph type="sldNum" sz="quarter" idx="10"/>
          </p:nvPr>
        </p:nvSpPr>
        <p:spPr/>
        <p:txBody>
          <a:bodyPr/>
          <a:lstStyle/>
          <a:p>
            <a:fld id="{E0D45A8F-1540-47B3-A29F-75D3EB4FDDB6}" type="slidenum">
              <a:rPr lang="es-EC">
                <a:solidFill>
                  <a:prstClr val="black"/>
                </a:solidFill>
              </a:rPr>
              <a:pPr/>
              <a:t>8</a:t>
            </a:fld>
            <a:endParaRPr lang="es-EC">
              <a:solidFill>
                <a:prstClr val="black"/>
              </a:solidFill>
            </a:endParaRPr>
          </a:p>
        </p:txBody>
      </p:sp>
    </p:spTree>
    <p:extLst>
      <p:ext uri="{BB962C8B-B14F-4D97-AF65-F5344CB8AC3E}">
        <p14:creationId xmlns:p14="http://schemas.microsoft.com/office/powerpoint/2010/main" val="17806580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noProof="0" dirty="0"/>
          </a:p>
        </p:txBody>
      </p:sp>
      <p:sp>
        <p:nvSpPr>
          <p:cNvPr id="4" name="3 Marcador de número de diapositiva"/>
          <p:cNvSpPr>
            <a:spLocks noGrp="1"/>
          </p:cNvSpPr>
          <p:nvPr>
            <p:ph type="sldNum" sz="quarter" idx="10"/>
          </p:nvPr>
        </p:nvSpPr>
        <p:spPr/>
        <p:txBody>
          <a:bodyPr/>
          <a:lstStyle/>
          <a:p>
            <a:fld id="{E0D45A8F-1540-47B3-A29F-75D3EB4FDDB6}" type="slidenum">
              <a:rPr lang="es-EC" smtClean="0">
                <a:solidFill>
                  <a:prstClr val="black"/>
                </a:solidFill>
              </a:rPr>
              <a:pPr/>
              <a:t>9</a:t>
            </a:fld>
            <a:endParaRPr lang="es-EC">
              <a:solidFill>
                <a:prstClr val="black"/>
              </a:solidFill>
            </a:endParaRPr>
          </a:p>
        </p:txBody>
      </p:sp>
    </p:spTree>
    <p:extLst>
      <p:ext uri="{BB962C8B-B14F-4D97-AF65-F5344CB8AC3E}">
        <p14:creationId xmlns:p14="http://schemas.microsoft.com/office/powerpoint/2010/main" val="2510460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smtClean="0"/>
              <a:t>Haga clic para modificar el estilo de título del patrón</a:t>
            </a:r>
            <a:endParaRPr lang="es-EC"/>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C"/>
          </a:p>
        </p:txBody>
      </p:sp>
      <p:sp>
        <p:nvSpPr>
          <p:cNvPr id="4" name="3 Marcador de fecha"/>
          <p:cNvSpPr>
            <a:spLocks noGrp="1"/>
          </p:cNvSpPr>
          <p:nvPr>
            <p:ph type="dt" sz="half" idx="10"/>
          </p:nvPr>
        </p:nvSpPr>
        <p:spPr/>
        <p:txBody>
          <a:bodyPr/>
          <a:lstStyle/>
          <a:p>
            <a:fld id="{EB11879A-99B3-4A9F-9795-84B75E4AD72E}" type="datetimeFigureOut">
              <a:rPr lang="es-EC" smtClean="0">
                <a:solidFill>
                  <a:prstClr val="black">
                    <a:tint val="75000"/>
                  </a:prstClr>
                </a:solidFill>
              </a:rPr>
              <a:pPr/>
              <a:t>31/07/2017</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88230B5-31D1-4A4F-8829-F4B28907C2AA}"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4131387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EB11879A-99B3-4A9F-9795-84B75E4AD72E}" type="datetimeFigureOut">
              <a:rPr lang="es-EC" smtClean="0">
                <a:solidFill>
                  <a:prstClr val="black">
                    <a:tint val="75000"/>
                  </a:prstClr>
                </a:solidFill>
              </a:rPr>
              <a:pPr/>
              <a:t>31/07/2017</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88230B5-31D1-4A4F-8829-F4B28907C2AA}"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3397546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EB11879A-99B3-4A9F-9795-84B75E4AD72E}" type="datetimeFigureOut">
              <a:rPr lang="es-EC" smtClean="0">
                <a:solidFill>
                  <a:prstClr val="black">
                    <a:tint val="75000"/>
                  </a:prstClr>
                </a:solidFill>
              </a:rPr>
              <a:pPr/>
              <a:t>31/07/2017</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88230B5-31D1-4A4F-8829-F4B28907C2AA}"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3017318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EB11879A-99B3-4A9F-9795-84B75E4AD72E}" type="datetimeFigureOut">
              <a:rPr lang="es-EC" smtClean="0">
                <a:solidFill>
                  <a:prstClr val="black">
                    <a:tint val="75000"/>
                  </a:prstClr>
                </a:solidFill>
              </a:rPr>
              <a:pPr/>
              <a:t>31/07/2017</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88230B5-31D1-4A4F-8829-F4B28907C2AA}"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30904175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EB11879A-99B3-4A9F-9795-84B75E4AD72E}" type="datetimeFigureOut">
              <a:rPr lang="es-EC" smtClean="0">
                <a:solidFill>
                  <a:prstClr val="black">
                    <a:tint val="75000"/>
                  </a:prstClr>
                </a:solidFill>
              </a:rPr>
              <a:pPr/>
              <a:t>31/07/2017</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88230B5-31D1-4A4F-8829-F4B28907C2AA}"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2798245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fecha"/>
          <p:cNvSpPr>
            <a:spLocks noGrp="1"/>
          </p:cNvSpPr>
          <p:nvPr>
            <p:ph type="dt" sz="half" idx="10"/>
          </p:nvPr>
        </p:nvSpPr>
        <p:spPr/>
        <p:txBody>
          <a:bodyPr/>
          <a:lstStyle/>
          <a:p>
            <a:fld id="{EB11879A-99B3-4A9F-9795-84B75E4AD72E}" type="datetimeFigureOut">
              <a:rPr lang="es-EC" smtClean="0">
                <a:solidFill>
                  <a:prstClr val="black">
                    <a:tint val="75000"/>
                  </a:prstClr>
                </a:solidFill>
              </a:rPr>
              <a:pPr/>
              <a:t>31/07/2017</a:t>
            </a:fld>
            <a:endParaRPr lang="es-EC">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C">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88230B5-31D1-4A4F-8829-F4B28907C2AA}"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271803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6 Marcador de fecha"/>
          <p:cNvSpPr>
            <a:spLocks noGrp="1"/>
          </p:cNvSpPr>
          <p:nvPr>
            <p:ph type="dt" sz="half" idx="10"/>
          </p:nvPr>
        </p:nvSpPr>
        <p:spPr/>
        <p:txBody>
          <a:bodyPr/>
          <a:lstStyle/>
          <a:p>
            <a:fld id="{EB11879A-99B3-4A9F-9795-84B75E4AD72E}" type="datetimeFigureOut">
              <a:rPr lang="es-EC" smtClean="0">
                <a:solidFill>
                  <a:prstClr val="black">
                    <a:tint val="75000"/>
                  </a:prstClr>
                </a:solidFill>
              </a:rPr>
              <a:pPr/>
              <a:t>31/07/2017</a:t>
            </a:fld>
            <a:endParaRPr lang="es-EC">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C">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888230B5-31D1-4A4F-8829-F4B28907C2AA}"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32877104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fecha"/>
          <p:cNvSpPr>
            <a:spLocks noGrp="1"/>
          </p:cNvSpPr>
          <p:nvPr>
            <p:ph type="dt" sz="half" idx="10"/>
          </p:nvPr>
        </p:nvSpPr>
        <p:spPr/>
        <p:txBody>
          <a:bodyPr/>
          <a:lstStyle/>
          <a:p>
            <a:fld id="{EB11879A-99B3-4A9F-9795-84B75E4AD72E}" type="datetimeFigureOut">
              <a:rPr lang="es-EC" smtClean="0">
                <a:solidFill>
                  <a:prstClr val="black">
                    <a:tint val="75000"/>
                  </a:prstClr>
                </a:solidFill>
              </a:rPr>
              <a:pPr/>
              <a:t>31/07/2017</a:t>
            </a:fld>
            <a:endParaRPr lang="es-EC">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C">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888230B5-31D1-4A4F-8829-F4B28907C2AA}"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2808829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B11879A-99B3-4A9F-9795-84B75E4AD72E}" type="datetimeFigureOut">
              <a:rPr lang="es-EC" smtClean="0">
                <a:solidFill>
                  <a:prstClr val="black">
                    <a:tint val="75000"/>
                  </a:prstClr>
                </a:solidFill>
              </a:rPr>
              <a:pPr/>
              <a:t>31/07/2017</a:t>
            </a:fld>
            <a:endParaRPr lang="es-EC">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C">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888230B5-31D1-4A4F-8829-F4B28907C2AA}"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534048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smtClean="0"/>
              <a:t>Haga clic para modificar el estilo de título del patrón</a:t>
            </a:r>
            <a:endParaRPr lang="es-EC"/>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B11879A-99B3-4A9F-9795-84B75E4AD72E}" type="datetimeFigureOut">
              <a:rPr lang="es-EC" smtClean="0">
                <a:solidFill>
                  <a:prstClr val="black">
                    <a:tint val="75000"/>
                  </a:prstClr>
                </a:solidFill>
              </a:rPr>
              <a:pPr/>
              <a:t>31/07/2017</a:t>
            </a:fld>
            <a:endParaRPr lang="es-EC">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C">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88230B5-31D1-4A4F-8829-F4B28907C2AA}"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2223650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smtClean="0"/>
              <a:t>Haga clic para modificar el estilo de título del patrón</a:t>
            </a:r>
            <a:endParaRPr lang="es-EC"/>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B11879A-99B3-4A9F-9795-84B75E4AD72E}" type="datetimeFigureOut">
              <a:rPr lang="es-EC" smtClean="0">
                <a:solidFill>
                  <a:prstClr val="black">
                    <a:tint val="75000"/>
                  </a:prstClr>
                </a:solidFill>
              </a:rPr>
              <a:pPr/>
              <a:t>31/07/2017</a:t>
            </a:fld>
            <a:endParaRPr lang="es-EC">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C">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88230B5-31D1-4A4F-8829-F4B28907C2AA}"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3425044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11879A-99B3-4A9F-9795-84B75E4AD72E}" type="datetimeFigureOut">
              <a:rPr lang="es-EC" smtClean="0">
                <a:solidFill>
                  <a:prstClr val="black">
                    <a:tint val="75000"/>
                  </a:prstClr>
                </a:solidFill>
              </a:rPr>
              <a:pPr/>
              <a:t>31/07/2017</a:t>
            </a:fld>
            <a:endParaRPr lang="es-EC">
              <a:solidFill>
                <a:prstClr val="black">
                  <a:tint val="75000"/>
                </a:prstClr>
              </a:solidFill>
            </a:endParaRPr>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solidFill>
                <a:prstClr val="black">
                  <a:tint val="75000"/>
                </a:prstClr>
              </a:solidFill>
            </a:endParaRPr>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8230B5-31D1-4A4F-8829-F4B28907C2AA}"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32908849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2.png"/><Relationship Id="rId7" Type="http://schemas.openxmlformats.org/officeDocument/2006/relationships/diagramColors" Target="../diagrams/colors8.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10" Type="http://schemas.openxmlformats.org/officeDocument/2006/relationships/comments" Target="../comments/comment2.xml"/><Relationship Id="rId4" Type="http://schemas.openxmlformats.org/officeDocument/2006/relationships/diagramData" Target="../diagrams/data8.xml"/><Relationship Id="rId9" Type="http://schemas.openxmlformats.org/officeDocument/2006/relationships/chart" Target="../charts/chart5.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2.png"/><Relationship Id="rId7" Type="http://schemas.openxmlformats.org/officeDocument/2006/relationships/diagramColors" Target="../diagrams/colors9.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 Id="rId9" Type="http://schemas.openxmlformats.org/officeDocument/2006/relationships/comments" Target="../comments/comment3.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2.png"/><Relationship Id="rId7" Type="http://schemas.openxmlformats.org/officeDocument/2006/relationships/diagramColors" Target="../diagrams/colors10.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QuickStyle" Target="../diagrams/quickStyle10.xml"/><Relationship Id="rId5" Type="http://schemas.openxmlformats.org/officeDocument/2006/relationships/diagramLayout" Target="../diagrams/layout10.xml"/><Relationship Id="rId10" Type="http://schemas.openxmlformats.org/officeDocument/2006/relationships/comments" Target="../comments/comment4.xml"/><Relationship Id="rId4" Type="http://schemas.openxmlformats.org/officeDocument/2006/relationships/diagramData" Target="../diagrams/data10.xml"/><Relationship Id="rId9"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2.png"/><Relationship Id="rId7" Type="http://schemas.openxmlformats.org/officeDocument/2006/relationships/diagramColors" Target="../diagrams/colors1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16.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2.png"/><Relationship Id="rId7" Type="http://schemas.openxmlformats.org/officeDocument/2006/relationships/diagramColors" Target="../diagrams/colors12.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 Id="rId9"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2.png"/><Relationship Id="rId7" Type="http://schemas.openxmlformats.org/officeDocument/2006/relationships/diagramColors" Target="../diagrams/colors13.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 Id="rId9" Type="http://schemas.openxmlformats.org/officeDocument/2006/relationships/image" Target="../media/image6.png"/></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14.xml"/><Relationship Id="rId13" Type="http://schemas.openxmlformats.org/officeDocument/2006/relationships/image" Target="../media/image9.png"/><Relationship Id="rId3" Type="http://schemas.openxmlformats.org/officeDocument/2006/relationships/notesSlide" Target="../notesSlides/notesSlide18.xml"/><Relationship Id="rId7" Type="http://schemas.openxmlformats.org/officeDocument/2006/relationships/diagramQuickStyle" Target="../diagrams/quickStyle14.xml"/><Relationship Id="rId12"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diagramLayout" Target="../diagrams/layout14.xml"/><Relationship Id="rId11" Type="http://schemas.openxmlformats.org/officeDocument/2006/relationships/image" Target="../media/image7.emf"/><Relationship Id="rId5" Type="http://schemas.openxmlformats.org/officeDocument/2006/relationships/diagramData" Target="../diagrams/data14.xml"/><Relationship Id="rId10" Type="http://schemas.openxmlformats.org/officeDocument/2006/relationships/package" Target="../embeddings/Documento_de_Microsoft_Word7.docx"/><Relationship Id="rId4" Type="http://schemas.openxmlformats.org/officeDocument/2006/relationships/image" Target="../media/image2.png"/><Relationship Id="rId9" Type="http://schemas.microsoft.com/office/2007/relationships/diagramDrawing" Target="../diagrams/drawing14.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15.xml"/><Relationship Id="rId13" Type="http://schemas.openxmlformats.org/officeDocument/2006/relationships/comments" Target="../comments/comment5.xml"/><Relationship Id="rId3" Type="http://schemas.openxmlformats.org/officeDocument/2006/relationships/notesSlide" Target="../notesSlides/notesSlide19.xml"/><Relationship Id="rId7" Type="http://schemas.openxmlformats.org/officeDocument/2006/relationships/diagramQuickStyle" Target="../diagrams/quickStyle15.xml"/><Relationship Id="rId12"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diagramLayout" Target="../diagrams/layout15.xml"/><Relationship Id="rId11" Type="http://schemas.openxmlformats.org/officeDocument/2006/relationships/image" Target="../media/image10.emf"/><Relationship Id="rId5" Type="http://schemas.openxmlformats.org/officeDocument/2006/relationships/diagramData" Target="../diagrams/data15.xml"/><Relationship Id="rId10" Type="http://schemas.openxmlformats.org/officeDocument/2006/relationships/package" Target="../embeddings/Documento_de_Microsoft_Word8.docx"/><Relationship Id="rId4" Type="http://schemas.openxmlformats.org/officeDocument/2006/relationships/image" Target="../media/image2.png"/><Relationship Id="rId9" Type="http://schemas.microsoft.com/office/2007/relationships/diagramDrawing" Target="../diagrams/drawing15.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2.png"/><Relationship Id="rId7" Type="http://schemas.openxmlformats.org/officeDocument/2006/relationships/diagramColors" Target="../diagrams/colors16.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s>
</file>

<file path=ppt/slides/_rels/slide21.xml.rels><?xml version="1.0" encoding="UTF-8" standalone="yes"?>
<Relationships xmlns="http://schemas.openxmlformats.org/package/2006/relationships"><Relationship Id="rId8" Type="http://schemas.microsoft.com/office/2007/relationships/diagramDrawing" Target="../diagrams/drawing17.xml"/><Relationship Id="rId13" Type="http://schemas.openxmlformats.org/officeDocument/2006/relationships/comments" Target="../comments/comment6.xml"/><Relationship Id="rId3" Type="http://schemas.openxmlformats.org/officeDocument/2006/relationships/image" Target="../media/image2.png"/><Relationship Id="rId7" Type="http://schemas.openxmlformats.org/officeDocument/2006/relationships/diagramColors" Target="../diagrams/colors17.xml"/><Relationship Id="rId12" Type="http://schemas.openxmlformats.org/officeDocument/2006/relationships/image" Target="../media/image8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QuickStyle" Target="../diagrams/quickStyle17.xml"/><Relationship Id="rId11" Type="http://schemas.openxmlformats.org/officeDocument/2006/relationships/image" Target="../media/image13.png"/><Relationship Id="rId5" Type="http://schemas.openxmlformats.org/officeDocument/2006/relationships/diagramLayout" Target="../diagrams/layout17.xml"/><Relationship Id="rId10" Type="http://schemas.openxmlformats.org/officeDocument/2006/relationships/image" Target="../media/image12.png"/><Relationship Id="rId4" Type="http://schemas.openxmlformats.org/officeDocument/2006/relationships/diagramData" Target="../diagrams/data17.xml"/><Relationship Id="rId9" Type="http://schemas.openxmlformats.org/officeDocument/2006/relationships/image" Target="../media/image50.png"/></Relationships>
</file>

<file path=ppt/slides/_rels/slide22.xml.rels><?xml version="1.0" encoding="UTF-8" standalone="yes"?>
<Relationships xmlns="http://schemas.openxmlformats.org/package/2006/relationships"><Relationship Id="rId8" Type="http://schemas.microsoft.com/office/2007/relationships/diagramDrawing" Target="../diagrams/drawing18.xml"/><Relationship Id="rId3" Type="http://schemas.openxmlformats.org/officeDocument/2006/relationships/image" Target="../media/image2.png"/><Relationship Id="rId7" Type="http://schemas.openxmlformats.org/officeDocument/2006/relationships/diagramColors" Target="../diagrams/colors18.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QuickStyle" Target="../diagrams/quickStyle18.xml"/><Relationship Id="rId5" Type="http://schemas.openxmlformats.org/officeDocument/2006/relationships/diagramLayout" Target="../diagrams/layout18.xml"/><Relationship Id="rId10" Type="http://schemas.openxmlformats.org/officeDocument/2006/relationships/comments" Target="../comments/comment7.xml"/><Relationship Id="rId4" Type="http://schemas.openxmlformats.org/officeDocument/2006/relationships/diagramData" Target="../diagrams/data18.xml"/><Relationship Id="rId9" Type="http://schemas.openxmlformats.org/officeDocument/2006/relationships/image" Target="../media/image14.png"/></Relationships>
</file>

<file path=ppt/slides/_rels/slide23.xml.rels><?xml version="1.0" encoding="UTF-8" standalone="yes"?>
<Relationships xmlns="http://schemas.openxmlformats.org/package/2006/relationships"><Relationship Id="rId8" Type="http://schemas.microsoft.com/office/2007/relationships/diagramDrawing" Target="../diagrams/drawing19.xml"/><Relationship Id="rId3" Type="http://schemas.openxmlformats.org/officeDocument/2006/relationships/image" Target="../media/image2.png"/><Relationship Id="rId7" Type="http://schemas.openxmlformats.org/officeDocument/2006/relationships/diagramColors" Target="../diagrams/colors19.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QuickStyle" Target="../diagrams/quickStyle19.xml"/><Relationship Id="rId5" Type="http://schemas.openxmlformats.org/officeDocument/2006/relationships/diagramLayout" Target="../diagrams/layout19.xml"/><Relationship Id="rId10" Type="http://schemas.openxmlformats.org/officeDocument/2006/relationships/comments" Target="../comments/comment8.xml"/><Relationship Id="rId4" Type="http://schemas.openxmlformats.org/officeDocument/2006/relationships/diagramData" Target="../diagrams/data19.xml"/><Relationship Id="rId9" Type="http://schemas.openxmlformats.org/officeDocument/2006/relationships/image" Target="../media/image15.png"/></Relationships>
</file>

<file path=ppt/slides/_rels/slide24.xml.rels><?xml version="1.0" encoding="UTF-8" standalone="yes"?>
<Relationships xmlns="http://schemas.openxmlformats.org/package/2006/relationships"><Relationship Id="rId8" Type="http://schemas.microsoft.com/office/2007/relationships/diagramDrawing" Target="../diagrams/drawing20.xml"/><Relationship Id="rId3" Type="http://schemas.openxmlformats.org/officeDocument/2006/relationships/image" Target="../media/image2.png"/><Relationship Id="rId7" Type="http://schemas.openxmlformats.org/officeDocument/2006/relationships/diagramColors" Target="../diagrams/colors20.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QuickStyle" Target="../diagrams/quickStyle20.xml"/><Relationship Id="rId11" Type="http://schemas.openxmlformats.org/officeDocument/2006/relationships/comments" Target="../comments/comment9.xml"/><Relationship Id="rId5" Type="http://schemas.openxmlformats.org/officeDocument/2006/relationships/diagramLayout" Target="../diagrams/layout20.xml"/><Relationship Id="rId10" Type="http://schemas.openxmlformats.org/officeDocument/2006/relationships/image" Target="../media/image17.png"/><Relationship Id="rId4" Type="http://schemas.openxmlformats.org/officeDocument/2006/relationships/diagramData" Target="../diagrams/data20.xml"/><Relationship Id="rId9" Type="http://schemas.openxmlformats.org/officeDocument/2006/relationships/image" Target="../media/image16.png"/></Relationships>
</file>

<file path=ppt/slides/_rels/slide25.xml.rels><?xml version="1.0" encoding="UTF-8" standalone="yes"?>
<Relationships xmlns="http://schemas.openxmlformats.org/package/2006/relationships"><Relationship Id="rId8" Type="http://schemas.microsoft.com/office/2007/relationships/diagramDrawing" Target="../diagrams/drawing21.xml"/><Relationship Id="rId3" Type="http://schemas.openxmlformats.org/officeDocument/2006/relationships/image" Target="../media/image2.png"/><Relationship Id="rId7" Type="http://schemas.openxmlformats.org/officeDocument/2006/relationships/diagramColors" Target="../diagrams/colors21.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QuickStyle" Target="../diagrams/quickStyle21.xml"/><Relationship Id="rId5" Type="http://schemas.openxmlformats.org/officeDocument/2006/relationships/diagramLayout" Target="../diagrams/layout21.xml"/><Relationship Id="rId10" Type="http://schemas.openxmlformats.org/officeDocument/2006/relationships/comments" Target="../comments/comment10.xml"/><Relationship Id="rId4" Type="http://schemas.openxmlformats.org/officeDocument/2006/relationships/diagramData" Target="../diagrams/data21.xml"/><Relationship Id="rId9" Type="http://schemas.openxmlformats.org/officeDocument/2006/relationships/image" Target="../media/image18.png"/></Relationships>
</file>

<file path=ppt/slides/_rels/slide26.xml.rels><?xml version="1.0" encoding="UTF-8" standalone="yes"?>
<Relationships xmlns="http://schemas.openxmlformats.org/package/2006/relationships"><Relationship Id="rId8" Type="http://schemas.microsoft.com/office/2007/relationships/diagramDrawing" Target="../diagrams/drawing22.xml"/><Relationship Id="rId3" Type="http://schemas.openxmlformats.org/officeDocument/2006/relationships/image" Target="../media/image2.png"/><Relationship Id="rId7" Type="http://schemas.openxmlformats.org/officeDocument/2006/relationships/diagramColors" Target="../diagrams/colors22.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QuickStyle" Target="../diagrams/quickStyle22.xml"/><Relationship Id="rId5" Type="http://schemas.openxmlformats.org/officeDocument/2006/relationships/diagramLayout" Target="../diagrams/layout22.xml"/><Relationship Id="rId4" Type="http://schemas.openxmlformats.org/officeDocument/2006/relationships/diagramData" Target="../diagrams/data22.xml"/><Relationship Id="rId9" Type="http://schemas.openxmlformats.org/officeDocument/2006/relationships/image" Target="../media/image19.png"/></Relationships>
</file>

<file path=ppt/slides/_rels/slide27.xml.rels><?xml version="1.0" encoding="UTF-8" standalone="yes"?>
<Relationships xmlns="http://schemas.openxmlformats.org/package/2006/relationships"><Relationship Id="rId8" Type="http://schemas.microsoft.com/office/2007/relationships/diagramDrawing" Target="../diagrams/drawing23.xml"/><Relationship Id="rId3" Type="http://schemas.openxmlformats.org/officeDocument/2006/relationships/image" Target="../media/image2.png"/><Relationship Id="rId7" Type="http://schemas.openxmlformats.org/officeDocument/2006/relationships/diagramColors" Target="../diagrams/colors23.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QuickStyle" Target="../diagrams/quickStyle23.xml"/><Relationship Id="rId5" Type="http://schemas.openxmlformats.org/officeDocument/2006/relationships/diagramLayout" Target="../diagrams/layout23.xml"/><Relationship Id="rId4" Type="http://schemas.openxmlformats.org/officeDocument/2006/relationships/diagramData" Target="../diagrams/data23.xml"/></Relationships>
</file>

<file path=ppt/slides/_rels/slide28.xml.rels><?xml version="1.0" encoding="UTF-8" standalone="yes"?>
<Relationships xmlns="http://schemas.openxmlformats.org/package/2006/relationships"><Relationship Id="rId8" Type="http://schemas.microsoft.com/office/2007/relationships/diagramDrawing" Target="../diagrams/drawing24.xml"/><Relationship Id="rId3" Type="http://schemas.openxmlformats.org/officeDocument/2006/relationships/image" Target="../media/image2.png"/><Relationship Id="rId7" Type="http://schemas.openxmlformats.org/officeDocument/2006/relationships/diagramColors" Target="../diagrams/colors24.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QuickStyle" Target="../diagrams/quickStyle24.xml"/><Relationship Id="rId5" Type="http://schemas.openxmlformats.org/officeDocument/2006/relationships/diagramLayout" Target="../diagrams/layout24.xml"/><Relationship Id="rId4" Type="http://schemas.openxmlformats.org/officeDocument/2006/relationships/diagramData" Target="../diagrams/data24.xml"/><Relationship Id="rId9" Type="http://schemas.openxmlformats.org/officeDocument/2006/relationships/comments" Target="../comments/comment11.xml"/></Relationships>
</file>

<file path=ppt/slides/_rels/slide29.xml.rels><?xml version="1.0" encoding="UTF-8" standalone="yes"?>
<Relationships xmlns="http://schemas.openxmlformats.org/package/2006/relationships"><Relationship Id="rId8" Type="http://schemas.microsoft.com/office/2007/relationships/diagramDrawing" Target="../diagrams/drawing25.xml"/><Relationship Id="rId3" Type="http://schemas.openxmlformats.org/officeDocument/2006/relationships/image" Target="../media/image2.png"/><Relationship Id="rId7" Type="http://schemas.openxmlformats.org/officeDocument/2006/relationships/diagramColors" Target="../diagrams/colors25.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QuickStyle" Target="../diagrams/quickStyle25.xml"/><Relationship Id="rId5" Type="http://schemas.openxmlformats.org/officeDocument/2006/relationships/diagramLayout" Target="../diagrams/layout25.xml"/><Relationship Id="rId10" Type="http://schemas.openxmlformats.org/officeDocument/2006/relationships/comments" Target="../comments/comment12.xml"/><Relationship Id="rId4" Type="http://schemas.openxmlformats.org/officeDocument/2006/relationships/diagramData" Target="../diagrams/data25.xml"/><Relationship Id="rId9"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microsoft.com/office/2007/relationships/diagramDrawing" Target="../diagrams/drawing26.xml"/><Relationship Id="rId3" Type="http://schemas.openxmlformats.org/officeDocument/2006/relationships/image" Target="../media/image2.png"/><Relationship Id="rId7" Type="http://schemas.openxmlformats.org/officeDocument/2006/relationships/diagramColors" Target="../diagrams/colors26.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QuickStyle" Target="../diagrams/quickStyle26.xml"/><Relationship Id="rId5" Type="http://schemas.openxmlformats.org/officeDocument/2006/relationships/diagramLayout" Target="../diagrams/layout26.xml"/><Relationship Id="rId4" Type="http://schemas.openxmlformats.org/officeDocument/2006/relationships/diagramData" Target="../diagrams/data26.xml"/></Relationships>
</file>

<file path=ppt/slides/_rels/slide31.xml.rels><?xml version="1.0" encoding="UTF-8" standalone="yes"?>
<Relationships xmlns="http://schemas.openxmlformats.org/package/2006/relationships"><Relationship Id="rId8" Type="http://schemas.microsoft.com/office/2007/relationships/diagramDrawing" Target="../diagrams/drawing27.xml"/><Relationship Id="rId3" Type="http://schemas.openxmlformats.org/officeDocument/2006/relationships/image" Target="../media/image2.png"/><Relationship Id="rId7" Type="http://schemas.openxmlformats.org/officeDocument/2006/relationships/diagramColors" Target="../diagrams/colors27.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QuickStyle" Target="../diagrams/quickStyle27.xml"/><Relationship Id="rId5" Type="http://schemas.openxmlformats.org/officeDocument/2006/relationships/diagramLayout" Target="../diagrams/layout27.xml"/><Relationship Id="rId4" Type="http://schemas.openxmlformats.org/officeDocument/2006/relationships/diagramData" Target="../diagrams/data27.xml"/></Relationships>
</file>

<file path=ppt/slides/_rels/slide32.xml.rels><?xml version="1.0" encoding="UTF-8" standalone="yes"?>
<Relationships xmlns="http://schemas.openxmlformats.org/package/2006/relationships"><Relationship Id="rId8" Type="http://schemas.microsoft.com/office/2007/relationships/diagramDrawing" Target="../diagrams/drawing28.xml"/><Relationship Id="rId3" Type="http://schemas.openxmlformats.org/officeDocument/2006/relationships/image" Target="../media/image2.png"/><Relationship Id="rId7" Type="http://schemas.openxmlformats.org/officeDocument/2006/relationships/diagramColors" Target="../diagrams/colors28.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QuickStyle" Target="../diagrams/quickStyle28.xml"/><Relationship Id="rId5" Type="http://schemas.openxmlformats.org/officeDocument/2006/relationships/diagramLayout" Target="../diagrams/layout28.xml"/><Relationship Id="rId10" Type="http://schemas.openxmlformats.org/officeDocument/2006/relationships/comments" Target="../comments/comment13.xml"/><Relationship Id="rId4" Type="http://schemas.openxmlformats.org/officeDocument/2006/relationships/diagramData" Target="../diagrams/data28.xml"/><Relationship Id="rId9" Type="http://schemas.openxmlformats.org/officeDocument/2006/relationships/image" Target="../media/image21.png"/></Relationships>
</file>

<file path=ppt/slides/_rels/slide33.xml.rels><?xml version="1.0" encoding="UTF-8" standalone="yes"?>
<Relationships xmlns="http://schemas.openxmlformats.org/package/2006/relationships"><Relationship Id="rId8" Type="http://schemas.microsoft.com/office/2007/relationships/diagramDrawing" Target="../diagrams/drawing29.xml"/><Relationship Id="rId3" Type="http://schemas.openxmlformats.org/officeDocument/2006/relationships/image" Target="../media/image2.png"/><Relationship Id="rId7" Type="http://schemas.openxmlformats.org/officeDocument/2006/relationships/diagramColors" Target="../diagrams/colors29.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QuickStyle" Target="../diagrams/quickStyle29.xml"/><Relationship Id="rId5" Type="http://schemas.openxmlformats.org/officeDocument/2006/relationships/diagramLayout" Target="../diagrams/layout29.xml"/><Relationship Id="rId10" Type="http://schemas.openxmlformats.org/officeDocument/2006/relationships/comments" Target="../comments/comment14.xml"/><Relationship Id="rId4" Type="http://schemas.openxmlformats.org/officeDocument/2006/relationships/diagramData" Target="../diagrams/data29.xml"/><Relationship Id="rId9"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microsoft.com/office/2007/relationships/diagramDrawing" Target="../diagrams/drawing30.xml"/><Relationship Id="rId3" Type="http://schemas.openxmlformats.org/officeDocument/2006/relationships/image" Target="../media/image2.png"/><Relationship Id="rId7" Type="http://schemas.openxmlformats.org/officeDocument/2006/relationships/diagramColors" Target="../diagrams/colors30.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QuickStyle" Target="../diagrams/quickStyle30.xml"/><Relationship Id="rId5" Type="http://schemas.openxmlformats.org/officeDocument/2006/relationships/diagramLayout" Target="../diagrams/layout30.xml"/><Relationship Id="rId4" Type="http://schemas.openxmlformats.org/officeDocument/2006/relationships/diagramData" Target="../diagrams/data30.xml"/></Relationships>
</file>

<file path=ppt/slides/_rels/slide36.xml.rels><?xml version="1.0" encoding="UTF-8" standalone="yes"?>
<Relationships xmlns="http://schemas.openxmlformats.org/package/2006/relationships"><Relationship Id="rId8" Type="http://schemas.microsoft.com/office/2007/relationships/diagramDrawing" Target="../diagrams/drawing31.xml"/><Relationship Id="rId3" Type="http://schemas.openxmlformats.org/officeDocument/2006/relationships/image" Target="../media/image2.png"/><Relationship Id="rId7" Type="http://schemas.openxmlformats.org/officeDocument/2006/relationships/diagramColors" Target="../diagrams/colors31.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QuickStyle" Target="../diagrams/quickStyle31.xml"/><Relationship Id="rId5" Type="http://schemas.openxmlformats.org/officeDocument/2006/relationships/diagramLayout" Target="../diagrams/layout31.xml"/><Relationship Id="rId4" Type="http://schemas.openxmlformats.org/officeDocument/2006/relationships/diagramData" Target="../diagrams/data31.xml"/><Relationship Id="rId9" Type="http://schemas.openxmlformats.org/officeDocument/2006/relationships/image" Target="../media/image23.png"/></Relationships>
</file>

<file path=ppt/slides/_rels/slide37.xml.rels><?xml version="1.0" encoding="UTF-8" standalone="yes"?>
<Relationships xmlns="http://schemas.openxmlformats.org/package/2006/relationships"><Relationship Id="rId8" Type="http://schemas.microsoft.com/office/2007/relationships/diagramDrawing" Target="../diagrams/drawing32.xml"/><Relationship Id="rId3" Type="http://schemas.openxmlformats.org/officeDocument/2006/relationships/image" Target="../media/image2.png"/><Relationship Id="rId7" Type="http://schemas.openxmlformats.org/officeDocument/2006/relationships/diagramColors" Target="../diagrams/colors32.xml"/><Relationship Id="rId12"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QuickStyle" Target="../diagrams/quickStyle32.xml"/><Relationship Id="rId11" Type="http://schemas.openxmlformats.org/officeDocument/2006/relationships/image" Target="../media/image26.png"/><Relationship Id="rId5" Type="http://schemas.openxmlformats.org/officeDocument/2006/relationships/diagramLayout" Target="../diagrams/layout32.xml"/><Relationship Id="rId10" Type="http://schemas.openxmlformats.org/officeDocument/2006/relationships/image" Target="../media/image25.png"/><Relationship Id="rId4" Type="http://schemas.openxmlformats.org/officeDocument/2006/relationships/diagramData" Target="../diagrams/data32.xml"/><Relationship Id="rId9" Type="http://schemas.openxmlformats.org/officeDocument/2006/relationships/image" Target="../media/image24.png"/></Relationships>
</file>

<file path=ppt/slides/_rels/slide38.xml.rels><?xml version="1.0" encoding="UTF-8" standalone="yes"?>
<Relationships xmlns="http://schemas.openxmlformats.org/package/2006/relationships"><Relationship Id="rId8" Type="http://schemas.microsoft.com/office/2007/relationships/diagramDrawing" Target="../diagrams/drawing33.xml"/><Relationship Id="rId3" Type="http://schemas.openxmlformats.org/officeDocument/2006/relationships/image" Target="../media/image2.png"/><Relationship Id="rId7" Type="http://schemas.openxmlformats.org/officeDocument/2006/relationships/diagramColors" Target="../diagrams/colors33.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QuickStyle" Target="../diagrams/quickStyle33.xml"/><Relationship Id="rId5" Type="http://schemas.openxmlformats.org/officeDocument/2006/relationships/diagramLayout" Target="../diagrams/layout33.xml"/><Relationship Id="rId10" Type="http://schemas.openxmlformats.org/officeDocument/2006/relationships/image" Target="../media/image29.png"/><Relationship Id="rId4" Type="http://schemas.openxmlformats.org/officeDocument/2006/relationships/diagramData" Target="../diagrams/data33.xml"/><Relationship Id="rId9" Type="http://schemas.openxmlformats.org/officeDocument/2006/relationships/image" Target="../media/image28.png"/></Relationships>
</file>

<file path=ppt/slides/_rels/slide39.xml.rels><?xml version="1.0" encoding="UTF-8" standalone="yes"?>
<Relationships xmlns="http://schemas.openxmlformats.org/package/2006/relationships"><Relationship Id="rId8" Type="http://schemas.microsoft.com/office/2007/relationships/diagramDrawing" Target="../diagrams/drawing34.xml"/><Relationship Id="rId3" Type="http://schemas.openxmlformats.org/officeDocument/2006/relationships/image" Target="../media/image2.png"/><Relationship Id="rId7" Type="http://schemas.openxmlformats.org/officeDocument/2006/relationships/diagramColors" Target="../diagrams/colors34.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diagramQuickStyle" Target="../diagrams/quickStyle34.xml"/><Relationship Id="rId5" Type="http://schemas.openxmlformats.org/officeDocument/2006/relationships/diagramLayout" Target="../diagrams/layout34.xml"/><Relationship Id="rId10" Type="http://schemas.openxmlformats.org/officeDocument/2006/relationships/image" Target="../media/image31.png"/><Relationship Id="rId4" Type="http://schemas.openxmlformats.org/officeDocument/2006/relationships/diagramData" Target="../diagrams/data34.xml"/><Relationship Id="rId9" Type="http://schemas.openxmlformats.org/officeDocument/2006/relationships/image" Target="../media/image30.png"/></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png"/><Relationship Id="rId7" Type="http://schemas.openxmlformats.org/officeDocument/2006/relationships/diagramColors" Target="../diagrams/colors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comments" Target="../comments/comment1.xml"/></Relationships>
</file>

<file path=ppt/slides/_rels/slide40.xml.rels><?xml version="1.0" encoding="UTF-8" standalone="yes"?>
<Relationships xmlns="http://schemas.openxmlformats.org/package/2006/relationships"><Relationship Id="rId8" Type="http://schemas.microsoft.com/office/2007/relationships/diagramDrawing" Target="../diagrams/drawing35.xml"/><Relationship Id="rId3" Type="http://schemas.openxmlformats.org/officeDocument/2006/relationships/image" Target="../media/image2.png"/><Relationship Id="rId7" Type="http://schemas.openxmlformats.org/officeDocument/2006/relationships/diagramColors" Target="../diagrams/colors35.xml"/><Relationship Id="rId12" Type="http://schemas.openxmlformats.org/officeDocument/2006/relationships/diagramColors" Target="../diagrams/colors35.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QuickStyle" Target="../diagrams/quickStyle35.xml"/><Relationship Id="rId11" Type="http://schemas.openxmlformats.org/officeDocument/2006/relationships/diagramQuickStyle" Target="../diagrams/quickStyle35.xml"/><Relationship Id="rId5" Type="http://schemas.openxmlformats.org/officeDocument/2006/relationships/diagramLayout" Target="../diagrams/layout35.xml"/><Relationship Id="rId10" Type="http://schemas.openxmlformats.org/officeDocument/2006/relationships/diagramLayout" Target="../diagrams/layout35.xml"/><Relationship Id="rId4" Type="http://schemas.openxmlformats.org/officeDocument/2006/relationships/diagramData" Target="../diagrams/data35.xml"/><Relationship Id="rId9" Type="http://schemas.openxmlformats.org/officeDocument/2006/relationships/diagramData" Target="../diagrams/data280.xml"/></Relationships>
</file>

<file path=ppt/slides/_rels/slide41.xml.rels><?xml version="1.0" encoding="UTF-8" standalone="yes"?>
<Relationships xmlns="http://schemas.openxmlformats.org/package/2006/relationships"><Relationship Id="rId8" Type="http://schemas.microsoft.com/office/2007/relationships/diagramDrawing" Target="../diagrams/drawing36.xml"/><Relationship Id="rId3" Type="http://schemas.openxmlformats.org/officeDocument/2006/relationships/image" Target="../media/image2.png"/><Relationship Id="rId7" Type="http://schemas.openxmlformats.org/officeDocument/2006/relationships/diagramColors" Target="../diagrams/colors36.xm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diagramQuickStyle" Target="../diagrams/quickStyle36.xml"/><Relationship Id="rId5" Type="http://schemas.openxmlformats.org/officeDocument/2006/relationships/diagramLayout" Target="../diagrams/layout36.xml"/><Relationship Id="rId4" Type="http://schemas.openxmlformats.org/officeDocument/2006/relationships/diagramData" Target="../diagrams/data36.xml"/><Relationship Id="rId9" Type="http://schemas.openxmlformats.org/officeDocument/2006/relationships/comments" Target="../comments/comment15.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microsoft.com/office/2007/relationships/diagramDrawing" Target="../diagrams/drawing37.xml"/><Relationship Id="rId3" Type="http://schemas.openxmlformats.org/officeDocument/2006/relationships/image" Target="../media/image2.png"/><Relationship Id="rId7" Type="http://schemas.openxmlformats.org/officeDocument/2006/relationships/diagramColors" Target="../diagrams/colors37.xm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diagramQuickStyle" Target="../diagrams/quickStyle37.xml"/><Relationship Id="rId5" Type="http://schemas.openxmlformats.org/officeDocument/2006/relationships/diagramLayout" Target="../diagrams/layout37.xml"/><Relationship Id="rId4" Type="http://schemas.openxmlformats.org/officeDocument/2006/relationships/diagramData" Target="../diagrams/data37.xml"/><Relationship Id="rId9" Type="http://schemas.openxmlformats.org/officeDocument/2006/relationships/comments" Target="../comments/comment16.xml"/></Relationships>
</file>

<file path=ppt/slides/_rels/slide44.xml.rels><?xml version="1.0" encoding="UTF-8" standalone="yes"?>
<Relationships xmlns="http://schemas.openxmlformats.org/package/2006/relationships"><Relationship Id="rId8" Type="http://schemas.microsoft.com/office/2007/relationships/diagramDrawing" Target="../diagrams/drawing38.xml"/><Relationship Id="rId3" Type="http://schemas.openxmlformats.org/officeDocument/2006/relationships/image" Target="../media/image2.png"/><Relationship Id="rId7" Type="http://schemas.openxmlformats.org/officeDocument/2006/relationships/diagramColors" Target="../diagrams/colors38.xm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diagramQuickStyle" Target="../diagrams/quickStyle38.xml"/><Relationship Id="rId5" Type="http://schemas.openxmlformats.org/officeDocument/2006/relationships/diagramLayout" Target="../diagrams/layout38.xml"/><Relationship Id="rId4" Type="http://schemas.openxmlformats.org/officeDocument/2006/relationships/diagramData" Target="../diagrams/data38.xml"/></Relationships>
</file>

<file path=ppt/slides/_rels/slide45.xml.rels><?xml version="1.0" encoding="UTF-8" standalone="yes"?>
<Relationships xmlns="http://schemas.openxmlformats.org/package/2006/relationships"><Relationship Id="rId8" Type="http://schemas.microsoft.com/office/2007/relationships/diagramDrawing" Target="../diagrams/drawing39.xml"/><Relationship Id="rId3" Type="http://schemas.openxmlformats.org/officeDocument/2006/relationships/image" Target="../media/image2.png"/><Relationship Id="rId7" Type="http://schemas.openxmlformats.org/officeDocument/2006/relationships/diagramColors" Target="../diagrams/colors39.xm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diagramQuickStyle" Target="../diagrams/quickStyle39.xml"/><Relationship Id="rId5" Type="http://schemas.openxmlformats.org/officeDocument/2006/relationships/diagramLayout" Target="../diagrams/layout39.xml"/><Relationship Id="rId4" Type="http://schemas.openxmlformats.org/officeDocument/2006/relationships/diagramData" Target="../diagrams/data39.xml"/><Relationship Id="rId9" Type="http://schemas.openxmlformats.org/officeDocument/2006/relationships/comments" Target="../comments/comment17.xml"/></Relationships>
</file>

<file path=ppt/slides/_rels/slide46.xml.rels><?xml version="1.0" encoding="UTF-8" standalone="yes"?>
<Relationships xmlns="http://schemas.openxmlformats.org/package/2006/relationships"><Relationship Id="rId8" Type="http://schemas.openxmlformats.org/officeDocument/2006/relationships/diagramData" Target="../diagrams/data40.xml"/><Relationship Id="rId13" Type="http://schemas.openxmlformats.org/officeDocument/2006/relationships/image" Target="../media/image32.png"/><Relationship Id="rId3" Type="http://schemas.microsoft.com/office/2007/relationships/media" Target="../media/media2.wmv"/><Relationship Id="rId7" Type="http://schemas.openxmlformats.org/officeDocument/2006/relationships/image" Target="../media/image2.png"/><Relationship Id="rId12" Type="http://schemas.microsoft.com/office/2007/relationships/diagramDrawing" Target="../diagrams/drawing40.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notesSlide" Target="../notesSlides/notesSlide46.xml"/><Relationship Id="rId11" Type="http://schemas.openxmlformats.org/officeDocument/2006/relationships/diagramColors" Target="../diagrams/colors40.xml"/><Relationship Id="rId5" Type="http://schemas.openxmlformats.org/officeDocument/2006/relationships/slideLayout" Target="../slideLayouts/slideLayout2.xml"/><Relationship Id="rId15" Type="http://schemas.openxmlformats.org/officeDocument/2006/relationships/comments" Target="../comments/comment18.xml"/><Relationship Id="rId10" Type="http://schemas.openxmlformats.org/officeDocument/2006/relationships/diagramQuickStyle" Target="../diagrams/quickStyle40.xml"/><Relationship Id="rId4" Type="http://schemas.openxmlformats.org/officeDocument/2006/relationships/video" Target="../media/media2.wmv"/><Relationship Id="rId9" Type="http://schemas.openxmlformats.org/officeDocument/2006/relationships/diagramLayout" Target="../diagrams/layout40.xml"/><Relationship Id="rId14" Type="http://schemas.openxmlformats.org/officeDocument/2006/relationships/image" Target="../media/image33.png"/></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notesSlide" Target="../notesSlides/notesSlide5.xml"/><Relationship Id="rId7" Type="http://schemas.openxmlformats.org/officeDocument/2006/relationships/diagramQuickStyle" Target="../diagrams/quickStyle3.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diagramLayout" Target="../diagrams/layout3.xml"/><Relationship Id="rId11" Type="http://schemas.openxmlformats.org/officeDocument/2006/relationships/image" Target="../media/image3.emf"/><Relationship Id="rId5" Type="http://schemas.openxmlformats.org/officeDocument/2006/relationships/diagramData" Target="../diagrams/data3.xml"/><Relationship Id="rId10" Type="http://schemas.openxmlformats.org/officeDocument/2006/relationships/package" Target="../embeddings/Documento_de_Microsoft_Word1.docx"/><Relationship Id="rId4" Type="http://schemas.openxmlformats.org/officeDocument/2006/relationships/image" Target="../media/image2.png"/><Relationship Id="rId9" Type="http://schemas.microsoft.com/office/2007/relationships/diagramDrawing" Target="../diagrams/drawing3.xml"/></Relationships>
</file>

<file path=ppt/slides/_rels/slide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png"/><Relationship Id="rId7" Type="http://schemas.openxmlformats.org/officeDocument/2006/relationships/diagramColors" Target="../diagrams/colors4.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10" Type="http://schemas.openxmlformats.org/officeDocument/2006/relationships/chart" Target="../charts/chart2.xml"/><Relationship Id="rId4" Type="http://schemas.openxmlformats.org/officeDocument/2006/relationships/diagramData" Target="../diagrams/data4.xml"/><Relationship Id="rId9" Type="http://schemas.openxmlformats.org/officeDocument/2006/relationships/chart" Target="../charts/chart1.xml"/></Relationships>
</file>

<file path=ppt/slides/_rels/slide7.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2.png"/><Relationship Id="rId7" Type="http://schemas.openxmlformats.org/officeDocument/2006/relationships/diagramColors" Target="../diagrams/colors5.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8.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2.png"/><Relationship Id="rId7" Type="http://schemas.openxmlformats.org/officeDocument/2006/relationships/diagramColors" Target="../diagrams/colors6.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9" Type="http://schemas.openxmlformats.org/officeDocument/2006/relationships/chart" Target="../charts/chart3.xml"/></Relationships>
</file>

<file path=ppt/slides/_rels/slide9.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2.png"/><Relationship Id="rId7" Type="http://schemas.openxmlformats.org/officeDocument/2006/relationships/diagramColors" Target="../diagrams/colors7.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 Id="rId9" Type="http://schemas.openxmlformats.org/officeDocument/2006/relationships/chart" Target="../charts/char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ángulo 1"/>
          <p:cNvSpPr/>
          <p:nvPr/>
        </p:nvSpPr>
        <p:spPr>
          <a:xfrm>
            <a:off x="2190750" y="2847372"/>
            <a:ext cx="8343138" cy="16683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0750" y="399245"/>
            <a:ext cx="7810500" cy="2017200"/>
          </a:xfrm>
          <a:prstGeom prst="rect">
            <a:avLst/>
          </a:prstGeom>
        </p:spPr>
      </p:pic>
      <p:sp>
        <p:nvSpPr>
          <p:cNvPr id="3" name="1 Título"/>
          <p:cNvSpPr txBox="1">
            <a:spLocks/>
          </p:cNvSpPr>
          <p:nvPr/>
        </p:nvSpPr>
        <p:spPr bwMode="black">
          <a:xfrm>
            <a:off x="615344" y="2701643"/>
            <a:ext cx="11107270" cy="198671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2200" b="1" dirty="0" smtClean="0">
                <a:solidFill>
                  <a:srgbClr val="191919"/>
                </a:solidFill>
                <a:latin typeface="Times New Roman" pitchFamily="18" charset="0"/>
                <a:cs typeface="Times New Roman" pitchFamily="18" charset="0"/>
              </a:rPr>
              <a:t>“</a:t>
            </a:r>
            <a:r>
              <a:rPr lang="es-ES" sz="2200" b="1" dirty="0" smtClean="0">
                <a:latin typeface="Times New Roman" panose="02020603050405020304" pitchFamily="18" charset="0"/>
                <a:cs typeface="Times New Roman" panose="02020603050405020304" pitchFamily="18" charset="0"/>
              </a:rPr>
              <a:t>SISTEMA AUTOMÁTICO DE </a:t>
            </a:r>
            <a:r>
              <a:rPr lang="es-ES" sz="2200" b="1" dirty="0">
                <a:latin typeface="Times New Roman" panose="02020603050405020304" pitchFamily="18" charset="0"/>
                <a:cs typeface="Times New Roman" panose="02020603050405020304" pitchFamily="18" charset="0"/>
              </a:rPr>
              <a:t>DETECCIÓN DE PEATONES </a:t>
            </a:r>
            <a:endParaRPr lang="es-ES" sz="2200" b="1" dirty="0" smtClean="0">
              <a:latin typeface="Times New Roman" panose="02020603050405020304" pitchFamily="18" charset="0"/>
              <a:cs typeface="Times New Roman" panose="02020603050405020304" pitchFamily="18" charset="0"/>
            </a:endParaRPr>
          </a:p>
          <a:p>
            <a:pPr algn="ctr"/>
            <a:r>
              <a:rPr lang="es-ES" sz="2200" b="1" dirty="0" smtClean="0">
                <a:latin typeface="Times New Roman" panose="02020603050405020304" pitchFamily="18" charset="0"/>
                <a:cs typeface="Times New Roman" panose="02020603050405020304" pitchFamily="18" charset="0"/>
              </a:rPr>
              <a:t>EN </a:t>
            </a:r>
            <a:r>
              <a:rPr lang="es-ES" sz="2200" b="1" dirty="0">
                <a:latin typeface="Times New Roman" panose="02020603050405020304" pitchFamily="18" charset="0"/>
                <a:cs typeface="Times New Roman" panose="02020603050405020304" pitchFamily="18" charset="0"/>
              </a:rPr>
              <a:t>LA NOCHE USANDO INFORMACIÓN VISUAL EN EL </a:t>
            </a:r>
            <a:endParaRPr lang="es-ES" sz="2200" b="1" dirty="0" smtClean="0">
              <a:latin typeface="Times New Roman" panose="02020603050405020304" pitchFamily="18" charset="0"/>
              <a:cs typeface="Times New Roman" panose="02020603050405020304" pitchFamily="18" charset="0"/>
            </a:endParaRPr>
          </a:p>
          <a:p>
            <a:pPr algn="ctr"/>
            <a:r>
              <a:rPr lang="es-ES" sz="2200" b="1" dirty="0" smtClean="0">
                <a:latin typeface="Times New Roman" panose="02020603050405020304" pitchFamily="18" charset="0"/>
                <a:cs typeface="Times New Roman" panose="02020603050405020304" pitchFamily="18" charset="0"/>
              </a:rPr>
              <a:t>INFRARROJO </a:t>
            </a:r>
            <a:r>
              <a:rPr lang="es-ES" sz="2200" b="1" dirty="0">
                <a:latin typeface="Times New Roman" panose="02020603050405020304" pitchFamily="18" charset="0"/>
                <a:cs typeface="Times New Roman" panose="02020603050405020304" pitchFamily="18" charset="0"/>
              </a:rPr>
              <a:t>LEJANO BASADO EN </a:t>
            </a:r>
            <a:endParaRPr lang="es-ES" sz="2200" b="1" dirty="0" smtClean="0">
              <a:latin typeface="Times New Roman" panose="02020603050405020304" pitchFamily="18" charset="0"/>
              <a:cs typeface="Times New Roman" panose="02020603050405020304" pitchFamily="18" charset="0"/>
            </a:endParaRPr>
          </a:p>
          <a:p>
            <a:pPr algn="ctr"/>
            <a:r>
              <a:rPr lang="es-ES" sz="2200" b="1" dirty="0" smtClean="0">
                <a:latin typeface="Times New Roman" panose="02020603050405020304" pitchFamily="18" charset="0"/>
                <a:cs typeface="Times New Roman" panose="02020603050405020304" pitchFamily="18" charset="0"/>
              </a:rPr>
              <a:t>REDES </a:t>
            </a:r>
            <a:r>
              <a:rPr lang="es-ES" sz="2200" b="1" dirty="0">
                <a:latin typeface="Times New Roman" panose="02020603050405020304" pitchFamily="18" charset="0"/>
                <a:cs typeface="Times New Roman" panose="02020603050405020304" pitchFamily="18" charset="0"/>
              </a:rPr>
              <a:t>NEURONALES </a:t>
            </a:r>
            <a:r>
              <a:rPr lang="es-ES" sz="2200" b="1" dirty="0" smtClean="0">
                <a:latin typeface="Times New Roman" panose="02020603050405020304" pitchFamily="18" charset="0"/>
                <a:cs typeface="Times New Roman" panose="02020603050405020304" pitchFamily="18" charset="0"/>
              </a:rPr>
              <a:t>CONVOLUCIONALES</a:t>
            </a:r>
            <a:r>
              <a:rPr lang="es-EC" sz="2200" b="1" dirty="0" smtClean="0">
                <a:solidFill>
                  <a:srgbClr val="191919"/>
                </a:solidFill>
                <a:latin typeface="Times New Roman" pitchFamily="18" charset="0"/>
                <a:cs typeface="Times New Roman" pitchFamily="18" charset="0"/>
              </a:rPr>
              <a:t>”</a:t>
            </a:r>
            <a:endParaRPr lang="es-EC" sz="2200" dirty="0">
              <a:solidFill>
                <a:srgbClr val="191919"/>
              </a:solidFill>
              <a:latin typeface="Times New Roman" pitchFamily="18" charset="0"/>
              <a:cs typeface="Times New Roman" pitchFamily="18" charset="0"/>
            </a:endParaRPr>
          </a:p>
        </p:txBody>
      </p:sp>
      <p:sp>
        <p:nvSpPr>
          <p:cNvPr id="6" name="TextBox 5"/>
          <p:cNvSpPr txBox="1"/>
          <p:nvPr/>
        </p:nvSpPr>
        <p:spPr>
          <a:xfrm>
            <a:off x="2762250" y="4973558"/>
            <a:ext cx="7239000" cy="400110"/>
          </a:xfrm>
          <a:prstGeom prst="rect">
            <a:avLst/>
          </a:prstGeom>
          <a:solidFill>
            <a:schemeClr val="bg1"/>
          </a:solidFill>
          <a:effectLst/>
        </p:spPr>
        <p:txBody>
          <a:bodyPr wrap="square" rtlCol="0">
            <a:spAutoFit/>
          </a:bodyPr>
          <a:lstStyle/>
          <a:p>
            <a:pPr algn="ctr"/>
            <a:r>
              <a:rPr lang="es-EC" sz="2000" b="1" dirty="0">
                <a:solidFill>
                  <a:srgbClr val="191919"/>
                </a:solidFill>
                <a:latin typeface="Times New Roman" pitchFamily="18" charset="0"/>
                <a:cs typeface="Times New Roman" pitchFamily="18" charset="0"/>
              </a:rPr>
              <a:t>AUTOR: </a:t>
            </a:r>
            <a:r>
              <a:rPr lang="es-MX" sz="2000" b="1" dirty="0" smtClean="0">
                <a:solidFill>
                  <a:srgbClr val="191919"/>
                </a:solidFill>
                <a:latin typeface="Times New Roman" panose="02020603050405020304" pitchFamily="18" charset="0"/>
                <a:ea typeface="Calibri" panose="020F0502020204030204" pitchFamily="34" charset="0"/>
                <a:cs typeface="Arial" panose="020B0604020202020204" pitchFamily="34" charset="0"/>
              </a:rPr>
              <a:t>BARRENO REYES LUIS MIGUEL</a:t>
            </a:r>
            <a:endParaRPr lang="es-EC" sz="2000" dirty="0">
              <a:solidFill>
                <a:srgbClr val="191919"/>
              </a:solidFill>
              <a:latin typeface="Times New Roman" pitchFamily="18" charset="0"/>
              <a:cs typeface="Times New Roman" pitchFamily="18" charset="0"/>
            </a:endParaRPr>
          </a:p>
        </p:txBody>
      </p:sp>
      <p:sp>
        <p:nvSpPr>
          <p:cNvPr id="7" name="TextBox 6"/>
          <p:cNvSpPr txBox="1"/>
          <p:nvPr/>
        </p:nvSpPr>
        <p:spPr>
          <a:xfrm>
            <a:off x="2762250" y="5442468"/>
            <a:ext cx="7239000" cy="400110"/>
          </a:xfrm>
          <a:prstGeom prst="rect">
            <a:avLst/>
          </a:prstGeom>
          <a:solidFill>
            <a:schemeClr val="bg1"/>
          </a:solidFill>
          <a:effectLst/>
        </p:spPr>
        <p:txBody>
          <a:bodyPr wrap="square" rtlCol="0">
            <a:spAutoFit/>
          </a:bodyPr>
          <a:lstStyle/>
          <a:p>
            <a:pPr algn="ctr"/>
            <a:r>
              <a:rPr lang="es-EC" sz="2000" b="1" dirty="0">
                <a:solidFill>
                  <a:srgbClr val="191919"/>
                </a:solidFill>
                <a:latin typeface="Times New Roman" panose="02020603050405020304" pitchFamily="18" charset="0"/>
              </a:rPr>
              <a:t>DIRECTOR: </a:t>
            </a:r>
            <a:r>
              <a:rPr lang="es-MX" sz="2000" b="1" dirty="0" smtClean="0">
                <a:solidFill>
                  <a:srgbClr val="191919"/>
                </a:solidFill>
                <a:latin typeface="Times New Roman" panose="02020603050405020304" pitchFamily="18" charset="0"/>
              </a:rPr>
              <a:t>Dr. FLORES CALERO MARCO JAVIER</a:t>
            </a:r>
            <a:endParaRPr lang="es-EC" sz="2000" dirty="0">
              <a:solidFill>
                <a:srgbClr val="191919"/>
              </a:solidFill>
              <a:latin typeface="Times New Roman" pitchFamily="18" charset="0"/>
              <a:cs typeface="Times New Roman" pitchFamily="18" charset="0"/>
            </a:endParaRPr>
          </a:p>
        </p:txBody>
      </p:sp>
      <p:sp>
        <p:nvSpPr>
          <p:cNvPr id="8" name="TextBox 7"/>
          <p:cNvSpPr txBox="1"/>
          <p:nvPr/>
        </p:nvSpPr>
        <p:spPr>
          <a:xfrm>
            <a:off x="2762250" y="5911378"/>
            <a:ext cx="7239000" cy="400110"/>
          </a:xfrm>
          <a:prstGeom prst="rect">
            <a:avLst/>
          </a:prstGeom>
          <a:solidFill>
            <a:schemeClr val="bg1"/>
          </a:solidFill>
          <a:effectLst/>
        </p:spPr>
        <p:txBody>
          <a:bodyPr wrap="square" rtlCol="0">
            <a:spAutoFit/>
          </a:bodyPr>
          <a:lstStyle/>
          <a:p>
            <a:pPr algn="ctr"/>
            <a:r>
              <a:rPr lang="es-EC" sz="2000" b="1" dirty="0" smtClean="0">
                <a:solidFill>
                  <a:srgbClr val="191919"/>
                </a:solidFill>
                <a:latin typeface="Times New Roman" panose="02020603050405020304" pitchFamily="18" charset="0"/>
              </a:rPr>
              <a:t>SANGOLQUÍ - 2017</a:t>
            </a:r>
            <a:endParaRPr lang="es-EC" sz="2000" dirty="0">
              <a:solidFill>
                <a:srgbClr val="191919"/>
              </a:solidFill>
              <a:latin typeface="Times New Roman" panose="02020603050405020304" pitchFamily="18" charset="0"/>
            </a:endParaRPr>
          </a:p>
        </p:txBody>
      </p:sp>
    </p:spTree>
    <p:extLst>
      <p:ext uri="{BB962C8B-B14F-4D97-AF65-F5344CB8AC3E}">
        <p14:creationId xmlns:p14="http://schemas.microsoft.com/office/powerpoint/2010/main" val="3325630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cstate="print"/>
          <a:srcRect l="30742" t="20430" r="43077" b="16351"/>
          <a:stretch/>
        </p:blipFill>
        <p:spPr bwMode="auto">
          <a:xfrm>
            <a:off x="0" y="108275"/>
            <a:ext cx="4479235" cy="6759916"/>
          </a:xfrm>
          <a:prstGeom prst="rect">
            <a:avLst/>
          </a:prstGeom>
          <a:noFill/>
          <a:ln w="9525">
            <a:noFill/>
            <a:miter lim="800000"/>
            <a:headEnd/>
            <a:tailEnd/>
          </a:ln>
        </p:spPr>
      </p:pic>
      <p:sp>
        <p:nvSpPr>
          <p:cNvPr id="3" name="Título 2"/>
          <p:cNvSpPr>
            <a:spLocks noGrp="1"/>
          </p:cNvSpPr>
          <p:nvPr>
            <p:ph type="title"/>
          </p:nvPr>
        </p:nvSpPr>
        <p:spPr/>
        <p:txBody>
          <a:bodyPr/>
          <a:lstStyle/>
          <a:p>
            <a:endParaRPr lang="es-ES" dirty="0"/>
          </a:p>
        </p:txBody>
      </p:sp>
      <p:graphicFrame>
        <p:nvGraphicFramePr>
          <p:cNvPr id="7" name="4 Diagrama"/>
          <p:cNvGraphicFramePr>
            <a:graphicFrameLocks noGrp="1"/>
          </p:cNvGraphicFramePr>
          <p:nvPr>
            <p:ph idx="1"/>
            <p:extLst>
              <p:ext uri="{D42A27DB-BD31-4B8C-83A1-F6EECF244321}">
                <p14:modId xmlns:p14="http://schemas.microsoft.com/office/powerpoint/2010/main" val="2036407428"/>
              </p:ext>
            </p:extLst>
          </p:nvPr>
        </p:nvGraphicFramePr>
        <p:xfrm>
          <a:off x="1054598" y="388515"/>
          <a:ext cx="10327276" cy="25029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ectángulo 5"/>
          <p:cNvSpPr/>
          <p:nvPr/>
        </p:nvSpPr>
        <p:spPr>
          <a:xfrm>
            <a:off x="4296997" y="6337259"/>
            <a:ext cx="3842477" cy="307777"/>
          </a:xfrm>
          <a:prstGeom prst="rect">
            <a:avLst/>
          </a:prstGeom>
        </p:spPr>
        <p:txBody>
          <a:bodyPr wrap="square">
            <a:spAutoFit/>
          </a:bodyPr>
          <a:lstStyle/>
          <a:p>
            <a:pPr algn="just"/>
            <a:r>
              <a:rPr lang="es-ES" sz="1400" dirty="0" smtClean="0">
                <a:solidFill>
                  <a:schemeClr val="bg1">
                    <a:lumMod val="50000"/>
                  </a:schemeClr>
                </a:solidFill>
                <a:latin typeface="Times New Roman" panose="02020603050405020304" pitchFamily="18" charset="0"/>
                <a:cs typeface="Times New Roman" panose="02020603050405020304" pitchFamily="18" charset="0"/>
              </a:rPr>
              <a:t>Fuente: (ANT</a:t>
            </a:r>
            <a:r>
              <a:rPr lang="es-ES" sz="1400" dirty="0">
                <a:solidFill>
                  <a:schemeClr val="bg1">
                    <a:lumMod val="50000"/>
                  </a:schemeClr>
                </a:solidFill>
                <a:latin typeface="Times New Roman" panose="02020603050405020304" pitchFamily="18" charset="0"/>
                <a:cs typeface="Times New Roman" panose="02020603050405020304" pitchFamily="18" charset="0"/>
              </a:rPr>
              <a:t>, Siniestros octubre 2016, 2016)</a:t>
            </a:r>
          </a:p>
        </p:txBody>
      </p:sp>
      <p:graphicFrame>
        <p:nvGraphicFramePr>
          <p:cNvPr id="8" name="Gráfico 7"/>
          <p:cNvGraphicFramePr/>
          <p:nvPr>
            <p:extLst>
              <p:ext uri="{D42A27DB-BD31-4B8C-83A1-F6EECF244321}">
                <p14:modId xmlns:p14="http://schemas.microsoft.com/office/powerpoint/2010/main" val="3003437644"/>
              </p:ext>
            </p:extLst>
          </p:nvPr>
        </p:nvGraphicFramePr>
        <p:xfrm>
          <a:off x="3281598" y="2351355"/>
          <a:ext cx="6422097" cy="3583118"/>
        </p:xfrm>
        <a:graphic>
          <a:graphicData uri="http://schemas.openxmlformats.org/drawingml/2006/chart">
            <c:chart xmlns:c="http://schemas.openxmlformats.org/drawingml/2006/chart" xmlns:r="http://schemas.openxmlformats.org/officeDocument/2006/relationships" r:id="rId9"/>
          </a:graphicData>
        </a:graphic>
      </p:graphicFrame>
      <p:sp>
        <p:nvSpPr>
          <p:cNvPr id="9" name="Elipse 8"/>
          <p:cNvSpPr/>
          <p:nvPr/>
        </p:nvSpPr>
        <p:spPr>
          <a:xfrm>
            <a:off x="8379423" y="3488233"/>
            <a:ext cx="168442" cy="111893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64729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graphicEl>
                                              <a:dgm id="{ECB1CA3E-26B8-4A39-AEF8-6F06E506D3C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lvlOne"/>
        </p:bldSub>
      </p:bldGraphic>
      <p:bldP spid="6" grpId="0"/>
      <p:bldGraphic spid="8" grpId="0">
        <p:bldAsOne/>
      </p:bldGraphic>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cstate="print"/>
          <a:srcRect l="30742" t="20430" r="43077" b="16351"/>
          <a:stretch/>
        </p:blipFill>
        <p:spPr bwMode="auto">
          <a:xfrm>
            <a:off x="0" y="108275"/>
            <a:ext cx="4479235" cy="6759916"/>
          </a:xfrm>
          <a:prstGeom prst="rect">
            <a:avLst/>
          </a:prstGeom>
          <a:noFill/>
          <a:ln w="9525">
            <a:noFill/>
            <a:miter lim="800000"/>
            <a:headEnd/>
            <a:tailEnd/>
          </a:ln>
        </p:spPr>
      </p:pic>
      <p:sp>
        <p:nvSpPr>
          <p:cNvPr id="3" name="1 Título"/>
          <p:cNvSpPr>
            <a:spLocks noGrp="1"/>
          </p:cNvSpPr>
          <p:nvPr>
            <p:ph type="title"/>
          </p:nvPr>
        </p:nvSpPr>
        <p:spPr>
          <a:xfrm>
            <a:off x="2166392" y="2857500"/>
            <a:ext cx="7859216" cy="1143000"/>
          </a:xfrm>
        </p:spPr>
        <p:txBody>
          <a:bodyPr>
            <a:normAutofit/>
          </a:bodyPr>
          <a:lstStyle/>
          <a:p>
            <a:r>
              <a:rPr lang="en-US" sz="4800" b="1" kern="0" dirty="0" smtClean="0">
                <a:solidFill>
                  <a:prstClr val="black"/>
                </a:solidFill>
                <a:latin typeface="Times New Roman" pitchFamily="18" charset="0"/>
                <a:ea typeface="+mn-ea"/>
                <a:cs typeface="Times New Roman" pitchFamily="18" charset="0"/>
              </a:rPr>
              <a:t>OBJETIVOS</a:t>
            </a:r>
            <a:endParaRPr lang="es-EC" sz="4800" b="1" kern="0" dirty="0">
              <a:solidFill>
                <a:prstClr val="black"/>
              </a:solidFill>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55715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cstate="print"/>
          <a:srcRect l="30742" t="20430" r="43077" b="16351"/>
          <a:stretch/>
        </p:blipFill>
        <p:spPr bwMode="auto">
          <a:xfrm>
            <a:off x="0" y="108275"/>
            <a:ext cx="4479235" cy="6759916"/>
          </a:xfrm>
          <a:prstGeom prst="rect">
            <a:avLst/>
          </a:prstGeom>
          <a:noFill/>
          <a:ln w="9525">
            <a:noFill/>
            <a:miter lim="800000"/>
            <a:headEnd/>
            <a:tailEnd/>
          </a:ln>
        </p:spPr>
      </p:pic>
      <p:sp>
        <p:nvSpPr>
          <p:cNvPr id="7" name="1 Título"/>
          <p:cNvSpPr>
            <a:spLocks noGrp="1"/>
          </p:cNvSpPr>
          <p:nvPr>
            <p:ph type="title"/>
          </p:nvPr>
        </p:nvSpPr>
        <p:spPr>
          <a:xfrm>
            <a:off x="2564944" y="980728"/>
            <a:ext cx="7859216" cy="1143000"/>
          </a:xfrm>
        </p:spPr>
        <p:txBody>
          <a:bodyPr/>
          <a:lstStyle/>
          <a:p>
            <a:endParaRPr lang="es-EC" sz="2400" b="1" kern="0" dirty="0">
              <a:solidFill>
                <a:prstClr val="black"/>
              </a:solidFill>
              <a:latin typeface="Times New Roman" pitchFamily="18" charset="0"/>
              <a:ea typeface="+mn-ea"/>
              <a:cs typeface="Times New Roman" pitchFamily="18" charset="0"/>
            </a:endParaRPr>
          </a:p>
        </p:txBody>
      </p:sp>
      <p:graphicFrame>
        <p:nvGraphicFramePr>
          <p:cNvPr id="6" name="4 Diagrama"/>
          <p:cNvGraphicFramePr>
            <a:graphicFrameLocks noGrp="1"/>
          </p:cNvGraphicFramePr>
          <p:nvPr>
            <p:ph idx="1"/>
            <p:extLst>
              <p:ext uri="{D42A27DB-BD31-4B8C-83A1-F6EECF244321}">
                <p14:modId xmlns:p14="http://schemas.microsoft.com/office/powerpoint/2010/main" val="521567500"/>
              </p:ext>
            </p:extLst>
          </p:nvPr>
        </p:nvGraphicFramePr>
        <p:xfrm>
          <a:off x="875818" y="1552228"/>
          <a:ext cx="11022957" cy="41264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61968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ECB1CA3E-26B8-4A39-AEF8-6F06E506D3C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dgm id="{6453487C-0FAF-4B32-BD10-ECD1ABD7E947}"/>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graphicEl>
                                              <a:dgm id="{45B98A4A-0B6D-4F48-B74E-847DD2F0977C}"/>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lvl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cstate="print"/>
          <a:srcRect l="30742" t="20430" r="43077" b="16351"/>
          <a:stretch/>
        </p:blipFill>
        <p:spPr bwMode="auto">
          <a:xfrm>
            <a:off x="0" y="108275"/>
            <a:ext cx="4479235" cy="6759916"/>
          </a:xfrm>
          <a:prstGeom prst="rect">
            <a:avLst/>
          </a:prstGeom>
          <a:noFill/>
          <a:ln w="9525">
            <a:noFill/>
            <a:miter lim="800000"/>
            <a:headEnd/>
            <a:tailEnd/>
          </a:ln>
        </p:spPr>
      </p:pic>
      <p:sp>
        <p:nvSpPr>
          <p:cNvPr id="3" name="1 Título"/>
          <p:cNvSpPr>
            <a:spLocks noGrp="1"/>
          </p:cNvSpPr>
          <p:nvPr>
            <p:ph type="title"/>
          </p:nvPr>
        </p:nvSpPr>
        <p:spPr>
          <a:xfrm>
            <a:off x="2166392" y="2857500"/>
            <a:ext cx="7859216" cy="1143000"/>
          </a:xfrm>
        </p:spPr>
        <p:txBody>
          <a:bodyPr>
            <a:normAutofit/>
          </a:bodyPr>
          <a:lstStyle/>
          <a:p>
            <a:r>
              <a:rPr lang="en-US" sz="4800" b="1" kern="0" dirty="0" smtClean="0">
                <a:solidFill>
                  <a:prstClr val="black"/>
                </a:solidFill>
                <a:latin typeface="Times New Roman" pitchFamily="18" charset="0"/>
                <a:ea typeface="+mn-ea"/>
                <a:cs typeface="Times New Roman" pitchFamily="18" charset="0"/>
              </a:rPr>
              <a:t>DESARROLLO</a:t>
            </a:r>
            <a:endParaRPr lang="es-EC" sz="4800" b="1" kern="0" dirty="0">
              <a:solidFill>
                <a:prstClr val="black"/>
              </a:solidFill>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0768865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cstate="print"/>
          <a:srcRect l="30742" t="20430" r="43077" b="16351"/>
          <a:stretch/>
        </p:blipFill>
        <p:spPr bwMode="auto">
          <a:xfrm>
            <a:off x="0" y="108275"/>
            <a:ext cx="4479235" cy="6759916"/>
          </a:xfrm>
          <a:prstGeom prst="rect">
            <a:avLst/>
          </a:prstGeom>
          <a:noFill/>
          <a:ln w="9525">
            <a:noFill/>
            <a:miter lim="800000"/>
            <a:headEnd/>
            <a:tailEnd/>
          </a:ln>
        </p:spPr>
      </p:pic>
      <p:sp>
        <p:nvSpPr>
          <p:cNvPr id="3" name="Título 2"/>
          <p:cNvSpPr>
            <a:spLocks noGrp="1"/>
          </p:cNvSpPr>
          <p:nvPr>
            <p:ph type="title"/>
          </p:nvPr>
        </p:nvSpPr>
        <p:spPr/>
        <p:txBody>
          <a:bodyPr/>
          <a:lstStyle/>
          <a:p>
            <a:endParaRPr lang="es-ES" dirty="0"/>
          </a:p>
        </p:txBody>
      </p:sp>
      <p:graphicFrame>
        <p:nvGraphicFramePr>
          <p:cNvPr id="7" name="4 Diagrama"/>
          <p:cNvGraphicFramePr>
            <a:graphicFrameLocks noGrp="1"/>
          </p:cNvGraphicFramePr>
          <p:nvPr>
            <p:ph idx="1"/>
            <p:extLst>
              <p:ext uri="{D42A27DB-BD31-4B8C-83A1-F6EECF244321}">
                <p14:modId xmlns:p14="http://schemas.microsoft.com/office/powerpoint/2010/main" val="1232890476"/>
              </p:ext>
            </p:extLst>
          </p:nvPr>
        </p:nvGraphicFramePr>
        <p:xfrm>
          <a:off x="1148485" y="1167770"/>
          <a:ext cx="10741596" cy="16324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Imagen 4" descr="\\VBOXSVR\tesis_documentos\Dibujo Tesis (Luis Delgado).png"/>
          <p:cNvPicPr/>
          <p:nvPr/>
        </p:nvPicPr>
        <p:blipFill>
          <a:blip r:embed="rId9">
            <a:extLst>
              <a:ext uri="{28A0092B-C50C-407E-A947-70E740481C1C}">
                <a14:useLocalDpi xmlns:a14="http://schemas.microsoft.com/office/drawing/2010/main" val="0"/>
              </a:ext>
            </a:extLst>
          </a:blip>
          <a:srcRect/>
          <a:stretch>
            <a:fillRect/>
          </a:stretch>
        </p:blipFill>
        <p:spPr bwMode="auto">
          <a:xfrm>
            <a:off x="3672353" y="1983993"/>
            <a:ext cx="5464492" cy="3680597"/>
          </a:xfrm>
          <a:prstGeom prst="rect">
            <a:avLst/>
          </a:prstGeom>
          <a:noFill/>
          <a:ln>
            <a:noFill/>
          </a:ln>
        </p:spPr>
      </p:pic>
      <p:grpSp>
        <p:nvGrpSpPr>
          <p:cNvPr id="6" name="Grupo 5"/>
          <p:cNvGrpSpPr/>
          <p:nvPr/>
        </p:nvGrpSpPr>
        <p:grpSpPr>
          <a:xfrm>
            <a:off x="2096377" y="6142068"/>
            <a:ext cx="9793704" cy="715932"/>
            <a:chOff x="4631957" y="916514"/>
            <a:chExt cx="4433668" cy="715932"/>
          </a:xfrm>
        </p:grpSpPr>
        <p:sp>
          <p:nvSpPr>
            <p:cNvPr id="8" name="Rectángulo redondeado 7"/>
            <p:cNvSpPr/>
            <p:nvPr/>
          </p:nvSpPr>
          <p:spPr>
            <a:xfrm>
              <a:off x="4631957" y="1006465"/>
              <a:ext cx="4209726" cy="625981"/>
            </a:xfrm>
            <a:prstGeom prst="roundRect">
              <a:avLst>
                <a:gd name="adj" fmla="val 10000"/>
              </a:avLst>
            </a:prstGeom>
            <a:noFill/>
          </p:spPr>
          <p:style>
            <a:lnRef idx="2">
              <a:schemeClr val="lt1">
                <a:hueOff val="0"/>
                <a:satOff val="0"/>
                <a:lumOff val="0"/>
                <a:alphaOff val="0"/>
              </a:schemeClr>
            </a:lnRef>
            <a:fillRef idx="1">
              <a:scrgbClr r="0" g="0" b="0"/>
            </a:fillRef>
            <a:effectRef idx="0">
              <a:schemeClr val="accent4">
                <a:hueOff val="-4464770"/>
                <a:satOff val="26899"/>
                <a:lumOff val="2156"/>
                <a:alphaOff val="0"/>
              </a:schemeClr>
            </a:effectRef>
            <a:fontRef idx="minor">
              <a:schemeClr val="lt1"/>
            </a:fontRef>
          </p:style>
        </p:sp>
        <p:sp>
          <p:nvSpPr>
            <p:cNvPr id="9" name="Rectángulo 8"/>
            <p:cNvSpPr/>
            <p:nvPr/>
          </p:nvSpPr>
          <p:spPr>
            <a:xfrm>
              <a:off x="4892567" y="916514"/>
              <a:ext cx="4173058" cy="58931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4290" tIns="22860" rIns="34290" bIns="22860" numCol="1" spcCol="1270" anchor="ctr" anchorCtr="0">
              <a:noAutofit/>
            </a:bodyPr>
            <a:lstStyle/>
            <a:p>
              <a:pPr lvl="0" defTabSz="800100">
                <a:lnSpc>
                  <a:spcPct val="90000"/>
                </a:lnSpc>
                <a:spcBef>
                  <a:spcPct val="0"/>
                </a:spcBef>
                <a:spcAft>
                  <a:spcPct val="35000"/>
                </a:spcAft>
              </a:pPr>
              <a:r>
                <a:rPr lang="es-ES" sz="1400" dirty="0" smtClean="0">
                  <a:solidFill>
                    <a:schemeClr val="bg1">
                      <a:lumMod val="50000"/>
                    </a:schemeClr>
                  </a:solidFill>
                  <a:latin typeface="Times New Roman" panose="02020603050405020304" pitchFamily="18" charset="0"/>
                  <a:cs typeface="Times New Roman" panose="02020603050405020304" pitchFamily="18" charset="0"/>
                </a:rPr>
                <a:t>Delgado et al. </a:t>
              </a:r>
              <a:r>
                <a:rPr lang="es-ES" sz="1400" dirty="0">
                  <a:solidFill>
                    <a:schemeClr val="bg1">
                      <a:lumMod val="50000"/>
                    </a:schemeClr>
                  </a:solidFill>
                  <a:latin typeface="Times New Roman" panose="02020603050405020304" pitchFamily="18" charset="0"/>
                  <a:cs typeface="Times New Roman" panose="02020603050405020304" pitchFamily="18" charset="0"/>
                </a:rPr>
                <a:t>Diseño y construcción de una plataforma inteligente y portátil para un sistema de visión estéreo para aplicación de visión por computadora en </a:t>
              </a:r>
              <a:r>
                <a:rPr lang="es-ES" sz="1400" dirty="0" smtClean="0">
                  <a:solidFill>
                    <a:schemeClr val="bg1">
                      <a:lumMod val="50000"/>
                    </a:schemeClr>
                  </a:solidFill>
                  <a:latin typeface="Times New Roman" panose="02020603050405020304" pitchFamily="18" charset="0"/>
                  <a:cs typeface="Times New Roman" panose="02020603050405020304" pitchFamily="18" charset="0"/>
                </a:rPr>
                <a:t>vehículos.</a:t>
              </a:r>
              <a:endParaRPr lang="es-ES" sz="1400" b="0" kern="1200" dirty="0">
                <a:solidFill>
                  <a:schemeClr val="bg1">
                    <a:lumMod val="50000"/>
                  </a:schemeClr>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194126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graphicEl>
                                              <a:dgm id="{ECB1CA3E-26B8-4A39-AEF8-6F06E506D3C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lvlOne"/>
        </p:bldSub>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cstate="print"/>
          <a:srcRect l="30742" t="20430" r="43077" b="16351"/>
          <a:stretch/>
        </p:blipFill>
        <p:spPr bwMode="auto">
          <a:xfrm>
            <a:off x="0" y="108275"/>
            <a:ext cx="4479235" cy="6759916"/>
          </a:xfrm>
          <a:prstGeom prst="rect">
            <a:avLst/>
          </a:prstGeom>
          <a:noFill/>
          <a:ln w="9525">
            <a:noFill/>
            <a:miter lim="800000"/>
            <a:headEnd/>
            <a:tailEnd/>
          </a:ln>
        </p:spPr>
      </p:pic>
      <p:sp>
        <p:nvSpPr>
          <p:cNvPr id="7" name="1 Título"/>
          <p:cNvSpPr>
            <a:spLocks noGrp="1"/>
          </p:cNvSpPr>
          <p:nvPr>
            <p:ph type="title"/>
          </p:nvPr>
        </p:nvSpPr>
        <p:spPr>
          <a:xfrm>
            <a:off x="2564944" y="980728"/>
            <a:ext cx="7859216" cy="1143000"/>
          </a:xfrm>
        </p:spPr>
        <p:txBody>
          <a:bodyPr/>
          <a:lstStyle/>
          <a:p>
            <a:endParaRPr lang="es-EC" sz="2400" b="1" kern="0" dirty="0">
              <a:solidFill>
                <a:prstClr val="black"/>
              </a:solidFill>
              <a:latin typeface="Times New Roman" pitchFamily="18" charset="0"/>
              <a:ea typeface="+mn-ea"/>
              <a:cs typeface="Times New Roman" pitchFamily="18" charset="0"/>
            </a:endParaRPr>
          </a:p>
        </p:txBody>
      </p:sp>
      <p:graphicFrame>
        <p:nvGraphicFramePr>
          <p:cNvPr id="6" name="4 Diagrama"/>
          <p:cNvGraphicFramePr>
            <a:graphicFrameLocks noGrp="1"/>
          </p:cNvGraphicFramePr>
          <p:nvPr>
            <p:ph idx="1"/>
            <p:extLst>
              <p:ext uri="{D42A27DB-BD31-4B8C-83A1-F6EECF244321}">
                <p14:modId xmlns:p14="http://schemas.microsoft.com/office/powerpoint/2010/main" val="3959667857"/>
              </p:ext>
            </p:extLst>
          </p:nvPr>
        </p:nvGraphicFramePr>
        <p:xfrm>
          <a:off x="875818" y="821803"/>
          <a:ext cx="10626371" cy="557899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56241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ECB1CA3E-26B8-4A39-AEF8-6F06E506D3C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dgm id="{35F1FABA-4DA8-402B-A11D-DF4245849B69}"/>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graphicEl>
                                              <a:dgm id="{BD58ED50-4D23-4BC6-9E32-1D34C79EE57B}"/>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graphicEl>
                                              <a:dgm id="{55FEE2C7-0142-46D4-AA60-0318A65C607A}"/>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graphicEl>
                                              <a:dgm id="{3E09CD22-2748-41BC-AA76-7386CA4B16A0}"/>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lvlOne"/>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cstate="print"/>
          <a:srcRect l="30742" t="20430" r="43077" b="16351"/>
          <a:stretch/>
        </p:blipFill>
        <p:spPr bwMode="auto">
          <a:xfrm>
            <a:off x="0" y="108275"/>
            <a:ext cx="4479235" cy="6759916"/>
          </a:xfrm>
          <a:prstGeom prst="rect">
            <a:avLst/>
          </a:prstGeom>
          <a:noFill/>
          <a:ln w="9525">
            <a:noFill/>
            <a:miter lim="800000"/>
            <a:headEnd/>
            <a:tailEnd/>
          </a:ln>
        </p:spPr>
      </p:pic>
      <p:sp>
        <p:nvSpPr>
          <p:cNvPr id="7" name="1 Título"/>
          <p:cNvSpPr>
            <a:spLocks noGrp="1"/>
          </p:cNvSpPr>
          <p:nvPr>
            <p:ph type="title"/>
          </p:nvPr>
        </p:nvSpPr>
        <p:spPr>
          <a:xfrm>
            <a:off x="2564944" y="980728"/>
            <a:ext cx="7859216" cy="1143000"/>
          </a:xfrm>
        </p:spPr>
        <p:txBody>
          <a:bodyPr/>
          <a:lstStyle/>
          <a:p>
            <a:endParaRPr lang="es-EC" sz="2400" b="1" kern="0" dirty="0">
              <a:solidFill>
                <a:prstClr val="black"/>
              </a:solidFill>
              <a:latin typeface="Times New Roman" pitchFamily="18" charset="0"/>
              <a:ea typeface="+mn-ea"/>
              <a:cs typeface="Times New Roman" pitchFamily="18" charset="0"/>
            </a:endParaRPr>
          </a:p>
        </p:txBody>
      </p:sp>
      <p:graphicFrame>
        <p:nvGraphicFramePr>
          <p:cNvPr id="6" name="4 Diagrama"/>
          <p:cNvGraphicFramePr>
            <a:graphicFrameLocks noGrp="1"/>
          </p:cNvGraphicFramePr>
          <p:nvPr>
            <p:ph idx="1"/>
            <p:extLst/>
          </p:nvPr>
        </p:nvGraphicFramePr>
        <p:xfrm>
          <a:off x="875818" y="1395663"/>
          <a:ext cx="11022957" cy="914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Imagen 4" descr="\\VBOXSVR\TesisSync\sistemaglobal.png"/>
          <p:cNvPicPr/>
          <p:nvPr/>
        </p:nvPicPr>
        <p:blipFill>
          <a:blip r:embed="rId9">
            <a:extLst>
              <a:ext uri="{28A0092B-C50C-407E-A947-70E740481C1C}">
                <a14:useLocalDpi xmlns:a14="http://schemas.microsoft.com/office/drawing/2010/main" val="0"/>
              </a:ext>
            </a:extLst>
          </a:blip>
          <a:srcRect/>
          <a:stretch>
            <a:fillRect/>
          </a:stretch>
        </p:blipFill>
        <p:spPr bwMode="auto">
          <a:xfrm>
            <a:off x="3746567" y="2538663"/>
            <a:ext cx="5750765" cy="3112512"/>
          </a:xfrm>
          <a:prstGeom prst="rect">
            <a:avLst/>
          </a:prstGeom>
          <a:noFill/>
          <a:ln>
            <a:noFill/>
          </a:ln>
        </p:spPr>
      </p:pic>
      <p:sp>
        <p:nvSpPr>
          <p:cNvPr id="2" name="Rectángulo 1"/>
          <p:cNvSpPr/>
          <p:nvPr/>
        </p:nvSpPr>
        <p:spPr>
          <a:xfrm>
            <a:off x="4812633" y="3826042"/>
            <a:ext cx="4860758" cy="1287379"/>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s-ES"/>
          </a:p>
        </p:txBody>
      </p:sp>
    </p:spTree>
    <p:extLst>
      <p:ext uri="{BB962C8B-B14F-4D97-AF65-F5344CB8AC3E}">
        <p14:creationId xmlns:p14="http://schemas.microsoft.com/office/powerpoint/2010/main" val="4161884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ECB1CA3E-26B8-4A39-AEF8-6F06E506D3C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lvlOne"/>
        </p:bldSub>
      </p:bldGraphic>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cstate="print"/>
          <a:srcRect l="30742" t="20430" r="43077" b="16351"/>
          <a:stretch/>
        </p:blipFill>
        <p:spPr bwMode="auto">
          <a:xfrm>
            <a:off x="0" y="108275"/>
            <a:ext cx="4479235" cy="6759916"/>
          </a:xfrm>
          <a:prstGeom prst="rect">
            <a:avLst/>
          </a:prstGeom>
          <a:noFill/>
          <a:ln w="9525">
            <a:noFill/>
            <a:miter lim="800000"/>
            <a:headEnd/>
            <a:tailEnd/>
          </a:ln>
        </p:spPr>
      </p:pic>
      <p:sp>
        <p:nvSpPr>
          <p:cNvPr id="7" name="1 Título"/>
          <p:cNvSpPr>
            <a:spLocks noGrp="1"/>
          </p:cNvSpPr>
          <p:nvPr>
            <p:ph type="title"/>
          </p:nvPr>
        </p:nvSpPr>
        <p:spPr>
          <a:xfrm>
            <a:off x="2564944" y="980728"/>
            <a:ext cx="7859216" cy="1143000"/>
          </a:xfrm>
        </p:spPr>
        <p:txBody>
          <a:bodyPr/>
          <a:lstStyle/>
          <a:p>
            <a:endParaRPr lang="es-EC" sz="2400" b="1" kern="0" dirty="0">
              <a:solidFill>
                <a:prstClr val="black"/>
              </a:solidFill>
              <a:latin typeface="Times New Roman" pitchFamily="18" charset="0"/>
              <a:ea typeface="+mn-ea"/>
              <a:cs typeface="Times New Roman" pitchFamily="18" charset="0"/>
            </a:endParaRPr>
          </a:p>
        </p:txBody>
      </p:sp>
      <p:graphicFrame>
        <p:nvGraphicFramePr>
          <p:cNvPr id="6" name="4 Diagrama"/>
          <p:cNvGraphicFramePr>
            <a:graphicFrameLocks noGrp="1"/>
          </p:cNvGraphicFramePr>
          <p:nvPr>
            <p:ph idx="1"/>
            <p:extLst/>
          </p:nvPr>
        </p:nvGraphicFramePr>
        <p:xfrm>
          <a:off x="983073" y="736307"/>
          <a:ext cx="11022957" cy="55038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Imagen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46330" y="2691280"/>
            <a:ext cx="9353550" cy="2981325"/>
          </a:xfrm>
          <a:prstGeom prst="rect">
            <a:avLst/>
          </a:prstGeom>
        </p:spPr>
      </p:pic>
    </p:spTree>
    <p:extLst>
      <p:ext uri="{BB962C8B-B14F-4D97-AF65-F5344CB8AC3E}">
        <p14:creationId xmlns:p14="http://schemas.microsoft.com/office/powerpoint/2010/main" val="3018277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ECB1CA3E-26B8-4A39-AEF8-6F06E506D3C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lvlOne"/>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4" cstate="print"/>
          <a:srcRect l="30742" t="20430" r="43077" b="16351"/>
          <a:stretch/>
        </p:blipFill>
        <p:spPr bwMode="auto">
          <a:xfrm>
            <a:off x="0" y="108275"/>
            <a:ext cx="4479235" cy="6759916"/>
          </a:xfrm>
          <a:prstGeom prst="rect">
            <a:avLst/>
          </a:prstGeom>
          <a:noFill/>
          <a:ln w="9525">
            <a:noFill/>
            <a:miter lim="800000"/>
            <a:headEnd/>
            <a:tailEnd/>
          </a:ln>
        </p:spPr>
      </p:pic>
      <p:sp>
        <p:nvSpPr>
          <p:cNvPr id="7" name="1 Título"/>
          <p:cNvSpPr>
            <a:spLocks noGrp="1"/>
          </p:cNvSpPr>
          <p:nvPr>
            <p:ph type="title"/>
          </p:nvPr>
        </p:nvSpPr>
        <p:spPr>
          <a:xfrm>
            <a:off x="2564944" y="980728"/>
            <a:ext cx="7859216" cy="1143000"/>
          </a:xfrm>
        </p:spPr>
        <p:txBody>
          <a:bodyPr/>
          <a:lstStyle/>
          <a:p>
            <a:endParaRPr lang="es-EC" sz="2400" b="1" kern="0" dirty="0">
              <a:solidFill>
                <a:prstClr val="black"/>
              </a:solidFill>
              <a:latin typeface="Times New Roman" pitchFamily="18" charset="0"/>
              <a:ea typeface="+mn-ea"/>
              <a:cs typeface="Times New Roman" pitchFamily="18" charset="0"/>
            </a:endParaRPr>
          </a:p>
        </p:txBody>
      </p:sp>
      <p:graphicFrame>
        <p:nvGraphicFramePr>
          <p:cNvPr id="6" name="4 Diagrama"/>
          <p:cNvGraphicFramePr>
            <a:graphicFrameLocks noGrp="1"/>
          </p:cNvGraphicFramePr>
          <p:nvPr>
            <p:ph idx="1"/>
            <p:extLst/>
          </p:nvPr>
        </p:nvGraphicFramePr>
        <p:xfrm>
          <a:off x="983073" y="736307"/>
          <a:ext cx="11022957" cy="550385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2" name="Objeto 1"/>
          <p:cNvGraphicFramePr>
            <a:graphicFrameLocks noChangeAspect="1"/>
          </p:cNvGraphicFramePr>
          <p:nvPr>
            <p:extLst/>
          </p:nvPr>
        </p:nvGraphicFramePr>
        <p:xfrm>
          <a:off x="3350658" y="3178368"/>
          <a:ext cx="8655372" cy="3977549"/>
        </p:xfrm>
        <a:graphic>
          <a:graphicData uri="http://schemas.openxmlformats.org/presentationml/2006/ole">
            <mc:AlternateContent xmlns:mc="http://schemas.openxmlformats.org/markup-compatibility/2006">
              <mc:Choice xmlns:v="urn:schemas-microsoft-com:vml" Requires="v">
                <p:oleObj spid="_x0000_s5173" name="Documento" r:id="rId10" imgW="5219059" imgH="2404309" progId="Word.Document.12">
                  <p:embed/>
                </p:oleObj>
              </mc:Choice>
              <mc:Fallback>
                <p:oleObj name="Documento" r:id="rId10" imgW="5219059" imgH="2404309" progId="Word.Document.12">
                  <p:embed/>
                  <p:pic>
                    <p:nvPicPr>
                      <p:cNvPr id="0" name=""/>
                      <p:cNvPicPr/>
                      <p:nvPr/>
                    </p:nvPicPr>
                    <p:blipFill>
                      <a:blip r:embed="rId11"/>
                      <a:stretch>
                        <a:fillRect/>
                      </a:stretch>
                    </p:blipFill>
                    <p:spPr>
                      <a:xfrm>
                        <a:off x="3350658" y="3178368"/>
                        <a:ext cx="8655372" cy="3977549"/>
                      </a:xfrm>
                      <a:prstGeom prst="rect">
                        <a:avLst/>
                      </a:prstGeom>
                    </p:spPr>
                  </p:pic>
                </p:oleObj>
              </mc:Fallback>
            </mc:AlternateContent>
          </a:graphicData>
        </a:graphic>
      </p:graphicFrame>
      <p:pic>
        <p:nvPicPr>
          <p:cNvPr id="8" name="Imagen 7"/>
          <p:cNvPicPr/>
          <p:nvPr/>
        </p:nvPicPr>
        <p:blipFill rotWithShape="1">
          <a:blip r:embed="rId12"/>
          <a:srcRect l="31438"/>
          <a:stretch/>
        </p:blipFill>
        <p:spPr>
          <a:xfrm>
            <a:off x="8894039" y="2699181"/>
            <a:ext cx="3297961" cy="3275817"/>
          </a:xfrm>
          <a:prstGeom prst="rect">
            <a:avLst/>
          </a:prstGeom>
        </p:spPr>
      </p:pic>
      <p:pic>
        <p:nvPicPr>
          <p:cNvPr id="9" name="Imagen 8"/>
          <p:cNvPicPr>
            <a:picLocks noChangeAspect="1"/>
          </p:cNvPicPr>
          <p:nvPr/>
        </p:nvPicPr>
        <p:blipFill rotWithShape="1">
          <a:blip r:embed="rId13">
            <a:extLst>
              <a:ext uri="{28A0092B-C50C-407E-A947-70E740481C1C}">
                <a14:useLocalDpi xmlns:a14="http://schemas.microsoft.com/office/drawing/2010/main" val="0"/>
              </a:ext>
            </a:extLst>
          </a:blip>
          <a:srcRect l="12196" t="8127" r="7373" b="8937"/>
          <a:stretch/>
        </p:blipFill>
        <p:spPr>
          <a:xfrm>
            <a:off x="1141563" y="2506523"/>
            <a:ext cx="4734046" cy="3661132"/>
          </a:xfrm>
          <a:prstGeom prst="rect">
            <a:avLst/>
          </a:prstGeom>
        </p:spPr>
      </p:pic>
      <p:sp>
        <p:nvSpPr>
          <p:cNvPr id="11" name="Rectángulo 10"/>
          <p:cNvSpPr/>
          <p:nvPr/>
        </p:nvSpPr>
        <p:spPr>
          <a:xfrm>
            <a:off x="4711976" y="6411568"/>
            <a:ext cx="9276740" cy="307777"/>
          </a:xfrm>
          <a:prstGeom prst="rect">
            <a:avLst/>
          </a:prstGeom>
        </p:spPr>
        <p:txBody>
          <a:bodyPr wrap="square">
            <a:spAutoFit/>
          </a:bodyPr>
          <a:lstStyle/>
          <a:p>
            <a:pPr algn="just"/>
            <a:r>
              <a:rPr lang="es-ES" sz="1400" dirty="0" err="1" smtClean="0">
                <a:solidFill>
                  <a:schemeClr val="bg1">
                    <a:lumMod val="50000"/>
                  </a:schemeClr>
                </a:solidFill>
                <a:latin typeface="Times New Roman" panose="02020603050405020304" pitchFamily="18" charset="0"/>
                <a:cs typeface="Times New Roman" panose="02020603050405020304" pitchFamily="18" charset="0"/>
              </a:rPr>
              <a:t>Bay</a:t>
            </a:r>
            <a:r>
              <a:rPr lang="es-ES" sz="1400" dirty="0" smtClean="0">
                <a:solidFill>
                  <a:schemeClr val="bg1">
                    <a:lumMod val="50000"/>
                  </a:schemeClr>
                </a:solidFill>
                <a:latin typeface="Times New Roman" panose="02020603050405020304" pitchFamily="18" charset="0"/>
                <a:cs typeface="Times New Roman" panose="02020603050405020304" pitchFamily="18" charset="0"/>
              </a:rPr>
              <a:t> et al. SURF</a:t>
            </a:r>
            <a:r>
              <a:rPr lang="es-ES" sz="1400" dirty="0">
                <a:solidFill>
                  <a:schemeClr val="bg1">
                    <a:lumMod val="50000"/>
                  </a:schemeClr>
                </a:solidFill>
                <a:latin typeface="Times New Roman" panose="02020603050405020304" pitchFamily="18" charset="0"/>
                <a:cs typeface="Times New Roman" panose="02020603050405020304" pitchFamily="18" charset="0"/>
              </a:rPr>
              <a:t>: </a:t>
            </a:r>
            <a:r>
              <a:rPr lang="es-ES" sz="1400" dirty="0" err="1">
                <a:solidFill>
                  <a:schemeClr val="bg1">
                    <a:lumMod val="50000"/>
                  </a:schemeClr>
                </a:solidFill>
                <a:latin typeface="Times New Roman" panose="02020603050405020304" pitchFamily="18" charset="0"/>
                <a:cs typeface="Times New Roman" panose="02020603050405020304" pitchFamily="18" charset="0"/>
              </a:rPr>
              <a:t>Speeded</a:t>
            </a:r>
            <a:r>
              <a:rPr lang="es-ES" sz="1400" dirty="0">
                <a:solidFill>
                  <a:schemeClr val="bg1">
                    <a:lumMod val="50000"/>
                  </a:schemeClr>
                </a:solidFill>
                <a:latin typeface="Times New Roman" panose="02020603050405020304" pitchFamily="18" charset="0"/>
                <a:cs typeface="Times New Roman" panose="02020603050405020304" pitchFamily="18" charset="0"/>
              </a:rPr>
              <a:t> Up </a:t>
            </a:r>
            <a:r>
              <a:rPr lang="es-ES" sz="1400" dirty="0" err="1">
                <a:solidFill>
                  <a:schemeClr val="bg1">
                    <a:lumMod val="50000"/>
                  </a:schemeClr>
                </a:solidFill>
                <a:latin typeface="Times New Roman" panose="02020603050405020304" pitchFamily="18" charset="0"/>
                <a:cs typeface="Times New Roman" panose="02020603050405020304" pitchFamily="18" charset="0"/>
              </a:rPr>
              <a:t>Robust</a:t>
            </a:r>
            <a:r>
              <a:rPr lang="es-ES" sz="1400" dirty="0">
                <a:solidFill>
                  <a:schemeClr val="bg1">
                    <a:lumMod val="50000"/>
                  </a:schemeClr>
                </a:solidFill>
                <a:latin typeface="Times New Roman" panose="02020603050405020304" pitchFamily="18" charset="0"/>
                <a:cs typeface="Times New Roman" panose="02020603050405020304" pitchFamily="18" charset="0"/>
              </a:rPr>
              <a:t> </a:t>
            </a:r>
            <a:r>
              <a:rPr lang="es-ES" sz="1400" dirty="0" err="1" smtClean="0">
                <a:solidFill>
                  <a:schemeClr val="bg1">
                    <a:lumMod val="50000"/>
                  </a:schemeClr>
                </a:solidFill>
                <a:latin typeface="Times New Roman" panose="02020603050405020304" pitchFamily="18" charset="0"/>
                <a:cs typeface="Times New Roman" panose="02020603050405020304" pitchFamily="18" charset="0"/>
              </a:rPr>
              <a:t>Features</a:t>
            </a:r>
            <a:endParaRPr lang="es-ES" sz="1400" dirty="0">
              <a:solidFill>
                <a:schemeClr val="bg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60772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ECB1CA3E-26B8-4A39-AEF8-6F06E506D3C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lvlOne"/>
        </p:bldSub>
      </p:bldGraphic>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4" cstate="print"/>
          <a:srcRect l="30742" t="20430" r="43077" b="16351"/>
          <a:stretch/>
        </p:blipFill>
        <p:spPr bwMode="auto">
          <a:xfrm>
            <a:off x="0" y="108275"/>
            <a:ext cx="4479235" cy="6759916"/>
          </a:xfrm>
          <a:prstGeom prst="rect">
            <a:avLst/>
          </a:prstGeom>
          <a:noFill/>
          <a:ln w="9525">
            <a:noFill/>
            <a:miter lim="800000"/>
            <a:headEnd/>
            <a:tailEnd/>
          </a:ln>
        </p:spPr>
      </p:pic>
      <p:sp>
        <p:nvSpPr>
          <p:cNvPr id="7" name="1 Título"/>
          <p:cNvSpPr>
            <a:spLocks noGrp="1"/>
          </p:cNvSpPr>
          <p:nvPr>
            <p:ph type="title"/>
          </p:nvPr>
        </p:nvSpPr>
        <p:spPr>
          <a:xfrm>
            <a:off x="2564944" y="980728"/>
            <a:ext cx="7859216" cy="1143000"/>
          </a:xfrm>
        </p:spPr>
        <p:txBody>
          <a:bodyPr/>
          <a:lstStyle/>
          <a:p>
            <a:endParaRPr lang="es-EC" sz="2400" b="1" kern="0" dirty="0">
              <a:solidFill>
                <a:prstClr val="black"/>
              </a:solidFill>
              <a:latin typeface="Times New Roman" pitchFamily="18" charset="0"/>
              <a:ea typeface="+mn-ea"/>
              <a:cs typeface="Times New Roman" pitchFamily="18" charset="0"/>
            </a:endParaRPr>
          </a:p>
        </p:txBody>
      </p:sp>
      <p:graphicFrame>
        <p:nvGraphicFramePr>
          <p:cNvPr id="6" name="4 Diagrama"/>
          <p:cNvGraphicFramePr>
            <a:graphicFrameLocks noGrp="1"/>
          </p:cNvGraphicFramePr>
          <p:nvPr>
            <p:ph idx="1"/>
            <p:extLst/>
          </p:nvPr>
        </p:nvGraphicFramePr>
        <p:xfrm>
          <a:off x="983073" y="736307"/>
          <a:ext cx="11022957" cy="550385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0" name="Objeto 9"/>
          <p:cNvGraphicFramePr>
            <a:graphicFrameLocks noChangeAspect="1"/>
          </p:cNvGraphicFramePr>
          <p:nvPr>
            <p:extLst/>
          </p:nvPr>
        </p:nvGraphicFramePr>
        <p:xfrm>
          <a:off x="-264650" y="3066541"/>
          <a:ext cx="8443913" cy="3908425"/>
        </p:xfrm>
        <a:graphic>
          <a:graphicData uri="http://schemas.openxmlformats.org/presentationml/2006/ole">
            <mc:AlternateContent xmlns:mc="http://schemas.openxmlformats.org/markup-compatibility/2006">
              <mc:Choice xmlns:v="urn:schemas-microsoft-com:vml" Requires="v">
                <p:oleObj spid="_x0000_s6197" name="Documento" r:id="rId10" imgW="5219059" imgH="2452625" progId="Word.Document.12">
                  <p:embed/>
                </p:oleObj>
              </mc:Choice>
              <mc:Fallback>
                <p:oleObj name="Documento" r:id="rId10" imgW="5219059" imgH="2452625" progId="Word.Document.12">
                  <p:embed/>
                  <p:pic>
                    <p:nvPicPr>
                      <p:cNvPr id="0" name=""/>
                      <p:cNvPicPr/>
                      <p:nvPr/>
                    </p:nvPicPr>
                    <p:blipFill>
                      <a:blip r:embed="rId11"/>
                      <a:stretch>
                        <a:fillRect/>
                      </a:stretch>
                    </p:blipFill>
                    <p:spPr>
                      <a:xfrm>
                        <a:off x="-264650" y="3066541"/>
                        <a:ext cx="8443913" cy="3908425"/>
                      </a:xfrm>
                      <a:prstGeom prst="rect">
                        <a:avLst/>
                      </a:prstGeom>
                    </p:spPr>
                  </p:pic>
                </p:oleObj>
              </mc:Fallback>
            </mc:AlternateContent>
          </a:graphicData>
        </a:graphic>
      </p:graphicFrame>
      <p:pic>
        <p:nvPicPr>
          <p:cNvPr id="3" name="Imagen 2"/>
          <p:cNvPicPr>
            <a:picLocks noChangeAspect="1"/>
          </p:cNvPicPr>
          <p:nvPr/>
        </p:nvPicPr>
        <p:blipFill rotWithShape="1">
          <a:blip r:embed="rId12">
            <a:extLst>
              <a:ext uri="{28A0092B-C50C-407E-A947-70E740481C1C}">
                <a14:useLocalDpi xmlns:a14="http://schemas.microsoft.com/office/drawing/2010/main" val="0"/>
              </a:ext>
            </a:extLst>
          </a:blip>
          <a:srcRect l="12831" t="9843" r="9083" b="10349"/>
          <a:stretch/>
        </p:blipFill>
        <p:spPr>
          <a:xfrm>
            <a:off x="6895139" y="2579183"/>
            <a:ext cx="4534394" cy="3475780"/>
          </a:xfrm>
          <a:prstGeom prst="rect">
            <a:avLst/>
          </a:prstGeom>
        </p:spPr>
      </p:pic>
      <p:sp>
        <p:nvSpPr>
          <p:cNvPr id="9" name="Rectángulo 8"/>
          <p:cNvSpPr/>
          <p:nvPr/>
        </p:nvSpPr>
        <p:spPr>
          <a:xfrm>
            <a:off x="2256769" y="6240158"/>
            <a:ext cx="9276740" cy="523220"/>
          </a:xfrm>
          <a:prstGeom prst="rect">
            <a:avLst/>
          </a:prstGeom>
        </p:spPr>
        <p:txBody>
          <a:bodyPr wrap="square">
            <a:spAutoFit/>
          </a:bodyPr>
          <a:lstStyle/>
          <a:p>
            <a:r>
              <a:rPr lang="es-ES" sz="1400" dirty="0" err="1" smtClean="0">
                <a:solidFill>
                  <a:schemeClr val="bg1">
                    <a:lumMod val="50000"/>
                  </a:schemeClr>
                </a:solidFill>
                <a:latin typeface="Times New Roman" panose="02020603050405020304" pitchFamily="18" charset="0"/>
                <a:cs typeface="Times New Roman" panose="02020603050405020304" pitchFamily="18" charset="0"/>
              </a:rPr>
              <a:t>O’Malley</a:t>
            </a:r>
            <a:r>
              <a:rPr lang="es-ES" sz="1400" dirty="0" smtClean="0">
                <a:solidFill>
                  <a:schemeClr val="bg1">
                    <a:lumMod val="50000"/>
                  </a:schemeClr>
                </a:solidFill>
                <a:latin typeface="Times New Roman" panose="02020603050405020304" pitchFamily="18" charset="0"/>
                <a:cs typeface="Times New Roman" panose="02020603050405020304" pitchFamily="18" charset="0"/>
              </a:rPr>
              <a:t> et al. </a:t>
            </a:r>
            <a:r>
              <a:rPr lang="en-US" sz="1400" dirty="0" smtClean="0">
                <a:solidFill>
                  <a:schemeClr val="bg1">
                    <a:lumMod val="50000"/>
                  </a:schemeClr>
                </a:solidFill>
                <a:latin typeface="Times New Roman" panose="02020603050405020304" pitchFamily="18" charset="0"/>
                <a:cs typeface="Times New Roman" panose="02020603050405020304" pitchFamily="18" charset="0"/>
              </a:rPr>
              <a:t>Detection </a:t>
            </a:r>
            <a:r>
              <a:rPr lang="en-US" sz="1400" dirty="0">
                <a:solidFill>
                  <a:schemeClr val="bg1">
                    <a:lumMod val="50000"/>
                  </a:schemeClr>
                </a:solidFill>
                <a:latin typeface="Times New Roman" panose="02020603050405020304" pitchFamily="18" charset="0"/>
                <a:cs typeface="Times New Roman" panose="02020603050405020304" pitchFamily="18" charset="0"/>
              </a:rPr>
              <a:t>of pedestrians in far-infrared automotive night vision using region-growing and clothing distortion compensation</a:t>
            </a:r>
            <a:endParaRPr lang="es-ES" sz="1400" dirty="0">
              <a:solidFill>
                <a:schemeClr val="bg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3302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ECB1CA3E-26B8-4A39-AEF8-6F06E506D3C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lvlOne"/>
        </p:bldSub>
      </p:bldGraphic>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cstate="print"/>
          <a:srcRect l="30742" t="20430" r="43077" b="16351"/>
          <a:stretch/>
        </p:blipFill>
        <p:spPr bwMode="auto">
          <a:xfrm>
            <a:off x="0" y="108275"/>
            <a:ext cx="4479235" cy="6759916"/>
          </a:xfrm>
          <a:prstGeom prst="rect">
            <a:avLst/>
          </a:prstGeom>
          <a:noFill/>
          <a:ln w="9525">
            <a:noFill/>
            <a:miter lim="800000"/>
            <a:headEnd/>
            <a:tailEnd/>
          </a:ln>
        </p:spPr>
      </p:pic>
      <p:sp>
        <p:nvSpPr>
          <p:cNvPr id="7" name="1 Título"/>
          <p:cNvSpPr>
            <a:spLocks noGrp="1"/>
          </p:cNvSpPr>
          <p:nvPr>
            <p:ph type="title"/>
          </p:nvPr>
        </p:nvSpPr>
        <p:spPr>
          <a:xfrm>
            <a:off x="2564944" y="980728"/>
            <a:ext cx="7859216" cy="1143000"/>
          </a:xfrm>
        </p:spPr>
        <p:txBody>
          <a:bodyPr/>
          <a:lstStyle/>
          <a:p>
            <a:endParaRPr lang="es-EC" sz="2400" b="1" kern="0" dirty="0">
              <a:solidFill>
                <a:prstClr val="black"/>
              </a:solidFill>
              <a:latin typeface="Times New Roman" pitchFamily="18" charset="0"/>
              <a:ea typeface="+mn-ea"/>
              <a:cs typeface="Times New Roman" pitchFamily="18" charset="0"/>
            </a:endParaRPr>
          </a:p>
        </p:txBody>
      </p:sp>
      <p:graphicFrame>
        <p:nvGraphicFramePr>
          <p:cNvPr id="6" name="4 Diagrama"/>
          <p:cNvGraphicFramePr>
            <a:graphicFrameLocks noGrp="1"/>
          </p:cNvGraphicFramePr>
          <p:nvPr>
            <p:ph idx="1"/>
            <p:extLst>
              <p:ext uri="{D42A27DB-BD31-4B8C-83A1-F6EECF244321}">
                <p14:modId xmlns:p14="http://schemas.microsoft.com/office/powerpoint/2010/main" val="565020373"/>
              </p:ext>
            </p:extLst>
          </p:nvPr>
        </p:nvGraphicFramePr>
        <p:xfrm>
          <a:off x="609600" y="1600200"/>
          <a:ext cx="10972800" cy="4525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645417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ECB1CA3E-26B8-4A39-AEF8-6F06E506D3C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dgm id="{6453487C-0FAF-4B32-BD10-ECD1ABD7E947}"/>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graphicEl>
                                              <a:dgm id="{45B98A4A-0B6D-4F48-B74E-847DD2F0977C}"/>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graphicEl>
                                              <a:dgm id="{35F1FABA-4DA8-402B-A11D-DF4245849B69}"/>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graphicEl>
                                              <a:dgm id="{BD58ED50-4D23-4BC6-9E32-1D34C79EE57B}"/>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graphicEl>
                                              <a:dgm id="{2A81AC24-19E8-4B05-BE18-7F7DC22883F5}"/>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graphicEl>
                                              <a:dgm id="{7210391E-D0BA-4B05-BC9D-4C5F7A7038B2}"/>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graphicEl>
                                              <a:dgm id="{0DB85963-05E1-4BEC-A86D-23D37A89EA1A}"/>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graphicEl>
                                              <a:dgm id="{81922897-FF90-4EFE-BA12-6BCDCF62FBC8}"/>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graphicEl>
                                              <a:dgm id="{9AE03B5F-E219-44EB-8852-1481FA39A4B8}"/>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
                                            <p:graphicEl>
                                              <a:dgm id="{81DAE338-0459-41E0-8F32-4D9341A91329}"/>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lvlOne"/>
        </p:bldSub>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cstate="print"/>
          <a:srcRect l="30742" t="20430" r="43077" b="16351"/>
          <a:stretch/>
        </p:blipFill>
        <p:spPr bwMode="auto">
          <a:xfrm>
            <a:off x="0" y="108275"/>
            <a:ext cx="4479235" cy="6759916"/>
          </a:xfrm>
          <a:prstGeom prst="rect">
            <a:avLst/>
          </a:prstGeom>
          <a:noFill/>
          <a:ln w="9525">
            <a:noFill/>
            <a:miter lim="800000"/>
            <a:headEnd/>
            <a:tailEnd/>
          </a:ln>
        </p:spPr>
      </p:pic>
      <p:sp>
        <p:nvSpPr>
          <p:cNvPr id="3" name="Título 2"/>
          <p:cNvSpPr>
            <a:spLocks noGrp="1"/>
          </p:cNvSpPr>
          <p:nvPr>
            <p:ph type="title"/>
          </p:nvPr>
        </p:nvSpPr>
        <p:spPr/>
        <p:txBody>
          <a:bodyPr/>
          <a:lstStyle/>
          <a:p>
            <a:endParaRPr lang="es-ES" dirty="0"/>
          </a:p>
        </p:txBody>
      </p:sp>
      <p:graphicFrame>
        <p:nvGraphicFramePr>
          <p:cNvPr id="7" name="4 Diagrama"/>
          <p:cNvGraphicFramePr>
            <a:graphicFrameLocks noGrp="1"/>
          </p:cNvGraphicFramePr>
          <p:nvPr>
            <p:ph idx="1"/>
            <p:extLst>
              <p:ext uri="{D42A27DB-BD31-4B8C-83A1-F6EECF244321}">
                <p14:modId xmlns:p14="http://schemas.microsoft.com/office/powerpoint/2010/main" val="870260133"/>
              </p:ext>
            </p:extLst>
          </p:nvPr>
        </p:nvGraphicFramePr>
        <p:xfrm>
          <a:off x="840804" y="1243100"/>
          <a:ext cx="11022957" cy="54082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ectángulo 5"/>
          <p:cNvSpPr/>
          <p:nvPr/>
        </p:nvSpPr>
        <p:spPr>
          <a:xfrm>
            <a:off x="2986269" y="6422632"/>
            <a:ext cx="7776650" cy="307777"/>
          </a:xfrm>
          <a:prstGeom prst="rect">
            <a:avLst/>
          </a:prstGeom>
        </p:spPr>
        <p:txBody>
          <a:bodyPr wrap="square">
            <a:spAutoFit/>
          </a:bodyPr>
          <a:lstStyle/>
          <a:p>
            <a:pPr algn="just"/>
            <a:r>
              <a:rPr lang="es-ES" sz="1400" dirty="0" smtClean="0">
                <a:solidFill>
                  <a:schemeClr val="bg1">
                    <a:lumMod val="50000"/>
                  </a:schemeClr>
                </a:solidFill>
                <a:latin typeface="Times New Roman" panose="02020603050405020304" pitchFamily="18" charset="0"/>
                <a:cs typeface="Times New Roman" panose="02020603050405020304" pitchFamily="18" charset="0"/>
              </a:rPr>
              <a:t>Arel et al. </a:t>
            </a:r>
            <a:r>
              <a:rPr lang="en-US" sz="1400" dirty="0" smtClean="0">
                <a:solidFill>
                  <a:schemeClr val="bg1">
                    <a:lumMod val="50000"/>
                  </a:schemeClr>
                </a:solidFill>
                <a:latin typeface="Times New Roman" panose="02020603050405020304" pitchFamily="18" charset="0"/>
                <a:cs typeface="Times New Roman" panose="02020603050405020304" pitchFamily="18" charset="0"/>
              </a:rPr>
              <a:t>Deep </a:t>
            </a:r>
            <a:r>
              <a:rPr lang="en-US" sz="1400" dirty="0">
                <a:solidFill>
                  <a:schemeClr val="bg1">
                    <a:lumMod val="50000"/>
                  </a:schemeClr>
                </a:solidFill>
                <a:latin typeface="Times New Roman" panose="02020603050405020304" pitchFamily="18" charset="0"/>
                <a:cs typeface="Times New Roman" panose="02020603050405020304" pitchFamily="18" charset="0"/>
              </a:rPr>
              <a:t>machine learning-a new frontier in artificial intelligence </a:t>
            </a:r>
            <a:r>
              <a:rPr lang="en-US" sz="1400" dirty="0" smtClean="0">
                <a:solidFill>
                  <a:schemeClr val="bg1">
                    <a:lumMod val="50000"/>
                  </a:schemeClr>
                </a:solidFill>
                <a:latin typeface="Times New Roman" panose="02020603050405020304" pitchFamily="18" charset="0"/>
                <a:cs typeface="Times New Roman" panose="02020603050405020304" pitchFamily="18" charset="0"/>
              </a:rPr>
              <a:t>research</a:t>
            </a:r>
            <a:endParaRPr lang="es-ES" sz="1400" dirty="0">
              <a:solidFill>
                <a:schemeClr val="bg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4643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graphicEl>
                                              <a:dgm id="{ECB1CA3E-26B8-4A39-AEF8-6F06E506D3C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graphicEl>
                                              <a:dgm id="{308BC45E-3EE2-42BD-B40D-322B84782865}"/>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graphicEl>
                                              <a:dgm id="{E237F3E9-7857-4AA8-AF9E-7D31D629B214}"/>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graphicEl>
                                              <a:dgm id="{5B0EB3BB-0A8C-4D3D-8F9B-0E9F8A0B4902}"/>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graphicEl>
                                              <a:dgm id="{3360399F-B61A-460A-AED2-A2495DAD3F2E}"/>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lvlOne"/>
        </p:bldSub>
      </p:bldGraphic>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cstate="print"/>
          <a:srcRect l="30742" t="20430" r="43077" b="16351"/>
          <a:stretch/>
        </p:blipFill>
        <p:spPr bwMode="auto">
          <a:xfrm>
            <a:off x="0" y="108275"/>
            <a:ext cx="4479235" cy="6759916"/>
          </a:xfrm>
          <a:prstGeom prst="rect">
            <a:avLst/>
          </a:prstGeom>
          <a:noFill/>
          <a:ln w="9525">
            <a:noFill/>
            <a:miter lim="800000"/>
            <a:headEnd/>
            <a:tailEnd/>
          </a:ln>
        </p:spPr>
      </p:pic>
      <p:sp>
        <p:nvSpPr>
          <p:cNvPr id="3" name="Título 2"/>
          <p:cNvSpPr>
            <a:spLocks noGrp="1"/>
          </p:cNvSpPr>
          <p:nvPr>
            <p:ph type="title"/>
          </p:nvPr>
        </p:nvSpPr>
        <p:spPr/>
        <p:txBody>
          <a:bodyPr/>
          <a:lstStyle/>
          <a:p>
            <a:endParaRPr lang="es-ES" dirty="0"/>
          </a:p>
        </p:txBody>
      </p:sp>
      <p:graphicFrame>
        <p:nvGraphicFramePr>
          <p:cNvPr id="7" name="4 Diagrama"/>
          <p:cNvGraphicFramePr>
            <a:graphicFrameLocks noGrp="1"/>
          </p:cNvGraphicFramePr>
          <p:nvPr>
            <p:ph idx="1"/>
            <p:extLst>
              <p:ext uri="{D42A27DB-BD31-4B8C-83A1-F6EECF244321}">
                <p14:modId xmlns:p14="http://schemas.microsoft.com/office/powerpoint/2010/main" val="1738464591"/>
              </p:ext>
            </p:extLst>
          </p:nvPr>
        </p:nvGraphicFramePr>
        <p:xfrm>
          <a:off x="840804" y="1243100"/>
          <a:ext cx="11022957" cy="54082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mc:AlternateContent xmlns:mc="http://schemas.openxmlformats.org/markup-compatibility/2006" xmlns:a14="http://schemas.microsoft.com/office/drawing/2010/main">
        <mc:Choice Requires="a14">
          <p:graphicFrame>
            <p:nvGraphicFramePr>
              <p:cNvPr id="8" name="Tabla 7"/>
              <p:cNvGraphicFramePr>
                <a:graphicFrameLocks noGrp="1"/>
              </p:cNvGraphicFramePr>
              <p:nvPr>
                <p:extLst>
                  <p:ext uri="{D42A27DB-BD31-4B8C-83A1-F6EECF244321}">
                    <p14:modId xmlns:p14="http://schemas.microsoft.com/office/powerpoint/2010/main" val="2553148628"/>
                  </p:ext>
                </p:extLst>
              </p:nvPr>
            </p:nvGraphicFramePr>
            <p:xfrm>
              <a:off x="2625516" y="5198065"/>
              <a:ext cx="3603534" cy="972503"/>
            </p:xfrm>
            <a:graphic>
              <a:graphicData uri="http://schemas.openxmlformats.org/drawingml/2006/table">
                <a:tbl>
                  <a:tblPr firstRow="1" firstCol="1" bandRow="1"/>
                  <a:tblGrid>
                    <a:gridCol w="3284694"/>
                    <a:gridCol w="318840"/>
                  </a:tblGrid>
                  <a:tr h="679405">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S" sz="1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S" sz="1600" i="1">
                                        <a:effectLst/>
                                        <a:latin typeface="Cambria Math" panose="02040503050406030204" pitchFamily="18" charset="0"/>
                                        <a:ea typeface="Calibri" panose="020F0502020204030204" pitchFamily="34" charset="0"/>
                                        <a:cs typeface="Times New Roman" panose="02020603050405020304" pitchFamily="18" charset="0"/>
                                      </a:rPr>
                                      <m:t>𝑦</m:t>
                                    </m:r>
                                  </m:e>
                                  <m:sub>
                                    <m:r>
                                      <a:rPr lang="es-ES" sz="1600" i="1">
                                        <a:effectLst/>
                                        <a:latin typeface="Cambria Math" panose="02040503050406030204" pitchFamily="18" charset="0"/>
                                        <a:ea typeface="Calibri" panose="020F0502020204030204" pitchFamily="34" charset="0"/>
                                        <a:cs typeface="Times New Roman" panose="02020603050405020304" pitchFamily="18" charset="0"/>
                                      </a:rPr>
                                      <m:t>𝑗</m:t>
                                    </m:r>
                                  </m:sub>
                                </m:sSub>
                                <m:r>
                                  <a:rPr lang="es-ES" sz="1600" i="1">
                                    <a:effectLst/>
                                    <a:latin typeface="Cambria Math" panose="02040503050406030204" pitchFamily="18" charset="0"/>
                                    <a:ea typeface="Calibri" panose="020F0502020204030204" pitchFamily="34" charset="0"/>
                                    <a:cs typeface="Times New Roman" panose="02020603050405020304" pitchFamily="18" charset="0"/>
                                  </a:rPr>
                                  <m:t>=</m:t>
                                </m:r>
                                <m:r>
                                  <a:rPr lang="es-ES" sz="1600" i="1">
                                    <a:effectLst/>
                                    <a:latin typeface="Cambria Math" panose="02040503050406030204" pitchFamily="18" charset="0"/>
                                    <a:ea typeface="Calibri" panose="020F0502020204030204" pitchFamily="34" charset="0"/>
                                    <a:cs typeface="Times New Roman" panose="02020603050405020304" pitchFamily="18" charset="0"/>
                                  </a:rPr>
                                  <m:t>𝑓</m:t>
                                </m:r>
                                <m:d>
                                  <m:dPr>
                                    <m:ctrlPr>
                                      <a:rPr lang="es-ES" sz="1600" i="1">
                                        <a:effectLst/>
                                        <a:latin typeface="Cambria Math" panose="02040503050406030204" pitchFamily="18" charset="0"/>
                                        <a:ea typeface="Calibri" panose="020F0502020204030204" pitchFamily="34" charset="0"/>
                                        <a:cs typeface="Times New Roman" panose="02020603050405020304" pitchFamily="18" charset="0"/>
                                      </a:rPr>
                                    </m:ctrlPr>
                                  </m:dPr>
                                  <m:e>
                                    <m:nary>
                                      <m:naryPr>
                                        <m:chr m:val="∑"/>
                                        <m:limLoc m:val="undOvr"/>
                                        <m:supHide m:val="on"/>
                                        <m:ctrlPr>
                                          <a:rPr lang="es-ES" sz="1600" i="1">
                                            <a:effectLst/>
                                            <a:latin typeface="Cambria Math" panose="02040503050406030204" pitchFamily="18" charset="0"/>
                                            <a:ea typeface="Calibri" panose="020F0502020204030204" pitchFamily="34" charset="0"/>
                                            <a:cs typeface="Times New Roman" panose="02020603050405020304" pitchFamily="18" charset="0"/>
                                          </a:rPr>
                                        </m:ctrlPr>
                                      </m:naryPr>
                                      <m:sub>
                                        <m:r>
                                          <a:rPr lang="es-ES" sz="1600" i="1">
                                            <a:effectLst/>
                                            <a:latin typeface="Cambria Math" panose="02040503050406030204" pitchFamily="18" charset="0"/>
                                            <a:ea typeface="Calibri" panose="020F0502020204030204" pitchFamily="34" charset="0"/>
                                            <a:cs typeface="Times New Roman" panose="02020603050405020304" pitchFamily="18" charset="0"/>
                                          </a:rPr>
                                          <m:t>𝑖</m:t>
                                        </m:r>
                                      </m:sub>
                                      <m:sup/>
                                      <m:e>
                                        <m:sSub>
                                          <m:sSubPr>
                                            <m:ctrlPr>
                                              <a:rPr lang="es-ES" sz="1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S" sz="1600" i="1">
                                                <a:effectLst/>
                                                <a:latin typeface="Cambria Math" panose="02040503050406030204" pitchFamily="18" charset="0"/>
                                                <a:ea typeface="Calibri" panose="020F0502020204030204" pitchFamily="34" charset="0"/>
                                                <a:cs typeface="Times New Roman" panose="02020603050405020304" pitchFamily="18" charset="0"/>
                                              </a:rPr>
                                              <m:t>𝑘</m:t>
                                            </m:r>
                                          </m:e>
                                          <m:sub>
                                            <m:r>
                                              <a:rPr lang="es-ES" sz="1600" i="1">
                                                <a:effectLst/>
                                                <a:latin typeface="Cambria Math" panose="02040503050406030204" pitchFamily="18" charset="0"/>
                                                <a:ea typeface="Calibri" panose="020F0502020204030204" pitchFamily="34" charset="0"/>
                                                <a:cs typeface="Times New Roman" panose="02020603050405020304" pitchFamily="18" charset="0"/>
                                              </a:rPr>
                                              <m:t>𝑖𝑗</m:t>
                                            </m:r>
                                          </m:sub>
                                        </m:sSub>
                                        <m:r>
                                          <a:rPr lang="es-ES" sz="16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s-ES" sz="1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S" sz="1600" i="1">
                                                <a:effectLst/>
                                                <a:latin typeface="Cambria Math" panose="02040503050406030204" pitchFamily="18" charset="0"/>
                                                <a:ea typeface="Calibri" panose="020F0502020204030204" pitchFamily="34" charset="0"/>
                                                <a:cs typeface="Times New Roman" panose="02020603050405020304" pitchFamily="18" charset="0"/>
                                              </a:rPr>
                                              <m:t>𝑥</m:t>
                                            </m:r>
                                          </m:e>
                                          <m:sub>
                                            <m:r>
                                              <a:rPr lang="es-ES" sz="1600" i="1">
                                                <a:effectLst/>
                                                <a:latin typeface="Cambria Math" panose="02040503050406030204" pitchFamily="18" charset="0"/>
                                                <a:ea typeface="Calibri" panose="020F0502020204030204" pitchFamily="34" charset="0"/>
                                                <a:cs typeface="Times New Roman" panose="02020603050405020304" pitchFamily="18" charset="0"/>
                                              </a:rPr>
                                              <m:t>𝑖</m:t>
                                            </m:r>
                                          </m:sub>
                                        </m:sSub>
                                        <m:r>
                                          <a:rPr lang="es-ES" sz="16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s-ES" sz="1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S" sz="1600" i="1">
                                                <a:effectLst/>
                                                <a:latin typeface="Cambria Math" panose="02040503050406030204" pitchFamily="18" charset="0"/>
                                                <a:ea typeface="Calibri" panose="020F0502020204030204" pitchFamily="34" charset="0"/>
                                                <a:cs typeface="Times New Roman" panose="02020603050405020304" pitchFamily="18" charset="0"/>
                                              </a:rPr>
                                              <m:t>𝑏</m:t>
                                            </m:r>
                                          </m:e>
                                          <m:sub>
                                            <m:r>
                                              <a:rPr lang="es-ES" sz="1600" i="1">
                                                <a:effectLst/>
                                                <a:latin typeface="Cambria Math" panose="02040503050406030204" pitchFamily="18" charset="0"/>
                                                <a:ea typeface="Calibri" panose="020F0502020204030204" pitchFamily="34" charset="0"/>
                                                <a:cs typeface="Times New Roman" panose="02020603050405020304" pitchFamily="18" charset="0"/>
                                              </a:rPr>
                                              <m:t>𝑗</m:t>
                                            </m:r>
                                          </m:sub>
                                        </m:sSub>
                                      </m:e>
                                    </m:nary>
                                  </m:e>
                                </m:d>
                              </m:oMath>
                            </m:oMathPara>
                          </a14:m>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50000"/>
                            </a:lnSpc>
                            <a:spcAft>
                              <a:spcPts val="0"/>
                            </a:spcAft>
                            <a:tabLst>
                              <a:tab pos="2609850" algn="ctr"/>
                              <a:tab pos="3429000" algn="l"/>
                            </a:tabLst>
                          </a:pPr>
                          <a:endParaRPr lang="es-ES" sz="1200" b="1" dirty="0">
                            <a:effectLst/>
                            <a:latin typeface="Times New Roman" panose="02020603050405020304" pitchFamily="18" charset="0"/>
                            <a:ea typeface="Calibri" panose="020F0502020204030204" pitchFamily="34" charset="0"/>
                          </a:endParaRPr>
                        </a:p>
                      </a:txBody>
                      <a:tcPr marL="68580" marR="68580" marT="0" marB="0" anchor="ctr">
                        <a:lnL>
                          <a:noFill/>
                        </a:lnL>
                        <a:lnR>
                          <a:noFill/>
                        </a:lnR>
                        <a:lnT>
                          <a:noFill/>
                        </a:lnT>
                        <a:lnB>
                          <a:noFill/>
                        </a:lnB>
                      </a:tcPr>
                    </a:tc>
                  </a:tr>
                </a:tbl>
              </a:graphicData>
            </a:graphic>
          </p:graphicFrame>
        </mc:Choice>
        <mc:Fallback xmlns="">
          <p:graphicFrame>
            <p:nvGraphicFramePr>
              <p:cNvPr id="8" name="Tabla 7"/>
              <p:cNvGraphicFramePr>
                <a:graphicFrameLocks noGrp="1"/>
              </p:cNvGraphicFramePr>
              <p:nvPr>
                <p:extLst>
                  <p:ext uri="{D42A27DB-BD31-4B8C-83A1-F6EECF244321}">
                    <p14:modId xmlns:p14="http://schemas.microsoft.com/office/powerpoint/2010/main" val="2553148628"/>
                  </p:ext>
                </p:extLst>
              </p:nvPr>
            </p:nvGraphicFramePr>
            <p:xfrm>
              <a:off x="2625516" y="5198065"/>
              <a:ext cx="3603534" cy="972503"/>
            </p:xfrm>
            <a:graphic>
              <a:graphicData uri="http://schemas.openxmlformats.org/drawingml/2006/table">
                <a:tbl>
                  <a:tblPr firstRow="1" firstCol="1" bandRow="1"/>
                  <a:tblGrid>
                    <a:gridCol w="3284694"/>
                    <a:gridCol w="318840"/>
                  </a:tblGrid>
                  <a:tr h="972503">
                    <a:tc>
                      <a:txBody>
                        <a:bodyPr/>
                        <a:lstStyle/>
                        <a:p>
                          <a:endParaRPr lang="es-ES"/>
                        </a:p>
                      </a:txBody>
                      <a:tcPr marL="68580" marR="68580" marT="0" marB="0">
                        <a:lnL>
                          <a:noFill/>
                        </a:lnL>
                        <a:lnR>
                          <a:noFill/>
                        </a:lnR>
                        <a:lnT>
                          <a:noFill/>
                        </a:lnT>
                        <a:lnB>
                          <a:noFill/>
                        </a:lnB>
                        <a:blipFill rotWithShape="0">
                          <a:blip r:embed="rId9"/>
                          <a:stretch>
                            <a:fillRect r="-9630"/>
                          </a:stretch>
                        </a:blipFill>
                      </a:tcPr>
                    </a:tc>
                    <a:tc>
                      <a:txBody>
                        <a:bodyPr/>
                        <a:lstStyle/>
                        <a:p>
                          <a:pPr algn="ctr">
                            <a:lnSpc>
                              <a:spcPct val="150000"/>
                            </a:lnSpc>
                            <a:spcAft>
                              <a:spcPts val="0"/>
                            </a:spcAft>
                            <a:tabLst>
                              <a:tab pos="2609850" algn="ctr"/>
                              <a:tab pos="3429000" algn="l"/>
                            </a:tabLst>
                          </a:pPr>
                          <a:endParaRPr lang="es-ES" sz="1200" b="1" dirty="0">
                            <a:effectLst/>
                            <a:latin typeface="Times New Roman" panose="02020603050405020304" pitchFamily="18" charset="0"/>
                            <a:ea typeface="Calibri" panose="020F0502020204030204" pitchFamily="34" charset="0"/>
                          </a:endParaRPr>
                        </a:p>
                      </a:txBody>
                      <a:tcPr marL="68580" marR="68580" marT="0" marB="0" anchor="ctr">
                        <a:lnL>
                          <a:noFill/>
                        </a:lnL>
                        <a:lnR>
                          <a:noFill/>
                        </a:lnR>
                        <a:lnT>
                          <a:noFill/>
                        </a:lnT>
                        <a:lnB>
                          <a:noFill/>
                        </a:lnB>
                      </a:tcPr>
                    </a:tc>
                  </a:tr>
                </a:tbl>
              </a:graphicData>
            </a:graphic>
          </p:graphicFrame>
        </mc:Fallback>
      </mc:AlternateContent>
      <p:sp>
        <p:nvSpPr>
          <p:cNvPr id="9" name="Rectangle 5"/>
          <p:cNvSpPr>
            <a:spLocks noChangeArrowheads="1"/>
          </p:cNvSpPr>
          <p:nvPr/>
        </p:nvSpPr>
        <p:spPr bwMode="auto">
          <a:xfrm>
            <a:off x="3230555" y="347345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pic>
        <p:nvPicPr>
          <p:cNvPr id="5124" name="Imagen 30"/>
          <p:cNvPicPr>
            <a:picLocks noChangeAspect="1" noChangeArrowheads="1"/>
          </p:cNvPicPr>
          <p:nvPr/>
        </p:nvPicPr>
        <p:blipFill>
          <a:blip r:embed="rId10">
            <a:extLst>
              <a:ext uri="{28A0092B-C50C-407E-A947-70E740481C1C}">
                <a14:useLocalDpi xmlns:a14="http://schemas.microsoft.com/office/drawing/2010/main" val="0"/>
              </a:ext>
            </a:extLst>
          </a:blip>
          <a:srcRect l="43304" t="16003" r="21542" b="30363"/>
          <a:stretch>
            <a:fillRect/>
          </a:stretch>
        </p:blipFill>
        <p:spPr bwMode="auto">
          <a:xfrm>
            <a:off x="3193065" y="2873482"/>
            <a:ext cx="2513951" cy="217352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a:spLocks noChangeArrowheads="1"/>
          </p:cNvSpPr>
          <p:nvPr/>
        </p:nvSpPr>
        <p:spPr bwMode="auto">
          <a:xfrm>
            <a:off x="3104499" y="2297201"/>
            <a:ext cx="274947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609850" algn="ctr"/>
                <a:tab pos="3429000" algn="l"/>
              </a:tabLst>
              <a:defRPr>
                <a:solidFill>
                  <a:schemeClr val="tx1"/>
                </a:solidFill>
                <a:latin typeface="Arial" panose="020B0604020202020204" pitchFamily="34" charset="0"/>
              </a:defRPr>
            </a:lvl1pPr>
            <a:lvl2pPr eaLnBrk="0" fontAlgn="base" hangingPunct="0">
              <a:spcBef>
                <a:spcPct val="0"/>
              </a:spcBef>
              <a:spcAft>
                <a:spcPct val="0"/>
              </a:spcAft>
              <a:tabLst>
                <a:tab pos="2609850" algn="ctr"/>
                <a:tab pos="3429000" algn="l"/>
              </a:tabLst>
              <a:defRPr>
                <a:solidFill>
                  <a:schemeClr val="tx1"/>
                </a:solidFill>
                <a:latin typeface="Arial" panose="020B0604020202020204" pitchFamily="34" charset="0"/>
              </a:defRPr>
            </a:lvl2pPr>
            <a:lvl3pPr eaLnBrk="0" fontAlgn="base" hangingPunct="0">
              <a:spcBef>
                <a:spcPct val="0"/>
              </a:spcBef>
              <a:spcAft>
                <a:spcPct val="0"/>
              </a:spcAft>
              <a:tabLst>
                <a:tab pos="2609850" algn="ctr"/>
                <a:tab pos="3429000" algn="l"/>
              </a:tabLst>
              <a:defRPr>
                <a:solidFill>
                  <a:schemeClr val="tx1"/>
                </a:solidFill>
                <a:latin typeface="Arial" panose="020B0604020202020204" pitchFamily="34" charset="0"/>
              </a:defRPr>
            </a:lvl3pPr>
            <a:lvl4pPr eaLnBrk="0" fontAlgn="base" hangingPunct="0">
              <a:spcBef>
                <a:spcPct val="0"/>
              </a:spcBef>
              <a:spcAft>
                <a:spcPct val="0"/>
              </a:spcAft>
              <a:tabLst>
                <a:tab pos="2609850" algn="ctr"/>
                <a:tab pos="3429000" algn="l"/>
              </a:tabLst>
              <a:defRPr>
                <a:solidFill>
                  <a:schemeClr val="tx1"/>
                </a:solidFill>
                <a:latin typeface="Arial" panose="020B0604020202020204" pitchFamily="34" charset="0"/>
              </a:defRPr>
            </a:lvl4pPr>
            <a:lvl5pPr eaLnBrk="0" fontAlgn="base" hangingPunct="0">
              <a:spcBef>
                <a:spcPct val="0"/>
              </a:spcBef>
              <a:spcAft>
                <a:spcPct val="0"/>
              </a:spcAft>
              <a:tabLst>
                <a:tab pos="2609850" algn="ctr"/>
                <a:tab pos="3429000" algn="l"/>
              </a:tabLst>
              <a:defRPr>
                <a:solidFill>
                  <a:schemeClr val="tx1"/>
                </a:solidFill>
                <a:latin typeface="Arial" panose="020B0604020202020204" pitchFamily="34" charset="0"/>
              </a:defRPr>
            </a:lvl5pPr>
            <a:lvl6pPr eaLnBrk="0" fontAlgn="base" hangingPunct="0">
              <a:spcBef>
                <a:spcPct val="0"/>
              </a:spcBef>
              <a:spcAft>
                <a:spcPct val="0"/>
              </a:spcAft>
              <a:tabLst>
                <a:tab pos="2609850" algn="ctr"/>
                <a:tab pos="3429000" algn="l"/>
              </a:tabLst>
              <a:defRPr>
                <a:solidFill>
                  <a:schemeClr val="tx1"/>
                </a:solidFill>
                <a:latin typeface="Arial" panose="020B0604020202020204" pitchFamily="34" charset="0"/>
              </a:defRPr>
            </a:lvl6pPr>
            <a:lvl7pPr eaLnBrk="0" fontAlgn="base" hangingPunct="0">
              <a:spcBef>
                <a:spcPct val="0"/>
              </a:spcBef>
              <a:spcAft>
                <a:spcPct val="0"/>
              </a:spcAft>
              <a:tabLst>
                <a:tab pos="2609850" algn="ctr"/>
                <a:tab pos="3429000" algn="l"/>
              </a:tabLst>
              <a:defRPr>
                <a:solidFill>
                  <a:schemeClr val="tx1"/>
                </a:solidFill>
                <a:latin typeface="Arial" panose="020B0604020202020204" pitchFamily="34" charset="0"/>
              </a:defRPr>
            </a:lvl7pPr>
            <a:lvl8pPr eaLnBrk="0" fontAlgn="base" hangingPunct="0">
              <a:spcBef>
                <a:spcPct val="0"/>
              </a:spcBef>
              <a:spcAft>
                <a:spcPct val="0"/>
              </a:spcAft>
              <a:tabLst>
                <a:tab pos="2609850" algn="ctr"/>
                <a:tab pos="3429000" algn="l"/>
              </a:tabLst>
              <a:defRPr>
                <a:solidFill>
                  <a:schemeClr val="tx1"/>
                </a:solidFill>
                <a:latin typeface="Arial" panose="020B0604020202020204" pitchFamily="34" charset="0"/>
              </a:defRPr>
            </a:lvl8pPr>
            <a:lvl9pPr eaLnBrk="0" fontAlgn="base" hangingPunct="0">
              <a:spcBef>
                <a:spcPct val="0"/>
              </a:spcBef>
              <a:spcAft>
                <a:spcPct val="0"/>
              </a:spcAft>
              <a:tabLst>
                <a:tab pos="2609850" algn="ctr"/>
                <a:tab pos="34290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2609850" algn="ctr"/>
                <a:tab pos="3429000" algn="l"/>
              </a:tabLst>
            </a:pPr>
            <a:r>
              <a:rPr kumimoji="0" lang="es-ES" altLang="es-ES" b="0" i="0" u="none" strike="noStrike" cap="none" normalizeH="0" baseline="0" dirty="0" smtClean="0" bmk="_Toc487034784">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Calculo</a:t>
            </a:r>
            <a:r>
              <a:rPr kumimoji="0" lang="es-ES" altLang="es-ES" b="0" i="0" u="none" strike="noStrike" cap="none" normalizeH="0" dirty="0" smtClean="0" bmk="_Toc487034784">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capa </a:t>
            </a:r>
            <a:r>
              <a:rPr kumimoji="0" lang="es-ES" altLang="es-ES" b="0" i="0" u="none" strike="noStrike" cap="none" normalizeH="0" baseline="0" dirty="0" smtClean="0" bmk="_Toc487034784">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convolucional</a:t>
            </a:r>
            <a:endParaRPr kumimoji="0" lang="es-ES" altLang="es-ES" b="0" i="0" u="none" strike="noStrike" cap="none" normalizeH="0" baseline="0" dirty="0" smtClean="0">
              <a:ln>
                <a:noFill/>
              </a:ln>
              <a:solidFill>
                <a:schemeClr val="tx1"/>
              </a:solidFill>
              <a:effectLst/>
            </a:endParaRPr>
          </a:p>
        </p:txBody>
      </p:sp>
      <p:pic>
        <p:nvPicPr>
          <p:cNvPr id="15" name="Imagen 14"/>
          <p:cNvPicPr/>
          <p:nvPr/>
        </p:nvPicPr>
        <p:blipFill>
          <a:blip r:embed="rId11"/>
          <a:stretch>
            <a:fillRect/>
          </a:stretch>
        </p:blipFill>
        <p:spPr>
          <a:xfrm>
            <a:off x="6648184" y="3059555"/>
            <a:ext cx="3866253" cy="2156052"/>
          </a:xfrm>
          <a:prstGeom prst="rect">
            <a:avLst/>
          </a:prstGeom>
        </p:spPr>
      </p:pic>
      <p:sp>
        <p:nvSpPr>
          <p:cNvPr id="16" name="Rectangle 6"/>
          <p:cNvSpPr>
            <a:spLocks noChangeArrowheads="1"/>
          </p:cNvSpPr>
          <p:nvPr/>
        </p:nvSpPr>
        <p:spPr bwMode="auto">
          <a:xfrm>
            <a:off x="6930858" y="2337972"/>
            <a:ext cx="330090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609850" algn="ctr"/>
                <a:tab pos="3429000" algn="l"/>
              </a:tabLst>
              <a:defRPr>
                <a:solidFill>
                  <a:schemeClr val="tx1"/>
                </a:solidFill>
                <a:latin typeface="Arial" panose="020B0604020202020204" pitchFamily="34" charset="0"/>
              </a:defRPr>
            </a:lvl1pPr>
            <a:lvl2pPr eaLnBrk="0" fontAlgn="base" hangingPunct="0">
              <a:spcBef>
                <a:spcPct val="0"/>
              </a:spcBef>
              <a:spcAft>
                <a:spcPct val="0"/>
              </a:spcAft>
              <a:tabLst>
                <a:tab pos="2609850" algn="ctr"/>
                <a:tab pos="3429000" algn="l"/>
              </a:tabLst>
              <a:defRPr>
                <a:solidFill>
                  <a:schemeClr val="tx1"/>
                </a:solidFill>
                <a:latin typeface="Arial" panose="020B0604020202020204" pitchFamily="34" charset="0"/>
              </a:defRPr>
            </a:lvl2pPr>
            <a:lvl3pPr eaLnBrk="0" fontAlgn="base" hangingPunct="0">
              <a:spcBef>
                <a:spcPct val="0"/>
              </a:spcBef>
              <a:spcAft>
                <a:spcPct val="0"/>
              </a:spcAft>
              <a:tabLst>
                <a:tab pos="2609850" algn="ctr"/>
                <a:tab pos="3429000" algn="l"/>
              </a:tabLst>
              <a:defRPr>
                <a:solidFill>
                  <a:schemeClr val="tx1"/>
                </a:solidFill>
                <a:latin typeface="Arial" panose="020B0604020202020204" pitchFamily="34" charset="0"/>
              </a:defRPr>
            </a:lvl3pPr>
            <a:lvl4pPr eaLnBrk="0" fontAlgn="base" hangingPunct="0">
              <a:spcBef>
                <a:spcPct val="0"/>
              </a:spcBef>
              <a:spcAft>
                <a:spcPct val="0"/>
              </a:spcAft>
              <a:tabLst>
                <a:tab pos="2609850" algn="ctr"/>
                <a:tab pos="3429000" algn="l"/>
              </a:tabLst>
              <a:defRPr>
                <a:solidFill>
                  <a:schemeClr val="tx1"/>
                </a:solidFill>
                <a:latin typeface="Arial" panose="020B0604020202020204" pitchFamily="34" charset="0"/>
              </a:defRPr>
            </a:lvl4pPr>
            <a:lvl5pPr eaLnBrk="0" fontAlgn="base" hangingPunct="0">
              <a:spcBef>
                <a:spcPct val="0"/>
              </a:spcBef>
              <a:spcAft>
                <a:spcPct val="0"/>
              </a:spcAft>
              <a:tabLst>
                <a:tab pos="2609850" algn="ctr"/>
                <a:tab pos="3429000" algn="l"/>
              </a:tabLst>
              <a:defRPr>
                <a:solidFill>
                  <a:schemeClr val="tx1"/>
                </a:solidFill>
                <a:latin typeface="Arial" panose="020B0604020202020204" pitchFamily="34" charset="0"/>
              </a:defRPr>
            </a:lvl5pPr>
            <a:lvl6pPr eaLnBrk="0" fontAlgn="base" hangingPunct="0">
              <a:spcBef>
                <a:spcPct val="0"/>
              </a:spcBef>
              <a:spcAft>
                <a:spcPct val="0"/>
              </a:spcAft>
              <a:tabLst>
                <a:tab pos="2609850" algn="ctr"/>
                <a:tab pos="3429000" algn="l"/>
              </a:tabLst>
              <a:defRPr>
                <a:solidFill>
                  <a:schemeClr val="tx1"/>
                </a:solidFill>
                <a:latin typeface="Arial" panose="020B0604020202020204" pitchFamily="34" charset="0"/>
              </a:defRPr>
            </a:lvl6pPr>
            <a:lvl7pPr eaLnBrk="0" fontAlgn="base" hangingPunct="0">
              <a:spcBef>
                <a:spcPct val="0"/>
              </a:spcBef>
              <a:spcAft>
                <a:spcPct val="0"/>
              </a:spcAft>
              <a:tabLst>
                <a:tab pos="2609850" algn="ctr"/>
                <a:tab pos="3429000" algn="l"/>
              </a:tabLst>
              <a:defRPr>
                <a:solidFill>
                  <a:schemeClr val="tx1"/>
                </a:solidFill>
                <a:latin typeface="Arial" panose="020B0604020202020204" pitchFamily="34" charset="0"/>
              </a:defRPr>
            </a:lvl7pPr>
            <a:lvl8pPr eaLnBrk="0" fontAlgn="base" hangingPunct="0">
              <a:spcBef>
                <a:spcPct val="0"/>
              </a:spcBef>
              <a:spcAft>
                <a:spcPct val="0"/>
              </a:spcAft>
              <a:tabLst>
                <a:tab pos="2609850" algn="ctr"/>
                <a:tab pos="3429000" algn="l"/>
              </a:tabLst>
              <a:defRPr>
                <a:solidFill>
                  <a:schemeClr val="tx1"/>
                </a:solidFill>
                <a:latin typeface="Arial" panose="020B0604020202020204" pitchFamily="34" charset="0"/>
              </a:defRPr>
            </a:lvl8pPr>
            <a:lvl9pPr eaLnBrk="0" fontAlgn="base" hangingPunct="0">
              <a:spcBef>
                <a:spcPct val="0"/>
              </a:spcBef>
              <a:spcAft>
                <a:spcPct val="0"/>
              </a:spcAft>
              <a:tabLst>
                <a:tab pos="2609850" algn="ctr"/>
                <a:tab pos="34290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2609850" algn="ctr"/>
                <a:tab pos="3429000" algn="l"/>
              </a:tabLst>
            </a:pPr>
            <a:r>
              <a:rPr kumimoji="0" lang="es-ES" altLang="es-ES" b="0" i="0" u="none" strike="noStrike" cap="none" normalizeH="0" baseline="0" dirty="0" smtClean="0" bmk="_Toc487034784">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Calculo de la capa de agrupación</a:t>
            </a:r>
            <a:r>
              <a:rPr kumimoji="0" lang="es-ES" altLang="es-ES"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s-ES" altLang="es-ES" b="0" i="0" u="none" strike="noStrike" cap="none" normalizeH="0" baseline="0" dirty="0" smtClean="0">
              <a:ln>
                <a:noFill/>
              </a:ln>
              <a:solidFill>
                <a:schemeClr val="tx1"/>
              </a:solidFill>
              <a:effectLst/>
            </a:endParaRPr>
          </a:p>
        </p:txBody>
      </p:sp>
      <mc:AlternateContent xmlns:mc="http://schemas.openxmlformats.org/markup-compatibility/2006" xmlns:a14="http://schemas.microsoft.com/office/drawing/2010/main">
        <mc:Choice Requires="a14">
          <p:graphicFrame>
            <p:nvGraphicFramePr>
              <p:cNvPr id="12" name="Tabla 11"/>
              <p:cNvGraphicFramePr>
                <a:graphicFrameLocks noGrp="1"/>
              </p:cNvGraphicFramePr>
              <p:nvPr>
                <p:extLst>
                  <p:ext uri="{D42A27DB-BD31-4B8C-83A1-F6EECF244321}">
                    <p14:modId xmlns:p14="http://schemas.microsoft.com/office/powerpoint/2010/main" val="1557472259"/>
                  </p:ext>
                </p:extLst>
              </p:nvPr>
            </p:nvGraphicFramePr>
            <p:xfrm>
              <a:off x="6531727" y="5486704"/>
              <a:ext cx="3982710" cy="395224"/>
            </p:xfrm>
            <a:graphic>
              <a:graphicData uri="http://schemas.openxmlformats.org/drawingml/2006/table">
                <a:tbl>
                  <a:tblPr firstRow="1" firstCol="1" bandRow="1"/>
                  <a:tblGrid>
                    <a:gridCol w="3630321"/>
                    <a:gridCol w="352389"/>
                  </a:tblGrid>
                  <a:tr h="377190">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S" sz="1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S" sz="1600" i="1">
                                        <a:effectLst/>
                                        <a:latin typeface="Cambria Math" panose="02040503050406030204" pitchFamily="18" charset="0"/>
                                        <a:ea typeface="Calibri" panose="020F0502020204030204" pitchFamily="34" charset="0"/>
                                        <a:cs typeface="Times New Roman" panose="02020603050405020304" pitchFamily="18" charset="0"/>
                                      </a:rPr>
                                      <m:t>𝑦</m:t>
                                    </m:r>
                                  </m:e>
                                  <m:sub>
                                    <m:r>
                                      <a:rPr lang="es-ES" sz="1600" i="1">
                                        <a:effectLst/>
                                        <a:latin typeface="Cambria Math" panose="02040503050406030204" pitchFamily="18" charset="0"/>
                                        <a:ea typeface="Calibri" panose="020F0502020204030204" pitchFamily="34" charset="0"/>
                                        <a:cs typeface="Times New Roman" panose="02020603050405020304" pitchFamily="18" charset="0"/>
                                      </a:rPr>
                                      <m:t>𝑖𝑗𝑘</m:t>
                                    </m:r>
                                  </m:sub>
                                </m:sSub>
                                <m:r>
                                  <a:rPr lang="es-ES" sz="16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s-ES" sz="1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S" sz="1600" i="1">
                                        <a:effectLst/>
                                        <a:latin typeface="Cambria Math" panose="02040503050406030204" pitchFamily="18" charset="0"/>
                                        <a:ea typeface="Calibri" panose="020F0502020204030204" pitchFamily="34" charset="0"/>
                                        <a:cs typeface="Times New Roman" panose="02020603050405020304" pitchFamily="18" charset="0"/>
                                      </a:rPr>
                                      <m:t>𝑚𝑎𝑥</m:t>
                                    </m:r>
                                    <m:r>
                                      <a:rPr lang="es-ES" sz="1600" i="1">
                                        <a:effectLst/>
                                        <a:latin typeface="Cambria Math" panose="02040503050406030204" pitchFamily="18" charset="0"/>
                                        <a:ea typeface="Calibri" panose="020F0502020204030204" pitchFamily="34" charset="0"/>
                                        <a:cs typeface="Times New Roman" panose="02020603050405020304" pitchFamily="18" charset="0"/>
                                      </a:rPr>
                                      <m:t> </m:t>
                                    </m:r>
                                  </m:e>
                                  <m:sub>
                                    <m:r>
                                      <a:rPr lang="es-ES" sz="1600" i="1">
                                        <a:effectLst/>
                                        <a:latin typeface="Cambria Math" panose="02040503050406030204" pitchFamily="18" charset="0"/>
                                        <a:ea typeface="Calibri" panose="020F0502020204030204" pitchFamily="34" charset="0"/>
                                        <a:cs typeface="Times New Roman" panose="02020603050405020304" pitchFamily="18" charset="0"/>
                                      </a:rPr>
                                      <m:t>𝑝</m:t>
                                    </m:r>
                                    <m:r>
                                      <a:rPr lang="es-ES" sz="1600" i="1">
                                        <a:effectLst/>
                                        <a:latin typeface="Cambria Math" panose="02040503050406030204" pitchFamily="18" charset="0"/>
                                        <a:ea typeface="Calibri" panose="020F0502020204030204" pitchFamily="34" charset="0"/>
                                        <a:cs typeface="Times New Roman" panose="02020603050405020304" pitchFamily="18" charset="0"/>
                                      </a:rPr>
                                      <m:t>,</m:t>
                                    </m:r>
                                    <m:r>
                                      <a:rPr lang="es-ES" sz="1600" i="1">
                                        <a:effectLst/>
                                        <a:latin typeface="Cambria Math" panose="02040503050406030204" pitchFamily="18" charset="0"/>
                                        <a:ea typeface="Calibri" panose="020F0502020204030204" pitchFamily="34" charset="0"/>
                                        <a:cs typeface="Times New Roman" panose="02020603050405020304" pitchFamily="18" charset="0"/>
                                      </a:rPr>
                                      <m:t>𝑞</m:t>
                                    </m:r>
                                  </m:sub>
                                </m:sSub>
                                <m:r>
                                  <a:rPr lang="es-ES" sz="16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s-ES" sz="16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s-ES" sz="1600" i="1">
                                        <a:effectLst/>
                                        <a:latin typeface="Cambria Math" panose="02040503050406030204" pitchFamily="18" charset="0"/>
                                        <a:ea typeface="Calibri" panose="020F0502020204030204" pitchFamily="34" charset="0"/>
                                        <a:cs typeface="Times New Roman" panose="02020603050405020304" pitchFamily="18" charset="0"/>
                                      </a:rPr>
                                      <m:t>𝑥</m:t>
                                    </m:r>
                                  </m:e>
                                  <m:sub>
                                    <m:r>
                                      <a:rPr lang="es-ES" sz="1600" i="1">
                                        <a:effectLst/>
                                        <a:latin typeface="Cambria Math" panose="02040503050406030204" pitchFamily="18" charset="0"/>
                                        <a:ea typeface="Calibri" panose="020F0502020204030204" pitchFamily="34" charset="0"/>
                                        <a:cs typeface="Times New Roman" panose="02020603050405020304" pitchFamily="18" charset="0"/>
                                      </a:rPr>
                                      <m:t>𝑖</m:t>
                                    </m:r>
                                    <m:r>
                                      <a:rPr lang="es-ES" sz="1600" i="1">
                                        <a:effectLst/>
                                        <a:latin typeface="Cambria Math" panose="02040503050406030204" pitchFamily="18" charset="0"/>
                                        <a:ea typeface="Calibri" panose="020F0502020204030204" pitchFamily="34" charset="0"/>
                                        <a:cs typeface="Times New Roman" panose="02020603050405020304" pitchFamily="18" charset="0"/>
                                      </a:rPr>
                                      <m:t>,</m:t>
                                    </m:r>
                                    <m:r>
                                      <a:rPr lang="es-ES" sz="1600" i="1">
                                        <a:effectLst/>
                                        <a:latin typeface="Cambria Math" panose="02040503050406030204" pitchFamily="18" charset="0"/>
                                        <a:ea typeface="Calibri" panose="020F0502020204030204" pitchFamily="34" charset="0"/>
                                        <a:cs typeface="Times New Roman" panose="02020603050405020304" pitchFamily="18" charset="0"/>
                                      </a:rPr>
                                      <m:t>𝑗</m:t>
                                    </m:r>
                                    <m:r>
                                      <a:rPr lang="es-ES" sz="1600" i="1">
                                        <a:effectLst/>
                                        <a:latin typeface="Cambria Math" panose="02040503050406030204" pitchFamily="18" charset="0"/>
                                        <a:ea typeface="Calibri" panose="020F0502020204030204" pitchFamily="34" charset="0"/>
                                        <a:cs typeface="Times New Roman" panose="02020603050405020304" pitchFamily="18" charset="0"/>
                                      </a:rPr>
                                      <m:t>+</m:t>
                                    </m:r>
                                    <m:r>
                                      <a:rPr lang="es-ES" sz="1600" i="1">
                                        <a:effectLst/>
                                        <a:latin typeface="Cambria Math" panose="02040503050406030204" pitchFamily="18" charset="0"/>
                                        <a:ea typeface="Calibri" panose="020F0502020204030204" pitchFamily="34" charset="0"/>
                                        <a:cs typeface="Times New Roman" panose="02020603050405020304" pitchFamily="18" charset="0"/>
                                      </a:rPr>
                                      <m:t>𝑝</m:t>
                                    </m:r>
                                    <m:r>
                                      <a:rPr lang="es-ES" sz="1600" i="1">
                                        <a:effectLst/>
                                        <a:latin typeface="Cambria Math" panose="02040503050406030204" pitchFamily="18" charset="0"/>
                                        <a:ea typeface="Calibri" panose="020F0502020204030204" pitchFamily="34" charset="0"/>
                                        <a:cs typeface="Times New Roman" panose="02020603050405020304" pitchFamily="18" charset="0"/>
                                      </a:rPr>
                                      <m:t>,</m:t>
                                    </m:r>
                                    <m:r>
                                      <a:rPr lang="es-ES" sz="1600" i="1">
                                        <a:effectLst/>
                                        <a:latin typeface="Cambria Math" panose="02040503050406030204" pitchFamily="18" charset="0"/>
                                        <a:ea typeface="Calibri" panose="020F0502020204030204" pitchFamily="34" charset="0"/>
                                        <a:cs typeface="Times New Roman" panose="02020603050405020304" pitchFamily="18" charset="0"/>
                                      </a:rPr>
                                      <m:t>𝑘</m:t>
                                    </m:r>
                                    <m:r>
                                      <a:rPr lang="es-ES" sz="1600" i="1">
                                        <a:effectLst/>
                                        <a:latin typeface="Cambria Math" panose="02040503050406030204" pitchFamily="18" charset="0"/>
                                        <a:ea typeface="Calibri" panose="020F0502020204030204" pitchFamily="34" charset="0"/>
                                        <a:cs typeface="Times New Roman" panose="02020603050405020304" pitchFamily="18" charset="0"/>
                                      </a:rPr>
                                      <m:t>+</m:t>
                                    </m:r>
                                    <m:r>
                                      <a:rPr lang="es-ES" sz="1600" i="1">
                                        <a:effectLst/>
                                        <a:latin typeface="Cambria Math" panose="02040503050406030204" pitchFamily="18" charset="0"/>
                                        <a:ea typeface="Calibri" panose="020F0502020204030204" pitchFamily="34" charset="0"/>
                                        <a:cs typeface="Times New Roman" panose="02020603050405020304" pitchFamily="18" charset="0"/>
                                      </a:rPr>
                                      <m:t>𝑞</m:t>
                                    </m:r>
                                  </m:sub>
                                </m:sSub>
                                <m:r>
                                  <a:rPr lang="es-ES" sz="1600" i="1">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ctr">
                            <a:lnSpc>
                              <a:spcPct val="150000"/>
                            </a:lnSpc>
                            <a:spcAft>
                              <a:spcPts val="0"/>
                            </a:spcAft>
                            <a:tabLst>
                              <a:tab pos="2609850" algn="ctr"/>
                              <a:tab pos="3429000" algn="l"/>
                            </a:tabLst>
                          </a:pPr>
                          <a:r>
                            <a:rPr lang="es-ES" sz="1200" b="1" dirty="0">
                              <a:effectLst/>
                              <a:latin typeface="Times New Roman" panose="02020603050405020304" pitchFamily="18" charset="0"/>
                              <a:ea typeface="Calibri" panose="020F0502020204030204" pitchFamily="34" charset="0"/>
                            </a:rPr>
                            <a:t> </a:t>
                          </a:r>
                        </a:p>
                      </a:txBody>
                      <a:tcPr marL="68580" marR="68580" marT="0" marB="0" anchor="ctr">
                        <a:lnL>
                          <a:noFill/>
                        </a:lnL>
                        <a:lnR>
                          <a:noFill/>
                        </a:lnR>
                        <a:lnT>
                          <a:noFill/>
                        </a:lnT>
                        <a:lnB>
                          <a:noFill/>
                        </a:lnB>
                      </a:tcPr>
                    </a:tc>
                  </a:tr>
                </a:tbl>
              </a:graphicData>
            </a:graphic>
          </p:graphicFrame>
        </mc:Choice>
        <mc:Fallback xmlns="">
          <p:graphicFrame>
            <p:nvGraphicFramePr>
              <p:cNvPr id="12" name="Tabla 11"/>
              <p:cNvGraphicFramePr>
                <a:graphicFrameLocks noGrp="1"/>
              </p:cNvGraphicFramePr>
              <p:nvPr>
                <p:extLst>
                  <p:ext uri="{D42A27DB-BD31-4B8C-83A1-F6EECF244321}">
                    <p14:modId xmlns:p14="http://schemas.microsoft.com/office/powerpoint/2010/main" val="1557472259"/>
                  </p:ext>
                </p:extLst>
              </p:nvPr>
            </p:nvGraphicFramePr>
            <p:xfrm>
              <a:off x="6531727" y="5486704"/>
              <a:ext cx="3982710" cy="395224"/>
            </p:xfrm>
            <a:graphic>
              <a:graphicData uri="http://schemas.openxmlformats.org/drawingml/2006/table">
                <a:tbl>
                  <a:tblPr firstRow="1" firstCol="1" bandRow="1"/>
                  <a:tblGrid>
                    <a:gridCol w="3630321"/>
                    <a:gridCol w="352389"/>
                  </a:tblGrid>
                  <a:tr h="395224">
                    <a:tc>
                      <a:txBody>
                        <a:bodyPr/>
                        <a:lstStyle/>
                        <a:p>
                          <a:endParaRPr lang="es-ES"/>
                        </a:p>
                      </a:txBody>
                      <a:tcPr marL="68580" marR="68580" marT="0" marB="0">
                        <a:lnL>
                          <a:noFill/>
                        </a:lnL>
                        <a:lnR>
                          <a:noFill/>
                        </a:lnR>
                        <a:lnT>
                          <a:noFill/>
                        </a:lnT>
                        <a:lnB>
                          <a:noFill/>
                        </a:lnB>
                        <a:blipFill rotWithShape="0">
                          <a:blip r:embed="rId12"/>
                          <a:stretch>
                            <a:fillRect r="-9732"/>
                          </a:stretch>
                        </a:blipFill>
                      </a:tcPr>
                    </a:tc>
                    <a:tc>
                      <a:txBody>
                        <a:bodyPr/>
                        <a:lstStyle/>
                        <a:p>
                          <a:pPr algn="ctr">
                            <a:lnSpc>
                              <a:spcPct val="150000"/>
                            </a:lnSpc>
                            <a:spcAft>
                              <a:spcPts val="0"/>
                            </a:spcAft>
                            <a:tabLst>
                              <a:tab pos="2609850" algn="ctr"/>
                              <a:tab pos="3429000" algn="l"/>
                            </a:tabLst>
                          </a:pPr>
                          <a:r>
                            <a:rPr lang="es-ES" sz="1200" b="1" dirty="0">
                              <a:effectLst/>
                              <a:latin typeface="Times New Roman" panose="02020603050405020304" pitchFamily="18" charset="0"/>
                              <a:ea typeface="Calibri" panose="020F0502020204030204" pitchFamily="34" charset="0"/>
                            </a:rPr>
                            <a:t> </a:t>
                          </a:r>
                        </a:p>
                      </a:txBody>
                      <a:tcPr marL="68580" marR="68580" marT="0" marB="0" anchor="ctr">
                        <a:lnL>
                          <a:noFill/>
                        </a:lnL>
                        <a:lnR>
                          <a:noFill/>
                        </a:lnR>
                        <a:lnT>
                          <a:noFill/>
                        </a:lnT>
                        <a:lnB>
                          <a:noFill/>
                        </a:lnB>
                      </a:tcPr>
                    </a:tc>
                  </a:tr>
                </a:tbl>
              </a:graphicData>
            </a:graphic>
          </p:graphicFrame>
        </mc:Fallback>
      </mc:AlternateContent>
      <p:sp>
        <p:nvSpPr>
          <p:cNvPr id="13" name="Rectángulo 12"/>
          <p:cNvSpPr/>
          <p:nvPr/>
        </p:nvSpPr>
        <p:spPr>
          <a:xfrm>
            <a:off x="3873885" y="6370595"/>
            <a:ext cx="6113945" cy="307777"/>
          </a:xfrm>
          <a:prstGeom prst="rect">
            <a:avLst/>
          </a:prstGeom>
        </p:spPr>
        <p:txBody>
          <a:bodyPr wrap="square">
            <a:spAutoFit/>
          </a:bodyPr>
          <a:lstStyle/>
          <a:p>
            <a:pPr algn="just"/>
            <a:r>
              <a:rPr lang="es-ES" sz="1400" dirty="0" smtClean="0">
                <a:solidFill>
                  <a:schemeClr val="bg1">
                    <a:lumMod val="50000"/>
                  </a:schemeClr>
                </a:solidFill>
                <a:latin typeface="Times New Roman" panose="02020603050405020304" pitchFamily="18" charset="0"/>
                <a:cs typeface="Times New Roman" panose="02020603050405020304" pitchFamily="18" charset="0"/>
              </a:rPr>
              <a:t>Fuente</a:t>
            </a:r>
            <a:r>
              <a:rPr lang="es-ES" sz="1400" dirty="0">
                <a:solidFill>
                  <a:schemeClr val="bg1">
                    <a:lumMod val="50000"/>
                  </a:schemeClr>
                </a:solidFill>
                <a:latin typeface="Times New Roman" panose="02020603050405020304" pitchFamily="18" charset="0"/>
                <a:cs typeface="Times New Roman" panose="02020603050405020304" pitchFamily="18" charset="0"/>
              </a:rPr>
              <a:t>: http://cs231n.github.io/convolutional-networks/</a:t>
            </a:r>
          </a:p>
        </p:txBody>
      </p:sp>
    </p:spTree>
    <p:extLst>
      <p:ext uri="{BB962C8B-B14F-4D97-AF65-F5344CB8AC3E}">
        <p14:creationId xmlns:p14="http://schemas.microsoft.com/office/powerpoint/2010/main" val="727786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graphicEl>
                                              <a:dgm id="{ECB1CA3E-26B8-4A39-AEF8-6F06E506D3C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lvlOne"/>
        </p:bldSub>
      </p:bldGraphic>
      <p:bldP spid="10" grpId="0"/>
      <p:bldP spid="16"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cstate="print"/>
          <a:srcRect l="30742" t="20430" r="43077" b="16351"/>
          <a:stretch/>
        </p:blipFill>
        <p:spPr bwMode="auto">
          <a:xfrm>
            <a:off x="0" y="108275"/>
            <a:ext cx="4479235" cy="6759916"/>
          </a:xfrm>
          <a:prstGeom prst="rect">
            <a:avLst/>
          </a:prstGeom>
          <a:noFill/>
          <a:ln w="9525">
            <a:noFill/>
            <a:miter lim="800000"/>
            <a:headEnd/>
            <a:tailEnd/>
          </a:ln>
        </p:spPr>
      </p:pic>
      <p:sp>
        <p:nvSpPr>
          <p:cNvPr id="3" name="Título 2"/>
          <p:cNvSpPr>
            <a:spLocks noGrp="1"/>
          </p:cNvSpPr>
          <p:nvPr>
            <p:ph type="title"/>
          </p:nvPr>
        </p:nvSpPr>
        <p:spPr/>
        <p:txBody>
          <a:bodyPr/>
          <a:lstStyle/>
          <a:p>
            <a:endParaRPr lang="es-ES" dirty="0"/>
          </a:p>
        </p:txBody>
      </p:sp>
      <p:graphicFrame>
        <p:nvGraphicFramePr>
          <p:cNvPr id="7" name="4 Diagrama"/>
          <p:cNvGraphicFramePr>
            <a:graphicFrameLocks noGrp="1"/>
          </p:cNvGraphicFramePr>
          <p:nvPr>
            <p:ph idx="1"/>
            <p:extLst>
              <p:ext uri="{D42A27DB-BD31-4B8C-83A1-F6EECF244321}">
                <p14:modId xmlns:p14="http://schemas.microsoft.com/office/powerpoint/2010/main" val="4207331267"/>
              </p:ext>
            </p:extLst>
          </p:nvPr>
        </p:nvGraphicFramePr>
        <p:xfrm>
          <a:off x="840804" y="1243100"/>
          <a:ext cx="11022957" cy="54082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Imagen 4" descr="\\VBOXSVR\tesis_documentos\cnn.pn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757937" y="2199209"/>
            <a:ext cx="7566785" cy="3632247"/>
          </a:xfrm>
          <a:prstGeom prst="rect">
            <a:avLst/>
          </a:prstGeom>
          <a:noFill/>
          <a:ln>
            <a:noFill/>
          </a:ln>
        </p:spPr>
      </p:pic>
      <p:sp>
        <p:nvSpPr>
          <p:cNvPr id="2" name="Rectángulo 1"/>
          <p:cNvSpPr/>
          <p:nvPr/>
        </p:nvSpPr>
        <p:spPr>
          <a:xfrm>
            <a:off x="2566897" y="6052968"/>
            <a:ext cx="7948863" cy="376834"/>
          </a:xfrm>
          <a:prstGeom prst="rect">
            <a:avLst/>
          </a:prstGeom>
        </p:spPr>
        <p:txBody>
          <a:bodyPr wrap="square">
            <a:spAutoFit/>
          </a:bodyPr>
          <a:lstStyle/>
          <a:p>
            <a:pPr algn="ctr">
              <a:lnSpc>
                <a:spcPct val="150000"/>
              </a:lnSpc>
              <a:spcAft>
                <a:spcPts val="0"/>
              </a:spcAft>
            </a:pPr>
            <a:r>
              <a:rPr lang="es-ES" sz="1400" dirty="0" err="1" smtClean="0">
                <a:solidFill>
                  <a:schemeClr val="bg1">
                    <a:lumMod val="50000"/>
                  </a:schemeClr>
                </a:solidFill>
                <a:latin typeface="Times New Roman" panose="02020603050405020304" pitchFamily="18" charset="0"/>
                <a:ea typeface="Calibri" panose="020F0502020204030204" pitchFamily="34" charset="0"/>
                <a:cs typeface="Times New Roman" panose="02020603050405020304" pitchFamily="18" charset="0"/>
              </a:rPr>
              <a:t>Guo</a:t>
            </a:r>
            <a:r>
              <a:rPr lang="es-ES" sz="1400" dirty="0" smtClean="0">
                <a:solidFill>
                  <a:schemeClr val="bg1">
                    <a:lumMod val="50000"/>
                  </a:schemeClr>
                </a:solidFill>
                <a:latin typeface="Times New Roman" panose="02020603050405020304" pitchFamily="18" charset="0"/>
                <a:ea typeface="Calibri" panose="020F0502020204030204" pitchFamily="34" charset="0"/>
                <a:cs typeface="Times New Roman" panose="02020603050405020304" pitchFamily="18" charset="0"/>
              </a:rPr>
              <a:t> et al. </a:t>
            </a:r>
            <a:r>
              <a:rPr lang="en-US" sz="1400" dirty="0" smtClean="0">
                <a:solidFill>
                  <a:schemeClr val="bg1">
                    <a:lumMod val="50000"/>
                  </a:schemeClr>
                </a:solidFill>
                <a:latin typeface="Times New Roman" panose="02020603050405020304" pitchFamily="18" charset="0"/>
                <a:ea typeface="Calibri" panose="020F0502020204030204" pitchFamily="34" charset="0"/>
                <a:cs typeface="Times New Roman" panose="02020603050405020304" pitchFamily="18" charset="0"/>
              </a:rPr>
              <a:t>Deep </a:t>
            </a:r>
            <a:r>
              <a:rPr lang="en-US" sz="1400" dirty="0">
                <a:solidFill>
                  <a:schemeClr val="bg1">
                    <a:lumMod val="50000"/>
                  </a:schemeClr>
                </a:solidFill>
                <a:latin typeface="Times New Roman" panose="02020603050405020304" pitchFamily="18" charset="0"/>
                <a:ea typeface="Calibri" panose="020F0502020204030204" pitchFamily="34" charset="0"/>
                <a:cs typeface="Times New Roman" panose="02020603050405020304" pitchFamily="18" charset="0"/>
              </a:rPr>
              <a:t>learning for visual understanding: A </a:t>
            </a:r>
            <a:r>
              <a:rPr lang="en-US" sz="1400" dirty="0" smtClean="0">
                <a:solidFill>
                  <a:schemeClr val="bg1">
                    <a:lumMod val="50000"/>
                  </a:schemeClr>
                </a:solidFill>
                <a:latin typeface="Times New Roman" panose="02020603050405020304" pitchFamily="18" charset="0"/>
                <a:ea typeface="Calibri" panose="020F0502020204030204" pitchFamily="34" charset="0"/>
                <a:cs typeface="Times New Roman" panose="02020603050405020304" pitchFamily="18" charset="0"/>
              </a:rPr>
              <a:t>review</a:t>
            </a:r>
            <a:endParaRPr lang="es-ES" sz="1400" dirty="0">
              <a:solidFill>
                <a:schemeClr val="bg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15693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graphicEl>
                                              <a:dgm id="{ECB1CA3E-26B8-4A39-AEF8-6F06E506D3C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lvlOne"/>
        </p:bldSub>
      </p:bldGraphic>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cstate="print"/>
          <a:srcRect l="30742" t="20430" r="43077" b="16351"/>
          <a:stretch/>
        </p:blipFill>
        <p:spPr bwMode="auto">
          <a:xfrm>
            <a:off x="0" y="108275"/>
            <a:ext cx="4479235" cy="6759916"/>
          </a:xfrm>
          <a:prstGeom prst="rect">
            <a:avLst/>
          </a:prstGeom>
          <a:noFill/>
          <a:ln w="9525">
            <a:noFill/>
            <a:miter lim="800000"/>
            <a:headEnd/>
            <a:tailEnd/>
          </a:ln>
        </p:spPr>
      </p:pic>
      <p:sp>
        <p:nvSpPr>
          <p:cNvPr id="3" name="Título 2"/>
          <p:cNvSpPr>
            <a:spLocks noGrp="1"/>
          </p:cNvSpPr>
          <p:nvPr>
            <p:ph type="title"/>
          </p:nvPr>
        </p:nvSpPr>
        <p:spPr/>
        <p:txBody>
          <a:bodyPr/>
          <a:lstStyle/>
          <a:p>
            <a:endParaRPr lang="es-ES" dirty="0"/>
          </a:p>
        </p:txBody>
      </p:sp>
      <p:graphicFrame>
        <p:nvGraphicFramePr>
          <p:cNvPr id="7" name="4 Diagrama"/>
          <p:cNvGraphicFramePr>
            <a:graphicFrameLocks noGrp="1"/>
          </p:cNvGraphicFramePr>
          <p:nvPr>
            <p:ph idx="1"/>
            <p:extLst>
              <p:ext uri="{D42A27DB-BD31-4B8C-83A1-F6EECF244321}">
                <p14:modId xmlns:p14="http://schemas.microsoft.com/office/powerpoint/2010/main" val="3524560029"/>
              </p:ext>
            </p:extLst>
          </p:nvPr>
        </p:nvGraphicFramePr>
        <p:xfrm>
          <a:off x="840804" y="1243100"/>
          <a:ext cx="11022957" cy="54082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Imagen 4" descr="\\VBOXSVR\tesis_documentos\rcnn.pn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97810" y="2231693"/>
            <a:ext cx="7627261" cy="3893930"/>
          </a:xfrm>
          <a:prstGeom prst="rect">
            <a:avLst/>
          </a:prstGeom>
          <a:noFill/>
          <a:ln>
            <a:noFill/>
          </a:ln>
        </p:spPr>
      </p:pic>
      <p:sp>
        <p:nvSpPr>
          <p:cNvPr id="2" name="Rectángulo 1"/>
          <p:cNvSpPr/>
          <p:nvPr/>
        </p:nvSpPr>
        <p:spPr>
          <a:xfrm>
            <a:off x="3173010" y="6234580"/>
            <a:ext cx="9213011" cy="307777"/>
          </a:xfrm>
          <a:prstGeom prst="rect">
            <a:avLst/>
          </a:prstGeom>
        </p:spPr>
        <p:txBody>
          <a:bodyPr wrap="square">
            <a:spAutoFit/>
          </a:bodyPr>
          <a:lstStyle/>
          <a:p>
            <a:pPr algn="just"/>
            <a:r>
              <a:rPr lang="es-ES" sz="1400" dirty="0" err="1" smtClean="0">
                <a:solidFill>
                  <a:schemeClr val="bg1">
                    <a:lumMod val="50000"/>
                  </a:schemeClr>
                </a:solidFill>
                <a:latin typeface="Times New Roman" panose="02020603050405020304" pitchFamily="18" charset="0"/>
                <a:cs typeface="Times New Roman" panose="02020603050405020304" pitchFamily="18" charset="0"/>
              </a:rPr>
              <a:t>Girshick</a:t>
            </a:r>
            <a:r>
              <a:rPr lang="es-ES" sz="1400" dirty="0" smtClean="0">
                <a:solidFill>
                  <a:schemeClr val="bg1">
                    <a:lumMod val="50000"/>
                  </a:schemeClr>
                </a:solidFill>
                <a:latin typeface="Times New Roman" panose="02020603050405020304" pitchFamily="18" charset="0"/>
                <a:cs typeface="Times New Roman" panose="02020603050405020304" pitchFamily="18" charset="0"/>
              </a:rPr>
              <a:t> et al. </a:t>
            </a:r>
            <a:r>
              <a:rPr lang="es-ES" sz="1400" dirty="0" err="1" smtClean="0">
                <a:solidFill>
                  <a:schemeClr val="bg1">
                    <a:lumMod val="50000"/>
                  </a:schemeClr>
                </a:solidFill>
                <a:latin typeface="Times New Roman" panose="02020603050405020304" pitchFamily="18" charset="0"/>
                <a:cs typeface="Times New Roman" panose="02020603050405020304" pitchFamily="18" charset="0"/>
              </a:rPr>
              <a:t>Rich</a:t>
            </a:r>
            <a:r>
              <a:rPr lang="es-ES" sz="1400" dirty="0" smtClean="0">
                <a:solidFill>
                  <a:schemeClr val="bg1">
                    <a:lumMod val="50000"/>
                  </a:schemeClr>
                </a:solidFill>
                <a:latin typeface="Times New Roman" panose="02020603050405020304" pitchFamily="18" charset="0"/>
                <a:cs typeface="Times New Roman" panose="02020603050405020304" pitchFamily="18" charset="0"/>
              </a:rPr>
              <a:t> </a:t>
            </a:r>
            <a:r>
              <a:rPr lang="es-ES" sz="1400" dirty="0" err="1">
                <a:solidFill>
                  <a:schemeClr val="bg1">
                    <a:lumMod val="50000"/>
                  </a:schemeClr>
                </a:solidFill>
                <a:latin typeface="Times New Roman" panose="02020603050405020304" pitchFamily="18" charset="0"/>
                <a:cs typeface="Times New Roman" panose="02020603050405020304" pitchFamily="18" charset="0"/>
              </a:rPr>
              <a:t>feature</a:t>
            </a:r>
            <a:r>
              <a:rPr lang="es-ES" sz="1400" dirty="0">
                <a:solidFill>
                  <a:schemeClr val="bg1">
                    <a:lumMod val="50000"/>
                  </a:schemeClr>
                </a:solidFill>
                <a:latin typeface="Times New Roman" panose="02020603050405020304" pitchFamily="18" charset="0"/>
                <a:cs typeface="Times New Roman" panose="02020603050405020304" pitchFamily="18" charset="0"/>
              </a:rPr>
              <a:t> </a:t>
            </a:r>
            <a:r>
              <a:rPr lang="es-ES" sz="1400" dirty="0" err="1">
                <a:solidFill>
                  <a:schemeClr val="bg1">
                    <a:lumMod val="50000"/>
                  </a:schemeClr>
                </a:solidFill>
                <a:latin typeface="Times New Roman" panose="02020603050405020304" pitchFamily="18" charset="0"/>
                <a:cs typeface="Times New Roman" panose="02020603050405020304" pitchFamily="18" charset="0"/>
              </a:rPr>
              <a:t>hierarchies</a:t>
            </a:r>
            <a:r>
              <a:rPr lang="es-ES" sz="1400" dirty="0">
                <a:solidFill>
                  <a:schemeClr val="bg1">
                    <a:lumMod val="50000"/>
                  </a:schemeClr>
                </a:solidFill>
                <a:latin typeface="Times New Roman" panose="02020603050405020304" pitchFamily="18" charset="0"/>
                <a:cs typeface="Times New Roman" panose="02020603050405020304" pitchFamily="18" charset="0"/>
              </a:rPr>
              <a:t> </a:t>
            </a:r>
            <a:r>
              <a:rPr lang="es-ES" sz="1400" dirty="0" err="1">
                <a:solidFill>
                  <a:schemeClr val="bg1">
                    <a:lumMod val="50000"/>
                  </a:schemeClr>
                </a:solidFill>
                <a:latin typeface="Times New Roman" panose="02020603050405020304" pitchFamily="18" charset="0"/>
                <a:cs typeface="Times New Roman" panose="02020603050405020304" pitchFamily="18" charset="0"/>
              </a:rPr>
              <a:t>for</a:t>
            </a:r>
            <a:r>
              <a:rPr lang="es-ES" sz="1400" dirty="0">
                <a:solidFill>
                  <a:schemeClr val="bg1">
                    <a:lumMod val="50000"/>
                  </a:schemeClr>
                </a:solidFill>
                <a:latin typeface="Times New Roman" panose="02020603050405020304" pitchFamily="18" charset="0"/>
                <a:cs typeface="Times New Roman" panose="02020603050405020304" pitchFamily="18" charset="0"/>
              </a:rPr>
              <a:t> </a:t>
            </a:r>
            <a:r>
              <a:rPr lang="es-ES" sz="1400" dirty="0" err="1">
                <a:solidFill>
                  <a:schemeClr val="bg1">
                    <a:lumMod val="50000"/>
                  </a:schemeClr>
                </a:solidFill>
                <a:latin typeface="Times New Roman" panose="02020603050405020304" pitchFamily="18" charset="0"/>
                <a:cs typeface="Times New Roman" panose="02020603050405020304" pitchFamily="18" charset="0"/>
              </a:rPr>
              <a:t>accurate</a:t>
            </a:r>
            <a:r>
              <a:rPr lang="es-ES" sz="1400" dirty="0">
                <a:solidFill>
                  <a:schemeClr val="bg1">
                    <a:lumMod val="50000"/>
                  </a:schemeClr>
                </a:solidFill>
                <a:latin typeface="Times New Roman" panose="02020603050405020304" pitchFamily="18" charset="0"/>
                <a:cs typeface="Times New Roman" panose="02020603050405020304" pitchFamily="18" charset="0"/>
              </a:rPr>
              <a:t> </a:t>
            </a:r>
            <a:r>
              <a:rPr lang="es-ES" sz="1400" dirty="0" err="1">
                <a:solidFill>
                  <a:schemeClr val="bg1">
                    <a:lumMod val="50000"/>
                  </a:schemeClr>
                </a:solidFill>
                <a:latin typeface="Times New Roman" panose="02020603050405020304" pitchFamily="18" charset="0"/>
                <a:cs typeface="Times New Roman" panose="02020603050405020304" pitchFamily="18" charset="0"/>
              </a:rPr>
              <a:t>object</a:t>
            </a:r>
            <a:r>
              <a:rPr lang="es-ES" sz="1400" dirty="0">
                <a:solidFill>
                  <a:schemeClr val="bg1">
                    <a:lumMod val="50000"/>
                  </a:schemeClr>
                </a:solidFill>
                <a:latin typeface="Times New Roman" panose="02020603050405020304" pitchFamily="18" charset="0"/>
                <a:cs typeface="Times New Roman" panose="02020603050405020304" pitchFamily="18" charset="0"/>
              </a:rPr>
              <a:t> </a:t>
            </a:r>
            <a:r>
              <a:rPr lang="es-ES" sz="1400" dirty="0" err="1">
                <a:solidFill>
                  <a:schemeClr val="bg1">
                    <a:lumMod val="50000"/>
                  </a:schemeClr>
                </a:solidFill>
                <a:latin typeface="Times New Roman" panose="02020603050405020304" pitchFamily="18" charset="0"/>
                <a:cs typeface="Times New Roman" panose="02020603050405020304" pitchFamily="18" charset="0"/>
              </a:rPr>
              <a:t>detection</a:t>
            </a:r>
            <a:r>
              <a:rPr lang="es-ES" sz="1400" dirty="0">
                <a:solidFill>
                  <a:schemeClr val="bg1">
                    <a:lumMod val="50000"/>
                  </a:schemeClr>
                </a:solidFill>
                <a:latin typeface="Times New Roman" panose="02020603050405020304" pitchFamily="18" charset="0"/>
                <a:cs typeface="Times New Roman" panose="02020603050405020304" pitchFamily="18" charset="0"/>
              </a:rPr>
              <a:t> and </a:t>
            </a:r>
            <a:r>
              <a:rPr lang="es-ES" sz="1400" dirty="0" err="1">
                <a:solidFill>
                  <a:schemeClr val="bg1">
                    <a:lumMod val="50000"/>
                  </a:schemeClr>
                </a:solidFill>
                <a:latin typeface="Times New Roman" panose="02020603050405020304" pitchFamily="18" charset="0"/>
                <a:cs typeface="Times New Roman" panose="02020603050405020304" pitchFamily="18" charset="0"/>
              </a:rPr>
              <a:t>semantic</a:t>
            </a:r>
            <a:r>
              <a:rPr lang="es-ES" sz="1400" dirty="0">
                <a:solidFill>
                  <a:schemeClr val="bg1">
                    <a:lumMod val="50000"/>
                  </a:schemeClr>
                </a:solidFill>
                <a:latin typeface="Times New Roman" panose="02020603050405020304" pitchFamily="18" charset="0"/>
                <a:cs typeface="Times New Roman" panose="02020603050405020304" pitchFamily="18" charset="0"/>
              </a:rPr>
              <a:t> </a:t>
            </a:r>
            <a:r>
              <a:rPr lang="es-ES" sz="1400" dirty="0" err="1">
                <a:solidFill>
                  <a:schemeClr val="bg1">
                    <a:lumMod val="50000"/>
                  </a:schemeClr>
                </a:solidFill>
                <a:latin typeface="Times New Roman" panose="02020603050405020304" pitchFamily="18" charset="0"/>
                <a:cs typeface="Times New Roman" panose="02020603050405020304" pitchFamily="18" charset="0"/>
              </a:rPr>
              <a:t>segmentation</a:t>
            </a:r>
            <a:endParaRPr lang="es-ES" sz="1400" dirty="0">
              <a:solidFill>
                <a:schemeClr val="bg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5973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graphicEl>
                                              <a:dgm id="{ECB1CA3E-26B8-4A39-AEF8-6F06E506D3C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lvlOne"/>
        </p:bldSub>
      </p:bldGraphic>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cstate="print"/>
          <a:srcRect l="30742" t="20430" r="43077" b="16351"/>
          <a:stretch/>
        </p:blipFill>
        <p:spPr bwMode="auto">
          <a:xfrm>
            <a:off x="0" y="108275"/>
            <a:ext cx="4479235" cy="6759916"/>
          </a:xfrm>
          <a:prstGeom prst="rect">
            <a:avLst/>
          </a:prstGeom>
          <a:noFill/>
          <a:ln w="9525">
            <a:noFill/>
            <a:miter lim="800000"/>
            <a:headEnd/>
            <a:tailEnd/>
          </a:ln>
        </p:spPr>
      </p:pic>
      <p:sp>
        <p:nvSpPr>
          <p:cNvPr id="3" name="Título 2"/>
          <p:cNvSpPr>
            <a:spLocks noGrp="1"/>
          </p:cNvSpPr>
          <p:nvPr>
            <p:ph type="title"/>
          </p:nvPr>
        </p:nvSpPr>
        <p:spPr/>
        <p:txBody>
          <a:bodyPr/>
          <a:lstStyle/>
          <a:p>
            <a:endParaRPr lang="es-ES" dirty="0"/>
          </a:p>
        </p:txBody>
      </p:sp>
      <p:graphicFrame>
        <p:nvGraphicFramePr>
          <p:cNvPr id="7" name="4 Diagrama"/>
          <p:cNvGraphicFramePr>
            <a:graphicFrameLocks noGrp="1"/>
          </p:cNvGraphicFramePr>
          <p:nvPr>
            <p:ph idx="1"/>
            <p:extLst>
              <p:ext uri="{D42A27DB-BD31-4B8C-83A1-F6EECF244321}">
                <p14:modId xmlns:p14="http://schemas.microsoft.com/office/powerpoint/2010/main" val="3524560029"/>
              </p:ext>
            </p:extLst>
          </p:nvPr>
        </p:nvGraphicFramePr>
        <p:xfrm>
          <a:off x="840804" y="1243100"/>
          <a:ext cx="11022957" cy="54082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Rectángulo 1"/>
          <p:cNvSpPr/>
          <p:nvPr/>
        </p:nvSpPr>
        <p:spPr>
          <a:xfrm>
            <a:off x="3571242" y="6128094"/>
            <a:ext cx="6763885" cy="523220"/>
          </a:xfrm>
          <a:prstGeom prst="rect">
            <a:avLst/>
          </a:prstGeom>
        </p:spPr>
        <p:txBody>
          <a:bodyPr wrap="square">
            <a:spAutoFit/>
          </a:bodyPr>
          <a:lstStyle/>
          <a:p>
            <a:pPr algn="just"/>
            <a:r>
              <a:rPr lang="es-ES" sz="1400" dirty="0" err="1" smtClean="0">
                <a:solidFill>
                  <a:schemeClr val="bg1">
                    <a:lumMod val="50000"/>
                  </a:schemeClr>
                </a:solidFill>
                <a:latin typeface="Times New Roman" panose="02020603050405020304" pitchFamily="18" charset="0"/>
                <a:cs typeface="Times New Roman" panose="02020603050405020304" pitchFamily="18" charset="0"/>
              </a:rPr>
              <a:t>Girshick</a:t>
            </a:r>
            <a:r>
              <a:rPr lang="es-ES" sz="1400" dirty="0" smtClean="0">
                <a:solidFill>
                  <a:schemeClr val="bg1">
                    <a:lumMod val="50000"/>
                  </a:schemeClr>
                </a:solidFill>
                <a:latin typeface="Times New Roman" panose="02020603050405020304" pitchFamily="18" charset="0"/>
                <a:cs typeface="Times New Roman" panose="02020603050405020304" pitchFamily="18" charset="0"/>
              </a:rPr>
              <a:t> et al</a:t>
            </a:r>
            <a:r>
              <a:rPr lang="es-ES" sz="1400" dirty="0">
                <a:solidFill>
                  <a:schemeClr val="bg1">
                    <a:lumMod val="50000"/>
                  </a:schemeClr>
                </a:solidFill>
                <a:latin typeface="Times New Roman" panose="02020603050405020304" pitchFamily="18" charset="0"/>
                <a:cs typeface="Times New Roman" panose="02020603050405020304" pitchFamily="18" charset="0"/>
              </a:rPr>
              <a:t>. </a:t>
            </a:r>
            <a:r>
              <a:rPr lang="es-ES" sz="1400" dirty="0" err="1" smtClean="0">
                <a:solidFill>
                  <a:schemeClr val="bg1">
                    <a:lumMod val="50000"/>
                  </a:schemeClr>
                </a:solidFill>
                <a:latin typeface="Times New Roman" panose="02020603050405020304" pitchFamily="18" charset="0"/>
                <a:cs typeface="Times New Roman" panose="02020603050405020304" pitchFamily="18" charset="0"/>
              </a:rPr>
              <a:t>Fast</a:t>
            </a:r>
            <a:r>
              <a:rPr lang="es-ES" sz="1400" dirty="0" smtClean="0">
                <a:solidFill>
                  <a:schemeClr val="bg1">
                    <a:lumMod val="50000"/>
                  </a:schemeClr>
                </a:solidFill>
                <a:latin typeface="Times New Roman" panose="02020603050405020304" pitchFamily="18" charset="0"/>
                <a:cs typeface="Times New Roman" panose="02020603050405020304" pitchFamily="18" charset="0"/>
              </a:rPr>
              <a:t> r-</a:t>
            </a:r>
            <a:r>
              <a:rPr lang="es-ES" sz="1400" dirty="0" err="1" smtClean="0">
                <a:solidFill>
                  <a:schemeClr val="bg1">
                    <a:lumMod val="50000"/>
                  </a:schemeClr>
                </a:solidFill>
                <a:latin typeface="Times New Roman" panose="02020603050405020304" pitchFamily="18" charset="0"/>
                <a:cs typeface="Times New Roman" panose="02020603050405020304" pitchFamily="18" charset="0"/>
              </a:rPr>
              <a:t>cnn</a:t>
            </a:r>
            <a:r>
              <a:rPr lang="es-ES" sz="1400" dirty="0" smtClean="0">
                <a:solidFill>
                  <a:schemeClr val="bg1">
                    <a:lumMod val="50000"/>
                  </a:schemeClr>
                </a:solidFill>
                <a:latin typeface="Times New Roman" panose="02020603050405020304" pitchFamily="18" charset="0"/>
                <a:cs typeface="Times New Roman" panose="02020603050405020304" pitchFamily="18" charset="0"/>
              </a:rPr>
              <a:t>.</a:t>
            </a:r>
          </a:p>
          <a:p>
            <a:pPr algn="just"/>
            <a:r>
              <a:rPr lang="en-US" sz="1400" dirty="0" smtClean="0">
                <a:solidFill>
                  <a:schemeClr val="bg1">
                    <a:lumMod val="50000"/>
                  </a:schemeClr>
                </a:solidFill>
                <a:latin typeface="Times New Roman" panose="02020603050405020304" pitchFamily="18" charset="0"/>
                <a:cs typeface="Times New Roman" panose="02020603050405020304" pitchFamily="18" charset="0"/>
              </a:rPr>
              <a:t>He et al. Spatial </a:t>
            </a:r>
            <a:r>
              <a:rPr lang="en-US" sz="1400" dirty="0">
                <a:solidFill>
                  <a:schemeClr val="bg1">
                    <a:lumMod val="50000"/>
                  </a:schemeClr>
                </a:solidFill>
                <a:latin typeface="Times New Roman" panose="02020603050405020304" pitchFamily="18" charset="0"/>
                <a:cs typeface="Times New Roman" panose="02020603050405020304" pitchFamily="18" charset="0"/>
              </a:rPr>
              <a:t>pyramid pooling in deep convolutional networks for visual </a:t>
            </a:r>
            <a:r>
              <a:rPr lang="en-US" sz="1400" dirty="0" smtClean="0">
                <a:solidFill>
                  <a:schemeClr val="bg1">
                    <a:lumMod val="50000"/>
                  </a:schemeClr>
                </a:solidFill>
                <a:latin typeface="Times New Roman" panose="02020603050405020304" pitchFamily="18" charset="0"/>
                <a:cs typeface="Times New Roman" panose="02020603050405020304" pitchFamily="18" charset="0"/>
              </a:rPr>
              <a:t>recognition.</a:t>
            </a:r>
            <a:endParaRPr lang="es-ES" sz="1400" dirty="0">
              <a:solidFill>
                <a:schemeClr val="bg1">
                  <a:lumMod val="50000"/>
                </a:schemeClr>
              </a:solidFill>
              <a:latin typeface="Times New Roman" panose="02020603050405020304" pitchFamily="18" charset="0"/>
              <a:cs typeface="Times New Roman" panose="02020603050405020304" pitchFamily="18" charset="0"/>
            </a:endParaRPr>
          </a:p>
        </p:txBody>
      </p:sp>
      <p:pic>
        <p:nvPicPr>
          <p:cNvPr id="8" name="Imagen 7" descr="\\VBOXSVR\tesis_documentos\desventajaRCNN.png"/>
          <p:cNvPicPr/>
          <p:nvPr/>
        </p:nvPicPr>
        <p:blipFill rotWithShape="1">
          <a:blip r:embed="rId9" cstate="print">
            <a:extLst>
              <a:ext uri="{28A0092B-C50C-407E-A947-70E740481C1C}">
                <a14:useLocalDpi xmlns:a14="http://schemas.microsoft.com/office/drawing/2010/main" val="0"/>
              </a:ext>
            </a:extLst>
          </a:blip>
          <a:srcRect r="36978"/>
          <a:stretch/>
        </p:blipFill>
        <p:spPr bwMode="auto">
          <a:xfrm>
            <a:off x="2386077" y="2660664"/>
            <a:ext cx="3473302" cy="2788298"/>
          </a:xfrm>
          <a:prstGeom prst="rect">
            <a:avLst/>
          </a:prstGeom>
          <a:noFill/>
          <a:ln>
            <a:noFill/>
          </a:ln>
          <a:extLst>
            <a:ext uri="{53640926-AAD7-44D8-BBD7-CCE9431645EC}">
              <a14:shadowObscured xmlns:a14="http://schemas.microsoft.com/office/drawing/2010/main"/>
            </a:ext>
          </a:extLst>
        </p:spPr>
      </p:pic>
      <p:pic>
        <p:nvPicPr>
          <p:cNvPr id="9" name="Imagen 8"/>
          <p:cNvPicPr/>
          <p:nvPr/>
        </p:nvPicPr>
        <p:blipFill>
          <a:blip r:embed="rId10">
            <a:extLst>
              <a:ext uri="{28A0092B-C50C-407E-A947-70E740481C1C}">
                <a14:useLocalDpi xmlns:a14="http://schemas.microsoft.com/office/drawing/2010/main" val="0"/>
              </a:ext>
            </a:extLst>
          </a:blip>
          <a:srcRect/>
          <a:stretch>
            <a:fillRect/>
          </a:stretch>
        </p:blipFill>
        <p:spPr bwMode="auto">
          <a:xfrm>
            <a:off x="6443909" y="2806386"/>
            <a:ext cx="4480764" cy="2496854"/>
          </a:xfrm>
          <a:prstGeom prst="rect">
            <a:avLst/>
          </a:prstGeom>
          <a:noFill/>
          <a:ln>
            <a:noFill/>
          </a:ln>
        </p:spPr>
      </p:pic>
    </p:spTree>
    <p:extLst>
      <p:ext uri="{BB962C8B-B14F-4D97-AF65-F5344CB8AC3E}">
        <p14:creationId xmlns:p14="http://schemas.microsoft.com/office/powerpoint/2010/main" val="4099445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graphicEl>
                                              <a:dgm id="{ECB1CA3E-26B8-4A39-AEF8-6F06E506D3C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lvlOne"/>
        </p:bldSub>
      </p:bldGraphic>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cstate="print"/>
          <a:srcRect l="30742" t="20430" r="43077" b="16351"/>
          <a:stretch/>
        </p:blipFill>
        <p:spPr bwMode="auto">
          <a:xfrm>
            <a:off x="0" y="108275"/>
            <a:ext cx="4479235" cy="6759916"/>
          </a:xfrm>
          <a:prstGeom prst="rect">
            <a:avLst/>
          </a:prstGeom>
          <a:noFill/>
          <a:ln w="9525">
            <a:noFill/>
            <a:miter lim="800000"/>
            <a:headEnd/>
            <a:tailEnd/>
          </a:ln>
        </p:spPr>
      </p:pic>
      <p:sp>
        <p:nvSpPr>
          <p:cNvPr id="3" name="Título 2"/>
          <p:cNvSpPr>
            <a:spLocks noGrp="1"/>
          </p:cNvSpPr>
          <p:nvPr>
            <p:ph type="title"/>
          </p:nvPr>
        </p:nvSpPr>
        <p:spPr/>
        <p:txBody>
          <a:bodyPr/>
          <a:lstStyle/>
          <a:p>
            <a:endParaRPr lang="es-ES" dirty="0"/>
          </a:p>
        </p:txBody>
      </p:sp>
      <p:graphicFrame>
        <p:nvGraphicFramePr>
          <p:cNvPr id="7" name="4 Diagrama"/>
          <p:cNvGraphicFramePr>
            <a:graphicFrameLocks noGrp="1"/>
          </p:cNvGraphicFramePr>
          <p:nvPr>
            <p:ph idx="1"/>
            <p:extLst>
              <p:ext uri="{D42A27DB-BD31-4B8C-83A1-F6EECF244321}">
                <p14:modId xmlns:p14="http://schemas.microsoft.com/office/powerpoint/2010/main" val="3872214951"/>
              </p:ext>
            </p:extLst>
          </p:nvPr>
        </p:nvGraphicFramePr>
        <p:xfrm>
          <a:off x="840805" y="1243100"/>
          <a:ext cx="10998270" cy="115283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Rectángulo 1"/>
          <p:cNvSpPr/>
          <p:nvPr/>
        </p:nvSpPr>
        <p:spPr>
          <a:xfrm>
            <a:off x="5349651" y="6271501"/>
            <a:ext cx="4010919" cy="307777"/>
          </a:xfrm>
          <a:prstGeom prst="rect">
            <a:avLst/>
          </a:prstGeom>
        </p:spPr>
        <p:txBody>
          <a:bodyPr wrap="square">
            <a:spAutoFit/>
          </a:bodyPr>
          <a:lstStyle/>
          <a:p>
            <a:pPr algn="just"/>
            <a:r>
              <a:rPr lang="es-ES" sz="1400" dirty="0" err="1" smtClean="0">
                <a:solidFill>
                  <a:schemeClr val="bg1">
                    <a:lumMod val="50000"/>
                  </a:schemeClr>
                </a:solidFill>
                <a:latin typeface="Times New Roman" panose="02020603050405020304" pitchFamily="18" charset="0"/>
                <a:cs typeface="Times New Roman" panose="02020603050405020304" pitchFamily="18" charset="0"/>
              </a:rPr>
              <a:t>Girshick</a:t>
            </a:r>
            <a:r>
              <a:rPr lang="es-ES" sz="1400" dirty="0" smtClean="0">
                <a:solidFill>
                  <a:schemeClr val="bg1">
                    <a:lumMod val="50000"/>
                  </a:schemeClr>
                </a:solidFill>
                <a:latin typeface="Times New Roman" panose="02020603050405020304" pitchFamily="18" charset="0"/>
                <a:cs typeface="Times New Roman" panose="02020603050405020304" pitchFamily="18" charset="0"/>
              </a:rPr>
              <a:t> </a:t>
            </a:r>
            <a:r>
              <a:rPr lang="es-ES" sz="1400" dirty="0">
                <a:solidFill>
                  <a:schemeClr val="bg1">
                    <a:lumMod val="50000"/>
                  </a:schemeClr>
                </a:solidFill>
                <a:latin typeface="Times New Roman" panose="02020603050405020304" pitchFamily="18" charset="0"/>
                <a:cs typeface="Times New Roman" panose="02020603050405020304" pitchFamily="18" charset="0"/>
              </a:rPr>
              <a:t>et al. </a:t>
            </a:r>
            <a:r>
              <a:rPr lang="es-ES" sz="1400" dirty="0" smtClean="0">
                <a:solidFill>
                  <a:schemeClr val="bg1">
                    <a:lumMod val="50000"/>
                  </a:schemeClr>
                </a:solidFill>
                <a:latin typeface="Times New Roman" panose="02020603050405020304" pitchFamily="18" charset="0"/>
                <a:cs typeface="Times New Roman" panose="02020603050405020304" pitchFamily="18" charset="0"/>
              </a:rPr>
              <a:t> </a:t>
            </a:r>
            <a:r>
              <a:rPr lang="es-ES" sz="1400" dirty="0" err="1" smtClean="0">
                <a:solidFill>
                  <a:schemeClr val="bg1">
                    <a:lumMod val="50000"/>
                  </a:schemeClr>
                </a:solidFill>
                <a:latin typeface="Times New Roman" panose="02020603050405020304" pitchFamily="18" charset="0"/>
                <a:cs typeface="Times New Roman" panose="02020603050405020304" pitchFamily="18" charset="0"/>
              </a:rPr>
              <a:t>Fast</a:t>
            </a:r>
            <a:r>
              <a:rPr lang="es-ES" sz="1400" dirty="0" smtClean="0">
                <a:solidFill>
                  <a:schemeClr val="bg1">
                    <a:lumMod val="50000"/>
                  </a:schemeClr>
                </a:solidFill>
                <a:latin typeface="Times New Roman" panose="02020603050405020304" pitchFamily="18" charset="0"/>
                <a:cs typeface="Times New Roman" panose="02020603050405020304" pitchFamily="18" charset="0"/>
              </a:rPr>
              <a:t> R-CNN</a:t>
            </a:r>
            <a:endParaRPr lang="es-ES" sz="1400" dirty="0">
              <a:solidFill>
                <a:schemeClr val="bg1">
                  <a:lumMod val="50000"/>
                </a:schemeClr>
              </a:solidFill>
              <a:latin typeface="Times New Roman" panose="02020603050405020304" pitchFamily="18" charset="0"/>
              <a:cs typeface="Times New Roman" panose="02020603050405020304" pitchFamily="18" charset="0"/>
            </a:endParaRPr>
          </a:p>
        </p:txBody>
      </p:sp>
      <p:pic>
        <p:nvPicPr>
          <p:cNvPr id="8" name="Imagen 7" descr="\\VBOXSVR\tesis_documentos\fast rcnn.png"/>
          <p:cNvPicPr/>
          <p:nvPr/>
        </p:nvPicPr>
        <p:blipFill>
          <a:blip r:embed="rId9">
            <a:extLst>
              <a:ext uri="{28A0092B-C50C-407E-A947-70E740481C1C}">
                <a14:useLocalDpi xmlns:a14="http://schemas.microsoft.com/office/drawing/2010/main" val="0"/>
              </a:ext>
            </a:extLst>
          </a:blip>
          <a:srcRect/>
          <a:stretch>
            <a:fillRect/>
          </a:stretch>
        </p:blipFill>
        <p:spPr bwMode="auto">
          <a:xfrm>
            <a:off x="3737418" y="2597682"/>
            <a:ext cx="6357075" cy="3090465"/>
          </a:xfrm>
          <a:prstGeom prst="rect">
            <a:avLst/>
          </a:prstGeom>
          <a:noFill/>
          <a:ln>
            <a:noFill/>
          </a:ln>
        </p:spPr>
      </p:pic>
      <p:sp>
        <p:nvSpPr>
          <p:cNvPr id="5" name="Rectángulo 4"/>
          <p:cNvSpPr/>
          <p:nvPr/>
        </p:nvSpPr>
        <p:spPr>
          <a:xfrm>
            <a:off x="8614611" y="2863516"/>
            <a:ext cx="1576136" cy="2358189"/>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473955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graphicEl>
                                              <a:dgm id="{ECB1CA3E-26B8-4A39-AEF8-6F06E506D3C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lvlOne"/>
        </p:bldSub>
      </p:bldGraphic>
      <p:bldP spid="2" grpId="0"/>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cstate="print"/>
          <a:srcRect l="30742" t="20430" r="43077" b="16351"/>
          <a:stretch/>
        </p:blipFill>
        <p:spPr bwMode="auto">
          <a:xfrm>
            <a:off x="0" y="108275"/>
            <a:ext cx="4479235" cy="6759916"/>
          </a:xfrm>
          <a:prstGeom prst="rect">
            <a:avLst/>
          </a:prstGeom>
          <a:noFill/>
          <a:ln w="9525">
            <a:noFill/>
            <a:miter lim="800000"/>
            <a:headEnd/>
            <a:tailEnd/>
          </a:ln>
        </p:spPr>
      </p:pic>
      <p:sp>
        <p:nvSpPr>
          <p:cNvPr id="3" name="Título 2"/>
          <p:cNvSpPr>
            <a:spLocks noGrp="1"/>
          </p:cNvSpPr>
          <p:nvPr>
            <p:ph type="title"/>
          </p:nvPr>
        </p:nvSpPr>
        <p:spPr/>
        <p:txBody>
          <a:bodyPr/>
          <a:lstStyle/>
          <a:p>
            <a:endParaRPr lang="es-ES" dirty="0"/>
          </a:p>
        </p:txBody>
      </p:sp>
      <p:graphicFrame>
        <p:nvGraphicFramePr>
          <p:cNvPr id="7" name="4 Diagrama"/>
          <p:cNvGraphicFramePr>
            <a:graphicFrameLocks noGrp="1"/>
          </p:cNvGraphicFramePr>
          <p:nvPr>
            <p:ph idx="1"/>
            <p:extLst>
              <p:ext uri="{D42A27DB-BD31-4B8C-83A1-F6EECF244321}">
                <p14:modId xmlns:p14="http://schemas.microsoft.com/office/powerpoint/2010/main" val="4186195156"/>
              </p:ext>
            </p:extLst>
          </p:nvPr>
        </p:nvGraphicFramePr>
        <p:xfrm>
          <a:off x="840805" y="1243100"/>
          <a:ext cx="10926080" cy="135572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Rectángulo 1"/>
          <p:cNvSpPr/>
          <p:nvPr/>
        </p:nvSpPr>
        <p:spPr>
          <a:xfrm>
            <a:off x="5169177" y="6368388"/>
            <a:ext cx="4010919" cy="307777"/>
          </a:xfrm>
          <a:prstGeom prst="rect">
            <a:avLst/>
          </a:prstGeom>
        </p:spPr>
        <p:txBody>
          <a:bodyPr wrap="square">
            <a:spAutoFit/>
          </a:bodyPr>
          <a:lstStyle/>
          <a:p>
            <a:pPr algn="just"/>
            <a:r>
              <a:rPr lang="es-ES" sz="1400" dirty="0" err="1" smtClean="0">
                <a:solidFill>
                  <a:schemeClr val="bg1">
                    <a:lumMod val="50000"/>
                  </a:schemeClr>
                </a:solidFill>
                <a:latin typeface="Times New Roman" panose="02020603050405020304" pitchFamily="18" charset="0"/>
                <a:cs typeface="Times New Roman" panose="02020603050405020304" pitchFamily="18" charset="0"/>
              </a:rPr>
              <a:t>Girshick</a:t>
            </a:r>
            <a:r>
              <a:rPr lang="es-ES" sz="1400" dirty="0" smtClean="0">
                <a:solidFill>
                  <a:schemeClr val="bg1">
                    <a:lumMod val="50000"/>
                  </a:schemeClr>
                </a:solidFill>
                <a:latin typeface="Times New Roman" panose="02020603050405020304" pitchFamily="18" charset="0"/>
                <a:cs typeface="Times New Roman" panose="02020603050405020304" pitchFamily="18" charset="0"/>
              </a:rPr>
              <a:t> </a:t>
            </a:r>
            <a:r>
              <a:rPr lang="es-ES" sz="1400" dirty="0">
                <a:solidFill>
                  <a:schemeClr val="bg1">
                    <a:lumMod val="50000"/>
                  </a:schemeClr>
                </a:solidFill>
                <a:latin typeface="Times New Roman" panose="02020603050405020304" pitchFamily="18" charset="0"/>
                <a:cs typeface="Times New Roman" panose="02020603050405020304" pitchFamily="18" charset="0"/>
              </a:rPr>
              <a:t>et al. </a:t>
            </a:r>
            <a:r>
              <a:rPr lang="es-ES" sz="1400" dirty="0" smtClean="0">
                <a:solidFill>
                  <a:schemeClr val="bg1">
                    <a:lumMod val="50000"/>
                  </a:schemeClr>
                </a:solidFill>
                <a:latin typeface="Times New Roman" panose="02020603050405020304" pitchFamily="18" charset="0"/>
                <a:cs typeface="Times New Roman" panose="02020603050405020304" pitchFamily="18" charset="0"/>
              </a:rPr>
              <a:t> </a:t>
            </a:r>
            <a:r>
              <a:rPr lang="es-ES" sz="1400" dirty="0" err="1" smtClean="0">
                <a:solidFill>
                  <a:schemeClr val="bg1">
                    <a:lumMod val="50000"/>
                  </a:schemeClr>
                </a:solidFill>
                <a:latin typeface="Times New Roman" panose="02020603050405020304" pitchFamily="18" charset="0"/>
                <a:cs typeface="Times New Roman" panose="02020603050405020304" pitchFamily="18" charset="0"/>
              </a:rPr>
              <a:t>Fast</a:t>
            </a:r>
            <a:r>
              <a:rPr lang="es-ES" sz="1400" dirty="0" smtClean="0">
                <a:solidFill>
                  <a:schemeClr val="bg1">
                    <a:lumMod val="50000"/>
                  </a:schemeClr>
                </a:solidFill>
                <a:latin typeface="Times New Roman" panose="02020603050405020304" pitchFamily="18" charset="0"/>
                <a:cs typeface="Times New Roman" panose="02020603050405020304" pitchFamily="18" charset="0"/>
              </a:rPr>
              <a:t> R-CNN</a:t>
            </a:r>
            <a:endParaRPr lang="es-ES" sz="1400" dirty="0">
              <a:solidFill>
                <a:schemeClr val="bg1">
                  <a:lumMod val="50000"/>
                </a:schemeClr>
              </a:solidFill>
              <a:latin typeface="Times New Roman" panose="02020603050405020304" pitchFamily="18" charset="0"/>
              <a:cs typeface="Times New Roman" panose="02020603050405020304" pitchFamily="18" charset="0"/>
            </a:endParaRPr>
          </a:p>
        </p:txBody>
      </p:sp>
      <p:pic>
        <p:nvPicPr>
          <p:cNvPr id="9" name="Imagen 8" descr="\\VBOXSVR\tesis_documentos\roipool.pn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66306" y="2598821"/>
            <a:ext cx="5814579" cy="2896161"/>
          </a:xfrm>
          <a:prstGeom prst="rect">
            <a:avLst/>
          </a:prstGeom>
          <a:noFill/>
          <a:ln>
            <a:noFill/>
          </a:ln>
        </p:spPr>
      </p:pic>
    </p:spTree>
    <p:extLst>
      <p:ext uri="{BB962C8B-B14F-4D97-AF65-F5344CB8AC3E}">
        <p14:creationId xmlns:p14="http://schemas.microsoft.com/office/powerpoint/2010/main" val="4135452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graphicEl>
                                              <a:dgm id="{ECB1CA3E-26B8-4A39-AEF8-6F06E506D3C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lvlOne"/>
        </p:bldSub>
      </p:bldGraphic>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cstate="print"/>
          <a:srcRect l="30742" t="20430" r="43077" b="16351"/>
          <a:stretch/>
        </p:blipFill>
        <p:spPr bwMode="auto">
          <a:xfrm>
            <a:off x="0" y="108275"/>
            <a:ext cx="4479235" cy="6759916"/>
          </a:xfrm>
          <a:prstGeom prst="rect">
            <a:avLst/>
          </a:prstGeom>
          <a:noFill/>
          <a:ln w="9525">
            <a:noFill/>
            <a:miter lim="800000"/>
            <a:headEnd/>
            <a:tailEnd/>
          </a:ln>
        </p:spPr>
      </p:pic>
      <p:sp>
        <p:nvSpPr>
          <p:cNvPr id="7" name="1 Título"/>
          <p:cNvSpPr>
            <a:spLocks noGrp="1"/>
          </p:cNvSpPr>
          <p:nvPr>
            <p:ph type="title"/>
          </p:nvPr>
        </p:nvSpPr>
        <p:spPr>
          <a:xfrm>
            <a:off x="2564944" y="980728"/>
            <a:ext cx="7859216" cy="1143000"/>
          </a:xfrm>
        </p:spPr>
        <p:txBody>
          <a:bodyPr/>
          <a:lstStyle/>
          <a:p>
            <a:endParaRPr lang="es-EC" sz="2400" b="1" kern="0" dirty="0">
              <a:solidFill>
                <a:prstClr val="black"/>
              </a:solidFill>
              <a:latin typeface="Times New Roman" pitchFamily="18" charset="0"/>
              <a:ea typeface="+mn-ea"/>
              <a:cs typeface="Times New Roman" pitchFamily="18" charset="0"/>
            </a:endParaRPr>
          </a:p>
        </p:txBody>
      </p:sp>
      <p:graphicFrame>
        <p:nvGraphicFramePr>
          <p:cNvPr id="6" name="4 Diagrama"/>
          <p:cNvGraphicFramePr>
            <a:graphicFrameLocks noGrp="1"/>
          </p:cNvGraphicFramePr>
          <p:nvPr>
            <p:ph idx="1"/>
            <p:extLst>
              <p:ext uri="{D42A27DB-BD31-4B8C-83A1-F6EECF244321}">
                <p14:modId xmlns:p14="http://schemas.microsoft.com/office/powerpoint/2010/main" val="3938864956"/>
              </p:ext>
            </p:extLst>
          </p:nvPr>
        </p:nvGraphicFramePr>
        <p:xfrm>
          <a:off x="875818" y="1354238"/>
          <a:ext cx="11022957" cy="48845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37484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ECB1CA3E-26B8-4A39-AEF8-6F06E506D3C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dgm id="{35F1FABA-4DA8-402B-A11D-DF4245849B69}"/>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graphicEl>
                                              <a:dgm id="{BD58ED50-4D23-4BC6-9E32-1D34C79EE57B}"/>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graphicEl>
                                              <a:dgm id="{55FEE2C7-0142-46D4-AA60-0318A65C607A}"/>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graphicEl>
                                              <a:dgm id="{3E09CD22-2748-41BC-AA76-7386CA4B16A0}"/>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lvlOne"/>
        </p:bldSub>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cstate="print"/>
          <a:srcRect l="30742" t="20430" r="43077" b="16351"/>
          <a:stretch/>
        </p:blipFill>
        <p:spPr bwMode="auto">
          <a:xfrm>
            <a:off x="0" y="108275"/>
            <a:ext cx="4479235" cy="6759916"/>
          </a:xfrm>
          <a:prstGeom prst="rect">
            <a:avLst/>
          </a:prstGeom>
          <a:noFill/>
          <a:ln w="9525">
            <a:noFill/>
            <a:miter lim="800000"/>
            <a:headEnd/>
            <a:tailEnd/>
          </a:ln>
        </p:spPr>
      </p:pic>
      <p:graphicFrame>
        <p:nvGraphicFramePr>
          <p:cNvPr id="8" name="Marcador de contenido 7"/>
          <p:cNvGraphicFramePr>
            <a:graphicFrameLocks noGrp="1"/>
          </p:cNvGraphicFramePr>
          <p:nvPr>
            <p:ph idx="1"/>
            <p:extLst>
              <p:ext uri="{D42A27DB-BD31-4B8C-83A1-F6EECF244321}">
                <p14:modId xmlns:p14="http://schemas.microsoft.com/office/powerpoint/2010/main" val="1320603693"/>
              </p:ext>
            </p:extLst>
          </p:nvPr>
        </p:nvGraphicFramePr>
        <p:xfrm>
          <a:off x="1577181" y="2000484"/>
          <a:ext cx="9586555" cy="4408964"/>
        </p:xfrm>
        <a:graphic>
          <a:graphicData uri="http://schemas.openxmlformats.org/drawingml/2006/table">
            <a:tbl>
              <a:tblPr firstRow="1" firstCol="1" bandRow="1">
                <a:tableStyleId>{616DA210-FB5B-4158-B5E0-FEB733F419BA}</a:tableStyleId>
              </a:tblPr>
              <a:tblGrid>
                <a:gridCol w="2624274"/>
                <a:gridCol w="2298551"/>
                <a:gridCol w="2331865"/>
                <a:gridCol w="2331865"/>
              </a:tblGrid>
              <a:tr h="481110">
                <a:tc>
                  <a:txBody>
                    <a:bodyPr/>
                    <a:lstStyle/>
                    <a:p>
                      <a:pPr algn="ctr">
                        <a:lnSpc>
                          <a:spcPct val="150000"/>
                        </a:lnSpc>
                        <a:spcAft>
                          <a:spcPts val="0"/>
                        </a:spcAft>
                      </a:pPr>
                      <a:r>
                        <a:rPr lang="es-ES" sz="1400" dirty="0">
                          <a:effectLst/>
                          <a:latin typeface="Times New Roman" panose="02020603050405020304" pitchFamily="18" charset="0"/>
                          <a:cs typeface="Times New Roman" panose="02020603050405020304" pitchFamily="18" charset="0"/>
                        </a:rPr>
                        <a:t> </a:t>
                      </a:r>
                      <a:endParaRPr lang="es-ES" sz="1400" dirty="0">
                        <a:solidFill>
                          <a:srgbClr val="191919"/>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881" marR="53881" marT="0" marB="0"/>
                </a:tc>
                <a:tc>
                  <a:txBody>
                    <a:bodyPr/>
                    <a:lstStyle/>
                    <a:p>
                      <a:pPr algn="ctr">
                        <a:lnSpc>
                          <a:spcPct val="150000"/>
                        </a:lnSpc>
                        <a:spcAft>
                          <a:spcPts val="0"/>
                        </a:spcAft>
                      </a:pPr>
                      <a:r>
                        <a:rPr lang="es-ES" sz="1400" dirty="0">
                          <a:effectLst/>
                          <a:latin typeface="Times New Roman" panose="02020603050405020304" pitchFamily="18" charset="0"/>
                          <a:cs typeface="Times New Roman" panose="02020603050405020304" pitchFamily="18" charset="0"/>
                        </a:rPr>
                        <a:t>Base</a:t>
                      </a:r>
                      <a:endParaRPr lang="es-ES" sz="1400" dirty="0">
                        <a:solidFill>
                          <a:srgbClr val="191919"/>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881" marR="53881" marT="0" marB="0"/>
                </a:tc>
                <a:tc>
                  <a:txBody>
                    <a:bodyPr/>
                    <a:lstStyle/>
                    <a:p>
                      <a:pPr algn="ctr">
                        <a:lnSpc>
                          <a:spcPct val="150000"/>
                        </a:lnSpc>
                        <a:spcAft>
                          <a:spcPts val="0"/>
                        </a:spcAft>
                      </a:pPr>
                      <a:r>
                        <a:rPr lang="es-ES" sz="1400" dirty="0">
                          <a:effectLst/>
                          <a:latin typeface="Times New Roman" panose="02020603050405020304" pitchFamily="18" charset="0"/>
                          <a:cs typeface="Times New Roman" panose="02020603050405020304" pitchFamily="18" charset="0"/>
                        </a:rPr>
                        <a:t>Arquitectura experimental</a:t>
                      </a:r>
                      <a:endParaRPr lang="es-ES" sz="1400" dirty="0">
                        <a:solidFill>
                          <a:srgbClr val="191919"/>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881" marR="53881" marT="0" marB="0"/>
                </a:tc>
                <a:tc>
                  <a:txBody>
                    <a:bodyPr/>
                    <a:lstStyle/>
                    <a:p>
                      <a:pPr algn="ctr">
                        <a:lnSpc>
                          <a:spcPct val="150000"/>
                        </a:lnSpc>
                        <a:spcAft>
                          <a:spcPts val="0"/>
                        </a:spcAft>
                      </a:pPr>
                      <a:r>
                        <a:rPr lang="es-ES" sz="1400" dirty="0">
                          <a:effectLst/>
                          <a:latin typeface="Times New Roman" panose="02020603050405020304" pitchFamily="18" charset="0"/>
                          <a:cs typeface="Times New Roman" panose="02020603050405020304" pitchFamily="18" charset="0"/>
                        </a:rPr>
                        <a:t>Arquitectura propuesta</a:t>
                      </a:r>
                      <a:endParaRPr lang="es-ES" sz="1400" dirty="0">
                        <a:solidFill>
                          <a:srgbClr val="191919"/>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881" marR="53881" marT="0" marB="0"/>
                </a:tc>
              </a:tr>
              <a:tr h="571520">
                <a:tc>
                  <a:txBody>
                    <a:bodyPr/>
                    <a:lstStyle/>
                    <a:p>
                      <a:pPr algn="ctr">
                        <a:lnSpc>
                          <a:spcPct val="150000"/>
                        </a:lnSpc>
                        <a:spcAft>
                          <a:spcPts val="0"/>
                        </a:spcAft>
                      </a:pPr>
                      <a:r>
                        <a:rPr lang="es-ES" sz="1400" dirty="0">
                          <a:effectLst/>
                          <a:latin typeface="Times New Roman" panose="02020603050405020304" pitchFamily="18" charset="0"/>
                          <a:cs typeface="Times New Roman" panose="02020603050405020304" pitchFamily="18" charset="0"/>
                        </a:rPr>
                        <a:t>Capa convolucional con </a:t>
                      </a:r>
                      <a:r>
                        <a:rPr lang="es-ES" sz="1400" dirty="0" err="1">
                          <a:effectLst/>
                          <a:latin typeface="Times New Roman" panose="02020603050405020304" pitchFamily="18" charset="0"/>
                          <a:cs typeface="Times New Roman" panose="02020603050405020304" pitchFamily="18" charset="0"/>
                        </a:rPr>
                        <a:t>kernel</a:t>
                      </a:r>
                      <a:r>
                        <a:rPr lang="es-ES" sz="1400" dirty="0">
                          <a:effectLst/>
                          <a:latin typeface="Times New Roman" panose="02020603050405020304" pitchFamily="18" charset="0"/>
                          <a:cs typeface="Times New Roman" panose="02020603050405020304" pitchFamily="18" charset="0"/>
                        </a:rPr>
                        <a:t> 5x5</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881" marR="53881" marT="0" marB="0"/>
                </a:tc>
                <a:tc>
                  <a:txBody>
                    <a:bodyPr/>
                    <a:lstStyle/>
                    <a:p>
                      <a:pPr algn="ctr">
                        <a:lnSpc>
                          <a:spcPct val="150000"/>
                        </a:lnSpc>
                        <a:spcAft>
                          <a:spcPts val="0"/>
                        </a:spcAft>
                      </a:pPr>
                      <a:r>
                        <a:rPr lang="es-ES" sz="1400" dirty="0">
                          <a:effectLst/>
                          <a:latin typeface="Times New Roman" panose="02020603050405020304" pitchFamily="18" charset="0"/>
                          <a:cs typeface="Times New Roman" panose="02020603050405020304" pitchFamily="18" charset="0"/>
                        </a:rPr>
                        <a:t>conv5-Nk1</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881" marR="53881" marT="0" marB="0"/>
                </a:tc>
                <a:tc>
                  <a:txBody>
                    <a:bodyPr/>
                    <a:lstStyle/>
                    <a:p>
                      <a:pPr algn="ctr">
                        <a:lnSpc>
                          <a:spcPct val="150000"/>
                        </a:lnSpc>
                        <a:spcAft>
                          <a:spcPts val="0"/>
                        </a:spcAft>
                      </a:pPr>
                      <a:r>
                        <a:rPr lang="es-ES" sz="1400" dirty="0">
                          <a:effectLst/>
                          <a:latin typeface="Times New Roman" panose="02020603050405020304" pitchFamily="18" charset="0"/>
                          <a:cs typeface="Times New Roman" panose="02020603050405020304" pitchFamily="18" charset="0"/>
                        </a:rPr>
                        <a:t>conv5-Nk1</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881" marR="53881" marT="0" marB="0"/>
                </a:tc>
                <a:tc>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conv5-Nk1</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3881" marR="53881" marT="0" marB="0"/>
                </a:tc>
              </a:tr>
              <a:tr h="271694">
                <a:tc>
                  <a:txBody>
                    <a:bodyPr/>
                    <a:lstStyle/>
                    <a:p>
                      <a:pPr algn="ctr">
                        <a:lnSpc>
                          <a:spcPct val="150000"/>
                        </a:lnSpc>
                        <a:spcAft>
                          <a:spcPts val="0"/>
                        </a:spcAft>
                      </a:pPr>
                      <a:r>
                        <a:rPr lang="es-ES" sz="1400" dirty="0">
                          <a:effectLst/>
                          <a:latin typeface="Times New Roman" panose="02020603050405020304" pitchFamily="18" charset="0"/>
                          <a:cs typeface="Times New Roman" panose="02020603050405020304" pitchFamily="18" charset="0"/>
                        </a:rPr>
                        <a:t>Función de activación</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881" marR="53881" marT="0" marB="0"/>
                </a:tc>
                <a:tc>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ReLU</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3881" marR="53881" marT="0" marB="0"/>
                </a:tc>
                <a:tc>
                  <a:txBody>
                    <a:bodyPr/>
                    <a:lstStyle/>
                    <a:p>
                      <a:pPr algn="ctr">
                        <a:lnSpc>
                          <a:spcPct val="150000"/>
                        </a:lnSpc>
                        <a:spcAft>
                          <a:spcPts val="0"/>
                        </a:spcAft>
                      </a:pPr>
                      <a:r>
                        <a:rPr lang="es-ES" sz="1400" dirty="0" err="1">
                          <a:effectLst/>
                          <a:latin typeface="Times New Roman" panose="02020603050405020304" pitchFamily="18" charset="0"/>
                          <a:cs typeface="Times New Roman" panose="02020603050405020304" pitchFamily="18" charset="0"/>
                        </a:rPr>
                        <a:t>ReLU</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881" marR="53881" marT="0" marB="0"/>
                </a:tc>
                <a:tc>
                  <a:txBody>
                    <a:bodyPr/>
                    <a:lstStyle/>
                    <a:p>
                      <a:pPr algn="ctr">
                        <a:lnSpc>
                          <a:spcPct val="150000"/>
                        </a:lnSpc>
                        <a:spcAft>
                          <a:spcPts val="0"/>
                        </a:spcAft>
                      </a:pPr>
                      <a:r>
                        <a:rPr lang="es-ES" sz="1400" dirty="0" err="1">
                          <a:effectLst/>
                          <a:latin typeface="Times New Roman" panose="02020603050405020304" pitchFamily="18" charset="0"/>
                          <a:cs typeface="Times New Roman" panose="02020603050405020304" pitchFamily="18" charset="0"/>
                        </a:rPr>
                        <a:t>ReLU</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881" marR="53881" marT="0" marB="0"/>
                </a:tc>
              </a:tr>
              <a:tr h="407414">
                <a:tc>
                  <a:txBody>
                    <a:bodyPr/>
                    <a:lstStyle/>
                    <a:p>
                      <a:pPr algn="ctr">
                        <a:lnSpc>
                          <a:spcPct val="150000"/>
                        </a:lnSpc>
                        <a:spcAft>
                          <a:spcPts val="0"/>
                        </a:spcAft>
                      </a:pPr>
                      <a:r>
                        <a:rPr lang="es-ES" sz="1400" dirty="0">
                          <a:effectLst/>
                          <a:latin typeface="Times New Roman" panose="02020603050405020304" pitchFamily="18" charset="0"/>
                          <a:cs typeface="Times New Roman" panose="02020603050405020304" pitchFamily="18" charset="0"/>
                        </a:rPr>
                        <a:t>Capa de agrupamiento</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881" marR="53881" marT="0" marB="0"/>
                </a:tc>
                <a:tc>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 </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3881" marR="53881" marT="0" marB="0"/>
                </a:tc>
                <a:tc>
                  <a:txBody>
                    <a:bodyPr/>
                    <a:lstStyle/>
                    <a:p>
                      <a:pPr algn="ctr">
                        <a:lnSpc>
                          <a:spcPct val="150000"/>
                        </a:lnSpc>
                        <a:spcAft>
                          <a:spcPts val="0"/>
                        </a:spcAft>
                      </a:pPr>
                      <a:r>
                        <a:rPr lang="es-ES" sz="1400" dirty="0" err="1">
                          <a:effectLst/>
                          <a:latin typeface="Times New Roman" panose="02020603050405020304" pitchFamily="18" charset="0"/>
                          <a:cs typeface="Times New Roman" panose="02020603050405020304" pitchFamily="18" charset="0"/>
                        </a:rPr>
                        <a:t>max-pooling</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881" marR="53881" marT="0" marB="0"/>
                </a:tc>
                <a:tc>
                  <a:txBody>
                    <a:bodyPr/>
                    <a:lstStyle/>
                    <a:p>
                      <a:pPr algn="ctr">
                        <a:lnSpc>
                          <a:spcPct val="150000"/>
                        </a:lnSpc>
                        <a:spcAft>
                          <a:spcPts val="0"/>
                        </a:spcAft>
                      </a:pPr>
                      <a:r>
                        <a:rPr lang="es-ES" sz="1400" dirty="0" err="1">
                          <a:effectLst/>
                          <a:latin typeface="Times New Roman" panose="02020603050405020304" pitchFamily="18" charset="0"/>
                          <a:cs typeface="Times New Roman" panose="02020603050405020304" pitchFamily="18" charset="0"/>
                        </a:rPr>
                        <a:t>max-pooling</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881" marR="53881" marT="0" marB="0"/>
                </a:tc>
              </a:tr>
              <a:tr h="571520">
                <a:tc>
                  <a:txBody>
                    <a:bodyPr/>
                    <a:lstStyle/>
                    <a:p>
                      <a:pPr algn="ctr">
                        <a:lnSpc>
                          <a:spcPct val="150000"/>
                        </a:lnSpc>
                        <a:spcAft>
                          <a:spcPts val="0"/>
                        </a:spcAft>
                      </a:pPr>
                      <a:r>
                        <a:rPr lang="es-ES" sz="1400" dirty="0">
                          <a:effectLst/>
                          <a:latin typeface="Times New Roman" panose="02020603050405020304" pitchFamily="18" charset="0"/>
                          <a:cs typeface="Times New Roman" panose="02020603050405020304" pitchFamily="18" charset="0"/>
                        </a:rPr>
                        <a:t>Capa convolucional con </a:t>
                      </a:r>
                      <a:r>
                        <a:rPr lang="es-ES" sz="1400" dirty="0" err="1">
                          <a:effectLst/>
                          <a:latin typeface="Times New Roman" panose="02020603050405020304" pitchFamily="18" charset="0"/>
                          <a:cs typeface="Times New Roman" panose="02020603050405020304" pitchFamily="18" charset="0"/>
                        </a:rPr>
                        <a:t>kernel</a:t>
                      </a:r>
                      <a:r>
                        <a:rPr lang="es-ES" sz="1400" dirty="0">
                          <a:effectLst/>
                          <a:latin typeface="Times New Roman" panose="02020603050405020304" pitchFamily="18" charset="0"/>
                          <a:cs typeface="Times New Roman" panose="02020603050405020304" pitchFamily="18" charset="0"/>
                        </a:rPr>
                        <a:t> 3x3</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881" marR="53881" marT="0" marB="0"/>
                </a:tc>
                <a:tc>
                  <a:txBody>
                    <a:bodyPr/>
                    <a:lstStyle/>
                    <a:p>
                      <a:pPr algn="ctr">
                        <a:lnSpc>
                          <a:spcPct val="150000"/>
                        </a:lnSpc>
                        <a:spcAft>
                          <a:spcPts val="0"/>
                        </a:spcAft>
                      </a:pPr>
                      <a:r>
                        <a:rPr lang="es-ES" sz="1400" dirty="0">
                          <a:effectLst/>
                          <a:latin typeface="Times New Roman" panose="02020603050405020304" pitchFamily="18" charset="0"/>
                          <a:cs typeface="Times New Roman" panose="02020603050405020304" pitchFamily="18" charset="0"/>
                        </a:rPr>
                        <a:t> </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881" marR="53881" marT="0" marB="0"/>
                </a:tc>
                <a:tc>
                  <a:txBody>
                    <a:bodyPr/>
                    <a:lstStyle/>
                    <a:p>
                      <a:pPr algn="ctr">
                        <a:lnSpc>
                          <a:spcPct val="150000"/>
                        </a:lnSpc>
                        <a:spcAft>
                          <a:spcPts val="0"/>
                        </a:spcAft>
                      </a:pPr>
                      <a:r>
                        <a:rPr lang="es-ES" sz="1400" dirty="0">
                          <a:effectLst/>
                          <a:latin typeface="Times New Roman" panose="02020603050405020304" pitchFamily="18" charset="0"/>
                          <a:cs typeface="Times New Roman" panose="02020603050405020304" pitchFamily="18" charset="0"/>
                        </a:rPr>
                        <a:t>conv3-Nk2</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881" marR="53881" marT="0" marB="0"/>
                </a:tc>
                <a:tc>
                  <a:txBody>
                    <a:bodyPr/>
                    <a:lstStyle/>
                    <a:p>
                      <a:pPr algn="ctr">
                        <a:lnSpc>
                          <a:spcPct val="150000"/>
                        </a:lnSpc>
                        <a:spcAft>
                          <a:spcPts val="0"/>
                        </a:spcAft>
                      </a:pPr>
                      <a:r>
                        <a:rPr lang="es-ES" sz="1400" dirty="0">
                          <a:effectLst/>
                          <a:latin typeface="Times New Roman" panose="02020603050405020304" pitchFamily="18" charset="0"/>
                          <a:cs typeface="Times New Roman" panose="02020603050405020304" pitchFamily="18" charset="0"/>
                        </a:rPr>
                        <a:t>conv3-Nk2</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881" marR="53881" marT="0" marB="0"/>
                </a:tc>
              </a:tr>
              <a:tr h="271694">
                <a:tc>
                  <a:txBody>
                    <a:bodyPr/>
                    <a:lstStyle/>
                    <a:p>
                      <a:pPr algn="ctr">
                        <a:lnSpc>
                          <a:spcPct val="150000"/>
                        </a:lnSpc>
                        <a:spcAft>
                          <a:spcPts val="0"/>
                        </a:spcAft>
                      </a:pPr>
                      <a:r>
                        <a:rPr lang="es-ES" sz="1400" dirty="0">
                          <a:effectLst/>
                          <a:latin typeface="Times New Roman" panose="02020603050405020304" pitchFamily="18" charset="0"/>
                          <a:cs typeface="Times New Roman" panose="02020603050405020304" pitchFamily="18" charset="0"/>
                        </a:rPr>
                        <a:t>Función de activación</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881" marR="53881" marT="0" marB="0"/>
                </a:tc>
                <a:tc>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 </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3881" marR="53881" marT="0" marB="0"/>
                </a:tc>
                <a:tc>
                  <a:txBody>
                    <a:bodyPr/>
                    <a:lstStyle/>
                    <a:p>
                      <a:pPr algn="ctr">
                        <a:lnSpc>
                          <a:spcPct val="150000"/>
                        </a:lnSpc>
                        <a:spcAft>
                          <a:spcPts val="0"/>
                        </a:spcAft>
                      </a:pPr>
                      <a:r>
                        <a:rPr lang="es-ES" sz="1400" dirty="0" err="1">
                          <a:effectLst/>
                          <a:latin typeface="Times New Roman" panose="02020603050405020304" pitchFamily="18" charset="0"/>
                          <a:cs typeface="Times New Roman" panose="02020603050405020304" pitchFamily="18" charset="0"/>
                        </a:rPr>
                        <a:t>ReLU</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881" marR="53881" marT="0" marB="0"/>
                </a:tc>
                <a:tc>
                  <a:txBody>
                    <a:bodyPr/>
                    <a:lstStyle/>
                    <a:p>
                      <a:pPr algn="ctr">
                        <a:lnSpc>
                          <a:spcPct val="150000"/>
                        </a:lnSpc>
                        <a:spcAft>
                          <a:spcPts val="0"/>
                        </a:spcAft>
                      </a:pPr>
                      <a:r>
                        <a:rPr lang="es-ES" sz="1400" dirty="0" err="1">
                          <a:effectLst/>
                          <a:latin typeface="Times New Roman" panose="02020603050405020304" pitchFamily="18" charset="0"/>
                          <a:cs typeface="Times New Roman" panose="02020603050405020304" pitchFamily="18" charset="0"/>
                        </a:rPr>
                        <a:t>ReLU</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881" marR="53881" marT="0" marB="0"/>
                </a:tc>
              </a:tr>
              <a:tr h="271694">
                <a:tc>
                  <a:txBody>
                    <a:bodyPr/>
                    <a:lstStyle/>
                    <a:p>
                      <a:pPr algn="ctr">
                        <a:lnSpc>
                          <a:spcPct val="150000"/>
                        </a:lnSpc>
                        <a:spcAft>
                          <a:spcPts val="0"/>
                        </a:spcAft>
                      </a:pPr>
                      <a:r>
                        <a:rPr lang="es-ES" sz="1400" dirty="0">
                          <a:effectLst/>
                          <a:latin typeface="Times New Roman" panose="02020603050405020304" pitchFamily="18" charset="0"/>
                          <a:cs typeface="Times New Roman" panose="02020603050405020304" pitchFamily="18" charset="0"/>
                        </a:rPr>
                        <a:t>Capa </a:t>
                      </a:r>
                      <a:r>
                        <a:rPr lang="es-ES" sz="1400" dirty="0" err="1">
                          <a:effectLst/>
                          <a:latin typeface="Times New Roman" panose="02020603050405020304" pitchFamily="18" charset="0"/>
                          <a:cs typeface="Times New Roman" panose="02020603050405020304" pitchFamily="18" charset="0"/>
                        </a:rPr>
                        <a:t>roi-pooling</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881" marR="53881" marT="0" marB="0"/>
                </a:tc>
                <a:tc>
                  <a:txBody>
                    <a:bodyPr/>
                    <a:lstStyle/>
                    <a:p>
                      <a:pPr algn="ctr">
                        <a:lnSpc>
                          <a:spcPct val="150000"/>
                        </a:lnSpc>
                        <a:spcAft>
                          <a:spcPts val="0"/>
                        </a:spcAft>
                      </a:pPr>
                      <a:r>
                        <a:rPr lang="es-ES" sz="1400" dirty="0" err="1">
                          <a:effectLst/>
                          <a:latin typeface="Times New Roman" panose="02020603050405020304" pitchFamily="18" charset="0"/>
                          <a:cs typeface="Times New Roman" panose="02020603050405020304" pitchFamily="18" charset="0"/>
                        </a:rPr>
                        <a:t>roi-pooling</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881" marR="53881" marT="0" marB="0"/>
                </a:tc>
                <a:tc>
                  <a:txBody>
                    <a:bodyPr/>
                    <a:lstStyle/>
                    <a:p>
                      <a:pPr algn="ctr">
                        <a:lnSpc>
                          <a:spcPct val="150000"/>
                        </a:lnSpc>
                        <a:spcAft>
                          <a:spcPts val="0"/>
                        </a:spcAft>
                      </a:pPr>
                      <a:r>
                        <a:rPr lang="es-ES" sz="1400" dirty="0" err="1">
                          <a:effectLst/>
                          <a:latin typeface="Times New Roman" panose="02020603050405020304" pitchFamily="18" charset="0"/>
                          <a:cs typeface="Times New Roman" panose="02020603050405020304" pitchFamily="18" charset="0"/>
                        </a:rPr>
                        <a:t>roi-pooling</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881" marR="53881" marT="0" marB="0"/>
                </a:tc>
                <a:tc>
                  <a:txBody>
                    <a:bodyPr/>
                    <a:lstStyle/>
                    <a:p>
                      <a:pPr algn="ctr">
                        <a:lnSpc>
                          <a:spcPct val="150000"/>
                        </a:lnSpc>
                        <a:spcAft>
                          <a:spcPts val="0"/>
                        </a:spcAft>
                      </a:pPr>
                      <a:r>
                        <a:rPr lang="es-ES" sz="1400" dirty="0" err="1">
                          <a:effectLst/>
                          <a:latin typeface="Times New Roman" panose="02020603050405020304" pitchFamily="18" charset="0"/>
                          <a:cs typeface="Times New Roman" panose="02020603050405020304" pitchFamily="18" charset="0"/>
                        </a:rPr>
                        <a:t>roi-pooling</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881" marR="53881" marT="0" marB="0"/>
                </a:tc>
              </a:tr>
              <a:tr h="271694">
                <a:tc>
                  <a:txBody>
                    <a:bodyPr/>
                    <a:lstStyle/>
                    <a:p>
                      <a:pPr algn="ctr">
                        <a:lnSpc>
                          <a:spcPct val="150000"/>
                        </a:lnSpc>
                        <a:spcAft>
                          <a:spcPts val="0"/>
                        </a:spcAft>
                      </a:pPr>
                      <a:r>
                        <a:rPr lang="es-ES" sz="1400" dirty="0">
                          <a:effectLst/>
                          <a:latin typeface="Times New Roman" panose="02020603050405020304" pitchFamily="18" charset="0"/>
                          <a:cs typeface="Times New Roman" panose="02020603050405020304" pitchFamily="18" charset="0"/>
                        </a:rPr>
                        <a:t>Capa FC</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881" marR="53881" marT="0" marB="0"/>
                </a:tc>
                <a:tc>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FC-500</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3881" marR="53881" marT="0" marB="0"/>
                </a:tc>
                <a:tc>
                  <a:txBody>
                    <a:bodyPr/>
                    <a:lstStyle/>
                    <a:p>
                      <a:pPr algn="ctr">
                        <a:lnSpc>
                          <a:spcPct val="150000"/>
                        </a:lnSpc>
                        <a:spcAft>
                          <a:spcPts val="0"/>
                        </a:spcAft>
                      </a:pPr>
                      <a:r>
                        <a:rPr lang="es-ES" sz="1400" dirty="0">
                          <a:solidFill>
                            <a:schemeClr val="tx1"/>
                          </a:solidFill>
                          <a:effectLst/>
                          <a:latin typeface="Times New Roman" panose="02020603050405020304" pitchFamily="18" charset="0"/>
                          <a:cs typeface="Times New Roman" panose="02020603050405020304" pitchFamily="18" charset="0"/>
                        </a:rPr>
                        <a:t>FC-500</a:t>
                      </a:r>
                      <a:endParaRPr lang="es-ES"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881" marR="53881" marT="0" marB="0"/>
                </a:tc>
                <a:tc>
                  <a:txBody>
                    <a:bodyPr/>
                    <a:lstStyle/>
                    <a:p>
                      <a:pPr algn="ctr">
                        <a:lnSpc>
                          <a:spcPct val="150000"/>
                        </a:lnSpc>
                        <a:spcAft>
                          <a:spcPts val="0"/>
                        </a:spcAft>
                      </a:pPr>
                      <a:r>
                        <a:rPr lang="es-ES" sz="1400" dirty="0">
                          <a:solidFill>
                            <a:schemeClr val="tx1"/>
                          </a:solidFill>
                          <a:effectLst/>
                          <a:latin typeface="Times New Roman" panose="02020603050405020304" pitchFamily="18" charset="0"/>
                          <a:cs typeface="Times New Roman" panose="02020603050405020304" pitchFamily="18" charset="0"/>
                        </a:rPr>
                        <a:t>FC-1024</a:t>
                      </a:r>
                      <a:endParaRPr lang="es-ES"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881" marR="53881" marT="0" marB="0"/>
                </a:tc>
              </a:tr>
              <a:tr h="271694">
                <a:tc>
                  <a:txBody>
                    <a:bodyPr/>
                    <a:lstStyle/>
                    <a:p>
                      <a:pPr algn="ctr">
                        <a:lnSpc>
                          <a:spcPct val="150000"/>
                        </a:lnSpc>
                        <a:spcAft>
                          <a:spcPts val="0"/>
                        </a:spcAft>
                      </a:pPr>
                      <a:r>
                        <a:rPr lang="es-ES" sz="1400" dirty="0">
                          <a:effectLst/>
                          <a:latin typeface="Times New Roman" panose="02020603050405020304" pitchFamily="18" charset="0"/>
                          <a:cs typeface="Times New Roman" panose="02020603050405020304" pitchFamily="18" charset="0"/>
                        </a:rPr>
                        <a:t>Función de activación</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881" marR="53881" marT="0" marB="0"/>
                </a:tc>
                <a:tc>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ReLU</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3881" marR="53881" marT="0" marB="0"/>
                </a:tc>
                <a:tc>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ReLU</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3881" marR="53881" marT="0" marB="0"/>
                </a:tc>
                <a:tc>
                  <a:txBody>
                    <a:bodyPr/>
                    <a:lstStyle/>
                    <a:p>
                      <a:pPr algn="ctr">
                        <a:lnSpc>
                          <a:spcPct val="150000"/>
                        </a:lnSpc>
                        <a:spcAft>
                          <a:spcPts val="0"/>
                        </a:spcAft>
                      </a:pPr>
                      <a:r>
                        <a:rPr lang="es-ES" sz="1400" dirty="0" err="1">
                          <a:effectLst/>
                          <a:latin typeface="Times New Roman" panose="02020603050405020304" pitchFamily="18" charset="0"/>
                          <a:cs typeface="Times New Roman" panose="02020603050405020304" pitchFamily="18" charset="0"/>
                        </a:rPr>
                        <a:t>ReLU</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881" marR="53881" marT="0" marB="0"/>
                </a:tc>
              </a:tr>
              <a:tr h="271694">
                <a:tc>
                  <a:txBody>
                    <a:bodyPr/>
                    <a:lstStyle/>
                    <a:p>
                      <a:pPr algn="ctr">
                        <a:lnSpc>
                          <a:spcPct val="150000"/>
                        </a:lnSpc>
                        <a:spcAft>
                          <a:spcPts val="0"/>
                        </a:spcAft>
                      </a:pPr>
                      <a:r>
                        <a:rPr lang="es-ES" sz="1400" dirty="0">
                          <a:effectLst/>
                          <a:latin typeface="Times New Roman" panose="02020603050405020304" pitchFamily="18" charset="0"/>
                          <a:cs typeface="Times New Roman" panose="02020603050405020304" pitchFamily="18" charset="0"/>
                        </a:rPr>
                        <a:t>Capa FC</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881" marR="53881" marT="0" marB="0"/>
                </a:tc>
                <a:tc>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FC-2</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3881" marR="53881" marT="0" marB="0"/>
                </a:tc>
                <a:tc>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FC-2</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3881" marR="53881" marT="0" marB="0"/>
                </a:tc>
                <a:tc>
                  <a:txBody>
                    <a:bodyPr/>
                    <a:lstStyle/>
                    <a:p>
                      <a:pPr algn="ctr">
                        <a:lnSpc>
                          <a:spcPct val="150000"/>
                        </a:lnSpc>
                        <a:spcAft>
                          <a:spcPts val="0"/>
                        </a:spcAft>
                      </a:pPr>
                      <a:r>
                        <a:rPr lang="es-ES" sz="1400" dirty="0">
                          <a:effectLst/>
                          <a:latin typeface="Times New Roman" panose="02020603050405020304" pitchFamily="18" charset="0"/>
                          <a:cs typeface="Times New Roman" panose="02020603050405020304" pitchFamily="18" charset="0"/>
                        </a:rPr>
                        <a:t>FC-2</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881" marR="53881" marT="0" marB="0"/>
                </a:tc>
              </a:tr>
              <a:tr h="271694">
                <a:tc>
                  <a:txBody>
                    <a:bodyPr/>
                    <a:lstStyle/>
                    <a:p>
                      <a:pPr algn="ctr">
                        <a:lnSpc>
                          <a:spcPct val="150000"/>
                        </a:lnSpc>
                        <a:spcAft>
                          <a:spcPts val="0"/>
                        </a:spcAft>
                      </a:pPr>
                      <a:r>
                        <a:rPr lang="es-ES" sz="1400" dirty="0">
                          <a:effectLst/>
                          <a:latin typeface="Times New Roman" panose="02020603050405020304" pitchFamily="18" charset="0"/>
                          <a:cs typeface="Times New Roman" panose="02020603050405020304" pitchFamily="18" charset="0"/>
                        </a:rPr>
                        <a:t>Clasificador</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881" marR="53881" marT="0" marB="0"/>
                </a:tc>
                <a:tc>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regresión logística</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3881" marR="53881" marT="0" marB="0"/>
                </a:tc>
                <a:tc>
                  <a:txBody>
                    <a:bodyPr/>
                    <a:lstStyle/>
                    <a:p>
                      <a:pPr algn="ctr">
                        <a:lnSpc>
                          <a:spcPct val="150000"/>
                        </a:lnSpc>
                        <a:spcAft>
                          <a:spcPts val="0"/>
                        </a:spcAft>
                      </a:pPr>
                      <a:r>
                        <a:rPr lang="es-ES" sz="1400">
                          <a:effectLst/>
                          <a:latin typeface="Times New Roman" panose="02020603050405020304" pitchFamily="18" charset="0"/>
                          <a:cs typeface="Times New Roman" panose="02020603050405020304" pitchFamily="18" charset="0"/>
                        </a:rPr>
                        <a:t>regresión logística</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53881" marR="53881" marT="0" marB="0"/>
                </a:tc>
                <a:tc>
                  <a:txBody>
                    <a:bodyPr/>
                    <a:lstStyle/>
                    <a:p>
                      <a:pPr algn="ctr">
                        <a:lnSpc>
                          <a:spcPct val="150000"/>
                        </a:lnSpc>
                        <a:spcAft>
                          <a:spcPts val="0"/>
                        </a:spcAft>
                      </a:pPr>
                      <a:r>
                        <a:rPr lang="es-ES" sz="1400" dirty="0">
                          <a:effectLst/>
                          <a:latin typeface="Times New Roman" panose="02020603050405020304" pitchFamily="18" charset="0"/>
                          <a:cs typeface="Times New Roman" panose="02020603050405020304" pitchFamily="18" charset="0"/>
                        </a:rPr>
                        <a:t>regresión logística</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881" marR="53881" marT="0" marB="0"/>
                </a:tc>
              </a:tr>
            </a:tbl>
          </a:graphicData>
        </a:graphic>
      </p:graphicFrame>
      <p:graphicFrame>
        <p:nvGraphicFramePr>
          <p:cNvPr id="6" name="4 Diagrama"/>
          <p:cNvGraphicFramePr>
            <a:graphicFrameLocks/>
          </p:cNvGraphicFramePr>
          <p:nvPr>
            <p:extLst>
              <p:ext uri="{D42A27DB-BD31-4B8C-83A1-F6EECF244321}">
                <p14:modId xmlns:p14="http://schemas.microsoft.com/office/powerpoint/2010/main" val="3889485495"/>
              </p:ext>
            </p:extLst>
          </p:nvPr>
        </p:nvGraphicFramePr>
        <p:xfrm>
          <a:off x="961120" y="1251284"/>
          <a:ext cx="11022957" cy="65978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63093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ECB1CA3E-26B8-4A39-AEF8-6F06E506D3C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lvlOne"/>
        </p:bldSub>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cstate="print"/>
          <a:srcRect l="30742" t="20430" r="43077" b="16351"/>
          <a:stretch/>
        </p:blipFill>
        <p:spPr bwMode="auto">
          <a:xfrm>
            <a:off x="0" y="108275"/>
            <a:ext cx="4479235" cy="6759916"/>
          </a:xfrm>
          <a:prstGeom prst="rect">
            <a:avLst/>
          </a:prstGeom>
          <a:noFill/>
          <a:ln w="9525">
            <a:noFill/>
            <a:miter lim="800000"/>
            <a:headEnd/>
            <a:tailEnd/>
          </a:ln>
        </p:spPr>
      </p:pic>
      <p:sp>
        <p:nvSpPr>
          <p:cNvPr id="7" name="1 Título"/>
          <p:cNvSpPr>
            <a:spLocks noGrp="1"/>
          </p:cNvSpPr>
          <p:nvPr>
            <p:ph type="title"/>
          </p:nvPr>
        </p:nvSpPr>
        <p:spPr>
          <a:xfrm>
            <a:off x="2564944" y="980728"/>
            <a:ext cx="7859216" cy="1143000"/>
          </a:xfrm>
        </p:spPr>
        <p:txBody>
          <a:bodyPr/>
          <a:lstStyle/>
          <a:p>
            <a:endParaRPr lang="es-EC" sz="2400" b="1" kern="0" dirty="0">
              <a:solidFill>
                <a:prstClr val="black"/>
              </a:solidFill>
              <a:latin typeface="Times New Roman" pitchFamily="18" charset="0"/>
              <a:ea typeface="+mn-ea"/>
              <a:cs typeface="Times New Roman" pitchFamily="18" charset="0"/>
            </a:endParaRPr>
          </a:p>
        </p:txBody>
      </p:sp>
      <p:graphicFrame>
        <p:nvGraphicFramePr>
          <p:cNvPr id="6" name="4 Diagrama"/>
          <p:cNvGraphicFramePr>
            <a:graphicFrameLocks noGrp="1"/>
          </p:cNvGraphicFramePr>
          <p:nvPr>
            <p:ph idx="1"/>
            <p:extLst/>
          </p:nvPr>
        </p:nvGraphicFramePr>
        <p:xfrm>
          <a:off x="1269357" y="752355"/>
          <a:ext cx="11022957" cy="21234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Imagen 8" descr="\\VBOXSVR\tesis_documentos\red3d.png"/>
          <p:cNvPicPr/>
          <p:nvPr/>
        </p:nvPicPr>
        <p:blipFill>
          <a:blip r:embed="rId9">
            <a:extLst>
              <a:ext uri="{28A0092B-C50C-407E-A947-70E740481C1C}">
                <a14:useLocalDpi xmlns:a14="http://schemas.microsoft.com/office/drawing/2010/main" val="0"/>
              </a:ext>
            </a:extLst>
          </a:blip>
          <a:srcRect/>
          <a:stretch>
            <a:fillRect/>
          </a:stretch>
        </p:blipFill>
        <p:spPr bwMode="auto">
          <a:xfrm>
            <a:off x="2048282" y="2466404"/>
            <a:ext cx="9014670" cy="4391595"/>
          </a:xfrm>
          <a:prstGeom prst="rect">
            <a:avLst/>
          </a:prstGeom>
          <a:noFill/>
          <a:ln>
            <a:noFill/>
          </a:ln>
        </p:spPr>
      </p:pic>
    </p:spTree>
    <p:extLst>
      <p:ext uri="{BB962C8B-B14F-4D97-AF65-F5344CB8AC3E}">
        <p14:creationId xmlns:p14="http://schemas.microsoft.com/office/powerpoint/2010/main" val="539817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ECB1CA3E-26B8-4A39-AEF8-6F06E506D3C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lvlOne"/>
        </p:bldSub>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cstate="print"/>
          <a:srcRect l="30742" t="20430" r="43077" b="16351"/>
          <a:stretch/>
        </p:blipFill>
        <p:spPr bwMode="auto">
          <a:xfrm>
            <a:off x="0" y="108275"/>
            <a:ext cx="4479235" cy="6759916"/>
          </a:xfrm>
          <a:prstGeom prst="rect">
            <a:avLst/>
          </a:prstGeom>
          <a:noFill/>
          <a:ln w="9525">
            <a:noFill/>
            <a:miter lim="800000"/>
            <a:headEnd/>
            <a:tailEnd/>
          </a:ln>
        </p:spPr>
      </p:pic>
      <p:sp>
        <p:nvSpPr>
          <p:cNvPr id="3" name="1 Título"/>
          <p:cNvSpPr>
            <a:spLocks noGrp="1"/>
          </p:cNvSpPr>
          <p:nvPr>
            <p:ph type="title"/>
          </p:nvPr>
        </p:nvSpPr>
        <p:spPr>
          <a:xfrm>
            <a:off x="2166392" y="2857500"/>
            <a:ext cx="7859216" cy="1143000"/>
          </a:xfrm>
        </p:spPr>
        <p:txBody>
          <a:bodyPr>
            <a:normAutofit/>
          </a:bodyPr>
          <a:lstStyle/>
          <a:p>
            <a:r>
              <a:rPr lang="en-US" sz="4800" b="1" kern="0" dirty="0" smtClean="0">
                <a:solidFill>
                  <a:prstClr val="black"/>
                </a:solidFill>
                <a:latin typeface="Times New Roman" pitchFamily="18" charset="0"/>
                <a:ea typeface="+mn-ea"/>
                <a:cs typeface="Times New Roman" pitchFamily="18" charset="0"/>
              </a:rPr>
              <a:t>INTRODUCCI</a:t>
            </a:r>
            <a:r>
              <a:rPr lang="en-US" sz="4800" b="1" dirty="0" smtClean="0">
                <a:latin typeface="Times New Roman" panose="02020603050405020304" pitchFamily="18" charset="0"/>
                <a:cs typeface="Times New Roman" panose="02020603050405020304" pitchFamily="18" charset="0"/>
              </a:rPr>
              <a:t>Ó</a:t>
            </a:r>
            <a:r>
              <a:rPr lang="en-US" sz="4800" b="1" kern="0" dirty="0" smtClean="0">
                <a:solidFill>
                  <a:prstClr val="black"/>
                </a:solidFill>
                <a:latin typeface="Times New Roman" pitchFamily="18" charset="0"/>
                <a:ea typeface="+mn-ea"/>
                <a:cs typeface="Times New Roman" pitchFamily="18" charset="0"/>
              </a:rPr>
              <a:t>N</a:t>
            </a:r>
            <a:endParaRPr lang="es-EC" sz="4800" b="1" kern="0" dirty="0">
              <a:solidFill>
                <a:prstClr val="black"/>
              </a:solidFill>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1250082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cstate="print"/>
          <a:srcRect l="30742" t="20430" r="43077" b="16351"/>
          <a:stretch/>
        </p:blipFill>
        <p:spPr bwMode="auto">
          <a:xfrm>
            <a:off x="0" y="108275"/>
            <a:ext cx="4479235" cy="6759916"/>
          </a:xfrm>
          <a:prstGeom prst="rect">
            <a:avLst/>
          </a:prstGeom>
          <a:noFill/>
          <a:ln w="9525">
            <a:noFill/>
            <a:miter lim="800000"/>
            <a:headEnd/>
            <a:tailEnd/>
          </a:ln>
        </p:spPr>
      </p:pic>
      <p:sp>
        <p:nvSpPr>
          <p:cNvPr id="7" name="1 Título"/>
          <p:cNvSpPr>
            <a:spLocks noGrp="1"/>
          </p:cNvSpPr>
          <p:nvPr>
            <p:ph type="title"/>
          </p:nvPr>
        </p:nvSpPr>
        <p:spPr>
          <a:xfrm>
            <a:off x="2564944" y="980728"/>
            <a:ext cx="7859216" cy="1143000"/>
          </a:xfrm>
        </p:spPr>
        <p:txBody>
          <a:bodyPr/>
          <a:lstStyle/>
          <a:p>
            <a:endParaRPr lang="es-EC" sz="2400" b="1" kern="0" dirty="0">
              <a:solidFill>
                <a:prstClr val="black"/>
              </a:solidFill>
              <a:latin typeface="Times New Roman" pitchFamily="18" charset="0"/>
              <a:ea typeface="+mn-ea"/>
              <a:cs typeface="Times New Roman" pitchFamily="18" charset="0"/>
            </a:endParaRPr>
          </a:p>
        </p:txBody>
      </p:sp>
      <p:graphicFrame>
        <p:nvGraphicFramePr>
          <p:cNvPr id="6" name="4 Diagrama"/>
          <p:cNvGraphicFramePr>
            <a:graphicFrameLocks noGrp="1"/>
          </p:cNvGraphicFramePr>
          <p:nvPr>
            <p:ph idx="1"/>
            <p:extLst>
              <p:ext uri="{D42A27DB-BD31-4B8C-83A1-F6EECF244321}">
                <p14:modId xmlns:p14="http://schemas.microsoft.com/office/powerpoint/2010/main" val="280259183"/>
              </p:ext>
            </p:extLst>
          </p:nvPr>
        </p:nvGraphicFramePr>
        <p:xfrm>
          <a:off x="983073" y="678083"/>
          <a:ext cx="11022957" cy="21234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2" name="Tabla 1"/>
          <p:cNvGraphicFramePr>
            <a:graphicFrameLocks noGrp="1"/>
          </p:cNvGraphicFramePr>
          <p:nvPr>
            <p:extLst>
              <p:ext uri="{D42A27DB-BD31-4B8C-83A1-F6EECF244321}">
                <p14:modId xmlns:p14="http://schemas.microsoft.com/office/powerpoint/2010/main" val="612359492"/>
              </p:ext>
            </p:extLst>
          </p:nvPr>
        </p:nvGraphicFramePr>
        <p:xfrm>
          <a:off x="2239617" y="2655245"/>
          <a:ext cx="8729472" cy="3200400"/>
        </p:xfrm>
        <a:graphic>
          <a:graphicData uri="http://schemas.openxmlformats.org/drawingml/2006/table">
            <a:tbl>
              <a:tblPr firstRow="1" firstCol="1" bandRow="1">
                <a:tableStyleId>{616DA210-FB5B-4158-B5E0-FEB733F419BA}</a:tableStyleId>
              </a:tblPr>
              <a:tblGrid>
                <a:gridCol w="3781299"/>
                <a:gridCol w="1651557"/>
                <a:gridCol w="1651557"/>
                <a:gridCol w="1645059"/>
              </a:tblGrid>
              <a:tr h="171450">
                <a:tc>
                  <a:txBody>
                    <a:bodyPr/>
                    <a:lstStyle/>
                    <a:p>
                      <a:pPr algn="ctr">
                        <a:lnSpc>
                          <a:spcPct val="150000"/>
                        </a:lnSpc>
                        <a:spcAft>
                          <a:spcPts val="0"/>
                        </a:spcAft>
                      </a:pPr>
                      <a:r>
                        <a:rPr lang="es-ES" sz="2000" dirty="0">
                          <a:effectLst/>
                          <a:latin typeface="Times New Roman" panose="02020603050405020304" pitchFamily="18" charset="0"/>
                          <a:cs typeface="Times New Roman" panose="02020603050405020304" pitchFamily="18" charset="0"/>
                        </a:rPr>
                        <a:t> </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gridSpan="2">
                  <a:txBody>
                    <a:bodyPr/>
                    <a:lstStyle/>
                    <a:p>
                      <a:pPr algn="ctr">
                        <a:lnSpc>
                          <a:spcPct val="150000"/>
                        </a:lnSpc>
                        <a:spcAft>
                          <a:spcPts val="0"/>
                        </a:spcAft>
                      </a:pPr>
                      <a:r>
                        <a:rPr lang="es-ES" sz="2000" dirty="0">
                          <a:effectLst/>
                          <a:latin typeface="Times New Roman" panose="02020603050405020304" pitchFamily="18" charset="0"/>
                          <a:cs typeface="Times New Roman" panose="02020603050405020304" pitchFamily="18" charset="0"/>
                        </a:rPr>
                        <a:t>Bases de datos</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S"/>
                    </a:p>
                  </a:txBody>
                  <a:tcPr/>
                </a:tc>
                <a:tc>
                  <a:txBody>
                    <a:bodyPr/>
                    <a:lstStyle/>
                    <a:p>
                      <a:pPr algn="ctr">
                        <a:lnSpc>
                          <a:spcPct val="150000"/>
                        </a:lnSpc>
                        <a:spcAft>
                          <a:spcPts val="0"/>
                        </a:spcAft>
                      </a:pPr>
                      <a:r>
                        <a:rPr lang="es-ES" sz="2000">
                          <a:effectLst/>
                          <a:latin typeface="Times New Roman" panose="02020603050405020304" pitchFamily="18" charset="0"/>
                          <a:cs typeface="Times New Roman" panose="02020603050405020304" pitchFamily="18" charset="0"/>
                        </a:rPr>
                        <a:t> </a:t>
                      </a:r>
                      <a:endParaRPr lang="es-E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355600">
                <a:tc>
                  <a:txBody>
                    <a:bodyPr/>
                    <a:lstStyle/>
                    <a:p>
                      <a:pPr algn="ctr">
                        <a:lnSpc>
                          <a:spcPct val="150000"/>
                        </a:lnSpc>
                        <a:spcAft>
                          <a:spcPts val="0"/>
                        </a:spcAft>
                      </a:pPr>
                      <a:r>
                        <a:rPr lang="es-ES" sz="2000" dirty="0">
                          <a:effectLst/>
                          <a:latin typeface="Times New Roman" panose="02020603050405020304" pitchFamily="18" charset="0"/>
                          <a:cs typeface="Times New Roman" panose="02020603050405020304" pitchFamily="18" charset="0"/>
                        </a:rPr>
                        <a:t> </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2000" dirty="0">
                          <a:effectLst/>
                          <a:latin typeface="Times New Roman" panose="02020603050405020304" pitchFamily="18" charset="0"/>
                          <a:cs typeface="Times New Roman" panose="02020603050405020304" pitchFamily="18" charset="0"/>
                        </a:rPr>
                        <a:t>LSI Train</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2000" dirty="0">
                          <a:effectLst/>
                          <a:latin typeface="Times New Roman" panose="02020603050405020304" pitchFamily="18" charset="0"/>
                          <a:cs typeface="Times New Roman" panose="02020603050405020304" pitchFamily="18" charset="0"/>
                        </a:rPr>
                        <a:t>CV-09 Train</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2000" dirty="0">
                          <a:effectLst/>
                          <a:latin typeface="Times New Roman" panose="02020603050405020304" pitchFamily="18" charset="0"/>
                          <a:cs typeface="Times New Roman" panose="02020603050405020304" pitchFamily="18" charset="0"/>
                        </a:rPr>
                        <a:t>Total</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50000"/>
                        </a:lnSpc>
                        <a:spcAft>
                          <a:spcPts val="0"/>
                        </a:spcAft>
                      </a:pPr>
                      <a:r>
                        <a:rPr lang="es-ES" sz="2000" dirty="0">
                          <a:effectLst/>
                          <a:latin typeface="Times New Roman" panose="02020603050405020304" pitchFamily="18" charset="0"/>
                          <a:cs typeface="Times New Roman" panose="02020603050405020304" pitchFamily="18" charset="0"/>
                        </a:rPr>
                        <a:t>Número de imágenes</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2000" dirty="0" smtClean="0">
                          <a:effectLst/>
                          <a:latin typeface="Times New Roman" panose="02020603050405020304" pitchFamily="18" charset="0"/>
                          <a:cs typeface="Times New Roman" panose="02020603050405020304" pitchFamily="18" charset="0"/>
                        </a:rPr>
                        <a:t>3225</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2000" dirty="0" smtClean="0">
                          <a:effectLst/>
                          <a:latin typeface="Times New Roman" panose="02020603050405020304" pitchFamily="18" charset="0"/>
                          <a:cs typeface="Times New Roman" panose="02020603050405020304" pitchFamily="18" charset="0"/>
                        </a:rPr>
                        <a:t>2200</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2000" dirty="0" smtClean="0">
                          <a:effectLst/>
                          <a:latin typeface="Times New Roman" panose="02020603050405020304" pitchFamily="18" charset="0"/>
                          <a:cs typeface="Times New Roman" panose="02020603050405020304" pitchFamily="18" charset="0"/>
                        </a:rPr>
                        <a:t>5425</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50000"/>
                        </a:lnSpc>
                        <a:spcAft>
                          <a:spcPts val="0"/>
                        </a:spcAft>
                      </a:pPr>
                      <a:r>
                        <a:rPr lang="es-ES" sz="2000" dirty="0">
                          <a:effectLst/>
                          <a:latin typeface="Times New Roman" panose="02020603050405020304" pitchFamily="18" charset="0"/>
                          <a:cs typeface="Times New Roman" panose="02020603050405020304" pitchFamily="18" charset="0"/>
                        </a:rPr>
                        <a:t>Promedio positivos/imagen</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2000" dirty="0">
                          <a:effectLst/>
                          <a:latin typeface="Times New Roman" panose="02020603050405020304" pitchFamily="18" charset="0"/>
                          <a:cs typeface="Times New Roman" panose="02020603050405020304" pitchFamily="18" charset="0"/>
                        </a:rPr>
                        <a:t>3</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2000" dirty="0">
                          <a:effectLst/>
                          <a:latin typeface="Times New Roman" panose="02020603050405020304" pitchFamily="18" charset="0"/>
                          <a:cs typeface="Times New Roman" panose="02020603050405020304" pitchFamily="18" charset="0"/>
                        </a:rPr>
                        <a:t>3</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2000" dirty="0">
                          <a:effectLst/>
                          <a:latin typeface="Times New Roman" panose="02020603050405020304" pitchFamily="18" charset="0"/>
                          <a:cs typeface="Times New Roman" panose="02020603050405020304" pitchFamily="18" charset="0"/>
                        </a:rPr>
                        <a:t>3</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298465">
                <a:tc>
                  <a:txBody>
                    <a:bodyPr/>
                    <a:lstStyle/>
                    <a:p>
                      <a:pPr algn="ctr">
                        <a:lnSpc>
                          <a:spcPct val="150000"/>
                        </a:lnSpc>
                        <a:spcAft>
                          <a:spcPts val="0"/>
                        </a:spcAft>
                      </a:pPr>
                      <a:r>
                        <a:rPr lang="es-ES" sz="2000" dirty="0">
                          <a:effectLst/>
                          <a:latin typeface="Times New Roman" panose="02020603050405020304" pitchFamily="18" charset="0"/>
                          <a:cs typeface="Times New Roman" panose="02020603050405020304" pitchFamily="18" charset="0"/>
                        </a:rPr>
                        <a:t>Promedio candidatos/imagen</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2000" dirty="0">
                          <a:effectLst/>
                          <a:latin typeface="Times New Roman" panose="02020603050405020304" pitchFamily="18" charset="0"/>
                          <a:cs typeface="Times New Roman" panose="02020603050405020304" pitchFamily="18" charset="0"/>
                        </a:rPr>
                        <a:t>194</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2000" dirty="0" smtClean="0">
                          <a:effectLst/>
                          <a:latin typeface="Times New Roman" panose="02020603050405020304" pitchFamily="18" charset="0"/>
                          <a:cs typeface="Times New Roman" panose="02020603050405020304" pitchFamily="18" charset="0"/>
                        </a:rPr>
                        <a:t>3</a:t>
                      </a:r>
                      <a:r>
                        <a:rPr lang="es-ES" sz="2000" dirty="0">
                          <a:effectLst/>
                          <a:latin typeface="Times New Roman" panose="02020603050405020304" pitchFamily="18" charset="0"/>
                          <a:cs typeface="Times New Roman" panose="02020603050405020304" pitchFamily="18" charset="0"/>
                        </a:rPr>
                        <a:t> </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2000" dirty="0">
                          <a:effectLst/>
                          <a:latin typeface="Times New Roman" panose="02020603050405020304" pitchFamily="18" charset="0"/>
                          <a:cs typeface="Times New Roman" panose="02020603050405020304" pitchFamily="18" charset="0"/>
                        </a:rPr>
                        <a:t>197</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50000"/>
                        </a:lnSpc>
                        <a:spcAft>
                          <a:spcPts val="0"/>
                        </a:spcAft>
                      </a:pPr>
                      <a:r>
                        <a:rPr lang="es-ES" sz="2000" dirty="0">
                          <a:effectLst/>
                          <a:latin typeface="Times New Roman" panose="02020603050405020304" pitchFamily="18" charset="0"/>
                          <a:cs typeface="Times New Roman" panose="02020603050405020304" pitchFamily="18" charset="0"/>
                        </a:rPr>
                        <a:t>Número de positivos</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2000" dirty="0" smtClean="0">
                          <a:effectLst/>
                          <a:latin typeface="Times New Roman" panose="02020603050405020304" pitchFamily="18" charset="0"/>
                          <a:cs typeface="Times New Roman" panose="02020603050405020304" pitchFamily="18" charset="0"/>
                        </a:rPr>
                        <a:t>9675</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2000" dirty="0" smtClean="0">
                          <a:effectLst/>
                          <a:latin typeface="Times New Roman" panose="02020603050405020304" pitchFamily="18" charset="0"/>
                          <a:cs typeface="Times New Roman" panose="02020603050405020304" pitchFamily="18" charset="0"/>
                        </a:rPr>
                        <a:t>6600</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2000" dirty="0" smtClean="0">
                          <a:effectLst/>
                          <a:latin typeface="Times New Roman" panose="02020603050405020304" pitchFamily="18" charset="0"/>
                          <a:cs typeface="Times New Roman" panose="02020603050405020304" pitchFamily="18" charset="0"/>
                        </a:rPr>
                        <a:t>16275</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50000"/>
                        </a:lnSpc>
                        <a:spcAft>
                          <a:spcPts val="0"/>
                        </a:spcAft>
                      </a:pPr>
                      <a:r>
                        <a:rPr lang="es-ES" sz="2000" dirty="0">
                          <a:effectLst/>
                          <a:latin typeface="Times New Roman" panose="02020603050405020304" pitchFamily="18" charset="0"/>
                          <a:cs typeface="Times New Roman" panose="02020603050405020304" pitchFamily="18" charset="0"/>
                        </a:rPr>
                        <a:t>Número de negativos</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2000" dirty="0" smtClean="0">
                          <a:effectLst/>
                          <a:latin typeface="Times New Roman" panose="02020603050405020304" pitchFamily="18" charset="0"/>
                          <a:cs typeface="Times New Roman" panose="02020603050405020304" pitchFamily="18" charset="0"/>
                        </a:rPr>
                        <a:t>615101</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2000">
                          <a:effectLst/>
                          <a:latin typeface="Times New Roman" panose="02020603050405020304" pitchFamily="18" charset="0"/>
                          <a:cs typeface="Times New Roman" panose="02020603050405020304" pitchFamily="18" charset="0"/>
                        </a:rPr>
                        <a:t>0</a:t>
                      </a:r>
                      <a:endParaRPr lang="es-E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2000" dirty="0" smtClean="0">
                          <a:effectLst/>
                          <a:latin typeface="Times New Roman" panose="02020603050405020304" pitchFamily="18" charset="0"/>
                          <a:cs typeface="Times New Roman" panose="02020603050405020304" pitchFamily="18" charset="0"/>
                        </a:rPr>
                        <a:t>615101</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236309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ECB1CA3E-26B8-4A39-AEF8-6F06E506D3C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lvlOne"/>
        </p:bldSub>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cstate="print"/>
          <a:srcRect l="30742" t="20430" r="43077" b="16351"/>
          <a:stretch/>
        </p:blipFill>
        <p:spPr bwMode="auto">
          <a:xfrm>
            <a:off x="0" y="108275"/>
            <a:ext cx="4479235" cy="6759916"/>
          </a:xfrm>
          <a:prstGeom prst="rect">
            <a:avLst/>
          </a:prstGeom>
          <a:noFill/>
          <a:ln w="9525">
            <a:noFill/>
            <a:miter lim="800000"/>
            <a:headEnd/>
            <a:tailEnd/>
          </a:ln>
        </p:spPr>
      </p:pic>
      <p:sp>
        <p:nvSpPr>
          <p:cNvPr id="7" name="1 Título"/>
          <p:cNvSpPr>
            <a:spLocks noGrp="1"/>
          </p:cNvSpPr>
          <p:nvPr>
            <p:ph type="title"/>
          </p:nvPr>
        </p:nvSpPr>
        <p:spPr>
          <a:xfrm>
            <a:off x="2564944" y="980728"/>
            <a:ext cx="7859216" cy="1143000"/>
          </a:xfrm>
        </p:spPr>
        <p:txBody>
          <a:bodyPr/>
          <a:lstStyle/>
          <a:p>
            <a:endParaRPr lang="es-EC" sz="2400" b="1" kern="0" dirty="0">
              <a:solidFill>
                <a:prstClr val="black"/>
              </a:solidFill>
              <a:latin typeface="Times New Roman" pitchFamily="18" charset="0"/>
              <a:ea typeface="+mn-ea"/>
              <a:cs typeface="Times New Roman" pitchFamily="18" charset="0"/>
            </a:endParaRPr>
          </a:p>
        </p:txBody>
      </p:sp>
      <p:graphicFrame>
        <p:nvGraphicFramePr>
          <p:cNvPr id="6" name="4 Diagrama"/>
          <p:cNvGraphicFramePr>
            <a:graphicFrameLocks noGrp="1"/>
          </p:cNvGraphicFramePr>
          <p:nvPr>
            <p:ph idx="1"/>
            <p:extLst>
              <p:ext uri="{D42A27DB-BD31-4B8C-83A1-F6EECF244321}">
                <p14:modId xmlns:p14="http://schemas.microsoft.com/office/powerpoint/2010/main" val="1809421454"/>
              </p:ext>
            </p:extLst>
          </p:nvPr>
        </p:nvGraphicFramePr>
        <p:xfrm>
          <a:off x="1269357" y="752355"/>
          <a:ext cx="11022957" cy="21234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5" name="Tabla 4"/>
          <p:cNvGraphicFramePr>
            <a:graphicFrameLocks noGrp="1"/>
          </p:cNvGraphicFramePr>
          <p:nvPr>
            <p:extLst>
              <p:ext uri="{D42A27DB-BD31-4B8C-83A1-F6EECF244321}">
                <p14:modId xmlns:p14="http://schemas.microsoft.com/office/powerpoint/2010/main" val="1404381970"/>
              </p:ext>
            </p:extLst>
          </p:nvPr>
        </p:nvGraphicFramePr>
        <p:xfrm>
          <a:off x="2650058" y="2593149"/>
          <a:ext cx="8261553" cy="3909060"/>
        </p:xfrm>
        <a:graphic>
          <a:graphicData uri="http://schemas.openxmlformats.org/drawingml/2006/table">
            <a:tbl>
              <a:tblPr firstRow="1" firstCol="1" bandRow="1">
                <a:tableStyleId>{616DA210-FB5B-4158-B5E0-FEB733F419BA}</a:tableStyleId>
              </a:tblPr>
              <a:tblGrid>
                <a:gridCol w="1670370"/>
                <a:gridCol w="2241506"/>
                <a:gridCol w="1895257"/>
                <a:gridCol w="2454420"/>
              </a:tblGrid>
              <a:tr h="190500">
                <a:tc>
                  <a:txBody>
                    <a:bodyPr/>
                    <a:lstStyle/>
                    <a:p>
                      <a:pPr algn="ctr">
                        <a:lnSpc>
                          <a:spcPct val="150000"/>
                        </a:lnSpc>
                        <a:spcAft>
                          <a:spcPts val="0"/>
                        </a:spcAft>
                      </a:pPr>
                      <a:r>
                        <a:rPr lang="es-ES" sz="1900" dirty="0">
                          <a:effectLst/>
                          <a:latin typeface="Times New Roman" panose="02020603050405020304" pitchFamily="18" charset="0"/>
                          <a:cs typeface="Times New Roman" panose="02020603050405020304" pitchFamily="18" charset="0"/>
                        </a:rPr>
                        <a:t>Arquitectura</a:t>
                      </a:r>
                      <a:endParaRPr lang="es-ES" sz="1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900" dirty="0">
                          <a:effectLst/>
                          <a:latin typeface="Times New Roman" panose="02020603050405020304" pitchFamily="18" charset="0"/>
                          <a:cs typeface="Times New Roman" panose="02020603050405020304" pitchFamily="18" charset="0"/>
                        </a:rPr>
                        <a:t>Exactitud</a:t>
                      </a:r>
                    </a:p>
                    <a:p>
                      <a:pPr algn="ctr">
                        <a:lnSpc>
                          <a:spcPct val="150000"/>
                        </a:lnSpc>
                        <a:spcAft>
                          <a:spcPts val="0"/>
                        </a:spcAft>
                      </a:pPr>
                      <a:r>
                        <a:rPr lang="es-ES" sz="1900" dirty="0">
                          <a:effectLst/>
                          <a:latin typeface="Times New Roman" panose="02020603050405020304" pitchFamily="18" charset="0"/>
                          <a:cs typeface="Times New Roman" panose="02020603050405020304" pitchFamily="18" charset="0"/>
                        </a:rPr>
                        <a:t>[µ = 0.5]</a:t>
                      </a:r>
                      <a:endParaRPr lang="es-ES" sz="1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900" dirty="0">
                          <a:effectLst/>
                          <a:latin typeface="Times New Roman" panose="02020603050405020304" pitchFamily="18" charset="0"/>
                          <a:cs typeface="Times New Roman" panose="02020603050405020304" pitchFamily="18" charset="0"/>
                        </a:rPr>
                        <a:t>Dimensión de características</a:t>
                      </a:r>
                      <a:endParaRPr lang="es-ES" sz="1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900" dirty="0">
                          <a:effectLst/>
                          <a:latin typeface="Times New Roman" panose="02020603050405020304" pitchFamily="18" charset="0"/>
                          <a:cs typeface="Times New Roman" panose="02020603050405020304" pitchFamily="18" charset="0"/>
                        </a:rPr>
                        <a:t>Tiempo por fotograma  para 100 candidatos</a:t>
                      </a:r>
                    </a:p>
                    <a:p>
                      <a:pPr algn="ctr">
                        <a:lnSpc>
                          <a:spcPct val="150000"/>
                        </a:lnSpc>
                        <a:spcAft>
                          <a:spcPts val="0"/>
                        </a:spcAft>
                      </a:pPr>
                      <a:r>
                        <a:rPr lang="es-ES" sz="1900" dirty="0">
                          <a:effectLst/>
                          <a:latin typeface="Times New Roman" panose="02020603050405020304" pitchFamily="18" charset="0"/>
                          <a:cs typeface="Times New Roman" panose="02020603050405020304" pitchFamily="18" charset="0"/>
                        </a:rPr>
                        <a:t>[segundos]</a:t>
                      </a:r>
                      <a:endParaRPr lang="es-ES" sz="1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190500">
                <a:tc>
                  <a:txBody>
                    <a:bodyPr/>
                    <a:lstStyle/>
                    <a:p>
                      <a:pPr algn="ctr">
                        <a:lnSpc>
                          <a:spcPct val="150000"/>
                        </a:lnSpc>
                        <a:spcAft>
                          <a:spcPts val="0"/>
                        </a:spcAft>
                      </a:pPr>
                      <a:r>
                        <a:rPr lang="es-ES" sz="1900" dirty="0">
                          <a:effectLst/>
                          <a:latin typeface="Times New Roman" panose="02020603050405020304" pitchFamily="18" charset="0"/>
                          <a:cs typeface="Times New Roman" panose="02020603050405020304" pitchFamily="18" charset="0"/>
                        </a:rPr>
                        <a:t>Base</a:t>
                      </a:r>
                      <a:endParaRPr lang="es-ES" sz="1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900" dirty="0">
                          <a:effectLst/>
                          <a:latin typeface="Times New Roman" panose="02020603050405020304" pitchFamily="18" charset="0"/>
                          <a:cs typeface="Times New Roman" panose="02020603050405020304" pitchFamily="18" charset="0"/>
                        </a:rPr>
                        <a:t>0.70</a:t>
                      </a:r>
                      <a:endParaRPr lang="es-ES" sz="1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900" dirty="0">
                          <a:effectLst/>
                          <a:latin typeface="Times New Roman" panose="02020603050405020304" pitchFamily="18" charset="0"/>
                          <a:cs typeface="Times New Roman" panose="02020603050405020304" pitchFamily="18" charset="0"/>
                        </a:rPr>
                        <a:t>500</a:t>
                      </a:r>
                      <a:endParaRPr lang="es-ES" sz="1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900" dirty="0">
                          <a:effectLst/>
                          <a:latin typeface="Times New Roman" panose="02020603050405020304" pitchFamily="18" charset="0"/>
                          <a:cs typeface="Times New Roman" panose="02020603050405020304" pitchFamily="18" charset="0"/>
                        </a:rPr>
                        <a:t>0.046</a:t>
                      </a:r>
                      <a:endParaRPr lang="es-ES" sz="1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190500">
                <a:tc>
                  <a:txBody>
                    <a:bodyPr/>
                    <a:lstStyle/>
                    <a:p>
                      <a:pPr algn="ctr">
                        <a:lnSpc>
                          <a:spcPct val="150000"/>
                        </a:lnSpc>
                        <a:spcAft>
                          <a:spcPts val="0"/>
                        </a:spcAft>
                      </a:pPr>
                      <a:r>
                        <a:rPr lang="es-ES" sz="1900" dirty="0">
                          <a:effectLst/>
                          <a:latin typeface="Times New Roman" panose="02020603050405020304" pitchFamily="18" charset="0"/>
                          <a:cs typeface="Times New Roman" panose="02020603050405020304" pitchFamily="18" charset="0"/>
                        </a:rPr>
                        <a:t>Arquitectura experimental</a:t>
                      </a:r>
                      <a:endParaRPr lang="es-ES" sz="1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900" dirty="0">
                          <a:effectLst/>
                          <a:latin typeface="Times New Roman" panose="02020603050405020304" pitchFamily="18" charset="0"/>
                          <a:cs typeface="Times New Roman" panose="02020603050405020304" pitchFamily="18" charset="0"/>
                        </a:rPr>
                        <a:t>0.78</a:t>
                      </a:r>
                      <a:endParaRPr lang="es-ES" sz="1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900" dirty="0">
                          <a:effectLst/>
                          <a:latin typeface="Times New Roman" panose="02020603050405020304" pitchFamily="18" charset="0"/>
                          <a:cs typeface="Times New Roman" panose="02020603050405020304" pitchFamily="18" charset="0"/>
                        </a:rPr>
                        <a:t>500</a:t>
                      </a:r>
                      <a:endParaRPr lang="es-ES" sz="1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900" dirty="0">
                          <a:effectLst/>
                          <a:latin typeface="Times New Roman" panose="02020603050405020304" pitchFamily="18" charset="0"/>
                          <a:cs typeface="Times New Roman" panose="02020603050405020304" pitchFamily="18" charset="0"/>
                        </a:rPr>
                        <a:t>0.089</a:t>
                      </a:r>
                      <a:endParaRPr lang="es-ES" sz="1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190500">
                <a:tc>
                  <a:txBody>
                    <a:bodyPr/>
                    <a:lstStyle/>
                    <a:p>
                      <a:pPr algn="ctr">
                        <a:lnSpc>
                          <a:spcPct val="150000"/>
                        </a:lnSpc>
                        <a:spcAft>
                          <a:spcPts val="0"/>
                        </a:spcAft>
                      </a:pPr>
                      <a:r>
                        <a:rPr lang="es-ES" sz="1900" dirty="0">
                          <a:effectLst/>
                          <a:latin typeface="Times New Roman" panose="02020603050405020304" pitchFamily="18" charset="0"/>
                          <a:cs typeface="Times New Roman" panose="02020603050405020304" pitchFamily="18" charset="0"/>
                        </a:rPr>
                        <a:t>Arquitectura propuesta</a:t>
                      </a:r>
                      <a:endParaRPr lang="es-ES" sz="1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900" dirty="0">
                          <a:effectLst/>
                          <a:latin typeface="Times New Roman" panose="02020603050405020304" pitchFamily="18" charset="0"/>
                          <a:cs typeface="Times New Roman" panose="02020603050405020304" pitchFamily="18" charset="0"/>
                        </a:rPr>
                        <a:t>0.95</a:t>
                      </a:r>
                      <a:endParaRPr lang="es-ES" sz="1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900" dirty="0">
                          <a:effectLst/>
                          <a:latin typeface="Times New Roman" panose="02020603050405020304" pitchFamily="18" charset="0"/>
                          <a:cs typeface="Times New Roman" panose="02020603050405020304" pitchFamily="18" charset="0"/>
                        </a:rPr>
                        <a:t>1024</a:t>
                      </a:r>
                      <a:endParaRPr lang="es-ES" sz="1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900" dirty="0">
                          <a:effectLst/>
                          <a:latin typeface="Times New Roman" panose="02020603050405020304" pitchFamily="18" charset="0"/>
                          <a:cs typeface="Times New Roman" panose="02020603050405020304" pitchFamily="18" charset="0"/>
                        </a:rPr>
                        <a:t>0.135</a:t>
                      </a:r>
                      <a:endParaRPr lang="es-ES" sz="1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1796093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ECB1CA3E-26B8-4A39-AEF8-6F06E506D3C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lvlOne"/>
        </p:bldSub>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cstate="print"/>
          <a:srcRect l="30742" t="20430" r="43077" b="16351"/>
          <a:stretch/>
        </p:blipFill>
        <p:spPr bwMode="auto">
          <a:xfrm>
            <a:off x="0" y="98084"/>
            <a:ext cx="4479235" cy="6759916"/>
          </a:xfrm>
          <a:prstGeom prst="rect">
            <a:avLst/>
          </a:prstGeom>
          <a:noFill/>
          <a:ln w="9525">
            <a:noFill/>
            <a:miter lim="800000"/>
            <a:headEnd/>
            <a:tailEnd/>
          </a:ln>
        </p:spPr>
      </p:pic>
      <p:sp>
        <p:nvSpPr>
          <p:cNvPr id="7" name="1 Título"/>
          <p:cNvSpPr>
            <a:spLocks noGrp="1"/>
          </p:cNvSpPr>
          <p:nvPr>
            <p:ph type="title"/>
          </p:nvPr>
        </p:nvSpPr>
        <p:spPr>
          <a:xfrm>
            <a:off x="2564944" y="980728"/>
            <a:ext cx="7859216" cy="1143000"/>
          </a:xfrm>
        </p:spPr>
        <p:txBody>
          <a:bodyPr/>
          <a:lstStyle/>
          <a:p>
            <a:endParaRPr lang="es-EC" sz="2400" b="1" kern="0" dirty="0">
              <a:solidFill>
                <a:prstClr val="black"/>
              </a:solidFill>
              <a:latin typeface="Times New Roman" pitchFamily="18" charset="0"/>
              <a:ea typeface="+mn-ea"/>
              <a:cs typeface="Times New Roman" pitchFamily="18" charset="0"/>
            </a:endParaRPr>
          </a:p>
        </p:txBody>
      </p:sp>
      <p:graphicFrame>
        <p:nvGraphicFramePr>
          <p:cNvPr id="6" name="4 Diagrama"/>
          <p:cNvGraphicFramePr>
            <a:graphicFrameLocks noGrp="1"/>
          </p:cNvGraphicFramePr>
          <p:nvPr>
            <p:ph idx="1"/>
            <p:extLst>
              <p:ext uri="{D42A27DB-BD31-4B8C-83A1-F6EECF244321}">
                <p14:modId xmlns:p14="http://schemas.microsoft.com/office/powerpoint/2010/main" val="751298873"/>
              </p:ext>
            </p:extLst>
          </p:nvPr>
        </p:nvGraphicFramePr>
        <p:xfrm>
          <a:off x="983073" y="581667"/>
          <a:ext cx="11022957" cy="21234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Rectangle 2"/>
          <p:cNvSpPr>
            <a:spLocks noChangeArrowheads="1"/>
          </p:cNvSpPr>
          <p:nvPr/>
        </p:nvSpPr>
        <p:spPr bwMode="auto">
          <a:xfrm>
            <a:off x="2289775" y="212060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pic>
        <p:nvPicPr>
          <p:cNvPr id="9" name="Imagen 2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46923" y="2783507"/>
            <a:ext cx="7161075" cy="2666484"/>
          </a:xfrm>
          <a:prstGeom prst="rect">
            <a:avLst/>
          </a:prstGeom>
          <a:noFill/>
          <a:extLst>
            <a:ext uri="{909E8E84-426E-40DD-AFC4-6F175D3DCCD1}">
              <a14:hiddenFill xmlns:a14="http://schemas.microsoft.com/office/drawing/2010/main">
                <a:solidFill>
                  <a:srgbClr val="FFFFFF"/>
                </a:solidFill>
              </a14:hiddenFill>
            </a:ext>
          </a:extLst>
        </p:spPr>
      </p:pic>
      <p:sp>
        <p:nvSpPr>
          <p:cNvPr id="11" name="Rectángulo 10"/>
          <p:cNvSpPr/>
          <p:nvPr/>
        </p:nvSpPr>
        <p:spPr>
          <a:xfrm>
            <a:off x="3987016" y="6435522"/>
            <a:ext cx="6320982" cy="307777"/>
          </a:xfrm>
          <a:prstGeom prst="rect">
            <a:avLst/>
          </a:prstGeom>
        </p:spPr>
        <p:txBody>
          <a:bodyPr wrap="square">
            <a:spAutoFit/>
          </a:bodyPr>
          <a:lstStyle/>
          <a:p>
            <a:pPr algn="just"/>
            <a:r>
              <a:rPr lang="es-ES" sz="1400" dirty="0" smtClean="0">
                <a:solidFill>
                  <a:schemeClr val="bg1">
                    <a:lumMod val="50000"/>
                  </a:schemeClr>
                </a:solidFill>
                <a:latin typeface="Times New Roman" panose="02020603050405020304" pitchFamily="18" charset="0"/>
                <a:cs typeface="Times New Roman" panose="02020603050405020304" pitchFamily="18" charset="0"/>
              </a:rPr>
              <a:t>Burel et al. </a:t>
            </a:r>
            <a:r>
              <a:rPr lang="en-US" sz="1400" dirty="0">
                <a:solidFill>
                  <a:schemeClr val="bg1">
                    <a:lumMod val="50000"/>
                  </a:schemeClr>
                </a:solidFill>
                <a:latin typeface="Times New Roman" panose="02020603050405020304" pitchFamily="18" charset="0"/>
                <a:cs typeface="Times New Roman" panose="02020603050405020304" pitchFamily="18" charset="0"/>
              </a:rPr>
              <a:t>Detection and localization of faces on digital </a:t>
            </a:r>
            <a:r>
              <a:rPr lang="en-US" sz="1400" dirty="0" smtClean="0">
                <a:solidFill>
                  <a:schemeClr val="bg1">
                    <a:lumMod val="50000"/>
                  </a:schemeClr>
                </a:solidFill>
                <a:latin typeface="Times New Roman" panose="02020603050405020304" pitchFamily="18" charset="0"/>
                <a:cs typeface="Times New Roman" panose="02020603050405020304" pitchFamily="18" charset="0"/>
              </a:rPr>
              <a:t>images.</a:t>
            </a:r>
            <a:endParaRPr lang="es-ES" sz="1400" dirty="0">
              <a:solidFill>
                <a:schemeClr val="bg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8813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ECB1CA3E-26B8-4A39-AEF8-6F06E506D3C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lvlOne"/>
        </p:bldSub>
      </p:bldGraphic>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cstate="print"/>
          <a:srcRect l="30742" t="20430" r="43077" b="16351"/>
          <a:stretch/>
        </p:blipFill>
        <p:spPr bwMode="auto">
          <a:xfrm>
            <a:off x="0" y="108275"/>
            <a:ext cx="4479235" cy="6759916"/>
          </a:xfrm>
          <a:prstGeom prst="rect">
            <a:avLst/>
          </a:prstGeom>
          <a:noFill/>
          <a:ln w="9525">
            <a:noFill/>
            <a:miter lim="800000"/>
            <a:headEnd/>
            <a:tailEnd/>
          </a:ln>
        </p:spPr>
      </p:pic>
      <p:sp>
        <p:nvSpPr>
          <p:cNvPr id="7" name="1 Título"/>
          <p:cNvSpPr>
            <a:spLocks noGrp="1"/>
          </p:cNvSpPr>
          <p:nvPr>
            <p:ph type="title"/>
          </p:nvPr>
        </p:nvSpPr>
        <p:spPr>
          <a:xfrm>
            <a:off x="2564944" y="980728"/>
            <a:ext cx="7859216" cy="1143000"/>
          </a:xfrm>
        </p:spPr>
        <p:txBody>
          <a:bodyPr/>
          <a:lstStyle/>
          <a:p>
            <a:endParaRPr lang="es-EC" sz="2400" b="1" kern="0" dirty="0">
              <a:solidFill>
                <a:prstClr val="black"/>
              </a:solidFill>
              <a:latin typeface="Times New Roman" pitchFamily="18" charset="0"/>
              <a:ea typeface="+mn-ea"/>
              <a:cs typeface="Times New Roman" pitchFamily="18" charset="0"/>
            </a:endParaRPr>
          </a:p>
        </p:txBody>
      </p:sp>
      <p:graphicFrame>
        <p:nvGraphicFramePr>
          <p:cNvPr id="6" name="4 Diagrama"/>
          <p:cNvGraphicFramePr>
            <a:graphicFrameLocks noGrp="1"/>
          </p:cNvGraphicFramePr>
          <p:nvPr>
            <p:ph idx="1"/>
            <p:extLst>
              <p:ext uri="{D42A27DB-BD31-4B8C-83A1-F6EECF244321}">
                <p14:modId xmlns:p14="http://schemas.microsoft.com/office/powerpoint/2010/main" val="751298873"/>
              </p:ext>
            </p:extLst>
          </p:nvPr>
        </p:nvGraphicFramePr>
        <p:xfrm>
          <a:off x="983073" y="581667"/>
          <a:ext cx="11022957" cy="21234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Rectangle 2"/>
          <p:cNvSpPr>
            <a:spLocks noChangeArrowheads="1"/>
          </p:cNvSpPr>
          <p:nvPr/>
        </p:nvSpPr>
        <p:spPr bwMode="auto">
          <a:xfrm>
            <a:off x="2289775" y="212060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pic>
        <p:nvPicPr>
          <p:cNvPr id="8" name="Imagen 7"/>
          <p:cNvPicPr/>
          <p:nvPr/>
        </p:nvPicPr>
        <p:blipFill>
          <a:blip r:embed="rId9">
            <a:extLst>
              <a:ext uri="{28A0092B-C50C-407E-A947-70E740481C1C}">
                <a14:useLocalDpi xmlns:a14="http://schemas.microsoft.com/office/drawing/2010/main" val="0"/>
              </a:ext>
            </a:extLst>
          </a:blip>
          <a:srcRect/>
          <a:stretch>
            <a:fillRect/>
          </a:stretch>
        </p:blipFill>
        <p:spPr bwMode="auto">
          <a:xfrm>
            <a:off x="3407199" y="2731735"/>
            <a:ext cx="6735422" cy="2770027"/>
          </a:xfrm>
          <a:prstGeom prst="rect">
            <a:avLst/>
          </a:prstGeom>
          <a:noFill/>
          <a:ln>
            <a:noFill/>
          </a:ln>
        </p:spPr>
      </p:pic>
      <p:sp>
        <p:nvSpPr>
          <p:cNvPr id="11" name="Rectángulo 10"/>
          <p:cNvSpPr/>
          <p:nvPr/>
        </p:nvSpPr>
        <p:spPr>
          <a:xfrm>
            <a:off x="3966018" y="6419827"/>
            <a:ext cx="9276740" cy="307777"/>
          </a:xfrm>
          <a:prstGeom prst="rect">
            <a:avLst/>
          </a:prstGeom>
        </p:spPr>
        <p:txBody>
          <a:bodyPr wrap="square">
            <a:spAutoFit/>
          </a:bodyPr>
          <a:lstStyle/>
          <a:p>
            <a:pPr algn="just"/>
            <a:r>
              <a:rPr lang="es-ES" sz="1400" dirty="0" err="1">
                <a:solidFill>
                  <a:schemeClr val="bg1">
                    <a:lumMod val="50000"/>
                  </a:schemeClr>
                </a:solidFill>
                <a:latin typeface="Times New Roman" panose="02020603050405020304" pitchFamily="18" charset="0"/>
                <a:cs typeface="Times New Roman" panose="02020603050405020304" pitchFamily="18" charset="0"/>
              </a:rPr>
              <a:t>Felzenszwalb</a:t>
            </a:r>
            <a:r>
              <a:rPr lang="es-ES" sz="1400" dirty="0">
                <a:solidFill>
                  <a:schemeClr val="bg1">
                    <a:lumMod val="50000"/>
                  </a:schemeClr>
                </a:solidFill>
                <a:latin typeface="Times New Roman" panose="02020603050405020304" pitchFamily="18" charset="0"/>
                <a:cs typeface="Times New Roman" panose="02020603050405020304" pitchFamily="18" charset="0"/>
              </a:rPr>
              <a:t> </a:t>
            </a:r>
            <a:r>
              <a:rPr lang="es-ES" sz="1400" dirty="0" smtClean="0">
                <a:solidFill>
                  <a:schemeClr val="bg1">
                    <a:lumMod val="50000"/>
                  </a:schemeClr>
                </a:solidFill>
                <a:latin typeface="Times New Roman" panose="02020603050405020304" pitchFamily="18" charset="0"/>
                <a:cs typeface="Times New Roman" panose="02020603050405020304" pitchFamily="18" charset="0"/>
              </a:rPr>
              <a:t>et al. A </a:t>
            </a:r>
            <a:r>
              <a:rPr lang="es-ES" sz="1400" dirty="0" err="1">
                <a:solidFill>
                  <a:schemeClr val="bg1">
                    <a:lumMod val="50000"/>
                  </a:schemeClr>
                </a:solidFill>
                <a:latin typeface="Times New Roman" panose="02020603050405020304" pitchFamily="18" charset="0"/>
                <a:cs typeface="Times New Roman" panose="02020603050405020304" pitchFamily="18" charset="0"/>
              </a:rPr>
              <a:t>discriminatively</a:t>
            </a:r>
            <a:r>
              <a:rPr lang="es-ES" sz="1400" dirty="0">
                <a:solidFill>
                  <a:schemeClr val="bg1">
                    <a:lumMod val="50000"/>
                  </a:schemeClr>
                </a:solidFill>
                <a:latin typeface="Times New Roman" panose="02020603050405020304" pitchFamily="18" charset="0"/>
                <a:cs typeface="Times New Roman" panose="02020603050405020304" pitchFamily="18" charset="0"/>
              </a:rPr>
              <a:t> </a:t>
            </a:r>
            <a:r>
              <a:rPr lang="es-ES" sz="1400" dirty="0" err="1">
                <a:solidFill>
                  <a:schemeClr val="bg1">
                    <a:lumMod val="50000"/>
                  </a:schemeClr>
                </a:solidFill>
                <a:latin typeface="Times New Roman" panose="02020603050405020304" pitchFamily="18" charset="0"/>
                <a:cs typeface="Times New Roman" panose="02020603050405020304" pitchFamily="18" charset="0"/>
              </a:rPr>
              <a:t>trained</a:t>
            </a:r>
            <a:r>
              <a:rPr lang="es-ES" sz="1400" dirty="0">
                <a:solidFill>
                  <a:schemeClr val="bg1">
                    <a:lumMod val="50000"/>
                  </a:schemeClr>
                </a:solidFill>
                <a:latin typeface="Times New Roman" panose="02020603050405020304" pitchFamily="18" charset="0"/>
                <a:cs typeface="Times New Roman" panose="02020603050405020304" pitchFamily="18" charset="0"/>
              </a:rPr>
              <a:t>, </a:t>
            </a:r>
            <a:r>
              <a:rPr lang="es-ES" sz="1400" dirty="0" err="1">
                <a:solidFill>
                  <a:schemeClr val="bg1">
                    <a:lumMod val="50000"/>
                  </a:schemeClr>
                </a:solidFill>
                <a:latin typeface="Times New Roman" panose="02020603050405020304" pitchFamily="18" charset="0"/>
                <a:cs typeface="Times New Roman" panose="02020603050405020304" pitchFamily="18" charset="0"/>
              </a:rPr>
              <a:t>multiscale</a:t>
            </a:r>
            <a:r>
              <a:rPr lang="es-ES" sz="1400" dirty="0">
                <a:solidFill>
                  <a:schemeClr val="bg1">
                    <a:lumMod val="50000"/>
                  </a:schemeClr>
                </a:solidFill>
                <a:latin typeface="Times New Roman" panose="02020603050405020304" pitchFamily="18" charset="0"/>
                <a:cs typeface="Times New Roman" panose="02020603050405020304" pitchFamily="18" charset="0"/>
              </a:rPr>
              <a:t>, deformable </a:t>
            </a:r>
            <a:r>
              <a:rPr lang="es-ES" sz="1400" dirty="0" err="1">
                <a:solidFill>
                  <a:schemeClr val="bg1">
                    <a:lumMod val="50000"/>
                  </a:schemeClr>
                </a:solidFill>
                <a:latin typeface="Times New Roman" panose="02020603050405020304" pitchFamily="18" charset="0"/>
                <a:cs typeface="Times New Roman" panose="02020603050405020304" pitchFamily="18" charset="0"/>
              </a:rPr>
              <a:t>part</a:t>
            </a:r>
            <a:r>
              <a:rPr lang="es-ES" sz="1400" dirty="0">
                <a:solidFill>
                  <a:schemeClr val="bg1">
                    <a:lumMod val="50000"/>
                  </a:schemeClr>
                </a:solidFill>
                <a:latin typeface="Times New Roman" panose="02020603050405020304" pitchFamily="18" charset="0"/>
                <a:cs typeface="Times New Roman" panose="02020603050405020304" pitchFamily="18" charset="0"/>
              </a:rPr>
              <a:t> </a:t>
            </a:r>
            <a:r>
              <a:rPr lang="es-ES" sz="1400" dirty="0" err="1" smtClean="0">
                <a:solidFill>
                  <a:schemeClr val="bg1">
                    <a:lumMod val="50000"/>
                  </a:schemeClr>
                </a:solidFill>
                <a:latin typeface="Times New Roman" panose="02020603050405020304" pitchFamily="18" charset="0"/>
                <a:cs typeface="Times New Roman" panose="02020603050405020304" pitchFamily="18" charset="0"/>
              </a:rPr>
              <a:t>model</a:t>
            </a:r>
            <a:r>
              <a:rPr lang="es-ES" sz="1400" dirty="0" smtClean="0">
                <a:solidFill>
                  <a:schemeClr val="bg1">
                    <a:lumMod val="50000"/>
                  </a:schemeClr>
                </a:solidFill>
                <a:latin typeface="Times New Roman" panose="02020603050405020304" pitchFamily="18" charset="0"/>
                <a:cs typeface="Times New Roman" panose="02020603050405020304" pitchFamily="18" charset="0"/>
              </a:rPr>
              <a:t>.</a:t>
            </a:r>
            <a:endParaRPr lang="es-ES" sz="1400" dirty="0">
              <a:solidFill>
                <a:schemeClr val="bg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78150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ECB1CA3E-26B8-4A39-AEF8-6F06E506D3C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lvlOne"/>
        </p:bldSub>
      </p:bldGraphic>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cstate="print"/>
          <a:srcRect l="30742" t="20430" r="43077" b="16351"/>
          <a:stretch/>
        </p:blipFill>
        <p:spPr bwMode="auto">
          <a:xfrm>
            <a:off x="0" y="108275"/>
            <a:ext cx="4479235" cy="6759916"/>
          </a:xfrm>
          <a:prstGeom prst="rect">
            <a:avLst/>
          </a:prstGeom>
          <a:noFill/>
          <a:ln w="9525">
            <a:noFill/>
            <a:miter lim="800000"/>
            <a:headEnd/>
            <a:tailEnd/>
          </a:ln>
        </p:spPr>
      </p:pic>
      <p:sp>
        <p:nvSpPr>
          <p:cNvPr id="3" name="1 Título"/>
          <p:cNvSpPr>
            <a:spLocks noGrp="1"/>
          </p:cNvSpPr>
          <p:nvPr>
            <p:ph type="title"/>
          </p:nvPr>
        </p:nvSpPr>
        <p:spPr>
          <a:xfrm>
            <a:off x="2166392" y="2857500"/>
            <a:ext cx="7859216" cy="1143000"/>
          </a:xfrm>
        </p:spPr>
        <p:txBody>
          <a:bodyPr>
            <a:normAutofit/>
          </a:bodyPr>
          <a:lstStyle/>
          <a:p>
            <a:r>
              <a:rPr lang="en-US" sz="4800" b="1" kern="0" dirty="0" smtClean="0">
                <a:solidFill>
                  <a:prstClr val="black"/>
                </a:solidFill>
                <a:latin typeface="Times New Roman" pitchFamily="18" charset="0"/>
                <a:ea typeface="+mn-ea"/>
                <a:cs typeface="Times New Roman" pitchFamily="18" charset="0"/>
              </a:rPr>
              <a:t>RESULTADOS</a:t>
            </a:r>
            <a:endParaRPr lang="es-EC" sz="4800" b="1" kern="0" dirty="0">
              <a:solidFill>
                <a:prstClr val="black"/>
              </a:solidFill>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9226767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cstate="print"/>
          <a:srcRect l="30742" t="20430" r="43077" b="16351"/>
          <a:stretch/>
        </p:blipFill>
        <p:spPr bwMode="auto">
          <a:xfrm>
            <a:off x="0" y="108275"/>
            <a:ext cx="4479235" cy="6759916"/>
          </a:xfrm>
          <a:prstGeom prst="rect">
            <a:avLst/>
          </a:prstGeom>
          <a:noFill/>
          <a:ln w="9525">
            <a:noFill/>
            <a:miter lim="800000"/>
            <a:headEnd/>
            <a:tailEnd/>
          </a:ln>
        </p:spPr>
      </p:pic>
      <p:sp>
        <p:nvSpPr>
          <p:cNvPr id="7" name="1 Título"/>
          <p:cNvSpPr>
            <a:spLocks noGrp="1"/>
          </p:cNvSpPr>
          <p:nvPr>
            <p:ph type="title"/>
          </p:nvPr>
        </p:nvSpPr>
        <p:spPr>
          <a:xfrm>
            <a:off x="2564944" y="980728"/>
            <a:ext cx="7859216" cy="1143000"/>
          </a:xfrm>
        </p:spPr>
        <p:txBody>
          <a:bodyPr/>
          <a:lstStyle/>
          <a:p>
            <a:endParaRPr lang="es-EC" sz="2400" b="1" kern="0" dirty="0">
              <a:solidFill>
                <a:prstClr val="black"/>
              </a:solidFill>
              <a:latin typeface="Times New Roman" pitchFamily="18" charset="0"/>
              <a:ea typeface="+mn-ea"/>
              <a:cs typeface="Times New Roman" pitchFamily="18" charset="0"/>
            </a:endParaRPr>
          </a:p>
        </p:txBody>
      </p:sp>
      <p:graphicFrame>
        <p:nvGraphicFramePr>
          <p:cNvPr id="6" name="4 Diagrama"/>
          <p:cNvGraphicFramePr>
            <a:graphicFrameLocks noGrp="1"/>
          </p:cNvGraphicFramePr>
          <p:nvPr>
            <p:ph idx="1"/>
            <p:extLst>
              <p:ext uri="{D42A27DB-BD31-4B8C-83A1-F6EECF244321}">
                <p14:modId xmlns:p14="http://schemas.microsoft.com/office/powerpoint/2010/main" val="2184085465"/>
              </p:ext>
            </p:extLst>
          </p:nvPr>
        </p:nvGraphicFramePr>
        <p:xfrm>
          <a:off x="2454443" y="1108437"/>
          <a:ext cx="9214343" cy="16588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9" name="Tabla 8"/>
          <p:cNvGraphicFramePr>
            <a:graphicFrameLocks noGrp="1"/>
          </p:cNvGraphicFramePr>
          <p:nvPr>
            <p:extLst>
              <p:ext uri="{D42A27DB-BD31-4B8C-83A1-F6EECF244321}">
                <p14:modId xmlns:p14="http://schemas.microsoft.com/office/powerpoint/2010/main" val="358957881"/>
              </p:ext>
            </p:extLst>
          </p:nvPr>
        </p:nvGraphicFramePr>
        <p:xfrm>
          <a:off x="2564944" y="2667159"/>
          <a:ext cx="8680704" cy="3657600"/>
        </p:xfrm>
        <a:graphic>
          <a:graphicData uri="http://schemas.openxmlformats.org/drawingml/2006/table">
            <a:tbl>
              <a:tblPr firstRow="1" firstCol="1" bandRow="1">
                <a:tableStyleId>{616DA210-FB5B-4158-B5E0-FEB733F419BA}</a:tableStyleId>
              </a:tblPr>
              <a:tblGrid>
                <a:gridCol w="3672650"/>
                <a:gridCol w="2581846"/>
                <a:gridCol w="2426208"/>
              </a:tblGrid>
              <a:tr h="0">
                <a:tc>
                  <a:txBody>
                    <a:bodyPr/>
                    <a:lstStyle/>
                    <a:p>
                      <a:pPr algn="ctr">
                        <a:lnSpc>
                          <a:spcPct val="150000"/>
                        </a:lnSpc>
                        <a:spcAft>
                          <a:spcPts val="0"/>
                        </a:spcAft>
                      </a:pPr>
                      <a:r>
                        <a:rPr lang="es-ES" sz="2000" dirty="0">
                          <a:effectLst/>
                          <a:latin typeface="Times New Roman" panose="02020603050405020304" pitchFamily="18" charset="0"/>
                          <a:cs typeface="Times New Roman" panose="02020603050405020304" pitchFamily="18" charset="0"/>
                        </a:rPr>
                        <a:t> </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2000" dirty="0">
                          <a:effectLst/>
                          <a:latin typeface="Times New Roman" panose="02020603050405020304" pitchFamily="18" charset="0"/>
                          <a:cs typeface="Times New Roman" panose="02020603050405020304" pitchFamily="18" charset="0"/>
                        </a:rPr>
                        <a:t>LSI Test (clasificación)</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2000" dirty="0">
                          <a:effectLst/>
                          <a:latin typeface="Times New Roman" panose="02020603050405020304" pitchFamily="18" charset="0"/>
                          <a:cs typeface="Times New Roman" panose="02020603050405020304" pitchFamily="18" charset="0"/>
                        </a:rPr>
                        <a:t>LSI Test (clasificación y detección)</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50000"/>
                        </a:lnSpc>
                        <a:spcAft>
                          <a:spcPts val="0"/>
                        </a:spcAft>
                      </a:pPr>
                      <a:r>
                        <a:rPr lang="es-ES" sz="2000" dirty="0">
                          <a:effectLst/>
                          <a:latin typeface="Times New Roman" panose="02020603050405020304" pitchFamily="18" charset="0"/>
                          <a:cs typeface="Times New Roman" panose="02020603050405020304" pitchFamily="18" charset="0"/>
                        </a:rPr>
                        <a:t>Número de imágenes</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2000" dirty="0" smtClean="0">
                          <a:effectLst/>
                          <a:latin typeface="Times New Roman" panose="02020603050405020304" pitchFamily="18" charset="0"/>
                          <a:cs typeface="Times New Roman" panose="02020603050405020304" pitchFamily="18" charset="0"/>
                        </a:rPr>
                        <a:t>2979</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2000" dirty="0" smtClean="0">
                          <a:effectLst/>
                          <a:latin typeface="Times New Roman" panose="02020603050405020304" pitchFamily="18" charset="0"/>
                          <a:cs typeface="Times New Roman" panose="02020603050405020304" pitchFamily="18" charset="0"/>
                        </a:rPr>
                        <a:t>9067</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50000"/>
                        </a:lnSpc>
                        <a:spcAft>
                          <a:spcPts val="0"/>
                        </a:spcAft>
                      </a:pPr>
                      <a:r>
                        <a:rPr lang="es-ES" sz="2000" dirty="0">
                          <a:effectLst/>
                          <a:latin typeface="Times New Roman" panose="02020603050405020304" pitchFamily="18" charset="0"/>
                          <a:cs typeface="Times New Roman" panose="02020603050405020304" pitchFamily="18" charset="0"/>
                        </a:rPr>
                        <a:t>Promedio positivos/imagen</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571500" algn="ctr"/>
                        </a:tabLst>
                      </a:pPr>
                      <a:r>
                        <a:rPr lang="es-ES" sz="2000" dirty="0">
                          <a:effectLst/>
                          <a:latin typeface="Times New Roman" panose="02020603050405020304" pitchFamily="18" charset="0"/>
                          <a:cs typeface="Times New Roman" panose="02020603050405020304" pitchFamily="18" charset="0"/>
                        </a:rPr>
                        <a:t>3</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2000" dirty="0">
                          <a:effectLst/>
                          <a:latin typeface="Times New Roman" panose="02020603050405020304" pitchFamily="18" charset="0"/>
                          <a:cs typeface="Times New Roman" panose="02020603050405020304" pitchFamily="18" charset="0"/>
                        </a:rPr>
                        <a:t>3</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50000"/>
                        </a:lnSpc>
                        <a:spcAft>
                          <a:spcPts val="0"/>
                        </a:spcAft>
                        <a:tabLst>
                          <a:tab pos="485775" algn="l"/>
                        </a:tabLst>
                      </a:pPr>
                      <a:r>
                        <a:rPr lang="es-ES" sz="2000" dirty="0">
                          <a:effectLst/>
                          <a:latin typeface="Times New Roman" panose="02020603050405020304" pitchFamily="18" charset="0"/>
                          <a:cs typeface="Times New Roman" panose="02020603050405020304" pitchFamily="18" charset="0"/>
                        </a:rPr>
                        <a:t>Promedio candidatos/imagen</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85775" algn="l"/>
                        </a:tabLst>
                      </a:pPr>
                      <a:r>
                        <a:rPr lang="es-ES" sz="2000" dirty="0">
                          <a:effectLst/>
                          <a:latin typeface="Times New Roman" panose="02020603050405020304" pitchFamily="18" charset="0"/>
                          <a:cs typeface="Times New Roman" panose="02020603050405020304" pitchFamily="18" charset="0"/>
                        </a:rPr>
                        <a:t>371</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85775" algn="l"/>
                        </a:tabLst>
                      </a:pPr>
                      <a:r>
                        <a:rPr lang="es-ES" sz="2000" dirty="0">
                          <a:effectLst/>
                          <a:latin typeface="Times New Roman" panose="02020603050405020304" pitchFamily="18" charset="0"/>
                          <a:cs typeface="Times New Roman" panose="02020603050405020304" pitchFamily="18" charset="0"/>
                        </a:rPr>
                        <a:t>300</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50000"/>
                        </a:lnSpc>
                        <a:spcAft>
                          <a:spcPts val="0"/>
                        </a:spcAft>
                      </a:pPr>
                      <a:r>
                        <a:rPr lang="es-ES" sz="2000" dirty="0">
                          <a:effectLst/>
                          <a:latin typeface="Times New Roman" panose="02020603050405020304" pitchFamily="18" charset="0"/>
                          <a:cs typeface="Times New Roman" panose="02020603050405020304" pitchFamily="18" charset="0"/>
                        </a:rPr>
                        <a:t>Número de positivos</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2000" dirty="0" smtClean="0">
                          <a:effectLst/>
                          <a:latin typeface="Times New Roman" panose="02020603050405020304" pitchFamily="18" charset="0"/>
                          <a:cs typeface="Times New Roman" panose="02020603050405020304" pitchFamily="18" charset="0"/>
                        </a:rPr>
                        <a:t>8937</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2000" dirty="0" smtClean="0">
                          <a:effectLst/>
                          <a:latin typeface="Times New Roman" panose="02020603050405020304" pitchFamily="18" charset="0"/>
                          <a:cs typeface="Times New Roman" panose="02020603050405020304" pitchFamily="18" charset="0"/>
                        </a:rPr>
                        <a:t>27201</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0">
                <a:tc>
                  <a:txBody>
                    <a:bodyPr/>
                    <a:lstStyle/>
                    <a:p>
                      <a:pPr algn="ctr">
                        <a:lnSpc>
                          <a:spcPct val="150000"/>
                        </a:lnSpc>
                        <a:spcAft>
                          <a:spcPts val="0"/>
                        </a:spcAft>
                      </a:pPr>
                      <a:r>
                        <a:rPr lang="es-ES" sz="2000" dirty="0">
                          <a:effectLst/>
                          <a:latin typeface="Times New Roman" panose="02020603050405020304" pitchFamily="18" charset="0"/>
                          <a:cs typeface="Times New Roman" panose="02020603050405020304" pitchFamily="18" charset="0"/>
                        </a:rPr>
                        <a:t>Número de negativos</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2000" dirty="0" smtClean="0">
                          <a:effectLst/>
                          <a:latin typeface="Times New Roman" panose="02020603050405020304" pitchFamily="18" charset="0"/>
                          <a:cs typeface="Times New Roman" panose="02020603050405020304" pitchFamily="18" charset="0"/>
                        </a:rPr>
                        <a:t>1096 </a:t>
                      </a:r>
                      <a:r>
                        <a:rPr lang="es-ES" sz="2000" dirty="0">
                          <a:effectLst/>
                          <a:latin typeface="Times New Roman" panose="02020603050405020304" pitchFamily="18" charset="0"/>
                          <a:cs typeface="Times New Roman" panose="02020603050405020304" pitchFamily="18" charset="0"/>
                        </a:rPr>
                        <a:t>797</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2000" dirty="0" smtClean="0">
                          <a:effectLst/>
                          <a:latin typeface="Times New Roman" panose="02020603050405020304" pitchFamily="18" charset="0"/>
                          <a:cs typeface="Times New Roman" panose="02020603050405020304" pitchFamily="18" charset="0"/>
                        </a:rPr>
                        <a:t>2692 </a:t>
                      </a:r>
                      <a:r>
                        <a:rPr lang="es-ES" sz="2000" dirty="0">
                          <a:effectLst/>
                          <a:latin typeface="Times New Roman" panose="02020603050405020304" pitchFamily="18" charset="0"/>
                          <a:cs typeface="Times New Roman" panose="02020603050405020304" pitchFamily="18" charset="0"/>
                        </a:rPr>
                        <a:t>899</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2468251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ECB1CA3E-26B8-4A39-AEF8-6F06E506D3C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lvlOne"/>
        </p:bldSub>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cstate="print"/>
          <a:srcRect l="30742" t="20430" r="43077" b="16351"/>
          <a:stretch/>
        </p:blipFill>
        <p:spPr bwMode="auto">
          <a:xfrm>
            <a:off x="0" y="108275"/>
            <a:ext cx="4479235" cy="6759916"/>
          </a:xfrm>
          <a:prstGeom prst="rect">
            <a:avLst/>
          </a:prstGeom>
          <a:noFill/>
          <a:ln w="9525">
            <a:noFill/>
            <a:miter lim="800000"/>
            <a:headEnd/>
            <a:tailEnd/>
          </a:ln>
        </p:spPr>
      </p:pic>
      <p:sp>
        <p:nvSpPr>
          <p:cNvPr id="7" name="1 Título"/>
          <p:cNvSpPr>
            <a:spLocks noGrp="1"/>
          </p:cNvSpPr>
          <p:nvPr>
            <p:ph type="title"/>
          </p:nvPr>
        </p:nvSpPr>
        <p:spPr>
          <a:xfrm>
            <a:off x="2564944" y="980728"/>
            <a:ext cx="7859216" cy="1143000"/>
          </a:xfrm>
        </p:spPr>
        <p:txBody>
          <a:bodyPr/>
          <a:lstStyle/>
          <a:p>
            <a:endParaRPr lang="es-EC" sz="2400" b="1" kern="0" dirty="0">
              <a:solidFill>
                <a:prstClr val="black"/>
              </a:solidFill>
              <a:latin typeface="Times New Roman" pitchFamily="18" charset="0"/>
              <a:ea typeface="+mn-ea"/>
              <a:cs typeface="Times New Roman" pitchFamily="18" charset="0"/>
            </a:endParaRPr>
          </a:p>
        </p:txBody>
      </p:sp>
      <p:sp>
        <p:nvSpPr>
          <p:cNvPr id="2" name="Marcador de contenido 1"/>
          <p:cNvSpPr>
            <a:spLocks noGrp="1"/>
          </p:cNvSpPr>
          <p:nvPr>
            <p:ph idx="1"/>
          </p:nvPr>
        </p:nvSpPr>
        <p:spPr/>
        <p:txBody>
          <a:bodyPr/>
          <a:lstStyle/>
          <a:p>
            <a:endParaRPr lang="es-ES"/>
          </a:p>
        </p:txBody>
      </p:sp>
      <p:graphicFrame>
        <p:nvGraphicFramePr>
          <p:cNvPr id="8" name="4 Diagrama"/>
          <p:cNvGraphicFramePr>
            <a:graphicFrameLocks/>
          </p:cNvGraphicFramePr>
          <p:nvPr>
            <p:extLst>
              <p:ext uri="{D42A27DB-BD31-4B8C-83A1-F6EECF244321}">
                <p14:modId xmlns:p14="http://schemas.microsoft.com/office/powerpoint/2010/main" val="4196167950"/>
              </p:ext>
            </p:extLst>
          </p:nvPr>
        </p:nvGraphicFramePr>
        <p:xfrm>
          <a:off x="1269357" y="752355"/>
          <a:ext cx="11022957" cy="21234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Imagen 9" descr="\\VBOXSVR\tesis_documentos\grafcandidatos1.png"/>
          <p:cNvPicPr/>
          <p:nvPr/>
        </p:nvPicPr>
        <p:blipFill rotWithShape="1">
          <a:blip r:embed="rId9">
            <a:extLst>
              <a:ext uri="{28A0092B-C50C-407E-A947-70E740481C1C}">
                <a14:useLocalDpi xmlns:a14="http://schemas.microsoft.com/office/drawing/2010/main" val="0"/>
              </a:ext>
            </a:extLst>
          </a:blip>
          <a:srcRect t="5390"/>
          <a:stretch/>
        </p:blipFill>
        <p:spPr bwMode="auto">
          <a:xfrm>
            <a:off x="4135538" y="2553582"/>
            <a:ext cx="5290593" cy="357258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0746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graphicEl>
                                              <a:dgm id="{ECB1CA3E-26B8-4A39-AEF8-6F06E506D3C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lvlOne"/>
        </p:bldSub>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cstate="print"/>
          <a:srcRect l="30742" t="20430" r="43077" b="16351"/>
          <a:stretch/>
        </p:blipFill>
        <p:spPr bwMode="auto">
          <a:xfrm>
            <a:off x="0" y="98084"/>
            <a:ext cx="4479235" cy="6759916"/>
          </a:xfrm>
          <a:prstGeom prst="rect">
            <a:avLst/>
          </a:prstGeom>
          <a:noFill/>
          <a:ln w="9525">
            <a:noFill/>
            <a:miter lim="800000"/>
            <a:headEnd/>
            <a:tailEnd/>
          </a:ln>
        </p:spPr>
      </p:pic>
      <p:sp>
        <p:nvSpPr>
          <p:cNvPr id="7" name="1 Título"/>
          <p:cNvSpPr>
            <a:spLocks noGrp="1"/>
          </p:cNvSpPr>
          <p:nvPr>
            <p:ph type="title"/>
          </p:nvPr>
        </p:nvSpPr>
        <p:spPr>
          <a:xfrm>
            <a:off x="2564944" y="980728"/>
            <a:ext cx="7859216" cy="1143000"/>
          </a:xfrm>
        </p:spPr>
        <p:txBody>
          <a:bodyPr/>
          <a:lstStyle/>
          <a:p>
            <a:endParaRPr lang="es-EC" sz="2400" b="1" kern="0" dirty="0">
              <a:solidFill>
                <a:prstClr val="black"/>
              </a:solidFill>
              <a:latin typeface="Times New Roman" pitchFamily="18" charset="0"/>
              <a:ea typeface="+mn-ea"/>
              <a:cs typeface="Times New Roman" pitchFamily="18" charset="0"/>
            </a:endParaRPr>
          </a:p>
        </p:txBody>
      </p:sp>
      <p:graphicFrame>
        <p:nvGraphicFramePr>
          <p:cNvPr id="6" name="4 Diagrama"/>
          <p:cNvGraphicFramePr>
            <a:graphicFrameLocks noGrp="1"/>
          </p:cNvGraphicFramePr>
          <p:nvPr>
            <p:ph idx="1"/>
            <p:extLst>
              <p:ext uri="{D42A27DB-BD31-4B8C-83A1-F6EECF244321}">
                <p14:modId xmlns:p14="http://schemas.microsoft.com/office/powerpoint/2010/main" val="460172057"/>
              </p:ext>
            </p:extLst>
          </p:nvPr>
        </p:nvGraphicFramePr>
        <p:xfrm>
          <a:off x="2683358" y="537736"/>
          <a:ext cx="7966083" cy="21234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mc:AlternateContent xmlns:mc="http://schemas.openxmlformats.org/markup-compatibility/2006" xmlns:a14="http://schemas.microsoft.com/office/drawing/2010/main">
        <mc:Choice Requires="a14">
          <p:graphicFrame>
            <p:nvGraphicFramePr>
              <p:cNvPr id="3" name="Tabla 2"/>
              <p:cNvGraphicFramePr>
                <a:graphicFrameLocks noGrp="1"/>
              </p:cNvGraphicFramePr>
              <p:nvPr>
                <p:extLst>
                  <p:ext uri="{D42A27DB-BD31-4B8C-83A1-F6EECF244321}">
                    <p14:modId xmlns:p14="http://schemas.microsoft.com/office/powerpoint/2010/main" val="197702651"/>
                  </p:ext>
                </p:extLst>
              </p:nvPr>
            </p:nvGraphicFramePr>
            <p:xfrm>
              <a:off x="722648" y="4343301"/>
              <a:ext cx="5943751" cy="1736678"/>
            </p:xfrm>
            <a:graphic>
              <a:graphicData uri="http://schemas.openxmlformats.org/drawingml/2006/table">
                <a:tbl>
                  <a:tblPr firstRow="1" firstCol="1" bandRow="1"/>
                  <a:tblGrid>
                    <a:gridCol w="5943751"/>
                  </a:tblGrid>
                  <a:tr h="734321">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s-ES" sz="1400" i="1">
                                    <a:effectLst/>
                                    <a:latin typeface="Cambria Math" panose="02040503050406030204" pitchFamily="18" charset="0"/>
                                    <a:ea typeface="Calibri" panose="020F0502020204030204" pitchFamily="34" charset="0"/>
                                    <a:cs typeface="Times New Roman" panose="02020603050405020304" pitchFamily="18" charset="0"/>
                                  </a:rPr>
                                  <m:t>𝑠𝑒𝑛𝑠𝑖𝑏𝑖𝑙𝑖𝑑𝑎𝑑</m:t>
                                </m:r>
                                <m:r>
                                  <a:rPr lang="es-ES" sz="1400" i="1">
                                    <a:effectLst/>
                                    <a:latin typeface="Cambria Math" panose="02040503050406030204" pitchFamily="18" charset="0"/>
                                    <a:ea typeface="Calibri" panose="020F0502020204030204" pitchFamily="34" charset="0"/>
                                    <a:cs typeface="Times New Roman" panose="02020603050405020304" pitchFamily="18" charset="0"/>
                                  </a:rPr>
                                  <m:t> </m:t>
                                </m:r>
                                <m:r>
                                  <a:rPr lang="es-ES" sz="1400" i="1">
                                    <a:effectLst/>
                                    <a:latin typeface="Cambria Math" panose="02040503050406030204" pitchFamily="18" charset="0"/>
                                    <a:ea typeface="Calibri" panose="020F0502020204030204" pitchFamily="34" charset="0"/>
                                    <a:cs typeface="Times New Roman" panose="02020603050405020304" pitchFamily="18" charset="0"/>
                                  </a:rPr>
                                  <m:t>𝑜</m:t>
                                </m:r>
                                <m:r>
                                  <a:rPr lang="es-ES" sz="1400" i="1">
                                    <a:effectLst/>
                                    <a:latin typeface="Cambria Math" panose="02040503050406030204" pitchFamily="18" charset="0"/>
                                    <a:ea typeface="Calibri" panose="020F0502020204030204" pitchFamily="34" charset="0"/>
                                    <a:cs typeface="Times New Roman" panose="02020603050405020304" pitchFamily="18" charset="0"/>
                                  </a:rPr>
                                  <m:t> </m:t>
                                </m:r>
                                <m:r>
                                  <a:rPr lang="es-ES" sz="1400" i="1">
                                    <a:effectLst/>
                                    <a:latin typeface="Cambria Math" panose="02040503050406030204" pitchFamily="18" charset="0"/>
                                    <a:ea typeface="Calibri" panose="020F0502020204030204" pitchFamily="34" charset="0"/>
                                    <a:cs typeface="Times New Roman" panose="02020603050405020304" pitchFamily="18" charset="0"/>
                                  </a:rPr>
                                  <m:t>𝑡𝑎𝑠𝑎</m:t>
                                </m:r>
                                <m:r>
                                  <a:rPr lang="es-ES" sz="1400" i="1">
                                    <a:effectLst/>
                                    <a:latin typeface="Cambria Math" panose="02040503050406030204" pitchFamily="18" charset="0"/>
                                    <a:ea typeface="Calibri" panose="020F0502020204030204" pitchFamily="34" charset="0"/>
                                    <a:cs typeface="Times New Roman" panose="02020603050405020304" pitchFamily="18" charset="0"/>
                                  </a:rPr>
                                  <m:t> </m:t>
                                </m:r>
                                <m:r>
                                  <a:rPr lang="es-ES" sz="1400" i="1">
                                    <a:effectLst/>
                                    <a:latin typeface="Cambria Math" panose="02040503050406030204" pitchFamily="18" charset="0"/>
                                    <a:ea typeface="Calibri" panose="020F0502020204030204" pitchFamily="34" charset="0"/>
                                    <a:cs typeface="Times New Roman" panose="02020603050405020304" pitchFamily="18" charset="0"/>
                                  </a:rPr>
                                  <m:t>𝑑𝑒</m:t>
                                </m:r>
                                <m:r>
                                  <a:rPr lang="es-ES" sz="1400" i="1">
                                    <a:effectLst/>
                                    <a:latin typeface="Cambria Math" panose="02040503050406030204" pitchFamily="18" charset="0"/>
                                    <a:ea typeface="Calibri" panose="020F0502020204030204" pitchFamily="34" charset="0"/>
                                    <a:cs typeface="Times New Roman" panose="02020603050405020304" pitchFamily="18" charset="0"/>
                                  </a:rPr>
                                  <m:t> </m:t>
                                </m:r>
                                <m:r>
                                  <a:rPr lang="es-ES" sz="1400" i="1">
                                    <a:effectLst/>
                                    <a:latin typeface="Cambria Math" panose="02040503050406030204" pitchFamily="18" charset="0"/>
                                    <a:ea typeface="Calibri" panose="020F0502020204030204" pitchFamily="34" charset="0"/>
                                    <a:cs typeface="Times New Roman" panose="02020603050405020304" pitchFamily="18" charset="0"/>
                                  </a:rPr>
                                  <m:t>𝑟𝑒𝑎𝑙𝑒𝑠</m:t>
                                </m:r>
                                <m:r>
                                  <a:rPr lang="es-ES" sz="1400" i="1">
                                    <a:effectLst/>
                                    <a:latin typeface="Cambria Math" panose="02040503050406030204" pitchFamily="18" charset="0"/>
                                    <a:ea typeface="Calibri" panose="020F0502020204030204" pitchFamily="34" charset="0"/>
                                    <a:cs typeface="Times New Roman" panose="02020603050405020304" pitchFamily="18" charset="0"/>
                                  </a:rPr>
                                  <m:t> </m:t>
                                </m:r>
                                <m:r>
                                  <a:rPr lang="es-ES" sz="1400" i="1">
                                    <a:effectLst/>
                                    <a:latin typeface="Cambria Math" panose="02040503050406030204" pitchFamily="18" charset="0"/>
                                    <a:ea typeface="Calibri" panose="020F0502020204030204" pitchFamily="34" charset="0"/>
                                    <a:cs typeface="Times New Roman" panose="02020603050405020304" pitchFamily="18" charset="0"/>
                                  </a:rPr>
                                  <m:t>𝑝𝑜𝑠𝑖𝑡𝑖𝑣𝑜𝑠</m:t>
                                </m:r>
                                <m:r>
                                  <a:rPr lang="es-ES" sz="14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s-ES" sz="1400" i="1">
                                        <a:effectLst/>
                                        <a:latin typeface="Cambria Math" panose="02040503050406030204" pitchFamily="18" charset="0"/>
                                        <a:ea typeface="Calibri" panose="020F0502020204030204" pitchFamily="34" charset="0"/>
                                        <a:cs typeface="Times New Roman" panose="02020603050405020304" pitchFamily="18" charset="0"/>
                                      </a:rPr>
                                    </m:ctrlPr>
                                  </m:fPr>
                                  <m:num>
                                    <m:r>
                                      <a:rPr lang="es-ES" sz="1400" i="1">
                                        <a:effectLst/>
                                        <a:latin typeface="Cambria Math" panose="02040503050406030204" pitchFamily="18" charset="0"/>
                                        <a:ea typeface="Calibri" panose="020F0502020204030204" pitchFamily="34" charset="0"/>
                                        <a:cs typeface="Times New Roman" panose="02020603050405020304" pitchFamily="18" charset="0"/>
                                      </a:rPr>
                                      <m:t>𝑅𝑃</m:t>
                                    </m:r>
                                  </m:num>
                                  <m:den>
                                    <m:r>
                                      <a:rPr lang="es-ES" sz="1400" i="1">
                                        <a:effectLst/>
                                        <a:latin typeface="Cambria Math" panose="02040503050406030204" pitchFamily="18" charset="0"/>
                                        <a:ea typeface="Calibri" panose="020F0502020204030204" pitchFamily="34" charset="0"/>
                                        <a:cs typeface="Times New Roman" panose="02020603050405020304" pitchFamily="18" charset="0"/>
                                      </a:rPr>
                                      <m:t>𝑅𝑃</m:t>
                                    </m:r>
                                    <m:r>
                                      <a:rPr lang="es-ES" sz="1400" i="1">
                                        <a:effectLst/>
                                        <a:latin typeface="Cambria Math" panose="02040503050406030204" pitchFamily="18" charset="0"/>
                                        <a:ea typeface="Calibri" panose="020F0502020204030204" pitchFamily="34" charset="0"/>
                                        <a:cs typeface="Times New Roman" panose="02020603050405020304" pitchFamily="18" charset="0"/>
                                      </a:rPr>
                                      <m:t>+</m:t>
                                    </m:r>
                                    <m:r>
                                      <a:rPr lang="es-ES" sz="1400" i="1">
                                        <a:effectLst/>
                                        <a:latin typeface="Cambria Math" panose="02040503050406030204" pitchFamily="18" charset="0"/>
                                        <a:ea typeface="Calibri" panose="020F0502020204030204" pitchFamily="34" charset="0"/>
                                        <a:cs typeface="Times New Roman" panose="02020603050405020304" pitchFamily="18" charset="0"/>
                                      </a:rPr>
                                      <m:t>𝐹𝑁</m:t>
                                    </m:r>
                                  </m:den>
                                </m:f>
                              </m:oMath>
                            </m:oMathPara>
                          </a14:m>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r>
                  <a:tr h="636608">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s-ES" sz="1400" i="1">
                                    <a:effectLst/>
                                    <a:latin typeface="Cambria Math" panose="02040503050406030204" pitchFamily="18" charset="0"/>
                                    <a:ea typeface="Calibri" panose="020F0502020204030204" pitchFamily="34" charset="0"/>
                                    <a:cs typeface="Times New Roman" panose="02020603050405020304" pitchFamily="18" charset="0"/>
                                  </a:rPr>
                                  <m:t>𝑡𝑎𝑠𝑎</m:t>
                                </m:r>
                                <m:r>
                                  <a:rPr lang="es-ES" sz="1400" i="1">
                                    <a:effectLst/>
                                    <a:latin typeface="Cambria Math" panose="02040503050406030204" pitchFamily="18" charset="0"/>
                                    <a:ea typeface="Calibri" panose="020F0502020204030204" pitchFamily="34" charset="0"/>
                                    <a:cs typeface="Times New Roman" panose="02020603050405020304" pitchFamily="18" charset="0"/>
                                  </a:rPr>
                                  <m:t> </m:t>
                                </m:r>
                                <m:r>
                                  <a:rPr lang="es-ES" sz="1400" i="1">
                                    <a:effectLst/>
                                    <a:latin typeface="Cambria Math" panose="02040503050406030204" pitchFamily="18" charset="0"/>
                                    <a:ea typeface="Calibri" panose="020F0502020204030204" pitchFamily="34" charset="0"/>
                                    <a:cs typeface="Times New Roman" panose="02020603050405020304" pitchFamily="18" charset="0"/>
                                  </a:rPr>
                                  <m:t>𝑑𝑒</m:t>
                                </m:r>
                                <m:r>
                                  <a:rPr lang="es-ES" sz="1400" i="1">
                                    <a:effectLst/>
                                    <a:latin typeface="Cambria Math" panose="02040503050406030204" pitchFamily="18" charset="0"/>
                                    <a:ea typeface="Calibri" panose="020F0502020204030204" pitchFamily="34" charset="0"/>
                                    <a:cs typeface="Times New Roman" panose="02020603050405020304" pitchFamily="18" charset="0"/>
                                  </a:rPr>
                                  <m:t> </m:t>
                                </m:r>
                                <m:r>
                                  <a:rPr lang="es-ES" sz="1400" i="1">
                                    <a:effectLst/>
                                    <a:latin typeface="Cambria Math" panose="02040503050406030204" pitchFamily="18" charset="0"/>
                                    <a:ea typeface="Calibri" panose="020F0502020204030204" pitchFamily="34" charset="0"/>
                                    <a:cs typeface="Times New Roman" panose="02020603050405020304" pitchFamily="18" charset="0"/>
                                  </a:rPr>
                                  <m:t>𝑓𝑎𝑙𝑠𝑜𝑠</m:t>
                                </m:r>
                                <m:r>
                                  <a:rPr lang="es-ES" sz="1400" i="1">
                                    <a:effectLst/>
                                    <a:latin typeface="Cambria Math" panose="02040503050406030204" pitchFamily="18" charset="0"/>
                                    <a:ea typeface="Calibri" panose="020F0502020204030204" pitchFamily="34" charset="0"/>
                                    <a:cs typeface="Times New Roman" panose="02020603050405020304" pitchFamily="18" charset="0"/>
                                  </a:rPr>
                                  <m:t> </m:t>
                                </m:r>
                                <m:r>
                                  <a:rPr lang="es-ES" sz="1400" i="1">
                                    <a:effectLst/>
                                    <a:latin typeface="Cambria Math" panose="02040503050406030204" pitchFamily="18" charset="0"/>
                                    <a:ea typeface="Calibri" panose="020F0502020204030204" pitchFamily="34" charset="0"/>
                                    <a:cs typeface="Times New Roman" panose="02020603050405020304" pitchFamily="18" charset="0"/>
                                  </a:rPr>
                                  <m:t>𝑝𝑜𝑠𝑖𝑡𝑖𝑣𝑜𝑠</m:t>
                                </m:r>
                                <m:r>
                                  <a:rPr lang="es-ES" sz="14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s-ES" sz="1400" i="1">
                                        <a:effectLst/>
                                        <a:latin typeface="Cambria Math" panose="02040503050406030204" pitchFamily="18" charset="0"/>
                                        <a:ea typeface="Calibri" panose="020F0502020204030204" pitchFamily="34" charset="0"/>
                                        <a:cs typeface="Times New Roman" panose="02020603050405020304" pitchFamily="18" charset="0"/>
                                      </a:rPr>
                                    </m:ctrlPr>
                                  </m:fPr>
                                  <m:num>
                                    <m:r>
                                      <a:rPr lang="es-ES" sz="1400" i="1">
                                        <a:effectLst/>
                                        <a:latin typeface="Cambria Math" panose="02040503050406030204" pitchFamily="18" charset="0"/>
                                        <a:ea typeface="Calibri" panose="020F0502020204030204" pitchFamily="34" charset="0"/>
                                        <a:cs typeface="Times New Roman" panose="02020603050405020304" pitchFamily="18" charset="0"/>
                                      </a:rPr>
                                      <m:t>𝐹𝑃</m:t>
                                    </m:r>
                                  </m:num>
                                  <m:den>
                                    <m:r>
                                      <a:rPr lang="es-ES" sz="1400" i="1">
                                        <a:effectLst/>
                                        <a:latin typeface="Cambria Math" panose="02040503050406030204" pitchFamily="18" charset="0"/>
                                        <a:ea typeface="Calibri" panose="020F0502020204030204" pitchFamily="34" charset="0"/>
                                        <a:cs typeface="Times New Roman" panose="02020603050405020304" pitchFamily="18" charset="0"/>
                                      </a:rPr>
                                      <m:t>𝑅𝑁</m:t>
                                    </m:r>
                                    <m:r>
                                      <a:rPr lang="es-ES" sz="1400" i="1">
                                        <a:effectLst/>
                                        <a:latin typeface="Cambria Math" panose="02040503050406030204" pitchFamily="18" charset="0"/>
                                        <a:ea typeface="Calibri" panose="020F0502020204030204" pitchFamily="34" charset="0"/>
                                        <a:cs typeface="Times New Roman" panose="02020603050405020304" pitchFamily="18" charset="0"/>
                                      </a:rPr>
                                      <m:t>+</m:t>
                                    </m:r>
                                    <m:r>
                                      <a:rPr lang="es-ES" sz="1400" i="1">
                                        <a:effectLst/>
                                        <a:latin typeface="Cambria Math" panose="02040503050406030204" pitchFamily="18" charset="0"/>
                                        <a:ea typeface="Calibri" panose="020F0502020204030204" pitchFamily="34" charset="0"/>
                                        <a:cs typeface="Times New Roman" panose="02020603050405020304" pitchFamily="18" charset="0"/>
                                      </a:rPr>
                                      <m:t>𝐹𝑃</m:t>
                                    </m:r>
                                  </m:den>
                                </m:f>
                              </m:oMath>
                            </m:oMathPara>
                          </a14:m>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r>
                  <a:tr h="365749">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s-ES" sz="1400" i="1">
                                    <a:effectLst/>
                                    <a:latin typeface="Cambria Math" panose="02040503050406030204" pitchFamily="18" charset="0"/>
                                    <a:ea typeface="Calibri" panose="020F0502020204030204" pitchFamily="34" charset="0"/>
                                    <a:cs typeface="Times New Roman" panose="02020603050405020304" pitchFamily="18" charset="0"/>
                                  </a:rPr>
                                  <m:t>𝑡𝑎𝑠𝑎</m:t>
                                </m:r>
                                <m:r>
                                  <a:rPr lang="es-ES" sz="1400" i="1">
                                    <a:effectLst/>
                                    <a:latin typeface="Cambria Math" panose="02040503050406030204" pitchFamily="18" charset="0"/>
                                    <a:ea typeface="Calibri" panose="020F0502020204030204" pitchFamily="34" charset="0"/>
                                    <a:cs typeface="Times New Roman" panose="02020603050405020304" pitchFamily="18" charset="0"/>
                                  </a:rPr>
                                  <m:t> </m:t>
                                </m:r>
                                <m:r>
                                  <a:rPr lang="es-ES" sz="1400" i="1">
                                    <a:effectLst/>
                                    <a:latin typeface="Cambria Math" panose="02040503050406030204" pitchFamily="18" charset="0"/>
                                    <a:ea typeface="Calibri" panose="020F0502020204030204" pitchFamily="34" charset="0"/>
                                    <a:cs typeface="Times New Roman" panose="02020603050405020304" pitchFamily="18" charset="0"/>
                                  </a:rPr>
                                  <m:t>𝑑𝑒</m:t>
                                </m:r>
                                <m:r>
                                  <a:rPr lang="es-ES" sz="1400" i="1">
                                    <a:effectLst/>
                                    <a:latin typeface="Cambria Math" panose="02040503050406030204" pitchFamily="18" charset="0"/>
                                    <a:ea typeface="Calibri" panose="020F0502020204030204" pitchFamily="34" charset="0"/>
                                    <a:cs typeface="Times New Roman" panose="02020603050405020304" pitchFamily="18" charset="0"/>
                                  </a:rPr>
                                  <m:t> </m:t>
                                </m:r>
                                <m:r>
                                  <a:rPr lang="es-ES" sz="1400" i="1">
                                    <a:effectLst/>
                                    <a:latin typeface="Cambria Math" panose="02040503050406030204" pitchFamily="18" charset="0"/>
                                    <a:ea typeface="Calibri" panose="020F0502020204030204" pitchFamily="34" charset="0"/>
                                    <a:cs typeface="Times New Roman" panose="02020603050405020304" pitchFamily="18" charset="0"/>
                                  </a:rPr>
                                  <m:t>𝑓𝑎𝑙𝑠𝑜𝑠</m:t>
                                </m:r>
                                <m:r>
                                  <a:rPr lang="es-ES" sz="1400" i="1">
                                    <a:effectLst/>
                                    <a:latin typeface="Cambria Math" panose="02040503050406030204" pitchFamily="18" charset="0"/>
                                    <a:ea typeface="Calibri" panose="020F0502020204030204" pitchFamily="34" charset="0"/>
                                    <a:cs typeface="Times New Roman" panose="02020603050405020304" pitchFamily="18" charset="0"/>
                                  </a:rPr>
                                  <m:t> </m:t>
                                </m:r>
                                <m:r>
                                  <a:rPr lang="es-ES" sz="1400" i="1">
                                    <a:effectLst/>
                                    <a:latin typeface="Cambria Math" panose="02040503050406030204" pitchFamily="18" charset="0"/>
                                    <a:ea typeface="Calibri" panose="020F0502020204030204" pitchFamily="34" charset="0"/>
                                    <a:cs typeface="Times New Roman" panose="02020603050405020304" pitchFamily="18" charset="0"/>
                                  </a:rPr>
                                  <m:t>𝑛𝑒𝑔𝑎𝑡𝑖𝑣𝑜𝑠</m:t>
                                </m:r>
                                <m:r>
                                  <a:rPr lang="es-ES" sz="1400" i="1">
                                    <a:effectLst/>
                                    <a:latin typeface="Cambria Math" panose="02040503050406030204" pitchFamily="18" charset="0"/>
                                    <a:ea typeface="Calibri" panose="020F0502020204030204" pitchFamily="34" charset="0"/>
                                    <a:cs typeface="Times New Roman" panose="02020603050405020304" pitchFamily="18" charset="0"/>
                                  </a:rPr>
                                  <m:t>=1−</m:t>
                                </m:r>
                                <m:r>
                                  <a:rPr lang="es-ES" sz="1400" i="1">
                                    <a:effectLst/>
                                    <a:latin typeface="Cambria Math" panose="02040503050406030204" pitchFamily="18" charset="0"/>
                                    <a:ea typeface="Calibri" panose="020F0502020204030204" pitchFamily="34" charset="0"/>
                                    <a:cs typeface="Times New Roman" panose="02020603050405020304" pitchFamily="18" charset="0"/>
                                  </a:rPr>
                                  <m:t>𝑠𝑒𝑛𝑠𝑖𝑏𝑖𝑙𝑖𝑑𝑎𝑑</m:t>
                                </m:r>
                              </m:oMath>
                            </m:oMathPara>
                          </a14:m>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r>
                </a:tbl>
              </a:graphicData>
            </a:graphic>
          </p:graphicFrame>
        </mc:Choice>
        <mc:Fallback xmlns="">
          <p:graphicFrame>
            <p:nvGraphicFramePr>
              <p:cNvPr id="3" name="Tabla 2"/>
              <p:cNvGraphicFramePr>
                <a:graphicFrameLocks noGrp="1"/>
              </p:cNvGraphicFramePr>
              <p:nvPr>
                <p:extLst>
                  <p:ext uri="{D42A27DB-BD31-4B8C-83A1-F6EECF244321}">
                    <p14:modId xmlns:p14="http://schemas.microsoft.com/office/powerpoint/2010/main" val="197702651"/>
                  </p:ext>
                </p:extLst>
              </p:nvPr>
            </p:nvGraphicFramePr>
            <p:xfrm>
              <a:off x="722648" y="4343301"/>
              <a:ext cx="5943751" cy="1736678"/>
            </p:xfrm>
            <a:graphic>
              <a:graphicData uri="http://schemas.openxmlformats.org/drawingml/2006/table">
                <a:tbl>
                  <a:tblPr firstRow="1" firstCol="1" bandRow="1"/>
                  <a:tblGrid>
                    <a:gridCol w="5943751"/>
                  </a:tblGrid>
                  <a:tr h="734321">
                    <a:tc>
                      <a:txBody>
                        <a:bodyPr/>
                        <a:lstStyle/>
                        <a:p>
                          <a:endParaRPr lang="es-ES"/>
                        </a:p>
                      </a:txBody>
                      <a:tcPr marL="68580" marR="68580" marT="0" marB="0">
                        <a:lnL>
                          <a:noFill/>
                        </a:lnL>
                        <a:lnR>
                          <a:noFill/>
                        </a:lnR>
                        <a:lnT>
                          <a:noFill/>
                        </a:lnT>
                        <a:lnB>
                          <a:noFill/>
                        </a:lnB>
                        <a:blipFill rotWithShape="0">
                          <a:blip r:embed="rId9"/>
                          <a:stretch>
                            <a:fillRect b="-136364"/>
                          </a:stretch>
                        </a:blipFill>
                      </a:tcPr>
                    </a:tc>
                  </a:tr>
                  <a:tr h="636608">
                    <a:tc>
                      <a:txBody>
                        <a:bodyPr/>
                        <a:lstStyle/>
                        <a:p>
                          <a:endParaRPr lang="es-ES"/>
                        </a:p>
                      </a:txBody>
                      <a:tcPr marL="68580" marR="68580" marT="0" marB="0">
                        <a:lnL>
                          <a:noFill/>
                        </a:lnL>
                        <a:lnR>
                          <a:noFill/>
                        </a:lnR>
                        <a:lnT>
                          <a:noFill/>
                        </a:lnT>
                        <a:lnB>
                          <a:noFill/>
                        </a:lnB>
                        <a:blipFill rotWithShape="0">
                          <a:blip r:embed="rId9"/>
                          <a:stretch>
                            <a:fillRect t="-115238" b="-57143"/>
                          </a:stretch>
                        </a:blipFill>
                      </a:tcPr>
                    </a:tc>
                  </a:tr>
                  <a:tr h="365749">
                    <a:tc>
                      <a:txBody>
                        <a:bodyPr/>
                        <a:lstStyle/>
                        <a:p>
                          <a:endParaRPr lang="es-ES"/>
                        </a:p>
                      </a:txBody>
                      <a:tcPr marL="68580" marR="68580" marT="0" marB="0">
                        <a:lnL>
                          <a:noFill/>
                        </a:lnL>
                        <a:lnR>
                          <a:noFill/>
                        </a:lnR>
                        <a:lnT>
                          <a:noFill/>
                        </a:lnT>
                        <a:lnB>
                          <a:noFill/>
                        </a:lnB>
                        <a:blipFill rotWithShape="0">
                          <a:blip r:embed="rId9"/>
                          <a:stretch>
                            <a:fillRect t="-376667"/>
                          </a:stretch>
                        </a:blipFill>
                      </a:tcPr>
                    </a:tc>
                  </a:tr>
                </a:tbl>
              </a:graphicData>
            </a:graphic>
          </p:graphicFrame>
        </mc:Fallback>
      </mc:AlternateContent>
      <p:graphicFrame>
        <p:nvGraphicFramePr>
          <p:cNvPr id="5" name="Tabla 4"/>
          <p:cNvGraphicFramePr>
            <a:graphicFrameLocks noGrp="1"/>
          </p:cNvGraphicFramePr>
          <p:nvPr>
            <p:extLst>
              <p:ext uri="{D42A27DB-BD31-4B8C-83A1-F6EECF244321}">
                <p14:modId xmlns:p14="http://schemas.microsoft.com/office/powerpoint/2010/main" val="1438993173"/>
              </p:ext>
            </p:extLst>
          </p:nvPr>
        </p:nvGraphicFramePr>
        <p:xfrm>
          <a:off x="1202162" y="2396548"/>
          <a:ext cx="5292390" cy="1920240"/>
        </p:xfrm>
        <a:graphic>
          <a:graphicData uri="http://schemas.openxmlformats.org/drawingml/2006/table">
            <a:tbl>
              <a:tblPr firstRow="1" firstCol="1" bandRow="1"/>
              <a:tblGrid>
                <a:gridCol w="1055928"/>
                <a:gridCol w="847293"/>
                <a:gridCol w="1764225"/>
                <a:gridCol w="1624944"/>
              </a:tblGrid>
              <a:tr h="0">
                <a:tc rowSpan="2" gridSpan="2">
                  <a:txBody>
                    <a:bodyPr/>
                    <a:lstStyle/>
                    <a:p>
                      <a:pPr algn="l">
                        <a:lnSpc>
                          <a:spcPct val="150000"/>
                        </a:lnSpc>
                        <a:spcAft>
                          <a:spcPts val="0"/>
                        </a:spcAft>
                        <a:tabLst>
                          <a:tab pos="4057650" algn="l"/>
                        </a:tabLst>
                      </a:pPr>
                      <a:r>
                        <a:rPr lang="es-ES" sz="14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rowSpan="2" hMerge="1">
                  <a:txBody>
                    <a:bodyPr/>
                    <a:lstStyle/>
                    <a:p>
                      <a:endParaRPr lang="es-ES"/>
                    </a:p>
                  </a:txBody>
                  <a:tcPr/>
                </a:tc>
                <a:tc gridSpan="2">
                  <a:txBody>
                    <a:bodyPr/>
                    <a:lstStyle/>
                    <a:p>
                      <a:pPr algn="l">
                        <a:lnSpc>
                          <a:spcPct val="150000"/>
                        </a:lnSpc>
                        <a:spcAft>
                          <a:spcPts val="0"/>
                        </a:spcAft>
                        <a:tabLst>
                          <a:tab pos="4057650" algn="l"/>
                        </a:tabLst>
                      </a:pPr>
                      <a:r>
                        <a:rPr lang="es-ES" sz="1400" b="1" dirty="0">
                          <a:effectLst/>
                          <a:latin typeface="Times New Roman" panose="02020603050405020304" pitchFamily="18" charset="0"/>
                          <a:ea typeface="Calibri" panose="020F0502020204030204" pitchFamily="34" charset="0"/>
                          <a:cs typeface="Times New Roman" panose="02020603050405020304" pitchFamily="18" charset="0"/>
                        </a:rPr>
                        <a:t>Resultado clasificación</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hMerge="1">
                  <a:txBody>
                    <a:bodyPr/>
                    <a:lstStyle/>
                    <a:p>
                      <a:endParaRPr lang="es-ES"/>
                    </a:p>
                  </a:txBody>
                  <a:tcPr/>
                </a:tc>
              </a:tr>
              <a:tr h="0">
                <a:tc gridSpan="2" vMerge="1">
                  <a:txBody>
                    <a:bodyPr/>
                    <a:lstStyle/>
                    <a:p>
                      <a:endParaRPr lang="es-ES"/>
                    </a:p>
                  </a:txBody>
                  <a:tcPr/>
                </a:tc>
                <a:tc hMerge="1" vMerge="1">
                  <a:txBody>
                    <a:bodyPr/>
                    <a:lstStyle/>
                    <a:p>
                      <a:endParaRPr lang="es-ES"/>
                    </a:p>
                  </a:txBody>
                  <a:tcPr/>
                </a:tc>
                <a:tc>
                  <a:txBody>
                    <a:bodyPr/>
                    <a:lstStyle/>
                    <a:p>
                      <a:pPr algn="l">
                        <a:lnSpc>
                          <a:spcPct val="150000"/>
                        </a:lnSpc>
                        <a:spcAft>
                          <a:spcPts val="0"/>
                        </a:spcAft>
                        <a:tabLst>
                          <a:tab pos="4057650" algn="l"/>
                        </a:tabLst>
                      </a:pPr>
                      <a:r>
                        <a:rPr lang="es-ES" sz="1400" dirty="0">
                          <a:effectLst/>
                          <a:latin typeface="Times New Roman" panose="02020603050405020304" pitchFamily="18" charset="0"/>
                          <a:ea typeface="Calibri" panose="020F0502020204030204" pitchFamily="34" charset="0"/>
                          <a:cs typeface="Times New Roman" panose="02020603050405020304" pitchFamily="18" charset="0"/>
                        </a:rPr>
                        <a:t>Peatón</a:t>
                      </a: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l">
                        <a:lnSpc>
                          <a:spcPct val="150000"/>
                        </a:lnSpc>
                        <a:spcAft>
                          <a:spcPts val="0"/>
                        </a:spcAft>
                        <a:tabLst>
                          <a:tab pos="4057650" algn="l"/>
                        </a:tabLst>
                      </a:pPr>
                      <a:r>
                        <a:rPr lang="es-ES" sz="1400">
                          <a:effectLst/>
                          <a:latin typeface="Times New Roman" panose="02020603050405020304" pitchFamily="18" charset="0"/>
                          <a:ea typeface="Calibri" panose="020F0502020204030204" pitchFamily="34" charset="0"/>
                          <a:cs typeface="Times New Roman" panose="02020603050405020304" pitchFamily="18" charset="0"/>
                        </a:rPr>
                        <a:t>No peatón</a:t>
                      </a: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0">
                <a:tc rowSpan="2">
                  <a:txBody>
                    <a:bodyPr/>
                    <a:lstStyle/>
                    <a:p>
                      <a:pPr algn="l">
                        <a:lnSpc>
                          <a:spcPct val="150000"/>
                        </a:lnSpc>
                        <a:spcAft>
                          <a:spcPts val="0"/>
                        </a:spcAft>
                        <a:tabLst>
                          <a:tab pos="4057650" algn="l"/>
                        </a:tabLst>
                      </a:pPr>
                      <a:r>
                        <a:rPr lang="es-ES" sz="1400" b="1">
                          <a:effectLst/>
                          <a:latin typeface="Times New Roman" panose="02020603050405020304" pitchFamily="18" charset="0"/>
                          <a:ea typeface="Calibri" panose="020F0502020204030204" pitchFamily="34" charset="0"/>
                          <a:cs typeface="Times New Roman" panose="02020603050405020304" pitchFamily="18" charset="0"/>
                        </a:rPr>
                        <a:t>Instancia real</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l">
                        <a:lnSpc>
                          <a:spcPct val="150000"/>
                        </a:lnSpc>
                        <a:spcAft>
                          <a:spcPts val="0"/>
                        </a:spcAft>
                        <a:tabLst>
                          <a:tab pos="4057650" algn="l"/>
                        </a:tabLst>
                      </a:pPr>
                      <a:r>
                        <a:rPr lang="es-ES" sz="1400">
                          <a:effectLst/>
                          <a:latin typeface="Times New Roman" panose="02020603050405020304" pitchFamily="18" charset="0"/>
                          <a:ea typeface="Calibri" panose="020F0502020204030204" pitchFamily="34" charset="0"/>
                          <a:cs typeface="Times New Roman" panose="02020603050405020304" pitchFamily="18" charset="0"/>
                        </a:rPr>
                        <a:t>Peatón</a:t>
                      </a: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l">
                        <a:lnSpc>
                          <a:spcPct val="150000"/>
                        </a:lnSpc>
                        <a:spcAft>
                          <a:spcPts val="0"/>
                        </a:spcAft>
                        <a:tabLst>
                          <a:tab pos="4057650" algn="l"/>
                        </a:tabLst>
                      </a:pPr>
                      <a:r>
                        <a:rPr lang="es-ES" sz="1400" dirty="0">
                          <a:effectLst/>
                          <a:latin typeface="Times New Roman" panose="02020603050405020304" pitchFamily="18" charset="0"/>
                          <a:ea typeface="Calibri" panose="020F0502020204030204" pitchFamily="34" charset="0"/>
                          <a:cs typeface="Times New Roman" panose="02020603050405020304" pitchFamily="18" charset="0"/>
                        </a:rPr>
                        <a:t>Reales positivos (RP)</a:t>
                      </a: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l">
                        <a:lnSpc>
                          <a:spcPct val="150000"/>
                        </a:lnSpc>
                        <a:spcAft>
                          <a:spcPts val="0"/>
                        </a:spcAft>
                        <a:tabLst>
                          <a:tab pos="4057650" algn="l"/>
                        </a:tabLst>
                      </a:pPr>
                      <a:r>
                        <a:rPr lang="es-ES" sz="1400" dirty="0">
                          <a:effectLst/>
                          <a:latin typeface="Times New Roman" panose="02020603050405020304" pitchFamily="18" charset="0"/>
                          <a:ea typeface="Calibri" panose="020F0502020204030204" pitchFamily="34" charset="0"/>
                          <a:cs typeface="Times New Roman" panose="02020603050405020304" pitchFamily="18" charset="0"/>
                        </a:rPr>
                        <a:t>Falsos negativos (FN)</a:t>
                      </a: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0">
                <a:tc vMerge="1">
                  <a:txBody>
                    <a:bodyPr/>
                    <a:lstStyle/>
                    <a:p>
                      <a:endParaRPr lang="es-ES"/>
                    </a:p>
                  </a:txBody>
                  <a:tcPr/>
                </a:tc>
                <a:tc>
                  <a:txBody>
                    <a:bodyPr/>
                    <a:lstStyle/>
                    <a:p>
                      <a:pPr algn="l">
                        <a:lnSpc>
                          <a:spcPct val="150000"/>
                        </a:lnSpc>
                        <a:spcAft>
                          <a:spcPts val="0"/>
                        </a:spcAft>
                        <a:tabLst>
                          <a:tab pos="4057650" algn="l"/>
                        </a:tabLst>
                      </a:pPr>
                      <a:r>
                        <a:rPr lang="es-ES" sz="1400" dirty="0">
                          <a:effectLst/>
                          <a:latin typeface="Times New Roman" panose="02020603050405020304" pitchFamily="18" charset="0"/>
                          <a:ea typeface="Calibri" panose="020F0502020204030204" pitchFamily="34" charset="0"/>
                          <a:cs typeface="Times New Roman" panose="02020603050405020304" pitchFamily="18" charset="0"/>
                        </a:rPr>
                        <a:t>No peatón</a:t>
                      </a: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l">
                        <a:lnSpc>
                          <a:spcPct val="150000"/>
                        </a:lnSpc>
                        <a:spcAft>
                          <a:spcPts val="0"/>
                        </a:spcAft>
                        <a:tabLst>
                          <a:tab pos="4057650" algn="l"/>
                        </a:tabLst>
                      </a:pPr>
                      <a:r>
                        <a:rPr lang="es-ES" sz="1400" dirty="0">
                          <a:effectLst/>
                          <a:latin typeface="Times New Roman" panose="02020603050405020304" pitchFamily="18" charset="0"/>
                          <a:ea typeface="Calibri" panose="020F0502020204030204" pitchFamily="34" charset="0"/>
                          <a:cs typeface="Times New Roman" panose="02020603050405020304" pitchFamily="18" charset="0"/>
                        </a:rPr>
                        <a:t>Falsos positivos (FP)</a:t>
                      </a: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l">
                        <a:lnSpc>
                          <a:spcPct val="150000"/>
                        </a:lnSpc>
                        <a:spcAft>
                          <a:spcPts val="0"/>
                        </a:spcAft>
                        <a:tabLst>
                          <a:tab pos="4057650" algn="l"/>
                        </a:tabLst>
                      </a:pPr>
                      <a:r>
                        <a:rPr lang="es-ES" sz="1400" dirty="0">
                          <a:effectLst/>
                          <a:latin typeface="Times New Roman" panose="02020603050405020304" pitchFamily="18" charset="0"/>
                          <a:ea typeface="Calibri" panose="020F0502020204030204" pitchFamily="34" charset="0"/>
                          <a:cs typeface="Times New Roman" panose="02020603050405020304" pitchFamily="18" charset="0"/>
                        </a:rPr>
                        <a:t>Reales </a:t>
                      </a:r>
                      <a:r>
                        <a:rPr lang="es-ES" sz="1400" dirty="0" smtClean="0">
                          <a:effectLst/>
                          <a:latin typeface="Times New Roman" panose="02020603050405020304" pitchFamily="18" charset="0"/>
                          <a:ea typeface="Calibri" panose="020F0502020204030204" pitchFamily="34" charset="0"/>
                          <a:cs typeface="Times New Roman" panose="02020603050405020304" pitchFamily="18" charset="0"/>
                        </a:rPr>
                        <a:t>negativos (RN</a:t>
                      </a:r>
                      <a:r>
                        <a:rPr lang="es-ES" sz="1400" dirty="0">
                          <a:effectLst/>
                          <a:latin typeface="Times New Roman" panose="02020603050405020304" pitchFamily="18" charset="0"/>
                          <a:ea typeface="Calibri" panose="020F0502020204030204" pitchFamily="34" charset="0"/>
                          <a:cs typeface="Times New Roman" panose="02020603050405020304" pitchFamily="18" charset="0"/>
                        </a:rPr>
                        <a:t>)</a:t>
                      </a: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bl>
          </a:graphicData>
        </a:graphic>
      </p:graphicFrame>
      <mc:AlternateContent xmlns:mc="http://schemas.openxmlformats.org/markup-compatibility/2006" xmlns:a14="http://schemas.microsoft.com/office/drawing/2010/main">
        <mc:Choice Requires="a14">
          <p:graphicFrame>
            <p:nvGraphicFramePr>
              <p:cNvPr id="8" name="Tabla 7"/>
              <p:cNvGraphicFramePr>
                <a:graphicFrameLocks noGrp="1"/>
              </p:cNvGraphicFramePr>
              <p:nvPr>
                <p:extLst>
                  <p:ext uri="{D42A27DB-BD31-4B8C-83A1-F6EECF244321}">
                    <p14:modId xmlns:p14="http://schemas.microsoft.com/office/powerpoint/2010/main" val="126339604"/>
                  </p:ext>
                </p:extLst>
              </p:nvPr>
            </p:nvGraphicFramePr>
            <p:xfrm>
              <a:off x="7040883" y="4343300"/>
              <a:ext cx="6964996" cy="1698711"/>
            </p:xfrm>
            <a:graphic>
              <a:graphicData uri="http://schemas.openxmlformats.org/drawingml/2006/table">
                <a:tbl>
                  <a:tblPr firstRow="1" firstCol="1" bandRow="1"/>
                  <a:tblGrid>
                    <a:gridCol w="6964996"/>
                  </a:tblGrid>
                  <a:tr h="784521">
                    <a:tc>
                      <a:txBody>
                        <a:bodyPr/>
                        <a:lstStyle/>
                        <a:p>
                          <a:pPr algn="l">
                            <a:lnSpc>
                              <a:spcPct val="150000"/>
                            </a:lnSpc>
                            <a:spcAft>
                              <a:spcPts val="0"/>
                            </a:spcAft>
                          </a:pPr>
                          <a14:m>
                            <m:oMathPara xmlns:m="http://schemas.openxmlformats.org/officeDocument/2006/math">
                              <m:oMathParaPr>
                                <m:jc m:val="left"/>
                              </m:oMathParaPr>
                              <m:oMath xmlns:m="http://schemas.openxmlformats.org/officeDocument/2006/math">
                                <m:r>
                                  <a:rPr lang="es-ES" sz="1400" i="1" smtClean="0">
                                    <a:effectLst/>
                                    <a:latin typeface="Cambria Math" panose="02040503050406030204" pitchFamily="18" charset="0"/>
                                    <a:ea typeface="Calibri" panose="020F0502020204030204" pitchFamily="34" charset="0"/>
                                    <a:cs typeface="Times New Roman" panose="02020603050405020304" pitchFamily="18" charset="0"/>
                                  </a:rPr>
                                  <m:t>𝑡𝑎𝑠𝑎</m:t>
                                </m:r>
                                <m:r>
                                  <a:rPr lang="es-ES" sz="1400" i="1" smtClean="0">
                                    <a:effectLst/>
                                    <a:latin typeface="Cambria Math" panose="02040503050406030204" pitchFamily="18" charset="0"/>
                                    <a:ea typeface="Calibri" panose="020F0502020204030204" pitchFamily="34" charset="0"/>
                                    <a:cs typeface="Times New Roman" panose="02020603050405020304" pitchFamily="18" charset="0"/>
                                  </a:rPr>
                                  <m:t> </m:t>
                                </m:r>
                                <m:r>
                                  <a:rPr lang="es-ES" sz="1400" i="1" smtClean="0">
                                    <a:effectLst/>
                                    <a:latin typeface="Cambria Math" panose="02040503050406030204" pitchFamily="18" charset="0"/>
                                    <a:ea typeface="Calibri" panose="020F0502020204030204" pitchFamily="34" charset="0"/>
                                    <a:cs typeface="Times New Roman" panose="02020603050405020304" pitchFamily="18" charset="0"/>
                                  </a:rPr>
                                  <m:t>𝑑𝑒</m:t>
                                </m:r>
                                <m:r>
                                  <a:rPr lang="es-ES" sz="1400" i="1" smtClean="0">
                                    <a:effectLst/>
                                    <a:latin typeface="Cambria Math" panose="02040503050406030204" pitchFamily="18" charset="0"/>
                                    <a:ea typeface="Calibri" panose="020F0502020204030204" pitchFamily="34" charset="0"/>
                                    <a:cs typeface="Times New Roman" panose="02020603050405020304" pitchFamily="18" charset="0"/>
                                  </a:rPr>
                                  <m:t> </m:t>
                                </m:r>
                                <m:r>
                                  <a:rPr lang="es-ES" sz="1400" i="1" smtClean="0">
                                    <a:effectLst/>
                                    <a:latin typeface="Cambria Math" panose="02040503050406030204" pitchFamily="18" charset="0"/>
                                    <a:ea typeface="Calibri" panose="020F0502020204030204" pitchFamily="34" charset="0"/>
                                    <a:cs typeface="Times New Roman" panose="02020603050405020304" pitchFamily="18" charset="0"/>
                                  </a:rPr>
                                  <m:t>𝑑𝑒𝑡𝑒𝑐𝑐𝑖</m:t>
                                </m:r>
                                <m:r>
                                  <a:rPr lang="es-ES" sz="1400" i="1" smtClean="0">
                                    <a:effectLst/>
                                    <a:latin typeface="Cambria Math" panose="02040503050406030204" pitchFamily="18" charset="0"/>
                                    <a:ea typeface="Calibri" panose="020F0502020204030204" pitchFamily="34" charset="0"/>
                                    <a:cs typeface="Times New Roman" panose="02020603050405020304" pitchFamily="18" charset="0"/>
                                  </a:rPr>
                                  <m:t>ó</m:t>
                                </m:r>
                                <m:r>
                                  <a:rPr lang="es-ES" sz="1400" b="0" i="1" smtClean="0">
                                    <a:effectLst/>
                                    <a:latin typeface="Cambria Math" panose="02040503050406030204" pitchFamily="18" charset="0"/>
                                    <a:ea typeface="Calibri" panose="020F0502020204030204" pitchFamily="34" charset="0"/>
                                    <a:cs typeface="Times New Roman" panose="02020603050405020304" pitchFamily="18" charset="0"/>
                                  </a:rPr>
                                  <m:t>𝑛</m:t>
                                </m:r>
                                <m:r>
                                  <a:rPr lang="es-ES" sz="1400" i="1">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s-ES" sz="1400" i="1" dirty="0" smtClean="0">
                            <a:effectLst/>
                            <a:latin typeface="Cambria Math" panose="02040503050406030204" pitchFamily="18" charset="0"/>
                            <a:ea typeface="Calibri" panose="020F0502020204030204" pitchFamily="34" charset="0"/>
                            <a:cs typeface="Times New Roman" panose="02020603050405020304" pitchFamily="18" charset="0"/>
                          </a:endParaRPr>
                        </a:p>
                        <a:p>
                          <a:pPr algn="l">
                            <a:lnSpc>
                              <a:spcPct val="150000"/>
                            </a:lnSpc>
                            <a:spcAft>
                              <a:spcPts val="0"/>
                            </a:spcAft>
                          </a:pPr>
                          <a14:m>
                            <m:oMathPara xmlns:m="http://schemas.openxmlformats.org/officeDocument/2006/math">
                              <m:oMathParaPr>
                                <m:jc m:val="left"/>
                              </m:oMathParaPr>
                              <m:oMath xmlns:m="http://schemas.openxmlformats.org/officeDocument/2006/math">
                                <m:f>
                                  <m:fPr>
                                    <m:ctrlPr>
                                      <a:rPr lang="es-ES" sz="1400" i="1">
                                        <a:effectLst/>
                                        <a:latin typeface="Cambria Math" panose="02040503050406030204" pitchFamily="18" charset="0"/>
                                        <a:ea typeface="Calibri" panose="020F0502020204030204" pitchFamily="34" charset="0"/>
                                        <a:cs typeface="Times New Roman" panose="02020603050405020304" pitchFamily="18" charset="0"/>
                                      </a:rPr>
                                    </m:ctrlPr>
                                  </m:fPr>
                                  <m:num>
                                    <m:r>
                                      <a:rPr lang="es-ES" sz="1400" i="1">
                                        <a:effectLst/>
                                        <a:latin typeface="Cambria Math" panose="02040503050406030204" pitchFamily="18" charset="0"/>
                                        <a:ea typeface="Calibri" panose="020F0502020204030204" pitchFamily="34" charset="0"/>
                                        <a:cs typeface="Times New Roman" panose="02020603050405020304" pitchFamily="18" charset="0"/>
                                      </a:rPr>
                                      <m:t>𝑛</m:t>
                                    </m:r>
                                    <m:r>
                                      <a:rPr lang="es-ES" sz="1400" i="1">
                                        <a:effectLst/>
                                        <a:latin typeface="Cambria Math" panose="02040503050406030204" pitchFamily="18" charset="0"/>
                                        <a:ea typeface="Calibri" panose="020F0502020204030204" pitchFamily="34" charset="0"/>
                                        <a:cs typeface="Times New Roman" panose="02020603050405020304" pitchFamily="18" charset="0"/>
                                      </a:rPr>
                                      <m:t>ú</m:t>
                                    </m:r>
                                    <m:r>
                                      <a:rPr lang="es-ES" sz="1400" i="1">
                                        <a:effectLst/>
                                        <a:latin typeface="Cambria Math" panose="02040503050406030204" pitchFamily="18" charset="0"/>
                                        <a:ea typeface="Calibri" panose="020F0502020204030204" pitchFamily="34" charset="0"/>
                                        <a:cs typeface="Times New Roman" panose="02020603050405020304" pitchFamily="18" charset="0"/>
                                      </a:rPr>
                                      <m:t>𝑚𝑒𝑟𝑜</m:t>
                                    </m:r>
                                    <m:r>
                                      <a:rPr lang="es-ES" sz="1400">
                                        <a:effectLst/>
                                        <a:latin typeface="Cambria Math" panose="02040503050406030204" pitchFamily="18" charset="0"/>
                                        <a:ea typeface="Calibri" panose="020F0502020204030204" pitchFamily="34" charset="0"/>
                                        <a:cs typeface="Times New Roman" panose="02020603050405020304" pitchFamily="18" charset="0"/>
                                      </a:rPr>
                                      <m:t> </m:t>
                                    </m:r>
                                    <m:r>
                                      <a:rPr lang="es-ES" sz="1400" i="1">
                                        <a:effectLst/>
                                        <a:latin typeface="Cambria Math" panose="02040503050406030204" pitchFamily="18" charset="0"/>
                                        <a:ea typeface="Calibri" panose="020F0502020204030204" pitchFamily="34" charset="0"/>
                                        <a:cs typeface="Times New Roman" panose="02020603050405020304" pitchFamily="18" charset="0"/>
                                      </a:rPr>
                                      <m:t>𝑑𝑒</m:t>
                                    </m:r>
                                    <m:r>
                                      <a:rPr lang="es-ES" sz="1400" i="1">
                                        <a:effectLst/>
                                        <a:latin typeface="Cambria Math" panose="02040503050406030204" pitchFamily="18" charset="0"/>
                                        <a:ea typeface="Calibri" panose="020F0502020204030204" pitchFamily="34" charset="0"/>
                                        <a:cs typeface="Times New Roman" panose="02020603050405020304" pitchFamily="18" charset="0"/>
                                      </a:rPr>
                                      <m:t> </m:t>
                                    </m:r>
                                    <m:r>
                                      <a:rPr lang="es-ES" sz="1400" i="1">
                                        <a:effectLst/>
                                        <a:latin typeface="Cambria Math" panose="02040503050406030204" pitchFamily="18" charset="0"/>
                                        <a:ea typeface="Calibri" panose="020F0502020204030204" pitchFamily="34" charset="0"/>
                                        <a:cs typeface="Times New Roman" panose="02020603050405020304" pitchFamily="18" charset="0"/>
                                      </a:rPr>
                                      <m:t>𝑝𝑒𝑎𝑡𝑜𝑛𝑒𝑠</m:t>
                                    </m:r>
                                    <m:r>
                                      <a:rPr lang="es-ES" sz="1400" i="1">
                                        <a:effectLst/>
                                        <a:latin typeface="Cambria Math" panose="02040503050406030204" pitchFamily="18" charset="0"/>
                                        <a:ea typeface="Calibri" panose="020F0502020204030204" pitchFamily="34" charset="0"/>
                                        <a:cs typeface="Times New Roman" panose="02020603050405020304" pitchFamily="18" charset="0"/>
                                      </a:rPr>
                                      <m:t> </m:t>
                                    </m:r>
                                    <m:r>
                                      <a:rPr lang="es-ES" sz="1400" i="1">
                                        <a:effectLst/>
                                        <a:latin typeface="Cambria Math" panose="02040503050406030204" pitchFamily="18" charset="0"/>
                                        <a:ea typeface="Calibri" panose="020F0502020204030204" pitchFamily="34" charset="0"/>
                                        <a:cs typeface="Times New Roman" panose="02020603050405020304" pitchFamily="18" charset="0"/>
                                      </a:rPr>
                                      <m:t>𝑐𝑙𝑎𝑠𝑖𝑓𝑖𝑐𝑎𝑑𝑜𝑠</m:t>
                                    </m:r>
                                    <m:r>
                                      <a:rPr lang="es-ES" sz="1400" i="1">
                                        <a:effectLst/>
                                        <a:latin typeface="Cambria Math" panose="02040503050406030204" pitchFamily="18" charset="0"/>
                                        <a:ea typeface="Calibri" panose="020F0502020204030204" pitchFamily="34" charset="0"/>
                                        <a:cs typeface="Times New Roman" panose="02020603050405020304" pitchFamily="18" charset="0"/>
                                      </a:rPr>
                                      <m:t> </m:t>
                                    </m:r>
                                    <m:r>
                                      <a:rPr lang="es-ES" sz="1400" i="1">
                                        <a:effectLst/>
                                        <a:latin typeface="Cambria Math" panose="02040503050406030204" pitchFamily="18" charset="0"/>
                                        <a:ea typeface="Calibri" panose="020F0502020204030204" pitchFamily="34" charset="0"/>
                                        <a:cs typeface="Times New Roman" panose="02020603050405020304" pitchFamily="18" charset="0"/>
                                      </a:rPr>
                                      <m:t>𝑐𝑜𝑟𝑟𝑒𝑐𝑡𝑎𝑚𝑒𝑛𝑡𝑒</m:t>
                                    </m:r>
                                  </m:num>
                                  <m:den>
                                    <m:r>
                                      <a:rPr lang="es-ES" sz="1400" i="1">
                                        <a:effectLst/>
                                        <a:latin typeface="Cambria Math" panose="02040503050406030204" pitchFamily="18" charset="0"/>
                                        <a:ea typeface="Calibri" panose="020F0502020204030204" pitchFamily="34" charset="0"/>
                                        <a:cs typeface="Times New Roman" panose="02020603050405020304" pitchFamily="18" charset="0"/>
                                      </a:rPr>
                                      <m:t>𝑛</m:t>
                                    </m:r>
                                    <m:r>
                                      <a:rPr lang="es-ES" sz="1400" i="1">
                                        <a:effectLst/>
                                        <a:latin typeface="Cambria Math" panose="02040503050406030204" pitchFamily="18" charset="0"/>
                                        <a:ea typeface="Calibri" panose="020F0502020204030204" pitchFamily="34" charset="0"/>
                                        <a:cs typeface="Times New Roman" panose="02020603050405020304" pitchFamily="18" charset="0"/>
                                      </a:rPr>
                                      <m:t>ú</m:t>
                                    </m:r>
                                    <m:r>
                                      <a:rPr lang="es-ES" sz="1400" i="1">
                                        <a:effectLst/>
                                        <a:latin typeface="Cambria Math" panose="02040503050406030204" pitchFamily="18" charset="0"/>
                                        <a:ea typeface="Calibri" panose="020F0502020204030204" pitchFamily="34" charset="0"/>
                                        <a:cs typeface="Times New Roman" panose="02020603050405020304" pitchFamily="18" charset="0"/>
                                      </a:rPr>
                                      <m:t>𝑚𝑒𝑟𝑜</m:t>
                                    </m:r>
                                    <m:r>
                                      <a:rPr lang="es-ES" sz="1400">
                                        <a:effectLst/>
                                        <a:latin typeface="Cambria Math" panose="02040503050406030204" pitchFamily="18" charset="0"/>
                                        <a:ea typeface="Calibri" panose="020F0502020204030204" pitchFamily="34" charset="0"/>
                                        <a:cs typeface="Times New Roman" panose="02020603050405020304" pitchFamily="18" charset="0"/>
                                      </a:rPr>
                                      <m:t> </m:t>
                                    </m:r>
                                    <m:r>
                                      <a:rPr lang="es-ES" sz="1400" i="1">
                                        <a:effectLst/>
                                        <a:latin typeface="Cambria Math" panose="02040503050406030204" pitchFamily="18" charset="0"/>
                                        <a:ea typeface="Calibri" panose="020F0502020204030204" pitchFamily="34" charset="0"/>
                                        <a:cs typeface="Times New Roman" panose="02020603050405020304" pitchFamily="18" charset="0"/>
                                      </a:rPr>
                                      <m:t>𝑡𝑜𝑡𝑎𝑙</m:t>
                                    </m:r>
                                    <m:r>
                                      <a:rPr lang="es-ES" sz="1400" i="1">
                                        <a:effectLst/>
                                        <a:latin typeface="Cambria Math" panose="02040503050406030204" pitchFamily="18" charset="0"/>
                                        <a:ea typeface="Calibri" panose="020F0502020204030204" pitchFamily="34" charset="0"/>
                                        <a:cs typeface="Times New Roman" panose="02020603050405020304" pitchFamily="18" charset="0"/>
                                      </a:rPr>
                                      <m:t> </m:t>
                                    </m:r>
                                    <m:r>
                                      <a:rPr lang="es-ES" sz="1400" i="1">
                                        <a:effectLst/>
                                        <a:latin typeface="Cambria Math" panose="02040503050406030204" pitchFamily="18" charset="0"/>
                                        <a:ea typeface="Calibri" panose="020F0502020204030204" pitchFamily="34" charset="0"/>
                                        <a:cs typeface="Times New Roman" panose="02020603050405020304" pitchFamily="18" charset="0"/>
                                      </a:rPr>
                                      <m:t>𝑑𝑒</m:t>
                                    </m:r>
                                    <m:r>
                                      <a:rPr lang="es-ES" sz="1400" i="1">
                                        <a:effectLst/>
                                        <a:latin typeface="Cambria Math" panose="02040503050406030204" pitchFamily="18" charset="0"/>
                                        <a:ea typeface="Calibri" panose="020F0502020204030204" pitchFamily="34" charset="0"/>
                                        <a:cs typeface="Times New Roman" panose="02020603050405020304" pitchFamily="18" charset="0"/>
                                      </a:rPr>
                                      <m:t> </m:t>
                                    </m:r>
                                    <m:r>
                                      <a:rPr lang="es-ES" sz="1400" i="1">
                                        <a:effectLst/>
                                        <a:latin typeface="Cambria Math" panose="02040503050406030204" pitchFamily="18" charset="0"/>
                                        <a:ea typeface="Calibri" panose="020F0502020204030204" pitchFamily="34" charset="0"/>
                                        <a:cs typeface="Times New Roman" panose="02020603050405020304" pitchFamily="18" charset="0"/>
                                      </a:rPr>
                                      <m:t>𝑝𝑒𝑎𝑡𝑜𝑛𝑒𝑠</m:t>
                                    </m:r>
                                    <m:r>
                                      <a:rPr lang="es-ES" sz="1400" i="1">
                                        <a:effectLst/>
                                        <a:latin typeface="Cambria Math" panose="02040503050406030204" pitchFamily="18" charset="0"/>
                                        <a:ea typeface="Calibri" panose="020F0502020204030204" pitchFamily="34" charset="0"/>
                                        <a:cs typeface="Times New Roman" panose="02020603050405020304" pitchFamily="18" charset="0"/>
                                      </a:rPr>
                                      <m:t> </m:t>
                                    </m:r>
                                    <m:r>
                                      <a:rPr lang="es-ES" sz="1400" i="1">
                                        <a:effectLst/>
                                        <a:latin typeface="Cambria Math" panose="02040503050406030204" pitchFamily="18" charset="0"/>
                                        <a:ea typeface="Calibri" panose="020F0502020204030204" pitchFamily="34" charset="0"/>
                                        <a:cs typeface="Times New Roman" panose="02020603050405020304" pitchFamily="18" charset="0"/>
                                      </a:rPr>
                                      <m:t>𝑎𝑛𝑜𝑡𝑎𝑑𝑜𝑠</m:t>
                                    </m:r>
                                  </m:den>
                                </m:f>
                              </m:oMath>
                            </m:oMathPara>
                          </a14:m>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r>
                  <a:tr h="715604">
                    <a:tc>
                      <a:txBody>
                        <a:bodyPr/>
                        <a:lstStyle/>
                        <a:p>
                          <a:pPr algn="ctr">
                            <a:lnSpc>
                              <a:spcPct val="150000"/>
                            </a:lnSpc>
                            <a:spcAft>
                              <a:spcPts val="0"/>
                            </a:spcAft>
                          </a:pPr>
                          <a14:m>
                            <m:oMathPara xmlns:m="http://schemas.openxmlformats.org/officeDocument/2006/math">
                              <m:oMathParaPr>
                                <m:jc m:val="left"/>
                              </m:oMathParaPr>
                              <m:oMath xmlns:m="http://schemas.openxmlformats.org/officeDocument/2006/math">
                                <m:r>
                                  <a:rPr lang="es-ES" sz="1400" i="1">
                                    <a:effectLst/>
                                    <a:latin typeface="Cambria Math" panose="02040503050406030204" pitchFamily="18" charset="0"/>
                                    <a:ea typeface="Calibri" panose="020F0502020204030204" pitchFamily="34" charset="0"/>
                                    <a:cs typeface="Times New Roman" panose="02020603050405020304" pitchFamily="18" charset="0"/>
                                  </a:rPr>
                                  <m:t>𝑓𝑝𝑝𝑖</m:t>
                                </m:r>
                                <m:r>
                                  <a:rPr lang="es-ES" sz="14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s-ES" sz="1400" i="1">
                                        <a:effectLst/>
                                        <a:latin typeface="Cambria Math" panose="02040503050406030204" pitchFamily="18" charset="0"/>
                                        <a:ea typeface="Calibri" panose="020F0502020204030204" pitchFamily="34" charset="0"/>
                                        <a:cs typeface="Times New Roman" panose="02020603050405020304" pitchFamily="18" charset="0"/>
                                      </a:rPr>
                                    </m:ctrlPr>
                                  </m:fPr>
                                  <m:num>
                                    <m:r>
                                      <a:rPr lang="es-ES" sz="1400" i="1">
                                        <a:effectLst/>
                                        <a:latin typeface="Cambria Math" panose="02040503050406030204" pitchFamily="18" charset="0"/>
                                        <a:ea typeface="Calibri" panose="020F0502020204030204" pitchFamily="34" charset="0"/>
                                        <a:cs typeface="Times New Roman" panose="02020603050405020304" pitchFamily="18" charset="0"/>
                                      </a:rPr>
                                      <m:t>𝑛</m:t>
                                    </m:r>
                                    <m:r>
                                      <a:rPr lang="es-ES" sz="1400" i="1">
                                        <a:effectLst/>
                                        <a:latin typeface="Cambria Math" panose="02040503050406030204" pitchFamily="18" charset="0"/>
                                        <a:ea typeface="Calibri" panose="020F0502020204030204" pitchFamily="34" charset="0"/>
                                        <a:cs typeface="Times New Roman" panose="02020603050405020304" pitchFamily="18" charset="0"/>
                                      </a:rPr>
                                      <m:t>ú</m:t>
                                    </m:r>
                                    <m:r>
                                      <a:rPr lang="es-ES" sz="1400" i="1">
                                        <a:effectLst/>
                                        <a:latin typeface="Cambria Math" panose="02040503050406030204" pitchFamily="18" charset="0"/>
                                        <a:ea typeface="Calibri" panose="020F0502020204030204" pitchFamily="34" charset="0"/>
                                        <a:cs typeface="Times New Roman" panose="02020603050405020304" pitchFamily="18" charset="0"/>
                                      </a:rPr>
                                      <m:t>𝑚𝑒𝑟𝑜</m:t>
                                    </m:r>
                                    <m:r>
                                      <a:rPr lang="es-ES" sz="1400">
                                        <a:effectLst/>
                                        <a:latin typeface="Cambria Math" panose="02040503050406030204" pitchFamily="18" charset="0"/>
                                        <a:ea typeface="Calibri" panose="020F0502020204030204" pitchFamily="34" charset="0"/>
                                        <a:cs typeface="Times New Roman" panose="02020603050405020304" pitchFamily="18" charset="0"/>
                                      </a:rPr>
                                      <m:t> </m:t>
                                    </m:r>
                                    <m:r>
                                      <a:rPr lang="es-ES" sz="1400" i="1">
                                        <a:effectLst/>
                                        <a:latin typeface="Cambria Math" panose="02040503050406030204" pitchFamily="18" charset="0"/>
                                        <a:ea typeface="Calibri" panose="020F0502020204030204" pitchFamily="34" charset="0"/>
                                        <a:cs typeface="Times New Roman" panose="02020603050405020304" pitchFamily="18" charset="0"/>
                                      </a:rPr>
                                      <m:t>𝑑𝑒</m:t>
                                    </m:r>
                                    <m:r>
                                      <a:rPr lang="es-ES" sz="1400" i="1">
                                        <a:effectLst/>
                                        <a:latin typeface="Cambria Math" panose="02040503050406030204" pitchFamily="18" charset="0"/>
                                        <a:ea typeface="Calibri" panose="020F0502020204030204" pitchFamily="34" charset="0"/>
                                        <a:cs typeface="Times New Roman" panose="02020603050405020304" pitchFamily="18" charset="0"/>
                                      </a:rPr>
                                      <m:t> </m:t>
                                    </m:r>
                                    <m:r>
                                      <a:rPr lang="es-ES" sz="1400" i="1">
                                        <a:effectLst/>
                                        <a:latin typeface="Cambria Math" panose="02040503050406030204" pitchFamily="18" charset="0"/>
                                        <a:ea typeface="Calibri" panose="020F0502020204030204" pitchFamily="34" charset="0"/>
                                        <a:cs typeface="Times New Roman" panose="02020603050405020304" pitchFamily="18" charset="0"/>
                                      </a:rPr>
                                      <m:t>𝑓𝑎𝑙𝑠𝑜𝑠</m:t>
                                    </m:r>
                                    <m:r>
                                      <a:rPr lang="es-ES" sz="1400" i="1">
                                        <a:effectLst/>
                                        <a:latin typeface="Cambria Math" panose="02040503050406030204" pitchFamily="18" charset="0"/>
                                        <a:ea typeface="Calibri" panose="020F0502020204030204" pitchFamily="34" charset="0"/>
                                        <a:cs typeface="Times New Roman" panose="02020603050405020304" pitchFamily="18" charset="0"/>
                                      </a:rPr>
                                      <m:t> </m:t>
                                    </m:r>
                                    <m:r>
                                      <a:rPr lang="es-ES" sz="1400" i="1">
                                        <a:effectLst/>
                                        <a:latin typeface="Cambria Math" panose="02040503050406030204" pitchFamily="18" charset="0"/>
                                        <a:ea typeface="Calibri" panose="020F0502020204030204" pitchFamily="34" charset="0"/>
                                        <a:cs typeface="Times New Roman" panose="02020603050405020304" pitchFamily="18" charset="0"/>
                                      </a:rPr>
                                      <m:t>𝑝𝑜𝑠𝑖𝑡𝑖𝑣𝑜𝑠</m:t>
                                    </m:r>
                                  </m:num>
                                  <m:den>
                                    <m:r>
                                      <a:rPr lang="es-ES" sz="1400" i="1">
                                        <a:effectLst/>
                                        <a:latin typeface="Cambria Math" panose="02040503050406030204" pitchFamily="18" charset="0"/>
                                        <a:ea typeface="Calibri" panose="020F0502020204030204" pitchFamily="34" charset="0"/>
                                        <a:cs typeface="Times New Roman" panose="02020603050405020304" pitchFamily="18" charset="0"/>
                                      </a:rPr>
                                      <m:t>𝑛</m:t>
                                    </m:r>
                                    <m:r>
                                      <a:rPr lang="es-ES" sz="1400" i="1">
                                        <a:effectLst/>
                                        <a:latin typeface="Cambria Math" panose="02040503050406030204" pitchFamily="18" charset="0"/>
                                        <a:ea typeface="Calibri" panose="020F0502020204030204" pitchFamily="34" charset="0"/>
                                        <a:cs typeface="Times New Roman" panose="02020603050405020304" pitchFamily="18" charset="0"/>
                                      </a:rPr>
                                      <m:t>ú</m:t>
                                    </m:r>
                                    <m:r>
                                      <a:rPr lang="es-ES" sz="1400" i="1">
                                        <a:effectLst/>
                                        <a:latin typeface="Cambria Math" panose="02040503050406030204" pitchFamily="18" charset="0"/>
                                        <a:ea typeface="Calibri" panose="020F0502020204030204" pitchFamily="34" charset="0"/>
                                        <a:cs typeface="Times New Roman" panose="02020603050405020304" pitchFamily="18" charset="0"/>
                                      </a:rPr>
                                      <m:t>𝑚𝑒𝑟𝑜</m:t>
                                    </m:r>
                                    <m:r>
                                      <a:rPr lang="es-ES" sz="1400">
                                        <a:effectLst/>
                                        <a:latin typeface="Cambria Math" panose="02040503050406030204" pitchFamily="18" charset="0"/>
                                        <a:ea typeface="Calibri" panose="020F0502020204030204" pitchFamily="34" charset="0"/>
                                        <a:cs typeface="Times New Roman" panose="02020603050405020304" pitchFamily="18" charset="0"/>
                                      </a:rPr>
                                      <m:t> </m:t>
                                    </m:r>
                                    <m:r>
                                      <a:rPr lang="es-ES" sz="1400" i="1">
                                        <a:effectLst/>
                                        <a:latin typeface="Cambria Math" panose="02040503050406030204" pitchFamily="18" charset="0"/>
                                        <a:ea typeface="Calibri" panose="020F0502020204030204" pitchFamily="34" charset="0"/>
                                        <a:cs typeface="Times New Roman" panose="02020603050405020304" pitchFamily="18" charset="0"/>
                                      </a:rPr>
                                      <m:t>𝑑𝑒</m:t>
                                    </m:r>
                                    <m:r>
                                      <a:rPr lang="es-ES" sz="1400" i="1">
                                        <a:effectLst/>
                                        <a:latin typeface="Cambria Math" panose="02040503050406030204" pitchFamily="18" charset="0"/>
                                        <a:ea typeface="Calibri" panose="020F0502020204030204" pitchFamily="34" charset="0"/>
                                        <a:cs typeface="Times New Roman" panose="02020603050405020304" pitchFamily="18" charset="0"/>
                                      </a:rPr>
                                      <m:t> </m:t>
                                    </m:r>
                                    <m:r>
                                      <a:rPr lang="es-ES" sz="1400" i="1">
                                        <a:effectLst/>
                                        <a:latin typeface="Cambria Math" panose="02040503050406030204" pitchFamily="18" charset="0"/>
                                        <a:ea typeface="Calibri" panose="020F0502020204030204" pitchFamily="34" charset="0"/>
                                        <a:cs typeface="Times New Roman" panose="02020603050405020304" pitchFamily="18" charset="0"/>
                                      </a:rPr>
                                      <m:t>𝑓𝑜𝑡𝑜𝑔𝑟𝑎𝑚𝑎𝑠</m:t>
                                    </m:r>
                                    <m:r>
                                      <a:rPr lang="es-ES" sz="1400" i="1">
                                        <a:effectLst/>
                                        <a:latin typeface="Cambria Math" panose="02040503050406030204" pitchFamily="18" charset="0"/>
                                        <a:ea typeface="Calibri" panose="020F0502020204030204" pitchFamily="34" charset="0"/>
                                        <a:cs typeface="Times New Roman" panose="02020603050405020304" pitchFamily="18" charset="0"/>
                                      </a:rPr>
                                      <m:t> </m:t>
                                    </m:r>
                                    <m:r>
                                      <a:rPr lang="es-ES" sz="1400" i="1">
                                        <a:effectLst/>
                                        <a:latin typeface="Cambria Math" panose="02040503050406030204" pitchFamily="18" charset="0"/>
                                        <a:ea typeface="Calibri" panose="020F0502020204030204" pitchFamily="34" charset="0"/>
                                        <a:cs typeface="Times New Roman" panose="02020603050405020304" pitchFamily="18" charset="0"/>
                                      </a:rPr>
                                      <m:t>𝑢𝑠𝑎𝑑𝑜𝑠</m:t>
                                    </m:r>
                                  </m:den>
                                </m:f>
                              </m:oMath>
                            </m:oMathPara>
                          </a14:m>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r>
                </a:tbl>
              </a:graphicData>
            </a:graphic>
          </p:graphicFrame>
        </mc:Choice>
        <mc:Fallback xmlns="">
          <p:graphicFrame>
            <p:nvGraphicFramePr>
              <p:cNvPr id="8" name="Tabla 7"/>
              <p:cNvGraphicFramePr>
                <a:graphicFrameLocks noGrp="1"/>
              </p:cNvGraphicFramePr>
              <p:nvPr>
                <p:extLst>
                  <p:ext uri="{D42A27DB-BD31-4B8C-83A1-F6EECF244321}">
                    <p14:modId xmlns:p14="http://schemas.microsoft.com/office/powerpoint/2010/main" val="126339604"/>
                  </p:ext>
                </p:extLst>
              </p:nvPr>
            </p:nvGraphicFramePr>
            <p:xfrm>
              <a:off x="7040883" y="4343300"/>
              <a:ext cx="6964996" cy="1698711"/>
            </p:xfrm>
            <a:graphic>
              <a:graphicData uri="http://schemas.openxmlformats.org/drawingml/2006/table">
                <a:tbl>
                  <a:tblPr firstRow="1" firstCol="1" bandRow="1"/>
                  <a:tblGrid>
                    <a:gridCol w="6964996"/>
                  </a:tblGrid>
                  <a:tr h="983107">
                    <a:tc>
                      <a:txBody>
                        <a:bodyPr/>
                        <a:lstStyle/>
                        <a:p>
                          <a:endParaRPr lang="es-ES"/>
                        </a:p>
                      </a:txBody>
                      <a:tcPr marL="68580" marR="68580" marT="0" marB="0">
                        <a:lnL>
                          <a:noFill/>
                        </a:lnL>
                        <a:lnR>
                          <a:noFill/>
                        </a:lnR>
                        <a:lnT>
                          <a:noFill/>
                        </a:lnT>
                        <a:lnB>
                          <a:noFill/>
                        </a:lnB>
                        <a:blipFill rotWithShape="0">
                          <a:blip r:embed="rId10"/>
                          <a:stretch>
                            <a:fillRect b="-72840"/>
                          </a:stretch>
                        </a:blipFill>
                      </a:tcPr>
                    </a:tc>
                  </a:tr>
                  <a:tr h="715604">
                    <a:tc>
                      <a:txBody>
                        <a:bodyPr/>
                        <a:lstStyle/>
                        <a:p>
                          <a:endParaRPr lang="es-ES"/>
                        </a:p>
                      </a:txBody>
                      <a:tcPr marL="68580" marR="68580" marT="0" marB="0">
                        <a:lnL>
                          <a:noFill/>
                        </a:lnL>
                        <a:lnR>
                          <a:noFill/>
                        </a:lnR>
                        <a:lnT>
                          <a:noFill/>
                        </a:lnT>
                        <a:lnB>
                          <a:noFill/>
                        </a:lnB>
                        <a:blipFill rotWithShape="0">
                          <a:blip r:embed="rId10"/>
                          <a:stretch>
                            <a:fillRect t="-137288"/>
                          </a:stretch>
                        </a:blipFill>
                      </a:tcPr>
                    </a:tc>
                  </a:tr>
                </a:tbl>
              </a:graphicData>
            </a:graphic>
          </p:graphicFrame>
        </mc:Fallback>
      </mc:AlternateContent>
      <mc:AlternateContent xmlns:mc="http://schemas.openxmlformats.org/markup-compatibility/2006" xmlns:a14="http://schemas.microsoft.com/office/drawing/2010/main">
        <mc:Choice Requires="a14">
          <p:sp>
            <p:nvSpPr>
              <p:cNvPr id="10" name="Rectángulo 9"/>
              <p:cNvSpPr/>
              <p:nvPr/>
            </p:nvSpPr>
            <p:spPr>
              <a:xfrm>
                <a:off x="7040883" y="2732034"/>
                <a:ext cx="3805144" cy="54867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sz="1400" i="1">
                          <a:latin typeface="Cambria Math" panose="02040503050406030204" pitchFamily="18" charset="0"/>
                        </a:rPr>
                        <m:t>𝑠𝑜𝑙𝑎𝑝𝑎𝑚𝑖𝑒𝑛𝑡𝑜</m:t>
                      </m:r>
                      <m:r>
                        <a:rPr lang="es-ES" sz="1400" i="0">
                          <a:latin typeface="Cambria Math" panose="02040503050406030204" pitchFamily="18" charset="0"/>
                        </a:rPr>
                        <m:t>=</m:t>
                      </m:r>
                      <m:f>
                        <m:fPr>
                          <m:ctrlPr>
                            <a:rPr lang="es-ES" sz="1400" i="1">
                              <a:latin typeface="Cambria Math" panose="02040503050406030204" pitchFamily="18" charset="0"/>
                            </a:rPr>
                          </m:ctrlPr>
                        </m:fPr>
                        <m:num>
                          <m:d>
                            <m:dPr>
                              <m:begChr m:val=""/>
                              <m:ctrlPr>
                                <a:rPr lang="es-ES" sz="1400" i="1">
                                  <a:latin typeface="Cambria Math" panose="02040503050406030204" pitchFamily="18" charset="0"/>
                                </a:rPr>
                              </m:ctrlPr>
                            </m:dPr>
                            <m:e>
                              <m:r>
                                <a:rPr lang="es-ES" sz="1400" i="1">
                                  <a:latin typeface="Cambria Math" panose="02040503050406030204" pitchFamily="18" charset="0"/>
                                </a:rPr>
                                <m:t>𝑎𝑟𝑒𝑎</m:t>
                              </m:r>
                              <m:r>
                                <a:rPr lang="es-ES" sz="1400" i="0">
                                  <a:latin typeface="Cambria Math" panose="02040503050406030204" pitchFamily="18" charset="0"/>
                                </a:rPr>
                                <m:t>(</m:t>
                              </m:r>
                              <m:r>
                                <a:rPr lang="es-ES" sz="1400" i="1">
                                  <a:latin typeface="Cambria Math" panose="02040503050406030204" pitchFamily="18" charset="0"/>
                                </a:rPr>
                                <m:t>𝑑𝑒𝑡𝑒𝑐𝑐𝑖𝑜𝑛</m:t>
                              </m:r>
                              <m:r>
                                <a:rPr lang="es-ES" sz="1400" i="0">
                                  <a:latin typeface="Cambria Math" panose="02040503050406030204" pitchFamily="18" charset="0"/>
                                </a:rPr>
                                <m:t> ∩ </m:t>
                              </m:r>
                              <m:r>
                                <a:rPr lang="es-ES" sz="1400" i="1">
                                  <a:latin typeface="Cambria Math" panose="02040503050406030204" pitchFamily="18" charset="0"/>
                                </a:rPr>
                                <m:t>𝑔𝑡</m:t>
                              </m:r>
                            </m:e>
                          </m:d>
                        </m:num>
                        <m:den>
                          <m:d>
                            <m:dPr>
                              <m:begChr m:val=""/>
                              <m:ctrlPr>
                                <a:rPr lang="es-ES" sz="1400" i="1">
                                  <a:latin typeface="Cambria Math" panose="02040503050406030204" pitchFamily="18" charset="0"/>
                                </a:rPr>
                              </m:ctrlPr>
                            </m:dPr>
                            <m:e>
                              <m:r>
                                <a:rPr lang="es-ES" sz="1400" i="1">
                                  <a:latin typeface="Cambria Math" panose="02040503050406030204" pitchFamily="18" charset="0"/>
                                </a:rPr>
                                <m:t>𝑎𝑟𝑒𝑎</m:t>
                              </m:r>
                              <m:r>
                                <a:rPr lang="es-ES" sz="1400" i="0">
                                  <a:latin typeface="Cambria Math" panose="02040503050406030204" pitchFamily="18" charset="0"/>
                                </a:rPr>
                                <m:t>(</m:t>
                              </m:r>
                              <m:r>
                                <a:rPr lang="es-ES" sz="1400" i="1">
                                  <a:latin typeface="Cambria Math" panose="02040503050406030204" pitchFamily="18" charset="0"/>
                                </a:rPr>
                                <m:t>𝑑𝑒𝑡𝑒𝑐𝑐𝑖𝑜𝑛</m:t>
                              </m:r>
                              <m:r>
                                <a:rPr lang="es-ES" sz="1400" i="0">
                                  <a:latin typeface="Cambria Math" panose="02040503050406030204" pitchFamily="18" charset="0"/>
                                </a:rPr>
                                <m:t>∪</m:t>
                              </m:r>
                              <m:r>
                                <a:rPr lang="es-ES" sz="1400" i="1">
                                  <a:latin typeface="Cambria Math" panose="02040503050406030204" pitchFamily="18" charset="0"/>
                                </a:rPr>
                                <m:t>𝑔𝑡</m:t>
                              </m:r>
                            </m:e>
                          </m:d>
                        </m:den>
                      </m:f>
                      <m:r>
                        <a:rPr lang="es-ES" sz="1400" i="0">
                          <a:latin typeface="Cambria Math" panose="02040503050406030204" pitchFamily="18" charset="0"/>
                        </a:rPr>
                        <m:t>&gt;0.5</m:t>
                      </m:r>
                    </m:oMath>
                  </m:oMathPara>
                </a14:m>
                <a:endParaRPr lang="es-ES" sz="1400" dirty="0"/>
              </a:p>
            </p:txBody>
          </p:sp>
        </mc:Choice>
        <mc:Fallback xmlns="">
          <p:sp>
            <p:nvSpPr>
              <p:cNvPr id="10" name="Rectángulo 9"/>
              <p:cNvSpPr>
                <a:spLocks noRot="1" noChangeAspect="1" noMove="1" noResize="1" noEditPoints="1" noAdjustHandles="1" noChangeArrowheads="1" noChangeShapeType="1" noTextEdit="1"/>
              </p:cNvSpPr>
              <p:nvPr/>
            </p:nvSpPr>
            <p:spPr>
              <a:xfrm>
                <a:off x="7040883" y="2732034"/>
                <a:ext cx="3805144" cy="548676"/>
              </a:xfrm>
              <a:prstGeom prst="rect">
                <a:avLst/>
              </a:prstGeom>
              <a:blipFill rotWithShape="0">
                <a:blip r:embed="rId11"/>
                <a:stretch>
                  <a:fillRect t="-58889" b="-90000"/>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5" name="Rectángulo 14"/>
              <p:cNvSpPr/>
              <p:nvPr/>
            </p:nvSpPr>
            <p:spPr>
              <a:xfrm>
                <a:off x="7040883" y="3542668"/>
                <a:ext cx="4413388" cy="53867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sz="1400" i="1">
                          <a:latin typeface="Cambria Math" panose="02040503050406030204" pitchFamily="18" charset="0"/>
                        </a:rPr>
                        <m:t>𝑡𝑎𝑠𝑎</m:t>
                      </m:r>
                      <m:r>
                        <a:rPr lang="es-ES" sz="1400" i="0">
                          <a:latin typeface="Cambria Math" panose="02040503050406030204" pitchFamily="18" charset="0"/>
                        </a:rPr>
                        <m:t> </m:t>
                      </m:r>
                      <m:r>
                        <a:rPr lang="es-ES" sz="1400" i="1">
                          <a:latin typeface="Cambria Math" panose="02040503050406030204" pitchFamily="18" charset="0"/>
                        </a:rPr>
                        <m:t>𝑑𝑒</m:t>
                      </m:r>
                      <m:r>
                        <a:rPr lang="es-ES" sz="1400" i="0">
                          <a:latin typeface="Cambria Math" panose="02040503050406030204" pitchFamily="18" charset="0"/>
                        </a:rPr>
                        <m:t> </m:t>
                      </m:r>
                      <m:r>
                        <a:rPr lang="es-ES" sz="1400" i="1">
                          <a:latin typeface="Cambria Math" panose="02040503050406030204" pitchFamily="18" charset="0"/>
                        </a:rPr>
                        <m:t>𝑒𝑟𝑟𝑜𝑟</m:t>
                      </m:r>
                      <m:r>
                        <a:rPr lang="es-ES" sz="1400" i="0">
                          <a:latin typeface="Cambria Math" panose="02040503050406030204" pitchFamily="18" charset="0"/>
                        </a:rPr>
                        <m:t>=</m:t>
                      </m:r>
                      <m:f>
                        <m:fPr>
                          <m:ctrlPr>
                            <a:rPr lang="es-ES" sz="1400" i="1">
                              <a:latin typeface="Cambria Math" panose="02040503050406030204" pitchFamily="18" charset="0"/>
                            </a:rPr>
                          </m:ctrlPr>
                        </m:fPr>
                        <m:num>
                          <m:r>
                            <a:rPr lang="es-ES" sz="1400" i="1">
                              <a:latin typeface="Cambria Math" panose="02040503050406030204" pitchFamily="18" charset="0"/>
                            </a:rPr>
                            <m:t>𝑛</m:t>
                          </m:r>
                          <m:r>
                            <a:rPr lang="es-ES" sz="1400" i="0">
                              <a:latin typeface="Cambria Math" panose="02040503050406030204" pitchFamily="18" charset="0"/>
                            </a:rPr>
                            <m:t>ú</m:t>
                          </m:r>
                          <m:r>
                            <a:rPr lang="es-ES" sz="1400" i="1">
                              <a:latin typeface="Cambria Math" panose="02040503050406030204" pitchFamily="18" charset="0"/>
                            </a:rPr>
                            <m:t>𝑚𝑒𝑟𝑜</m:t>
                          </m:r>
                          <m:r>
                            <a:rPr lang="es-ES" sz="1400" i="0">
                              <a:latin typeface="Cambria Math" panose="02040503050406030204" pitchFamily="18" charset="0"/>
                            </a:rPr>
                            <m:t> </m:t>
                          </m:r>
                          <m:r>
                            <a:rPr lang="es-ES" sz="1400" i="1">
                              <a:latin typeface="Cambria Math" panose="02040503050406030204" pitchFamily="18" charset="0"/>
                            </a:rPr>
                            <m:t>𝑑𝑒</m:t>
                          </m:r>
                          <m:r>
                            <a:rPr lang="es-ES" sz="1400" i="0">
                              <a:latin typeface="Cambria Math" panose="02040503050406030204" pitchFamily="18" charset="0"/>
                            </a:rPr>
                            <m:t> </m:t>
                          </m:r>
                          <m:r>
                            <a:rPr lang="es-ES" sz="1400" i="1">
                              <a:latin typeface="Cambria Math" panose="02040503050406030204" pitchFamily="18" charset="0"/>
                            </a:rPr>
                            <m:t>𝑝𝑒𝑎𝑡𝑜𝑛𝑒𝑠</m:t>
                          </m:r>
                          <m:r>
                            <a:rPr lang="es-ES" sz="1400" i="0">
                              <a:latin typeface="Cambria Math" panose="02040503050406030204" pitchFamily="18" charset="0"/>
                            </a:rPr>
                            <m:t> </m:t>
                          </m:r>
                          <m:r>
                            <a:rPr lang="es-ES" sz="1400" i="1">
                              <a:latin typeface="Cambria Math" panose="02040503050406030204" pitchFamily="18" charset="0"/>
                            </a:rPr>
                            <m:t>𝑛𝑜</m:t>
                          </m:r>
                          <m:r>
                            <a:rPr lang="es-ES" sz="1400" i="0">
                              <a:latin typeface="Cambria Math" panose="02040503050406030204" pitchFamily="18" charset="0"/>
                            </a:rPr>
                            <m:t> </m:t>
                          </m:r>
                          <m:r>
                            <a:rPr lang="es-ES" sz="1400" i="1">
                              <a:latin typeface="Cambria Math" panose="02040503050406030204" pitchFamily="18" charset="0"/>
                            </a:rPr>
                            <m:t>𝑑𝑒𝑡𝑒𝑐𝑡𝑎𝑑𝑜𝑠</m:t>
                          </m:r>
                        </m:num>
                        <m:den>
                          <m:r>
                            <a:rPr lang="es-ES" sz="1400" i="1">
                              <a:latin typeface="Cambria Math" panose="02040503050406030204" pitchFamily="18" charset="0"/>
                            </a:rPr>
                            <m:t>𝑛</m:t>
                          </m:r>
                          <m:r>
                            <a:rPr lang="es-ES" sz="1400" i="0">
                              <a:latin typeface="Cambria Math" panose="02040503050406030204" pitchFamily="18" charset="0"/>
                            </a:rPr>
                            <m:t>ú</m:t>
                          </m:r>
                          <m:r>
                            <a:rPr lang="es-ES" sz="1400" i="1">
                              <a:latin typeface="Cambria Math" panose="02040503050406030204" pitchFamily="18" charset="0"/>
                            </a:rPr>
                            <m:t>𝑚𝑒𝑟𝑜</m:t>
                          </m:r>
                          <m:r>
                            <a:rPr lang="es-ES" sz="1400" i="0">
                              <a:latin typeface="Cambria Math" panose="02040503050406030204" pitchFamily="18" charset="0"/>
                            </a:rPr>
                            <m:t> </m:t>
                          </m:r>
                          <m:r>
                            <a:rPr lang="es-ES" sz="1400" i="1">
                              <a:latin typeface="Cambria Math" panose="02040503050406030204" pitchFamily="18" charset="0"/>
                            </a:rPr>
                            <m:t>𝑡𝑜𝑡𝑎𝑙</m:t>
                          </m:r>
                          <m:r>
                            <a:rPr lang="es-ES" sz="1400" i="0">
                              <a:latin typeface="Cambria Math" panose="02040503050406030204" pitchFamily="18" charset="0"/>
                            </a:rPr>
                            <m:t> </m:t>
                          </m:r>
                          <m:r>
                            <a:rPr lang="es-ES" sz="1400" i="1">
                              <a:latin typeface="Cambria Math" panose="02040503050406030204" pitchFamily="18" charset="0"/>
                            </a:rPr>
                            <m:t>𝑑𝑒</m:t>
                          </m:r>
                          <m:r>
                            <a:rPr lang="es-ES" sz="1400" i="0">
                              <a:latin typeface="Cambria Math" panose="02040503050406030204" pitchFamily="18" charset="0"/>
                            </a:rPr>
                            <m:t> </m:t>
                          </m:r>
                          <m:r>
                            <a:rPr lang="es-ES" sz="1400" i="1">
                              <a:latin typeface="Cambria Math" panose="02040503050406030204" pitchFamily="18" charset="0"/>
                            </a:rPr>
                            <m:t>𝑝𝑒𝑎𝑡𝑜𝑛𝑒𝑠</m:t>
                          </m:r>
                          <m:r>
                            <a:rPr lang="es-ES" sz="1400" i="0">
                              <a:latin typeface="Cambria Math" panose="02040503050406030204" pitchFamily="18" charset="0"/>
                            </a:rPr>
                            <m:t> </m:t>
                          </m:r>
                          <m:r>
                            <a:rPr lang="es-ES" sz="1400" i="1">
                              <a:latin typeface="Cambria Math" panose="02040503050406030204" pitchFamily="18" charset="0"/>
                            </a:rPr>
                            <m:t>𝑎𝑛𝑜𝑡𝑎𝑑𝑜𝑠</m:t>
                          </m:r>
                        </m:den>
                      </m:f>
                    </m:oMath>
                  </m:oMathPara>
                </a14:m>
                <a:endParaRPr lang="es-ES" sz="1400" dirty="0"/>
              </a:p>
            </p:txBody>
          </p:sp>
        </mc:Choice>
        <mc:Fallback xmlns="">
          <p:sp>
            <p:nvSpPr>
              <p:cNvPr id="15" name="Rectángulo 14"/>
              <p:cNvSpPr>
                <a:spLocks noRot="1" noChangeAspect="1" noMove="1" noResize="1" noEditPoints="1" noAdjustHandles="1" noChangeArrowheads="1" noChangeShapeType="1" noTextEdit="1"/>
              </p:cNvSpPr>
              <p:nvPr/>
            </p:nvSpPr>
            <p:spPr>
              <a:xfrm>
                <a:off x="7040883" y="3542668"/>
                <a:ext cx="4413388" cy="538674"/>
              </a:xfrm>
              <a:prstGeom prst="rect">
                <a:avLst/>
              </a:prstGeom>
              <a:blipFill rotWithShape="0">
                <a:blip r:embed="rId12"/>
                <a:stretch>
                  <a:fillRect b="-3371"/>
                </a:stretch>
              </a:blipFill>
            </p:spPr>
            <p:txBody>
              <a:bodyPr/>
              <a:lstStyle/>
              <a:p>
                <a:r>
                  <a:rPr lang="es-ES">
                    <a:noFill/>
                  </a:rPr>
                  <a:t> </a:t>
                </a:r>
              </a:p>
            </p:txBody>
          </p:sp>
        </mc:Fallback>
      </mc:AlternateContent>
    </p:spTree>
    <p:extLst>
      <p:ext uri="{BB962C8B-B14F-4D97-AF65-F5344CB8AC3E}">
        <p14:creationId xmlns:p14="http://schemas.microsoft.com/office/powerpoint/2010/main" val="578745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ECB1CA3E-26B8-4A39-AEF8-6F06E506D3C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lvlOne"/>
        </p:bldSub>
      </p:bldGraphic>
      <p:bldP spid="10" grpId="0"/>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cstate="print"/>
          <a:srcRect l="30742" t="20430" r="43077" b="16351"/>
          <a:stretch/>
        </p:blipFill>
        <p:spPr bwMode="auto">
          <a:xfrm>
            <a:off x="0" y="98084"/>
            <a:ext cx="4479235" cy="6759916"/>
          </a:xfrm>
          <a:prstGeom prst="rect">
            <a:avLst/>
          </a:prstGeom>
          <a:noFill/>
          <a:ln w="9525">
            <a:noFill/>
            <a:miter lim="800000"/>
            <a:headEnd/>
            <a:tailEnd/>
          </a:ln>
        </p:spPr>
      </p:pic>
      <p:sp>
        <p:nvSpPr>
          <p:cNvPr id="7" name="1 Título"/>
          <p:cNvSpPr>
            <a:spLocks noGrp="1"/>
          </p:cNvSpPr>
          <p:nvPr>
            <p:ph type="title"/>
          </p:nvPr>
        </p:nvSpPr>
        <p:spPr>
          <a:xfrm>
            <a:off x="2564944" y="980728"/>
            <a:ext cx="7859216" cy="1143000"/>
          </a:xfrm>
        </p:spPr>
        <p:txBody>
          <a:bodyPr/>
          <a:lstStyle/>
          <a:p>
            <a:endParaRPr lang="es-EC" sz="2400" b="1" kern="0" dirty="0">
              <a:solidFill>
                <a:prstClr val="black"/>
              </a:solidFill>
              <a:latin typeface="Times New Roman" pitchFamily="18" charset="0"/>
              <a:ea typeface="+mn-ea"/>
              <a:cs typeface="Times New Roman" pitchFamily="18" charset="0"/>
            </a:endParaRPr>
          </a:p>
        </p:txBody>
      </p:sp>
      <p:graphicFrame>
        <p:nvGraphicFramePr>
          <p:cNvPr id="6" name="4 Diagrama"/>
          <p:cNvGraphicFramePr>
            <a:graphicFrameLocks noGrp="1"/>
          </p:cNvGraphicFramePr>
          <p:nvPr>
            <p:ph idx="1"/>
            <p:extLst>
              <p:ext uri="{D42A27DB-BD31-4B8C-83A1-F6EECF244321}">
                <p14:modId xmlns:p14="http://schemas.microsoft.com/office/powerpoint/2010/main" val="3158939304"/>
              </p:ext>
            </p:extLst>
          </p:nvPr>
        </p:nvGraphicFramePr>
        <p:xfrm>
          <a:off x="2960997" y="825841"/>
          <a:ext cx="7966083" cy="21234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Imagen 7" descr="\\VBOXSVR\tesis_documentos\roc.png"/>
          <p:cNvPicPr/>
          <p:nvPr/>
        </p:nvPicPr>
        <p:blipFill rotWithShape="1">
          <a:blip r:embed="rId9">
            <a:extLst>
              <a:ext uri="{28A0092B-C50C-407E-A947-70E740481C1C}">
                <a14:useLocalDpi xmlns:a14="http://schemas.microsoft.com/office/drawing/2010/main" val="0"/>
              </a:ext>
            </a:extLst>
          </a:blip>
          <a:srcRect t="5647"/>
          <a:stretch/>
        </p:blipFill>
        <p:spPr bwMode="auto">
          <a:xfrm>
            <a:off x="1308354" y="2576323"/>
            <a:ext cx="5432376" cy="3643664"/>
          </a:xfrm>
          <a:prstGeom prst="rect">
            <a:avLst/>
          </a:prstGeom>
          <a:noFill/>
          <a:ln>
            <a:noFill/>
          </a:ln>
          <a:extLst>
            <a:ext uri="{53640926-AAD7-44D8-BBD7-CCE9431645EC}">
              <a14:shadowObscured xmlns:a14="http://schemas.microsoft.com/office/drawing/2010/main"/>
            </a:ext>
          </a:extLst>
        </p:spPr>
      </p:pic>
      <p:pic>
        <p:nvPicPr>
          <p:cNvPr id="9" name="Imagen 8" descr="\\VBOXSVR\tesis_documentos\det.png"/>
          <p:cNvPicPr/>
          <p:nvPr/>
        </p:nvPicPr>
        <p:blipFill>
          <a:blip r:embed="rId10">
            <a:extLst>
              <a:ext uri="{28A0092B-C50C-407E-A947-70E740481C1C}">
                <a14:useLocalDpi xmlns:a14="http://schemas.microsoft.com/office/drawing/2010/main" val="0"/>
              </a:ext>
            </a:extLst>
          </a:blip>
          <a:srcRect/>
          <a:stretch>
            <a:fillRect/>
          </a:stretch>
        </p:blipFill>
        <p:spPr bwMode="auto">
          <a:xfrm>
            <a:off x="6740730" y="2305212"/>
            <a:ext cx="5220335" cy="3914775"/>
          </a:xfrm>
          <a:prstGeom prst="rect">
            <a:avLst/>
          </a:prstGeom>
          <a:noFill/>
          <a:ln>
            <a:noFill/>
          </a:ln>
        </p:spPr>
      </p:pic>
    </p:spTree>
    <p:extLst>
      <p:ext uri="{BB962C8B-B14F-4D97-AF65-F5344CB8AC3E}">
        <p14:creationId xmlns:p14="http://schemas.microsoft.com/office/powerpoint/2010/main" val="3619688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ECB1CA3E-26B8-4A39-AEF8-6F06E506D3C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lvlOne"/>
        </p:bldSub>
      </p:bldGraphic>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cstate="print"/>
          <a:srcRect l="30742" t="20430" r="43077" b="16351"/>
          <a:stretch/>
        </p:blipFill>
        <p:spPr bwMode="auto">
          <a:xfrm>
            <a:off x="0" y="98084"/>
            <a:ext cx="4479235" cy="6759916"/>
          </a:xfrm>
          <a:prstGeom prst="rect">
            <a:avLst/>
          </a:prstGeom>
          <a:noFill/>
          <a:ln w="9525">
            <a:noFill/>
            <a:miter lim="800000"/>
            <a:headEnd/>
            <a:tailEnd/>
          </a:ln>
        </p:spPr>
      </p:pic>
      <p:sp>
        <p:nvSpPr>
          <p:cNvPr id="7" name="1 Título"/>
          <p:cNvSpPr>
            <a:spLocks noGrp="1"/>
          </p:cNvSpPr>
          <p:nvPr>
            <p:ph type="title"/>
          </p:nvPr>
        </p:nvSpPr>
        <p:spPr>
          <a:xfrm>
            <a:off x="2564944" y="980728"/>
            <a:ext cx="7859216" cy="1143000"/>
          </a:xfrm>
        </p:spPr>
        <p:txBody>
          <a:bodyPr/>
          <a:lstStyle/>
          <a:p>
            <a:endParaRPr lang="es-EC" sz="2400" b="1" kern="0" dirty="0">
              <a:solidFill>
                <a:prstClr val="black"/>
              </a:solidFill>
              <a:latin typeface="Times New Roman" pitchFamily="18" charset="0"/>
              <a:ea typeface="+mn-ea"/>
              <a:cs typeface="Times New Roman" pitchFamily="18" charset="0"/>
            </a:endParaRPr>
          </a:p>
        </p:txBody>
      </p:sp>
      <p:graphicFrame>
        <p:nvGraphicFramePr>
          <p:cNvPr id="6" name="4 Diagrama"/>
          <p:cNvGraphicFramePr>
            <a:graphicFrameLocks noGrp="1"/>
          </p:cNvGraphicFramePr>
          <p:nvPr>
            <p:ph idx="1"/>
            <p:extLst>
              <p:ext uri="{D42A27DB-BD31-4B8C-83A1-F6EECF244321}">
                <p14:modId xmlns:p14="http://schemas.microsoft.com/office/powerpoint/2010/main" val="2269179871"/>
              </p:ext>
            </p:extLst>
          </p:nvPr>
        </p:nvGraphicFramePr>
        <p:xfrm>
          <a:off x="2564944" y="816629"/>
          <a:ext cx="7966083" cy="21234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Imagen 7" descr="\\VBOXSVR\tesis_documentos\detec22.png"/>
          <p:cNvPicPr/>
          <p:nvPr/>
        </p:nvPicPr>
        <p:blipFill>
          <a:blip r:embed="rId9">
            <a:extLst>
              <a:ext uri="{28A0092B-C50C-407E-A947-70E740481C1C}">
                <a14:useLocalDpi xmlns:a14="http://schemas.microsoft.com/office/drawing/2010/main" val="0"/>
              </a:ext>
            </a:extLst>
          </a:blip>
          <a:srcRect/>
          <a:stretch>
            <a:fillRect/>
          </a:stretch>
        </p:blipFill>
        <p:spPr bwMode="auto">
          <a:xfrm>
            <a:off x="1274217" y="2410793"/>
            <a:ext cx="5220335" cy="3914775"/>
          </a:xfrm>
          <a:prstGeom prst="snip2DiagRect">
            <a:avLst/>
          </a:prstGeom>
          <a:noFill/>
          <a:ln>
            <a:noFill/>
          </a:ln>
        </p:spPr>
      </p:pic>
      <p:pic>
        <p:nvPicPr>
          <p:cNvPr id="9" name="Imagen 8" descr="E:\detec11.png"/>
          <p:cNvPicPr/>
          <p:nvPr/>
        </p:nvPicPr>
        <p:blipFill>
          <a:blip r:embed="rId10">
            <a:extLst>
              <a:ext uri="{28A0092B-C50C-407E-A947-70E740481C1C}">
                <a14:useLocalDpi xmlns:a14="http://schemas.microsoft.com/office/drawing/2010/main" val="0"/>
              </a:ext>
            </a:extLst>
          </a:blip>
          <a:srcRect/>
          <a:stretch>
            <a:fillRect/>
          </a:stretch>
        </p:blipFill>
        <p:spPr bwMode="auto">
          <a:xfrm>
            <a:off x="6601419" y="2410793"/>
            <a:ext cx="5220335" cy="3914775"/>
          </a:xfrm>
          <a:prstGeom prst="rect">
            <a:avLst/>
          </a:prstGeom>
          <a:noFill/>
          <a:ln>
            <a:noFill/>
          </a:ln>
        </p:spPr>
      </p:pic>
    </p:spTree>
    <p:extLst>
      <p:ext uri="{BB962C8B-B14F-4D97-AF65-F5344CB8AC3E}">
        <p14:creationId xmlns:p14="http://schemas.microsoft.com/office/powerpoint/2010/main" val="1314793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ECB1CA3E-26B8-4A39-AEF8-6F06E506D3C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lvlOne"/>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cstate="print"/>
          <a:srcRect l="30742" t="20430" r="43077" b="16351"/>
          <a:stretch/>
        </p:blipFill>
        <p:spPr bwMode="auto">
          <a:xfrm>
            <a:off x="0" y="108275"/>
            <a:ext cx="4479235" cy="6759916"/>
          </a:xfrm>
          <a:prstGeom prst="rect">
            <a:avLst/>
          </a:prstGeom>
          <a:noFill/>
          <a:ln w="9525">
            <a:noFill/>
            <a:miter lim="800000"/>
            <a:headEnd/>
            <a:tailEnd/>
          </a:ln>
        </p:spPr>
      </p:pic>
      <p:sp>
        <p:nvSpPr>
          <p:cNvPr id="7" name="1 Título"/>
          <p:cNvSpPr>
            <a:spLocks noGrp="1"/>
          </p:cNvSpPr>
          <p:nvPr>
            <p:ph type="title"/>
          </p:nvPr>
        </p:nvSpPr>
        <p:spPr>
          <a:xfrm>
            <a:off x="2564944" y="980728"/>
            <a:ext cx="7859216" cy="1143000"/>
          </a:xfrm>
        </p:spPr>
        <p:txBody>
          <a:bodyPr/>
          <a:lstStyle/>
          <a:p>
            <a:endParaRPr lang="es-EC" sz="2400" b="1" kern="0" dirty="0">
              <a:solidFill>
                <a:prstClr val="black"/>
              </a:solidFill>
              <a:latin typeface="Times New Roman" pitchFamily="18" charset="0"/>
              <a:ea typeface="+mn-ea"/>
              <a:cs typeface="Times New Roman" pitchFamily="18" charset="0"/>
            </a:endParaRPr>
          </a:p>
        </p:txBody>
      </p:sp>
      <p:graphicFrame>
        <p:nvGraphicFramePr>
          <p:cNvPr id="6" name="4 Diagrama"/>
          <p:cNvGraphicFramePr>
            <a:graphicFrameLocks noGrp="1"/>
          </p:cNvGraphicFramePr>
          <p:nvPr>
            <p:ph idx="1"/>
            <p:extLst>
              <p:ext uri="{D42A27DB-BD31-4B8C-83A1-F6EECF244321}">
                <p14:modId xmlns:p14="http://schemas.microsoft.com/office/powerpoint/2010/main" val="4261264902"/>
              </p:ext>
            </p:extLst>
          </p:nvPr>
        </p:nvGraphicFramePr>
        <p:xfrm>
          <a:off x="806116" y="885729"/>
          <a:ext cx="11082911" cy="552913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Rectángulo 4"/>
          <p:cNvSpPr/>
          <p:nvPr/>
        </p:nvSpPr>
        <p:spPr>
          <a:xfrm>
            <a:off x="4038208" y="6260972"/>
            <a:ext cx="9276740" cy="307777"/>
          </a:xfrm>
          <a:prstGeom prst="rect">
            <a:avLst/>
          </a:prstGeom>
        </p:spPr>
        <p:txBody>
          <a:bodyPr wrap="square">
            <a:spAutoFit/>
          </a:bodyPr>
          <a:lstStyle/>
          <a:p>
            <a:pPr algn="just"/>
            <a:r>
              <a:rPr lang="es-ES" sz="1400" dirty="0" smtClean="0">
                <a:solidFill>
                  <a:schemeClr val="bg1">
                    <a:lumMod val="50000"/>
                  </a:schemeClr>
                </a:solidFill>
                <a:latin typeface="Times New Roman" panose="02020603050405020304" pitchFamily="18" charset="0"/>
                <a:cs typeface="Times New Roman" panose="02020603050405020304" pitchFamily="18" charset="0"/>
              </a:rPr>
              <a:t>Fuente</a:t>
            </a:r>
            <a:r>
              <a:rPr lang="es-ES" sz="1400" dirty="0">
                <a:solidFill>
                  <a:schemeClr val="bg1">
                    <a:lumMod val="50000"/>
                  </a:schemeClr>
                </a:solidFill>
                <a:latin typeface="Times New Roman" panose="02020603050405020304" pitchFamily="18" charset="0"/>
                <a:cs typeface="Times New Roman" panose="02020603050405020304" pitchFamily="18" charset="0"/>
              </a:rPr>
              <a:t>: (OMS, Lesiones causadas por el tránsito, 2015).</a:t>
            </a:r>
          </a:p>
        </p:txBody>
      </p:sp>
    </p:spTree>
    <p:extLst>
      <p:ext uri="{BB962C8B-B14F-4D97-AF65-F5344CB8AC3E}">
        <p14:creationId xmlns:p14="http://schemas.microsoft.com/office/powerpoint/2010/main" val="1204962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ECB1CA3E-26B8-4A39-AEF8-6F06E506D3C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dgm id="{6453487C-0FAF-4B32-BD10-ECD1ABD7E947}"/>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graphicEl>
                                              <a:dgm id="{45B98A4A-0B6D-4F48-B74E-847DD2F0977C}"/>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graphicEl>
                                              <a:dgm id="{35F1FABA-4DA8-402B-A11D-DF4245849B69}"/>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graphicEl>
                                              <a:dgm id="{BD58ED50-4D23-4BC6-9E32-1D34C79EE57B}"/>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lvlOne"/>
        </p:bldSub>
      </p:bldGraphic>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cstate="print"/>
          <a:srcRect l="30742" t="20430" r="43077" b="16351"/>
          <a:stretch/>
        </p:blipFill>
        <p:spPr bwMode="auto">
          <a:xfrm>
            <a:off x="0" y="98084"/>
            <a:ext cx="4479235" cy="6759916"/>
          </a:xfrm>
          <a:prstGeom prst="rect">
            <a:avLst/>
          </a:prstGeom>
          <a:noFill/>
          <a:ln w="9525">
            <a:noFill/>
            <a:miter lim="800000"/>
            <a:headEnd/>
            <a:tailEnd/>
          </a:ln>
        </p:spPr>
      </p:pic>
      <p:sp>
        <p:nvSpPr>
          <p:cNvPr id="7" name="1 Título"/>
          <p:cNvSpPr>
            <a:spLocks noGrp="1"/>
          </p:cNvSpPr>
          <p:nvPr>
            <p:ph type="title"/>
          </p:nvPr>
        </p:nvSpPr>
        <p:spPr>
          <a:xfrm>
            <a:off x="2564944" y="980728"/>
            <a:ext cx="7859216" cy="1143000"/>
          </a:xfrm>
        </p:spPr>
        <p:txBody>
          <a:bodyPr/>
          <a:lstStyle/>
          <a:p>
            <a:endParaRPr lang="es-EC" sz="2400" b="1" kern="0" dirty="0">
              <a:solidFill>
                <a:prstClr val="black"/>
              </a:solidFill>
              <a:latin typeface="Times New Roman" pitchFamily="18" charset="0"/>
              <a:ea typeface="+mn-ea"/>
              <a:cs typeface="Times New Roman" pitchFamily="18" charset="0"/>
            </a:endParaRPr>
          </a:p>
        </p:txBody>
      </p:sp>
      <mc:AlternateContent xmlns:mc="http://schemas.openxmlformats.org/markup-compatibility/2006" xmlns:a14="http://schemas.microsoft.com/office/drawing/2010/main">
        <mc:Choice Requires="a14">
          <p:graphicFrame>
            <p:nvGraphicFramePr>
              <p:cNvPr id="6" name="4 Diagrama"/>
              <p:cNvGraphicFramePr>
                <a:graphicFrameLocks noGrp="1"/>
              </p:cNvGraphicFramePr>
              <p:nvPr>
                <p:ph idx="1"/>
                <p:extLst>
                  <p:ext uri="{D42A27DB-BD31-4B8C-83A1-F6EECF244321}">
                    <p14:modId xmlns:p14="http://schemas.microsoft.com/office/powerpoint/2010/main" val="684008058"/>
                  </p:ext>
                </p:extLst>
              </p:nvPr>
            </p:nvGraphicFramePr>
            <p:xfrm>
              <a:off x="1853185" y="825841"/>
              <a:ext cx="9073896" cy="21234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mc:Choice>
        <mc:Fallback xmlns="">
          <p:graphicFrame>
            <p:nvGraphicFramePr>
              <p:cNvPr id="6" name="4 Diagrama"/>
              <p:cNvGraphicFramePr>
                <a:graphicFrameLocks noGrp="1"/>
              </p:cNvGraphicFramePr>
              <p:nvPr>
                <p:ph idx="1"/>
                <p:extLst>
                  <p:ext uri="{D42A27DB-BD31-4B8C-83A1-F6EECF244321}">
                    <p14:modId xmlns:p14="http://schemas.microsoft.com/office/powerpoint/2010/main" val="684008058"/>
                  </p:ext>
                </p:extLst>
              </p:nvPr>
            </p:nvGraphicFramePr>
            <p:xfrm>
              <a:off x="1853185" y="825841"/>
              <a:ext cx="9073896" cy="212346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mc:Fallback>
      </mc:AlternateContent>
      <p:graphicFrame>
        <p:nvGraphicFramePr>
          <p:cNvPr id="2" name="Tabla 1"/>
          <p:cNvGraphicFramePr>
            <a:graphicFrameLocks noGrp="1"/>
          </p:cNvGraphicFramePr>
          <p:nvPr>
            <p:extLst>
              <p:ext uri="{D42A27DB-BD31-4B8C-83A1-F6EECF244321}">
                <p14:modId xmlns:p14="http://schemas.microsoft.com/office/powerpoint/2010/main" val="4182742827"/>
              </p:ext>
            </p:extLst>
          </p:nvPr>
        </p:nvGraphicFramePr>
        <p:xfrm>
          <a:off x="3331219" y="3478042"/>
          <a:ext cx="6525825" cy="1654060"/>
        </p:xfrm>
        <a:graphic>
          <a:graphicData uri="http://schemas.openxmlformats.org/drawingml/2006/table">
            <a:tbl>
              <a:tblPr firstRow="1" firstCol="1" bandRow="1">
                <a:tableStyleId>{9D7B26C5-4107-4FEC-AEDC-1716B250A1EF}</a:tableStyleId>
              </a:tblPr>
              <a:tblGrid>
                <a:gridCol w="4798419"/>
                <a:gridCol w="1727406"/>
              </a:tblGrid>
              <a:tr h="330812">
                <a:tc>
                  <a:txBody>
                    <a:bodyPr/>
                    <a:lstStyle/>
                    <a:p>
                      <a:pPr algn="ctr">
                        <a:lnSpc>
                          <a:spcPct val="107000"/>
                        </a:lnSpc>
                        <a:spcAft>
                          <a:spcPts val="0"/>
                        </a:spcAft>
                      </a:pPr>
                      <a:r>
                        <a:rPr lang="es-ES" sz="2000" dirty="0">
                          <a:effectLst/>
                          <a:latin typeface="Times New Roman" panose="02020603050405020304" pitchFamily="18" charset="0"/>
                          <a:cs typeface="Times New Roman" panose="02020603050405020304" pitchFamily="18" charset="0"/>
                        </a:rPr>
                        <a:t> </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2000" dirty="0">
                          <a:effectLst/>
                          <a:latin typeface="Times New Roman" panose="02020603050405020304" pitchFamily="18" charset="0"/>
                          <a:cs typeface="Times New Roman" panose="02020603050405020304" pitchFamily="18" charset="0"/>
                        </a:rPr>
                        <a:t>Tasa de error</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330812">
                <a:tc>
                  <a:txBody>
                    <a:bodyPr/>
                    <a:lstStyle/>
                    <a:p>
                      <a:pPr algn="l">
                        <a:lnSpc>
                          <a:spcPct val="107000"/>
                        </a:lnSpc>
                        <a:spcAft>
                          <a:spcPts val="0"/>
                        </a:spcAft>
                      </a:pPr>
                      <a:r>
                        <a:rPr lang="es-ES" sz="2000" b="0" dirty="0">
                          <a:effectLst/>
                          <a:latin typeface="Times New Roman" panose="02020603050405020304" pitchFamily="18" charset="0"/>
                          <a:cs typeface="Times New Roman" panose="02020603050405020304" pitchFamily="18" charset="0"/>
                        </a:rPr>
                        <a:t>Método propuesto</a:t>
                      </a:r>
                      <a:endParaRPr lang="es-ES" sz="20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2000" dirty="0">
                          <a:effectLst/>
                          <a:latin typeface="Times New Roman" panose="02020603050405020304" pitchFamily="18" charset="0"/>
                          <a:cs typeface="Times New Roman" panose="02020603050405020304" pitchFamily="18" charset="0"/>
                        </a:rPr>
                        <a:t>0.255</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661624">
                <a:tc>
                  <a:txBody>
                    <a:bodyPr/>
                    <a:lstStyle/>
                    <a:p>
                      <a:pPr algn="just">
                        <a:lnSpc>
                          <a:spcPct val="107000"/>
                        </a:lnSpc>
                        <a:spcAft>
                          <a:spcPts val="0"/>
                        </a:spcAft>
                      </a:pPr>
                      <a:r>
                        <a:rPr lang="es-ES" sz="2000" b="0" dirty="0">
                          <a:effectLst/>
                          <a:latin typeface="Times New Roman" panose="02020603050405020304" pitchFamily="18" charset="0"/>
                          <a:cs typeface="Times New Roman" panose="02020603050405020304" pitchFamily="18" charset="0"/>
                        </a:rPr>
                        <a:t>(Olmeda, </a:t>
                      </a:r>
                      <a:r>
                        <a:rPr lang="es-ES" sz="2000" b="0" dirty="0" err="1">
                          <a:effectLst/>
                          <a:latin typeface="Times New Roman" panose="02020603050405020304" pitchFamily="18" charset="0"/>
                          <a:cs typeface="Times New Roman" panose="02020603050405020304" pitchFamily="18" charset="0"/>
                        </a:rPr>
                        <a:t>Premebida</a:t>
                      </a:r>
                      <a:r>
                        <a:rPr lang="es-ES" sz="2000" b="0" dirty="0">
                          <a:effectLst/>
                          <a:latin typeface="Times New Roman" panose="02020603050405020304" pitchFamily="18" charset="0"/>
                          <a:cs typeface="Times New Roman" panose="02020603050405020304" pitchFamily="18" charset="0"/>
                        </a:rPr>
                        <a:t>, </a:t>
                      </a:r>
                      <a:r>
                        <a:rPr lang="es-ES" sz="2000" b="0" dirty="0" err="1">
                          <a:effectLst/>
                          <a:latin typeface="Times New Roman" panose="02020603050405020304" pitchFamily="18" charset="0"/>
                          <a:cs typeface="Times New Roman" panose="02020603050405020304" pitchFamily="18" charset="0"/>
                        </a:rPr>
                        <a:t>Nunes</a:t>
                      </a:r>
                      <a:r>
                        <a:rPr lang="es-ES" sz="2000" b="0" dirty="0">
                          <a:effectLst/>
                          <a:latin typeface="Times New Roman" panose="02020603050405020304" pitchFamily="18" charset="0"/>
                          <a:cs typeface="Times New Roman" panose="02020603050405020304" pitchFamily="18" charset="0"/>
                        </a:rPr>
                        <a:t>, </a:t>
                      </a:r>
                      <a:r>
                        <a:rPr lang="es-ES" sz="2000" b="0" dirty="0" err="1">
                          <a:effectLst/>
                          <a:latin typeface="Times New Roman" panose="02020603050405020304" pitchFamily="18" charset="0"/>
                          <a:cs typeface="Times New Roman" panose="02020603050405020304" pitchFamily="18" charset="0"/>
                        </a:rPr>
                        <a:t>Armingol</a:t>
                      </a:r>
                      <a:r>
                        <a:rPr lang="es-ES" sz="2000" b="0" dirty="0">
                          <a:effectLst/>
                          <a:latin typeface="Times New Roman" panose="02020603050405020304" pitchFamily="18" charset="0"/>
                          <a:cs typeface="Times New Roman" panose="02020603050405020304" pitchFamily="18" charset="0"/>
                        </a:rPr>
                        <a:t>, &amp; de la Escalera, 2013)</a:t>
                      </a:r>
                      <a:endParaRPr lang="es-ES" sz="20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2000" dirty="0">
                          <a:effectLst/>
                          <a:latin typeface="Times New Roman" panose="02020603050405020304" pitchFamily="18" charset="0"/>
                          <a:cs typeface="Times New Roman" panose="02020603050405020304" pitchFamily="18" charset="0"/>
                        </a:rPr>
                        <a:t>0.251</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330812">
                <a:tc>
                  <a:txBody>
                    <a:bodyPr/>
                    <a:lstStyle/>
                    <a:p>
                      <a:pPr algn="just">
                        <a:lnSpc>
                          <a:spcPct val="107000"/>
                        </a:lnSpc>
                        <a:spcAft>
                          <a:spcPts val="0"/>
                        </a:spcAft>
                      </a:pPr>
                      <a:r>
                        <a:rPr lang="es-ES" sz="2000" b="0" dirty="0">
                          <a:effectLst/>
                          <a:latin typeface="Times New Roman" panose="02020603050405020304" pitchFamily="18" charset="0"/>
                          <a:cs typeface="Times New Roman" panose="02020603050405020304" pitchFamily="18" charset="0"/>
                        </a:rPr>
                        <a:t>(John, Mita, </a:t>
                      </a:r>
                      <a:r>
                        <a:rPr lang="es-ES" sz="2000" b="0" dirty="0" err="1">
                          <a:effectLst/>
                          <a:latin typeface="Times New Roman" panose="02020603050405020304" pitchFamily="18" charset="0"/>
                          <a:cs typeface="Times New Roman" panose="02020603050405020304" pitchFamily="18" charset="0"/>
                        </a:rPr>
                        <a:t>Liu</a:t>
                      </a:r>
                      <a:r>
                        <a:rPr lang="es-ES" sz="2000" b="0" dirty="0">
                          <a:effectLst/>
                          <a:latin typeface="Times New Roman" panose="02020603050405020304" pitchFamily="18" charset="0"/>
                          <a:cs typeface="Times New Roman" panose="02020603050405020304" pitchFamily="18" charset="0"/>
                        </a:rPr>
                        <a:t>, &amp; </a:t>
                      </a:r>
                      <a:r>
                        <a:rPr lang="es-ES" sz="2000" b="0" dirty="0" err="1">
                          <a:effectLst/>
                          <a:latin typeface="Times New Roman" panose="02020603050405020304" pitchFamily="18" charset="0"/>
                          <a:cs typeface="Times New Roman" panose="02020603050405020304" pitchFamily="18" charset="0"/>
                        </a:rPr>
                        <a:t>Qi</a:t>
                      </a:r>
                      <a:r>
                        <a:rPr lang="es-ES" sz="2000" b="0" dirty="0">
                          <a:effectLst/>
                          <a:latin typeface="Times New Roman" panose="02020603050405020304" pitchFamily="18" charset="0"/>
                          <a:cs typeface="Times New Roman" panose="02020603050405020304" pitchFamily="18" charset="0"/>
                        </a:rPr>
                        <a:t>, 2015)</a:t>
                      </a:r>
                      <a:endParaRPr lang="es-ES" sz="20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US" sz="2000" dirty="0">
                          <a:effectLst/>
                          <a:latin typeface="Times New Roman" panose="02020603050405020304" pitchFamily="18" charset="0"/>
                          <a:cs typeface="Times New Roman" panose="02020603050405020304" pitchFamily="18" charset="0"/>
                        </a:rPr>
                        <a:t>0.654</a:t>
                      </a:r>
                      <a:endParaRPr lang="es-E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9" name="Rectángulo 8"/>
          <p:cNvSpPr/>
          <p:nvPr/>
        </p:nvSpPr>
        <p:spPr>
          <a:xfrm>
            <a:off x="2529770" y="6216943"/>
            <a:ext cx="9276740" cy="523220"/>
          </a:xfrm>
          <a:prstGeom prst="rect">
            <a:avLst/>
          </a:prstGeom>
        </p:spPr>
        <p:txBody>
          <a:bodyPr wrap="square">
            <a:spAutoFit/>
          </a:bodyPr>
          <a:lstStyle/>
          <a:p>
            <a:pPr algn="just"/>
            <a:r>
              <a:rPr lang="es-ES" sz="1400" dirty="0" smtClean="0">
                <a:solidFill>
                  <a:schemeClr val="bg1">
                    <a:lumMod val="50000"/>
                  </a:schemeClr>
                </a:solidFill>
                <a:latin typeface="Times New Roman" panose="02020603050405020304" pitchFamily="18" charset="0"/>
                <a:cs typeface="Times New Roman" panose="02020603050405020304" pitchFamily="18" charset="0"/>
              </a:rPr>
              <a:t>Olmeda et al. </a:t>
            </a:r>
            <a:r>
              <a:rPr lang="en-US" sz="1400" dirty="0">
                <a:solidFill>
                  <a:schemeClr val="bg1">
                    <a:lumMod val="50000"/>
                  </a:schemeClr>
                </a:solidFill>
                <a:latin typeface="Times New Roman" panose="02020603050405020304" pitchFamily="18" charset="0"/>
                <a:cs typeface="Times New Roman" panose="02020603050405020304" pitchFamily="18" charset="0"/>
              </a:rPr>
              <a:t>Pedestrian detection in far infrared </a:t>
            </a:r>
            <a:r>
              <a:rPr lang="en-US" sz="1400" dirty="0" smtClean="0">
                <a:solidFill>
                  <a:schemeClr val="bg1">
                    <a:lumMod val="50000"/>
                  </a:schemeClr>
                </a:solidFill>
                <a:latin typeface="Times New Roman" panose="02020603050405020304" pitchFamily="18" charset="0"/>
                <a:cs typeface="Times New Roman" panose="02020603050405020304" pitchFamily="18" charset="0"/>
              </a:rPr>
              <a:t>images.</a:t>
            </a:r>
          </a:p>
          <a:p>
            <a:pPr algn="just"/>
            <a:r>
              <a:rPr lang="en-US" sz="1400" dirty="0">
                <a:solidFill>
                  <a:schemeClr val="bg1">
                    <a:lumMod val="50000"/>
                  </a:schemeClr>
                </a:solidFill>
                <a:latin typeface="Times New Roman" panose="02020603050405020304" pitchFamily="18" charset="0"/>
                <a:cs typeface="Times New Roman" panose="02020603050405020304" pitchFamily="18" charset="0"/>
              </a:rPr>
              <a:t>John et al. Pedestrian detection in thermal images using adaptive fuzzy C-means clustering and convolutional neural </a:t>
            </a:r>
            <a:r>
              <a:rPr lang="en-US" sz="1400" dirty="0" smtClean="0">
                <a:solidFill>
                  <a:schemeClr val="bg1">
                    <a:lumMod val="50000"/>
                  </a:schemeClr>
                </a:solidFill>
                <a:latin typeface="Times New Roman" panose="02020603050405020304" pitchFamily="18" charset="0"/>
                <a:cs typeface="Times New Roman" panose="02020603050405020304" pitchFamily="18" charset="0"/>
              </a:rPr>
              <a:t>networks.</a:t>
            </a:r>
            <a:endParaRPr lang="es-ES" sz="1400" dirty="0">
              <a:solidFill>
                <a:schemeClr val="bg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76418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ECB1CA3E-26B8-4A39-AEF8-6F06E506D3C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lvlOne"/>
        </p:bldSub>
      </p:bldGraphic>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cstate="print"/>
          <a:srcRect l="30742" t="20430" r="43077" b="16351"/>
          <a:stretch/>
        </p:blipFill>
        <p:spPr bwMode="auto">
          <a:xfrm>
            <a:off x="0" y="98084"/>
            <a:ext cx="4479235" cy="6759916"/>
          </a:xfrm>
          <a:prstGeom prst="rect">
            <a:avLst/>
          </a:prstGeom>
          <a:noFill/>
          <a:ln w="9525">
            <a:noFill/>
            <a:miter lim="800000"/>
            <a:headEnd/>
            <a:tailEnd/>
          </a:ln>
        </p:spPr>
      </p:pic>
      <p:sp>
        <p:nvSpPr>
          <p:cNvPr id="7" name="1 Título"/>
          <p:cNvSpPr>
            <a:spLocks noGrp="1"/>
          </p:cNvSpPr>
          <p:nvPr>
            <p:ph type="title"/>
          </p:nvPr>
        </p:nvSpPr>
        <p:spPr>
          <a:xfrm>
            <a:off x="2564944" y="980728"/>
            <a:ext cx="7859216" cy="1143000"/>
          </a:xfrm>
        </p:spPr>
        <p:txBody>
          <a:bodyPr/>
          <a:lstStyle/>
          <a:p>
            <a:endParaRPr lang="es-EC" sz="2400" b="1" kern="0" dirty="0">
              <a:solidFill>
                <a:prstClr val="black"/>
              </a:solidFill>
              <a:latin typeface="Times New Roman" pitchFamily="18" charset="0"/>
              <a:ea typeface="+mn-ea"/>
              <a:cs typeface="Times New Roman" pitchFamily="18" charset="0"/>
            </a:endParaRPr>
          </a:p>
        </p:txBody>
      </p:sp>
      <p:graphicFrame>
        <p:nvGraphicFramePr>
          <p:cNvPr id="6" name="4 Diagrama"/>
          <p:cNvGraphicFramePr>
            <a:graphicFrameLocks noGrp="1"/>
          </p:cNvGraphicFramePr>
          <p:nvPr>
            <p:ph idx="1"/>
            <p:extLst>
              <p:ext uri="{D42A27DB-BD31-4B8C-83A1-F6EECF244321}">
                <p14:modId xmlns:p14="http://schemas.microsoft.com/office/powerpoint/2010/main" val="2258449649"/>
              </p:ext>
            </p:extLst>
          </p:nvPr>
        </p:nvGraphicFramePr>
        <p:xfrm>
          <a:off x="719402" y="559624"/>
          <a:ext cx="11019705" cy="55224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647512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ECB1CA3E-26B8-4A39-AEF8-6F06E506D3C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dgm id="{C4C2FBD5-3E46-45C9-9C97-96A3A73A8AF2}"/>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graphicEl>
                                              <a:dgm id="{20A56313-0FF8-4871-9886-2D8E1FBCC4AE}"/>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graphicEl>
                                              <a:dgm id="{1FED7DEC-6566-4E41-A66A-EF82F8B4A7A4}"/>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graphicEl>
                                              <a:dgm id="{4F805E48-B9C2-4F1F-B435-118A89270E8A}"/>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graphicEl>
                                              <a:dgm id="{774A475A-5BB3-46CF-930F-39CBEE5159DF}"/>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graphicEl>
                                              <a:dgm id="{2AF6C08D-9A02-44FB-A144-4791E73580F5}"/>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cstate="print"/>
          <a:srcRect l="30742" t="20430" r="43077" b="16351"/>
          <a:stretch/>
        </p:blipFill>
        <p:spPr bwMode="auto">
          <a:xfrm>
            <a:off x="0" y="108275"/>
            <a:ext cx="4479235" cy="6759916"/>
          </a:xfrm>
          <a:prstGeom prst="rect">
            <a:avLst/>
          </a:prstGeom>
          <a:noFill/>
          <a:ln w="9525">
            <a:noFill/>
            <a:miter lim="800000"/>
            <a:headEnd/>
            <a:tailEnd/>
          </a:ln>
        </p:spPr>
      </p:pic>
      <p:sp>
        <p:nvSpPr>
          <p:cNvPr id="3" name="1 Título"/>
          <p:cNvSpPr>
            <a:spLocks noGrp="1"/>
          </p:cNvSpPr>
          <p:nvPr>
            <p:ph type="title"/>
          </p:nvPr>
        </p:nvSpPr>
        <p:spPr>
          <a:xfrm>
            <a:off x="845820" y="2710993"/>
            <a:ext cx="11201400" cy="1143000"/>
          </a:xfrm>
        </p:spPr>
        <p:txBody>
          <a:bodyPr>
            <a:normAutofit fontScale="90000"/>
          </a:bodyPr>
          <a:lstStyle/>
          <a:p>
            <a:r>
              <a:rPr lang="en-US" sz="4800" b="1" kern="0" dirty="0" smtClean="0">
                <a:solidFill>
                  <a:prstClr val="black"/>
                </a:solidFill>
                <a:latin typeface="Times New Roman" pitchFamily="18" charset="0"/>
                <a:ea typeface="+mn-ea"/>
                <a:cs typeface="Times New Roman" pitchFamily="18" charset="0"/>
              </a:rPr>
              <a:t>CONCLUSIONES Y </a:t>
            </a:r>
            <a:br>
              <a:rPr lang="en-US" sz="4800" b="1" kern="0" dirty="0" smtClean="0">
                <a:solidFill>
                  <a:prstClr val="black"/>
                </a:solidFill>
                <a:latin typeface="Times New Roman" pitchFamily="18" charset="0"/>
                <a:ea typeface="+mn-ea"/>
                <a:cs typeface="Times New Roman" pitchFamily="18" charset="0"/>
              </a:rPr>
            </a:br>
            <a:r>
              <a:rPr lang="en-US" sz="4800" b="1" kern="0" dirty="0" smtClean="0">
                <a:solidFill>
                  <a:prstClr val="black"/>
                </a:solidFill>
                <a:latin typeface="Times New Roman" pitchFamily="18" charset="0"/>
                <a:ea typeface="+mn-ea"/>
                <a:cs typeface="Times New Roman" pitchFamily="18" charset="0"/>
              </a:rPr>
              <a:t>RECOMENDACIONES</a:t>
            </a:r>
            <a:endParaRPr lang="es-EC" sz="4800" b="1" kern="0" dirty="0">
              <a:solidFill>
                <a:prstClr val="black"/>
              </a:solidFill>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4987305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cstate="print"/>
          <a:srcRect l="30742" t="20430" r="43077" b="16351"/>
          <a:stretch/>
        </p:blipFill>
        <p:spPr bwMode="auto">
          <a:xfrm>
            <a:off x="0" y="98084"/>
            <a:ext cx="4479235" cy="6759916"/>
          </a:xfrm>
          <a:prstGeom prst="rect">
            <a:avLst/>
          </a:prstGeom>
          <a:noFill/>
          <a:ln w="9525">
            <a:noFill/>
            <a:miter lim="800000"/>
            <a:headEnd/>
            <a:tailEnd/>
          </a:ln>
        </p:spPr>
      </p:pic>
      <p:sp>
        <p:nvSpPr>
          <p:cNvPr id="7" name="1 Título"/>
          <p:cNvSpPr>
            <a:spLocks noGrp="1"/>
          </p:cNvSpPr>
          <p:nvPr>
            <p:ph type="title"/>
          </p:nvPr>
        </p:nvSpPr>
        <p:spPr>
          <a:xfrm>
            <a:off x="2564944" y="980728"/>
            <a:ext cx="7859216" cy="1143000"/>
          </a:xfrm>
        </p:spPr>
        <p:txBody>
          <a:bodyPr/>
          <a:lstStyle/>
          <a:p>
            <a:endParaRPr lang="es-EC" sz="2400" b="1" kern="0" dirty="0">
              <a:solidFill>
                <a:prstClr val="black"/>
              </a:solidFill>
              <a:latin typeface="Times New Roman" pitchFamily="18" charset="0"/>
              <a:ea typeface="+mn-ea"/>
              <a:cs typeface="Times New Roman" pitchFamily="18" charset="0"/>
            </a:endParaRPr>
          </a:p>
        </p:txBody>
      </p:sp>
      <p:graphicFrame>
        <p:nvGraphicFramePr>
          <p:cNvPr id="6" name="4 Diagrama"/>
          <p:cNvGraphicFramePr>
            <a:graphicFrameLocks noGrp="1"/>
          </p:cNvGraphicFramePr>
          <p:nvPr>
            <p:ph idx="1"/>
            <p:extLst>
              <p:ext uri="{D42A27DB-BD31-4B8C-83A1-F6EECF244321}">
                <p14:modId xmlns:p14="http://schemas.microsoft.com/office/powerpoint/2010/main" val="1227982559"/>
              </p:ext>
            </p:extLst>
          </p:nvPr>
        </p:nvGraphicFramePr>
        <p:xfrm>
          <a:off x="767529" y="980728"/>
          <a:ext cx="11019705" cy="55224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672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ECB1CA3E-26B8-4A39-AEF8-6F06E506D3C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dgm id="{C4C2FBD5-3E46-45C9-9C97-96A3A73A8AF2}"/>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graphicEl>
                                              <a:dgm id="{20A56313-0FF8-4871-9886-2D8E1FBCC4AE}"/>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graphicEl>
                                              <a:dgm id="{1FED7DEC-6566-4E41-A66A-EF82F8B4A7A4}"/>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graphicEl>
                                              <a:dgm id="{4F805E48-B9C2-4F1F-B435-118A89270E8A}"/>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cstate="print"/>
          <a:srcRect l="30742" t="20430" r="43077" b="16351"/>
          <a:stretch/>
        </p:blipFill>
        <p:spPr bwMode="auto">
          <a:xfrm>
            <a:off x="0" y="98084"/>
            <a:ext cx="4479235" cy="6759916"/>
          </a:xfrm>
          <a:prstGeom prst="rect">
            <a:avLst/>
          </a:prstGeom>
          <a:noFill/>
          <a:ln w="9525">
            <a:noFill/>
            <a:miter lim="800000"/>
            <a:headEnd/>
            <a:tailEnd/>
          </a:ln>
        </p:spPr>
      </p:pic>
      <p:sp>
        <p:nvSpPr>
          <p:cNvPr id="7" name="1 Título"/>
          <p:cNvSpPr>
            <a:spLocks noGrp="1"/>
          </p:cNvSpPr>
          <p:nvPr>
            <p:ph type="title"/>
          </p:nvPr>
        </p:nvSpPr>
        <p:spPr>
          <a:xfrm>
            <a:off x="2576976" y="860412"/>
            <a:ext cx="7859216" cy="1143000"/>
          </a:xfrm>
        </p:spPr>
        <p:txBody>
          <a:bodyPr/>
          <a:lstStyle/>
          <a:p>
            <a:endParaRPr lang="es-EC" sz="2400" b="1" kern="0" dirty="0">
              <a:solidFill>
                <a:prstClr val="black"/>
              </a:solidFill>
              <a:latin typeface="Times New Roman" pitchFamily="18" charset="0"/>
              <a:ea typeface="+mn-ea"/>
              <a:cs typeface="Times New Roman" pitchFamily="18" charset="0"/>
            </a:endParaRPr>
          </a:p>
        </p:txBody>
      </p:sp>
      <p:graphicFrame>
        <p:nvGraphicFramePr>
          <p:cNvPr id="6" name="4 Diagrama"/>
          <p:cNvGraphicFramePr>
            <a:graphicFrameLocks noGrp="1"/>
          </p:cNvGraphicFramePr>
          <p:nvPr>
            <p:ph idx="1"/>
            <p:extLst>
              <p:ext uri="{D42A27DB-BD31-4B8C-83A1-F6EECF244321}">
                <p14:modId xmlns:p14="http://schemas.microsoft.com/office/powerpoint/2010/main" val="1142724478"/>
              </p:ext>
            </p:extLst>
          </p:nvPr>
        </p:nvGraphicFramePr>
        <p:xfrm>
          <a:off x="767529" y="980728"/>
          <a:ext cx="11019705" cy="55224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49071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ECB1CA3E-26B8-4A39-AEF8-6F06E506D3C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dgm id="{C4C2FBD5-3E46-45C9-9C97-96A3A73A8AF2}"/>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graphicEl>
                                              <a:dgm id="{20A56313-0FF8-4871-9886-2D8E1FBCC4AE}"/>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graphicEl>
                                              <a:dgm id="{1FED7DEC-6566-4E41-A66A-EF82F8B4A7A4}"/>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graphicEl>
                                              <a:dgm id="{4F805E48-B9C2-4F1F-B435-118A89270E8A}"/>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cstate="print"/>
          <a:srcRect l="30742" t="20430" r="43077" b="16351"/>
          <a:stretch/>
        </p:blipFill>
        <p:spPr bwMode="auto">
          <a:xfrm>
            <a:off x="0" y="98084"/>
            <a:ext cx="4479235" cy="6759916"/>
          </a:xfrm>
          <a:prstGeom prst="rect">
            <a:avLst/>
          </a:prstGeom>
          <a:noFill/>
          <a:ln w="9525">
            <a:noFill/>
            <a:miter lim="800000"/>
            <a:headEnd/>
            <a:tailEnd/>
          </a:ln>
        </p:spPr>
      </p:pic>
      <p:sp>
        <p:nvSpPr>
          <p:cNvPr id="7" name="1 Título"/>
          <p:cNvSpPr>
            <a:spLocks noGrp="1"/>
          </p:cNvSpPr>
          <p:nvPr>
            <p:ph type="title"/>
          </p:nvPr>
        </p:nvSpPr>
        <p:spPr>
          <a:xfrm>
            <a:off x="2564944" y="980728"/>
            <a:ext cx="7859216" cy="1143000"/>
          </a:xfrm>
        </p:spPr>
        <p:txBody>
          <a:bodyPr/>
          <a:lstStyle/>
          <a:p>
            <a:endParaRPr lang="es-EC" sz="2400" b="1" kern="0" dirty="0">
              <a:solidFill>
                <a:prstClr val="black"/>
              </a:solidFill>
              <a:latin typeface="Times New Roman" pitchFamily="18" charset="0"/>
              <a:ea typeface="+mn-ea"/>
              <a:cs typeface="Times New Roman" pitchFamily="18" charset="0"/>
            </a:endParaRPr>
          </a:p>
        </p:txBody>
      </p:sp>
      <p:graphicFrame>
        <p:nvGraphicFramePr>
          <p:cNvPr id="6" name="4 Diagrama"/>
          <p:cNvGraphicFramePr>
            <a:graphicFrameLocks noGrp="1"/>
          </p:cNvGraphicFramePr>
          <p:nvPr>
            <p:ph idx="1"/>
            <p:extLst>
              <p:ext uri="{D42A27DB-BD31-4B8C-83A1-F6EECF244321}">
                <p14:modId xmlns:p14="http://schemas.microsoft.com/office/powerpoint/2010/main" val="1798024961"/>
              </p:ext>
            </p:extLst>
          </p:nvPr>
        </p:nvGraphicFramePr>
        <p:xfrm>
          <a:off x="767529" y="980728"/>
          <a:ext cx="11019705" cy="55224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57822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ECB1CA3E-26B8-4A39-AEF8-6F06E506D3C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dgm id="{C4C2FBD5-3E46-45C9-9C97-96A3A73A8AF2}"/>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graphicEl>
                                              <a:dgm id="{20A56313-0FF8-4871-9886-2D8E1FBCC4AE}"/>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graphicEl>
                                              <a:dgm id="{1FED7DEC-6566-4E41-A66A-EF82F8B4A7A4}"/>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graphicEl>
                                              <a:dgm id="{4F805E48-B9C2-4F1F-B435-118A89270E8A}"/>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graphicEl>
                                              <a:dgm id="{774A475A-5BB3-46CF-930F-39CBEE5159DF}"/>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graphicEl>
                                              <a:dgm id="{2AF6C08D-9A02-44FB-A144-4791E73580F5}"/>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7" cstate="print"/>
          <a:srcRect l="30742" t="20430" r="43077" b="16351"/>
          <a:stretch/>
        </p:blipFill>
        <p:spPr bwMode="auto">
          <a:xfrm>
            <a:off x="0" y="98084"/>
            <a:ext cx="4479235" cy="6759916"/>
          </a:xfrm>
          <a:prstGeom prst="rect">
            <a:avLst/>
          </a:prstGeom>
          <a:noFill/>
          <a:ln w="9525">
            <a:noFill/>
            <a:miter lim="800000"/>
            <a:headEnd/>
            <a:tailEnd/>
          </a:ln>
        </p:spPr>
      </p:pic>
      <p:sp>
        <p:nvSpPr>
          <p:cNvPr id="7" name="1 Título"/>
          <p:cNvSpPr>
            <a:spLocks noGrp="1"/>
          </p:cNvSpPr>
          <p:nvPr>
            <p:ph type="title"/>
          </p:nvPr>
        </p:nvSpPr>
        <p:spPr>
          <a:xfrm>
            <a:off x="2573167" y="2906542"/>
            <a:ext cx="7859216" cy="1143000"/>
          </a:xfrm>
        </p:spPr>
        <p:txBody>
          <a:bodyPr/>
          <a:lstStyle/>
          <a:p>
            <a:endParaRPr lang="es-EC" sz="2400" b="1" kern="0" dirty="0">
              <a:solidFill>
                <a:prstClr val="black"/>
              </a:solidFill>
              <a:latin typeface="Times New Roman" pitchFamily="18" charset="0"/>
              <a:ea typeface="+mn-ea"/>
              <a:cs typeface="Times New Roman" pitchFamily="18" charset="0"/>
            </a:endParaRPr>
          </a:p>
        </p:txBody>
      </p:sp>
      <p:graphicFrame>
        <p:nvGraphicFramePr>
          <p:cNvPr id="6" name="4 Diagrama"/>
          <p:cNvGraphicFramePr>
            <a:graphicFrameLocks noGrp="1"/>
          </p:cNvGraphicFramePr>
          <p:nvPr>
            <p:ph idx="1"/>
            <p:extLst>
              <p:ext uri="{D42A27DB-BD31-4B8C-83A1-F6EECF244321}">
                <p14:modId xmlns:p14="http://schemas.microsoft.com/office/powerpoint/2010/main" val="658735404"/>
              </p:ext>
            </p:extLst>
          </p:nvPr>
        </p:nvGraphicFramePr>
        <p:xfrm>
          <a:off x="868952" y="1362694"/>
          <a:ext cx="11019705" cy="163515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2" name="vokoscreen-2017-07-03_16-17-1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2573167" y="2570703"/>
            <a:ext cx="3309086" cy="2957678"/>
          </a:xfrm>
          <a:prstGeom prst="rect">
            <a:avLst/>
          </a:prstGeom>
        </p:spPr>
      </p:pic>
      <p:pic>
        <p:nvPicPr>
          <p:cNvPr id="3" name="vokoscreen-2017-07-03_16-04-12">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4"/>
          <a:stretch>
            <a:fillRect/>
          </a:stretch>
        </p:blipFill>
        <p:spPr>
          <a:xfrm>
            <a:off x="6969066" y="2570703"/>
            <a:ext cx="3330743" cy="2977036"/>
          </a:xfrm>
          <a:prstGeom prst="rect">
            <a:avLst/>
          </a:prstGeom>
        </p:spPr>
      </p:pic>
    </p:spTree>
    <p:extLst>
      <p:ext uri="{BB962C8B-B14F-4D97-AF65-F5344CB8AC3E}">
        <p14:creationId xmlns:p14="http://schemas.microsoft.com/office/powerpoint/2010/main" val="31779719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4" cstate="print"/>
          <a:srcRect l="30742" t="20430" r="43077" b="16351"/>
          <a:stretch/>
        </p:blipFill>
        <p:spPr bwMode="auto">
          <a:xfrm>
            <a:off x="0" y="108275"/>
            <a:ext cx="4479235" cy="6759916"/>
          </a:xfrm>
          <a:prstGeom prst="rect">
            <a:avLst/>
          </a:prstGeom>
          <a:noFill/>
          <a:ln w="9525">
            <a:noFill/>
            <a:miter lim="800000"/>
            <a:headEnd/>
            <a:tailEnd/>
          </a:ln>
        </p:spPr>
      </p:pic>
      <p:sp>
        <p:nvSpPr>
          <p:cNvPr id="7" name="1 Título"/>
          <p:cNvSpPr>
            <a:spLocks noGrp="1"/>
          </p:cNvSpPr>
          <p:nvPr>
            <p:ph type="title"/>
          </p:nvPr>
        </p:nvSpPr>
        <p:spPr>
          <a:xfrm>
            <a:off x="2564944" y="980728"/>
            <a:ext cx="7859216" cy="1143000"/>
          </a:xfrm>
        </p:spPr>
        <p:txBody>
          <a:bodyPr/>
          <a:lstStyle/>
          <a:p>
            <a:endParaRPr lang="es-EC" sz="2400" b="1" kern="0" dirty="0">
              <a:solidFill>
                <a:prstClr val="black"/>
              </a:solidFill>
              <a:latin typeface="Times New Roman" pitchFamily="18" charset="0"/>
              <a:ea typeface="+mn-ea"/>
              <a:cs typeface="Times New Roman" pitchFamily="18" charset="0"/>
            </a:endParaRPr>
          </a:p>
        </p:txBody>
      </p:sp>
      <p:graphicFrame>
        <p:nvGraphicFramePr>
          <p:cNvPr id="6" name="4 Diagrama"/>
          <p:cNvGraphicFramePr>
            <a:graphicFrameLocks noGrp="1"/>
          </p:cNvGraphicFramePr>
          <p:nvPr>
            <p:ph idx="1"/>
            <p:extLst>
              <p:ext uri="{D42A27DB-BD31-4B8C-83A1-F6EECF244321}">
                <p14:modId xmlns:p14="http://schemas.microsoft.com/office/powerpoint/2010/main" val="1579131252"/>
              </p:ext>
            </p:extLst>
          </p:nvPr>
        </p:nvGraphicFramePr>
        <p:xfrm>
          <a:off x="1014714" y="1128444"/>
          <a:ext cx="10640993" cy="494826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2" name="Objeto 1"/>
          <p:cNvGraphicFramePr>
            <a:graphicFrameLocks noChangeAspect="1"/>
          </p:cNvGraphicFramePr>
          <p:nvPr>
            <p:extLst>
              <p:ext uri="{D42A27DB-BD31-4B8C-83A1-F6EECF244321}">
                <p14:modId xmlns:p14="http://schemas.microsoft.com/office/powerpoint/2010/main" val="190119524"/>
              </p:ext>
            </p:extLst>
          </p:nvPr>
        </p:nvGraphicFramePr>
        <p:xfrm>
          <a:off x="3078454" y="1977557"/>
          <a:ext cx="6513512" cy="5286375"/>
        </p:xfrm>
        <a:graphic>
          <a:graphicData uri="http://schemas.openxmlformats.org/presentationml/2006/ole">
            <mc:AlternateContent xmlns:mc="http://schemas.openxmlformats.org/markup-compatibility/2006">
              <mc:Choice xmlns:v="urn:schemas-microsoft-com:vml" Requires="v">
                <p:oleObj spid="_x0000_s4210" name="Documento" r:id="rId10" imgW="5219059" imgH="4245400" progId="Word.Document.12">
                  <p:embed/>
                </p:oleObj>
              </mc:Choice>
              <mc:Fallback>
                <p:oleObj name="Documento" r:id="rId10" imgW="5219059" imgH="4245400" progId="Word.Document.12">
                  <p:embed/>
                  <p:pic>
                    <p:nvPicPr>
                      <p:cNvPr id="0" name=""/>
                      <p:cNvPicPr/>
                      <p:nvPr/>
                    </p:nvPicPr>
                    <p:blipFill>
                      <a:blip r:embed="rId11"/>
                      <a:stretch>
                        <a:fillRect/>
                      </a:stretch>
                    </p:blipFill>
                    <p:spPr>
                      <a:xfrm>
                        <a:off x="3078454" y="1977557"/>
                        <a:ext cx="6513512" cy="5286375"/>
                      </a:xfrm>
                      <a:prstGeom prst="rect">
                        <a:avLst/>
                      </a:prstGeom>
                    </p:spPr>
                  </p:pic>
                </p:oleObj>
              </mc:Fallback>
            </mc:AlternateContent>
          </a:graphicData>
        </a:graphic>
      </p:graphicFrame>
      <p:sp>
        <p:nvSpPr>
          <p:cNvPr id="8" name="Rectángulo 7"/>
          <p:cNvSpPr/>
          <p:nvPr/>
        </p:nvSpPr>
        <p:spPr>
          <a:xfrm>
            <a:off x="2813328" y="6103117"/>
            <a:ext cx="9276740" cy="307777"/>
          </a:xfrm>
          <a:prstGeom prst="rect">
            <a:avLst/>
          </a:prstGeom>
        </p:spPr>
        <p:txBody>
          <a:bodyPr wrap="square">
            <a:spAutoFit/>
          </a:bodyPr>
          <a:lstStyle/>
          <a:p>
            <a:pPr algn="just"/>
            <a:r>
              <a:rPr lang="es-ES" sz="1400" dirty="0" smtClean="0">
                <a:solidFill>
                  <a:schemeClr val="bg1">
                    <a:lumMod val="50000"/>
                  </a:schemeClr>
                </a:solidFill>
                <a:latin typeface="Times New Roman" panose="02020603050405020304" pitchFamily="18" charset="0"/>
                <a:cs typeface="Times New Roman" panose="02020603050405020304" pitchFamily="18" charset="0"/>
              </a:rPr>
              <a:t>Fuente: </a:t>
            </a:r>
            <a:r>
              <a:rPr lang="es-ES" sz="1400" dirty="0">
                <a:solidFill>
                  <a:schemeClr val="bg1">
                    <a:lumMod val="50000"/>
                  </a:schemeClr>
                </a:solidFill>
                <a:latin typeface="Times New Roman" panose="02020603050405020304" pitchFamily="18" charset="0"/>
                <a:cs typeface="Times New Roman" panose="02020603050405020304" pitchFamily="18" charset="0"/>
              </a:rPr>
              <a:t>(OMS, Informe sobre la situación mundial de la seguridad vial 2015, 2015) </a:t>
            </a:r>
          </a:p>
        </p:txBody>
      </p:sp>
    </p:spTree>
    <p:extLst>
      <p:ext uri="{BB962C8B-B14F-4D97-AF65-F5344CB8AC3E}">
        <p14:creationId xmlns:p14="http://schemas.microsoft.com/office/powerpoint/2010/main" val="2144347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ECB1CA3E-26B8-4A39-AEF8-6F06E506D3C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lvlOne"/>
        </p:bldSub>
      </p:bldGraphic>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cstate="print"/>
          <a:srcRect l="30742" t="20430" r="43077" b="16351"/>
          <a:stretch/>
        </p:blipFill>
        <p:spPr bwMode="auto">
          <a:xfrm>
            <a:off x="0" y="108275"/>
            <a:ext cx="4479235" cy="6759916"/>
          </a:xfrm>
          <a:prstGeom prst="rect">
            <a:avLst/>
          </a:prstGeom>
          <a:noFill/>
          <a:ln w="9525">
            <a:noFill/>
            <a:miter lim="800000"/>
            <a:headEnd/>
            <a:tailEnd/>
          </a:ln>
        </p:spPr>
      </p:pic>
      <p:sp>
        <p:nvSpPr>
          <p:cNvPr id="7" name="1 Título"/>
          <p:cNvSpPr>
            <a:spLocks noGrp="1"/>
          </p:cNvSpPr>
          <p:nvPr>
            <p:ph type="title"/>
          </p:nvPr>
        </p:nvSpPr>
        <p:spPr>
          <a:xfrm>
            <a:off x="2564944" y="980728"/>
            <a:ext cx="7859216" cy="1143000"/>
          </a:xfrm>
        </p:spPr>
        <p:txBody>
          <a:bodyPr/>
          <a:lstStyle/>
          <a:p>
            <a:endParaRPr lang="es-EC" sz="2400" b="1" kern="0" dirty="0">
              <a:solidFill>
                <a:prstClr val="black"/>
              </a:solidFill>
              <a:latin typeface="Times New Roman" pitchFamily="18" charset="0"/>
              <a:ea typeface="+mn-ea"/>
              <a:cs typeface="Times New Roman" pitchFamily="18" charset="0"/>
            </a:endParaRPr>
          </a:p>
        </p:txBody>
      </p:sp>
      <p:graphicFrame>
        <p:nvGraphicFramePr>
          <p:cNvPr id="6" name="4 Diagrama"/>
          <p:cNvGraphicFramePr>
            <a:graphicFrameLocks noGrp="1"/>
          </p:cNvGraphicFramePr>
          <p:nvPr>
            <p:ph idx="1"/>
            <p:extLst>
              <p:ext uri="{D42A27DB-BD31-4B8C-83A1-F6EECF244321}">
                <p14:modId xmlns:p14="http://schemas.microsoft.com/office/powerpoint/2010/main" val="4131141840"/>
              </p:ext>
            </p:extLst>
          </p:nvPr>
        </p:nvGraphicFramePr>
        <p:xfrm>
          <a:off x="817944" y="1232616"/>
          <a:ext cx="10640993" cy="49482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2" name="Tabla 1"/>
          <p:cNvGraphicFramePr>
            <a:graphicFrameLocks noGrp="1"/>
          </p:cNvGraphicFramePr>
          <p:nvPr>
            <p:extLst>
              <p:ext uri="{D42A27DB-BD31-4B8C-83A1-F6EECF244321}">
                <p14:modId xmlns:p14="http://schemas.microsoft.com/office/powerpoint/2010/main" val="1526368327"/>
              </p:ext>
            </p:extLst>
          </p:nvPr>
        </p:nvGraphicFramePr>
        <p:xfrm>
          <a:off x="3552982" y="2375774"/>
          <a:ext cx="5941060" cy="2782570"/>
        </p:xfrm>
        <a:graphic>
          <a:graphicData uri="http://schemas.openxmlformats.org/drawingml/2006/table">
            <a:tbl>
              <a:tblPr firstRow="1" firstCol="1" bandRow="1"/>
              <a:tblGrid>
                <a:gridCol w="3220720"/>
                <a:gridCol w="2720340"/>
              </a:tblGrid>
              <a:tr h="2782570">
                <a:tc>
                  <a:txBody>
                    <a:bodyPr/>
                    <a:lstStyle/>
                    <a:p>
                      <a:pPr algn="just">
                        <a:lnSpc>
                          <a:spcPct val="107000"/>
                        </a:lnSpc>
                        <a:spcAft>
                          <a:spcPts val="0"/>
                        </a:spcAft>
                      </a:pP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just">
                        <a:lnSpc>
                          <a:spcPct val="107000"/>
                        </a:lnSpc>
                        <a:spcAft>
                          <a:spcPts val="0"/>
                        </a:spcAft>
                      </a:pP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r>
            </a:tbl>
          </a:graphicData>
        </a:graphic>
      </p:graphicFrame>
      <p:graphicFrame>
        <p:nvGraphicFramePr>
          <p:cNvPr id="9" name="Gráfico 8"/>
          <p:cNvGraphicFramePr/>
          <p:nvPr>
            <p:extLst>
              <p:ext uri="{D42A27DB-BD31-4B8C-83A1-F6EECF244321}">
                <p14:modId xmlns:p14="http://schemas.microsoft.com/office/powerpoint/2010/main" val="3433077761"/>
              </p:ext>
            </p:extLst>
          </p:nvPr>
        </p:nvGraphicFramePr>
        <p:xfrm>
          <a:off x="6298136" y="2486294"/>
          <a:ext cx="3842200" cy="3304546"/>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0" name="Gráfico 9"/>
          <p:cNvGraphicFramePr/>
          <p:nvPr>
            <p:extLst>
              <p:ext uri="{D42A27DB-BD31-4B8C-83A1-F6EECF244321}">
                <p14:modId xmlns:p14="http://schemas.microsoft.com/office/powerpoint/2010/main" val="675574460"/>
              </p:ext>
            </p:extLst>
          </p:nvPr>
        </p:nvGraphicFramePr>
        <p:xfrm>
          <a:off x="2095071" y="2736698"/>
          <a:ext cx="3541398" cy="3054142"/>
        </p:xfrm>
        <a:graphic>
          <a:graphicData uri="http://schemas.openxmlformats.org/drawingml/2006/chart">
            <c:chart xmlns:c="http://schemas.openxmlformats.org/drawingml/2006/chart" xmlns:r="http://schemas.openxmlformats.org/officeDocument/2006/relationships" r:id="rId10"/>
          </a:graphicData>
        </a:graphic>
      </p:graphicFrame>
      <p:sp>
        <p:nvSpPr>
          <p:cNvPr id="3" name="Rectangle 3"/>
          <p:cNvSpPr>
            <a:spLocks noChangeArrowheads="1"/>
          </p:cNvSpPr>
          <p:nvPr/>
        </p:nvSpPr>
        <p:spPr bwMode="auto">
          <a:xfrm>
            <a:off x="3553300" y="237561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5" name="Rectangle 4"/>
          <p:cNvSpPr>
            <a:spLocks noChangeArrowheads="1"/>
          </p:cNvSpPr>
          <p:nvPr/>
        </p:nvSpPr>
        <p:spPr bwMode="auto">
          <a:xfrm>
            <a:off x="3048737" y="2114082"/>
            <a:ext cx="68916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609850" algn="ctr"/>
                <a:tab pos="3429000" algn="l"/>
              </a:tabLst>
              <a:defRPr>
                <a:solidFill>
                  <a:schemeClr val="tx1"/>
                </a:solidFill>
                <a:latin typeface="Arial" panose="020B0604020202020204" pitchFamily="34" charset="0"/>
              </a:defRPr>
            </a:lvl1pPr>
            <a:lvl2pPr eaLnBrk="0" fontAlgn="base" hangingPunct="0">
              <a:spcBef>
                <a:spcPct val="0"/>
              </a:spcBef>
              <a:spcAft>
                <a:spcPct val="0"/>
              </a:spcAft>
              <a:tabLst>
                <a:tab pos="2609850" algn="ctr"/>
                <a:tab pos="3429000" algn="l"/>
              </a:tabLst>
              <a:defRPr>
                <a:solidFill>
                  <a:schemeClr val="tx1"/>
                </a:solidFill>
                <a:latin typeface="Arial" panose="020B0604020202020204" pitchFamily="34" charset="0"/>
              </a:defRPr>
            </a:lvl2pPr>
            <a:lvl3pPr eaLnBrk="0" fontAlgn="base" hangingPunct="0">
              <a:spcBef>
                <a:spcPct val="0"/>
              </a:spcBef>
              <a:spcAft>
                <a:spcPct val="0"/>
              </a:spcAft>
              <a:tabLst>
                <a:tab pos="2609850" algn="ctr"/>
                <a:tab pos="3429000" algn="l"/>
              </a:tabLst>
              <a:defRPr>
                <a:solidFill>
                  <a:schemeClr val="tx1"/>
                </a:solidFill>
                <a:latin typeface="Arial" panose="020B0604020202020204" pitchFamily="34" charset="0"/>
              </a:defRPr>
            </a:lvl3pPr>
            <a:lvl4pPr eaLnBrk="0" fontAlgn="base" hangingPunct="0">
              <a:spcBef>
                <a:spcPct val="0"/>
              </a:spcBef>
              <a:spcAft>
                <a:spcPct val="0"/>
              </a:spcAft>
              <a:tabLst>
                <a:tab pos="2609850" algn="ctr"/>
                <a:tab pos="3429000" algn="l"/>
              </a:tabLst>
              <a:defRPr>
                <a:solidFill>
                  <a:schemeClr val="tx1"/>
                </a:solidFill>
                <a:latin typeface="Arial" panose="020B0604020202020204" pitchFamily="34" charset="0"/>
              </a:defRPr>
            </a:lvl4pPr>
            <a:lvl5pPr eaLnBrk="0" fontAlgn="base" hangingPunct="0">
              <a:spcBef>
                <a:spcPct val="0"/>
              </a:spcBef>
              <a:spcAft>
                <a:spcPct val="0"/>
              </a:spcAft>
              <a:tabLst>
                <a:tab pos="2609850" algn="ctr"/>
                <a:tab pos="3429000" algn="l"/>
              </a:tabLst>
              <a:defRPr>
                <a:solidFill>
                  <a:schemeClr val="tx1"/>
                </a:solidFill>
                <a:latin typeface="Arial" panose="020B0604020202020204" pitchFamily="34" charset="0"/>
              </a:defRPr>
            </a:lvl5pPr>
            <a:lvl6pPr eaLnBrk="0" fontAlgn="base" hangingPunct="0">
              <a:spcBef>
                <a:spcPct val="0"/>
              </a:spcBef>
              <a:spcAft>
                <a:spcPct val="0"/>
              </a:spcAft>
              <a:tabLst>
                <a:tab pos="2609850" algn="ctr"/>
                <a:tab pos="3429000" algn="l"/>
              </a:tabLst>
              <a:defRPr>
                <a:solidFill>
                  <a:schemeClr val="tx1"/>
                </a:solidFill>
                <a:latin typeface="Arial" panose="020B0604020202020204" pitchFamily="34" charset="0"/>
              </a:defRPr>
            </a:lvl6pPr>
            <a:lvl7pPr eaLnBrk="0" fontAlgn="base" hangingPunct="0">
              <a:spcBef>
                <a:spcPct val="0"/>
              </a:spcBef>
              <a:spcAft>
                <a:spcPct val="0"/>
              </a:spcAft>
              <a:tabLst>
                <a:tab pos="2609850" algn="ctr"/>
                <a:tab pos="3429000" algn="l"/>
              </a:tabLst>
              <a:defRPr>
                <a:solidFill>
                  <a:schemeClr val="tx1"/>
                </a:solidFill>
                <a:latin typeface="Arial" panose="020B0604020202020204" pitchFamily="34" charset="0"/>
              </a:defRPr>
            </a:lvl7pPr>
            <a:lvl8pPr eaLnBrk="0" fontAlgn="base" hangingPunct="0">
              <a:spcBef>
                <a:spcPct val="0"/>
              </a:spcBef>
              <a:spcAft>
                <a:spcPct val="0"/>
              </a:spcAft>
              <a:tabLst>
                <a:tab pos="2609850" algn="ctr"/>
                <a:tab pos="3429000" algn="l"/>
              </a:tabLst>
              <a:defRPr>
                <a:solidFill>
                  <a:schemeClr val="tx1"/>
                </a:solidFill>
                <a:latin typeface="Arial" panose="020B0604020202020204" pitchFamily="34" charset="0"/>
              </a:defRPr>
            </a:lvl8pPr>
            <a:lvl9pPr eaLnBrk="0" fontAlgn="base" hangingPunct="0">
              <a:spcBef>
                <a:spcPct val="0"/>
              </a:spcBef>
              <a:spcAft>
                <a:spcPct val="0"/>
              </a:spcAft>
              <a:tabLst>
                <a:tab pos="2609850" algn="ctr"/>
                <a:tab pos="3429000"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2609850" algn="ctr"/>
                <a:tab pos="3429000" algn="l"/>
              </a:tabLst>
            </a:pPr>
            <a:r>
              <a:rPr kumimoji="0" lang="es-ES" altLang="es-ES" b="0" i="0" u="none" strike="noStrike" cap="none" normalizeH="0" baseline="0" dirty="0" smtClean="0" bmk="_Toc487034744">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Muertes por accidentes de tránsito en función del tipo de usuario (2013).</a:t>
            </a:r>
            <a:endParaRPr kumimoji="0" lang="es-ES" altLang="es-ES"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11" name="Rectángulo 10"/>
          <p:cNvSpPr/>
          <p:nvPr/>
        </p:nvSpPr>
        <p:spPr>
          <a:xfrm>
            <a:off x="2915260" y="6398765"/>
            <a:ext cx="7508900" cy="307777"/>
          </a:xfrm>
          <a:prstGeom prst="rect">
            <a:avLst/>
          </a:prstGeom>
        </p:spPr>
        <p:txBody>
          <a:bodyPr wrap="square">
            <a:spAutoFit/>
          </a:bodyPr>
          <a:lstStyle/>
          <a:p>
            <a:pPr algn="just"/>
            <a:r>
              <a:rPr lang="es-ES" sz="1400" dirty="0" smtClean="0">
                <a:solidFill>
                  <a:schemeClr val="bg1">
                    <a:lumMod val="50000"/>
                  </a:schemeClr>
                </a:solidFill>
                <a:latin typeface="Times New Roman" panose="02020603050405020304" pitchFamily="18" charset="0"/>
                <a:cs typeface="Times New Roman" panose="02020603050405020304" pitchFamily="18" charset="0"/>
              </a:rPr>
              <a:t>Fuente</a:t>
            </a:r>
            <a:r>
              <a:rPr lang="es-ES" sz="1400" dirty="0">
                <a:solidFill>
                  <a:schemeClr val="bg1">
                    <a:lumMod val="50000"/>
                  </a:schemeClr>
                </a:solidFill>
                <a:latin typeface="Times New Roman" panose="02020603050405020304" pitchFamily="18" charset="0"/>
                <a:cs typeface="Times New Roman" panose="02020603050405020304" pitchFamily="18" charset="0"/>
              </a:rPr>
              <a:t>: (OMS, Informe sobre la situación mundial de la seguridad vial 2015, 2015)</a:t>
            </a:r>
          </a:p>
        </p:txBody>
      </p:sp>
    </p:spTree>
    <p:extLst>
      <p:ext uri="{BB962C8B-B14F-4D97-AF65-F5344CB8AC3E}">
        <p14:creationId xmlns:p14="http://schemas.microsoft.com/office/powerpoint/2010/main" val="1558950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ECB1CA3E-26B8-4A39-AEF8-6F06E506D3C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lvlOne"/>
        </p:bldSub>
      </p:bldGraphic>
      <p:bldGraphic spid="9" grpId="0">
        <p:bldAsOne/>
      </p:bldGraphic>
      <p:bldGraphic spid="10" grpId="0">
        <p:bldAsOne/>
      </p:bldGraphic>
      <p:bldP spid="5"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cstate="print"/>
          <a:srcRect l="30742" t="20430" r="43077" b="16351"/>
          <a:stretch/>
        </p:blipFill>
        <p:spPr bwMode="auto">
          <a:xfrm>
            <a:off x="0" y="108275"/>
            <a:ext cx="4479235" cy="6759916"/>
          </a:xfrm>
          <a:prstGeom prst="rect">
            <a:avLst/>
          </a:prstGeom>
          <a:noFill/>
          <a:ln w="9525">
            <a:noFill/>
            <a:miter lim="800000"/>
            <a:headEnd/>
            <a:tailEnd/>
          </a:ln>
        </p:spPr>
      </p:pic>
      <p:sp>
        <p:nvSpPr>
          <p:cNvPr id="7" name="1 Título"/>
          <p:cNvSpPr>
            <a:spLocks noGrp="1"/>
          </p:cNvSpPr>
          <p:nvPr>
            <p:ph type="title"/>
          </p:nvPr>
        </p:nvSpPr>
        <p:spPr>
          <a:xfrm>
            <a:off x="2564944" y="980728"/>
            <a:ext cx="7859216" cy="1143000"/>
          </a:xfrm>
        </p:spPr>
        <p:txBody>
          <a:bodyPr/>
          <a:lstStyle/>
          <a:p>
            <a:endParaRPr lang="es-EC" sz="2400" b="1" kern="0" dirty="0">
              <a:solidFill>
                <a:prstClr val="black"/>
              </a:solidFill>
              <a:latin typeface="Times New Roman" pitchFamily="18" charset="0"/>
              <a:ea typeface="+mn-ea"/>
              <a:cs typeface="Times New Roman" pitchFamily="18" charset="0"/>
            </a:endParaRPr>
          </a:p>
        </p:txBody>
      </p:sp>
      <p:graphicFrame>
        <p:nvGraphicFramePr>
          <p:cNvPr id="6" name="4 Diagrama"/>
          <p:cNvGraphicFramePr>
            <a:graphicFrameLocks noGrp="1"/>
          </p:cNvGraphicFramePr>
          <p:nvPr>
            <p:ph idx="1"/>
            <p:extLst>
              <p:ext uri="{D42A27DB-BD31-4B8C-83A1-F6EECF244321}">
                <p14:modId xmlns:p14="http://schemas.microsoft.com/office/powerpoint/2010/main" val="84614216"/>
              </p:ext>
            </p:extLst>
          </p:nvPr>
        </p:nvGraphicFramePr>
        <p:xfrm>
          <a:off x="817944" y="1149421"/>
          <a:ext cx="11022957" cy="199391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2" name="Tabla 1"/>
          <p:cNvGraphicFramePr>
            <a:graphicFrameLocks noGrp="1"/>
          </p:cNvGraphicFramePr>
          <p:nvPr>
            <p:extLst>
              <p:ext uri="{D42A27DB-BD31-4B8C-83A1-F6EECF244321}">
                <p14:modId xmlns:p14="http://schemas.microsoft.com/office/powerpoint/2010/main" val="1272266269"/>
              </p:ext>
            </p:extLst>
          </p:nvPr>
        </p:nvGraphicFramePr>
        <p:xfrm>
          <a:off x="3775197" y="2293467"/>
          <a:ext cx="5880238" cy="4114800"/>
        </p:xfrm>
        <a:graphic>
          <a:graphicData uri="http://schemas.openxmlformats.org/drawingml/2006/table">
            <a:tbl>
              <a:tblPr firstRow="1" firstCol="1" bandRow="1">
                <a:tableStyleId>{9D7B26C5-4107-4FEC-AEDC-1716B250A1EF}</a:tableStyleId>
              </a:tblPr>
              <a:tblGrid>
                <a:gridCol w="3954730"/>
                <a:gridCol w="1050297"/>
                <a:gridCol w="875211"/>
              </a:tblGrid>
              <a:tr h="346508">
                <a:tc>
                  <a:txBody>
                    <a:bodyPr/>
                    <a:lstStyle/>
                    <a:p>
                      <a:pPr algn="ctr">
                        <a:lnSpc>
                          <a:spcPct val="150000"/>
                        </a:lnSpc>
                        <a:spcAft>
                          <a:spcPts val="0"/>
                        </a:spcAft>
                      </a:pPr>
                      <a:r>
                        <a:rPr lang="es-ES" sz="1800" dirty="0">
                          <a:effectLst/>
                          <a:latin typeface="Times New Roman" panose="02020603050405020304" pitchFamily="18" charset="0"/>
                          <a:cs typeface="Times New Roman" panose="02020603050405020304" pitchFamily="18" charset="0"/>
                        </a:rPr>
                        <a:t>Causas de muerte</a:t>
                      </a:r>
                      <a:endParaRPr lang="es-E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effectLst/>
                          <a:latin typeface="Times New Roman" panose="02020603050405020304" pitchFamily="18" charset="0"/>
                          <a:cs typeface="Times New Roman" panose="02020603050405020304" pitchFamily="18" charset="0"/>
                        </a:rPr>
                        <a:t>Numero</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effectLst/>
                          <a:latin typeface="Times New Roman" panose="02020603050405020304" pitchFamily="18" charset="0"/>
                          <a:cs typeface="Times New Roman" panose="02020603050405020304" pitchFamily="18" charset="0"/>
                        </a:rPr>
                        <a:t>%</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346508">
                <a:tc>
                  <a:txBody>
                    <a:bodyPr/>
                    <a:lstStyle/>
                    <a:p>
                      <a:pPr algn="ctr">
                        <a:lnSpc>
                          <a:spcPct val="150000"/>
                        </a:lnSpc>
                        <a:spcAft>
                          <a:spcPts val="0"/>
                        </a:spcAft>
                      </a:pPr>
                      <a:r>
                        <a:rPr lang="es-ES" sz="1800" dirty="0">
                          <a:effectLst/>
                          <a:latin typeface="Times New Roman" panose="02020603050405020304" pitchFamily="18" charset="0"/>
                          <a:cs typeface="Times New Roman" panose="02020603050405020304" pitchFamily="18" charset="0"/>
                        </a:rPr>
                        <a:t>Enfermedades isquémicas del corazón</a:t>
                      </a:r>
                      <a:endParaRPr lang="es-E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effectLst/>
                          <a:latin typeface="Times New Roman" panose="02020603050405020304" pitchFamily="18" charset="0"/>
                          <a:cs typeface="Times New Roman" panose="02020603050405020304" pitchFamily="18" charset="0"/>
                        </a:rPr>
                        <a:t>4430</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effectLst/>
                          <a:latin typeface="Times New Roman" panose="02020603050405020304" pitchFamily="18" charset="0"/>
                          <a:cs typeface="Times New Roman" panose="02020603050405020304" pitchFamily="18" charset="0"/>
                        </a:rPr>
                        <a:t>7.03</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346508">
                <a:tc>
                  <a:txBody>
                    <a:bodyPr/>
                    <a:lstStyle/>
                    <a:p>
                      <a:pPr algn="ctr">
                        <a:lnSpc>
                          <a:spcPct val="150000"/>
                        </a:lnSpc>
                        <a:spcAft>
                          <a:spcPts val="0"/>
                        </a:spcAft>
                      </a:pPr>
                      <a:r>
                        <a:rPr lang="es-ES" sz="1800" dirty="0">
                          <a:effectLst/>
                          <a:latin typeface="Times New Roman" panose="02020603050405020304" pitchFamily="18" charset="0"/>
                          <a:cs typeface="Times New Roman" panose="02020603050405020304" pitchFamily="18" charset="0"/>
                        </a:rPr>
                        <a:t>Diabetes Mellitus</a:t>
                      </a:r>
                      <a:endParaRPr lang="es-E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effectLst/>
                          <a:latin typeface="Times New Roman" panose="02020603050405020304" pitchFamily="18" charset="0"/>
                          <a:cs typeface="Times New Roman" panose="02020603050405020304" pitchFamily="18" charset="0"/>
                        </a:rPr>
                        <a:t>4401</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effectLst/>
                          <a:latin typeface="Times New Roman" panose="02020603050405020304" pitchFamily="18" charset="0"/>
                          <a:cs typeface="Times New Roman" panose="02020603050405020304" pitchFamily="18" charset="0"/>
                        </a:rPr>
                        <a:t>6.99</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346508">
                <a:tc>
                  <a:txBody>
                    <a:bodyPr/>
                    <a:lstStyle/>
                    <a:p>
                      <a:pPr algn="ctr">
                        <a:lnSpc>
                          <a:spcPct val="150000"/>
                        </a:lnSpc>
                        <a:spcAft>
                          <a:spcPts val="0"/>
                        </a:spcAft>
                      </a:pPr>
                      <a:r>
                        <a:rPr lang="es-ES" sz="1800" dirty="0">
                          <a:effectLst/>
                          <a:latin typeface="Times New Roman" panose="02020603050405020304" pitchFamily="18" charset="0"/>
                          <a:cs typeface="Times New Roman" panose="02020603050405020304" pitchFamily="18" charset="0"/>
                        </a:rPr>
                        <a:t>Enfermedades cerebrovasculares</a:t>
                      </a:r>
                      <a:endParaRPr lang="es-E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effectLst/>
                          <a:latin typeface="Times New Roman" panose="02020603050405020304" pitchFamily="18" charset="0"/>
                          <a:cs typeface="Times New Roman" panose="02020603050405020304" pitchFamily="18" charset="0"/>
                        </a:rPr>
                        <a:t>3777</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dirty="0">
                          <a:effectLst/>
                          <a:latin typeface="Times New Roman" panose="02020603050405020304" pitchFamily="18" charset="0"/>
                          <a:cs typeface="Times New Roman" panose="02020603050405020304" pitchFamily="18" charset="0"/>
                        </a:rPr>
                        <a:t>6.00</a:t>
                      </a:r>
                      <a:endParaRPr lang="es-E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346508">
                <a:tc>
                  <a:txBody>
                    <a:bodyPr/>
                    <a:lstStyle/>
                    <a:p>
                      <a:pPr algn="ctr">
                        <a:lnSpc>
                          <a:spcPct val="150000"/>
                        </a:lnSpc>
                        <a:spcAft>
                          <a:spcPts val="0"/>
                        </a:spcAft>
                      </a:pPr>
                      <a:r>
                        <a:rPr lang="es-ES" sz="1800" dirty="0">
                          <a:effectLst/>
                          <a:latin typeface="Times New Roman" panose="02020603050405020304" pitchFamily="18" charset="0"/>
                          <a:cs typeface="Times New Roman" panose="02020603050405020304" pitchFamily="18" charset="0"/>
                        </a:rPr>
                        <a:t>Enfermedades hipertensivas</a:t>
                      </a:r>
                      <a:endParaRPr lang="es-E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dirty="0">
                          <a:effectLst/>
                          <a:latin typeface="Times New Roman" panose="02020603050405020304" pitchFamily="18" charset="0"/>
                          <a:cs typeface="Times New Roman" panose="02020603050405020304" pitchFamily="18" charset="0"/>
                        </a:rPr>
                        <a:t>3572</a:t>
                      </a:r>
                      <a:endParaRPr lang="es-E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effectLst/>
                          <a:latin typeface="Times New Roman" panose="02020603050405020304" pitchFamily="18" charset="0"/>
                          <a:cs typeface="Times New Roman" panose="02020603050405020304" pitchFamily="18" charset="0"/>
                        </a:rPr>
                        <a:t>5.67</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346508">
                <a:tc>
                  <a:txBody>
                    <a:bodyPr/>
                    <a:lstStyle/>
                    <a:p>
                      <a:pPr algn="ctr">
                        <a:lnSpc>
                          <a:spcPct val="150000"/>
                        </a:lnSpc>
                        <a:spcAft>
                          <a:spcPts val="0"/>
                        </a:spcAft>
                      </a:pPr>
                      <a:r>
                        <a:rPr lang="es-ES" sz="1800" dirty="0">
                          <a:effectLst/>
                          <a:latin typeface="Times New Roman" panose="02020603050405020304" pitchFamily="18" charset="0"/>
                          <a:cs typeface="Times New Roman" panose="02020603050405020304" pitchFamily="18" charset="0"/>
                        </a:rPr>
                        <a:t>Influenza y neumonía</a:t>
                      </a:r>
                      <a:endParaRPr lang="es-E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dirty="0">
                          <a:effectLst/>
                          <a:latin typeface="Times New Roman" panose="02020603050405020304" pitchFamily="18" charset="0"/>
                          <a:cs typeface="Times New Roman" panose="02020603050405020304" pitchFamily="18" charset="0"/>
                        </a:rPr>
                        <a:t>3418</a:t>
                      </a:r>
                      <a:endParaRPr lang="es-E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a:effectLst/>
                          <a:latin typeface="Times New Roman" panose="02020603050405020304" pitchFamily="18" charset="0"/>
                          <a:cs typeface="Times New Roman" panose="02020603050405020304" pitchFamily="18" charset="0"/>
                        </a:rPr>
                        <a:t>5.43</a:t>
                      </a:r>
                      <a:endParaRPr lang="es-E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346508">
                <a:tc>
                  <a:txBody>
                    <a:bodyPr/>
                    <a:lstStyle/>
                    <a:p>
                      <a:pPr algn="ctr">
                        <a:lnSpc>
                          <a:spcPct val="150000"/>
                        </a:lnSpc>
                        <a:spcAft>
                          <a:spcPts val="0"/>
                        </a:spcAft>
                      </a:pPr>
                      <a:r>
                        <a:rPr lang="es-ES" sz="1800" dirty="0">
                          <a:effectLst/>
                          <a:latin typeface="Times New Roman" panose="02020603050405020304" pitchFamily="18" charset="0"/>
                          <a:cs typeface="Times New Roman" panose="02020603050405020304" pitchFamily="18" charset="0"/>
                        </a:rPr>
                        <a:t>Accidentes de transporte terrestre</a:t>
                      </a:r>
                      <a:endParaRPr lang="es-E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dirty="0">
                          <a:effectLst/>
                          <a:latin typeface="Times New Roman" panose="02020603050405020304" pitchFamily="18" charset="0"/>
                          <a:cs typeface="Times New Roman" panose="02020603050405020304" pitchFamily="18" charset="0"/>
                        </a:rPr>
                        <a:t>3059</a:t>
                      </a:r>
                      <a:endParaRPr lang="es-E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S" sz="1800" dirty="0">
                          <a:effectLst/>
                          <a:latin typeface="Times New Roman" panose="02020603050405020304" pitchFamily="18" charset="0"/>
                          <a:cs typeface="Times New Roman" panose="02020603050405020304" pitchFamily="18" charset="0"/>
                        </a:rPr>
                        <a:t>4.86</a:t>
                      </a:r>
                      <a:endParaRPr lang="es-E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346508">
                <a:tc gridSpan="3">
                  <a:txBody>
                    <a:bodyPr/>
                    <a:lstStyle/>
                    <a:p>
                      <a:pPr algn="ctr">
                        <a:lnSpc>
                          <a:spcPct val="150000"/>
                        </a:lnSpc>
                        <a:spcAft>
                          <a:spcPts val="0"/>
                        </a:spcAft>
                      </a:pPr>
                      <a:r>
                        <a:rPr lang="es-ES" sz="1800" dirty="0">
                          <a:effectLst/>
                          <a:latin typeface="Times New Roman" panose="02020603050405020304" pitchFamily="18" charset="0"/>
                          <a:cs typeface="Times New Roman" panose="02020603050405020304" pitchFamily="18" charset="0"/>
                        </a:rPr>
                        <a:t>Población estimada 2014  </a:t>
                      </a:r>
                      <a:r>
                        <a:rPr lang="es-ES" sz="1800" b="0" dirty="0" smtClean="0">
                          <a:effectLst/>
                          <a:latin typeface="Times New Roman" panose="02020603050405020304" pitchFamily="18" charset="0"/>
                          <a:cs typeface="Times New Roman" panose="02020603050405020304" pitchFamily="18" charset="0"/>
                        </a:rPr>
                        <a:t>16027466</a:t>
                      </a:r>
                      <a:endParaRPr lang="es-E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S"/>
                    </a:p>
                  </a:txBody>
                  <a:tcPr/>
                </a:tc>
                <a:tc hMerge="1">
                  <a:txBody>
                    <a:bodyPr/>
                    <a:lstStyle/>
                    <a:p>
                      <a:endParaRPr lang="es-ES"/>
                    </a:p>
                  </a:txBody>
                  <a:tcPr/>
                </a:tc>
              </a:tr>
              <a:tr h="346508">
                <a:tc gridSpan="3">
                  <a:txBody>
                    <a:bodyPr/>
                    <a:lstStyle/>
                    <a:p>
                      <a:pPr algn="ctr">
                        <a:lnSpc>
                          <a:spcPct val="150000"/>
                        </a:lnSpc>
                        <a:spcAft>
                          <a:spcPts val="0"/>
                        </a:spcAft>
                      </a:pPr>
                      <a:r>
                        <a:rPr lang="es-ES" sz="1800" dirty="0">
                          <a:effectLst/>
                          <a:latin typeface="Times New Roman" panose="02020603050405020304" pitchFamily="18" charset="0"/>
                          <a:cs typeface="Times New Roman" panose="02020603050405020304" pitchFamily="18" charset="0"/>
                        </a:rPr>
                        <a:t>Total de defunciones  </a:t>
                      </a:r>
                      <a:r>
                        <a:rPr lang="es-ES" sz="1800" b="0" dirty="0" smtClean="0">
                          <a:effectLst/>
                          <a:latin typeface="Times New Roman" panose="02020603050405020304" pitchFamily="18" charset="0"/>
                          <a:cs typeface="Times New Roman" panose="02020603050405020304" pitchFamily="18" charset="0"/>
                        </a:rPr>
                        <a:t>62981</a:t>
                      </a:r>
                      <a:endParaRPr lang="es-E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S"/>
                    </a:p>
                  </a:txBody>
                  <a:tcPr/>
                </a:tc>
                <a:tc hMerge="1">
                  <a:txBody>
                    <a:bodyPr/>
                    <a:lstStyle/>
                    <a:p>
                      <a:endParaRPr lang="es-ES"/>
                    </a:p>
                  </a:txBody>
                  <a:tcPr/>
                </a:tc>
              </a:tr>
              <a:tr h="346508">
                <a:tc gridSpan="3">
                  <a:txBody>
                    <a:bodyPr/>
                    <a:lstStyle/>
                    <a:p>
                      <a:pPr algn="ctr">
                        <a:lnSpc>
                          <a:spcPct val="150000"/>
                        </a:lnSpc>
                        <a:spcAft>
                          <a:spcPts val="0"/>
                        </a:spcAft>
                      </a:pPr>
                      <a:r>
                        <a:rPr lang="es-ES" sz="1800" dirty="0">
                          <a:effectLst/>
                          <a:latin typeface="Times New Roman" panose="02020603050405020304" pitchFamily="18" charset="0"/>
                          <a:cs typeface="Times New Roman" panose="02020603050405020304" pitchFamily="18" charset="0"/>
                        </a:rPr>
                        <a:t>Tasa de mortalidad general (x 100000 hab.)  </a:t>
                      </a:r>
                      <a:r>
                        <a:rPr lang="es-ES" sz="1800" b="0" dirty="0" smtClean="0">
                          <a:effectLst/>
                          <a:latin typeface="Times New Roman" panose="02020603050405020304" pitchFamily="18" charset="0"/>
                          <a:cs typeface="Times New Roman" panose="02020603050405020304" pitchFamily="18" charset="0"/>
                        </a:rPr>
                        <a:t>39296</a:t>
                      </a:r>
                      <a:endParaRPr lang="es-E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S"/>
                    </a:p>
                  </a:txBody>
                  <a:tcPr/>
                </a:tc>
                <a:tc hMerge="1">
                  <a:txBody>
                    <a:bodyPr/>
                    <a:lstStyle/>
                    <a:p>
                      <a:endParaRPr lang="es-ES"/>
                    </a:p>
                  </a:txBody>
                  <a:tcPr/>
                </a:tc>
              </a:tr>
            </a:tbl>
          </a:graphicData>
        </a:graphic>
      </p:graphicFrame>
      <p:sp>
        <p:nvSpPr>
          <p:cNvPr id="3" name="Rectángulo 2"/>
          <p:cNvSpPr/>
          <p:nvPr/>
        </p:nvSpPr>
        <p:spPr>
          <a:xfrm>
            <a:off x="3671849" y="6448181"/>
            <a:ext cx="6964067" cy="307777"/>
          </a:xfrm>
          <a:prstGeom prst="rect">
            <a:avLst/>
          </a:prstGeom>
        </p:spPr>
        <p:txBody>
          <a:bodyPr wrap="square">
            <a:spAutoFit/>
          </a:bodyPr>
          <a:lstStyle/>
          <a:p>
            <a:r>
              <a:rPr lang="es-ES" sz="1400" dirty="0">
                <a:solidFill>
                  <a:schemeClr val="bg1">
                    <a:lumMod val="50000"/>
                  </a:schemeClr>
                </a:solidFill>
                <a:latin typeface="Times New Roman" panose="02020603050405020304" pitchFamily="18" charset="0"/>
                <a:ea typeface="Calibri" panose="020F0502020204030204" pitchFamily="34" charset="0"/>
              </a:rPr>
              <a:t>Fuente: </a:t>
            </a:r>
            <a:r>
              <a:rPr lang="es-ES" sz="1400" dirty="0" smtClean="0">
                <a:solidFill>
                  <a:schemeClr val="bg1">
                    <a:lumMod val="50000"/>
                  </a:schemeClr>
                </a:solidFill>
                <a:latin typeface="Times New Roman" panose="02020603050405020304" pitchFamily="18" charset="0"/>
                <a:ea typeface="Calibri" panose="020F0502020204030204" pitchFamily="34" charset="0"/>
              </a:rPr>
              <a:t>(INEC, Anuario </a:t>
            </a:r>
            <a:r>
              <a:rPr lang="es-ES" sz="1400" dirty="0">
                <a:solidFill>
                  <a:schemeClr val="bg1">
                    <a:lumMod val="50000"/>
                  </a:schemeClr>
                </a:solidFill>
                <a:latin typeface="Times New Roman" panose="02020603050405020304" pitchFamily="18" charset="0"/>
                <a:ea typeface="Calibri" panose="020F0502020204030204" pitchFamily="34" charset="0"/>
              </a:rPr>
              <a:t>de estadísticas vitales nacimientos y defunciones 2014)</a:t>
            </a:r>
            <a:endParaRPr lang="es-ES" sz="1400" dirty="0">
              <a:solidFill>
                <a:schemeClr val="bg1">
                  <a:lumMod val="50000"/>
                </a:schemeClr>
              </a:solidFill>
            </a:endParaRPr>
          </a:p>
        </p:txBody>
      </p:sp>
    </p:spTree>
    <p:extLst>
      <p:ext uri="{BB962C8B-B14F-4D97-AF65-F5344CB8AC3E}">
        <p14:creationId xmlns:p14="http://schemas.microsoft.com/office/powerpoint/2010/main" val="775454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ECB1CA3E-26B8-4A39-AEF8-6F06E506D3C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lvlOne"/>
        </p:bldSub>
      </p:bldGraphic>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cstate="print"/>
          <a:srcRect l="30742" t="20430" r="43077" b="16351"/>
          <a:stretch/>
        </p:blipFill>
        <p:spPr bwMode="auto">
          <a:xfrm>
            <a:off x="0" y="108275"/>
            <a:ext cx="4479235" cy="6759916"/>
          </a:xfrm>
          <a:prstGeom prst="rect">
            <a:avLst/>
          </a:prstGeom>
          <a:noFill/>
          <a:ln w="9525">
            <a:noFill/>
            <a:miter lim="800000"/>
            <a:headEnd/>
            <a:tailEnd/>
          </a:ln>
        </p:spPr>
      </p:pic>
      <p:sp>
        <p:nvSpPr>
          <p:cNvPr id="7" name="1 Título"/>
          <p:cNvSpPr>
            <a:spLocks noGrp="1"/>
          </p:cNvSpPr>
          <p:nvPr>
            <p:ph type="title"/>
          </p:nvPr>
        </p:nvSpPr>
        <p:spPr>
          <a:xfrm>
            <a:off x="2564944" y="980728"/>
            <a:ext cx="7859216" cy="1143000"/>
          </a:xfrm>
        </p:spPr>
        <p:txBody>
          <a:bodyPr/>
          <a:lstStyle/>
          <a:p>
            <a:endParaRPr lang="es-EC" sz="2400" b="1" kern="0" dirty="0">
              <a:solidFill>
                <a:prstClr val="black"/>
              </a:solidFill>
              <a:latin typeface="Times New Roman" pitchFamily="18" charset="0"/>
              <a:ea typeface="+mn-ea"/>
              <a:cs typeface="Times New Roman" pitchFamily="18" charset="0"/>
            </a:endParaRPr>
          </a:p>
        </p:txBody>
      </p:sp>
      <p:graphicFrame>
        <p:nvGraphicFramePr>
          <p:cNvPr id="6" name="4 Diagrama"/>
          <p:cNvGraphicFramePr>
            <a:graphicFrameLocks noGrp="1"/>
          </p:cNvGraphicFramePr>
          <p:nvPr>
            <p:ph idx="1"/>
            <p:extLst>
              <p:ext uri="{D42A27DB-BD31-4B8C-83A1-F6EECF244321}">
                <p14:modId xmlns:p14="http://schemas.microsoft.com/office/powerpoint/2010/main" val="3031348614"/>
              </p:ext>
            </p:extLst>
          </p:nvPr>
        </p:nvGraphicFramePr>
        <p:xfrm>
          <a:off x="817944" y="1232616"/>
          <a:ext cx="11022957" cy="199391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8" name="Gráfico 7"/>
          <p:cNvGraphicFramePr/>
          <p:nvPr>
            <p:extLst>
              <p:ext uri="{D42A27DB-BD31-4B8C-83A1-F6EECF244321}">
                <p14:modId xmlns:p14="http://schemas.microsoft.com/office/powerpoint/2010/main" val="4257010970"/>
              </p:ext>
            </p:extLst>
          </p:nvPr>
        </p:nvGraphicFramePr>
        <p:xfrm>
          <a:off x="3927175" y="2417106"/>
          <a:ext cx="5806184" cy="3441805"/>
        </p:xfrm>
        <a:graphic>
          <a:graphicData uri="http://schemas.openxmlformats.org/drawingml/2006/chart">
            <c:chart xmlns:c="http://schemas.openxmlformats.org/drawingml/2006/chart" xmlns:r="http://schemas.openxmlformats.org/officeDocument/2006/relationships" r:id="rId9"/>
          </a:graphicData>
        </a:graphic>
      </p:graphicFrame>
      <p:sp>
        <p:nvSpPr>
          <p:cNvPr id="2" name="Rectángulo 1"/>
          <p:cNvSpPr/>
          <p:nvPr/>
        </p:nvSpPr>
        <p:spPr>
          <a:xfrm>
            <a:off x="4117719" y="5771306"/>
            <a:ext cx="5615640" cy="369332"/>
          </a:xfrm>
          <a:prstGeom prst="rect">
            <a:avLst/>
          </a:prstGeom>
        </p:spPr>
        <p:txBody>
          <a:bodyPr wrap="none">
            <a:spAutoFit/>
          </a:bodyPr>
          <a:lstStyle/>
          <a:p>
            <a:r>
              <a:rPr lang="es-ES" dirty="0">
                <a:latin typeface="Times New Roman" panose="02020603050405020304" pitchFamily="18" charset="0"/>
                <a:ea typeface="Calibri" panose="020F0502020204030204" pitchFamily="34" charset="0"/>
              </a:rPr>
              <a:t>Número de accidentes, fallecidos y lesionados desde 2014.</a:t>
            </a:r>
            <a:endParaRPr lang="es-ES" dirty="0"/>
          </a:p>
        </p:txBody>
      </p:sp>
      <p:sp>
        <p:nvSpPr>
          <p:cNvPr id="3" name="Rectángulo 2"/>
          <p:cNvSpPr/>
          <p:nvPr/>
        </p:nvSpPr>
        <p:spPr>
          <a:xfrm>
            <a:off x="4117719" y="6350526"/>
            <a:ext cx="6251352" cy="307777"/>
          </a:xfrm>
          <a:prstGeom prst="rect">
            <a:avLst/>
          </a:prstGeom>
        </p:spPr>
        <p:txBody>
          <a:bodyPr wrap="square">
            <a:spAutoFit/>
          </a:bodyPr>
          <a:lstStyle/>
          <a:p>
            <a:r>
              <a:rPr lang="es-ES" sz="1400" dirty="0" smtClean="0">
                <a:solidFill>
                  <a:schemeClr val="bg1">
                    <a:lumMod val="50000"/>
                  </a:schemeClr>
                </a:solidFill>
                <a:latin typeface="Times New Roman" panose="02020603050405020304" pitchFamily="18" charset="0"/>
                <a:ea typeface="Calibri" panose="020F0502020204030204" pitchFamily="34" charset="0"/>
              </a:rPr>
              <a:t>Fuente: (ANT</a:t>
            </a:r>
            <a:r>
              <a:rPr lang="es-ES" sz="1400" dirty="0">
                <a:solidFill>
                  <a:schemeClr val="bg1">
                    <a:lumMod val="50000"/>
                  </a:schemeClr>
                </a:solidFill>
                <a:latin typeface="Times New Roman" panose="02020603050405020304" pitchFamily="18" charset="0"/>
                <a:ea typeface="Calibri" panose="020F0502020204030204" pitchFamily="34" charset="0"/>
              </a:rPr>
              <a:t>, </a:t>
            </a:r>
            <a:r>
              <a:rPr lang="es-ES" sz="1400" dirty="0" smtClean="0">
                <a:solidFill>
                  <a:schemeClr val="bg1">
                    <a:lumMod val="50000"/>
                  </a:schemeClr>
                </a:solidFill>
                <a:latin typeface="Times New Roman" panose="02020603050405020304" pitchFamily="18" charset="0"/>
                <a:ea typeface="Calibri" panose="020F0502020204030204" pitchFamily="34" charset="0"/>
              </a:rPr>
              <a:t>Estadísticas </a:t>
            </a:r>
            <a:r>
              <a:rPr lang="es-ES" sz="1400" dirty="0">
                <a:solidFill>
                  <a:schemeClr val="bg1">
                    <a:lumMod val="50000"/>
                  </a:schemeClr>
                </a:solidFill>
                <a:latin typeface="Times New Roman" panose="02020603050405020304" pitchFamily="18" charset="0"/>
                <a:ea typeface="Calibri" panose="020F0502020204030204" pitchFamily="34" charset="0"/>
              </a:rPr>
              <a:t>de Transporte Terrestre y Seguridad Vial, 2016).</a:t>
            </a:r>
            <a:endParaRPr lang="es-ES" sz="1400" dirty="0">
              <a:solidFill>
                <a:schemeClr val="bg1">
                  <a:lumMod val="50000"/>
                </a:schemeClr>
              </a:solidFill>
            </a:endParaRPr>
          </a:p>
        </p:txBody>
      </p:sp>
    </p:spTree>
    <p:extLst>
      <p:ext uri="{BB962C8B-B14F-4D97-AF65-F5344CB8AC3E}">
        <p14:creationId xmlns:p14="http://schemas.microsoft.com/office/powerpoint/2010/main" val="472350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ECB1CA3E-26B8-4A39-AEF8-6F06E506D3C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lvlOne"/>
        </p:bldSub>
      </p:bldGraphic>
      <p:bldGraphic spid="8" grpId="0">
        <p:bldAsOne/>
      </p:bldGraphic>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cstate="print"/>
          <a:srcRect l="30742" t="20430" r="43077" b="16351"/>
          <a:stretch/>
        </p:blipFill>
        <p:spPr bwMode="auto">
          <a:xfrm>
            <a:off x="0" y="108275"/>
            <a:ext cx="4479235" cy="6759916"/>
          </a:xfrm>
          <a:prstGeom prst="rect">
            <a:avLst/>
          </a:prstGeom>
          <a:noFill/>
          <a:ln w="9525">
            <a:noFill/>
            <a:miter lim="800000"/>
            <a:headEnd/>
            <a:tailEnd/>
          </a:ln>
        </p:spPr>
      </p:pic>
      <p:graphicFrame>
        <p:nvGraphicFramePr>
          <p:cNvPr id="6" name="4 Diagrama"/>
          <p:cNvGraphicFramePr>
            <a:graphicFrameLocks noGrp="1"/>
          </p:cNvGraphicFramePr>
          <p:nvPr>
            <p:ph idx="1"/>
            <p:extLst>
              <p:ext uri="{D42A27DB-BD31-4B8C-83A1-F6EECF244321}">
                <p14:modId xmlns:p14="http://schemas.microsoft.com/office/powerpoint/2010/main" val="268097456"/>
              </p:ext>
            </p:extLst>
          </p:nvPr>
        </p:nvGraphicFramePr>
        <p:xfrm>
          <a:off x="907387" y="1066308"/>
          <a:ext cx="11022957" cy="7212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Rectángulo 1"/>
          <p:cNvSpPr/>
          <p:nvPr/>
        </p:nvSpPr>
        <p:spPr>
          <a:xfrm>
            <a:off x="4680504" y="6329278"/>
            <a:ext cx="3476721" cy="307777"/>
          </a:xfrm>
          <a:prstGeom prst="rect">
            <a:avLst/>
          </a:prstGeom>
        </p:spPr>
        <p:txBody>
          <a:bodyPr wrap="none">
            <a:spAutoFit/>
          </a:bodyPr>
          <a:lstStyle/>
          <a:p>
            <a:r>
              <a:rPr lang="es-ES" sz="1400" dirty="0">
                <a:solidFill>
                  <a:schemeClr val="bg1">
                    <a:lumMod val="50000"/>
                  </a:schemeClr>
                </a:solidFill>
                <a:latin typeface="Times New Roman" panose="02020603050405020304" pitchFamily="18" charset="0"/>
                <a:ea typeface="Calibri" panose="020F0502020204030204" pitchFamily="34" charset="0"/>
              </a:rPr>
              <a:t>Fuente: </a:t>
            </a:r>
            <a:r>
              <a:rPr lang="es-ES" sz="1400" dirty="0" smtClean="0">
                <a:solidFill>
                  <a:schemeClr val="bg1">
                    <a:lumMod val="50000"/>
                  </a:schemeClr>
                </a:solidFill>
                <a:latin typeface="Times New Roman" panose="02020603050405020304" pitchFamily="18" charset="0"/>
                <a:ea typeface="Calibri" panose="020F0502020204030204" pitchFamily="34" charset="0"/>
              </a:rPr>
              <a:t>(ANT, Siniestros </a:t>
            </a:r>
            <a:r>
              <a:rPr lang="es-ES" sz="1400" dirty="0">
                <a:solidFill>
                  <a:schemeClr val="bg1">
                    <a:lumMod val="50000"/>
                  </a:schemeClr>
                </a:solidFill>
                <a:latin typeface="Times New Roman" panose="02020603050405020304" pitchFamily="18" charset="0"/>
                <a:ea typeface="Calibri" panose="020F0502020204030204" pitchFamily="34" charset="0"/>
              </a:rPr>
              <a:t>octubre 2016, 2016)</a:t>
            </a:r>
            <a:endParaRPr lang="es-ES" sz="1400" dirty="0">
              <a:solidFill>
                <a:schemeClr val="bg1">
                  <a:lumMod val="50000"/>
                </a:schemeClr>
              </a:solidFill>
            </a:endParaRPr>
          </a:p>
        </p:txBody>
      </p:sp>
      <p:graphicFrame>
        <p:nvGraphicFramePr>
          <p:cNvPr id="10" name="Gráfico 9"/>
          <p:cNvGraphicFramePr/>
          <p:nvPr>
            <p:extLst>
              <p:ext uri="{D42A27DB-BD31-4B8C-83A1-F6EECF244321}">
                <p14:modId xmlns:p14="http://schemas.microsoft.com/office/powerpoint/2010/main" val="3826207011"/>
              </p:ext>
            </p:extLst>
          </p:nvPr>
        </p:nvGraphicFramePr>
        <p:xfrm>
          <a:off x="1816769" y="1696452"/>
          <a:ext cx="8879305" cy="4401691"/>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921250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ECB1CA3E-26B8-4A39-AEF8-6F06E506D3C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lvlOne"/>
        </p:bldSub>
      </p:bldGraphic>
      <p:bldP spid="2" grpId="0"/>
      <p:bldGraphic spid="10" grpId="0">
        <p:bldAsOne/>
      </p:bldGraphic>
    </p:bldLst>
  </p:timing>
</p:sld>
</file>

<file path=ppt/theme/theme1.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1822</TotalTime>
  <Words>1552</Words>
  <Application>Microsoft Office PowerPoint</Application>
  <PresentationFormat>Panorámica</PresentationFormat>
  <Paragraphs>314</Paragraphs>
  <Slides>46</Slides>
  <Notes>46</Notes>
  <HiddenSlides>0</HiddenSlides>
  <MMClips>2</MMClips>
  <ScaleCrop>false</ScaleCrop>
  <HeadingPairs>
    <vt:vector size="8" baseType="variant">
      <vt:variant>
        <vt:lpstr>Fuentes usadas</vt:lpstr>
      </vt:variant>
      <vt:variant>
        <vt:i4>4</vt:i4>
      </vt:variant>
      <vt:variant>
        <vt:lpstr>Tema</vt:lpstr>
      </vt:variant>
      <vt:variant>
        <vt:i4>1</vt:i4>
      </vt:variant>
      <vt:variant>
        <vt:lpstr>Servidores OLE incrustados</vt:lpstr>
      </vt:variant>
      <vt:variant>
        <vt:i4>1</vt:i4>
      </vt:variant>
      <vt:variant>
        <vt:lpstr>Títulos de diapositiva</vt:lpstr>
      </vt:variant>
      <vt:variant>
        <vt:i4>46</vt:i4>
      </vt:variant>
    </vt:vector>
  </HeadingPairs>
  <TitlesOfParts>
    <vt:vector size="52" baseType="lpstr">
      <vt:lpstr>Arial</vt:lpstr>
      <vt:lpstr>Calibri</vt:lpstr>
      <vt:lpstr>Cambria Math</vt:lpstr>
      <vt:lpstr>Times New Roman</vt:lpstr>
      <vt:lpstr>1_Tema de Office</vt:lpstr>
      <vt:lpstr>Documento</vt:lpstr>
      <vt:lpstr>Presentación de PowerPoint</vt:lpstr>
      <vt:lpstr>Presentación de PowerPoint</vt:lpstr>
      <vt:lpstr>INTRODUCCIÓN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OBJETIVOS</vt:lpstr>
      <vt:lpstr>Presentación de PowerPoint</vt:lpstr>
      <vt:lpstr>DESARROLLO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RESULTADOS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CONCLUSIONES Y  RECOMENDACIONES</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Timote</dc:creator>
  <cp:lastModifiedBy>tesis</cp:lastModifiedBy>
  <cp:revision>167</cp:revision>
  <dcterms:created xsi:type="dcterms:W3CDTF">2017-02-22T04:53:22Z</dcterms:created>
  <dcterms:modified xsi:type="dcterms:W3CDTF">2017-08-01T00:07:26Z</dcterms:modified>
</cp:coreProperties>
</file>