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92" r:id="rId3"/>
    <p:sldId id="293" r:id="rId4"/>
    <p:sldId id="258" r:id="rId5"/>
    <p:sldId id="259" r:id="rId6"/>
    <p:sldId id="285" r:id="rId7"/>
    <p:sldId id="261" r:id="rId8"/>
    <p:sldId id="287" r:id="rId9"/>
    <p:sldId id="288" r:id="rId10"/>
    <p:sldId id="289" r:id="rId11"/>
    <p:sldId id="262" r:id="rId12"/>
    <p:sldId id="276" r:id="rId13"/>
    <p:sldId id="263" r:id="rId14"/>
    <p:sldId id="277" r:id="rId15"/>
    <p:sldId id="278" r:id="rId16"/>
    <p:sldId id="279" r:id="rId17"/>
    <p:sldId id="290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851173114976897"/>
                  <c:y val="8.1869908499014918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/>
                      <a:t>35%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CERCA DE DOMICILIO</c:v>
                </c:pt>
                <c:pt idx="1">
                  <c:v>ES BARATO</c:v>
                </c:pt>
                <c:pt idx="2">
                  <c:v>NO TENGO SEGURO</c:v>
                </c:pt>
                <c:pt idx="3">
                  <c:v>BUENA ATENCION</c:v>
                </c:pt>
                <c:pt idx="4">
                  <c:v>NO PAGO NADA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34.6</c:v>
                </c:pt>
                <c:pt idx="1">
                  <c:v>15.4</c:v>
                </c:pt>
                <c:pt idx="2">
                  <c:v>20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3.5805320349874548E-2"/>
                  <c:y val="-0.32901238841832903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/>
                      <a:t>64%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MAL</c:v>
                </c:pt>
                <c:pt idx="1">
                  <c:v>REGULAR</c:v>
                </c:pt>
                <c:pt idx="2">
                  <c:v>BIEN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64.3</c:v>
                </c:pt>
                <c:pt idx="2">
                  <c:v>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2800" b="1" dirty="0"/>
                      <a:t>66,4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1-2 DIAS</c:v>
                </c:pt>
                <c:pt idx="1">
                  <c:v>3-5 DIAS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33.6</c:v>
                </c:pt>
                <c:pt idx="1">
                  <c:v>66.400000000000006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2784280"/>
        <c:axId val="312782712"/>
      </c:barChart>
      <c:catAx>
        <c:axId val="312784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2782712"/>
        <c:crosses val="autoZero"/>
        <c:auto val="1"/>
        <c:lblAlgn val="ctr"/>
        <c:lblOffset val="100"/>
        <c:noMultiLvlLbl val="0"/>
      </c:catAx>
      <c:valAx>
        <c:axId val="312782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2784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z="2800" b="1" dirty="0"/>
                      <a:t>65,4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10 SEGUNDOS</c:v>
                </c:pt>
                <c:pt idx="1">
                  <c:v>11-20 SEGUNDOS</c:v>
                </c:pt>
                <c:pt idx="2">
                  <c:v>21-30 SEGUNDOS</c:v>
                </c:pt>
                <c:pt idx="3">
                  <c:v>MÁS DE 1 MINUTO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2.1</c:v>
                </c:pt>
                <c:pt idx="2">
                  <c:v>65.400000000000006</c:v>
                </c:pt>
                <c:pt idx="3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2783104"/>
        <c:axId val="312776440"/>
      </c:barChart>
      <c:catAx>
        <c:axId val="31278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2776440"/>
        <c:crosses val="autoZero"/>
        <c:auto val="1"/>
        <c:lblAlgn val="ctr"/>
        <c:lblOffset val="100"/>
        <c:noMultiLvlLbl val="0"/>
      </c:catAx>
      <c:valAx>
        <c:axId val="31277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278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5C0EA-5F74-4190-9E65-349DEE6DBB7D}" type="doc">
      <dgm:prSet loTypeId="urn:microsoft.com/office/officeart/2005/8/layout/pyramid3" loCatId="pyramid" qsTypeId="urn:microsoft.com/office/officeart/2005/8/quickstyle/simple1" qsCatId="simple" csTypeId="urn:microsoft.com/office/officeart/2005/8/colors/colorful3" csCatId="colorful" phldr="1"/>
      <dgm:spPr/>
    </dgm:pt>
    <dgm:pt modelId="{ED23561C-C254-4C25-A6D0-A95CC5B3BB57}">
      <dgm:prSet phldrT="[Texto]"/>
      <dgm:spPr/>
      <dgm:t>
        <a:bodyPr/>
        <a:lstStyle/>
        <a:p>
          <a:r>
            <a:rPr lang="es-EC" dirty="0" smtClean="0"/>
            <a:t>Historia de los sistemas de salud </a:t>
          </a:r>
        </a:p>
      </dgm:t>
    </dgm:pt>
    <dgm:pt modelId="{BE5CA99F-E2C7-452F-9C1A-B91BEB6774A0}" type="parTrans" cxnId="{75597654-4407-487B-8DE6-915510170292}">
      <dgm:prSet/>
      <dgm:spPr/>
      <dgm:t>
        <a:bodyPr/>
        <a:lstStyle/>
        <a:p>
          <a:endParaRPr lang="es-EC"/>
        </a:p>
      </dgm:t>
    </dgm:pt>
    <dgm:pt modelId="{D8139EDD-0E0B-42F2-AED4-490DB4F9AD1B}" type="sibTrans" cxnId="{75597654-4407-487B-8DE6-915510170292}">
      <dgm:prSet/>
      <dgm:spPr/>
      <dgm:t>
        <a:bodyPr/>
        <a:lstStyle/>
        <a:p>
          <a:endParaRPr lang="es-EC"/>
        </a:p>
      </dgm:t>
    </dgm:pt>
    <dgm:pt modelId="{F5A24F29-89CD-4CC8-85CE-D998C19CA8D0}">
      <dgm:prSet phldrT="[Texto]"/>
      <dgm:spPr/>
      <dgm:t>
        <a:bodyPr/>
        <a:lstStyle/>
        <a:p>
          <a:r>
            <a:rPr lang="es-EC" dirty="0" smtClean="0"/>
            <a:t>Situación de la Salud a Nivel Mundial</a:t>
          </a:r>
          <a:endParaRPr lang="es-EC" dirty="0"/>
        </a:p>
      </dgm:t>
    </dgm:pt>
    <dgm:pt modelId="{862BD3FE-0EEE-46CA-9A29-732B7438C2DF}" type="parTrans" cxnId="{E119DF7A-55D0-4E42-91BB-858ECBC01E0C}">
      <dgm:prSet/>
      <dgm:spPr/>
      <dgm:t>
        <a:bodyPr/>
        <a:lstStyle/>
        <a:p>
          <a:endParaRPr lang="es-EC"/>
        </a:p>
      </dgm:t>
    </dgm:pt>
    <dgm:pt modelId="{6D820292-973C-45D8-8CCB-0D52A106FF2D}" type="sibTrans" cxnId="{E119DF7A-55D0-4E42-91BB-858ECBC01E0C}">
      <dgm:prSet/>
      <dgm:spPr/>
      <dgm:t>
        <a:bodyPr/>
        <a:lstStyle/>
        <a:p>
          <a:endParaRPr lang="es-EC"/>
        </a:p>
      </dgm:t>
    </dgm:pt>
    <dgm:pt modelId="{530F4930-2EF5-4121-81E1-31B47474EB57}">
      <dgm:prSet phldrT="[Texto]"/>
      <dgm:spPr/>
      <dgm:t>
        <a:bodyPr/>
        <a:lstStyle/>
        <a:p>
          <a:r>
            <a:rPr lang="es-EC" dirty="0" smtClean="0"/>
            <a:t>Salud en países desarrollados</a:t>
          </a:r>
          <a:endParaRPr lang="es-EC" dirty="0"/>
        </a:p>
      </dgm:t>
    </dgm:pt>
    <dgm:pt modelId="{CC7A69BE-A0AD-4240-B7F1-965ED8C2BE3E}" type="parTrans" cxnId="{5EC94F58-60AB-40A3-BD7E-05F3C542B644}">
      <dgm:prSet/>
      <dgm:spPr/>
      <dgm:t>
        <a:bodyPr/>
        <a:lstStyle/>
        <a:p>
          <a:endParaRPr lang="es-EC"/>
        </a:p>
      </dgm:t>
    </dgm:pt>
    <dgm:pt modelId="{8E4E15EA-2323-4093-BDE4-80679C8BEC3A}" type="sibTrans" cxnId="{5EC94F58-60AB-40A3-BD7E-05F3C542B644}">
      <dgm:prSet/>
      <dgm:spPr/>
      <dgm:t>
        <a:bodyPr/>
        <a:lstStyle/>
        <a:p>
          <a:endParaRPr lang="es-EC"/>
        </a:p>
      </dgm:t>
    </dgm:pt>
    <dgm:pt modelId="{5C37AAED-1CB5-47D5-917F-D25269E42FF7}">
      <dgm:prSet phldrT="[Texto]"/>
      <dgm:spPr/>
      <dgm:t>
        <a:bodyPr/>
        <a:lstStyle/>
        <a:p>
          <a:r>
            <a:rPr lang="es-EC" dirty="0" smtClean="0"/>
            <a:t>Servicios de salud en ECUADOR</a:t>
          </a:r>
          <a:endParaRPr lang="es-EC" dirty="0"/>
        </a:p>
      </dgm:t>
    </dgm:pt>
    <dgm:pt modelId="{5C684475-5DD9-4021-9AC8-F57885228860}" type="parTrans" cxnId="{37B5AB37-E1C0-4D4C-B708-B16F12EC0CA5}">
      <dgm:prSet/>
      <dgm:spPr/>
      <dgm:t>
        <a:bodyPr/>
        <a:lstStyle/>
        <a:p>
          <a:endParaRPr lang="es-EC"/>
        </a:p>
      </dgm:t>
    </dgm:pt>
    <dgm:pt modelId="{B688127F-21DD-43F6-A69D-8E9B40D990AD}" type="sibTrans" cxnId="{37B5AB37-E1C0-4D4C-B708-B16F12EC0CA5}">
      <dgm:prSet/>
      <dgm:spPr/>
      <dgm:t>
        <a:bodyPr/>
        <a:lstStyle/>
        <a:p>
          <a:endParaRPr lang="es-EC"/>
        </a:p>
      </dgm:t>
    </dgm:pt>
    <dgm:pt modelId="{77159C33-9428-48BB-8C4C-3C8281699675}">
      <dgm:prSet phldrT="[Texto]"/>
      <dgm:spPr/>
      <dgm:t>
        <a:bodyPr/>
        <a:lstStyle/>
        <a:p>
          <a:r>
            <a:rPr lang="es-EC" dirty="0" smtClean="0"/>
            <a:t>Segmentos</a:t>
          </a:r>
          <a:endParaRPr lang="es-EC" dirty="0"/>
        </a:p>
      </dgm:t>
    </dgm:pt>
    <dgm:pt modelId="{4CBF24E0-7C7B-4B28-B69B-D2B7CA0E0686}" type="parTrans" cxnId="{4FCE391D-46B6-43B9-A474-DB01D4EE0A6B}">
      <dgm:prSet/>
      <dgm:spPr/>
      <dgm:t>
        <a:bodyPr/>
        <a:lstStyle/>
        <a:p>
          <a:endParaRPr lang="es-EC"/>
        </a:p>
      </dgm:t>
    </dgm:pt>
    <dgm:pt modelId="{B608DF7F-C02B-4085-A342-B097F669606F}" type="sibTrans" cxnId="{4FCE391D-46B6-43B9-A474-DB01D4EE0A6B}">
      <dgm:prSet/>
      <dgm:spPr/>
      <dgm:t>
        <a:bodyPr/>
        <a:lstStyle/>
        <a:p>
          <a:endParaRPr lang="es-EC"/>
        </a:p>
      </dgm:t>
    </dgm:pt>
    <dgm:pt modelId="{D675997C-4BBD-45AD-B9AF-85D02D8823DE}" type="pres">
      <dgm:prSet presAssocID="{1FD5C0EA-5F74-4190-9E65-349DEE6DBB7D}" presName="Name0" presStyleCnt="0">
        <dgm:presLayoutVars>
          <dgm:dir/>
          <dgm:animLvl val="lvl"/>
          <dgm:resizeHandles val="exact"/>
        </dgm:presLayoutVars>
      </dgm:prSet>
      <dgm:spPr/>
    </dgm:pt>
    <dgm:pt modelId="{148D87F9-C3BD-4890-9EFC-3B8E1C34955F}" type="pres">
      <dgm:prSet presAssocID="{ED23561C-C254-4C25-A6D0-A95CC5B3BB57}" presName="Name8" presStyleCnt="0"/>
      <dgm:spPr/>
    </dgm:pt>
    <dgm:pt modelId="{4A0220FF-D2FE-4ACB-BB5A-0F2C3E49EED1}" type="pres">
      <dgm:prSet presAssocID="{ED23561C-C254-4C25-A6D0-A95CC5B3BB57}" presName="level" presStyleLbl="node1" presStyleIdx="0" presStyleCnt="5" custLinFactNeighborX="-19424" custLinFactNeighborY="-664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F06FC3-3AAD-4AD1-93DB-CC2E03882E26}" type="pres">
      <dgm:prSet presAssocID="{ED23561C-C254-4C25-A6D0-A95CC5B3BB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36AD76-3397-47F4-8228-A2619AD8887F}" type="pres">
      <dgm:prSet presAssocID="{F5A24F29-89CD-4CC8-85CE-D998C19CA8D0}" presName="Name8" presStyleCnt="0"/>
      <dgm:spPr/>
    </dgm:pt>
    <dgm:pt modelId="{36A1CB57-A6C6-44F6-8A29-E048DC812905}" type="pres">
      <dgm:prSet presAssocID="{F5A24F29-89CD-4CC8-85CE-D998C19CA8D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C39F8B-266A-4539-A35D-8FD2AC1CE36E}" type="pres">
      <dgm:prSet presAssocID="{F5A24F29-89CD-4CC8-85CE-D998C19CA8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C4F95B-FAA9-401B-B5AA-BC6F91954DD6}" type="pres">
      <dgm:prSet presAssocID="{530F4930-2EF5-4121-81E1-31B47474EB57}" presName="Name8" presStyleCnt="0"/>
      <dgm:spPr/>
    </dgm:pt>
    <dgm:pt modelId="{5B6499C0-F9F8-4AAC-976C-800554BA2C85}" type="pres">
      <dgm:prSet presAssocID="{530F4930-2EF5-4121-81E1-31B47474EB5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BDCF96-7891-4FA7-A0CA-78A8D0E25842}" type="pres">
      <dgm:prSet presAssocID="{530F4930-2EF5-4121-81E1-31B47474EB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D80449-CAFD-4E36-B7A2-5B00149E6574}" type="pres">
      <dgm:prSet presAssocID="{5C37AAED-1CB5-47D5-917F-D25269E42FF7}" presName="Name8" presStyleCnt="0"/>
      <dgm:spPr/>
    </dgm:pt>
    <dgm:pt modelId="{152157B1-DDCB-4B94-ADC5-8D0CD8910296}" type="pres">
      <dgm:prSet presAssocID="{5C37AAED-1CB5-47D5-917F-D25269E42FF7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5D03FD-1C21-4884-B2E3-3C7AB69BF0D7}" type="pres">
      <dgm:prSet presAssocID="{5C37AAED-1CB5-47D5-917F-D25269E42F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4B0BD1-22A1-445A-8593-D89ED5FFC445}" type="pres">
      <dgm:prSet presAssocID="{77159C33-9428-48BB-8C4C-3C8281699675}" presName="Name8" presStyleCnt="0"/>
      <dgm:spPr/>
    </dgm:pt>
    <dgm:pt modelId="{08C332E3-446C-422E-9E92-9D8698C7F11A}" type="pres">
      <dgm:prSet presAssocID="{77159C33-9428-48BB-8C4C-3C8281699675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06DE03-5882-4E2D-AB6B-7679BD925886}" type="pres">
      <dgm:prSet presAssocID="{77159C33-9428-48BB-8C4C-3C82816996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8807E0-1FEF-450F-BA14-8F69BC26D087}" type="presOf" srcId="{77159C33-9428-48BB-8C4C-3C8281699675}" destId="{A106DE03-5882-4E2D-AB6B-7679BD925886}" srcOrd="1" destOrd="0" presId="urn:microsoft.com/office/officeart/2005/8/layout/pyramid3"/>
    <dgm:cxn modelId="{5F375DAE-BF03-4A0B-A99F-FE3239ED1A26}" type="presOf" srcId="{1FD5C0EA-5F74-4190-9E65-349DEE6DBB7D}" destId="{D675997C-4BBD-45AD-B9AF-85D02D8823DE}" srcOrd="0" destOrd="0" presId="urn:microsoft.com/office/officeart/2005/8/layout/pyramid3"/>
    <dgm:cxn modelId="{64C66E70-7D72-4DC0-88F3-05693196C034}" type="presOf" srcId="{F5A24F29-89CD-4CC8-85CE-D998C19CA8D0}" destId="{36A1CB57-A6C6-44F6-8A29-E048DC812905}" srcOrd="0" destOrd="0" presId="urn:microsoft.com/office/officeart/2005/8/layout/pyramid3"/>
    <dgm:cxn modelId="{7F8CE5F4-2754-492F-8B35-709F6E7B0A59}" type="presOf" srcId="{5C37AAED-1CB5-47D5-917F-D25269E42FF7}" destId="{515D03FD-1C21-4884-B2E3-3C7AB69BF0D7}" srcOrd="1" destOrd="0" presId="urn:microsoft.com/office/officeart/2005/8/layout/pyramid3"/>
    <dgm:cxn modelId="{36658969-0493-4271-88CA-420FBD4329B5}" type="presOf" srcId="{F5A24F29-89CD-4CC8-85CE-D998C19CA8D0}" destId="{E3C39F8B-266A-4539-A35D-8FD2AC1CE36E}" srcOrd="1" destOrd="0" presId="urn:microsoft.com/office/officeart/2005/8/layout/pyramid3"/>
    <dgm:cxn modelId="{4FCE391D-46B6-43B9-A474-DB01D4EE0A6B}" srcId="{1FD5C0EA-5F74-4190-9E65-349DEE6DBB7D}" destId="{77159C33-9428-48BB-8C4C-3C8281699675}" srcOrd="4" destOrd="0" parTransId="{4CBF24E0-7C7B-4B28-B69B-D2B7CA0E0686}" sibTransId="{B608DF7F-C02B-4085-A342-B097F669606F}"/>
    <dgm:cxn modelId="{9E828352-A40C-4786-B081-3C68AF5F84E9}" type="presOf" srcId="{530F4930-2EF5-4121-81E1-31B47474EB57}" destId="{5B6499C0-F9F8-4AAC-976C-800554BA2C85}" srcOrd="0" destOrd="0" presId="urn:microsoft.com/office/officeart/2005/8/layout/pyramid3"/>
    <dgm:cxn modelId="{5EC94F58-60AB-40A3-BD7E-05F3C542B644}" srcId="{1FD5C0EA-5F74-4190-9E65-349DEE6DBB7D}" destId="{530F4930-2EF5-4121-81E1-31B47474EB57}" srcOrd="2" destOrd="0" parTransId="{CC7A69BE-A0AD-4240-B7F1-965ED8C2BE3E}" sibTransId="{8E4E15EA-2323-4093-BDE4-80679C8BEC3A}"/>
    <dgm:cxn modelId="{688B848B-7E00-4B28-9188-DBD15345FA85}" type="presOf" srcId="{5C37AAED-1CB5-47D5-917F-D25269E42FF7}" destId="{152157B1-DDCB-4B94-ADC5-8D0CD8910296}" srcOrd="0" destOrd="0" presId="urn:microsoft.com/office/officeart/2005/8/layout/pyramid3"/>
    <dgm:cxn modelId="{5B439059-53DC-4E5C-B731-3B8753DE4897}" type="presOf" srcId="{ED23561C-C254-4C25-A6D0-A95CC5B3BB57}" destId="{4A0220FF-D2FE-4ACB-BB5A-0F2C3E49EED1}" srcOrd="0" destOrd="0" presId="urn:microsoft.com/office/officeart/2005/8/layout/pyramid3"/>
    <dgm:cxn modelId="{905D68CC-C2A8-4223-93F0-9843956DFFB3}" type="presOf" srcId="{ED23561C-C254-4C25-A6D0-A95CC5B3BB57}" destId="{4EF06FC3-3AAD-4AD1-93DB-CC2E03882E26}" srcOrd="1" destOrd="0" presId="urn:microsoft.com/office/officeart/2005/8/layout/pyramid3"/>
    <dgm:cxn modelId="{7EE56C2B-F03D-4F4D-9C7A-F9B5DA56E94B}" type="presOf" srcId="{77159C33-9428-48BB-8C4C-3C8281699675}" destId="{08C332E3-446C-422E-9E92-9D8698C7F11A}" srcOrd="0" destOrd="0" presId="urn:microsoft.com/office/officeart/2005/8/layout/pyramid3"/>
    <dgm:cxn modelId="{B1E3971E-F9FD-44B4-83A8-114B0460C381}" type="presOf" srcId="{530F4930-2EF5-4121-81E1-31B47474EB57}" destId="{E2BDCF96-7891-4FA7-A0CA-78A8D0E25842}" srcOrd="1" destOrd="0" presId="urn:microsoft.com/office/officeart/2005/8/layout/pyramid3"/>
    <dgm:cxn modelId="{37B5AB37-E1C0-4D4C-B708-B16F12EC0CA5}" srcId="{1FD5C0EA-5F74-4190-9E65-349DEE6DBB7D}" destId="{5C37AAED-1CB5-47D5-917F-D25269E42FF7}" srcOrd="3" destOrd="0" parTransId="{5C684475-5DD9-4021-9AC8-F57885228860}" sibTransId="{B688127F-21DD-43F6-A69D-8E9B40D990AD}"/>
    <dgm:cxn modelId="{E119DF7A-55D0-4E42-91BB-858ECBC01E0C}" srcId="{1FD5C0EA-5F74-4190-9E65-349DEE6DBB7D}" destId="{F5A24F29-89CD-4CC8-85CE-D998C19CA8D0}" srcOrd="1" destOrd="0" parTransId="{862BD3FE-0EEE-46CA-9A29-732B7438C2DF}" sibTransId="{6D820292-973C-45D8-8CCB-0D52A106FF2D}"/>
    <dgm:cxn modelId="{75597654-4407-487B-8DE6-915510170292}" srcId="{1FD5C0EA-5F74-4190-9E65-349DEE6DBB7D}" destId="{ED23561C-C254-4C25-A6D0-A95CC5B3BB57}" srcOrd="0" destOrd="0" parTransId="{BE5CA99F-E2C7-452F-9C1A-B91BEB6774A0}" sibTransId="{D8139EDD-0E0B-42F2-AED4-490DB4F9AD1B}"/>
    <dgm:cxn modelId="{15BBDB6A-9DDE-4BE2-BD7E-C5162C353EAD}" type="presParOf" srcId="{D675997C-4BBD-45AD-B9AF-85D02D8823DE}" destId="{148D87F9-C3BD-4890-9EFC-3B8E1C34955F}" srcOrd="0" destOrd="0" presId="urn:microsoft.com/office/officeart/2005/8/layout/pyramid3"/>
    <dgm:cxn modelId="{EF671F6A-2C0B-48D5-8D1A-5F9E9E26F887}" type="presParOf" srcId="{148D87F9-C3BD-4890-9EFC-3B8E1C34955F}" destId="{4A0220FF-D2FE-4ACB-BB5A-0F2C3E49EED1}" srcOrd="0" destOrd="0" presId="urn:microsoft.com/office/officeart/2005/8/layout/pyramid3"/>
    <dgm:cxn modelId="{A1EDD4AD-1925-49DA-AA75-ECAD98A738CA}" type="presParOf" srcId="{148D87F9-C3BD-4890-9EFC-3B8E1C34955F}" destId="{4EF06FC3-3AAD-4AD1-93DB-CC2E03882E26}" srcOrd="1" destOrd="0" presId="urn:microsoft.com/office/officeart/2005/8/layout/pyramid3"/>
    <dgm:cxn modelId="{8D5165DF-E7AF-49A1-BBFA-60F1A97588A9}" type="presParOf" srcId="{D675997C-4BBD-45AD-B9AF-85D02D8823DE}" destId="{A636AD76-3397-47F4-8228-A2619AD8887F}" srcOrd="1" destOrd="0" presId="urn:microsoft.com/office/officeart/2005/8/layout/pyramid3"/>
    <dgm:cxn modelId="{0DE731DF-FC65-4ED9-AB8F-6A8F48F7128D}" type="presParOf" srcId="{A636AD76-3397-47F4-8228-A2619AD8887F}" destId="{36A1CB57-A6C6-44F6-8A29-E048DC812905}" srcOrd="0" destOrd="0" presId="urn:microsoft.com/office/officeart/2005/8/layout/pyramid3"/>
    <dgm:cxn modelId="{BF5AB1B7-B152-4933-A481-7B27A632A1BF}" type="presParOf" srcId="{A636AD76-3397-47F4-8228-A2619AD8887F}" destId="{E3C39F8B-266A-4539-A35D-8FD2AC1CE36E}" srcOrd="1" destOrd="0" presId="urn:microsoft.com/office/officeart/2005/8/layout/pyramid3"/>
    <dgm:cxn modelId="{7AAEA3E2-F6A9-4BD9-9077-16BDAF0AE3B8}" type="presParOf" srcId="{D675997C-4BBD-45AD-B9AF-85D02D8823DE}" destId="{2BC4F95B-FAA9-401B-B5AA-BC6F91954DD6}" srcOrd="2" destOrd="0" presId="urn:microsoft.com/office/officeart/2005/8/layout/pyramid3"/>
    <dgm:cxn modelId="{FED43315-916B-417B-9CE1-BD5A895C0907}" type="presParOf" srcId="{2BC4F95B-FAA9-401B-B5AA-BC6F91954DD6}" destId="{5B6499C0-F9F8-4AAC-976C-800554BA2C85}" srcOrd="0" destOrd="0" presId="urn:microsoft.com/office/officeart/2005/8/layout/pyramid3"/>
    <dgm:cxn modelId="{F0DCF6C9-08D0-4003-AB52-1652C1DE3535}" type="presParOf" srcId="{2BC4F95B-FAA9-401B-B5AA-BC6F91954DD6}" destId="{E2BDCF96-7891-4FA7-A0CA-78A8D0E25842}" srcOrd="1" destOrd="0" presId="urn:microsoft.com/office/officeart/2005/8/layout/pyramid3"/>
    <dgm:cxn modelId="{7D5AD7E4-AFB2-4A29-BC7E-E4BC04DE82E4}" type="presParOf" srcId="{D675997C-4BBD-45AD-B9AF-85D02D8823DE}" destId="{ABD80449-CAFD-4E36-B7A2-5B00149E6574}" srcOrd="3" destOrd="0" presId="urn:microsoft.com/office/officeart/2005/8/layout/pyramid3"/>
    <dgm:cxn modelId="{BFB1642B-6DFE-4249-808C-B259343E0B46}" type="presParOf" srcId="{ABD80449-CAFD-4E36-B7A2-5B00149E6574}" destId="{152157B1-DDCB-4B94-ADC5-8D0CD8910296}" srcOrd="0" destOrd="0" presId="urn:microsoft.com/office/officeart/2005/8/layout/pyramid3"/>
    <dgm:cxn modelId="{1EA4F2A2-334F-4C3E-AFA6-62BE08322A98}" type="presParOf" srcId="{ABD80449-CAFD-4E36-B7A2-5B00149E6574}" destId="{515D03FD-1C21-4884-B2E3-3C7AB69BF0D7}" srcOrd="1" destOrd="0" presId="urn:microsoft.com/office/officeart/2005/8/layout/pyramid3"/>
    <dgm:cxn modelId="{DD6A7622-4EA0-4360-92A0-D80C716A5DAB}" type="presParOf" srcId="{D675997C-4BBD-45AD-B9AF-85D02D8823DE}" destId="{C34B0BD1-22A1-445A-8593-D89ED5FFC445}" srcOrd="4" destOrd="0" presId="urn:microsoft.com/office/officeart/2005/8/layout/pyramid3"/>
    <dgm:cxn modelId="{F3397BA1-B688-43F2-ADBA-3AEEA8AB99B9}" type="presParOf" srcId="{C34B0BD1-22A1-445A-8593-D89ED5FFC445}" destId="{08C332E3-446C-422E-9E92-9D8698C7F11A}" srcOrd="0" destOrd="0" presId="urn:microsoft.com/office/officeart/2005/8/layout/pyramid3"/>
    <dgm:cxn modelId="{2C13BAF0-7957-4B05-B3FF-138CC1DFA81B}" type="presParOf" srcId="{C34B0BD1-22A1-445A-8593-D89ED5FFC445}" destId="{A106DE03-5882-4E2D-AB6B-7679BD92588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207979-B93E-4287-89EC-5AD6244816DE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DE25F65-BC90-4317-BFE2-ADE1F8AB2553}">
      <dgm:prSet phldrT="[Text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MÉTODO GAP</a:t>
          </a:r>
          <a:endParaRPr lang="es-ES">
            <a:solidFill>
              <a:schemeClr val="tx1"/>
            </a:solidFill>
          </a:endParaRPr>
        </a:p>
      </dgm:t>
    </dgm:pt>
    <dgm:pt modelId="{DDB3589C-1A7D-4EB9-BC0A-DE26DEC4BDEB}" type="parTrans" cxnId="{8CC20394-E2C6-48DC-9CEB-1AD2A8F711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045F2E-89D9-47C6-A770-5AB1A91A7395}" type="sibTrans" cxnId="{8CC20394-E2C6-48DC-9CEB-1AD2A8F711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B3C2CAE-2B46-456C-AF29-49EF919C3EC4}">
      <dgm:prSet phldrT="[Text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Dónde estamos</a:t>
          </a:r>
          <a:endParaRPr lang="es-ES" dirty="0">
            <a:solidFill>
              <a:schemeClr val="tx1"/>
            </a:solidFill>
          </a:endParaRPr>
        </a:p>
      </dgm:t>
    </dgm:pt>
    <dgm:pt modelId="{D16F5A0C-5656-4529-803D-D75832CFD20E}" type="parTrans" cxnId="{FA3056A7-389E-49E7-9D01-DF7EEC56B1E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DB5A7D-3C34-4B65-B637-32985E10FE88}" type="sibTrans" cxnId="{FA3056A7-389E-49E7-9D01-DF7EEC56B1E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C7BE3E-64D0-4D67-834A-CB923641F9B9}">
      <dgm:prSet phldrT="[Text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A dónde vamos de acuerdo a la tendencia</a:t>
          </a:r>
          <a:endParaRPr lang="es-ES" dirty="0">
            <a:solidFill>
              <a:schemeClr val="tx1"/>
            </a:solidFill>
          </a:endParaRPr>
        </a:p>
      </dgm:t>
    </dgm:pt>
    <dgm:pt modelId="{9B4F2A02-A44F-4325-8BDB-D822BEAFABBD}" type="parTrans" cxnId="{C43739E7-6639-45DC-8FDE-97F71F17EEF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68D2E6-59B1-48A4-B9A5-EBBCBA8DE530}" type="sibTrans" cxnId="{C43739E7-6639-45DC-8FDE-97F71F17EEF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6B870B3-5458-4E7A-A684-588DB2D66D9D}">
      <dgm:prSet phldrT="[Text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A dónde se quiere llegar</a:t>
          </a:r>
          <a:endParaRPr lang="es-ES" dirty="0">
            <a:solidFill>
              <a:schemeClr val="tx1"/>
            </a:solidFill>
          </a:endParaRPr>
        </a:p>
      </dgm:t>
    </dgm:pt>
    <dgm:pt modelId="{9FBBB4BB-FCFE-4C89-9450-336A22C3FAD9}" type="parTrans" cxnId="{7D3A9300-CE50-4E00-9B6A-9F8E72F47F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8137C39-AE47-441B-A0CB-C2FB34D41100}" type="sibTrans" cxnId="{7D3A9300-CE50-4E00-9B6A-9F8E72F47F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F12125-194D-42F6-8082-4C04362EC644}">
      <dgm:prSet phldrT="[Text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A dónde debemos llegar</a:t>
          </a:r>
          <a:endParaRPr lang="es-ES" dirty="0">
            <a:solidFill>
              <a:schemeClr val="tx1"/>
            </a:solidFill>
          </a:endParaRPr>
        </a:p>
      </dgm:t>
    </dgm:pt>
    <dgm:pt modelId="{FEA1D2CE-DC99-4194-A117-2A5BEAE06781}" type="parTrans" cxnId="{38D75D14-77B7-489A-A3D8-496A5C787C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BB465B9-7793-4294-91A6-4642E823373F}" type="sibTrans" cxnId="{38D75D14-77B7-489A-A3D8-496A5C787C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1DC3D5-8F70-4C4C-A07E-E1116FFC93ED}">
      <dgm:prSet phldrT="[Text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Objetivo</a:t>
          </a:r>
          <a:endParaRPr lang="es-ES" dirty="0">
            <a:solidFill>
              <a:schemeClr val="tx1"/>
            </a:solidFill>
          </a:endParaRPr>
        </a:p>
      </dgm:t>
    </dgm:pt>
    <dgm:pt modelId="{D07CE475-6CF2-4007-9C91-D0146E3E5242}" type="parTrans" cxnId="{286CC275-4EBA-402C-92AF-624D70D96A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AFB8DE9-215E-4CCB-AC95-F5FB3B972B1E}" type="sibTrans" cxnId="{286CC275-4EBA-402C-92AF-624D70D96A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F3A666-1176-4AA0-A484-E1B382316B5C}" type="pres">
      <dgm:prSet presAssocID="{1D207979-B93E-4287-89EC-5AD6244816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354548F-5364-4993-9A1D-0DEAADE17ADB}" type="pres">
      <dgm:prSet presAssocID="{9DE25F65-BC90-4317-BFE2-ADE1F8AB2553}" presName="hierRoot1" presStyleCnt="0">
        <dgm:presLayoutVars>
          <dgm:hierBranch val="init"/>
        </dgm:presLayoutVars>
      </dgm:prSet>
      <dgm:spPr/>
    </dgm:pt>
    <dgm:pt modelId="{C209E432-2E61-496D-9E86-1CB28EBFC935}" type="pres">
      <dgm:prSet presAssocID="{9DE25F65-BC90-4317-BFE2-ADE1F8AB2553}" presName="rootComposite1" presStyleCnt="0"/>
      <dgm:spPr/>
    </dgm:pt>
    <dgm:pt modelId="{AB7AFEB0-F55F-4E3E-A190-67E49DE09FB9}" type="pres">
      <dgm:prSet presAssocID="{9DE25F65-BC90-4317-BFE2-ADE1F8AB2553}" presName="rootText1" presStyleLbl="node0" presStyleIdx="0" presStyleCnt="1" custScaleX="1750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7A51CF4-4E55-415F-8DE7-23885D55EF25}" type="pres">
      <dgm:prSet presAssocID="{9DE25F65-BC90-4317-BFE2-ADE1F8AB2553}" presName="rootConnector1" presStyleLbl="node1" presStyleIdx="0" presStyleCnt="0"/>
      <dgm:spPr/>
      <dgm:t>
        <a:bodyPr/>
        <a:lstStyle/>
        <a:p>
          <a:endParaRPr lang="es-EC"/>
        </a:p>
      </dgm:t>
    </dgm:pt>
    <dgm:pt modelId="{8BE575ED-D05B-4209-8B8C-D44A1DB51E4B}" type="pres">
      <dgm:prSet presAssocID="{9DE25F65-BC90-4317-BFE2-ADE1F8AB2553}" presName="hierChild2" presStyleCnt="0"/>
      <dgm:spPr/>
    </dgm:pt>
    <dgm:pt modelId="{339A135C-ABB8-4DF5-8893-722BF9221006}" type="pres">
      <dgm:prSet presAssocID="{D16F5A0C-5656-4529-803D-D75832CFD20E}" presName="Name64" presStyleLbl="parChTrans1D2" presStyleIdx="0" presStyleCnt="5"/>
      <dgm:spPr/>
      <dgm:t>
        <a:bodyPr/>
        <a:lstStyle/>
        <a:p>
          <a:endParaRPr lang="es-EC"/>
        </a:p>
      </dgm:t>
    </dgm:pt>
    <dgm:pt modelId="{635FA437-1354-473E-96F8-812BEAEB90F1}" type="pres">
      <dgm:prSet presAssocID="{DB3C2CAE-2B46-456C-AF29-49EF919C3EC4}" presName="hierRoot2" presStyleCnt="0">
        <dgm:presLayoutVars>
          <dgm:hierBranch val="init"/>
        </dgm:presLayoutVars>
      </dgm:prSet>
      <dgm:spPr/>
    </dgm:pt>
    <dgm:pt modelId="{C071C818-45B0-4802-B212-A5035451BE09}" type="pres">
      <dgm:prSet presAssocID="{DB3C2CAE-2B46-456C-AF29-49EF919C3EC4}" presName="rootComposite" presStyleCnt="0"/>
      <dgm:spPr/>
    </dgm:pt>
    <dgm:pt modelId="{DE785E65-F8B1-4D93-90C5-09B5201988EB}" type="pres">
      <dgm:prSet presAssocID="{DB3C2CAE-2B46-456C-AF29-49EF919C3EC4}" presName="rootText" presStyleLbl="node2" presStyleIdx="0" presStyleCnt="5" custScaleX="318857" custScaleY="686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8E98520-A4E3-47B3-8C36-109A7EEBC761}" type="pres">
      <dgm:prSet presAssocID="{DB3C2CAE-2B46-456C-AF29-49EF919C3EC4}" presName="rootConnector" presStyleLbl="node2" presStyleIdx="0" presStyleCnt="5"/>
      <dgm:spPr/>
      <dgm:t>
        <a:bodyPr/>
        <a:lstStyle/>
        <a:p>
          <a:endParaRPr lang="es-EC"/>
        </a:p>
      </dgm:t>
    </dgm:pt>
    <dgm:pt modelId="{5FB9343C-4FFF-4C04-9E43-0B5259EA428A}" type="pres">
      <dgm:prSet presAssocID="{DB3C2CAE-2B46-456C-AF29-49EF919C3EC4}" presName="hierChild4" presStyleCnt="0"/>
      <dgm:spPr/>
    </dgm:pt>
    <dgm:pt modelId="{A5FEF097-B4AB-4380-BC62-248BBA4D6545}" type="pres">
      <dgm:prSet presAssocID="{DB3C2CAE-2B46-456C-AF29-49EF919C3EC4}" presName="hierChild5" presStyleCnt="0"/>
      <dgm:spPr/>
    </dgm:pt>
    <dgm:pt modelId="{F9A68843-CA9E-46A3-89E9-F368904011AC}" type="pres">
      <dgm:prSet presAssocID="{9B4F2A02-A44F-4325-8BDB-D822BEAFABBD}" presName="Name64" presStyleLbl="parChTrans1D2" presStyleIdx="1" presStyleCnt="5"/>
      <dgm:spPr/>
      <dgm:t>
        <a:bodyPr/>
        <a:lstStyle/>
        <a:p>
          <a:endParaRPr lang="es-EC"/>
        </a:p>
      </dgm:t>
    </dgm:pt>
    <dgm:pt modelId="{98CE648D-851B-4887-B206-C4621C595929}" type="pres">
      <dgm:prSet presAssocID="{7BC7BE3E-64D0-4D67-834A-CB923641F9B9}" presName="hierRoot2" presStyleCnt="0">
        <dgm:presLayoutVars>
          <dgm:hierBranch val="init"/>
        </dgm:presLayoutVars>
      </dgm:prSet>
      <dgm:spPr/>
    </dgm:pt>
    <dgm:pt modelId="{470DB8BB-B6AC-4E1C-8106-DF8B2FC54681}" type="pres">
      <dgm:prSet presAssocID="{7BC7BE3E-64D0-4D67-834A-CB923641F9B9}" presName="rootComposite" presStyleCnt="0"/>
      <dgm:spPr/>
    </dgm:pt>
    <dgm:pt modelId="{F1444A95-5FEF-4422-815A-BCA6F2490A10}" type="pres">
      <dgm:prSet presAssocID="{7BC7BE3E-64D0-4D67-834A-CB923641F9B9}" presName="rootText" presStyleLbl="node2" presStyleIdx="1" presStyleCnt="5" custScaleX="318857" custScaleY="68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D41BA-9032-497F-BF76-D6EA60DAF304}" type="pres">
      <dgm:prSet presAssocID="{7BC7BE3E-64D0-4D67-834A-CB923641F9B9}" presName="rootConnector" presStyleLbl="node2" presStyleIdx="1" presStyleCnt="5"/>
      <dgm:spPr/>
      <dgm:t>
        <a:bodyPr/>
        <a:lstStyle/>
        <a:p>
          <a:endParaRPr lang="es-EC"/>
        </a:p>
      </dgm:t>
    </dgm:pt>
    <dgm:pt modelId="{336610A4-32B2-4CD2-964D-48F9C7038BD7}" type="pres">
      <dgm:prSet presAssocID="{7BC7BE3E-64D0-4D67-834A-CB923641F9B9}" presName="hierChild4" presStyleCnt="0"/>
      <dgm:spPr/>
    </dgm:pt>
    <dgm:pt modelId="{B443AD33-6ECE-468F-93D7-2C84B57CBE60}" type="pres">
      <dgm:prSet presAssocID="{7BC7BE3E-64D0-4D67-834A-CB923641F9B9}" presName="hierChild5" presStyleCnt="0"/>
      <dgm:spPr/>
    </dgm:pt>
    <dgm:pt modelId="{36B4C4F4-C8EC-4BAA-959E-980B4FDFC388}" type="pres">
      <dgm:prSet presAssocID="{9FBBB4BB-FCFE-4C89-9450-336A22C3FAD9}" presName="Name64" presStyleLbl="parChTrans1D2" presStyleIdx="2" presStyleCnt="5"/>
      <dgm:spPr/>
      <dgm:t>
        <a:bodyPr/>
        <a:lstStyle/>
        <a:p>
          <a:endParaRPr lang="es-EC"/>
        </a:p>
      </dgm:t>
    </dgm:pt>
    <dgm:pt modelId="{8C91E271-E701-4550-8365-40FF2579E01D}" type="pres">
      <dgm:prSet presAssocID="{B6B870B3-5458-4E7A-A684-588DB2D66D9D}" presName="hierRoot2" presStyleCnt="0">
        <dgm:presLayoutVars>
          <dgm:hierBranch val="init"/>
        </dgm:presLayoutVars>
      </dgm:prSet>
      <dgm:spPr/>
    </dgm:pt>
    <dgm:pt modelId="{CD03240F-1545-4AA8-9E2E-CEEE73B60FDE}" type="pres">
      <dgm:prSet presAssocID="{B6B870B3-5458-4E7A-A684-588DB2D66D9D}" presName="rootComposite" presStyleCnt="0"/>
      <dgm:spPr/>
    </dgm:pt>
    <dgm:pt modelId="{65F1247C-9B7E-4235-8CF1-A4D1187E8401}" type="pres">
      <dgm:prSet presAssocID="{B6B870B3-5458-4E7A-A684-588DB2D66D9D}" presName="rootText" presStyleLbl="node2" presStyleIdx="2" presStyleCnt="5" custScaleX="318857" custScaleY="686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F7BF30D-910A-4DA0-A310-A89231828671}" type="pres">
      <dgm:prSet presAssocID="{B6B870B3-5458-4E7A-A684-588DB2D66D9D}" presName="rootConnector" presStyleLbl="node2" presStyleIdx="2" presStyleCnt="5"/>
      <dgm:spPr/>
      <dgm:t>
        <a:bodyPr/>
        <a:lstStyle/>
        <a:p>
          <a:endParaRPr lang="es-EC"/>
        </a:p>
      </dgm:t>
    </dgm:pt>
    <dgm:pt modelId="{B7581E2E-A064-443D-A6D2-402D1C103C13}" type="pres">
      <dgm:prSet presAssocID="{B6B870B3-5458-4E7A-A684-588DB2D66D9D}" presName="hierChild4" presStyleCnt="0"/>
      <dgm:spPr/>
    </dgm:pt>
    <dgm:pt modelId="{7FE3BBE8-9236-4061-AF1D-8B2C9DF1B145}" type="pres">
      <dgm:prSet presAssocID="{B6B870B3-5458-4E7A-A684-588DB2D66D9D}" presName="hierChild5" presStyleCnt="0"/>
      <dgm:spPr/>
    </dgm:pt>
    <dgm:pt modelId="{A3680532-8DD3-4210-B618-6566B4D23BC1}" type="pres">
      <dgm:prSet presAssocID="{FEA1D2CE-DC99-4194-A117-2A5BEAE06781}" presName="Name64" presStyleLbl="parChTrans1D2" presStyleIdx="3" presStyleCnt="5"/>
      <dgm:spPr/>
      <dgm:t>
        <a:bodyPr/>
        <a:lstStyle/>
        <a:p>
          <a:endParaRPr lang="es-EC"/>
        </a:p>
      </dgm:t>
    </dgm:pt>
    <dgm:pt modelId="{D097B507-A109-4448-8204-532CDC576A63}" type="pres">
      <dgm:prSet presAssocID="{0AF12125-194D-42F6-8082-4C04362EC644}" presName="hierRoot2" presStyleCnt="0">
        <dgm:presLayoutVars>
          <dgm:hierBranch val="init"/>
        </dgm:presLayoutVars>
      </dgm:prSet>
      <dgm:spPr/>
    </dgm:pt>
    <dgm:pt modelId="{659ACBC1-9444-44C0-B9D5-E13DD25AE607}" type="pres">
      <dgm:prSet presAssocID="{0AF12125-194D-42F6-8082-4C04362EC644}" presName="rootComposite" presStyleCnt="0"/>
      <dgm:spPr/>
    </dgm:pt>
    <dgm:pt modelId="{C1D73372-C081-45AB-8F58-7399112AD974}" type="pres">
      <dgm:prSet presAssocID="{0AF12125-194D-42F6-8082-4C04362EC644}" presName="rootText" presStyleLbl="node2" presStyleIdx="3" presStyleCnt="5" custScaleX="318857" custScaleY="68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F1CABA-3AA7-444A-AD88-07C19E60830B}" type="pres">
      <dgm:prSet presAssocID="{0AF12125-194D-42F6-8082-4C04362EC644}" presName="rootConnector" presStyleLbl="node2" presStyleIdx="3" presStyleCnt="5"/>
      <dgm:spPr/>
      <dgm:t>
        <a:bodyPr/>
        <a:lstStyle/>
        <a:p>
          <a:endParaRPr lang="es-EC"/>
        </a:p>
      </dgm:t>
    </dgm:pt>
    <dgm:pt modelId="{EE1B58D4-9777-40E6-B9CA-07CA57FD4992}" type="pres">
      <dgm:prSet presAssocID="{0AF12125-194D-42F6-8082-4C04362EC644}" presName="hierChild4" presStyleCnt="0"/>
      <dgm:spPr/>
    </dgm:pt>
    <dgm:pt modelId="{B3D0A3FB-A5C6-4CCF-AD72-71D78AA7C485}" type="pres">
      <dgm:prSet presAssocID="{0AF12125-194D-42F6-8082-4C04362EC644}" presName="hierChild5" presStyleCnt="0"/>
      <dgm:spPr/>
    </dgm:pt>
    <dgm:pt modelId="{8AADC859-0670-44F4-A7DC-20E11D35F703}" type="pres">
      <dgm:prSet presAssocID="{D07CE475-6CF2-4007-9C91-D0146E3E5242}" presName="Name64" presStyleLbl="parChTrans1D2" presStyleIdx="4" presStyleCnt="5"/>
      <dgm:spPr/>
      <dgm:t>
        <a:bodyPr/>
        <a:lstStyle/>
        <a:p>
          <a:endParaRPr lang="es-EC"/>
        </a:p>
      </dgm:t>
    </dgm:pt>
    <dgm:pt modelId="{91A5510B-C1D3-4913-B197-117D1C7A360A}" type="pres">
      <dgm:prSet presAssocID="{991DC3D5-8F70-4C4C-A07E-E1116FFC93ED}" presName="hierRoot2" presStyleCnt="0">
        <dgm:presLayoutVars>
          <dgm:hierBranch val="init"/>
        </dgm:presLayoutVars>
      </dgm:prSet>
      <dgm:spPr/>
    </dgm:pt>
    <dgm:pt modelId="{460F6733-7A7F-4178-9862-0D3A9A2C41D3}" type="pres">
      <dgm:prSet presAssocID="{991DC3D5-8F70-4C4C-A07E-E1116FFC93ED}" presName="rootComposite" presStyleCnt="0"/>
      <dgm:spPr/>
    </dgm:pt>
    <dgm:pt modelId="{7DCC232E-FDED-45E7-8C7B-7A233C64BC03}" type="pres">
      <dgm:prSet presAssocID="{991DC3D5-8F70-4C4C-A07E-E1116FFC93ED}" presName="rootText" presStyleLbl="node2" presStyleIdx="4" presStyleCnt="5" custScaleX="318857" custScaleY="686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56C65C-C0D3-4E41-9E72-23389F14A8BD}" type="pres">
      <dgm:prSet presAssocID="{991DC3D5-8F70-4C4C-A07E-E1116FFC93ED}" presName="rootConnector" presStyleLbl="node2" presStyleIdx="4" presStyleCnt="5"/>
      <dgm:spPr/>
      <dgm:t>
        <a:bodyPr/>
        <a:lstStyle/>
        <a:p>
          <a:endParaRPr lang="es-EC"/>
        </a:p>
      </dgm:t>
    </dgm:pt>
    <dgm:pt modelId="{3970F619-6631-42BA-B5D0-A3DB8C9276C2}" type="pres">
      <dgm:prSet presAssocID="{991DC3D5-8F70-4C4C-A07E-E1116FFC93ED}" presName="hierChild4" presStyleCnt="0"/>
      <dgm:spPr/>
    </dgm:pt>
    <dgm:pt modelId="{22B502C3-E95F-427B-9580-9E2D59D5F48B}" type="pres">
      <dgm:prSet presAssocID="{991DC3D5-8F70-4C4C-A07E-E1116FFC93ED}" presName="hierChild5" presStyleCnt="0"/>
      <dgm:spPr/>
    </dgm:pt>
    <dgm:pt modelId="{FD082247-A48E-4B18-B270-8DCAD6A4E7BD}" type="pres">
      <dgm:prSet presAssocID="{9DE25F65-BC90-4317-BFE2-ADE1F8AB2553}" presName="hierChild3" presStyleCnt="0"/>
      <dgm:spPr/>
    </dgm:pt>
  </dgm:ptLst>
  <dgm:cxnLst>
    <dgm:cxn modelId="{B89FF7AA-BAB0-4214-8F16-A0AE4DC1565D}" type="presOf" srcId="{B6B870B3-5458-4E7A-A684-588DB2D66D9D}" destId="{65F1247C-9B7E-4235-8CF1-A4D1187E8401}" srcOrd="0" destOrd="0" presId="urn:microsoft.com/office/officeart/2009/3/layout/HorizontalOrganizationChart"/>
    <dgm:cxn modelId="{BF14802E-EF8A-4DEE-8FF6-31291BF6D139}" type="presOf" srcId="{7BC7BE3E-64D0-4D67-834A-CB923641F9B9}" destId="{2BFD41BA-9032-497F-BF76-D6EA60DAF304}" srcOrd="1" destOrd="0" presId="urn:microsoft.com/office/officeart/2009/3/layout/HorizontalOrganizationChart"/>
    <dgm:cxn modelId="{66BD7043-D380-4F0D-9F90-8C3A1DBBEB68}" type="presOf" srcId="{D16F5A0C-5656-4529-803D-D75832CFD20E}" destId="{339A135C-ABB8-4DF5-8893-722BF9221006}" srcOrd="0" destOrd="0" presId="urn:microsoft.com/office/officeart/2009/3/layout/HorizontalOrganizationChart"/>
    <dgm:cxn modelId="{F54E0606-6292-4B2F-839D-7907A10AE745}" type="presOf" srcId="{0AF12125-194D-42F6-8082-4C04362EC644}" destId="{6DF1CABA-3AA7-444A-AD88-07C19E60830B}" srcOrd="1" destOrd="0" presId="urn:microsoft.com/office/officeart/2009/3/layout/HorizontalOrganizationChart"/>
    <dgm:cxn modelId="{2EA32AE9-01E8-4F42-AB09-0C7B898638E5}" type="presOf" srcId="{9FBBB4BB-FCFE-4C89-9450-336A22C3FAD9}" destId="{36B4C4F4-C8EC-4BAA-959E-980B4FDFC388}" srcOrd="0" destOrd="0" presId="urn:microsoft.com/office/officeart/2009/3/layout/HorizontalOrganizationChart"/>
    <dgm:cxn modelId="{19225802-C590-474D-87C9-46A2522D5DBE}" type="presOf" srcId="{0AF12125-194D-42F6-8082-4C04362EC644}" destId="{C1D73372-C081-45AB-8F58-7399112AD974}" srcOrd="0" destOrd="0" presId="urn:microsoft.com/office/officeart/2009/3/layout/HorizontalOrganizationChart"/>
    <dgm:cxn modelId="{C43739E7-6639-45DC-8FDE-97F71F17EEF5}" srcId="{9DE25F65-BC90-4317-BFE2-ADE1F8AB2553}" destId="{7BC7BE3E-64D0-4D67-834A-CB923641F9B9}" srcOrd="1" destOrd="0" parTransId="{9B4F2A02-A44F-4325-8BDB-D822BEAFABBD}" sibTransId="{0868D2E6-59B1-48A4-B9A5-EBBCBA8DE530}"/>
    <dgm:cxn modelId="{B57BA0E9-5AFF-431A-B0AC-0B9579FC2841}" type="presOf" srcId="{991DC3D5-8F70-4C4C-A07E-E1116FFC93ED}" destId="{7DCC232E-FDED-45E7-8C7B-7A233C64BC03}" srcOrd="0" destOrd="0" presId="urn:microsoft.com/office/officeart/2009/3/layout/HorizontalOrganizationChart"/>
    <dgm:cxn modelId="{BF870D7C-157F-4149-9536-FB07271D63C6}" type="presOf" srcId="{B6B870B3-5458-4E7A-A684-588DB2D66D9D}" destId="{1F7BF30D-910A-4DA0-A310-A89231828671}" srcOrd="1" destOrd="0" presId="urn:microsoft.com/office/officeart/2009/3/layout/HorizontalOrganizationChart"/>
    <dgm:cxn modelId="{286CC275-4EBA-402C-92AF-624D70D96ACE}" srcId="{9DE25F65-BC90-4317-BFE2-ADE1F8AB2553}" destId="{991DC3D5-8F70-4C4C-A07E-E1116FFC93ED}" srcOrd="4" destOrd="0" parTransId="{D07CE475-6CF2-4007-9C91-D0146E3E5242}" sibTransId="{EAFB8DE9-215E-4CCB-AC95-F5FB3B972B1E}"/>
    <dgm:cxn modelId="{49F08477-D294-4849-89FF-9FA3F8523352}" type="presOf" srcId="{9B4F2A02-A44F-4325-8BDB-D822BEAFABBD}" destId="{F9A68843-CA9E-46A3-89E9-F368904011AC}" srcOrd="0" destOrd="0" presId="urn:microsoft.com/office/officeart/2009/3/layout/HorizontalOrganizationChart"/>
    <dgm:cxn modelId="{257A36A6-737B-448E-9299-4A28A634C858}" type="presOf" srcId="{1D207979-B93E-4287-89EC-5AD6244816DE}" destId="{45F3A666-1176-4AA0-A484-E1B382316B5C}" srcOrd="0" destOrd="0" presId="urn:microsoft.com/office/officeart/2009/3/layout/HorizontalOrganizationChart"/>
    <dgm:cxn modelId="{38D75D14-77B7-489A-A3D8-496A5C787C59}" srcId="{9DE25F65-BC90-4317-BFE2-ADE1F8AB2553}" destId="{0AF12125-194D-42F6-8082-4C04362EC644}" srcOrd="3" destOrd="0" parTransId="{FEA1D2CE-DC99-4194-A117-2A5BEAE06781}" sibTransId="{0BB465B9-7793-4294-91A6-4642E823373F}"/>
    <dgm:cxn modelId="{64DB351D-2BA4-46AD-BBAF-7CC2FE66DC22}" type="presOf" srcId="{FEA1D2CE-DC99-4194-A117-2A5BEAE06781}" destId="{A3680532-8DD3-4210-B618-6566B4D23BC1}" srcOrd="0" destOrd="0" presId="urn:microsoft.com/office/officeart/2009/3/layout/HorizontalOrganizationChart"/>
    <dgm:cxn modelId="{8CC20394-E2C6-48DC-9CEB-1AD2A8F71164}" srcId="{1D207979-B93E-4287-89EC-5AD6244816DE}" destId="{9DE25F65-BC90-4317-BFE2-ADE1F8AB2553}" srcOrd="0" destOrd="0" parTransId="{DDB3589C-1A7D-4EB9-BC0A-DE26DEC4BDEB}" sibTransId="{56045F2E-89D9-47C6-A770-5AB1A91A7395}"/>
    <dgm:cxn modelId="{7D3A9300-CE50-4E00-9B6A-9F8E72F47FDC}" srcId="{9DE25F65-BC90-4317-BFE2-ADE1F8AB2553}" destId="{B6B870B3-5458-4E7A-A684-588DB2D66D9D}" srcOrd="2" destOrd="0" parTransId="{9FBBB4BB-FCFE-4C89-9450-336A22C3FAD9}" sibTransId="{A8137C39-AE47-441B-A0CB-C2FB34D41100}"/>
    <dgm:cxn modelId="{8AB98AB3-E841-42CA-A4D0-0856DEB24AD1}" type="presOf" srcId="{7BC7BE3E-64D0-4D67-834A-CB923641F9B9}" destId="{F1444A95-5FEF-4422-815A-BCA6F2490A10}" srcOrd="0" destOrd="0" presId="urn:microsoft.com/office/officeart/2009/3/layout/HorizontalOrganizationChart"/>
    <dgm:cxn modelId="{2A3E05C1-B86F-4E3C-83C9-ED93961D42E8}" type="presOf" srcId="{9DE25F65-BC90-4317-BFE2-ADE1F8AB2553}" destId="{47A51CF4-4E55-415F-8DE7-23885D55EF25}" srcOrd="1" destOrd="0" presId="urn:microsoft.com/office/officeart/2009/3/layout/HorizontalOrganizationChart"/>
    <dgm:cxn modelId="{FA3056A7-389E-49E7-9D01-DF7EEC56B1E5}" srcId="{9DE25F65-BC90-4317-BFE2-ADE1F8AB2553}" destId="{DB3C2CAE-2B46-456C-AF29-49EF919C3EC4}" srcOrd="0" destOrd="0" parTransId="{D16F5A0C-5656-4529-803D-D75832CFD20E}" sibTransId="{33DB5A7D-3C34-4B65-B637-32985E10FE88}"/>
    <dgm:cxn modelId="{4B665459-AC26-4CF7-AFA5-6478CC0A86AC}" type="presOf" srcId="{D07CE475-6CF2-4007-9C91-D0146E3E5242}" destId="{8AADC859-0670-44F4-A7DC-20E11D35F703}" srcOrd="0" destOrd="0" presId="urn:microsoft.com/office/officeart/2009/3/layout/HorizontalOrganizationChart"/>
    <dgm:cxn modelId="{94EBAFD3-15E2-4445-B0B9-7EC648D834DA}" type="presOf" srcId="{DB3C2CAE-2B46-456C-AF29-49EF919C3EC4}" destId="{DE785E65-F8B1-4D93-90C5-09B5201988EB}" srcOrd="0" destOrd="0" presId="urn:microsoft.com/office/officeart/2009/3/layout/HorizontalOrganizationChart"/>
    <dgm:cxn modelId="{B11308B9-32EB-4F68-87C3-17637F57D57E}" type="presOf" srcId="{9DE25F65-BC90-4317-BFE2-ADE1F8AB2553}" destId="{AB7AFEB0-F55F-4E3E-A190-67E49DE09FB9}" srcOrd="0" destOrd="0" presId="urn:microsoft.com/office/officeart/2009/3/layout/HorizontalOrganizationChart"/>
    <dgm:cxn modelId="{1717D552-B32A-4808-A964-1A8698908964}" type="presOf" srcId="{991DC3D5-8F70-4C4C-A07E-E1116FFC93ED}" destId="{5356C65C-C0D3-4E41-9E72-23389F14A8BD}" srcOrd="1" destOrd="0" presId="urn:microsoft.com/office/officeart/2009/3/layout/HorizontalOrganizationChart"/>
    <dgm:cxn modelId="{C583F7CD-28E7-41E1-A0CF-E0B78EF8E1F8}" type="presOf" srcId="{DB3C2CAE-2B46-456C-AF29-49EF919C3EC4}" destId="{B8E98520-A4E3-47B3-8C36-109A7EEBC761}" srcOrd="1" destOrd="0" presId="urn:microsoft.com/office/officeart/2009/3/layout/HorizontalOrganizationChart"/>
    <dgm:cxn modelId="{8F117F60-5FC5-4A70-9A80-A944D87B51DE}" type="presParOf" srcId="{45F3A666-1176-4AA0-A484-E1B382316B5C}" destId="{7354548F-5364-4993-9A1D-0DEAADE17ADB}" srcOrd="0" destOrd="0" presId="urn:microsoft.com/office/officeart/2009/3/layout/HorizontalOrganizationChart"/>
    <dgm:cxn modelId="{9D27E167-8054-48BC-821F-29C7CA52FF66}" type="presParOf" srcId="{7354548F-5364-4993-9A1D-0DEAADE17ADB}" destId="{C209E432-2E61-496D-9E86-1CB28EBFC935}" srcOrd="0" destOrd="0" presId="urn:microsoft.com/office/officeart/2009/3/layout/HorizontalOrganizationChart"/>
    <dgm:cxn modelId="{19B91923-DC0A-4AE7-BB41-8A0D3EE8F825}" type="presParOf" srcId="{C209E432-2E61-496D-9E86-1CB28EBFC935}" destId="{AB7AFEB0-F55F-4E3E-A190-67E49DE09FB9}" srcOrd="0" destOrd="0" presId="urn:microsoft.com/office/officeart/2009/3/layout/HorizontalOrganizationChart"/>
    <dgm:cxn modelId="{6F833B25-4CE8-465C-9868-0B46E794215E}" type="presParOf" srcId="{C209E432-2E61-496D-9E86-1CB28EBFC935}" destId="{47A51CF4-4E55-415F-8DE7-23885D55EF25}" srcOrd="1" destOrd="0" presId="urn:microsoft.com/office/officeart/2009/3/layout/HorizontalOrganizationChart"/>
    <dgm:cxn modelId="{B3EF32C6-8A51-4979-B206-66F15B4B2FD8}" type="presParOf" srcId="{7354548F-5364-4993-9A1D-0DEAADE17ADB}" destId="{8BE575ED-D05B-4209-8B8C-D44A1DB51E4B}" srcOrd="1" destOrd="0" presId="urn:microsoft.com/office/officeart/2009/3/layout/HorizontalOrganizationChart"/>
    <dgm:cxn modelId="{F8141976-3001-431A-AD15-DDE65D8EC308}" type="presParOf" srcId="{8BE575ED-D05B-4209-8B8C-D44A1DB51E4B}" destId="{339A135C-ABB8-4DF5-8893-722BF9221006}" srcOrd="0" destOrd="0" presId="urn:microsoft.com/office/officeart/2009/3/layout/HorizontalOrganizationChart"/>
    <dgm:cxn modelId="{6E7A1D85-FD22-408A-B2F0-ECA2236AD23D}" type="presParOf" srcId="{8BE575ED-D05B-4209-8B8C-D44A1DB51E4B}" destId="{635FA437-1354-473E-96F8-812BEAEB90F1}" srcOrd="1" destOrd="0" presId="urn:microsoft.com/office/officeart/2009/3/layout/HorizontalOrganizationChart"/>
    <dgm:cxn modelId="{9AB25366-EBEC-45AE-BEC8-F54F852152B6}" type="presParOf" srcId="{635FA437-1354-473E-96F8-812BEAEB90F1}" destId="{C071C818-45B0-4802-B212-A5035451BE09}" srcOrd="0" destOrd="0" presId="urn:microsoft.com/office/officeart/2009/3/layout/HorizontalOrganizationChart"/>
    <dgm:cxn modelId="{65C3767B-6EEA-4226-83D7-AC020DF9A799}" type="presParOf" srcId="{C071C818-45B0-4802-B212-A5035451BE09}" destId="{DE785E65-F8B1-4D93-90C5-09B5201988EB}" srcOrd="0" destOrd="0" presId="urn:microsoft.com/office/officeart/2009/3/layout/HorizontalOrganizationChart"/>
    <dgm:cxn modelId="{31E92E10-83A6-4D7B-BB4C-9A8AF60EC693}" type="presParOf" srcId="{C071C818-45B0-4802-B212-A5035451BE09}" destId="{B8E98520-A4E3-47B3-8C36-109A7EEBC761}" srcOrd="1" destOrd="0" presId="urn:microsoft.com/office/officeart/2009/3/layout/HorizontalOrganizationChart"/>
    <dgm:cxn modelId="{2448698F-A27F-4E53-BF6F-6F155B137BF5}" type="presParOf" srcId="{635FA437-1354-473E-96F8-812BEAEB90F1}" destId="{5FB9343C-4FFF-4C04-9E43-0B5259EA428A}" srcOrd="1" destOrd="0" presId="urn:microsoft.com/office/officeart/2009/3/layout/HorizontalOrganizationChart"/>
    <dgm:cxn modelId="{A5A9F6F9-2F03-4BF6-A716-4A0261C6A5AD}" type="presParOf" srcId="{635FA437-1354-473E-96F8-812BEAEB90F1}" destId="{A5FEF097-B4AB-4380-BC62-248BBA4D6545}" srcOrd="2" destOrd="0" presId="urn:microsoft.com/office/officeart/2009/3/layout/HorizontalOrganizationChart"/>
    <dgm:cxn modelId="{7152C790-D1BF-4BBA-85E3-D2B5BFD1BC13}" type="presParOf" srcId="{8BE575ED-D05B-4209-8B8C-D44A1DB51E4B}" destId="{F9A68843-CA9E-46A3-89E9-F368904011AC}" srcOrd="2" destOrd="0" presId="urn:microsoft.com/office/officeart/2009/3/layout/HorizontalOrganizationChart"/>
    <dgm:cxn modelId="{A05A7191-F6DB-4D86-BE93-561BC5742820}" type="presParOf" srcId="{8BE575ED-D05B-4209-8B8C-D44A1DB51E4B}" destId="{98CE648D-851B-4887-B206-C4621C595929}" srcOrd="3" destOrd="0" presId="urn:microsoft.com/office/officeart/2009/3/layout/HorizontalOrganizationChart"/>
    <dgm:cxn modelId="{150C4E10-C681-4366-90C7-54147FE91912}" type="presParOf" srcId="{98CE648D-851B-4887-B206-C4621C595929}" destId="{470DB8BB-B6AC-4E1C-8106-DF8B2FC54681}" srcOrd="0" destOrd="0" presId="urn:microsoft.com/office/officeart/2009/3/layout/HorizontalOrganizationChart"/>
    <dgm:cxn modelId="{F0BAE98B-D9F8-4345-BC59-934DDB633C9A}" type="presParOf" srcId="{470DB8BB-B6AC-4E1C-8106-DF8B2FC54681}" destId="{F1444A95-5FEF-4422-815A-BCA6F2490A10}" srcOrd="0" destOrd="0" presId="urn:microsoft.com/office/officeart/2009/3/layout/HorizontalOrganizationChart"/>
    <dgm:cxn modelId="{8F55C5D7-C683-4D7D-BF6D-A1EE71712886}" type="presParOf" srcId="{470DB8BB-B6AC-4E1C-8106-DF8B2FC54681}" destId="{2BFD41BA-9032-497F-BF76-D6EA60DAF304}" srcOrd="1" destOrd="0" presId="urn:microsoft.com/office/officeart/2009/3/layout/HorizontalOrganizationChart"/>
    <dgm:cxn modelId="{A4F6295C-2C23-4299-A8D3-82CDBCE997AF}" type="presParOf" srcId="{98CE648D-851B-4887-B206-C4621C595929}" destId="{336610A4-32B2-4CD2-964D-48F9C7038BD7}" srcOrd="1" destOrd="0" presId="urn:microsoft.com/office/officeart/2009/3/layout/HorizontalOrganizationChart"/>
    <dgm:cxn modelId="{766D1538-B7EF-46A7-AB40-5E4864B507E9}" type="presParOf" srcId="{98CE648D-851B-4887-B206-C4621C595929}" destId="{B443AD33-6ECE-468F-93D7-2C84B57CBE60}" srcOrd="2" destOrd="0" presId="urn:microsoft.com/office/officeart/2009/3/layout/HorizontalOrganizationChart"/>
    <dgm:cxn modelId="{B7053385-312A-4228-ABF0-94A8BA08CEE4}" type="presParOf" srcId="{8BE575ED-D05B-4209-8B8C-D44A1DB51E4B}" destId="{36B4C4F4-C8EC-4BAA-959E-980B4FDFC388}" srcOrd="4" destOrd="0" presId="urn:microsoft.com/office/officeart/2009/3/layout/HorizontalOrganizationChart"/>
    <dgm:cxn modelId="{831B03AA-0E6A-4ED0-B6D6-9FB2D7100559}" type="presParOf" srcId="{8BE575ED-D05B-4209-8B8C-D44A1DB51E4B}" destId="{8C91E271-E701-4550-8365-40FF2579E01D}" srcOrd="5" destOrd="0" presId="urn:microsoft.com/office/officeart/2009/3/layout/HorizontalOrganizationChart"/>
    <dgm:cxn modelId="{7EB27750-2806-462B-A273-5E66FA649B73}" type="presParOf" srcId="{8C91E271-E701-4550-8365-40FF2579E01D}" destId="{CD03240F-1545-4AA8-9E2E-CEEE73B60FDE}" srcOrd="0" destOrd="0" presId="urn:microsoft.com/office/officeart/2009/3/layout/HorizontalOrganizationChart"/>
    <dgm:cxn modelId="{188C64AE-FE7C-4419-B4D3-FE702167A9D7}" type="presParOf" srcId="{CD03240F-1545-4AA8-9E2E-CEEE73B60FDE}" destId="{65F1247C-9B7E-4235-8CF1-A4D1187E8401}" srcOrd="0" destOrd="0" presId="urn:microsoft.com/office/officeart/2009/3/layout/HorizontalOrganizationChart"/>
    <dgm:cxn modelId="{EEC1D266-A28E-4ED1-988F-821F42B3991D}" type="presParOf" srcId="{CD03240F-1545-4AA8-9E2E-CEEE73B60FDE}" destId="{1F7BF30D-910A-4DA0-A310-A89231828671}" srcOrd="1" destOrd="0" presId="urn:microsoft.com/office/officeart/2009/3/layout/HorizontalOrganizationChart"/>
    <dgm:cxn modelId="{A8D90341-7DBA-44B0-AD8B-4F1DF69A6B63}" type="presParOf" srcId="{8C91E271-E701-4550-8365-40FF2579E01D}" destId="{B7581E2E-A064-443D-A6D2-402D1C103C13}" srcOrd="1" destOrd="0" presId="urn:microsoft.com/office/officeart/2009/3/layout/HorizontalOrganizationChart"/>
    <dgm:cxn modelId="{51D3BB09-A1E0-4E24-9532-EA28AA70B9A0}" type="presParOf" srcId="{8C91E271-E701-4550-8365-40FF2579E01D}" destId="{7FE3BBE8-9236-4061-AF1D-8B2C9DF1B145}" srcOrd="2" destOrd="0" presId="urn:microsoft.com/office/officeart/2009/3/layout/HorizontalOrganizationChart"/>
    <dgm:cxn modelId="{3E3EBDC6-1044-4B28-A8C7-9CE706C60BF1}" type="presParOf" srcId="{8BE575ED-D05B-4209-8B8C-D44A1DB51E4B}" destId="{A3680532-8DD3-4210-B618-6566B4D23BC1}" srcOrd="6" destOrd="0" presId="urn:microsoft.com/office/officeart/2009/3/layout/HorizontalOrganizationChart"/>
    <dgm:cxn modelId="{2E70EA5A-CE12-49F2-9393-929ADFF28E92}" type="presParOf" srcId="{8BE575ED-D05B-4209-8B8C-D44A1DB51E4B}" destId="{D097B507-A109-4448-8204-532CDC576A63}" srcOrd="7" destOrd="0" presId="urn:microsoft.com/office/officeart/2009/3/layout/HorizontalOrganizationChart"/>
    <dgm:cxn modelId="{3491A214-959D-4D4F-A952-5D343061B849}" type="presParOf" srcId="{D097B507-A109-4448-8204-532CDC576A63}" destId="{659ACBC1-9444-44C0-B9D5-E13DD25AE607}" srcOrd="0" destOrd="0" presId="urn:microsoft.com/office/officeart/2009/3/layout/HorizontalOrganizationChart"/>
    <dgm:cxn modelId="{D202AB4D-7AF6-4B1C-8ABE-261E950D73F2}" type="presParOf" srcId="{659ACBC1-9444-44C0-B9D5-E13DD25AE607}" destId="{C1D73372-C081-45AB-8F58-7399112AD974}" srcOrd="0" destOrd="0" presId="urn:microsoft.com/office/officeart/2009/3/layout/HorizontalOrganizationChart"/>
    <dgm:cxn modelId="{C371EF82-F8C8-46AD-8AB8-BEC7925D9727}" type="presParOf" srcId="{659ACBC1-9444-44C0-B9D5-E13DD25AE607}" destId="{6DF1CABA-3AA7-444A-AD88-07C19E60830B}" srcOrd="1" destOrd="0" presId="urn:microsoft.com/office/officeart/2009/3/layout/HorizontalOrganizationChart"/>
    <dgm:cxn modelId="{54512DB9-0FC8-49B2-B47A-BF2ADFADB53F}" type="presParOf" srcId="{D097B507-A109-4448-8204-532CDC576A63}" destId="{EE1B58D4-9777-40E6-B9CA-07CA57FD4992}" srcOrd="1" destOrd="0" presId="urn:microsoft.com/office/officeart/2009/3/layout/HorizontalOrganizationChart"/>
    <dgm:cxn modelId="{B24B132D-0481-4EA9-BE0E-A0018986E61B}" type="presParOf" srcId="{D097B507-A109-4448-8204-532CDC576A63}" destId="{B3D0A3FB-A5C6-4CCF-AD72-71D78AA7C485}" srcOrd="2" destOrd="0" presId="urn:microsoft.com/office/officeart/2009/3/layout/HorizontalOrganizationChart"/>
    <dgm:cxn modelId="{6EBB594C-A5A0-43F4-8191-25B6A9005809}" type="presParOf" srcId="{8BE575ED-D05B-4209-8B8C-D44A1DB51E4B}" destId="{8AADC859-0670-44F4-A7DC-20E11D35F703}" srcOrd="8" destOrd="0" presId="urn:microsoft.com/office/officeart/2009/3/layout/HorizontalOrganizationChart"/>
    <dgm:cxn modelId="{4CE7DCCD-9557-4B80-AE9D-C229F087BB63}" type="presParOf" srcId="{8BE575ED-D05B-4209-8B8C-D44A1DB51E4B}" destId="{91A5510B-C1D3-4913-B197-117D1C7A360A}" srcOrd="9" destOrd="0" presId="urn:microsoft.com/office/officeart/2009/3/layout/HorizontalOrganizationChart"/>
    <dgm:cxn modelId="{FCD10A0F-FDC2-420E-BBF1-331CC9117A6E}" type="presParOf" srcId="{91A5510B-C1D3-4913-B197-117D1C7A360A}" destId="{460F6733-7A7F-4178-9862-0D3A9A2C41D3}" srcOrd="0" destOrd="0" presId="urn:microsoft.com/office/officeart/2009/3/layout/HorizontalOrganizationChart"/>
    <dgm:cxn modelId="{0358B473-F21F-4F27-ADEF-E3CA4973364E}" type="presParOf" srcId="{460F6733-7A7F-4178-9862-0D3A9A2C41D3}" destId="{7DCC232E-FDED-45E7-8C7B-7A233C64BC03}" srcOrd="0" destOrd="0" presId="urn:microsoft.com/office/officeart/2009/3/layout/HorizontalOrganizationChart"/>
    <dgm:cxn modelId="{B7031456-3142-4D39-9A23-D1DD9472231B}" type="presParOf" srcId="{460F6733-7A7F-4178-9862-0D3A9A2C41D3}" destId="{5356C65C-C0D3-4E41-9E72-23389F14A8BD}" srcOrd="1" destOrd="0" presId="urn:microsoft.com/office/officeart/2009/3/layout/HorizontalOrganizationChart"/>
    <dgm:cxn modelId="{614526DF-9A9B-4E9B-87BF-CD98501C3535}" type="presParOf" srcId="{91A5510B-C1D3-4913-B197-117D1C7A360A}" destId="{3970F619-6631-42BA-B5D0-A3DB8C9276C2}" srcOrd="1" destOrd="0" presId="urn:microsoft.com/office/officeart/2009/3/layout/HorizontalOrganizationChart"/>
    <dgm:cxn modelId="{CB8155FF-2A2A-4AD6-B490-D63FB6A03BDB}" type="presParOf" srcId="{91A5510B-C1D3-4913-B197-117D1C7A360A}" destId="{22B502C3-E95F-427B-9580-9E2D59D5F48B}" srcOrd="2" destOrd="0" presId="urn:microsoft.com/office/officeart/2009/3/layout/HorizontalOrganizationChart"/>
    <dgm:cxn modelId="{B689B73B-7210-4118-B337-017E21985720}" type="presParOf" srcId="{7354548F-5364-4993-9A1D-0DEAADE17ADB}" destId="{FD082247-A48E-4B18-B270-8DCAD6A4E7B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F85DA5-38BF-4269-B17C-1A196674D442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0332E6AC-491E-4429-BEA2-83418780E6CA}">
      <dgm:prSet phldrT="[Text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Actualmente MSP servicio de salud segmentado</a:t>
          </a:r>
          <a:endParaRPr lang="es-ES" dirty="0">
            <a:solidFill>
              <a:schemeClr val="tx1"/>
            </a:solidFill>
          </a:endParaRPr>
        </a:p>
      </dgm:t>
    </dgm:pt>
    <dgm:pt modelId="{E89D711F-A525-4992-8968-037C734F75DA}" type="parTrans" cxnId="{510D8F89-2B33-44AB-9466-249645D86B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77314-A048-4EA0-A92A-6D821C097B40}" type="sibTrans" cxnId="{510D8F89-2B33-44AB-9466-249645D86B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EF9729-991D-45C2-9539-DB32B55ACE4F}">
      <dgm:prSet phldrT="[Text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2018 Incremento de Establecimientos de salud tipo C en zonas rurales de acuerdo a la tendencia</a:t>
          </a:r>
          <a:endParaRPr lang="es-ES" dirty="0">
            <a:solidFill>
              <a:schemeClr val="tx1"/>
            </a:solidFill>
          </a:endParaRPr>
        </a:p>
      </dgm:t>
    </dgm:pt>
    <dgm:pt modelId="{299C370F-4130-472B-B656-3119FF13B53D}" type="parTrans" cxnId="{7ED5EC43-9473-400E-AD3F-C5D5B0BB18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3135EF1-77F4-4633-83F8-1E76749EB62D}" type="sibTrans" cxnId="{7ED5EC43-9473-400E-AD3F-C5D5B0BB18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C03E315-F1DD-4C45-A7D8-8FA2C86598D1}">
      <dgm:prSet phldrT="[Text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2020 Líder de la Red primaria de salud a nivel nacional</a:t>
          </a:r>
          <a:endParaRPr lang="es-ES" dirty="0">
            <a:solidFill>
              <a:schemeClr val="tx1"/>
            </a:solidFill>
          </a:endParaRPr>
        </a:p>
      </dgm:t>
    </dgm:pt>
    <dgm:pt modelId="{89E5AC71-017E-4D5C-86E3-BC7914125025}" type="parTrans" cxnId="{2AD2AB8F-3F97-4931-9C76-FA8E4308AC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825FFE-9324-4A36-ADE5-0BFA712FC08C}" type="sibTrans" cxnId="{2AD2AB8F-3F97-4931-9C76-FA8E4308AC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5F7063-E286-4D16-9CD3-6BDCDC79C734}" type="pres">
      <dgm:prSet presAssocID="{71F85DA5-38BF-4269-B17C-1A196674D442}" presName="Name0" presStyleCnt="0">
        <dgm:presLayoutVars>
          <dgm:dir/>
          <dgm:resizeHandles val="exact"/>
        </dgm:presLayoutVars>
      </dgm:prSet>
      <dgm:spPr/>
    </dgm:pt>
    <dgm:pt modelId="{67FFC53D-B7EF-44DC-A5E6-2EB46432921A}" type="pres">
      <dgm:prSet presAssocID="{0332E6AC-491E-4429-BEA2-83418780E6CA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67D468-A2D7-4DA0-BA96-06BFAB32CD93}" type="pres">
      <dgm:prSet presAssocID="{24677314-A048-4EA0-A92A-6D821C097B40}" presName="parSpace" presStyleCnt="0"/>
      <dgm:spPr/>
    </dgm:pt>
    <dgm:pt modelId="{83DA618C-4849-4F66-816D-CA26B1B641AB}" type="pres">
      <dgm:prSet presAssocID="{E4EF9729-991D-45C2-9539-DB32B55ACE4F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D80CC2-5693-4396-B504-2D0B6FF03E0A}" type="pres">
      <dgm:prSet presAssocID="{23135EF1-77F4-4633-83F8-1E76749EB62D}" presName="parSpace" presStyleCnt="0"/>
      <dgm:spPr/>
    </dgm:pt>
    <dgm:pt modelId="{2E864808-9EE0-455D-AC0B-D08FB1C60794}" type="pres">
      <dgm:prSet presAssocID="{4C03E315-F1DD-4C45-A7D8-8FA2C86598D1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ED5EC43-9473-400E-AD3F-C5D5B0BB185A}" srcId="{71F85DA5-38BF-4269-B17C-1A196674D442}" destId="{E4EF9729-991D-45C2-9539-DB32B55ACE4F}" srcOrd="1" destOrd="0" parTransId="{299C370F-4130-472B-B656-3119FF13B53D}" sibTransId="{23135EF1-77F4-4633-83F8-1E76749EB62D}"/>
    <dgm:cxn modelId="{510D8F89-2B33-44AB-9466-249645D86BCE}" srcId="{71F85DA5-38BF-4269-B17C-1A196674D442}" destId="{0332E6AC-491E-4429-BEA2-83418780E6CA}" srcOrd="0" destOrd="0" parTransId="{E89D711F-A525-4992-8968-037C734F75DA}" sibTransId="{24677314-A048-4EA0-A92A-6D821C097B40}"/>
    <dgm:cxn modelId="{54A6592E-03FB-4372-8945-4871CFD74242}" type="presOf" srcId="{0332E6AC-491E-4429-BEA2-83418780E6CA}" destId="{67FFC53D-B7EF-44DC-A5E6-2EB46432921A}" srcOrd="0" destOrd="0" presId="urn:microsoft.com/office/officeart/2005/8/layout/hChevron3"/>
    <dgm:cxn modelId="{4A06FF21-8A1B-4CA6-94AB-B7E1CBE89793}" type="presOf" srcId="{4C03E315-F1DD-4C45-A7D8-8FA2C86598D1}" destId="{2E864808-9EE0-455D-AC0B-D08FB1C60794}" srcOrd="0" destOrd="0" presId="urn:microsoft.com/office/officeart/2005/8/layout/hChevron3"/>
    <dgm:cxn modelId="{2AD2AB8F-3F97-4931-9C76-FA8E4308ACE8}" srcId="{71F85DA5-38BF-4269-B17C-1A196674D442}" destId="{4C03E315-F1DD-4C45-A7D8-8FA2C86598D1}" srcOrd="2" destOrd="0" parTransId="{89E5AC71-017E-4D5C-86E3-BC7914125025}" sibTransId="{EC825FFE-9324-4A36-ADE5-0BFA712FC08C}"/>
    <dgm:cxn modelId="{EB3EB474-0008-43D9-BCBF-6669E28635E5}" type="presOf" srcId="{71F85DA5-38BF-4269-B17C-1A196674D442}" destId="{E05F7063-E286-4D16-9CD3-6BDCDC79C734}" srcOrd="0" destOrd="0" presId="urn:microsoft.com/office/officeart/2005/8/layout/hChevron3"/>
    <dgm:cxn modelId="{E10FFC78-88E1-4DDB-B526-D597037376BA}" type="presOf" srcId="{E4EF9729-991D-45C2-9539-DB32B55ACE4F}" destId="{83DA618C-4849-4F66-816D-CA26B1B641AB}" srcOrd="0" destOrd="0" presId="urn:microsoft.com/office/officeart/2005/8/layout/hChevron3"/>
    <dgm:cxn modelId="{8DEEE8D5-4682-4DE4-BA0C-784D435AE2C0}" type="presParOf" srcId="{E05F7063-E286-4D16-9CD3-6BDCDC79C734}" destId="{67FFC53D-B7EF-44DC-A5E6-2EB46432921A}" srcOrd="0" destOrd="0" presId="urn:microsoft.com/office/officeart/2005/8/layout/hChevron3"/>
    <dgm:cxn modelId="{CA01CE69-9F7E-44D2-AF3B-B8B53A855AC5}" type="presParOf" srcId="{E05F7063-E286-4D16-9CD3-6BDCDC79C734}" destId="{4D67D468-A2D7-4DA0-BA96-06BFAB32CD93}" srcOrd="1" destOrd="0" presId="urn:microsoft.com/office/officeart/2005/8/layout/hChevron3"/>
    <dgm:cxn modelId="{1EBDEB96-7660-49C2-8096-087201CF7DFC}" type="presParOf" srcId="{E05F7063-E286-4D16-9CD3-6BDCDC79C734}" destId="{83DA618C-4849-4F66-816D-CA26B1B641AB}" srcOrd="2" destOrd="0" presId="urn:microsoft.com/office/officeart/2005/8/layout/hChevron3"/>
    <dgm:cxn modelId="{858D6BE4-1461-4577-BC0F-B432AB1431AF}" type="presParOf" srcId="{E05F7063-E286-4D16-9CD3-6BDCDC79C734}" destId="{77D80CC2-5693-4396-B504-2D0B6FF03E0A}" srcOrd="3" destOrd="0" presId="urn:microsoft.com/office/officeart/2005/8/layout/hChevron3"/>
    <dgm:cxn modelId="{A897B653-8E80-4EE1-8987-77ECD9D0BF90}" type="presParOf" srcId="{E05F7063-E286-4D16-9CD3-6BDCDC79C734}" destId="{2E864808-9EE0-455D-AC0B-D08FB1C6079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5E7E4C-0452-4B54-A014-08C945B178B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206035D-B2E2-42E2-B284-37BE405EDFFE}">
      <dgm:prSet phldrT="[Texto]" custT="1"/>
      <dgm:spPr/>
      <dgm:t>
        <a:bodyPr/>
        <a:lstStyle/>
        <a:p>
          <a:r>
            <a:rPr lang="es-EC" sz="2000" b="1" dirty="0" smtClean="0"/>
            <a:t>ESTRATEGIA</a:t>
          </a:r>
          <a:endParaRPr lang="es-EC" sz="2000" b="1" dirty="0"/>
        </a:p>
      </dgm:t>
    </dgm:pt>
    <dgm:pt modelId="{C683D1B5-26C3-468C-ABE4-6BC5851368B6}" type="parTrans" cxnId="{AD952247-2C8E-4EE2-A271-B2DD60454A51}">
      <dgm:prSet/>
      <dgm:spPr/>
      <dgm:t>
        <a:bodyPr/>
        <a:lstStyle/>
        <a:p>
          <a:endParaRPr lang="es-EC"/>
        </a:p>
      </dgm:t>
    </dgm:pt>
    <dgm:pt modelId="{0DEAD416-E163-4172-822B-93194ABA0825}" type="sibTrans" cxnId="{AD952247-2C8E-4EE2-A271-B2DD60454A51}">
      <dgm:prSet/>
      <dgm:spPr/>
      <dgm:t>
        <a:bodyPr/>
        <a:lstStyle/>
        <a:p>
          <a:endParaRPr lang="es-EC"/>
        </a:p>
      </dgm:t>
    </dgm:pt>
    <dgm:pt modelId="{F852DE49-8D46-4300-9714-97AB48088787}">
      <dgm:prSet phldrT="[Texto]"/>
      <dgm:spPr/>
      <dgm:t>
        <a:bodyPr/>
        <a:lstStyle/>
        <a:p>
          <a:r>
            <a:rPr lang="es-EC" dirty="0" smtClean="0"/>
            <a:t>Estrategia de Crecimiento Intensivo</a:t>
          </a:r>
          <a:endParaRPr lang="es-EC" dirty="0"/>
        </a:p>
      </dgm:t>
    </dgm:pt>
    <dgm:pt modelId="{E1284312-D268-4B57-A07B-676FD367C1A7}" type="parTrans" cxnId="{BD133A65-F000-4E34-98C6-0681645C5AFE}">
      <dgm:prSet/>
      <dgm:spPr/>
      <dgm:t>
        <a:bodyPr/>
        <a:lstStyle/>
        <a:p>
          <a:endParaRPr lang="es-EC"/>
        </a:p>
      </dgm:t>
    </dgm:pt>
    <dgm:pt modelId="{BA29E225-6391-4984-870D-9303A9598610}" type="sibTrans" cxnId="{BD133A65-F000-4E34-98C6-0681645C5AFE}">
      <dgm:prSet/>
      <dgm:spPr/>
      <dgm:t>
        <a:bodyPr/>
        <a:lstStyle/>
        <a:p>
          <a:endParaRPr lang="es-EC"/>
        </a:p>
      </dgm:t>
    </dgm:pt>
    <dgm:pt modelId="{31151AA6-1613-4AF0-A238-D26AD4A24564}">
      <dgm:prSet phldrT="[Texto]"/>
      <dgm:spPr/>
      <dgm:t>
        <a:bodyPr/>
        <a:lstStyle/>
        <a:p>
          <a:r>
            <a:rPr lang="es-EC" dirty="0" smtClean="0"/>
            <a:t>Estrategia de Desarrollo de Mercado</a:t>
          </a:r>
          <a:endParaRPr lang="es-EC" dirty="0"/>
        </a:p>
      </dgm:t>
    </dgm:pt>
    <dgm:pt modelId="{90F8FD8F-3747-40FB-9425-734A66C2852B}" type="parTrans" cxnId="{E134AA80-95F4-4D17-809B-26D0E708D7B3}">
      <dgm:prSet/>
      <dgm:spPr/>
      <dgm:t>
        <a:bodyPr/>
        <a:lstStyle/>
        <a:p>
          <a:endParaRPr lang="es-EC"/>
        </a:p>
      </dgm:t>
    </dgm:pt>
    <dgm:pt modelId="{F8CE9FD6-7A71-4A04-9843-9277FEEECCA8}" type="sibTrans" cxnId="{E134AA80-95F4-4D17-809B-26D0E708D7B3}">
      <dgm:prSet/>
      <dgm:spPr/>
      <dgm:t>
        <a:bodyPr/>
        <a:lstStyle/>
        <a:p>
          <a:endParaRPr lang="es-EC"/>
        </a:p>
      </dgm:t>
    </dgm:pt>
    <dgm:pt modelId="{2386723C-5967-43C7-8AE8-9A3CC1A65069}">
      <dgm:prSet phldrT="[Texto]"/>
      <dgm:spPr/>
      <dgm:t>
        <a:bodyPr/>
        <a:lstStyle/>
        <a:p>
          <a:r>
            <a:rPr lang="es-EC" dirty="0" smtClean="0"/>
            <a:t>Estrategia de Crecimiento Integrativo</a:t>
          </a:r>
          <a:endParaRPr lang="es-EC" dirty="0"/>
        </a:p>
      </dgm:t>
    </dgm:pt>
    <dgm:pt modelId="{2314631F-D769-4F42-9E8E-B65017BA5B07}" type="parTrans" cxnId="{E5D7B68F-75DA-4666-8BD9-4E1ED930382B}">
      <dgm:prSet/>
      <dgm:spPr/>
      <dgm:t>
        <a:bodyPr/>
        <a:lstStyle/>
        <a:p>
          <a:endParaRPr lang="es-EC"/>
        </a:p>
      </dgm:t>
    </dgm:pt>
    <dgm:pt modelId="{226E1A56-B5B7-46B1-9D42-33D2EC984FA9}" type="sibTrans" cxnId="{E5D7B68F-75DA-4666-8BD9-4E1ED930382B}">
      <dgm:prSet/>
      <dgm:spPr/>
      <dgm:t>
        <a:bodyPr/>
        <a:lstStyle/>
        <a:p>
          <a:endParaRPr lang="es-EC"/>
        </a:p>
      </dgm:t>
    </dgm:pt>
    <dgm:pt modelId="{5371DD67-8474-4985-A3B7-3962C01FB66D}">
      <dgm:prSet phldrT="[Texto]"/>
      <dgm:spPr/>
      <dgm:t>
        <a:bodyPr/>
        <a:lstStyle/>
        <a:p>
          <a:r>
            <a:rPr lang="es-EC" dirty="0" smtClean="0"/>
            <a:t>Estrategia de Integración Horizontal</a:t>
          </a:r>
          <a:endParaRPr lang="es-EC" dirty="0"/>
        </a:p>
      </dgm:t>
    </dgm:pt>
    <dgm:pt modelId="{FFDC2219-4949-49CE-AA5F-98A4BEDBFCBD}" type="parTrans" cxnId="{8B3D5171-56E7-4BA3-9042-705ABC3FDAA6}">
      <dgm:prSet/>
      <dgm:spPr/>
      <dgm:t>
        <a:bodyPr/>
        <a:lstStyle/>
        <a:p>
          <a:endParaRPr lang="es-EC"/>
        </a:p>
      </dgm:t>
    </dgm:pt>
    <dgm:pt modelId="{5B28E726-0804-4C62-A3F5-F450443F206F}" type="sibTrans" cxnId="{8B3D5171-56E7-4BA3-9042-705ABC3FDAA6}">
      <dgm:prSet/>
      <dgm:spPr/>
      <dgm:t>
        <a:bodyPr/>
        <a:lstStyle/>
        <a:p>
          <a:endParaRPr lang="es-EC"/>
        </a:p>
      </dgm:t>
    </dgm:pt>
    <dgm:pt modelId="{399E8534-42F4-4F40-A5C0-901A562A6BB4}">
      <dgm:prSet/>
      <dgm:spPr/>
      <dgm:t>
        <a:bodyPr/>
        <a:lstStyle/>
        <a:p>
          <a:r>
            <a:rPr lang="es-EC" dirty="0" smtClean="0"/>
            <a:t>Acciones que permite expandir</a:t>
          </a:r>
          <a:endParaRPr lang="es-EC" dirty="0"/>
        </a:p>
      </dgm:t>
    </dgm:pt>
    <dgm:pt modelId="{3CD2CE50-5174-42BC-974F-4670A0194D3D}" type="parTrans" cxnId="{DFB618B2-1136-4365-9DD0-44F1E6B18244}">
      <dgm:prSet/>
      <dgm:spPr/>
      <dgm:t>
        <a:bodyPr/>
        <a:lstStyle/>
        <a:p>
          <a:endParaRPr lang="es-EC"/>
        </a:p>
      </dgm:t>
    </dgm:pt>
    <dgm:pt modelId="{BFDA8D12-4F5B-44FB-8EFB-373F5B594F99}" type="sibTrans" cxnId="{DFB618B2-1136-4365-9DD0-44F1E6B18244}">
      <dgm:prSet/>
      <dgm:spPr/>
      <dgm:t>
        <a:bodyPr/>
        <a:lstStyle/>
        <a:p>
          <a:endParaRPr lang="es-EC"/>
        </a:p>
      </dgm:t>
    </dgm:pt>
    <dgm:pt modelId="{F5452AB6-C74B-4910-A40E-F9A4A03CF3BB}">
      <dgm:prSet/>
      <dgm:spPr/>
      <dgm:t>
        <a:bodyPr/>
        <a:lstStyle/>
        <a:p>
          <a:r>
            <a:rPr lang="es-EC" dirty="0" smtClean="0"/>
            <a:t>Control de proveedores</a:t>
          </a:r>
        </a:p>
        <a:p>
          <a:r>
            <a:rPr lang="es-EC" dirty="0" smtClean="0"/>
            <a:t>Aplica  colaboración  institucional</a:t>
          </a:r>
          <a:endParaRPr lang="es-EC" dirty="0"/>
        </a:p>
      </dgm:t>
    </dgm:pt>
    <dgm:pt modelId="{4EA67B65-1F41-45E4-8445-F107ACF790DE}" type="parTrans" cxnId="{3F7145F4-9311-4200-AD02-ACD92DA79DF5}">
      <dgm:prSet/>
      <dgm:spPr/>
      <dgm:t>
        <a:bodyPr/>
        <a:lstStyle/>
        <a:p>
          <a:endParaRPr lang="es-EC"/>
        </a:p>
      </dgm:t>
    </dgm:pt>
    <dgm:pt modelId="{9F8D3E08-BCDD-4703-926C-49BEC1D9452F}" type="sibTrans" cxnId="{3F7145F4-9311-4200-AD02-ACD92DA79DF5}">
      <dgm:prSet/>
      <dgm:spPr/>
      <dgm:t>
        <a:bodyPr/>
        <a:lstStyle/>
        <a:p>
          <a:endParaRPr lang="es-EC"/>
        </a:p>
      </dgm:t>
    </dgm:pt>
    <dgm:pt modelId="{D3E863AA-01D7-4711-A4F3-1EB1BB45DCCE}" type="pres">
      <dgm:prSet presAssocID="{C55E7E4C-0452-4B54-A014-08C945B178B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BBBF669-7772-44AF-BE6B-6AC4BEDE366D}" type="pres">
      <dgm:prSet presAssocID="{5206035D-B2E2-42E2-B284-37BE405EDFFE}" presName="root1" presStyleCnt="0"/>
      <dgm:spPr/>
    </dgm:pt>
    <dgm:pt modelId="{F04755D5-5F93-460E-AF17-C26927570969}" type="pres">
      <dgm:prSet presAssocID="{5206035D-B2E2-42E2-B284-37BE405EDFF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75203A3-E79B-4472-A83F-D26C6914B7D1}" type="pres">
      <dgm:prSet presAssocID="{5206035D-B2E2-42E2-B284-37BE405EDFFE}" presName="level2hierChild" presStyleCnt="0"/>
      <dgm:spPr/>
    </dgm:pt>
    <dgm:pt modelId="{3934A3E0-EEDD-4939-A635-06ADB399D240}" type="pres">
      <dgm:prSet presAssocID="{E1284312-D268-4B57-A07B-676FD367C1A7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ABD14F68-9B29-4D5B-8295-AB75925DE07C}" type="pres">
      <dgm:prSet presAssocID="{E1284312-D268-4B57-A07B-676FD367C1A7}" presName="connTx" presStyleLbl="parChTrans1D2" presStyleIdx="0" presStyleCnt="2"/>
      <dgm:spPr/>
      <dgm:t>
        <a:bodyPr/>
        <a:lstStyle/>
        <a:p>
          <a:endParaRPr lang="es-EC"/>
        </a:p>
      </dgm:t>
    </dgm:pt>
    <dgm:pt modelId="{ADA3DA8C-4D5F-42CD-B1E5-56C0C050C773}" type="pres">
      <dgm:prSet presAssocID="{F852DE49-8D46-4300-9714-97AB48088787}" presName="root2" presStyleCnt="0"/>
      <dgm:spPr/>
    </dgm:pt>
    <dgm:pt modelId="{671BB111-E9AC-453F-A1FF-29173AE5FD8E}" type="pres">
      <dgm:prSet presAssocID="{F852DE49-8D46-4300-9714-97AB4808878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6682BAA-F1F0-4D90-92C8-FC11697756E2}" type="pres">
      <dgm:prSet presAssocID="{F852DE49-8D46-4300-9714-97AB48088787}" presName="level3hierChild" presStyleCnt="0"/>
      <dgm:spPr/>
    </dgm:pt>
    <dgm:pt modelId="{4E76A4C7-AF6D-490F-A30F-D916554AC964}" type="pres">
      <dgm:prSet presAssocID="{90F8FD8F-3747-40FB-9425-734A66C2852B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3D77AC84-2E13-466A-A5BD-8673E0DC4EC9}" type="pres">
      <dgm:prSet presAssocID="{90F8FD8F-3747-40FB-9425-734A66C2852B}" presName="connTx" presStyleLbl="parChTrans1D3" presStyleIdx="0" presStyleCnt="2"/>
      <dgm:spPr/>
      <dgm:t>
        <a:bodyPr/>
        <a:lstStyle/>
        <a:p>
          <a:endParaRPr lang="es-EC"/>
        </a:p>
      </dgm:t>
    </dgm:pt>
    <dgm:pt modelId="{BC71F70F-6619-4496-BC36-CDC7B6DE2368}" type="pres">
      <dgm:prSet presAssocID="{31151AA6-1613-4AF0-A238-D26AD4A24564}" presName="root2" presStyleCnt="0"/>
      <dgm:spPr/>
    </dgm:pt>
    <dgm:pt modelId="{B891493E-FA30-437D-9A79-DC182A130818}" type="pres">
      <dgm:prSet presAssocID="{31151AA6-1613-4AF0-A238-D26AD4A24564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99CA563-8811-4FE9-8882-C6C24E66F87A}" type="pres">
      <dgm:prSet presAssocID="{31151AA6-1613-4AF0-A238-D26AD4A24564}" presName="level3hierChild" presStyleCnt="0"/>
      <dgm:spPr/>
    </dgm:pt>
    <dgm:pt modelId="{3E13C26D-AAA2-4B8B-A7C1-3C208EF4BC47}" type="pres">
      <dgm:prSet presAssocID="{3CD2CE50-5174-42BC-974F-4670A0194D3D}" presName="conn2-1" presStyleLbl="parChTrans1D4" presStyleIdx="0" presStyleCnt="2"/>
      <dgm:spPr/>
      <dgm:t>
        <a:bodyPr/>
        <a:lstStyle/>
        <a:p>
          <a:endParaRPr lang="es-EC"/>
        </a:p>
      </dgm:t>
    </dgm:pt>
    <dgm:pt modelId="{4BA1D64B-BA59-4EB0-BBB4-65425835F712}" type="pres">
      <dgm:prSet presAssocID="{3CD2CE50-5174-42BC-974F-4670A0194D3D}" presName="connTx" presStyleLbl="parChTrans1D4" presStyleIdx="0" presStyleCnt="2"/>
      <dgm:spPr/>
      <dgm:t>
        <a:bodyPr/>
        <a:lstStyle/>
        <a:p>
          <a:endParaRPr lang="es-EC"/>
        </a:p>
      </dgm:t>
    </dgm:pt>
    <dgm:pt modelId="{B1D0C91C-5762-4258-854A-2A9050BEB033}" type="pres">
      <dgm:prSet presAssocID="{399E8534-42F4-4F40-A5C0-901A562A6BB4}" presName="root2" presStyleCnt="0"/>
      <dgm:spPr/>
    </dgm:pt>
    <dgm:pt modelId="{D237F9AF-7591-4AAB-AD33-30E1C95FD872}" type="pres">
      <dgm:prSet presAssocID="{399E8534-42F4-4F40-A5C0-901A562A6BB4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E5D5F5F-687E-4F99-9411-7B05749F097F}" type="pres">
      <dgm:prSet presAssocID="{399E8534-42F4-4F40-A5C0-901A562A6BB4}" presName="level3hierChild" presStyleCnt="0"/>
      <dgm:spPr/>
    </dgm:pt>
    <dgm:pt modelId="{C6970EB2-0806-4FDD-BE29-4D86CEB90157}" type="pres">
      <dgm:prSet presAssocID="{2314631F-D769-4F42-9E8E-B65017BA5B07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F1B933F9-9802-4CDC-BB9C-75F9B1C233C7}" type="pres">
      <dgm:prSet presAssocID="{2314631F-D769-4F42-9E8E-B65017BA5B07}" presName="connTx" presStyleLbl="parChTrans1D2" presStyleIdx="1" presStyleCnt="2"/>
      <dgm:spPr/>
      <dgm:t>
        <a:bodyPr/>
        <a:lstStyle/>
        <a:p>
          <a:endParaRPr lang="es-EC"/>
        </a:p>
      </dgm:t>
    </dgm:pt>
    <dgm:pt modelId="{77EFCF95-ED99-40DC-A269-D9DDD440D6BC}" type="pres">
      <dgm:prSet presAssocID="{2386723C-5967-43C7-8AE8-9A3CC1A65069}" presName="root2" presStyleCnt="0"/>
      <dgm:spPr/>
    </dgm:pt>
    <dgm:pt modelId="{D1F703C7-2207-493A-A74F-090F3321337C}" type="pres">
      <dgm:prSet presAssocID="{2386723C-5967-43C7-8AE8-9A3CC1A6506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91715B4-B2F0-4B87-8D53-ED5CD9D1EE74}" type="pres">
      <dgm:prSet presAssocID="{2386723C-5967-43C7-8AE8-9A3CC1A65069}" presName="level3hierChild" presStyleCnt="0"/>
      <dgm:spPr/>
    </dgm:pt>
    <dgm:pt modelId="{32B1030F-B36C-4694-AF06-C84931CA4CD3}" type="pres">
      <dgm:prSet presAssocID="{FFDC2219-4949-49CE-AA5F-98A4BEDBFCBD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B3D3C107-C8D0-4C08-9ADD-E4AFF863302B}" type="pres">
      <dgm:prSet presAssocID="{FFDC2219-4949-49CE-AA5F-98A4BEDBFCBD}" presName="connTx" presStyleLbl="parChTrans1D3" presStyleIdx="1" presStyleCnt="2"/>
      <dgm:spPr/>
      <dgm:t>
        <a:bodyPr/>
        <a:lstStyle/>
        <a:p>
          <a:endParaRPr lang="es-EC"/>
        </a:p>
      </dgm:t>
    </dgm:pt>
    <dgm:pt modelId="{691B6ECA-8554-494C-BCF3-873F21C04480}" type="pres">
      <dgm:prSet presAssocID="{5371DD67-8474-4985-A3B7-3962C01FB66D}" presName="root2" presStyleCnt="0"/>
      <dgm:spPr/>
    </dgm:pt>
    <dgm:pt modelId="{AF5D41F4-0FBC-48D8-90ED-E7E9EBD1DE6E}" type="pres">
      <dgm:prSet presAssocID="{5371DD67-8474-4985-A3B7-3962C01FB66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A3CF027-2B31-4984-85E0-9A512DE71AE5}" type="pres">
      <dgm:prSet presAssocID="{5371DD67-8474-4985-A3B7-3962C01FB66D}" presName="level3hierChild" presStyleCnt="0"/>
      <dgm:spPr/>
    </dgm:pt>
    <dgm:pt modelId="{C225A1BE-A060-46E0-909D-6D3A29754F75}" type="pres">
      <dgm:prSet presAssocID="{4EA67B65-1F41-45E4-8445-F107ACF790DE}" presName="conn2-1" presStyleLbl="parChTrans1D4" presStyleIdx="1" presStyleCnt="2"/>
      <dgm:spPr/>
      <dgm:t>
        <a:bodyPr/>
        <a:lstStyle/>
        <a:p>
          <a:endParaRPr lang="es-EC"/>
        </a:p>
      </dgm:t>
    </dgm:pt>
    <dgm:pt modelId="{7951B282-E4E0-4B35-9E19-C2C3322916F0}" type="pres">
      <dgm:prSet presAssocID="{4EA67B65-1F41-45E4-8445-F107ACF790DE}" presName="connTx" presStyleLbl="parChTrans1D4" presStyleIdx="1" presStyleCnt="2"/>
      <dgm:spPr/>
      <dgm:t>
        <a:bodyPr/>
        <a:lstStyle/>
        <a:p>
          <a:endParaRPr lang="es-EC"/>
        </a:p>
      </dgm:t>
    </dgm:pt>
    <dgm:pt modelId="{2CEE19D4-CCDA-42A5-9171-CD8FDB98452F}" type="pres">
      <dgm:prSet presAssocID="{F5452AB6-C74B-4910-A40E-F9A4A03CF3BB}" presName="root2" presStyleCnt="0"/>
      <dgm:spPr/>
    </dgm:pt>
    <dgm:pt modelId="{C64B78EC-04BF-494E-8354-A3CFF9B46105}" type="pres">
      <dgm:prSet presAssocID="{F5452AB6-C74B-4910-A40E-F9A4A03CF3BB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9724B1A-7AF5-4BCF-8075-EC3FFB0984A5}" type="pres">
      <dgm:prSet presAssocID="{F5452AB6-C74B-4910-A40E-F9A4A03CF3BB}" presName="level3hierChild" presStyleCnt="0"/>
      <dgm:spPr/>
    </dgm:pt>
  </dgm:ptLst>
  <dgm:cxnLst>
    <dgm:cxn modelId="{11A5C159-4633-420B-A597-49F77C034346}" type="presOf" srcId="{FFDC2219-4949-49CE-AA5F-98A4BEDBFCBD}" destId="{32B1030F-B36C-4694-AF06-C84931CA4CD3}" srcOrd="0" destOrd="0" presId="urn:microsoft.com/office/officeart/2005/8/layout/hierarchy2"/>
    <dgm:cxn modelId="{04E08E5A-D8C4-4470-8F4B-6F6B09A6889A}" type="presOf" srcId="{90F8FD8F-3747-40FB-9425-734A66C2852B}" destId="{3D77AC84-2E13-466A-A5BD-8673E0DC4EC9}" srcOrd="1" destOrd="0" presId="urn:microsoft.com/office/officeart/2005/8/layout/hierarchy2"/>
    <dgm:cxn modelId="{EDCA14D2-F00D-43E0-9861-22415D6C8E72}" type="presOf" srcId="{F5452AB6-C74B-4910-A40E-F9A4A03CF3BB}" destId="{C64B78EC-04BF-494E-8354-A3CFF9B46105}" srcOrd="0" destOrd="0" presId="urn:microsoft.com/office/officeart/2005/8/layout/hierarchy2"/>
    <dgm:cxn modelId="{AD952247-2C8E-4EE2-A271-B2DD60454A51}" srcId="{C55E7E4C-0452-4B54-A014-08C945B178BD}" destId="{5206035D-B2E2-42E2-B284-37BE405EDFFE}" srcOrd="0" destOrd="0" parTransId="{C683D1B5-26C3-468C-ABE4-6BC5851368B6}" sibTransId="{0DEAD416-E163-4172-822B-93194ABA0825}"/>
    <dgm:cxn modelId="{26C69FB4-012E-4CCE-992D-CF3BF0E0DE28}" type="presOf" srcId="{F852DE49-8D46-4300-9714-97AB48088787}" destId="{671BB111-E9AC-453F-A1FF-29173AE5FD8E}" srcOrd="0" destOrd="0" presId="urn:microsoft.com/office/officeart/2005/8/layout/hierarchy2"/>
    <dgm:cxn modelId="{595FE2BC-E86B-4633-BF16-0B1CF79646BF}" type="presOf" srcId="{E1284312-D268-4B57-A07B-676FD367C1A7}" destId="{ABD14F68-9B29-4D5B-8295-AB75925DE07C}" srcOrd="1" destOrd="0" presId="urn:microsoft.com/office/officeart/2005/8/layout/hierarchy2"/>
    <dgm:cxn modelId="{1870BD27-BE96-40FC-98DD-813E374BA437}" type="presOf" srcId="{2386723C-5967-43C7-8AE8-9A3CC1A65069}" destId="{D1F703C7-2207-493A-A74F-090F3321337C}" srcOrd="0" destOrd="0" presId="urn:microsoft.com/office/officeart/2005/8/layout/hierarchy2"/>
    <dgm:cxn modelId="{23B51372-0450-4C57-A8FE-A914F024C06C}" type="presOf" srcId="{FFDC2219-4949-49CE-AA5F-98A4BEDBFCBD}" destId="{B3D3C107-C8D0-4C08-9ADD-E4AFF863302B}" srcOrd="1" destOrd="0" presId="urn:microsoft.com/office/officeart/2005/8/layout/hierarchy2"/>
    <dgm:cxn modelId="{E5D7B68F-75DA-4666-8BD9-4E1ED930382B}" srcId="{5206035D-B2E2-42E2-B284-37BE405EDFFE}" destId="{2386723C-5967-43C7-8AE8-9A3CC1A65069}" srcOrd="1" destOrd="0" parTransId="{2314631F-D769-4F42-9E8E-B65017BA5B07}" sibTransId="{226E1A56-B5B7-46B1-9D42-33D2EC984FA9}"/>
    <dgm:cxn modelId="{D219FF19-FAE4-47E5-9B00-A5AC33DBF7C1}" type="presOf" srcId="{31151AA6-1613-4AF0-A238-D26AD4A24564}" destId="{B891493E-FA30-437D-9A79-DC182A130818}" srcOrd="0" destOrd="0" presId="urn:microsoft.com/office/officeart/2005/8/layout/hierarchy2"/>
    <dgm:cxn modelId="{0C4C86E7-170C-4B3E-B068-FE71B3615E60}" type="presOf" srcId="{4EA67B65-1F41-45E4-8445-F107ACF790DE}" destId="{C225A1BE-A060-46E0-909D-6D3A29754F75}" srcOrd="0" destOrd="0" presId="urn:microsoft.com/office/officeart/2005/8/layout/hierarchy2"/>
    <dgm:cxn modelId="{FFD75147-DAD0-41F1-9757-8DD1567B225C}" type="presOf" srcId="{3CD2CE50-5174-42BC-974F-4670A0194D3D}" destId="{4BA1D64B-BA59-4EB0-BBB4-65425835F712}" srcOrd="1" destOrd="0" presId="urn:microsoft.com/office/officeart/2005/8/layout/hierarchy2"/>
    <dgm:cxn modelId="{3F7145F4-9311-4200-AD02-ACD92DA79DF5}" srcId="{5371DD67-8474-4985-A3B7-3962C01FB66D}" destId="{F5452AB6-C74B-4910-A40E-F9A4A03CF3BB}" srcOrd="0" destOrd="0" parTransId="{4EA67B65-1F41-45E4-8445-F107ACF790DE}" sibTransId="{9F8D3E08-BCDD-4703-926C-49BEC1D9452F}"/>
    <dgm:cxn modelId="{DF63F235-8661-41C1-9816-020A29C31D66}" type="presOf" srcId="{5206035D-B2E2-42E2-B284-37BE405EDFFE}" destId="{F04755D5-5F93-460E-AF17-C26927570969}" srcOrd="0" destOrd="0" presId="urn:microsoft.com/office/officeart/2005/8/layout/hierarchy2"/>
    <dgm:cxn modelId="{0553380D-AF6C-4585-856E-6CB634ABED1A}" type="presOf" srcId="{C55E7E4C-0452-4B54-A014-08C945B178BD}" destId="{D3E863AA-01D7-4711-A4F3-1EB1BB45DCCE}" srcOrd="0" destOrd="0" presId="urn:microsoft.com/office/officeart/2005/8/layout/hierarchy2"/>
    <dgm:cxn modelId="{5858840A-7FB5-4ED3-9597-6F45A660F7EA}" type="presOf" srcId="{2314631F-D769-4F42-9E8E-B65017BA5B07}" destId="{C6970EB2-0806-4FDD-BE29-4D86CEB90157}" srcOrd="0" destOrd="0" presId="urn:microsoft.com/office/officeart/2005/8/layout/hierarchy2"/>
    <dgm:cxn modelId="{C54F9367-3BEC-4D31-89EE-4B88AE0EE314}" type="presOf" srcId="{5371DD67-8474-4985-A3B7-3962C01FB66D}" destId="{AF5D41F4-0FBC-48D8-90ED-E7E9EBD1DE6E}" srcOrd="0" destOrd="0" presId="urn:microsoft.com/office/officeart/2005/8/layout/hierarchy2"/>
    <dgm:cxn modelId="{BD133A65-F000-4E34-98C6-0681645C5AFE}" srcId="{5206035D-B2E2-42E2-B284-37BE405EDFFE}" destId="{F852DE49-8D46-4300-9714-97AB48088787}" srcOrd="0" destOrd="0" parTransId="{E1284312-D268-4B57-A07B-676FD367C1A7}" sibTransId="{BA29E225-6391-4984-870D-9303A9598610}"/>
    <dgm:cxn modelId="{E134AA80-95F4-4D17-809B-26D0E708D7B3}" srcId="{F852DE49-8D46-4300-9714-97AB48088787}" destId="{31151AA6-1613-4AF0-A238-D26AD4A24564}" srcOrd="0" destOrd="0" parTransId="{90F8FD8F-3747-40FB-9425-734A66C2852B}" sibTransId="{F8CE9FD6-7A71-4A04-9843-9277FEEECCA8}"/>
    <dgm:cxn modelId="{15711A4D-F755-4798-A570-49372936E414}" type="presOf" srcId="{399E8534-42F4-4F40-A5C0-901A562A6BB4}" destId="{D237F9AF-7591-4AAB-AD33-30E1C95FD872}" srcOrd="0" destOrd="0" presId="urn:microsoft.com/office/officeart/2005/8/layout/hierarchy2"/>
    <dgm:cxn modelId="{8B3D5171-56E7-4BA3-9042-705ABC3FDAA6}" srcId="{2386723C-5967-43C7-8AE8-9A3CC1A65069}" destId="{5371DD67-8474-4985-A3B7-3962C01FB66D}" srcOrd="0" destOrd="0" parTransId="{FFDC2219-4949-49CE-AA5F-98A4BEDBFCBD}" sibTransId="{5B28E726-0804-4C62-A3F5-F450443F206F}"/>
    <dgm:cxn modelId="{DFB618B2-1136-4365-9DD0-44F1E6B18244}" srcId="{31151AA6-1613-4AF0-A238-D26AD4A24564}" destId="{399E8534-42F4-4F40-A5C0-901A562A6BB4}" srcOrd="0" destOrd="0" parTransId="{3CD2CE50-5174-42BC-974F-4670A0194D3D}" sibTransId="{BFDA8D12-4F5B-44FB-8EFB-373F5B594F99}"/>
    <dgm:cxn modelId="{0A4B1C2E-0C31-49D5-BE84-F087BEE6C84E}" type="presOf" srcId="{4EA67B65-1F41-45E4-8445-F107ACF790DE}" destId="{7951B282-E4E0-4B35-9E19-C2C3322916F0}" srcOrd="1" destOrd="0" presId="urn:microsoft.com/office/officeart/2005/8/layout/hierarchy2"/>
    <dgm:cxn modelId="{4C2CAADA-87C5-43DA-A73B-68447F43453A}" type="presOf" srcId="{3CD2CE50-5174-42BC-974F-4670A0194D3D}" destId="{3E13C26D-AAA2-4B8B-A7C1-3C208EF4BC47}" srcOrd="0" destOrd="0" presId="urn:microsoft.com/office/officeart/2005/8/layout/hierarchy2"/>
    <dgm:cxn modelId="{852A3758-54CC-4202-8BEB-B7DD373B2035}" type="presOf" srcId="{90F8FD8F-3747-40FB-9425-734A66C2852B}" destId="{4E76A4C7-AF6D-490F-A30F-D916554AC964}" srcOrd="0" destOrd="0" presId="urn:microsoft.com/office/officeart/2005/8/layout/hierarchy2"/>
    <dgm:cxn modelId="{C3298B36-6776-4DCD-B2AF-D123ABFBB569}" type="presOf" srcId="{2314631F-D769-4F42-9E8E-B65017BA5B07}" destId="{F1B933F9-9802-4CDC-BB9C-75F9B1C233C7}" srcOrd="1" destOrd="0" presId="urn:microsoft.com/office/officeart/2005/8/layout/hierarchy2"/>
    <dgm:cxn modelId="{0F2F649B-E49A-4702-AF9B-3F51BD4A1B2B}" type="presOf" srcId="{E1284312-D268-4B57-A07B-676FD367C1A7}" destId="{3934A3E0-EEDD-4939-A635-06ADB399D240}" srcOrd="0" destOrd="0" presId="urn:microsoft.com/office/officeart/2005/8/layout/hierarchy2"/>
    <dgm:cxn modelId="{4722024B-1B64-4F4D-82B0-0CF03AF96D5A}" type="presParOf" srcId="{D3E863AA-01D7-4711-A4F3-1EB1BB45DCCE}" destId="{2BBBF669-7772-44AF-BE6B-6AC4BEDE366D}" srcOrd="0" destOrd="0" presId="urn:microsoft.com/office/officeart/2005/8/layout/hierarchy2"/>
    <dgm:cxn modelId="{74D418A4-DE06-4ECB-8E0A-74E338B9C9D7}" type="presParOf" srcId="{2BBBF669-7772-44AF-BE6B-6AC4BEDE366D}" destId="{F04755D5-5F93-460E-AF17-C26927570969}" srcOrd="0" destOrd="0" presId="urn:microsoft.com/office/officeart/2005/8/layout/hierarchy2"/>
    <dgm:cxn modelId="{0D7E2221-E59F-4970-942A-6AF8E67AF0C7}" type="presParOf" srcId="{2BBBF669-7772-44AF-BE6B-6AC4BEDE366D}" destId="{475203A3-E79B-4472-A83F-D26C6914B7D1}" srcOrd="1" destOrd="0" presId="urn:microsoft.com/office/officeart/2005/8/layout/hierarchy2"/>
    <dgm:cxn modelId="{5B62BC79-C18B-4DE2-ABE0-FA5A11947239}" type="presParOf" srcId="{475203A3-E79B-4472-A83F-D26C6914B7D1}" destId="{3934A3E0-EEDD-4939-A635-06ADB399D240}" srcOrd="0" destOrd="0" presId="urn:microsoft.com/office/officeart/2005/8/layout/hierarchy2"/>
    <dgm:cxn modelId="{8EF109FD-2D0A-40B3-AFF5-3A26C4E35C53}" type="presParOf" srcId="{3934A3E0-EEDD-4939-A635-06ADB399D240}" destId="{ABD14F68-9B29-4D5B-8295-AB75925DE07C}" srcOrd="0" destOrd="0" presId="urn:microsoft.com/office/officeart/2005/8/layout/hierarchy2"/>
    <dgm:cxn modelId="{43552DE9-EFBC-46B8-A53B-CD57BA30C187}" type="presParOf" srcId="{475203A3-E79B-4472-A83F-D26C6914B7D1}" destId="{ADA3DA8C-4D5F-42CD-B1E5-56C0C050C773}" srcOrd="1" destOrd="0" presId="urn:microsoft.com/office/officeart/2005/8/layout/hierarchy2"/>
    <dgm:cxn modelId="{99C23212-7495-44E5-BBAC-EB1CF4D4041C}" type="presParOf" srcId="{ADA3DA8C-4D5F-42CD-B1E5-56C0C050C773}" destId="{671BB111-E9AC-453F-A1FF-29173AE5FD8E}" srcOrd="0" destOrd="0" presId="urn:microsoft.com/office/officeart/2005/8/layout/hierarchy2"/>
    <dgm:cxn modelId="{4C89D564-CE9A-4B28-8DA3-97108A84AE3B}" type="presParOf" srcId="{ADA3DA8C-4D5F-42CD-B1E5-56C0C050C773}" destId="{D6682BAA-F1F0-4D90-92C8-FC11697756E2}" srcOrd="1" destOrd="0" presId="urn:microsoft.com/office/officeart/2005/8/layout/hierarchy2"/>
    <dgm:cxn modelId="{8B7259A5-5B82-4AC1-BD3E-5A5C764AA47F}" type="presParOf" srcId="{D6682BAA-F1F0-4D90-92C8-FC11697756E2}" destId="{4E76A4C7-AF6D-490F-A30F-D916554AC964}" srcOrd="0" destOrd="0" presId="urn:microsoft.com/office/officeart/2005/8/layout/hierarchy2"/>
    <dgm:cxn modelId="{DA3AE98A-873A-46F1-94D4-F4044D122330}" type="presParOf" srcId="{4E76A4C7-AF6D-490F-A30F-D916554AC964}" destId="{3D77AC84-2E13-466A-A5BD-8673E0DC4EC9}" srcOrd="0" destOrd="0" presId="urn:microsoft.com/office/officeart/2005/8/layout/hierarchy2"/>
    <dgm:cxn modelId="{47C4C274-B3CC-4DE4-B3EE-D0CA89347813}" type="presParOf" srcId="{D6682BAA-F1F0-4D90-92C8-FC11697756E2}" destId="{BC71F70F-6619-4496-BC36-CDC7B6DE2368}" srcOrd="1" destOrd="0" presId="urn:microsoft.com/office/officeart/2005/8/layout/hierarchy2"/>
    <dgm:cxn modelId="{C128CA38-0168-410E-891C-7CE620F6661A}" type="presParOf" srcId="{BC71F70F-6619-4496-BC36-CDC7B6DE2368}" destId="{B891493E-FA30-437D-9A79-DC182A130818}" srcOrd="0" destOrd="0" presId="urn:microsoft.com/office/officeart/2005/8/layout/hierarchy2"/>
    <dgm:cxn modelId="{0D9E2984-E770-463A-AC59-36DA7A9E0B3E}" type="presParOf" srcId="{BC71F70F-6619-4496-BC36-CDC7B6DE2368}" destId="{A99CA563-8811-4FE9-8882-C6C24E66F87A}" srcOrd="1" destOrd="0" presId="urn:microsoft.com/office/officeart/2005/8/layout/hierarchy2"/>
    <dgm:cxn modelId="{3B035F63-82EC-4E87-93A5-E3C1BC765097}" type="presParOf" srcId="{A99CA563-8811-4FE9-8882-C6C24E66F87A}" destId="{3E13C26D-AAA2-4B8B-A7C1-3C208EF4BC47}" srcOrd="0" destOrd="0" presId="urn:microsoft.com/office/officeart/2005/8/layout/hierarchy2"/>
    <dgm:cxn modelId="{8E8D95F3-10F3-4F24-8CEC-4BC1A5D093BA}" type="presParOf" srcId="{3E13C26D-AAA2-4B8B-A7C1-3C208EF4BC47}" destId="{4BA1D64B-BA59-4EB0-BBB4-65425835F712}" srcOrd="0" destOrd="0" presId="urn:microsoft.com/office/officeart/2005/8/layout/hierarchy2"/>
    <dgm:cxn modelId="{576664F6-6D5F-4494-8D3A-1B136A629449}" type="presParOf" srcId="{A99CA563-8811-4FE9-8882-C6C24E66F87A}" destId="{B1D0C91C-5762-4258-854A-2A9050BEB033}" srcOrd="1" destOrd="0" presId="urn:microsoft.com/office/officeart/2005/8/layout/hierarchy2"/>
    <dgm:cxn modelId="{480441F5-5253-4A4F-AD73-3F95EDD8CA13}" type="presParOf" srcId="{B1D0C91C-5762-4258-854A-2A9050BEB033}" destId="{D237F9AF-7591-4AAB-AD33-30E1C95FD872}" srcOrd="0" destOrd="0" presId="urn:microsoft.com/office/officeart/2005/8/layout/hierarchy2"/>
    <dgm:cxn modelId="{B95C8911-796C-4677-96EF-31EC23AB5938}" type="presParOf" srcId="{B1D0C91C-5762-4258-854A-2A9050BEB033}" destId="{4E5D5F5F-687E-4F99-9411-7B05749F097F}" srcOrd="1" destOrd="0" presId="urn:microsoft.com/office/officeart/2005/8/layout/hierarchy2"/>
    <dgm:cxn modelId="{4375D251-78D2-414A-AA52-BC17CDBDF77D}" type="presParOf" srcId="{475203A3-E79B-4472-A83F-D26C6914B7D1}" destId="{C6970EB2-0806-4FDD-BE29-4D86CEB90157}" srcOrd="2" destOrd="0" presId="urn:microsoft.com/office/officeart/2005/8/layout/hierarchy2"/>
    <dgm:cxn modelId="{09951A14-3492-4ED4-8CA0-CAC4B1D3EA30}" type="presParOf" srcId="{C6970EB2-0806-4FDD-BE29-4D86CEB90157}" destId="{F1B933F9-9802-4CDC-BB9C-75F9B1C233C7}" srcOrd="0" destOrd="0" presId="urn:microsoft.com/office/officeart/2005/8/layout/hierarchy2"/>
    <dgm:cxn modelId="{342B436E-107D-4C35-A8B6-1240915109A8}" type="presParOf" srcId="{475203A3-E79B-4472-A83F-D26C6914B7D1}" destId="{77EFCF95-ED99-40DC-A269-D9DDD440D6BC}" srcOrd="3" destOrd="0" presId="urn:microsoft.com/office/officeart/2005/8/layout/hierarchy2"/>
    <dgm:cxn modelId="{650A6129-9C35-4438-8022-B8C5346F77F2}" type="presParOf" srcId="{77EFCF95-ED99-40DC-A269-D9DDD440D6BC}" destId="{D1F703C7-2207-493A-A74F-090F3321337C}" srcOrd="0" destOrd="0" presId="urn:microsoft.com/office/officeart/2005/8/layout/hierarchy2"/>
    <dgm:cxn modelId="{6FEE92D9-C4A6-4EBB-9928-6852BA844E07}" type="presParOf" srcId="{77EFCF95-ED99-40DC-A269-D9DDD440D6BC}" destId="{291715B4-B2F0-4B87-8D53-ED5CD9D1EE74}" srcOrd="1" destOrd="0" presId="urn:microsoft.com/office/officeart/2005/8/layout/hierarchy2"/>
    <dgm:cxn modelId="{26060003-3187-4C2B-90D5-F46F5F100D12}" type="presParOf" srcId="{291715B4-B2F0-4B87-8D53-ED5CD9D1EE74}" destId="{32B1030F-B36C-4694-AF06-C84931CA4CD3}" srcOrd="0" destOrd="0" presId="urn:microsoft.com/office/officeart/2005/8/layout/hierarchy2"/>
    <dgm:cxn modelId="{9BB34F25-DEFE-4471-93DB-837E2DAE49E6}" type="presParOf" srcId="{32B1030F-B36C-4694-AF06-C84931CA4CD3}" destId="{B3D3C107-C8D0-4C08-9ADD-E4AFF863302B}" srcOrd="0" destOrd="0" presId="urn:microsoft.com/office/officeart/2005/8/layout/hierarchy2"/>
    <dgm:cxn modelId="{DC61D70A-E71C-4EB9-89D7-82B3E3AEE713}" type="presParOf" srcId="{291715B4-B2F0-4B87-8D53-ED5CD9D1EE74}" destId="{691B6ECA-8554-494C-BCF3-873F21C04480}" srcOrd="1" destOrd="0" presId="urn:microsoft.com/office/officeart/2005/8/layout/hierarchy2"/>
    <dgm:cxn modelId="{726EB41A-A26C-4378-803B-ED3BB026E117}" type="presParOf" srcId="{691B6ECA-8554-494C-BCF3-873F21C04480}" destId="{AF5D41F4-0FBC-48D8-90ED-E7E9EBD1DE6E}" srcOrd="0" destOrd="0" presId="urn:microsoft.com/office/officeart/2005/8/layout/hierarchy2"/>
    <dgm:cxn modelId="{3E509D51-0C91-4288-A2FB-14A0023AD4D8}" type="presParOf" srcId="{691B6ECA-8554-494C-BCF3-873F21C04480}" destId="{AA3CF027-2B31-4984-85E0-9A512DE71AE5}" srcOrd="1" destOrd="0" presId="urn:microsoft.com/office/officeart/2005/8/layout/hierarchy2"/>
    <dgm:cxn modelId="{03A717AE-CAF9-4132-A802-55FBB04444CC}" type="presParOf" srcId="{AA3CF027-2B31-4984-85E0-9A512DE71AE5}" destId="{C225A1BE-A060-46E0-909D-6D3A29754F75}" srcOrd="0" destOrd="0" presId="urn:microsoft.com/office/officeart/2005/8/layout/hierarchy2"/>
    <dgm:cxn modelId="{A5B15022-8AD6-4B23-8522-E7370B16689A}" type="presParOf" srcId="{C225A1BE-A060-46E0-909D-6D3A29754F75}" destId="{7951B282-E4E0-4B35-9E19-C2C3322916F0}" srcOrd="0" destOrd="0" presId="urn:microsoft.com/office/officeart/2005/8/layout/hierarchy2"/>
    <dgm:cxn modelId="{94425108-56FC-40AB-B79D-F6117F17CBA6}" type="presParOf" srcId="{AA3CF027-2B31-4984-85E0-9A512DE71AE5}" destId="{2CEE19D4-CCDA-42A5-9171-CD8FDB98452F}" srcOrd="1" destOrd="0" presId="urn:microsoft.com/office/officeart/2005/8/layout/hierarchy2"/>
    <dgm:cxn modelId="{1811446C-64EE-49B2-A789-39B6A693CF3D}" type="presParOf" srcId="{2CEE19D4-CCDA-42A5-9171-CD8FDB98452F}" destId="{C64B78EC-04BF-494E-8354-A3CFF9B46105}" srcOrd="0" destOrd="0" presId="urn:microsoft.com/office/officeart/2005/8/layout/hierarchy2"/>
    <dgm:cxn modelId="{9F965BD6-2830-4A82-9BB7-682CAC947754}" type="presParOf" srcId="{2CEE19D4-CCDA-42A5-9171-CD8FDB98452F}" destId="{F9724B1A-7AF5-4BCF-8075-EC3FFB0984A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ACE431-BEF8-4A2D-977F-0CBE8C168B6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FAC8C7E-BCCF-4B57-93B5-A4745D12CF8E}">
      <dgm:prSet phldrT="[Texto]"/>
      <dgm:spPr/>
      <dgm:t>
        <a:bodyPr/>
        <a:lstStyle/>
        <a:p>
          <a:pPr algn="ctr"/>
          <a:r>
            <a:rPr lang="es-EC" dirty="0" smtClean="0"/>
            <a:t>PRODUCTO</a:t>
          </a:r>
          <a:endParaRPr lang="es-EC" dirty="0"/>
        </a:p>
      </dgm:t>
    </dgm:pt>
    <dgm:pt modelId="{2025CF07-B2AD-44B7-A63B-79D815A6D777}" type="parTrans" cxnId="{96A07237-DECC-4750-9E37-3933A6CF4605}">
      <dgm:prSet/>
      <dgm:spPr/>
      <dgm:t>
        <a:bodyPr/>
        <a:lstStyle/>
        <a:p>
          <a:endParaRPr lang="es-EC"/>
        </a:p>
      </dgm:t>
    </dgm:pt>
    <dgm:pt modelId="{4F031EFF-6BDF-46E7-A016-C8A23CD71BF8}" type="sibTrans" cxnId="{96A07237-DECC-4750-9E37-3933A6CF4605}">
      <dgm:prSet/>
      <dgm:spPr/>
      <dgm:t>
        <a:bodyPr/>
        <a:lstStyle/>
        <a:p>
          <a:endParaRPr lang="es-EC"/>
        </a:p>
      </dgm:t>
    </dgm:pt>
    <dgm:pt modelId="{517EF638-A015-4A66-A023-933CFF50B4FC}">
      <dgm:prSet phldrT="[Texto]"/>
      <dgm:spPr/>
      <dgm:t>
        <a:bodyPr/>
        <a:lstStyle/>
        <a:p>
          <a:pPr algn="l"/>
          <a:r>
            <a:rPr lang="es-EC" dirty="0" smtClean="0"/>
            <a:t>Realizar ferias de salud locales en cada zona</a:t>
          </a:r>
          <a:endParaRPr lang="es-EC" dirty="0"/>
        </a:p>
      </dgm:t>
    </dgm:pt>
    <dgm:pt modelId="{FA8AB332-ABE3-4144-990F-C8FE5A28B136}" type="parTrans" cxnId="{2CB733AF-3963-49CD-95E0-7C4450389876}">
      <dgm:prSet/>
      <dgm:spPr/>
      <dgm:t>
        <a:bodyPr/>
        <a:lstStyle/>
        <a:p>
          <a:endParaRPr lang="es-EC"/>
        </a:p>
      </dgm:t>
    </dgm:pt>
    <dgm:pt modelId="{BC2326FF-5E6A-4F50-B0B0-7B315E8AF26F}" type="sibTrans" cxnId="{2CB733AF-3963-49CD-95E0-7C4450389876}">
      <dgm:prSet/>
      <dgm:spPr/>
      <dgm:t>
        <a:bodyPr/>
        <a:lstStyle/>
        <a:p>
          <a:endParaRPr lang="es-EC"/>
        </a:p>
      </dgm:t>
    </dgm:pt>
    <dgm:pt modelId="{4C7B96E1-6DBE-4918-86F6-7765779507B7}">
      <dgm:prSet phldrT="[Texto]"/>
      <dgm:spPr/>
      <dgm:t>
        <a:bodyPr/>
        <a:lstStyle/>
        <a:p>
          <a:pPr algn="l"/>
          <a:r>
            <a:rPr lang="es-EC" dirty="0" smtClean="0"/>
            <a:t>Ponderar el uso de la línea 171</a:t>
          </a:r>
          <a:endParaRPr lang="es-EC" dirty="0"/>
        </a:p>
      </dgm:t>
    </dgm:pt>
    <dgm:pt modelId="{F9A317BF-5D1A-4842-88F5-BF9D3402ECFD}" type="parTrans" cxnId="{4DC7D018-0EF0-4AE4-97ED-FFC30F912415}">
      <dgm:prSet/>
      <dgm:spPr/>
      <dgm:t>
        <a:bodyPr/>
        <a:lstStyle/>
        <a:p>
          <a:endParaRPr lang="es-EC"/>
        </a:p>
      </dgm:t>
    </dgm:pt>
    <dgm:pt modelId="{7E94A4CB-88B2-40C2-B3FA-68F809B7BD7D}" type="sibTrans" cxnId="{4DC7D018-0EF0-4AE4-97ED-FFC30F912415}">
      <dgm:prSet/>
      <dgm:spPr/>
      <dgm:t>
        <a:bodyPr/>
        <a:lstStyle/>
        <a:p>
          <a:endParaRPr lang="es-EC"/>
        </a:p>
      </dgm:t>
    </dgm:pt>
    <dgm:pt modelId="{D4D6E240-A59E-4F72-B0B5-E47A6C82546E}">
      <dgm:prSet phldrT="[Texto]"/>
      <dgm:spPr/>
      <dgm:t>
        <a:bodyPr/>
        <a:lstStyle/>
        <a:p>
          <a:pPr algn="ctr"/>
          <a:r>
            <a:rPr lang="es-EC" dirty="0" smtClean="0"/>
            <a:t>PLAZA</a:t>
          </a:r>
          <a:endParaRPr lang="es-EC" dirty="0"/>
        </a:p>
      </dgm:t>
    </dgm:pt>
    <dgm:pt modelId="{54A75A89-8A59-4B0F-9BD8-F93CF6FA05E3}" type="parTrans" cxnId="{2DFB5ABA-8949-4A2C-8762-2EEDAF08E671}">
      <dgm:prSet/>
      <dgm:spPr/>
      <dgm:t>
        <a:bodyPr/>
        <a:lstStyle/>
        <a:p>
          <a:endParaRPr lang="es-EC"/>
        </a:p>
      </dgm:t>
    </dgm:pt>
    <dgm:pt modelId="{A99042D1-2A35-4F09-94D8-0586CF8BE5AD}" type="sibTrans" cxnId="{2DFB5ABA-8949-4A2C-8762-2EEDAF08E671}">
      <dgm:prSet/>
      <dgm:spPr/>
      <dgm:t>
        <a:bodyPr/>
        <a:lstStyle/>
        <a:p>
          <a:endParaRPr lang="es-EC"/>
        </a:p>
      </dgm:t>
    </dgm:pt>
    <dgm:pt modelId="{2F3DF53F-A049-4BB4-B397-4E8A54394924}">
      <dgm:prSet phldrT="[Texto]"/>
      <dgm:spPr/>
      <dgm:t>
        <a:bodyPr/>
        <a:lstStyle/>
        <a:p>
          <a:pPr algn="l"/>
          <a:r>
            <a:rPr lang="es-EC" dirty="0" smtClean="0"/>
            <a:t>Plan de localización</a:t>
          </a:r>
          <a:endParaRPr lang="es-EC" dirty="0"/>
        </a:p>
      </dgm:t>
    </dgm:pt>
    <dgm:pt modelId="{967C2B05-EECD-4FB1-81F6-BA5CB0304187}" type="parTrans" cxnId="{44A286C9-6F12-4699-B2D4-701BD46CF5D8}">
      <dgm:prSet/>
      <dgm:spPr/>
      <dgm:t>
        <a:bodyPr/>
        <a:lstStyle/>
        <a:p>
          <a:endParaRPr lang="es-EC"/>
        </a:p>
      </dgm:t>
    </dgm:pt>
    <dgm:pt modelId="{A45AC2E3-5914-426C-8E07-DCA6C1CDE5DF}" type="sibTrans" cxnId="{44A286C9-6F12-4699-B2D4-701BD46CF5D8}">
      <dgm:prSet/>
      <dgm:spPr/>
      <dgm:t>
        <a:bodyPr/>
        <a:lstStyle/>
        <a:p>
          <a:endParaRPr lang="es-EC"/>
        </a:p>
      </dgm:t>
    </dgm:pt>
    <dgm:pt modelId="{17D8C3D5-DB2E-4C28-8ABE-B9492A2504DD}">
      <dgm:prSet phldrT="[Texto]"/>
      <dgm:spPr/>
      <dgm:t>
        <a:bodyPr/>
        <a:lstStyle/>
        <a:p>
          <a:pPr algn="l"/>
          <a:r>
            <a:rPr lang="es-EC" dirty="0" smtClean="0"/>
            <a:t>Canales de atención</a:t>
          </a:r>
          <a:endParaRPr lang="es-EC" dirty="0"/>
        </a:p>
      </dgm:t>
    </dgm:pt>
    <dgm:pt modelId="{D06D9E99-54D0-4558-87FB-21CF11D6CBFD}" type="parTrans" cxnId="{09C070CB-B950-4F3D-880D-E945213CF142}">
      <dgm:prSet/>
      <dgm:spPr/>
      <dgm:t>
        <a:bodyPr/>
        <a:lstStyle/>
        <a:p>
          <a:endParaRPr lang="es-EC"/>
        </a:p>
      </dgm:t>
    </dgm:pt>
    <dgm:pt modelId="{02232406-A683-4267-AB9E-A44FE0EF2173}" type="sibTrans" cxnId="{09C070CB-B950-4F3D-880D-E945213CF142}">
      <dgm:prSet/>
      <dgm:spPr/>
      <dgm:t>
        <a:bodyPr/>
        <a:lstStyle/>
        <a:p>
          <a:endParaRPr lang="es-EC"/>
        </a:p>
      </dgm:t>
    </dgm:pt>
    <dgm:pt modelId="{78278979-C97E-4947-9D36-D164E810C6CC}">
      <dgm:prSet phldrT="[Texto]"/>
      <dgm:spPr/>
      <dgm:t>
        <a:bodyPr/>
        <a:lstStyle/>
        <a:p>
          <a:pPr algn="ctr"/>
          <a:r>
            <a:rPr lang="es-EC" dirty="0" smtClean="0"/>
            <a:t>PROMOCIÓN</a:t>
          </a:r>
          <a:endParaRPr lang="es-EC" dirty="0"/>
        </a:p>
      </dgm:t>
    </dgm:pt>
    <dgm:pt modelId="{17D7064A-04A7-43C0-99B2-E91C6D28B29D}" type="parTrans" cxnId="{5F8B3B83-51EC-48DB-8F9D-E99DBC375419}">
      <dgm:prSet/>
      <dgm:spPr/>
      <dgm:t>
        <a:bodyPr/>
        <a:lstStyle/>
        <a:p>
          <a:endParaRPr lang="es-EC"/>
        </a:p>
      </dgm:t>
    </dgm:pt>
    <dgm:pt modelId="{9956152B-D548-45F9-82DB-122C805D8973}" type="sibTrans" cxnId="{5F8B3B83-51EC-48DB-8F9D-E99DBC375419}">
      <dgm:prSet/>
      <dgm:spPr/>
      <dgm:t>
        <a:bodyPr/>
        <a:lstStyle/>
        <a:p>
          <a:endParaRPr lang="es-EC"/>
        </a:p>
      </dgm:t>
    </dgm:pt>
    <dgm:pt modelId="{5C557F88-C364-4B1F-A90E-6D7BA651EAF5}">
      <dgm:prSet phldrT="[Texto]"/>
      <dgm:spPr/>
      <dgm:t>
        <a:bodyPr/>
        <a:lstStyle/>
        <a:p>
          <a:pPr algn="l"/>
          <a:r>
            <a:rPr lang="es-EC" dirty="0" smtClean="0"/>
            <a:t>Publicidad en medios</a:t>
          </a:r>
          <a:endParaRPr lang="es-EC" dirty="0"/>
        </a:p>
      </dgm:t>
    </dgm:pt>
    <dgm:pt modelId="{60453AF3-09D8-464F-83AA-44B22DFDA97C}" type="parTrans" cxnId="{03BB57B1-8EB8-493B-B1B6-88CD6244FD61}">
      <dgm:prSet/>
      <dgm:spPr/>
      <dgm:t>
        <a:bodyPr/>
        <a:lstStyle/>
        <a:p>
          <a:endParaRPr lang="es-EC"/>
        </a:p>
      </dgm:t>
    </dgm:pt>
    <dgm:pt modelId="{FF62287F-D5D3-49A1-AAE3-5D90CC7953F2}" type="sibTrans" cxnId="{03BB57B1-8EB8-493B-B1B6-88CD6244FD61}">
      <dgm:prSet/>
      <dgm:spPr/>
      <dgm:t>
        <a:bodyPr/>
        <a:lstStyle/>
        <a:p>
          <a:endParaRPr lang="es-EC"/>
        </a:p>
      </dgm:t>
    </dgm:pt>
    <dgm:pt modelId="{715E1FD3-8B5F-4FFB-96B5-85F775FE3623}">
      <dgm:prSet phldrT="[Texto]"/>
      <dgm:spPr/>
      <dgm:t>
        <a:bodyPr/>
        <a:lstStyle/>
        <a:p>
          <a:pPr algn="l"/>
          <a:r>
            <a:rPr lang="es-EC" dirty="0" smtClean="0"/>
            <a:t>Campaña de citas consecutivas</a:t>
          </a:r>
          <a:endParaRPr lang="es-EC" dirty="0"/>
        </a:p>
      </dgm:t>
    </dgm:pt>
    <dgm:pt modelId="{882AA832-6292-4596-956A-08296823E489}" type="parTrans" cxnId="{BE3B0530-B998-4E49-98DE-16403321F017}">
      <dgm:prSet/>
      <dgm:spPr/>
      <dgm:t>
        <a:bodyPr/>
        <a:lstStyle/>
        <a:p>
          <a:endParaRPr lang="es-EC"/>
        </a:p>
      </dgm:t>
    </dgm:pt>
    <dgm:pt modelId="{14785F84-6965-4A3A-B4E7-6B1453BE3221}" type="sibTrans" cxnId="{BE3B0530-B998-4E49-98DE-16403321F017}">
      <dgm:prSet/>
      <dgm:spPr/>
      <dgm:t>
        <a:bodyPr/>
        <a:lstStyle/>
        <a:p>
          <a:endParaRPr lang="es-EC"/>
        </a:p>
      </dgm:t>
    </dgm:pt>
    <dgm:pt modelId="{16FE27BF-BFB0-446F-A1ED-29140562C59F}">
      <dgm:prSet phldrT="[Texto]"/>
      <dgm:spPr/>
      <dgm:t>
        <a:bodyPr/>
        <a:lstStyle/>
        <a:p>
          <a:pPr algn="l"/>
          <a:endParaRPr lang="es-EC" dirty="0"/>
        </a:p>
      </dgm:t>
    </dgm:pt>
    <dgm:pt modelId="{83CBA6C4-7010-4882-9DA7-5B5EB51F21DB}" type="parTrans" cxnId="{5062B630-1265-4F8A-B917-5122AE3A2119}">
      <dgm:prSet/>
      <dgm:spPr/>
      <dgm:t>
        <a:bodyPr/>
        <a:lstStyle/>
        <a:p>
          <a:endParaRPr lang="es-EC"/>
        </a:p>
      </dgm:t>
    </dgm:pt>
    <dgm:pt modelId="{91DD63A6-1A55-4270-BD7F-1D7D850A442C}" type="sibTrans" cxnId="{5062B630-1265-4F8A-B917-5122AE3A2119}">
      <dgm:prSet/>
      <dgm:spPr/>
      <dgm:t>
        <a:bodyPr/>
        <a:lstStyle/>
        <a:p>
          <a:endParaRPr lang="es-EC"/>
        </a:p>
      </dgm:t>
    </dgm:pt>
    <dgm:pt modelId="{1134BF8D-F3EF-4DC1-8044-0216D58CD177}">
      <dgm:prSet phldrT="[Texto]"/>
      <dgm:spPr/>
      <dgm:t>
        <a:bodyPr/>
        <a:lstStyle/>
        <a:p>
          <a:pPr algn="l"/>
          <a:r>
            <a:rPr lang="es-EC" dirty="0" smtClean="0"/>
            <a:t>Calidad humana, administrativa y tecnológica</a:t>
          </a:r>
          <a:endParaRPr lang="es-EC" dirty="0"/>
        </a:p>
      </dgm:t>
    </dgm:pt>
    <dgm:pt modelId="{AC6269D4-B699-4779-98A8-AA37A53F07CC}" type="parTrans" cxnId="{CD18D9FF-67CA-42BD-879E-31878C8DC754}">
      <dgm:prSet/>
      <dgm:spPr/>
      <dgm:t>
        <a:bodyPr/>
        <a:lstStyle/>
        <a:p>
          <a:endParaRPr lang="es-EC"/>
        </a:p>
      </dgm:t>
    </dgm:pt>
    <dgm:pt modelId="{35C06141-6667-43BE-8D99-7C40E27C582E}" type="sibTrans" cxnId="{CD18D9FF-67CA-42BD-879E-31878C8DC754}">
      <dgm:prSet/>
      <dgm:spPr/>
      <dgm:t>
        <a:bodyPr/>
        <a:lstStyle/>
        <a:p>
          <a:endParaRPr lang="es-EC"/>
        </a:p>
      </dgm:t>
    </dgm:pt>
    <dgm:pt modelId="{4850444B-0A30-4A43-8268-2759DA39226F}">
      <dgm:prSet phldrT="[Texto]"/>
      <dgm:spPr/>
      <dgm:t>
        <a:bodyPr/>
        <a:lstStyle/>
        <a:p>
          <a:pPr algn="l"/>
          <a:endParaRPr lang="es-EC" dirty="0"/>
        </a:p>
      </dgm:t>
    </dgm:pt>
    <dgm:pt modelId="{9F5E8A02-CA1B-4B30-AAD0-18111C27F030}" type="parTrans" cxnId="{D8B70489-EB94-4444-BE18-2C8EADEA0C9E}">
      <dgm:prSet/>
      <dgm:spPr/>
      <dgm:t>
        <a:bodyPr/>
        <a:lstStyle/>
        <a:p>
          <a:endParaRPr lang="es-EC"/>
        </a:p>
      </dgm:t>
    </dgm:pt>
    <dgm:pt modelId="{0734D6BB-C8D8-44AB-A50B-1C56F62D3519}" type="sibTrans" cxnId="{D8B70489-EB94-4444-BE18-2C8EADEA0C9E}">
      <dgm:prSet/>
      <dgm:spPr/>
      <dgm:t>
        <a:bodyPr/>
        <a:lstStyle/>
        <a:p>
          <a:endParaRPr lang="es-EC"/>
        </a:p>
      </dgm:t>
    </dgm:pt>
    <dgm:pt modelId="{0A781C83-CE22-44E6-B010-983B556CBAC7}">
      <dgm:prSet phldrT="[Texto]"/>
      <dgm:spPr/>
      <dgm:t>
        <a:bodyPr/>
        <a:lstStyle/>
        <a:p>
          <a:pPr algn="l"/>
          <a:r>
            <a:rPr lang="es-EC" dirty="0" smtClean="0"/>
            <a:t>Alianza público - privada</a:t>
          </a:r>
          <a:endParaRPr lang="es-EC" dirty="0"/>
        </a:p>
      </dgm:t>
    </dgm:pt>
    <dgm:pt modelId="{6796CA4A-9111-4736-8C24-D62D85A01A89}" type="parTrans" cxnId="{3A87DA51-B7DB-4502-A4CF-52D123CAE8C9}">
      <dgm:prSet/>
      <dgm:spPr/>
      <dgm:t>
        <a:bodyPr/>
        <a:lstStyle/>
        <a:p>
          <a:endParaRPr lang="es-EC"/>
        </a:p>
      </dgm:t>
    </dgm:pt>
    <dgm:pt modelId="{F25BCDF8-209A-426A-B740-CD1B45A9413E}" type="sibTrans" cxnId="{3A87DA51-B7DB-4502-A4CF-52D123CAE8C9}">
      <dgm:prSet/>
      <dgm:spPr/>
      <dgm:t>
        <a:bodyPr/>
        <a:lstStyle/>
        <a:p>
          <a:endParaRPr lang="es-EC"/>
        </a:p>
      </dgm:t>
    </dgm:pt>
    <dgm:pt modelId="{41F3FB88-4980-4360-A1B7-511A73343C40}">
      <dgm:prSet phldrT="[Texto]"/>
      <dgm:spPr/>
      <dgm:t>
        <a:bodyPr/>
        <a:lstStyle/>
        <a:p>
          <a:pPr algn="l"/>
          <a:endParaRPr lang="es-EC" dirty="0"/>
        </a:p>
      </dgm:t>
    </dgm:pt>
    <dgm:pt modelId="{8AD27485-2AAE-41FC-B3A8-29F00CB066C9}" type="parTrans" cxnId="{4CC8E87B-76DB-44A1-823F-9AB97C8DE32C}">
      <dgm:prSet/>
      <dgm:spPr/>
      <dgm:t>
        <a:bodyPr/>
        <a:lstStyle/>
        <a:p>
          <a:endParaRPr lang="es-EC"/>
        </a:p>
      </dgm:t>
    </dgm:pt>
    <dgm:pt modelId="{CD9B0EF4-DCD7-4B47-A45E-A52F85B0A14D}" type="sibTrans" cxnId="{4CC8E87B-76DB-44A1-823F-9AB97C8DE32C}">
      <dgm:prSet/>
      <dgm:spPr/>
      <dgm:t>
        <a:bodyPr/>
        <a:lstStyle/>
        <a:p>
          <a:endParaRPr lang="es-EC"/>
        </a:p>
      </dgm:t>
    </dgm:pt>
    <dgm:pt modelId="{06B96D16-F209-4C0E-A152-EBE97E727BD2}">
      <dgm:prSet phldrT="[Texto]"/>
      <dgm:spPr/>
      <dgm:t>
        <a:bodyPr/>
        <a:lstStyle/>
        <a:p>
          <a:pPr algn="l"/>
          <a:r>
            <a:rPr lang="es-EC" dirty="0" smtClean="0"/>
            <a:t>Cronograma de eventos zonales</a:t>
          </a:r>
          <a:endParaRPr lang="es-EC" dirty="0"/>
        </a:p>
      </dgm:t>
    </dgm:pt>
    <dgm:pt modelId="{D27FB160-F304-4C4E-A36F-E4749EC6177B}" type="parTrans" cxnId="{92E7A586-22ED-46CF-B5D5-6AF6C94FAB73}">
      <dgm:prSet/>
      <dgm:spPr/>
      <dgm:t>
        <a:bodyPr/>
        <a:lstStyle/>
        <a:p>
          <a:endParaRPr lang="es-EC"/>
        </a:p>
      </dgm:t>
    </dgm:pt>
    <dgm:pt modelId="{2A779B94-09D3-4043-B5B7-A02E5A8A0205}" type="sibTrans" cxnId="{92E7A586-22ED-46CF-B5D5-6AF6C94FAB73}">
      <dgm:prSet/>
      <dgm:spPr/>
      <dgm:t>
        <a:bodyPr/>
        <a:lstStyle/>
        <a:p>
          <a:endParaRPr lang="es-EC"/>
        </a:p>
      </dgm:t>
    </dgm:pt>
    <dgm:pt modelId="{08DF3992-7685-454E-878B-31A39DA493C4}" type="pres">
      <dgm:prSet presAssocID="{83ACE431-BEF8-4A2D-977F-0CBE8C168B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9548D1E-3D86-4952-8725-65627182FA34}" type="pres">
      <dgm:prSet presAssocID="{FFAC8C7E-BCCF-4B57-93B5-A4745D12CF8E}" presName="comp" presStyleCnt="0"/>
      <dgm:spPr/>
    </dgm:pt>
    <dgm:pt modelId="{66CC37EA-8D32-4933-9904-E7EA9A472548}" type="pres">
      <dgm:prSet presAssocID="{FFAC8C7E-BCCF-4B57-93B5-A4745D12CF8E}" presName="box" presStyleLbl="node1" presStyleIdx="0" presStyleCnt="3" custLinFactNeighborX="-292" custLinFactNeighborY="695"/>
      <dgm:spPr/>
      <dgm:t>
        <a:bodyPr/>
        <a:lstStyle/>
        <a:p>
          <a:endParaRPr lang="es-EC"/>
        </a:p>
      </dgm:t>
    </dgm:pt>
    <dgm:pt modelId="{DCEF6C82-2EF2-4511-938D-443396764346}" type="pres">
      <dgm:prSet presAssocID="{FFAC8C7E-BCCF-4B57-93B5-A4745D12CF8E}" presName="img" presStyleLbl="fgImgPlace1" presStyleIdx="0" presStyleCnt="3"/>
      <dgm:spPr/>
    </dgm:pt>
    <dgm:pt modelId="{FFC7E75A-EB7B-4BEE-90D9-915361D7F191}" type="pres">
      <dgm:prSet presAssocID="{FFAC8C7E-BCCF-4B57-93B5-A4745D12CF8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F5A4F4-F629-4D57-AC05-88C7CBEEFA36}" type="pres">
      <dgm:prSet presAssocID="{4F031EFF-6BDF-46E7-A016-C8A23CD71BF8}" presName="spacer" presStyleCnt="0"/>
      <dgm:spPr/>
    </dgm:pt>
    <dgm:pt modelId="{EC8E69F0-C9D6-4122-8F7E-32FE8AA56B28}" type="pres">
      <dgm:prSet presAssocID="{D4D6E240-A59E-4F72-B0B5-E47A6C82546E}" presName="comp" presStyleCnt="0"/>
      <dgm:spPr/>
    </dgm:pt>
    <dgm:pt modelId="{DBEB7AA9-3401-40AF-841C-F9F760A18893}" type="pres">
      <dgm:prSet presAssocID="{D4D6E240-A59E-4F72-B0B5-E47A6C82546E}" presName="box" presStyleLbl="node1" presStyleIdx="1" presStyleCnt="3"/>
      <dgm:spPr/>
      <dgm:t>
        <a:bodyPr/>
        <a:lstStyle/>
        <a:p>
          <a:endParaRPr lang="es-EC"/>
        </a:p>
      </dgm:t>
    </dgm:pt>
    <dgm:pt modelId="{144B2AEE-3E26-48FB-A692-0C969BE63F86}" type="pres">
      <dgm:prSet presAssocID="{D4D6E240-A59E-4F72-B0B5-E47A6C82546E}" presName="img" presStyleLbl="fgImgPlace1" presStyleIdx="1" presStyleCnt="3"/>
      <dgm:spPr/>
    </dgm:pt>
    <dgm:pt modelId="{027BDAE2-F0F2-43B3-A03E-46435E025F97}" type="pres">
      <dgm:prSet presAssocID="{D4D6E240-A59E-4F72-B0B5-E47A6C82546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823379-3249-44A6-BE5D-77FDF2ECD355}" type="pres">
      <dgm:prSet presAssocID="{A99042D1-2A35-4F09-94D8-0586CF8BE5AD}" presName="spacer" presStyleCnt="0"/>
      <dgm:spPr/>
    </dgm:pt>
    <dgm:pt modelId="{971CE3D4-24BF-4F21-B21E-BB6433FC937C}" type="pres">
      <dgm:prSet presAssocID="{78278979-C97E-4947-9D36-D164E810C6CC}" presName="comp" presStyleCnt="0"/>
      <dgm:spPr/>
    </dgm:pt>
    <dgm:pt modelId="{FC085A28-7C32-46A8-B3E9-5838C1D98664}" type="pres">
      <dgm:prSet presAssocID="{78278979-C97E-4947-9D36-D164E810C6CC}" presName="box" presStyleLbl="node1" presStyleIdx="2" presStyleCnt="3"/>
      <dgm:spPr/>
      <dgm:t>
        <a:bodyPr/>
        <a:lstStyle/>
        <a:p>
          <a:endParaRPr lang="es-EC"/>
        </a:p>
      </dgm:t>
    </dgm:pt>
    <dgm:pt modelId="{31BCBF77-C20A-411E-9FFA-06EE3A92EFB9}" type="pres">
      <dgm:prSet presAssocID="{78278979-C97E-4947-9D36-D164E810C6CC}" presName="img" presStyleLbl="fgImgPlace1" presStyleIdx="2" presStyleCnt="3"/>
      <dgm:spPr/>
    </dgm:pt>
    <dgm:pt modelId="{311FEA6C-19AA-48EF-B2B0-7CDD29DD1F83}" type="pres">
      <dgm:prSet presAssocID="{78278979-C97E-4947-9D36-D164E810C6C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664E93-080F-4FFF-9F9E-6DAAEFE3D0B6}" type="presOf" srcId="{06B96D16-F209-4C0E-A152-EBE97E727BD2}" destId="{FC085A28-7C32-46A8-B3E9-5838C1D98664}" srcOrd="0" destOrd="3" presId="urn:microsoft.com/office/officeart/2005/8/layout/vList4"/>
    <dgm:cxn modelId="{63CA1D91-9C56-43B1-816C-2E04540F6E02}" type="presOf" srcId="{4850444B-0A30-4A43-8268-2759DA39226F}" destId="{DBEB7AA9-3401-40AF-841C-F9F760A18893}" srcOrd="0" destOrd="4" presId="urn:microsoft.com/office/officeart/2005/8/layout/vList4"/>
    <dgm:cxn modelId="{1E0ED4FA-3070-461C-9334-B02CACB13101}" type="presOf" srcId="{517EF638-A015-4A66-A023-933CFF50B4FC}" destId="{66CC37EA-8D32-4933-9904-E7EA9A472548}" srcOrd="0" destOrd="1" presId="urn:microsoft.com/office/officeart/2005/8/layout/vList4"/>
    <dgm:cxn modelId="{2CB733AF-3963-49CD-95E0-7C4450389876}" srcId="{FFAC8C7E-BCCF-4B57-93B5-A4745D12CF8E}" destId="{517EF638-A015-4A66-A023-933CFF50B4FC}" srcOrd="0" destOrd="0" parTransId="{FA8AB332-ABE3-4144-990F-C8FE5A28B136}" sibTransId="{BC2326FF-5E6A-4F50-B0B0-7B315E8AF26F}"/>
    <dgm:cxn modelId="{5F8B3B83-51EC-48DB-8F9D-E99DBC375419}" srcId="{83ACE431-BEF8-4A2D-977F-0CBE8C168B6E}" destId="{78278979-C97E-4947-9D36-D164E810C6CC}" srcOrd="2" destOrd="0" parTransId="{17D7064A-04A7-43C0-99B2-E91C6D28B29D}" sibTransId="{9956152B-D548-45F9-82DB-122C805D8973}"/>
    <dgm:cxn modelId="{96A07237-DECC-4750-9E37-3933A6CF4605}" srcId="{83ACE431-BEF8-4A2D-977F-0CBE8C168B6E}" destId="{FFAC8C7E-BCCF-4B57-93B5-A4745D12CF8E}" srcOrd="0" destOrd="0" parTransId="{2025CF07-B2AD-44B7-A63B-79D815A6D777}" sibTransId="{4F031EFF-6BDF-46E7-A016-C8A23CD71BF8}"/>
    <dgm:cxn modelId="{6C03B4C4-C40B-497E-A761-553E9BD0EDEB}" type="presOf" srcId="{0A781C83-CE22-44E6-B010-983B556CBAC7}" destId="{DBEB7AA9-3401-40AF-841C-F9F760A18893}" srcOrd="0" destOrd="3" presId="urn:microsoft.com/office/officeart/2005/8/layout/vList4"/>
    <dgm:cxn modelId="{8423E5DF-3A64-49D1-8ACF-C6CCE11CAD4B}" type="presOf" srcId="{06B96D16-F209-4C0E-A152-EBE97E727BD2}" destId="{311FEA6C-19AA-48EF-B2B0-7CDD29DD1F83}" srcOrd="1" destOrd="3" presId="urn:microsoft.com/office/officeart/2005/8/layout/vList4"/>
    <dgm:cxn modelId="{09C070CB-B950-4F3D-880D-E945213CF142}" srcId="{D4D6E240-A59E-4F72-B0B5-E47A6C82546E}" destId="{17D8C3D5-DB2E-4C28-8ABE-B9492A2504DD}" srcOrd="1" destOrd="0" parTransId="{D06D9E99-54D0-4558-87FB-21CF11D6CBFD}" sibTransId="{02232406-A683-4267-AB9E-A44FE0EF2173}"/>
    <dgm:cxn modelId="{3AFBBAB6-87FC-44C5-86FC-7406B780E0A8}" type="presOf" srcId="{4850444B-0A30-4A43-8268-2759DA39226F}" destId="{027BDAE2-F0F2-43B3-A03E-46435E025F97}" srcOrd="1" destOrd="4" presId="urn:microsoft.com/office/officeart/2005/8/layout/vList4"/>
    <dgm:cxn modelId="{336335A1-B098-4934-A0A4-4905C8C4CE14}" type="presOf" srcId="{2F3DF53F-A049-4BB4-B397-4E8A54394924}" destId="{DBEB7AA9-3401-40AF-841C-F9F760A18893}" srcOrd="0" destOrd="1" presId="urn:microsoft.com/office/officeart/2005/8/layout/vList4"/>
    <dgm:cxn modelId="{17D3E1E6-735C-4F4E-8681-E1063E155277}" type="presOf" srcId="{FFAC8C7E-BCCF-4B57-93B5-A4745D12CF8E}" destId="{FFC7E75A-EB7B-4BEE-90D9-915361D7F191}" srcOrd="1" destOrd="0" presId="urn:microsoft.com/office/officeart/2005/8/layout/vList4"/>
    <dgm:cxn modelId="{EC2EB894-0D30-42F6-89B4-5D08630976A5}" type="presOf" srcId="{4C7B96E1-6DBE-4918-86F6-7765779507B7}" destId="{66CC37EA-8D32-4933-9904-E7EA9A472548}" srcOrd="0" destOrd="2" presId="urn:microsoft.com/office/officeart/2005/8/layout/vList4"/>
    <dgm:cxn modelId="{3A87DA51-B7DB-4502-A4CF-52D123CAE8C9}" srcId="{D4D6E240-A59E-4F72-B0B5-E47A6C82546E}" destId="{0A781C83-CE22-44E6-B010-983B556CBAC7}" srcOrd="2" destOrd="0" parTransId="{6796CA4A-9111-4736-8C24-D62D85A01A89}" sibTransId="{F25BCDF8-209A-426A-B740-CD1B45A9413E}"/>
    <dgm:cxn modelId="{007F3114-4D92-4E15-A4DA-4D73F2DF8A61}" type="presOf" srcId="{5C557F88-C364-4B1F-A90E-6D7BA651EAF5}" destId="{311FEA6C-19AA-48EF-B2B0-7CDD29DD1F83}" srcOrd="1" destOrd="1" presId="urn:microsoft.com/office/officeart/2005/8/layout/vList4"/>
    <dgm:cxn modelId="{44A286C9-6F12-4699-B2D4-701BD46CF5D8}" srcId="{D4D6E240-A59E-4F72-B0B5-E47A6C82546E}" destId="{2F3DF53F-A049-4BB4-B397-4E8A54394924}" srcOrd="0" destOrd="0" parTransId="{967C2B05-EECD-4FB1-81F6-BA5CB0304187}" sibTransId="{A45AC2E3-5914-426C-8E07-DCA6C1CDE5DF}"/>
    <dgm:cxn modelId="{5062B630-1265-4F8A-B917-5122AE3A2119}" srcId="{FFAC8C7E-BCCF-4B57-93B5-A4745D12CF8E}" destId="{16FE27BF-BFB0-446F-A1ED-29140562C59F}" srcOrd="3" destOrd="0" parTransId="{83CBA6C4-7010-4882-9DA7-5B5EB51F21DB}" sibTransId="{91DD63A6-1A55-4270-BD7F-1D7D850A442C}"/>
    <dgm:cxn modelId="{BE3B0530-B998-4E49-98DE-16403321F017}" srcId="{78278979-C97E-4947-9D36-D164E810C6CC}" destId="{715E1FD3-8B5F-4FFB-96B5-85F775FE3623}" srcOrd="1" destOrd="0" parTransId="{882AA832-6292-4596-956A-08296823E489}" sibTransId="{14785F84-6965-4A3A-B4E7-6B1453BE3221}"/>
    <dgm:cxn modelId="{3FD1CC28-5433-44EA-B9AB-1A2C4CC9950B}" type="presOf" srcId="{517EF638-A015-4A66-A023-933CFF50B4FC}" destId="{FFC7E75A-EB7B-4BEE-90D9-915361D7F191}" srcOrd="1" destOrd="1" presId="urn:microsoft.com/office/officeart/2005/8/layout/vList4"/>
    <dgm:cxn modelId="{6343B241-DA32-4689-9C13-7136FDDEF73F}" type="presOf" srcId="{16FE27BF-BFB0-446F-A1ED-29140562C59F}" destId="{66CC37EA-8D32-4933-9904-E7EA9A472548}" srcOrd="0" destOrd="4" presId="urn:microsoft.com/office/officeart/2005/8/layout/vList4"/>
    <dgm:cxn modelId="{A20C3C9F-7FD5-4DB8-8774-A1E223D0C918}" type="presOf" srcId="{1134BF8D-F3EF-4DC1-8044-0216D58CD177}" destId="{FFC7E75A-EB7B-4BEE-90D9-915361D7F191}" srcOrd="1" destOrd="3" presId="urn:microsoft.com/office/officeart/2005/8/layout/vList4"/>
    <dgm:cxn modelId="{8EBDBAC6-2E68-42A0-91D6-41D3C8F85DC1}" type="presOf" srcId="{17D8C3D5-DB2E-4C28-8ABE-B9492A2504DD}" destId="{027BDAE2-F0F2-43B3-A03E-46435E025F97}" srcOrd="1" destOrd="2" presId="urn:microsoft.com/office/officeart/2005/8/layout/vList4"/>
    <dgm:cxn modelId="{6A37B353-48A8-4561-9ED4-F5822B00AE02}" type="presOf" srcId="{D4D6E240-A59E-4F72-B0B5-E47A6C82546E}" destId="{027BDAE2-F0F2-43B3-A03E-46435E025F97}" srcOrd="1" destOrd="0" presId="urn:microsoft.com/office/officeart/2005/8/layout/vList4"/>
    <dgm:cxn modelId="{CD18D9FF-67CA-42BD-879E-31878C8DC754}" srcId="{FFAC8C7E-BCCF-4B57-93B5-A4745D12CF8E}" destId="{1134BF8D-F3EF-4DC1-8044-0216D58CD177}" srcOrd="2" destOrd="0" parTransId="{AC6269D4-B699-4779-98A8-AA37A53F07CC}" sibTransId="{35C06141-6667-43BE-8D99-7C40E27C582E}"/>
    <dgm:cxn modelId="{D92A4F2B-22B5-47E3-881F-0DAE49D93A73}" type="presOf" srcId="{41F3FB88-4980-4360-A1B7-511A73343C40}" destId="{FC085A28-7C32-46A8-B3E9-5838C1D98664}" srcOrd="0" destOrd="4" presId="urn:microsoft.com/office/officeart/2005/8/layout/vList4"/>
    <dgm:cxn modelId="{2DFB5ABA-8949-4A2C-8762-2EEDAF08E671}" srcId="{83ACE431-BEF8-4A2D-977F-0CBE8C168B6E}" destId="{D4D6E240-A59E-4F72-B0B5-E47A6C82546E}" srcOrd="1" destOrd="0" parTransId="{54A75A89-8A59-4B0F-9BD8-F93CF6FA05E3}" sibTransId="{A99042D1-2A35-4F09-94D8-0586CF8BE5AD}"/>
    <dgm:cxn modelId="{80FFCD47-CB03-46B2-8617-E15747F799D0}" type="presOf" srcId="{D4D6E240-A59E-4F72-B0B5-E47A6C82546E}" destId="{DBEB7AA9-3401-40AF-841C-F9F760A18893}" srcOrd="0" destOrd="0" presId="urn:microsoft.com/office/officeart/2005/8/layout/vList4"/>
    <dgm:cxn modelId="{279CF388-2D38-470F-9B64-18AC9989265E}" type="presOf" srcId="{78278979-C97E-4947-9D36-D164E810C6CC}" destId="{311FEA6C-19AA-48EF-B2B0-7CDD29DD1F83}" srcOrd="1" destOrd="0" presId="urn:microsoft.com/office/officeart/2005/8/layout/vList4"/>
    <dgm:cxn modelId="{03BB57B1-8EB8-493B-B1B6-88CD6244FD61}" srcId="{78278979-C97E-4947-9D36-D164E810C6CC}" destId="{5C557F88-C364-4B1F-A90E-6D7BA651EAF5}" srcOrd="0" destOrd="0" parTransId="{60453AF3-09D8-464F-83AA-44B22DFDA97C}" sibTransId="{FF62287F-D5D3-49A1-AAE3-5D90CC7953F2}"/>
    <dgm:cxn modelId="{D8B70489-EB94-4444-BE18-2C8EADEA0C9E}" srcId="{D4D6E240-A59E-4F72-B0B5-E47A6C82546E}" destId="{4850444B-0A30-4A43-8268-2759DA39226F}" srcOrd="3" destOrd="0" parTransId="{9F5E8A02-CA1B-4B30-AAD0-18111C27F030}" sibTransId="{0734D6BB-C8D8-44AB-A50B-1C56F62D3519}"/>
    <dgm:cxn modelId="{8DFCB316-93BB-4F88-A583-F0C860B7B144}" type="presOf" srcId="{715E1FD3-8B5F-4FFB-96B5-85F775FE3623}" destId="{311FEA6C-19AA-48EF-B2B0-7CDD29DD1F83}" srcOrd="1" destOrd="2" presId="urn:microsoft.com/office/officeart/2005/8/layout/vList4"/>
    <dgm:cxn modelId="{BEC356D6-7BF3-445C-B4F1-685210EA062B}" type="presOf" srcId="{5C557F88-C364-4B1F-A90E-6D7BA651EAF5}" destId="{FC085A28-7C32-46A8-B3E9-5838C1D98664}" srcOrd="0" destOrd="1" presId="urn:microsoft.com/office/officeart/2005/8/layout/vList4"/>
    <dgm:cxn modelId="{DB885FF1-CB51-408C-B4C6-4881B274EF3F}" type="presOf" srcId="{1134BF8D-F3EF-4DC1-8044-0216D58CD177}" destId="{66CC37EA-8D32-4933-9904-E7EA9A472548}" srcOrd="0" destOrd="3" presId="urn:microsoft.com/office/officeart/2005/8/layout/vList4"/>
    <dgm:cxn modelId="{468CFF91-E66B-4C96-8AD8-28A3703D4F2D}" type="presOf" srcId="{4C7B96E1-6DBE-4918-86F6-7765779507B7}" destId="{FFC7E75A-EB7B-4BEE-90D9-915361D7F191}" srcOrd="1" destOrd="2" presId="urn:microsoft.com/office/officeart/2005/8/layout/vList4"/>
    <dgm:cxn modelId="{E2A5DD52-8294-4774-B046-C650F75618D9}" type="presOf" srcId="{715E1FD3-8B5F-4FFB-96B5-85F775FE3623}" destId="{FC085A28-7C32-46A8-B3E9-5838C1D98664}" srcOrd="0" destOrd="2" presId="urn:microsoft.com/office/officeart/2005/8/layout/vList4"/>
    <dgm:cxn modelId="{4DC7D018-0EF0-4AE4-97ED-FFC30F912415}" srcId="{FFAC8C7E-BCCF-4B57-93B5-A4745D12CF8E}" destId="{4C7B96E1-6DBE-4918-86F6-7765779507B7}" srcOrd="1" destOrd="0" parTransId="{F9A317BF-5D1A-4842-88F5-BF9D3402ECFD}" sibTransId="{7E94A4CB-88B2-40C2-B3FA-68F809B7BD7D}"/>
    <dgm:cxn modelId="{8D4A3320-89ED-4571-A2C1-F530F1D7256E}" type="presOf" srcId="{16FE27BF-BFB0-446F-A1ED-29140562C59F}" destId="{FFC7E75A-EB7B-4BEE-90D9-915361D7F191}" srcOrd="1" destOrd="4" presId="urn:microsoft.com/office/officeart/2005/8/layout/vList4"/>
    <dgm:cxn modelId="{D99ED914-EBDF-4CB0-ADB8-1E2F488182E0}" type="presOf" srcId="{FFAC8C7E-BCCF-4B57-93B5-A4745D12CF8E}" destId="{66CC37EA-8D32-4933-9904-E7EA9A472548}" srcOrd="0" destOrd="0" presId="urn:microsoft.com/office/officeart/2005/8/layout/vList4"/>
    <dgm:cxn modelId="{6F3DF6F3-B443-4AAA-963D-71CF8931A69A}" type="presOf" srcId="{17D8C3D5-DB2E-4C28-8ABE-B9492A2504DD}" destId="{DBEB7AA9-3401-40AF-841C-F9F760A18893}" srcOrd="0" destOrd="2" presId="urn:microsoft.com/office/officeart/2005/8/layout/vList4"/>
    <dgm:cxn modelId="{677A71D3-A030-4EA0-9A64-E73378B57010}" type="presOf" srcId="{83ACE431-BEF8-4A2D-977F-0CBE8C168B6E}" destId="{08DF3992-7685-454E-878B-31A39DA493C4}" srcOrd="0" destOrd="0" presId="urn:microsoft.com/office/officeart/2005/8/layout/vList4"/>
    <dgm:cxn modelId="{C4275D75-6147-4176-9846-2AD7A1FB27C6}" type="presOf" srcId="{2F3DF53F-A049-4BB4-B397-4E8A54394924}" destId="{027BDAE2-F0F2-43B3-A03E-46435E025F97}" srcOrd="1" destOrd="1" presId="urn:microsoft.com/office/officeart/2005/8/layout/vList4"/>
    <dgm:cxn modelId="{4CC8E87B-76DB-44A1-823F-9AB97C8DE32C}" srcId="{78278979-C97E-4947-9D36-D164E810C6CC}" destId="{41F3FB88-4980-4360-A1B7-511A73343C40}" srcOrd="3" destOrd="0" parTransId="{8AD27485-2AAE-41FC-B3A8-29F00CB066C9}" sibTransId="{CD9B0EF4-DCD7-4B47-A45E-A52F85B0A14D}"/>
    <dgm:cxn modelId="{92E7A586-22ED-46CF-B5D5-6AF6C94FAB73}" srcId="{78278979-C97E-4947-9D36-D164E810C6CC}" destId="{06B96D16-F209-4C0E-A152-EBE97E727BD2}" srcOrd="2" destOrd="0" parTransId="{D27FB160-F304-4C4E-A36F-E4749EC6177B}" sibTransId="{2A779B94-09D3-4043-B5B7-A02E5A8A0205}"/>
    <dgm:cxn modelId="{CA00F2A6-35A0-4297-9444-5BC1CF6F2E0F}" type="presOf" srcId="{41F3FB88-4980-4360-A1B7-511A73343C40}" destId="{311FEA6C-19AA-48EF-B2B0-7CDD29DD1F83}" srcOrd="1" destOrd="4" presId="urn:microsoft.com/office/officeart/2005/8/layout/vList4"/>
    <dgm:cxn modelId="{FE6DEC41-EF6A-4262-9E45-C366230604AD}" type="presOf" srcId="{0A781C83-CE22-44E6-B010-983B556CBAC7}" destId="{027BDAE2-F0F2-43B3-A03E-46435E025F97}" srcOrd="1" destOrd="3" presId="urn:microsoft.com/office/officeart/2005/8/layout/vList4"/>
    <dgm:cxn modelId="{3DD9FA27-8753-4AEE-A6A5-2BC6EABF87B4}" type="presOf" srcId="{78278979-C97E-4947-9D36-D164E810C6CC}" destId="{FC085A28-7C32-46A8-B3E9-5838C1D98664}" srcOrd="0" destOrd="0" presId="urn:microsoft.com/office/officeart/2005/8/layout/vList4"/>
    <dgm:cxn modelId="{0A1FAE7F-7109-41BB-A3C3-8C0A0E024431}" type="presParOf" srcId="{08DF3992-7685-454E-878B-31A39DA493C4}" destId="{F9548D1E-3D86-4952-8725-65627182FA34}" srcOrd="0" destOrd="0" presId="urn:microsoft.com/office/officeart/2005/8/layout/vList4"/>
    <dgm:cxn modelId="{32CE5989-49DD-4C5E-9533-BF7BBBD4D2F1}" type="presParOf" srcId="{F9548D1E-3D86-4952-8725-65627182FA34}" destId="{66CC37EA-8D32-4933-9904-E7EA9A472548}" srcOrd="0" destOrd="0" presId="urn:microsoft.com/office/officeart/2005/8/layout/vList4"/>
    <dgm:cxn modelId="{74CC85C8-A058-4CC7-90F2-4B088ADC4FA8}" type="presParOf" srcId="{F9548D1E-3D86-4952-8725-65627182FA34}" destId="{DCEF6C82-2EF2-4511-938D-443396764346}" srcOrd="1" destOrd="0" presId="urn:microsoft.com/office/officeart/2005/8/layout/vList4"/>
    <dgm:cxn modelId="{24531809-FC02-4BAD-A93C-78697E43F9F7}" type="presParOf" srcId="{F9548D1E-3D86-4952-8725-65627182FA34}" destId="{FFC7E75A-EB7B-4BEE-90D9-915361D7F191}" srcOrd="2" destOrd="0" presId="urn:microsoft.com/office/officeart/2005/8/layout/vList4"/>
    <dgm:cxn modelId="{B4003BAF-1311-4A19-9736-D272FA9B993A}" type="presParOf" srcId="{08DF3992-7685-454E-878B-31A39DA493C4}" destId="{0EF5A4F4-F629-4D57-AC05-88C7CBEEFA36}" srcOrd="1" destOrd="0" presId="urn:microsoft.com/office/officeart/2005/8/layout/vList4"/>
    <dgm:cxn modelId="{C7701490-C648-4F3F-A465-E82BDE808756}" type="presParOf" srcId="{08DF3992-7685-454E-878B-31A39DA493C4}" destId="{EC8E69F0-C9D6-4122-8F7E-32FE8AA56B28}" srcOrd="2" destOrd="0" presId="urn:microsoft.com/office/officeart/2005/8/layout/vList4"/>
    <dgm:cxn modelId="{BE9FCCF1-D589-4E61-9F9E-6C8C566E646A}" type="presParOf" srcId="{EC8E69F0-C9D6-4122-8F7E-32FE8AA56B28}" destId="{DBEB7AA9-3401-40AF-841C-F9F760A18893}" srcOrd="0" destOrd="0" presId="urn:microsoft.com/office/officeart/2005/8/layout/vList4"/>
    <dgm:cxn modelId="{5A24A8C8-0AC7-48A5-A241-9CC982FA0798}" type="presParOf" srcId="{EC8E69F0-C9D6-4122-8F7E-32FE8AA56B28}" destId="{144B2AEE-3E26-48FB-A692-0C969BE63F86}" srcOrd="1" destOrd="0" presId="urn:microsoft.com/office/officeart/2005/8/layout/vList4"/>
    <dgm:cxn modelId="{3A0A0C8F-1252-4951-8387-AE14413B70B1}" type="presParOf" srcId="{EC8E69F0-C9D6-4122-8F7E-32FE8AA56B28}" destId="{027BDAE2-F0F2-43B3-A03E-46435E025F97}" srcOrd="2" destOrd="0" presId="urn:microsoft.com/office/officeart/2005/8/layout/vList4"/>
    <dgm:cxn modelId="{3D366B18-25D3-4395-8301-406BA8EAE3CF}" type="presParOf" srcId="{08DF3992-7685-454E-878B-31A39DA493C4}" destId="{3D823379-3249-44A6-BE5D-77FDF2ECD355}" srcOrd="3" destOrd="0" presId="urn:microsoft.com/office/officeart/2005/8/layout/vList4"/>
    <dgm:cxn modelId="{A1EC9147-B746-44FE-A8AC-4E9C27692A53}" type="presParOf" srcId="{08DF3992-7685-454E-878B-31A39DA493C4}" destId="{971CE3D4-24BF-4F21-B21E-BB6433FC937C}" srcOrd="4" destOrd="0" presId="urn:microsoft.com/office/officeart/2005/8/layout/vList4"/>
    <dgm:cxn modelId="{AE91FD8B-B69E-49D8-80EE-42588473BAA0}" type="presParOf" srcId="{971CE3D4-24BF-4F21-B21E-BB6433FC937C}" destId="{FC085A28-7C32-46A8-B3E9-5838C1D98664}" srcOrd="0" destOrd="0" presId="urn:microsoft.com/office/officeart/2005/8/layout/vList4"/>
    <dgm:cxn modelId="{162D3503-37DA-4C31-8402-9DEAE5317DA7}" type="presParOf" srcId="{971CE3D4-24BF-4F21-B21E-BB6433FC937C}" destId="{31BCBF77-C20A-411E-9FFA-06EE3A92EFB9}" srcOrd="1" destOrd="0" presId="urn:microsoft.com/office/officeart/2005/8/layout/vList4"/>
    <dgm:cxn modelId="{FC6B01CD-13E2-49E4-906E-A71CEDAD82E4}" type="presParOf" srcId="{971CE3D4-24BF-4F21-B21E-BB6433FC937C}" destId="{311FEA6C-19AA-48EF-B2B0-7CDD29DD1F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456B487-F566-43D7-882B-ED7D9F36B2D6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A35F4E3-AED0-48FB-B2B1-1A92FA0496A7}">
      <dgm:prSet phldrT="[Texto]" custT="1"/>
      <dgm:spPr/>
      <dgm:t>
        <a:bodyPr/>
        <a:lstStyle/>
        <a:p>
          <a:r>
            <a:rPr lang="es-EC" sz="2400" dirty="0" smtClean="0"/>
            <a:t>ESTRATEGIA</a:t>
          </a:r>
          <a:endParaRPr lang="es-EC" sz="2400" dirty="0"/>
        </a:p>
      </dgm:t>
    </dgm:pt>
    <dgm:pt modelId="{798AE462-5005-45D9-A063-91445E4B4C24}" type="parTrans" cxnId="{D599D06A-A7E5-4CA6-B4B6-DD18CA26597D}">
      <dgm:prSet/>
      <dgm:spPr/>
      <dgm:t>
        <a:bodyPr/>
        <a:lstStyle/>
        <a:p>
          <a:endParaRPr lang="es-EC"/>
        </a:p>
      </dgm:t>
    </dgm:pt>
    <dgm:pt modelId="{B7D1E7CC-6006-475F-A341-F12A8CBD2875}" type="sibTrans" cxnId="{D599D06A-A7E5-4CA6-B4B6-DD18CA26597D}">
      <dgm:prSet/>
      <dgm:spPr/>
      <dgm:t>
        <a:bodyPr/>
        <a:lstStyle/>
        <a:p>
          <a:endParaRPr lang="es-EC"/>
        </a:p>
      </dgm:t>
    </dgm:pt>
    <dgm:pt modelId="{43AC8A37-3000-4E70-AB38-795D7FA1D192}">
      <dgm:prSet phldrT="[Texto]"/>
      <dgm:spPr/>
      <dgm:t>
        <a:bodyPr/>
        <a:lstStyle/>
        <a:p>
          <a:r>
            <a:rPr lang="es-VE" dirty="0" smtClean="0">
              <a:solidFill>
                <a:schemeClr val="tx1"/>
              </a:solidFill>
              <a:effectLst/>
            </a:rPr>
            <a:t>Ferias de información sobre los servicios de salud.</a:t>
          </a:r>
          <a:endParaRPr lang="es-EC" dirty="0"/>
        </a:p>
      </dgm:t>
    </dgm:pt>
    <dgm:pt modelId="{2F3ADB75-B868-44E9-9D17-5204CE5C6DED}" type="parTrans" cxnId="{D816130F-411B-4C52-A7E4-B7CFC2A57365}">
      <dgm:prSet/>
      <dgm:spPr/>
      <dgm:t>
        <a:bodyPr/>
        <a:lstStyle/>
        <a:p>
          <a:endParaRPr lang="es-EC"/>
        </a:p>
      </dgm:t>
    </dgm:pt>
    <dgm:pt modelId="{D350DAAB-CBCA-4348-9935-987CE70A5096}" type="sibTrans" cxnId="{D816130F-411B-4C52-A7E4-B7CFC2A57365}">
      <dgm:prSet/>
      <dgm:spPr/>
      <dgm:t>
        <a:bodyPr/>
        <a:lstStyle/>
        <a:p>
          <a:endParaRPr lang="es-EC"/>
        </a:p>
      </dgm:t>
    </dgm:pt>
    <dgm:pt modelId="{58AD07B8-6341-410B-AA96-CC80428BF13E}">
      <dgm:prSet phldrT="[Texto]"/>
      <dgm:spPr/>
      <dgm:t>
        <a:bodyPr/>
        <a:lstStyle/>
        <a:p>
          <a:r>
            <a:rPr lang="es-VE" dirty="0" smtClean="0">
              <a:solidFill>
                <a:schemeClr val="tx1"/>
              </a:solidFill>
              <a:effectLst/>
            </a:rPr>
            <a:t>Ponderar el uso de la línea gratuita 171.</a:t>
          </a:r>
          <a:endParaRPr lang="es-EC" dirty="0"/>
        </a:p>
      </dgm:t>
    </dgm:pt>
    <dgm:pt modelId="{B165219B-10EC-4C8B-A97A-1F3A9B10BE5F}" type="parTrans" cxnId="{26B8FD67-D0E3-4889-8658-86091FE75284}">
      <dgm:prSet/>
      <dgm:spPr/>
      <dgm:t>
        <a:bodyPr/>
        <a:lstStyle/>
        <a:p>
          <a:endParaRPr lang="es-EC"/>
        </a:p>
      </dgm:t>
    </dgm:pt>
    <dgm:pt modelId="{4EBB3035-4A83-4788-93BD-8EF2424C9EF8}" type="sibTrans" cxnId="{26B8FD67-D0E3-4889-8658-86091FE75284}">
      <dgm:prSet/>
      <dgm:spPr/>
      <dgm:t>
        <a:bodyPr/>
        <a:lstStyle/>
        <a:p>
          <a:endParaRPr lang="es-EC"/>
        </a:p>
      </dgm:t>
    </dgm:pt>
    <dgm:pt modelId="{BC7A5967-72D6-404F-93DB-1ECD00974BCA}">
      <dgm:prSet phldrT="[Texto]" custT="1"/>
      <dgm:spPr/>
      <dgm:t>
        <a:bodyPr/>
        <a:lstStyle/>
        <a:p>
          <a:r>
            <a:rPr lang="es-EC" sz="2400" dirty="0" smtClean="0"/>
            <a:t>INDICADOR</a:t>
          </a:r>
          <a:endParaRPr lang="es-EC" sz="2400" dirty="0"/>
        </a:p>
      </dgm:t>
    </dgm:pt>
    <dgm:pt modelId="{CCBDAD13-7E3B-4525-B0C8-1ABE228E9D40}" type="parTrans" cxnId="{9DD40D22-6232-4B91-8551-BE346573416D}">
      <dgm:prSet/>
      <dgm:spPr/>
      <dgm:t>
        <a:bodyPr/>
        <a:lstStyle/>
        <a:p>
          <a:endParaRPr lang="es-EC"/>
        </a:p>
      </dgm:t>
    </dgm:pt>
    <dgm:pt modelId="{B77DE183-EB40-410C-974C-88F03B896B71}" type="sibTrans" cxnId="{9DD40D22-6232-4B91-8551-BE346573416D}">
      <dgm:prSet/>
      <dgm:spPr/>
      <dgm:t>
        <a:bodyPr/>
        <a:lstStyle/>
        <a:p>
          <a:endParaRPr lang="es-EC"/>
        </a:p>
      </dgm:t>
    </dgm:pt>
    <dgm:pt modelId="{F9E2CB12-310E-4787-9C19-EBE472C05ACB}">
      <dgm:prSet phldrT="[Texto]"/>
      <dgm:spPr/>
      <dgm:t>
        <a:bodyPr/>
        <a:lstStyle/>
        <a:p>
          <a:r>
            <a:rPr lang="es-VE" dirty="0" smtClean="0">
              <a:solidFill>
                <a:schemeClr val="tx1"/>
              </a:solidFill>
              <a:effectLst/>
            </a:rPr>
            <a:t>% de Cumplimiento de cronograma de ferias locales </a:t>
          </a:r>
          <a:endParaRPr lang="es-EC" dirty="0"/>
        </a:p>
      </dgm:t>
    </dgm:pt>
    <dgm:pt modelId="{4A474E1F-11D2-46B9-9978-575CF4CF16C6}" type="parTrans" cxnId="{CAE8E195-60FD-4A26-9E05-58D6CE8F2A5C}">
      <dgm:prSet/>
      <dgm:spPr/>
      <dgm:t>
        <a:bodyPr/>
        <a:lstStyle/>
        <a:p>
          <a:endParaRPr lang="es-EC"/>
        </a:p>
      </dgm:t>
    </dgm:pt>
    <dgm:pt modelId="{37A87F40-AF2B-4B05-BD7B-736F98C3E288}" type="sibTrans" cxnId="{CAE8E195-60FD-4A26-9E05-58D6CE8F2A5C}">
      <dgm:prSet/>
      <dgm:spPr/>
      <dgm:t>
        <a:bodyPr/>
        <a:lstStyle/>
        <a:p>
          <a:endParaRPr lang="es-EC"/>
        </a:p>
      </dgm:t>
    </dgm:pt>
    <dgm:pt modelId="{CE76EA5D-1903-470B-8655-E9DED52776E5}">
      <dgm:prSet phldrT="[Texto]"/>
      <dgm:spPr/>
      <dgm:t>
        <a:bodyPr/>
        <a:lstStyle/>
        <a:p>
          <a:r>
            <a:rPr lang="es-EC" dirty="0" smtClean="0"/>
            <a:t>% de la utilización de la línea 171.</a:t>
          </a:r>
          <a:endParaRPr lang="es-EC" dirty="0"/>
        </a:p>
      </dgm:t>
    </dgm:pt>
    <dgm:pt modelId="{72E3AE24-C4B5-4D43-B714-3A5D1F0199BE}" type="parTrans" cxnId="{6CF49F53-2042-4AB7-B5A6-07B2EC1441C7}">
      <dgm:prSet/>
      <dgm:spPr/>
      <dgm:t>
        <a:bodyPr/>
        <a:lstStyle/>
        <a:p>
          <a:endParaRPr lang="es-EC"/>
        </a:p>
      </dgm:t>
    </dgm:pt>
    <dgm:pt modelId="{F44C1BED-F6E1-4757-81AA-852C4BA89B62}" type="sibTrans" cxnId="{6CF49F53-2042-4AB7-B5A6-07B2EC1441C7}">
      <dgm:prSet/>
      <dgm:spPr/>
      <dgm:t>
        <a:bodyPr/>
        <a:lstStyle/>
        <a:p>
          <a:endParaRPr lang="es-EC"/>
        </a:p>
      </dgm:t>
    </dgm:pt>
    <dgm:pt modelId="{1E49B8FC-2F90-40CB-ABCF-1C973B793BD7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sz="2400" dirty="0" smtClean="0"/>
            <a:t>IMPULSOR</a:t>
          </a:r>
          <a:endParaRPr lang="es-EC" sz="3200" dirty="0"/>
        </a:p>
      </dgm:t>
    </dgm:pt>
    <dgm:pt modelId="{F525C56F-B51F-45F9-AAF9-D338736020FB}" type="parTrans" cxnId="{A383F764-083C-436A-A863-76E923FB1F0B}">
      <dgm:prSet/>
      <dgm:spPr/>
      <dgm:t>
        <a:bodyPr/>
        <a:lstStyle/>
        <a:p>
          <a:endParaRPr lang="es-EC"/>
        </a:p>
      </dgm:t>
    </dgm:pt>
    <dgm:pt modelId="{298BDF1A-A444-4115-A1AF-E4AFA53CF12C}" type="sibTrans" cxnId="{A383F764-083C-436A-A863-76E923FB1F0B}">
      <dgm:prSet/>
      <dgm:spPr/>
      <dgm:t>
        <a:bodyPr/>
        <a:lstStyle/>
        <a:p>
          <a:endParaRPr lang="es-EC"/>
        </a:p>
      </dgm:t>
    </dgm:pt>
    <dgm:pt modelId="{E5B4AD3F-D185-4A6E-9433-999A19D33BBE}">
      <dgm:prSet phldrT="[Texto]"/>
      <dgm:spPr/>
      <dgm:t>
        <a:bodyPr/>
        <a:lstStyle/>
        <a:p>
          <a:r>
            <a:rPr lang="es-VE" dirty="0" smtClean="0">
              <a:solidFill>
                <a:schemeClr val="tx1"/>
              </a:solidFill>
              <a:effectLst/>
            </a:rPr>
            <a:t>Brindar información específica de los servicios y campañas del MSP</a:t>
          </a:r>
          <a:endParaRPr lang="es-EC" dirty="0"/>
        </a:p>
      </dgm:t>
    </dgm:pt>
    <dgm:pt modelId="{2BDE9909-D41E-45C4-9D7E-0D0506FEB67B}" type="parTrans" cxnId="{FCEC3165-624D-49A3-BFBC-14F7AE88D977}">
      <dgm:prSet/>
      <dgm:spPr/>
      <dgm:t>
        <a:bodyPr/>
        <a:lstStyle/>
        <a:p>
          <a:endParaRPr lang="es-EC"/>
        </a:p>
      </dgm:t>
    </dgm:pt>
    <dgm:pt modelId="{EC2BB036-BDED-4334-8938-61E38F23E567}" type="sibTrans" cxnId="{FCEC3165-624D-49A3-BFBC-14F7AE88D977}">
      <dgm:prSet/>
      <dgm:spPr/>
      <dgm:t>
        <a:bodyPr/>
        <a:lstStyle/>
        <a:p>
          <a:endParaRPr lang="es-EC"/>
        </a:p>
      </dgm:t>
    </dgm:pt>
    <dgm:pt modelId="{2328F60E-1043-4FC8-B4EB-44C7C46D551A}">
      <dgm:prSet phldrT="[Texto]"/>
      <dgm:spPr/>
      <dgm:t>
        <a:bodyPr/>
        <a:lstStyle/>
        <a:p>
          <a:r>
            <a:rPr lang="es-VE" dirty="0" smtClean="0">
              <a:solidFill>
                <a:schemeClr val="tx1"/>
              </a:solidFill>
              <a:effectLst/>
            </a:rPr>
            <a:t>Cumplimiento del horario de atención de la línea 171</a:t>
          </a:r>
          <a:endParaRPr lang="es-EC" dirty="0"/>
        </a:p>
      </dgm:t>
    </dgm:pt>
    <dgm:pt modelId="{E17D5C6A-C572-495E-83A2-660028891ACC}" type="parTrans" cxnId="{E97E35D4-B50C-4B75-BD41-37EC34631061}">
      <dgm:prSet/>
      <dgm:spPr/>
      <dgm:t>
        <a:bodyPr/>
        <a:lstStyle/>
        <a:p>
          <a:endParaRPr lang="es-EC"/>
        </a:p>
      </dgm:t>
    </dgm:pt>
    <dgm:pt modelId="{D4589787-31F4-4B32-9248-90C4C98D9DAA}" type="sibTrans" cxnId="{E97E35D4-B50C-4B75-BD41-37EC34631061}">
      <dgm:prSet/>
      <dgm:spPr/>
      <dgm:t>
        <a:bodyPr/>
        <a:lstStyle/>
        <a:p>
          <a:endParaRPr lang="es-EC"/>
        </a:p>
      </dgm:t>
    </dgm:pt>
    <dgm:pt modelId="{F5A2BB1D-9B34-4EFD-9D44-2B4C0644A10C}">
      <dgm:prSet phldrT="[Texto]"/>
      <dgm:spPr/>
      <dgm:t>
        <a:bodyPr/>
        <a:lstStyle/>
        <a:p>
          <a:endParaRPr lang="es-EC" dirty="0"/>
        </a:p>
      </dgm:t>
    </dgm:pt>
    <dgm:pt modelId="{0532658F-7D88-4776-8879-7025A6882E09}" type="parTrans" cxnId="{F41287A1-D71B-4E5E-96E1-EDB6A53946B8}">
      <dgm:prSet/>
      <dgm:spPr/>
      <dgm:t>
        <a:bodyPr/>
        <a:lstStyle/>
        <a:p>
          <a:endParaRPr lang="es-EC"/>
        </a:p>
      </dgm:t>
    </dgm:pt>
    <dgm:pt modelId="{844DE842-73C7-44E4-B958-DC34710CA232}" type="sibTrans" cxnId="{F41287A1-D71B-4E5E-96E1-EDB6A53946B8}">
      <dgm:prSet/>
      <dgm:spPr/>
      <dgm:t>
        <a:bodyPr/>
        <a:lstStyle/>
        <a:p>
          <a:endParaRPr lang="es-EC"/>
        </a:p>
      </dgm:t>
    </dgm:pt>
    <dgm:pt modelId="{3DCEE175-7564-4FD5-A83B-55FFB29EDB36}">
      <dgm:prSet phldrT="[Texto]"/>
      <dgm:spPr/>
      <dgm:t>
        <a:bodyPr/>
        <a:lstStyle/>
        <a:p>
          <a:r>
            <a:rPr lang="es-VE" dirty="0" smtClean="0">
              <a:solidFill>
                <a:schemeClr val="tx1"/>
              </a:solidFill>
              <a:effectLst/>
            </a:rPr>
            <a:t>Calidad humana, administrativa y tecnológica</a:t>
          </a:r>
          <a:endParaRPr lang="es-EC" dirty="0"/>
        </a:p>
      </dgm:t>
    </dgm:pt>
    <dgm:pt modelId="{40BA9FC0-B702-4EDA-9E59-7382C595AD13}" type="parTrans" cxnId="{437C2645-8235-4C02-9B2D-E52062F98468}">
      <dgm:prSet/>
      <dgm:spPr/>
      <dgm:t>
        <a:bodyPr/>
        <a:lstStyle/>
        <a:p>
          <a:endParaRPr lang="es-EC"/>
        </a:p>
      </dgm:t>
    </dgm:pt>
    <dgm:pt modelId="{E0BA9D0D-AB6D-4300-8A30-A4F53AA5E536}" type="sibTrans" cxnId="{437C2645-8235-4C02-9B2D-E52062F98468}">
      <dgm:prSet/>
      <dgm:spPr/>
      <dgm:t>
        <a:bodyPr/>
        <a:lstStyle/>
        <a:p>
          <a:endParaRPr lang="es-EC"/>
        </a:p>
      </dgm:t>
    </dgm:pt>
    <dgm:pt modelId="{B0B09271-3757-4FD0-97E9-DFA33F5EF1CD}">
      <dgm:prSet phldrT="[Texto]"/>
      <dgm:spPr/>
      <dgm:t>
        <a:bodyPr/>
        <a:lstStyle/>
        <a:p>
          <a:endParaRPr lang="es-EC" dirty="0"/>
        </a:p>
      </dgm:t>
    </dgm:pt>
    <dgm:pt modelId="{8F30FC71-4856-49EB-A216-24C1D2330680}" type="parTrans" cxnId="{6B8E6F6B-943D-414F-812E-3039C5BF5AC5}">
      <dgm:prSet/>
      <dgm:spPr/>
      <dgm:t>
        <a:bodyPr/>
        <a:lstStyle/>
        <a:p>
          <a:endParaRPr lang="es-EC"/>
        </a:p>
      </dgm:t>
    </dgm:pt>
    <dgm:pt modelId="{C963BC82-27FA-40CB-BF7C-CEBA81204681}" type="sibTrans" cxnId="{6B8E6F6B-943D-414F-812E-3039C5BF5AC5}">
      <dgm:prSet/>
      <dgm:spPr/>
      <dgm:t>
        <a:bodyPr/>
        <a:lstStyle/>
        <a:p>
          <a:endParaRPr lang="es-EC"/>
        </a:p>
      </dgm:t>
    </dgm:pt>
    <dgm:pt modelId="{4C0540CB-2757-44D3-8D18-4D51DBD8E1D3}">
      <dgm:prSet phldrT="[Texto]"/>
      <dgm:spPr/>
      <dgm:t>
        <a:bodyPr/>
        <a:lstStyle/>
        <a:p>
          <a:r>
            <a:rPr lang="es-VE" dirty="0" smtClean="0">
              <a:solidFill>
                <a:schemeClr val="tx1"/>
              </a:solidFill>
              <a:effectLst/>
            </a:rPr>
            <a:t>% de personal capacitado para brindar la atención.</a:t>
          </a:r>
          <a:endParaRPr lang="es-EC" dirty="0"/>
        </a:p>
      </dgm:t>
    </dgm:pt>
    <dgm:pt modelId="{AAC62BFF-1BCC-4BA6-843F-A2992CAC65A9}" type="parTrans" cxnId="{3406D134-4915-4C54-9E78-A2894C70410B}">
      <dgm:prSet/>
      <dgm:spPr/>
      <dgm:t>
        <a:bodyPr/>
        <a:lstStyle/>
        <a:p>
          <a:endParaRPr lang="es-EC"/>
        </a:p>
      </dgm:t>
    </dgm:pt>
    <dgm:pt modelId="{73A83BF5-3097-4A9B-A88D-B8D5EE545635}" type="sibTrans" cxnId="{3406D134-4915-4C54-9E78-A2894C70410B}">
      <dgm:prSet/>
      <dgm:spPr/>
      <dgm:t>
        <a:bodyPr/>
        <a:lstStyle/>
        <a:p>
          <a:endParaRPr lang="es-EC"/>
        </a:p>
      </dgm:t>
    </dgm:pt>
    <dgm:pt modelId="{26F14848-5FAA-4D88-82E2-510FE0FEEE3D}">
      <dgm:prSet phldrT="[Texto]"/>
      <dgm:spPr/>
      <dgm:t>
        <a:bodyPr/>
        <a:lstStyle/>
        <a:p>
          <a:endParaRPr lang="es-EC" dirty="0"/>
        </a:p>
      </dgm:t>
    </dgm:pt>
    <dgm:pt modelId="{72BB547A-1E16-463B-91C5-33D2CA4771DF}" type="parTrans" cxnId="{39A02320-ECF5-4C07-AF48-5CA262B749AF}">
      <dgm:prSet/>
      <dgm:spPr/>
      <dgm:t>
        <a:bodyPr/>
        <a:lstStyle/>
        <a:p>
          <a:endParaRPr lang="es-EC"/>
        </a:p>
      </dgm:t>
    </dgm:pt>
    <dgm:pt modelId="{C5085172-23D6-4946-9ABE-F55138A3CD1A}" type="sibTrans" cxnId="{39A02320-ECF5-4C07-AF48-5CA262B749AF}">
      <dgm:prSet/>
      <dgm:spPr/>
      <dgm:t>
        <a:bodyPr/>
        <a:lstStyle/>
        <a:p>
          <a:endParaRPr lang="es-EC"/>
        </a:p>
      </dgm:t>
    </dgm:pt>
    <dgm:pt modelId="{91B02DAA-A336-48DE-B9AC-BF2C0410D755}">
      <dgm:prSet phldrT="[Texto]"/>
      <dgm:spPr/>
      <dgm:t>
        <a:bodyPr/>
        <a:lstStyle/>
        <a:p>
          <a:endParaRPr lang="es-EC" dirty="0"/>
        </a:p>
      </dgm:t>
    </dgm:pt>
    <dgm:pt modelId="{0CC35B29-07A1-43F2-A0CC-63ED4D656FAE}" type="parTrans" cxnId="{9B74D682-7605-4E20-90AD-D9763B103018}">
      <dgm:prSet/>
      <dgm:spPr/>
      <dgm:t>
        <a:bodyPr/>
        <a:lstStyle/>
        <a:p>
          <a:endParaRPr lang="es-EC"/>
        </a:p>
      </dgm:t>
    </dgm:pt>
    <dgm:pt modelId="{4689AB65-36B0-4512-8237-7D9DB3C8AA36}" type="sibTrans" cxnId="{9B74D682-7605-4E20-90AD-D9763B103018}">
      <dgm:prSet/>
      <dgm:spPr/>
      <dgm:t>
        <a:bodyPr/>
        <a:lstStyle/>
        <a:p>
          <a:endParaRPr lang="es-EC"/>
        </a:p>
      </dgm:t>
    </dgm:pt>
    <dgm:pt modelId="{CBF74555-56D0-4EE9-8231-44466B1CE42C}">
      <dgm:prSet phldrT="[Texto]"/>
      <dgm:spPr/>
      <dgm:t>
        <a:bodyPr/>
        <a:lstStyle/>
        <a:p>
          <a:r>
            <a:rPr lang="es-VE" dirty="0" smtClean="0">
              <a:solidFill>
                <a:schemeClr val="tx1"/>
              </a:solidFill>
              <a:effectLst/>
            </a:rPr>
            <a:t>Personal altamente capacitado </a:t>
          </a:r>
          <a:endParaRPr lang="es-EC" dirty="0"/>
        </a:p>
      </dgm:t>
    </dgm:pt>
    <dgm:pt modelId="{2DD2CECD-86A7-4BCB-BF45-50DC81E49E68}" type="parTrans" cxnId="{5E4CEEFF-FDFC-45F1-9CE7-B40116FBC466}">
      <dgm:prSet/>
      <dgm:spPr/>
      <dgm:t>
        <a:bodyPr/>
        <a:lstStyle/>
        <a:p>
          <a:endParaRPr lang="es-EC"/>
        </a:p>
      </dgm:t>
    </dgm:pt>
    <dgm:pt modelId="{242AC8FF-26ED-4BAE-94F4-9030BBBC2F9F}" type="sibTrans" cxnId="{5E4CEEFF-FDFC-45F1-9CE7-B40116FBC466}">
      <dgm:prSet/>
      <dgm:spPr/>
      <dgm:t>
        <a:bodyPr/>
        <a:lstStyle/>
        <a:p>
          <a:endParaRPr lang="es-EC"/>
        </a:p>
      </dgm:t>
    </dgm:pt>
    <dgm:pt modelId="{4CEFD287-8F7A-4E7E-A6CD-0BA20E163CAE}" type="pres">
      <dgm:prSet presAssocID="{D456B487-F566-43D7-882B-ED7D9F36B2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9E556C-74BC-458B-AA20-7A7D5419C1A0}" type="pres">
      <dgm:prSet presAssocID="{D456B487-F566-43D7-882B-ED7D9F36B2D6}" presName="tSp" presStyleCnt="0"/>
      <dgm:spPr/>
    </dgm:pt>
    <dgm:pt modelId="{2853D607-FA97-4B9D-904C-F254D89D8CF9}" type="pres">
      <dgm:prSet presAssocID="{D456B487-F566-43D7-882B-ED7D9F36B2D6}" presName="bSp" presStyleCnt="0"/>
      <dgm:spPr/>
    </dgm:pt>
    <dgm:pt modelId="{55D53B10-EEA2-4BDC-9283-9E701B43D5E1}" type="pres">
      <dgm:prSet presAssocID="{D456B487-F566-43D7-882B-ED7D9F36B2D6}" presName="process" presStyleCnt="0"/>
      <dgm:spPr/>
    </dgm:pt>
    <dgm:pt modelId="{4D956886-AC49-47CD-B17A-D89603197E73}" type="pres">
      <dgm:prSet presAssocID="{FA35F4E3-AED0-48FB-B2B1-1A92FA0496A7}" presName="composite1" presStyleCnt="0"/>
      <dgm:spPr/>
    </dgm:pt>
    <dgm:pt modelId="{EE257B39-18CF-4992-94BF-18A72B29BA08}" type="pres">
      <dgm:prSet presAssocID="{FA35F4E3-AED0-48FB-B2B1-1A92FA0496A7}" presName="dummyNode1" presStyleLbl="node1" presStyleIdx="0" presStyleCnt="3"/>
      <dgm:spPr/>
    </dgm:pt>
    <dgm:pt modelId="{5AC71A5E-E28B-4FD1-A190-7323108066D6}" type="pres">
      <dgm:prSet presAssocID="{FA35F4E3-AED0-48FB-B2B1-1A92FA0496A7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3E81FD-E7B8-47DD-8E03-23006D9FC3B0}" type="pres">
      <dgm:prSet presAssocID="{FA35F4E3-AED0-48FB-B2B1-1A92FA0496A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31F4A1-0BA2-4C12-990E-3A2B259CA944}" type="pres">
      <dgm:prSet presAssocID="{FA35F4E3-AED0-48FB-B2B1-1A92FA0496A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16314D-B65B-44BD-81D6-9655CB34561F}" type="pres">
      <dgm:prSet presAssocID="{FA35F4E3-AED0-48FB-B2B1-1A92FA0496A7}" presName="connSite1" presStyleCnt="0"/>
      <dgm:spPr/>
    </dgm:pt>
    <dgm:pt modelId="{633E77EF-7D37-4160-AE94-4F65DAD23E64}" type="pres">
      <dgm:prSet presAssocID="{B7D1E7CC-6006-475F-A341-F12A8CBD2875}" presName="Name9" presStyleLbl="sibTrans2D1" presStyleIdx="0" presStyleCnt="2"/>
      <dgm:spPr/>
      <dgm:t>
        <a:bodyPr/>
        <a:lstStyle/>
        <a:p>
          <a:endParaRPr lang="es-EC"/>
        </a:p>
      </dgm:t>
    </dgm:pt>
    <dgm:pt modelId="{EE6FA936-F760-4773-B3FE-BDE68167FA0C}" type="pres">
      <dgm:prSet presAssocID="{BC7A5967-72D6-404F-93DB-1ECD00974BCA}" presName="composite2" presStyleCnt="0"/>
      <dgm:spPr/>
    </dgm:pt>
    <dgm:pt modelId="{BE0BF9A6-2B60-441E-9225-0A5E121D6734}" type="pres">
      <dgm:prSet presAssocID="{BC7A5967-72D6-404F-93DB-1ECD00974BCA}" presName="dummyNode2" presStyleLbl="node1" presStyleIdx="0" presStyleCnt="3"/>
      <dgm:spPr/>
    </dgm:pt>
    <dgm:pt modelId="{53795844-A264-474E-8617-391149C2F3B1}" type="pres">
      <dgm:prSet presAssocID="{BC7A5967-72D6-404F-93DB-1ECD00974BC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7D5F20-A94D-4D34-B35C-8F9F0638A2A4}" type="pres">
      <dgm:prSet presAssocID="{BC7A5967-72D6-404F-93DB-1ECD00974BC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0427C4-2987-4C7B-98D2-C05E884CABCE}" type="pres">
      <dgm:prSet presAssocID="{BC7A5967-72D6-404F-93DB-1ECD00974BC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0A449C-B522-4A04-B545-79559DA9AC68}" type="pres">
      <dgm:prSet presAssocID="{BC7A5967-72D6-404F-93DB-1ECD00974BCA}" presName="connSite2" presStyleCnt="0"/>
      <dgm:spPr/>
    </dgm:pt>
    <dgm:pt modelId="{9FA4DE3D-F51B-41AB-8DA6-52AA1124BA19}" type="pres">
      <dgm:prSet presAssocID="{B77DE183-EB40-410C-974C-88F03B896B71}" presName="Name18" presStyleLbl="sibTrans2D1" presStyleIdx="1" presStyleCnt="2"/>
      <dgm:spPr/>
      <dgm:t>
        <a:bodyPr/>
        <a:lstStyle/>
        <a:p>
          <a:endParaRPr lang="es-EC"/>
        </a:p>
      </dgm:t>
    </dgm:pt>
    <dgm:pt modelId="{78CBD4A5-992A-47F3-A58E-14319FA9D21F}" type="pres">
      <dgm:prSet presAssocID="{1E49B8FC-2F90-40CB-ABCF-1C973B793BD7}" presName="composite1" presStyleCnt="0"/>
      <dgm:spPr/>
    </dgm:pt>
    <dgm:pt modelId="{A9762BDD-A4AC-4747-920D-CCA45368DD15}" type="pres">
      <dgm:prSet presAssocID="{1E49B8FC-2F90-40CB-ABCF-1C973B793BD7}" presName="dummyNode1" presStyleLbl="node1" presStyleIdx="1" presStyleCnt="3"/>
      <dgm:spPr/>
    </dgm:pt>
    <dgm:pt modelId="{45B1E694-DF01-494C-9BEC-2C62D924C5DE}" type="pres">
      <dgm:prSet presAssocID="{1E49B8FC-2F90-40CB-ABCF-1C973B793BD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31F69-F799-4A32-9C84-9D05C5B957C2}" type="pres">
      <dgm:prSet presAssocID="{1E49B8FC-2F90-40CB-ABCF-1C973B793BD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93C572-D2C8-4FE8-B94B-946F5C60C519}" type="pres">
      <dgm:prSet presAssocID="{1E49B8FC-2F90-40CB-ABCF-1C973B793BD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E86CFD-51A2-4810-A92E-20577F926BAA}" type="pres">
      <dgm:prSet presAssocID="{1E49B8FC-2F90-40CB-ABCF-1C973B793BD7}" presName="connSite1" presStyleCnt="0"/>
      <dgm:spPr/>
    </dgm:pt>
  </dgm:ptLst>
  <dgm:cxnLst>
    <dgm:cxn modelId="{DC3CD3A6-8638-4616-B72B-D6EDD1AAD469}" type="presOf" srcId="{CE76EA5D-1903-470B-8655-E9DED52776E5}" destId="{53795844-A264-474E-8617-391149C2F3B1}" srcOrd="0" destOrd="1" presId="urn:microsoft.com/office/officeart/2005/8/layout/hProcess4"/>
    <dgm:cxn modelId="{9DD40D22-6232-4B91-8551-BE346573416D}" srcId="{D456B487-F566-43D7-882B-ED7D9F36B2D6}" destId="{BC7A5967-72D6-404F-93DB-1ECD00974BCA}" srcOrd="1" destOrd="0" parTransId="{CCBDAD13-7E3B-4525-B0C8-1ABE228E9D40}" sibTransId="{B77DE183-EB40-410C-974C-88F03B896B71}"/>
    <dgm:cxn modelId="{36F2A963-E27D-4E0D-BB9A-DDDD39809C97}" type="presOf" srcId="{F5A2BB1D-9B34-4EFD-9D44-2B4C0644A10C}" destId="{5AC71A5E-E28B-4FD1-A190-7323108066D6}" srcOrd="0" destOrd="3" presId="urn:microsoft.com/office/officeart/2005/8/layout/hProcess4"/>
    <dgm:cxn modelId="{D816130F-411B-4C52-A7E4-B7CFC2A57365}" srcId="{FA35F4E3-AED0-48FB-B2B1-1A92FA0496A7}" destId="{43AC8A37-3000-4E70-AB38-795D7FA1D192}" srcOrd="0" destOrd="0" parTransId="{2F3ADB75-B868-44E9-9D17-5204CE5C6DED}" sibTransId="{D350DAAB-CBCA-4348-9935-987CE70A5096}"/>
    <dgm:cxn modelId="{B05A4639-C70A-4ECE-8C72-D53343DF10E2}" type="presOf" srcId="{26F14848-5FAA-4D88-82E2-510FE0FEEE3D}" destId="{9F931F69-F799-4A32-9C84-9D05C5B957C2}" srcOrd="1" destOrd="4" presId="urn:microsoft.com/office/officeart/2005/8/layout/hProcess4"/>
    <dgm:cxn modelId="{C7CB96BD-232C-46EC-9618-218E05099003}" type="presOf" srcId="{BC7A5967-72D6-404F-93DB-1ECD00974BCA}" destId="{FB0427C4-2987-4C7B-98D2-C05E884CABCE}" srcOrd="0" destOrd="0" presId="urn:microsoft.com/office/officeart/2005/8/layout/hProcess4"/>
    <dgm:cxn modelId="{327DB050-D6FC-4502-B822-F9A7D214D874}" type="presOf" srcId="{2328F60E-1043-4FC8-B4EB-44C7C46D551A}" destId="{9F931F69-F799-4A32-9C84-9D05C5B957C2}" srcOrd="1" destOrd="1" presId="urn:microsoft.com/office/officeart/2005/8/layout/hProcess4"/>
    <dgm:cxn modelId="{57EA3058-F7BC-45A4-BD87-3953EBE890E8}" type="presOf" srcId="{58AD07B8-6341-410B-AA96-CC80428BF13E}" destId="{7C3E81FD-E7B8-47DD-8E03-23006D9FC3B0}" srcOrd="1" destOrd="1" presId="urn:microsoft.com/office/officeart/2005/8/layout/hProcess4"/>
    <dgm:cxn modelId="{6CF49F53-2042-4AB7-B5A6-07B2EC1441C7}" srcId="{BC7A5967-72D6-404F-93DB-1ECD00974BCA}" destId="{CE76EA5D-1903-470B-8655-E9DED52776E5}" srcOrd="1" destOrd="0" parTransId="{72E3AE24-C4B5-4D43-B714-3A5D1F0199BE}" sibTransId="{F44C1BED-F6E1-4757-81AA-852C4BA89B62}"/>
    <dgm:cxn modelId="{85EDE599-337C-48C6-93DB-0582DF61B75D}" type="presOf" srcId="{D456B487-F566-43D7-882B-ED7D9F36B2D6}" destId="{4CEFD287-8F7A-4E7E-A6CD-0BA20E163CAE}" srcOrd="0" destOrd="0" presId="urn:microsoft.com/office/officeart/2005/8/layout/hProcess4"/>
    <dgm:cxn modelId="{39A02320-ECF5-4C07-AF48-5CA262B749AF}" srcId="{1E49B8FC-2F90-40CB-ABCF-1C973B793BD7}" destId="{26F14848-5FAA-4D88-82E2-510FE0FEEE3D}" srcOrd="4" destOrd="0" parTransId="{72BB547A-1E16-463B-91C5-33D2CA4771DF}" sibTransId="{C5085172-23D6-4946-9ABE-F55138A3CD1A}"/>
    <dgm:cxn modelId="{5DB55A4D-8FED-46B9-8116-65D55FC7FA51}" type="presOf" srcId="{3DCEE175-7564-4FD5-A83B-55FFB29EDB36}" destId="{5AC71A5E-E28B-4FD1-A190-7323108066D6}" srcOrd="0" destOrd="2" presId="urn:microsoft.com/office/officeart/2005/8/layout/hProcess4"/>
    <dgm:cxn modelId="{3950DAFD-836F-45A9-97FE-BBADCEF2981B}" type="presOf" srcId="{26F14848-5FAA-4D88-82E2-510FE0FEEE3D}" destId="{45B1E694-DF01-494C-9BEC-2C62D924C5DE}" srcOrd="0" destOrd="4" presId="urn:microsoft.com/office/officeart/2005/8/layout/hProcess4"/>
    <dgm:cxn modelId="{A30CF0EC-B90D-401A-89A9-A37E96C9D5E8}" type="presOf" srcId="{B77DE183-EB40-410C-974C-88F03B896B71}" destId="{9FA4DE3D-F51B-41AB-8DA6-52AA1124BA19}" srcOrd="0" destOrd="0" presId="urn:microsoft.com/office/officeart/2005/8/layout/hProcess4"/>
    <dgm:cxn modelId="{91441A97-C5C2-4780-B142-5FCFFE43EADA}" type="presOf" srcId="{B0B09271-3757-4FD0-97E9-DFA33F5EF1CD}" destId="{53795844-A264-474E-8617-391149C2F3B1}" srcOrd="0" destOrd="3" presId="urn:microsoft.com/office/officeart/2005/8/layout/hProcess4"/>
    <dgm:cxn modelId="{3AD2C430-165B-434B-9826-A3B8A62F616A}" type="presOf" srcId="{F9E2CB12-310E-4787-9C19-EBE472C05ACB}" destId="{53795844-A264-474E-8617-391149C2F3B1}" srcOrd="0" destOrd="0" presId="urn:microsoft.com/office/officeart/2005/8/layout/hProcess4"/>
    <dgm:cxn modelId="{93E1BCB8-B25E-45EF-A1C8-951527CFFC66}" type="presOf" srcId="{3DCEE175-7564-4FD5-A83B-55FFB29EDB36}" destId="{7C3E81FD-E7B8-47DD-8E03-23006D9FC3B0}" srcOrd="1" destOrd="2" presId="urn:microsoft.com/office/officeart/2005/8/layout/hProcess4"/>
    <dgm:cxn modelId="{26B8FD67-D0E3-4889-8658-86091FE75284}" srcId="{FA35F4E3-AED0-48FB-B2B1-1A92FA0496A7}" destId="{58AD07B8-6341-410B-AA96-CC80428BF13E}" srcOrd="1" destOrd="0" parTransId="{B165219B-10EC-4C8B-A97A-1F3A9B10BE5F}" sibTransId="{4EBB3035-4A83-4788-93BD-8EF2424C9EF8}"/>
    <dgm:cxn modelId="{2922B489-12F6-4306-8624-E5165ED07676}" type="presOf" srcId="{91B02DAA-A336-48DE-B9AC-BF2C0410D755}" destId="{9F931F69-F799-4A32-9C84-9D05C5B957C2}" srcOrd="1" destOrd="3" presId="urn:microsoft.com/office/officeart/2005/8/layout/hProcess4"/>
    <dgm:cxn modelId="{9B74D682-7605-4E20-90AD-D9763B103018}" srcId="{1E49B8FC-2F90-40CB-ABCF-1C973B793BD7}" destId="{91B02DAA-A336-48DE-B9AC-BF2C0410D755}" srcOrd="3" destOrd="0" parTransId="{0CC35B29-07A1-43F2-A0CC-63ED4D656FAE}" sibTransId="{4689AB65-36B0-4512-8237-7D9DB3C8AA36}"/>
    <dgm:cxn modelId="{80D01600-52CC-4C2D-A10E-BB8E72C2207F}" type="presOf" srcId="{43AC8A37-3000-4E70-AB38-795D7FA1D192}" destId="{5AC71A5E-E28B-4FD1-A190-7323108066D6}" srcOrd="0" destOrd="0" presId="urn:microsoft.com/office/officeart/2005/8/layout/hProcess4"/>
    <dgm:cxn modelId="{437C2645-8235-4C02-9B2D-E52062F98468}" srcId="{FA35F4E3-AED0-48FB-B2B1-1A92FA0496A7}" destId="{3DCEE175-7564-4FD5-A83B-55FFB29EDB36}" srcOrd="2" destOrd="0" parTransId="{40BA9FC0-B702-4EDA-9E59-7382C595AD13}" sibTransId="{E0BA9D0D-AB6D-4300-8A30-A4F53AA5E536}"/>
    <dgm:cxn modelId="{ACEF2716-3D7D-45E1-941B-2CF3BF56A492}" type="presOf" srcId="{CBF74555-56D0-4EE9-8231-44466B1CE42C}" destId="{45B1E694-DF01-494C-9BEC-2C62D924C5DE}" srcOrd="0" destOrd="2" presId="urn:microsoft.com/office/officeart/2005/8/layout/hProcess4"/>
    <dgm:cxn modelId="{5E4CEEFF-FDFC-45F1-9CE7-B40116FBC466}" srcId="{1E49B8FC-2F90-40CB-ABCF-1C973B793BD7}" destId="{CBF74555-56D0-4EE9-8231-44466B1CE42C}" srcOrd="2" destOrd="0" parTransId="{2DD2CECD-86A7-4BCB-BF45-50DC81E49E68}" sibTransId="{242AC8FF-26ED-4BAE-94F4-9030BBBC2F9F}"/>
    <dgm:cxn modelId="{EAEC9000-A561-4A53-9731-9092D283C53C}" type="presOf" srcId="{1E49B8FC-2F90-40CB-ABCF-1C973B793BD7}" destId="{FC93C572-D2C8-4FE8-B94B-946F5C60C519}" srcOrd="0" destOrd="0" presId="urn:microsoft.com/office/officeart/2005/8/layout/hProcess4"/>
    <dgm:cxn modelId="{11B17967-EAD8-457E-A205-F0CF4F46621C}" type="presOf" srcId="{43AC8A37-3000-4E70-AB38-795D7FA1D192}" destId="{7C3E81FD-E7B8-47DD-8E03-23006D9FC3B0}" srcOrd="1" destOrd="0" presId="urn:microsoft.com/office/officeart/2005/8/layout/hProcess4"/>
    <dgm:cxn modelId="{ACD1B074-FEB6-431F-99D0-6B720B022E38}" type="presOf" srcId="{CBF74555-56D0-4EE9-8231-44466B1CE42C}" destId="{9F931F69-F799-4A32-9C84-9D05C5B957C2}" srcOrd="1" destOrd="2" presId="urn:microsoft.com/office/officeart/2005/8/layout/hProcess4"/>
    <dgm:cxn modelId="{D7F8DD55-C4E2-4C5C-A372-86D178190EE3}" type="presOf" srcId="{E5B4AD3F-D185-4A6E-9433-999A19D33BBE}" destId="{45B1E694-DF01-494C-9BEC-2C62D924C5DE}" srcOrd="0" destOrd="0" presId="urn:microsoft.com/office/officeart/2005/8/layout/hProcess4"/>
    <dgm:cxn modelId="{23D90C64-CD32-4AAE-9CF2-F08C83FAB5F9}" type="presOf" srcId="{F9E2CB12-310E-4787-9C19-EBE472C05ACB}" destId="{237D5F20-A94D-4D34-B35C-8F9F0638A2A4}" srcOrd="1" destOrd="0" presId="urn:microsoft.com/office/officeart/2005/8/layout/hProcess4"/>
    <dgm:cxn modelId="{FCEC3165-624D-49A3-BFBC-14F7AE88D977}" srcId="{1E49B8FC-2F90-40CB-ABCF-1C973B793BD7}" destId="{E5B4AD3F-D185-4A6E-9433-999A19D33BBE}" srcOrd="0" destOrd="0" parTransId="{2BDE9909-D41E-45C4-9D7E-0D0506FEB67B}" sibTransId="{EC2BB036-BDED-4334-8938-61E38F23E567}"/>
    <dgm:cxn modelId="{CAE8E195-60FD-4A26-9E05-58D6CE8F2A5C}" srcId="{BC7A5967-72D6-404F-93DB-1ECD00974BCA}" destId="{F9E2CB12-310E-4787-9C19-EBE472C05ACB}" srcOrd="0" destOrd="0" parTransId="{4A474E1F-11D2-46B9-9978-575CF4CF16C6}" sibTransId="{37A87F40-AF2B-4B05-BD7B-736F98C3E288}"/>
    <dgm:cxn modelId="{155EAECF-4D50-4338-AA75-1A362831B05F}" type="presOf" srcId="{B0B09271-3757-4FD0-97E9-DFA33F5EF1CD}" destId="{237D5F20-A94D-4D34-B35C-8F9F0638A2A4}" srcOrd="1" destOrd="3" presId="urn:microsoft.com/office/officeart/2005/8/layout/hProcess4"/>
    <dgm:cxn modelId="{F41287A1-D71B-4E5E-96E1-EDB6A53946B8}" srcId="{FA35F4E3-AED0-48FB-B2B1-1A92FA0496A7}" destId="{F5A2BB1D-9B34-4EFD-9D44-2B4C0644A10C}" srcOrd="3" destOrd="0" parTransId="{0532658F-7D88-4776-8879-7025A6882E09}" sibTransId="{844DE842-73C7-44E4-B958-DC34710CA232}"/>
    <dgm:cxn modelId="{D599D06A-A7E5-4CA6-B4B6-DD18CA26597D}" srcId="{D456B487-F566-43D7-882B-ED7D9F36B2D6}" destId="{FA35F4E3-AED0-48FB-B2B1-1A92FA0496A7}" srcOrd="0" destOrd="0" parTransId="{798AE462-5005-45D9-A063-91445E4B4C24}" sibTransId="{B7D1E7CC-6006-475F-A341-F12A8CBD2875}"/>
    <dgm:cxn modelId="{A383F764-083C-436A-A863-76E923FB1F0B}" srcId="{D456B487-F566-43D7-882B-ED7D9F36B2D6}" destId="{1E49B8FC-2F90-40CB-ABCF-1C973B793BD7}" srcOrd="2" destOrd="0" parTransId="{F525C56F-B51F-45F9-AAF9-D338736020FB}" sibTransId="{298BDF1A-A444-4115-A1AF-E4AFA53CF12C}"/>
    <dgm:cxn modelId="{6B8E6F6B-943D-414F-812E-3039C5BF5AC5}" srcId="{BC7A5967-72D6-404F-93DB-1ECD00974BCA}" destId="{B0B09271-3757-4FD0-97E9-DFA33F5EF1CD}" srcOrd="3" destOrd="0" parTransId="{8F30FC71-4856-49EB-A216-24C1D2330680}" sibTransId="{C963BC82-27FA-40CB-BF7C-CEBA81204681}"/>
    <dgm:cxn modelId="{2CBCA742-EA06-40C5-96CD-1C215799E687}" type="presOf" srcId="{58AD07B8-6341-410B-AA96-CC80428BF13E}" destId="{5AC71A5E-E28B-4FD1-A190-7323108066D6}" srcOrd="0" destOrd="1" presId="urn:microsoft.com/office/officeart/2005/8/layout/hProcess4"/>
    <dgm:cxn modelId="{83596218-C5D8-4E95-B8B5-7B2FAA32809E}" type="presOf" srcId="{4C0540CB-2757-44D3-8D18-4D51DBD8E1D3}" destId="{237D5F20-A94D-4D34-B35C-8F9F0638A2A4}" srcOrd="1" destOrd="2" presId="urn:microsoft.com/office/officeart/2005/8/layout/hProcess4"/>
    <dgm:cxn modelId="{32CEA2A7-3464-4D08-9168-B2C7032298D1}" type="presOf" srcId="{FA35F4E3-AED0-48FB-B2B1-1A92FA0496A7}" destId="{9731F4A1-0BA2-4C12-990E-3A2B259CA944}" srcOrd="0" destOrd="0" presId="urn:microsoft.com/office/officeart/2005/8/layout/hProcess4"/>
    <dgm:cxn modelId="{3406D134-4915-4C54-9E78-A2894C70410B}" srcId="{BC7A5967-72D6-404F-93DB-1ECD00974BCA}" destId="{4C0540CB-2757-44D3-8D18-4D51DBD8E1D3}" srcOrd="2" destOrd="0" parTransId="{AAC62BFF-1BCC-4BA6-843F-A2992CAC65A9}" sibTransId="{73A83BF5-3097-4A9B-A88D-B8D5EE545635}"/>
    <dgm:cxn modelId="{E97E35D4-B50C-4B75-BD41-37EC34631061}" srcId="{1E49B8FC-2F90-40CB-ABCF-1C973B793BD7}" destId="{2328F60E-1043-4FC8-B4EB-44C7C46D551A}" srcOrd="1" destOrd="0" parTransId="{E17D5C6A-C572-495E-83A2-660028891ACC}" sibTransId="{D4589787-31F4-4B32-9248-90C4C98D9DAA}"/>
    <dgm:cxn modelId="{180069BF-3C3B-4D7D-99E3-3850AABD2ACC}" type="presOf" srcId="{E5B4AD3F-D185-4A6E-9433-999A19D33BBE}" destId="{9F931F69-F799-4A32-9C84-9D05C5B957C2}" srcOrd="1" destOrd="0" presId="urn:microsoft.com/office/officeart/2005/8/layout/hProcess4"/>
    <dgm:cxn modelId="{B1BFAAA6-DCDE-4606-8789-B669CA8F8B0F}" type="presOf" srcId="{CE76EA5D-1903-470B-8655-E9DED52776E5}" destId="{237D5F20-A94D-4D34-B35C-8F9F0638A2A4}" srcOrd="1" destOrd="1" presId="urn:microsoft.com/office/officeart/2005/8/layout/hProcess4"/>
    <dgm:cxn modelId="{2EA8D18B-440E-41CC-A5E1-7F6B5E75A930}" type="presOf" srcId="{2328F60E-1043-4FC8-B4EB-44C7C46D551A}" destId="{45B1E694-DF01-494C-9BEC-2C62D924C5DE}" srcOrd="0" destOrd="1" presId="urn:microsoft.com/office/officeart/2005/8/layout/hProcess4"/>
    <dgm:cxn modelId="{4366DC2D-4995-4CB2-93AC-F3B743EA82AA}" type="presOf" srcId="{91B02DAA-A336-48DE-B9AC-BF2C0410D755}" destId="{45B1E694-DF01-494C-9BEC-2C62D924C5DE}" srcOrd="0" destOrd="3" presId="urn:microsoft.com/office/officeart/2005/8/layout/hProcess4"/>
    <dgm:cxn modelId="{F56BE449-9AAC-458B-A08F-B54F6AB88985}" type="presOf" srcId="{4C0540CB-2757-44D3-8D18-4D51DBD8E1D3}" destId="{53795844-A264-474E-8617-391149C2F3B1}" srcOrd="0" destOrd="2" presId="urn:microsoft.com/office/officeart/2005/8/layout/hProcess4"/>
    <dgm:cxn modelId="{92F0DF4E-1768-4006-A21F-2D7B43FE87AF}" type="presOf" srcId="{B7D1E7CC-6006-475F-A341-F12A8CBD2875}" destId="{633E77EF-7D37-4160-AE94-4F65DAD23E64}" srcOrd="0" destOrd="0" presId="urn:microsoft.com/office/officeart/2005/8/layout/hProcess4"/>
    <dgm:cxn modelId="{577EDF99-3487-46AF-AC92-945DDABE039F}" type="presOf" srcId="{F5A2BB1D-9B34-4EFD-9D44-2B4C0644A10C}" destId="{7C3E81FD-E7B8-47DD-8E03-23006D9FC3B0}" srcOrd="1" destOrd="3" presId="urn:microsoft.com/office/officeart/2005/8/layout/hProcess4"/>
    <dgm:cxn modelId="{9AC5D705-A83A-4193-8111-72DE5AC0A501}" type="presParOf" srcId="{4CEFD287-8F7A-4E7E-A6CD-0BA20E163CAE}" destId="{A19E556C-74BC-458B-AA20-7A7D5419C1A0}" srcOrd="0" destOrd="0" presId="urn:microsoft.com/office/officeart/2005/8/layout/hProcess4"/>
    <dgm:cxn modelId="{C70E910D-E6B8-4840-9DC8-C3A18C1A2470}" type="presParOf" srcId="{4CEFD287-8F7A-4E7E-A6CD-0BA20E163CAE}" destId="{2853D607-FA97-4B9D-904C-F254D89D8CF9}" srcOrd="1" destOrd="0" presId="urn:microsoft.com/office/officeart/2005/8/layout/hProcess4"/>
    <dgm:cxn modelId="{EDC94A65-F359-4B52-8BCC-2FE9B04376A6}" type="presParOf" srcId="{4CEFD287-8F7A-4E7E-A6CD-0BA20E163CAE}" destId="{55D53B10-EEA2-4BDC-9283-9E701B43D5E1}" srcOrd="2" destOrd="0" presId="urn:microsoft.com/office/officeart/2005/8/layout/hProcess4"/>
    <dgm:cxn modelId="{AFB912F4-8BC9-4152-9A2A-BEFC5D404261}" type="presParOf" srcId="{55D53B10-EEA2-4BDC-9283-9E701B43D5E1}" destId="{4D956886-AC49-47CD-B17A-D89603197E73}" srcOrd="0" destOrd="0" presId="urn:microsoft.com/office/officeart/2005/8/layout/hProcess4"/>
    <dgm:cxn modelId="{D04F5585-D577-4486-B791-B23BC4E05D19}" type="presParOf" srcId="{4D956886-AC49-47CD-B17A-D89603197E73}" destId="{EE257B39-18CF-4992-94BF-18A72B29BA08}" srcOrd="0" destOrd="0" presId="urn:microsoft.com/office/officeart/2005/8/layout/hProcess4"/>
    <dgm:cxn modelId="{F63DC1D6-E5DE-4F49-B0DE-F942214B3545}" type="presParOf" srcId="{4D956886-AC49-47CD-B17A-D89603197E73}" destId="{5AC71A5E-E28B-4FD1-A190-7323108066D6}" srcOrd="1" destOrd="0" presId="urn:microsoft.com/office/officeart/2005/8/layout/hProcess4"/>
    <dgm:cxn modelId="{EF96073B-FFD1-48B4-A0EC-776550125D96}" type="presParOf" srcId="{4D956886-AC49-47CD-B17A-D89603197E73}" destId="{7C3E81FD-E7B8-47DD-8E03-23006D9FC3B0}" srcOrd="2" destOrd="0" presId="urn:microsoft.com/office/officeart/2005/8/layout/hProcess4"/>
    <dgm:cxn modelId="{B7ED0DB0-B4C6-43D2-B300-D79E42BCABC4}" type="presParOf" srcId="{4D956886-AC49-47CD-B17A-D89603197E73}" destId="{9731F4A1-0BA2-4C12-990E-3A2B259CA944}" srcOrd="3" destOrd="0" presId="urn:microsoft.com/office/officeart/2005/8/layout/hProcess4"/>
    <dgm:cxn modelId="{8AEE2779-E1F0-483D-A5BB-840602BE86CA}" type="presParOf" srcId="{4D956886-AC49-47CD-B17A-D89603197E73}" destId="{9716314D-B65B-44BD-81D6-9655CB34561F}" srcOrd="4" destOrd="0" presId="urn:microsoft.com/office/officeart/2005/8/layout/hProcess4"/>
    <dgm:cxn modelId="{9F5083BA-39A2-4EAC-9A54-AD577BC1BDF8}" type="presParOf" srcId="{55D53B10-EEA2-4BDC-9283-9E701B43D5E1}" destId="{633E77EF-7D37-4160-AE94-4F65DAD23E64}" srcOrd="1" destOrd="0" presId="urn:microsoft.com/office/officeart/2005/8/layout/hProcess4"/>
    <dgm:cxn modelId="{82FD852B-AC8F-4ADC-A19B-4C01229A2D0A}" type="presParOf" srcId="{55D53B10-EEA2-4BDC-9283-9E701B43D5E1}" destId="{EE6FA936-F760-4773-B3FE-BDE68167FA0C}" srcOrd="2" destOrd="0" presId="urn:microsoft.com/office/officeart/2005/8/layout/hProcess4"/>
    <dgm:cxn modelId="{A9CF7884-9ACD-401B-8CB8-557C83A03C54}" type="presParOf" srcId="{EE6FA936-F760-4773-B3FE-BDE68167FA0C}" destId="{BE0BF9A6-2B60-441E-9225-0A5E121D6734}" srcOrd="0" destOrd="0" presId="urn:microsoft.com/office/officeart/2005/8/layout/hProcess4"/>
    <dgm:cxn modelId="{59373766-15A8-4946-B79C-FD1087E33BD7}" type="presParOf" srcId="{EE6FA936-F760-4773-B3FE-BDE68167FA0C}" destId="{53795844-A264-474E-8617-391149C2F3B1}" srcOrd="1" destOrd="0" presId="urn:microsoft.com/office/officeart/2005/8/layout/hProcess4"/>
    <dgm:cxn modelId="{795B71E8-403A-4B85-BA05-3E96DACBCC8C}" type="presParOf" srcId="{EE6FA936-F760-4773-B3FE-BDE68167FA0C}" destId="{237D5F20-A94D-4D34-B35C-8F9F0638A2A4}" srcOrd="2" destOrd="0" presId="urn:microsoft.com/office/officeart/2005/8/layout/hProcess4"/>
    <dgm:cxn modelId="{52CC62E7-C906-489B-84BF-1200A9463597}" type="presParOf" srcId="{EE6FA936-F760-4773-B3FE-BDE68167FA0C}" destId="{FB0427C4-2987-4C7B-98D2-C05E884CABCE}" srcOrd="3" destOrd="0" presId="urn:microsoft.com/office/officeart/2005/8/layout/hProcess4"/>
    <dgm:cxn modelId="{BFACD0B9-D770-47F2-999C-D1AF44401363}" type="presParOf" srcId="{EE6FA936-F760-4773-B3FE-BDE68167FA0C}" destId="{600A449C-B522-4A04-B545-79559DA9AC68}" srcOrd="4" destOrd="0" presId="urn:microsoft.com/office/officeart/2005/8/layout/hProcess4"/>
    <dgm:cxn modelId="{719B6519-D9F1-4270-875A-6F530A8C4913}" type="presParOf" srcId="{55D53B10-EEA2-4BDC-9283-9E701B43D5E1}" destId="{9FA4DE3D-F51B-41AB-8DA6-52AA1124BA19}" srcOrd="3" destOrd="0" presId="urn:microsoft.com/office/officeart/2005/8/layout/hProcess4"/>
    <dgm:cxn modelId="{7A58986F-E6A6-42CA-B571-95B95568C12B}" type="presParOf" srcId="{55D53B10-EEA2-4BDC-9283-9E701B43D5E1}" destId="{78CBD4A5-992A-47F3-A58E-14319FA9D21F}" srcOrd="4" destOrd="0" presId="urn:microsoft.com/office/officeart/2005/8/layout/hProcess4"/>
    <dgm:cxn modelId="{8340B889-99EA-498A-AB7A-34FFAB638F11}" type="presParOf" srcId="{78CBD4A5-992A-47F3-A58E-14319FA9D21F}" destId="{A9762BDD-A4AC-4747-920D-CCA45368DD15}" srcOrd="0" destOrd="0" presId="urn:microsoft.com/office/officeart/2005/8/layout/hProcess4"/>
    <dgm:cxn modelId="{17FDDBDD-921D-4340-8370-B41CFB0E2DDF}" type="presParOf" srcId="{78CBD4A5-992A-47F3-A58E-14319FA9D21F}" destId="{45B1E694-DF01-494C-9BEC-2C62D924C5DE}" srcOrd="1" destOrd="0" presId="urn:microsoft.com/office/officeart/2005/8/layout/hProcess4"/>
    <dgm:cxn modelId="{8A0F879D-B716-4A40-9CEF-DFFE407F6EF7}" type="presParOf" srcId="{78CBD4A5-992A-47F3-A58E-14319FA9D21F}" destId="{9F931F69-F799-4A32-9C84-9D05C5B957C2}" srcOrd="2" destOrd="0" presId="urn:microsoft.com/office/officeart/2005/8/layout/hProcess4"/>
    <dgm:cxn modelId="{CBF5E551-3EBA-4DA5-841D-F32AAA2697B6}" type="presParOf" srcId="{78CBD4A5-992A-47F3-A58E-14319FA9D21F}" destId="{FC93C572-D2C8-4FE8-B94B-946F5C60C519}" srcOrd="3" destOrd="0" presId="urn:microsoft.com/office/officeart/2005/8/layout/hProcess4"/>
    <dgm:cxn modelId="{9F3C3AC5-7F9D-4E2D-A42B-EFA999060798}" type="presParOf" srcId="{78CBD4A5-992A-47F3-A58E-14319FA9D21F}" destId="{11E86CFD-51A2-4810-A92E-20577F926BA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EA320B-7B8F-499C-B6D6-6E99F727B6D9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2D2E5C8-7925-43F1-A4C5-5482FAD74B6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ESTRATEGIA</a:t>
          </a:r>
          <a:endParaRPr lang="es-EC" sz="2800" dirty="0">
            <a:solidFill>
              <a:schemeClr val="tx1"/>
            </a:solidFill>
          </a:endParaRPr>
        </a:p>
      </dgm:t>
    </dgm:pt>
    <dgm:pt modelId="{69EE0757-1A4B-4BC1-9F14-D3A169822D40}" type="parTrans" cxnId="{53EA991D-94BE-4C67-9388-E980F3A6BA15}">
      <dgm:prSet/>
      <dgm:spPr/>
      <dgm:t>
        <a:bodyPr/>
        <a:lstStyle/>
        <a:p>
          <a:endParaRPr lang="es-EC"/>
        </a:p>
      </dgm:t>
    </dgm:pt>
    <dgm:pt modelId="{490526AE-87FF-4BFE-9CFF-65260EECB65D}" type="sibTrans" cxnId="{53EA991D-94BE-4C67-9388-E980F3A6BA15}">
      <dgm:prSet/>
      <dgm:spPr/>
      <dgm:t>
        <a:bodyPr/>
        <a:lstStyle/>
        <a:p>
          <a:endParaRPr lang="es-EC"/>
        </a:p>
      </dgm:t>
    </dgm:pt>
    <dgm:pt modelId="{2833B798-5855-4267-8D69-7780D97F1A89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VE" sz="2000" dirty="0" smtClean="0">
              <a:solidFill>
                <a:schemeClr val="tx1"/>
              </a:solidFill>
              <a:effectLst/>
            </a:rPr>
            <a:t>Plan de localización </a:t>
          </a:r>
          <a:endParaRPr lang="es-EC" sz="2000" dirty="0">
            <a:solidFill>
              <a:schemeClr val="tx1"/>
            </a:solidFill>
          </a:endParaRPr>
        </a:p>
      </dgm:t>
    </dgm:pt>
    <dgm:pt modelId="{52849CC4-A231-4A45-9F18-37AF82F4B4D4}" type="parTrans" cxnId="{FF36A063-1F1E-430D-99AC-2351AB910F30}">
      <dgm:prSet/>
      <dgm:spPr/>
      <dgm:t>
        <a:bodyPr/>
        <a:lstStyle/>
        <a:p>
          <a:endParaRPr lang="es-EC"/>
        </a:p>
      </dgm:t>
    </dgm:pt>
    <dgm:pt modelId="{03FFBB70-E0E5-4BD7-89D4-9EA916501E33}" type="sibTrans" cxnId="{FF36A063-1F1E-430D-99AC-2351AB910F30}">
      <dgm:prSet/>
      <dgm:spPr/>
      <dgm:t>
        <a:bodyPr/>
        <a:lstStyle/>
        <a:p>
          <a:endParaRPr lang="es-EC"/>
        </a:p>
      </dgm:t>
    </dgm:pt>
    <dgm:pt modelId="{83C9B8E9-DB73-4EB7-A0F3-B76AAC52C9FF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VE" sz="2000" dirty="0" smtClean="0">
              <a:solidFill>
                <a:schemeClr val="tx1"/>
              </a:solidFill>
              <a:effectLst/>
            </a:rPr>
            <a:t>Canales de Atención </a:t>
          </a:r>
          <a:endParaRPr lang="es-EC" sz="2000" dirty="0">
            <a:solidFill>
              <a:schemeClr val="tx1"/>
            </a:solidFill>
          </a:endParaRPr>
        </a:p>
      </dgm:t>
    </dgm:pt>
    <dgm:pt modelId="{C7AC2A3E-91C3-426C-AAC1-BD1C9ACDE02E}" type="parTrans" cxnId="{B80B3D1C-CE98-4ED2-9C8A-F67D4ECA0572}">
      <dgm:prSet/>
      <dgm:spPr/>
      <dgm:t>
        <a:bodyPr/>
        <a:lstStyle/>
        <a:p>
          <a:endParaRPr lang="es-EC"/>
        </a:p>
      </dgm:t>
    </dgm:pt>
    <dgm:pt modelId="{BB1505C4-D71B-4DE3-A8E8-F3904CFEC6F3}" type="sibTrans" cxnId="{B80B3D1C-CE98-4ED2-9C8A-F67D4ECA0572}">
      <dgm:prSet/>
      <dgm:spPr/>
      <dgm:t>
        <a:bodyPr/>
        <a:lstStyle/>
        <a:p>
          <a:endParaRPr lang="es-EC"/>
        </a:p>
      </dgm:t>
    </dgm:pt>
    <dgm:pt modelId="{D53A4EB5-02A2-4B97-AB27-29D285CFA54F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INDICADOR</a:t>
          </a:r>
          <a:endParaRPr lang="es-EC" sz="2800" dirty="0">
            <a:solidFill>
              <a:schemeClr val="tx1"/>
            </a:solidFill>
          </a:endParaRPr>
        </a:p>
      </dgm:t>
    </dgm:pt>
    <dgm:pt modelId="{5B3F9059-D537-45EE-B4E0-ABB8450B7633}" type="parTrans" cxnId="{9494F226-6F01-4FDE-8A65-54DF6B321D68}">
      <dgm:prSet/>
      <dgm:spPr/>
      <dgm:t>
        <a:bodyPr/>
        <a:lstStyle/>
        <a:p>
          <a:endParaRPr lang="es-EC"/>
        </a:p>
      </dgm:t>
    </dgm:pt>
    <dgm:pt modelId="{513E5DC3-EAE6-48D5-B8C5-0D6256976F5C}" type="sibTrans" cxnId="{9494F226-6F01-4FDE-8A65-54DF6B321D68}">
      <dgm:prSet/>
      <dgm:spPr/>
      <dgm:t>
        <a:bodyPr/>
        <a:lstStyle/>
        <a:p>
          <a:endParaRPr lang="es-EC"/>
        </a:p>
      </dgm:t>
    </dgm:pt>
    <dgm:pt modelId="{66058AE6-B111-474A-9880-47269B4A59A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VE" sz="2000" dirty="0" smtClean="0">
              <a:solidFill>
                <a:schemeClr val="tx1"/>
              </a:solidFill>
              <a:effectLst/>
            </a:rPr>
            <a:t>% de E.S ubicados en zonas con infraestructura adecuada </a:t>
          </a:r>
          <a:endParaRPr lang="es-EC" sz="2000" dirty="0">
            <a:solidFill>
              <a:schemeClr val="tx1"/>
            </a:solidFill>
          </a:endParaRPr>
        </a:p>
      </dgm:t>
    </dgm:pt>
    <dgm:pt modelId="{A689E0F6-2EF3-458E-985D-12F9C5D46C32}" type="parTrans" cxnId="{1EAE293F-5405-4622-B2EF-B5EC5C4D9322}">
      <dgm:prSet/>
      <dgm:spPr/>
      <dgm:t>
        <a:bodyPr/>
        <a:lstStyle/>
        <a:p>
          <a:endParaRPr lang="es-EC"/>
        </a:p>
      </dgm:t>
    </dgm:pt>
    <dgm:pt modelId="{1EA1343E-9B99-4661-AB81-B157C58C2DD5}" type="sibTrans" cxnId="{1EAE293F-5405-4622-B2EF-B5EC5C4D9322}">
      <dgm:prSet/>
      <dgm:spPr/>
      <dgm:t>
        <a:bodyPr/>
        <a:lstStyle/>
        <a:p>
          <a:endParaRPr lang="es-EC"/>
        </a:p>
      </dgm:t>
    </dgm:pt>
    <dgm:pt modelId="{A65BD4CB-8FFF-4FD4-B940-172B5D4333C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VE" sz="2000" dirty="0" smtClean="0">
              <a:solidFill>
                <a:schemeClr val="tx1"/>
              </a:solidFill>
              <a:effectLst/>
            </a:rPr>
            <a:t>% de nivel de servicio de atención por canal</a:t>
          </a:r>
          <a:endParaRPr lang="es-EC" sz="2000" dirty="0">
            <a:solidFill>
              <a:schemeClr val="tx1"/>
            </a:solidFill>
          </a:endParaRPr>
        </a:p>
      </dgm:t>
    </dgm:pt>
    <dgm:pt modelId="{73F16161-2327-4D65-8626-BBD9A9868A4E}" type="parTrans" cxnId="{10F8945A-CE91-4C31-81D3-301F942D87EE}">
      <dgm:prSet/>
      <dgm:spPr/>
      <dgm:t>
        <a:bodyPr/>
        <a:lstStyle/>
        <a:p>
          <a:endParaRPr lang="es-EC"/>
        </a:p>
      </dgm:t>
    </dgm:pt>
    <dgm:pt modelId="{E6DF3A78-4184-4EC6-A5A3-CBB91AAB853A}" type="sibTrans" cxnId="{10F8945A-CE91-4C31-81D3-301F942D87EE}">
      <dgm:prSet/>
      <dgm:spPr/>
      <dgm:t>
        <a:bodyPr/>
        <a:lstStyle/>
        <a:p>
          <a:endParaRPr lang="es-EC"/>
        </a:p>
      </dgm:t>
    </dgm:pt>
    <dgm:pt modelId="{0886B931-5FDD-486B-956D-7C4EDBA2B6D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IMPULSOR</a:t>
          </a:r>
          <a:endParaRPr lang="es-EC" sz="2800" dirty="0">
            <a:solidFill>
              <a:schemeClr val="tx1"/>
            </a:solidFill>
          </a:endParaRPr>
        </a:p>
      </dgm:t>
    </dgm:pt>
    <dgm:pt modelId="{597C3450-2EE5-4AE5-8532-1DF7B8C2548A}" type="parTrans" cxnId="{64F3B790-5541-4A46-B290-501B456BA502}">
      <dgm:prSet/>
      <dgm:spPr/>
      <dgm:t>
        <a:bodyPr/>
        <a:lstStyle/>
        <a:p>
          <a:endParaRPr lang="es-EC"/>
        </a:p>
      </dgm:t>
    </dgm:pt>
    <dgm:pt modelId="{70893BA2-65AE-4354-9156-6B0A283A2327}" type="sibTrans" cxnId="{64F3B790-5541-4A46-B290-501B456BA502}">
      <dgm:prSet/>
      <dgm:spPr/>
      <dgm:t>
        <a:bodyPr/>
        <a:lstStyle/>
        <a:p>
          <a:endParaRPr lang="es-EC"/>
        </a:p>
      </dgm:t>
    </dgm:pt>
    <dgm:pt modelId="{FF1B820C-B25E-4165-8B99-3F6AEA9C8525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VE" sz="1800" dirty="0" smtClean="0">
              <a:solidFill>
                <a:schemeClr val="tx1"/>
              </a:solidFill>
              <a:effectLst/>
            </a:rPr>
            <a:t>Ubicación estratégica de los Establecimientos de salud</a:t>
          </a:r>
          <a:endParaRPr lang="es-EC" sz="1800" dirty="0">
            <a:solidFill>
              <a:schemeClr val="tx1"/>
            </a:solidFill>
          </a:endParaRPr>
        </a:p>
      </dgm:t>
    </dgm:pt>
    <dgm:pt modelId="{077C67BC-1A9A-4AB4-AA08-603B8C40EB5D}" type="parTrans" cxnId="{B86079BA-6849-4C51-ACEC-361241220B56}">
      <dgm:prSet/>
      <dgm:spPr/>
      <dgm:t>
        <a:bodyPr/>
        <a:lstStyle/>
        <a:p>
          <a:endParaRPr lang="es-EC"/>
        </a:p>
      </dgm:t>
    </dgm:pt>
    <dgm:pt modelId="{60ABACEB-751A-40EA-BEF0-7D4469948510}" type="sibTrans" cxnId="{B86079BA-6849-4C51-ACEC-361241220B56}">
      <dgm:prSet/>
      <dgm:spPr/>
      <dgm:t>
        <a:bodyPr/>
        <a:lstStyle/>
        <a:p>
          <a:endParaRPr lang="es-EC"/>
        </a:p>
      </dgm:t>
    </dgm:pt>
    <dgm:pt modelId="{B156DB3B-3376-4586-AB0B-05C6BE281B14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VE" sz="1800" dirty="0" smtClean="0">
              <a:solidFill>
                <a:schemeClr val="tx1"/>
              </a:solidFill>
              <a:effectLst/>
            </a:rPr>
            <a:t>Atención especializada de la línea gratuita 171.</a:t>
          </a:r>
          <a:endParaRPr lang="es-EC" sz="1800" dirty="0">
            <a:solidFill>
              <a:schemeClr val="tx1"/>
            </a:solidFill>
          </a:endParaRPr>
        </a:p>
      </dgm:t>
    </dgm:pt>
    <dgm:pt modelId="{0E4F4AB5-98F6-4E15-9130-41CFB3C43412}" type="parTrans" cxnId="{2398852B-FDC1-4836-8716-5F95C5106B8E}">
      <dgm:prSet/>
      <dgm:spPr/>
      <dgm:t>
        <a:bodyPr/>
        <a:lstStyle/>
        <a:p>
          <a:endParaRPr lang="es-EC"/>
        </a:p>
      </dgm:t>
    </dgm:pt>
    <dgm:pt modelId="{DA4ACD8F-E9A0-4D8B-9C13-B7C3E9D1E8A6}" type="sibTrans" cxnId="{2398852B-FDC1-4836-8716-5F95C5106B8E}">
      <dgm:prSet/>
      <dgm:spPr/>
      <dgm:t>
        <a:bodyPr/>
        <a:lstStyle/>
        <a:p>
          <a:endParaRPr lang="es-EC"/>
        </a:p>
      </dgm:t>
    </dgm:pt>
    <dgm:pt modelId="{510F0343-B248-4644-A481-91CA51AD331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VE" sz="2000" smtClean="0">
              <a:solidFill>
                <a:schemeClr val="tx1"/>
              </a:solidFill>
              <a:effectLst/>
            </a:rPr>
            <a:t>Alianzas público - privadas </a:t>
          </a:r>
          <a:endParaRPr lang="es-EC" sz="2000" dirty="0">
            <a:solidFill>
              <a:schemeClr val="tx1"/>
            </a:solidFill>
          </a:endParaRPr>
        </a:p>
      </dgm:t>
    </dgm:pt>
    <dgm:pt modelId="{F0225340-66DC-4424-A118-60EE206FF7FC}" type="parTrans" cxnId="{3597A9F8-00F7-4EE8-A5BA-0B2D33A70E52}">
      <dgm:prSet/>
      <dgm:spPr/>
      <dgm:t>
        <a:bodyPr/>
        <a:lstStyle/>
        <a:p>
          <a:endParaRPr lang="es-EC"/>
        </a:p>
      </dgm:t>
    </dgm:pt>
    <dgm:pt modelId="{1C799C71-5669-4BD1-9100-B8AB0C22FF66}" type="sibTrans" cxnId="{3597A9F8-00F7-4EE8-A5BA-0B2D33A70E52}">
      <dgm:prSet/>
      <dgm:spPr/>
      <dgm:t>
        <a:bodyPr/>
        <a:lstStyle/>
        <a:p>
          <a:endParaRPr lang="es-EC"/>
        </a:p>
      </dgm:t>
    </dgm:pt>
    <dgm:pt modelId="{5A24BF7E-5BE0-483B-ACB4-55A527F90CFD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3E54891B-C756-4582-BF5D-D6ECE5862D2B}" type="parTrans" cxnId="{95D0911C-B90F-427D-BF46-903A15FD3091}">
      <dgm:prSet/>
      <dgm:spPr/>
      <dgm:t>
        <a:bodyPr/>
        <a:lstStyle/>
        <a:p>
          <a:endParaRPr lang="es-EC"/>
        </a:p>
      </dgm:t>
    </dgm:pt>
    <dgm:pt modelId="{FC2035D2-9499-48D9-98D1-D1E3DE80A795}" type="sibTrans" cxnId="{95D0911C-B90F-427D-BF46-903A15FD3091}">
      <dgm:prSet/>
      <dgm:spPr/>
      <dgm:t>
        <a:bodyPr/>
        <a:lstStyle/>
        <a:p>
          <a:endParaRPr lang="es-EC"/>
        </a:p>
      </dgm:t>
    </dgm:pt>
    <dgm:pt modelId="{F5A580D7-EAF1-4D71-97A5-80BFE8C2B8AF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VE" sz="1800" dirty="0" smtClean="0">
              <a:solidFill>
                <a:schemeClr val="tx1"/>
              </a:solidFill>
              <a:effectLst/>
            </a:rPr>
            <a:t>El servicio llegue de forma directa al usuario final</a:t>
          </a:r>
          <a:endParaRPr lang="es-EC" sz="1800" dirty="0">
            <a:solidFill>
              <a:schemeClr val="tx1"/>
            </a:solidFill>
          </a:endParaRPr>
        </a:p>
      </dgm:t>
    </dgm:pt>
    <dgm:pt modelId="{1DCCE9A2-5AD5-4C72-8039-9437302AFA29}" type="parTrans" cxnId="{5D2A95EA-C17B-4BB8-BCB0-B6346682FE81}">
      <dgm:prSet/>
      <dgm:spPr/>
      <dgm:t>
        <a:bodyPr/>
        <a:lstStyle/>
        <a:p>
          <a:endParaRPr lang="es-EC"/>
        </a:p>
      </dgm:t>
    </dgm:pt>
    <dgm:pt modelId="{D009EB0D-FE82-4161-9E27-32C3188C6956}" type="sibTrans" cxnId="{5D2A95EA-C17B-4BB8-BCB0-B6346682FE81}">
      <dgm:prSet/>
      <dgm:spPr/>
      <dgm:t>
        <a:bodyPr/>
        <a:lstStyle/>
        <a:p>
          <a:endParaRPr lang="es-EC"/>
        </a:p>
      </dgm:t>
    </dgm:pt>
    <dgm:pt modelId="{C1FA81C5-CD10-448E-ABDE-4250A91B8EC1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% de alianzas realizadas</a:t>
          </a:r>
          <a:endParaRPr lang="es-EC" sz="2000" dirty="0">
            <a:solidFill>
              <a:schemeClr val="tx1"/>
            </a:solidFill>
          </a:endParaRPr>
        </a:p>
      </dgm:t>
    </dgm:pt>
    <dgm:pt modelId="{156A4E18-B3CF-44BE-9017-CE788171AE48}" type="parTrans" cxnId="{74B1F505-53A5-4E83-B679-189F5848DCA5}">
      <dgm:prSet/>
      <dgm:spPr/>
      <dgm:t>
        <a:bodyPr/>
        <a:lstStyle/>
        <a:p>
          <a:endParaRPr lang="es-EC"/>
        </a:p>
      </dgm:t>
    </dgm:pt>
    <dgm:pt modelId="{DC15DE96-4EEC-4D09-A670-FE3F9DD9E25B}" type="sibTrans" cxnId="{74B1F505-53A5-4E83-B679-189F5848DCA5}">
      <dgm:prSet/>
      <dgm:spPr/>
      <dgm:t>
        <a:bodyPr/>
        <a:lstStyle/>
        <a:p>
          <a:endParaRPr lang="es-EC"/>
        </a:p>
      </dgm:t>
    </dgm:pt>
    <dgm:pt modelId="{EF28ECF3-A65C-4A74-A78F-9A058FBB1B40}" type="pres">
      <dgm:prSet presAssocID="{5AEA320B-7B8F-499C-B6D6-6E99F727B6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C47C67-9726-4293-B716-FB12050CC868}" type="pres">
      <dgm:prSet presAssocID="{C2D2E5C8-7925-43F1-A4C5-5482FAD74B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68035B-6D3A-4EDC-A2BA-8B05FBAA17DE}" type="pres">
      <dgm:prSet presAssocID="{490526AE-87FF-4BFE-9CFF-65260EECB65D}" presName="sibTrans" presStyleCnt="0"/>
      <dgm:spPr/>
    </dgm:pt>
    <dgm:pt modelId="{1EFC93CE-B247-44E7-AD12-BCDDBB87C30C}" type="pres">
      <dgm:prSet presAssocID="{D53A4EB5-02A2-4B97-AB27-29D285CFA54F}" presName="node" presStyleLbl="node1" presStyleIdx="1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63344C-9EBD-4505-8963-9D5C7931371F}" type="pres">
      <dgm:prSet presAssocID="{513E5DC3-EAE6-48D5-B8C5-0D6256976F5C}" presName="sibTrans" presStyleCnt="0"/>
      <dgm:spPr/>
    </dgm:pt>
    <dgm:pt modelId="{8B1E3901-776C-4097-835F-CC4032590AF6}" type="pres">
      <dgm:prSet presAssocID="{0886B931-5FDD-486B-956D-7C4EDBA2B6DE}" presName="node" presStyleLbl="node1" presStyleIdx="2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97A9F8-00F7-4EE8-A5BA-0B2D33A70E52}" srcId="{C2D2E5C8-7925-43F1-A4C5-5482FAD74B63}" destId="{510F0343-B248-4644-A481-91CA51AD3313}" srcOrd="2" destOrd="0" parTransId="{F0225340-66DC-4424-A118-60EE206FF7FC}" sibTransId="{1C799C71-5669-4BD1-9100-B8AB0C22FF66}"/>
    <dgm:cxn modelId="{5D2A95EA-C17B-4BB8-BCB0-B6346682FE81}" srcId="{0886B931-5FDD-486B-956D-7C4EDBA2B6DE}" destId="{F5A580D7-EAF1-4D71-97A5-80BFE8C2B8AF}" srcOrd="2" destOrd="0" parTransId="{1DCCE9A2-5AD5-4C72-8039-9437302AFA29}" sibTransId="{D009EB0D-FE82-4161-9E27-32C3188C6956}"/>
    <dgm:cxn modelId="{03394F2F-B0E0-4D83-B0DE-9379D45DA2D3}" type="presOf" srcId="{66058AE6-B111-474A-9880-47269B4A59AC}" destId="{1EFC93CE-B247-44E7-AD12-BCDDBB87C30C}" srcOrd="0" destOrd="1" presId="urn:microsoft.com/office/officeart/2005/8/layout/hList6"/>
    <dgm:cxn modelId="{1EAE293F-5405-4622-B2EF-B5EC5C4D9322}" srcId="{D53A4EB5-02A2-4B97-AB27-29D285CFA54F}" destId="{66058AE6-B111-474A-9880-47269B4A59AC}" srcOrd="0" destOrd="0" parTransId="{A689E0F6-2EF3-458E-985D-12F9C5D46C32}" sibTransId="{1EA1343E-9B99-4661-AB81-B157C58C2DD5}"/>
    <dgm:cxn modelId="{4462F6E0-5A9C-4582-BA52-73626CF296DF}" type="presOf" srcId="{D53A4EB5-02A2-4B97-AB27-29D285CFA54F}" destId="{1EFC93CE-B247-44E7-AD12-BCDDBB87C30C}" srcOrd="0" destOrd="0" presId="urn:microsoft.com/office/officeart/2005/8/layout/hList6"/>
    <dgm:cxn modelId="{9CCE29AD-4FCA-4615-9597-9E7C515F53DF}" type="presOf" srcId="{A65BD4CB-8FFF-4FD4-B940-172B5D4333CC}" destId="{1EFC93CE-B247-44E7-AD12-BCDDBB87C30C}" srcOrd="0" destOrd="2" presId="urn:microsoft.com/office/officeart/2005/8/layout/hList6"/>
    <dgm:cxn modelId="{999F7669-BEF2-4A4A-87A8-287C4C056A4B}" type="presOf" srcId="{510F0343-B248-4644-A481-91CA51AD3313}" destId="{A0C47C67-9726-4293-B716-FB12050CC868}" srcOrd="0" destOrd="3" presId="urn:microsoft.com/office/officeart/2005/8/layout/hList6"/>
    <dgm:cxn modelId="{10F8945A-CE91-4C31-81D3-301F942D87EE}" srcId="{D53A4EB5-02A2-4B97-AB27-29D285CFA54F}" destId="{A65BD4CB-8FFF-4FD4-B940-172B5D4333CC}" srcOrd="1" destOrd="0" parTransId="{73F16161-2327-4D65-8626-BBD9A9868A4E}" sibTransId="{E6DF3A78-4184-4EC6-A5A3-CBB91AAB853A}"/>
    <dgm:cxn modelId="{3EB63816-E59E-4D6E-817C-2A01623BBEED}" type="presOf" srcId="{5AEA320B-7B8F-499C-B6D6-6E99F727B6D9}" destId="{EF28ECF3-A65C-4A74-A78F-9A058FBB1B40}" srcOrd="0" destOrd="0" presId="urn:microsoft.com/office/officeart/2005/8/layout/hList6"/>
    <dgm:cxn modelId="{6C07B762-1524-4F93-A0DB-718C7B522E0B}" type="presOf" srcId="{83C9B8E9-DB73-4EB7-A0F3-B76AAC52C9FF}" destId="{A0C47C67-9726-4293-B716-FB12050CC868}" srcOrd="0" destOrd="2" presId="urn:microsoft.com/office/officeart/2005/8/layout/hList6"/>
    <dgm:cxn modelId="{B86079BA-6849-4C51-ACEC-361241220B56}" srcId="{0886B931-5FDD-486B-956D-7C4EDBA2B6DE}" destId="{FF1B820C-B25E-4165-8B99-3F6AEA9C8525}" srcOrd="0" destOrd="0" parTransId="{077C67BC-1A9A-4AB4-AA08-603B8C40EB5D}" sibTransId="{60ABACEB-751A-40EA-BEF0-7D4469948510}"/>
    <dgm:cxn modelId="{88C4645C-F49E-4C50-BC6B-5AE9E43E3F88}" type="presOf" srcId="{C2D2E5C8-7925-43F1-A4C5-5482FAD74B63}" destId="{A0C47C67-9726-4293-B716-FB12050CC868}" srcOrd="0" destOrd="0" presId="urn:microsoft.com/office/officeart/2005/8/layout/hList6"/>
    <dgm:cxn modelId="{FF36A063-1F1E-430D-99AC-2351AB910F30}" srcId="{C2D2E5C8-7925-43F1-A4C5-5482FAD74B63}" destId="{2833B798-5855-4267-8D69-7780D97F1A89}" srcOrd="0" destOrd="0" parTransId="{52849CC4-A231-4A45-9F18-37AF82F4B4D4}" sibTransId="{03FFBB70-E0E5-4BD7-89D4-9EA916501E33}"/>
    <dgm:cxn modelId="{2398852B-FDC1-4836-8716-5F95C5106B8E}" srcId="{0886B931-5FDD-486B-956D-7C4EDBA2B6DE}" destId="{B156DB3B-3376-4586-AB0B-05C6BE281B14}" srcOrd="1" destOrd="0" parTransId="{0E4F4AB5-98F6-4E15-9130-41CFB3C43412}" sibTransId="{DA4ACD8F-E9A0-4D8B-9C13-B7C3E9D1E8A6}"/>
    <dgm:cxn modelId="{95D0911C-B90F-427D-BF46-903A15FD3091}" srcId="{D53A4EB5-02A2-4B97-AB27-29D285CFA54F}" destId="{5A24BF7E-5BE0-483B-ACB4-55A527F90CFD}" srcOrd="3" destOrd="0" parTransId="{3E54891B-C756-4582-BF5D-D6ECE5862D2B}" sibTransId="{FC2035D2-9499-48D9-98D1-D1E3DE80A795}"/>
    <dgm:cxn modelId="{7C758A06-A2FD-4F41-A69C-051039E5B174}" type="presOf" srcId="{FF1B820C-B25E-4165-8B99-3F6AEA9C8525}" destId="{8B1E3901-776C-4097-835F-CC4032590AF6}" srcOrd="0" destOrd="1" presId="urn:microsoft.com/office/officeart/2005/8/layout/hList6"/>
    <dgm:cxn modelId="{B80B3D1C-CE98-4ED2-9C8A-F67D4ECA0572}" srcId="{C2D2E5C8-7925-43F1-A4C5-5482FAD74B63}" destId="{83C9B8E9-DB73-4EB7-A0F3-B76AAC52C9FF}" srcOrd="1" destOrd="0" parTransId="{C7AC2A3E-91C3-426C-AAC1-BD1C9ACDE02E}" sibTransId="{BB1505C4-D71B-4DE3-A8E8-F3904CFEC6F3}"/>
    <dgm:cxn modelId="{74B1F505-53A5-4E83-B679-189F5848DCA5}" srcId="{D53A4EB5-02A2-4B97-AB27-29D285CFA54F}" destId="{C1FA81C5-CD10-448E-ABDE-4250A91B8EC1}" srcOrd="2" destOrd="0" parTransId="{156A4E18-B3CF-44BE-9017-CE788171AE48}" sibTransId="{DC15DE96-4EEC-4D09-A670-FE3F9DD9E25B}"/>
    <dgm:cxn modelId="{EACA25DC-65A9-41B5-92BF-CA634DF13272}" type="presOf" srcId="{2833B798-5855-4267-8D69-7780D97F1A89}" destId="{A0C47C67-9726-4293-B716-FB12050CC868}" srcOrd="0" destOrd="1" presId="urn:microsoft.com/office/officeart/2005/8/layout/hList6"/>
    <dgm:cxn modelId="{6B2916CD-A984-4F73-99FB-6195A5E6FF7A}" type="presOf" srcId="{B156DB3B-3376-4586-AB0B-05C6BE281B14}" destId="{8B1E3901-776C-4097-835F-CC4032590AF6}" srcOrd="0" destOrd="2" presId="urn:microsoft.com/office/officeart/2005/8/layout/hList6"/>
    <dgm:cxn modelId="{C5D3946F-808A-48F8-8D75-811F38FEC226}" type="presOf" srcId="{C1FA81C5-CD10-448E-ABDE-4250A91B8EC1}" destId="{1EFC93CE-B247-44E7-AD12-BCDDBB87C30C}" srcOrd="0" destOrd="3" presId="urn:microsoft.com/office/officeart/2005/8/layout/hList6"/>
    <dgm:cxn modelId="{2AA79885-537A-40AA-B891-4D649FA08E98}" type="presOf" srcId="{0886B931-5FDD-486B-956D-7C4EDBA2B6DE}" destId="{8B1E3901-776C-4097-835F-CC4032590AF6}" srcOrd="0" destOrd="0" presId="urn:microsoft.com/office/officeart/2005/8/layout/hList6"/>
    <dgm:cxn modelId="{68221453-372B-465E-89F3-23F0AC1B61DA}" type="presOf" srcId="{5A24BF7E-5BE0-483B-ACB4-55A527F90CFD}" destId="{1EFC93CE-B247-44E7-AD12-BCDDBB87C30C}" srcOrd="0" destOrd="4" presId="urn:microsoft.com/office/officeart/2005/8/layout/hList6"/>
    <dgm:cxn modelId="{64F3B790-5541-4A46-B290-501B456BA502}" srcId="{5AEA320B-7B8F-499C-B6D6-6E99F727B6D9}" destId="{0886B931-5FDD-486B-956D-7C4EDBA2B6DE}" srcOrd="2" destOrd="0" parTransId="{597C3450-2EE5-4AE5-8532-1DF7B8C2548A}" sibTransId="{70893BA2-65AE-4354-9156-6B0A283A2327}"/>
    <dgm:cxn modelId="{9494F226-6F01-4FDE-8A65-54DF6B321D68}" srcId="{5AEA320B-7B8F-499C-B6D6-6E99F727B6D9}" destId="{D53A4EB5-02A2-4B97-AB27-29D285CFA54F}" srcOrd="1" destOrd="0" parTransId="{5B3F9059-D537-45EE-B4E0-ABB8450B7633}" sibTransId="{513E5DC3-EAE6-48D5-B8C5-0D6256976F5C}"/>
    <dgm:cxn modelId="{53EA991D-94BE-4C67-9388-E980F3A6BA15}" srcId="{5AEA320B-7B8F-499C-B6D6-6E99F727B6D9}" destId="{C2D2E5C8-7925-43F1-A4C5-5482FAD74B63}" srcOrd="0" destOrd="0" parTransId="{69EE0757-1A4B-4BC1-9F14-D3A169822D40}" sibTransId="{490526AE-87FF-4BFE-9CFF-65260EECB65D}"/>
    <dgm:cxn modelId="{DDCB1B95-B935-48E5-874E-0F6ED09E3E77}" type="presOf" srcId="{F5A580D7-EAF1-4D71-97A5-80BFE8C2B8AF}" destId="{8B1E3901-776C-4097-835F-CC4032590AF6}" srcOrd="0" destOrd="3" presId="urn:microsoft.com/office/officeart/2005/8/layout/hList6"/>
    <dgm:cxn modelId="{FA80DF89-46C3-427E-8D8D-C48D2954E5A3}" type="presParOf" srcId="{EF28ECF3-A65C-4A74-A78F-9A058FBB1B40}" destId="{A0C47C67-9726-4293-B716-FB12050CC868}" srcOrd="0" destOrd="0" presId="urn:microsoft.com/office/officeart/2005/8/layout/hList6"/>
    <dgm:cxn modelId="{C0B8BDBF-911D-40BA-9B51-D4EEFAE9F862}" type="presParOf" srcId="{EF28ECF3-A65C-4A74-A78F-9A058FBB1B40}" destId="{BC68035B-6D3A-4EDC-A2BA-8B05FBAA17DE}" srcOrd="1" destOrd="0" presId="urn:microsoft.com/office/officeart/2005/8/layout/hList6"/>
    <dgm:cxn modelId="{6999766B-A9DD-4265-BBF1-0EC2E2675C7D}" type="presParOf" srcId="{EF28ECF3-A65C-4A74-A78F-9A058FBB1B40}" destId="{1EFC93CE-B247-44E7-AD12-BCDDBB87C30C}" srcOrd="2" destOrd="0" presId="urn:microsoft.com/office/officeart/2005/8/layout/hList6"/>
    <dgm:cxn modelId="{0B45FED3-B68D-4AAE-8EB3-7C8C91C5CB96}" type="presParOf" srcId="{EF28ECF3-A65C-4A74-A78F-9A058FBB1B40}" destId="{0B63344C-9EBD-4505-8963-9D5C7931371F}" srcOrd="3" destOrd="0" presId="urn:microsoft.com/office/officeart/2005/8/layout/hList6"/>
    <dgm:cxn modelId="{6111E7B1-70CF-4B9E-88EC-C1B2700C35E4}" type="presParOf" srcId="{EF28ECF3-A65C-4A74-A78F-9A058FBB1B40}" destId="{8B1E3901-776C-4097-835F-CC4032590AF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C950B89-355B-4964-8691-C6A68B165773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7879665-9D9C-44EB-8B06-DA1A2485C8B0}">
      <dgm:prSet phldrT="[Texto]" custT="1"/>
      <dgm:spPr/>
      <dgm:t>
        <a:bodyPr/>
        <a:lstStyle/>
        <a:p>
          <a:r>
            <a:rPr lang="es-EC" sz="2000" dirty="0" smtClean="0"/>
            <a:t>ESTRATEGIA</a:t>
          </a:r>
          <a:endParaRPr lang="es-EC" sz="2000" dirty="0"/>
        </a:p>
      </dgm:t>
    </dgm:pt>
    <dgm:pt modelId="{91953A12-DBEE-478E-8FBC-918AF3417F5B}" type="parTrans" cxnId="{D50BF4AD-0CBF-4B72-BAB9-AF365CCCC305}">
      <dgm:prSet/>
      <dgm:spPr/>
      <dgm:t>
        <a:bodyPr/>
        <a:lstStyle/>
        <a:p>
          <a:endParaRPr lang="es-EC"/>
        </a:p>
      </dgm:t>
    </dgm:pt>
    <dgm:pt modelId="{25C4C342-BD7F-4816-84A5-84A6E3EE30CD}" type="sibTrans" cxnId="{D50BF4AD-0CBF-4B72-BAB9-AF365CCCC305}">
      <dgm:prSet/>
      <dgm:spPr/>
      <dgm:t>
        <a:bodyPr/>
        <a:lstStyle/>
        <a:p>
          <a:endParaRPr lang="es-EC"/>
        </a:p>
      </dgm:t>
    </dgm:pt>
    <dgm:pt modelId="{A9780C72-0665-4BAF-93F2-B5205EF797F3}">
      <dgm:prSet phldrT="[Texto]"/>
      <dgm:spPr/>
      <dgm:t>
        <a:bodyPr/>
        <a:lstStyle/>
        <a:p>
          <a:r>
            <a:rPr lang="es-VE" dirty="0" smtClean="0">
              <a:solidFill>
                <a:schemeClr val="tx1"/>
              </a:solidFill>
              <a:effectLst/>
            </a:rPr>
            <a:t>Publicidad en medios  </a:t>
          </a:r>
          <a:endParaRPr lang="es-EC" dirty="0"/>
        </a:p>
      </dgm:t>
    </dgm:pt>
    <dgm:pt modelId="{12DC7D02-2868-4B20-BA89-F568BEDC1332}" type="parTrans" cxnId="{B4C03B79-5808-4DE3-BF32-E5C928B94505}">
      <dgm:prSet/>
      <dgm:spPr/>
      <dgm:t>
        <a:bodyPr/>
        <a:lstStyle/>
        <a:p>
          <a:endParaRPr lang="es-EC"/>
        </a:p>
      </dgm:t>
    </dgm:pt>
    <dgm:pt modelId="{D71D6CB4-5ECA-4410-B482-926226B27FC5}" type="sibTrans" cxnId="{B4C03B79-5808-4DE3-BF32-E5C928B94505}">
      <dgm:prSet/>
      <dgm:spPr/>
      <dgm:t>
        <a:bodyPr/>
        <a:lstStyle/>
        <a:p>
          <a:endParaRPr lang="es-EC"/>
        </a:p>
      </dgm:t>
    </dgm:pt>
    <dgm:pt modelId="{BDE897A3-2F44-4752-8D80-CCDADA1CD646}">
      <dgm:prSet phldrT="[Texto]"/>
      <dgm:spPr/>
      <dgm:t>
        <a:bodyPr/>
        <a:lstStyle/>
        <a:p>
          <a:r>
            <a:rPr lang="es-VE" smtClean="0">
              <a:solidFill>
                <a:schemeClr val="tx1"/>
              </a:solidFill>
              <a:effectLst/>
            </a:rPr>
            <a:t>Campaña citas consecutivas</a:t>
          </a:r>
          <a:r>
            <a:rPr lang="es-VE" dirty="0" smtClean="0">
              <a:solidFill>
                <a:schemeClr val="tx1"/>
              </a:solidFill>
              <a:effectLst/>
            </a:rPr>
            <a:t>.</a:t>
          </a:r>
          <a:endParaRPr lang="es-EC" dirty="0"/>
        </a:p>
      </dgm:t>
    </dgm:pt>
    <dgm:pt modelId="{289844B9-500F-4450-91E7-735E448659F4}" type="parTrans" cxnId="{17D78509-4B5D-4616-9C0D-BFC9C119F65E}">
      <dgm:prSet/>
      <dgm:spPr/>
      <dgm:t>
        <a:bodyPr/>
        <a:lstStyle/>
        <a:p>
          <a:endParaRPr lang="es-EC"/>
        </a:p>
      </dgm:t>
    </dgm:pt>
    <dgm:pt modelId="{D4EA25CC-B864-4ECE-A6DE-D5BC45278447}" type="sibTrans" cxnId="{17D78509-4B5D-4616-9C0D-BFC9C119F65E}">
      <dgm:prSet/>
      <dgm:spPr/>
      <dgm:t>
        <a:bodyPr/>
        <a:lstStyle/>
        <a:p>
          <a:endParaRPr lang="es-EC"/>
        </a:p>
      </dgm:t>
    </dgm:pt>
    <dgm:pt modelId="{3E687398-21B9-49F6-A60C-93AF4F7C37D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sz="2000" dirty="0" smtClean="0"/>
            <a:t>INDIACADOR</a:t>
          </a:r>
          <a:endParaRPr lang="es-EC" sz="2000" dirty="0"/>
        </a:p>
      </dgm:t>
    </dgm:pt>
    <dgm:pt modelId="{27D52C8A-D59C-4FCD-A54E-5D48F0FE9301}" type="parTrans" cxnId="{EAE5089B-DDA7-49C5-86F0-A2C5DC2ACDC6}">
      <dgm:prSet/>
      <dgm:spPr/>
      <dgm:t>
        <a:bodyPr/>
        <a:lstStyle/>
        <a:p>
          <a:endParaRPr lang="es-EC"/>
        </a:p>
      </dgm:t>
    </dgm:pt>
    <dgm:pt modelId="{5147638D-BECA-4306-8A4D-0CF973AEFED8}" type="sibTrans" cxnId="{EAE5089B-DDA7-49C5-86F0-A2C5DC2ACDC6}">
      <dgm:prSet/>
      <dgm:spPr/>
      <dgm:t>
        <a:bodyPr/>
        <a:lstStyle/>
        <a:p>
          <a:endParaRPr lang="es-EC"/>
        </a:p>
      </dgm:t>
    </dgm:pt>
    <dgm:pt modelId="{40B70CA2-2FB7-4C63-9B73-50178B4FF946}">
      <dgm:prSet phldrT="[Texto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VE" dirty="0" smtClean="0">
              <a:solidFill>
                <a:schemeClr val="tx1"/>
              </a:solidFill>
              <a:effectLst/>
            </a:rPr>
            <a:t>% Publicaciones en revistas, periódicos, radio y televisión. </a:t>
          </a:r>
          <a:endParaRPr lang="es-EC" dirty="0"/>
        </a:p>
      </dgm:t>
    </dgm:pt>
    <dgm:pt modelId="{23A321AB-6991-45A0-9F90-87E22FBB2D1D}" type="parTrans" cxnId="{82F221A8-8F6B-40C5-A262-F38E844FCC8F}">
      <dgm:prSet/>
      <dgm:spPr/>
      <dgm:t>
        <a:bodyPr/>
        <a:lstStyle/>
        <a:p>
          <a:endParaRPr lang="es-EC"/>
        </a:p>
      </dgm:t>
    </dgm:pt>
    <dgm:pt modelId="{28CDA1DF-E5B2-4A32-BA57-C5A32E188B09}" type="sibTrans" cxnId="{82F221A8-8F6B-40C5-A262-F38E844FCC8F}">
      <dgm:prSet/>
      <dgm:spPr/>
      <dgm:t>
        <a:bodyPr/>
        <a:lstStyle/>
        <a:p>
          <a:endParaRPr lang="es-EC"/>
        </a:p>
      </dgm:t>
    </dgm:pt>
    <dgm:pt modelId="{A397D782-1FF2-4C72-B64E-08CF758B263B}">
      <dgm:prSet phldrT="[Texto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VE" dirty="0" smtClean="0">
              <a:solidFill>
                <a:schemeClr val="tx1"/>
              </a:solidFill>
              <a:effectLst/>
            </a:rPr>
            <a:t>% de usuarios que acuden a las citas consecutivas.</a:t>
          </a:r>
          <a:endParaRPr lang="es-EC" dirty="0"/>
        </a:p>
      </dgm:t>
    </dgm:pt>
    <dgm:pt modelId="{A0B4C25C-E1C5-420C-9749-95308C561BC1}" type="parTrans" cxnId="{AA717A3A-04FB-42C6-A145-775158C4901A}">
      <dgm:prSet/>
      <dgm:spPr/>
      <dgm:t>
        <a:bodyPr/>
        <a:lstStyle/>
        <a:p>
          <a:endParaRPr lang="es-EC"/>
        </a:p>
      </dgm:t>
    </dgm:pt>
    <dgm:pt modelId="{2E422B38-E1F4-4FEF-8269-722728A85D9D}" type="sibTrans" cxnId="{AA717A3A-04FB-42C6-A145-775158C4901A}">
      <dgm:prSet/>
      <dgm:spPr/>
      <dgm:t>
        <a:bodyPr/>
        <a:lstStyle/>
        <a:p>
          <a:endParaRPr lang="es-EC"/>
        </a:p>
      </dgm:t>
    </dgm:pt>
    <dgm:pt modelId="{10BA7D38-FC4F-49CB-B3FF-D7D2E971F81C}">
      <dgm:prSet phldrT="[Texto]" custT="1"/>
      <dgm:spPr/>
      <dgm:t>
        <a:bodyPr/>
        <a:lstStyle/>
        <a:p>
          <a:r>
            <a:rPr lang="es-EC" sz="2000" dirty="0" smtClean="0"/>
            <a:t>IMPULSOR</a:t>
          </a:r>
          <a:endParaRPr lang="es-EC" sz="3000" dirty="0"/>
        </a:p>
      </dgm:t>
    </dgm:pt>
    <dgm:pt modelId="{E660E21B-902B-4088-A64B-3F456C14CE8F}" type="parTrans" cxnId="{8C2352D9-6B30-4A70-BF78-8ADF3EBBE53E}">
      <dgm:prSet/>
      <dgm:spPr/>
      <dgm:t>
        <a:bodyPr/>
        <a:lstStyle/>
        <a:p>
          <a:endParaRPr lang="es-EC"/>
        </a:p>
      </dgm:t>
    </dgm:pt>
    <dgm:pt modelId="{AD286C39-BC01-43E1-9E05-5995E88CD476}" type="sibTrans" cxnId="{8C2352D9-6B30-4A70-BF78-8ADF3EBBE53E}">
      <dgm:prSet/>
      <dgm:spPr/>
      <dgm:t>
        <a:bodyPr/>
        <a:lstStyle/>
        <a:p>
          <a:endParaRPr lang="es-EC"/>
        </a:p>
      </dgm:t>
    </dgm:pt>
    <dgm:pt modelId="{A7BC87D2-144D-406E-8326-7DBB226F9431}">
      <dgm:prSet phldrT="[Texto]"/>
      <dgm:spPr/>
      <dgm:t>
        <a:bodyPr/>
        <a:lstStyle/>
        <a:p>
          <a:pPr algn="l"/>
          <a:r>
            <a:rPr lang="es-VE" dirty="0" smtClean="0">
              <a:solidFill>
                <a:schemeClr val="tx1"/>
              </a:solidFill>
              <a:effectLst/>
            </a:rPr>
            <a:t>Incrementar el número de usuarios </a:t>
          </a:r>
          <a:endParaRPr lang="es-EC" dirty="0"/>
        </a:p>
      </dgm:t>
    </dgm:pt>
    <dgm:pt modelId="{F73ABFEA-7034-44DA-A74C-5767E7D6C39A}" type="parTrans" cxnId="{3C255A74-A66A-48FF-A593-D62DE66DC431}">
      <dgm:prSet/>
      <dgm:spPr/>
      <dgm:t>
        <a:bodyPr/>
        <a:lstStyle/>
        <a:p>
          <a:endParaRPr lang="es-EC"/>
        </a:p>
      </dgm:t>
    </dgm:pt>
    <dgm:pt modelId="{067588CC-8956-4D21-9372-EAC89D4EA824}" type="sibTrans" cxnId="{3C255A74-A66A-48FF-A593-D62DE66DC431}">
      <dgm:prSet/>
      <dgm:spPr/>
      <dgm:t>
        <a:bodyPr/>
        <a:lstStyle/>
        <a:p>
          <a:endParaRPr lang="es-EC"/>
        </a:p>
      </dgm:t>
    </dgm:pt>
    <dgm:pt modelId="{3E98DFB5-281E-4CDB-82DC-24EDEBD3E1D1}">
      <dgm:prSet phldrT="[Texto]"/>
      <dgm:spPr/>
      <dgm:t>
        <a:bodyPr/>
        <a:lstStyle/>
        <a:p>
          <a:pPr algn="l"/>
          <a:r>
            <a:rPr lang="es-VE" dirty="0" smtClean="0">
              <a:solidFill>
                <a:schemeClr val="tx1"/>
              </a:solidFill>
              <a:effectLst/>
            </a:rPr>
            <a:t>Fomentar uso del servicio de la salud y su cuidado</a:t>
          </a:r>
          <a:endParaRPr lang="es-EC" dirty="0"/>
        </a:p>
      </dgm:t>
    </dgm:pt>
    <dgm:pt modelId="{56B1E4C5-B099-41E5-BC66-26E8584AFACD}" type="parTrans" cxnId="{1EDE0094-1BA0-4BCB-AE7C-16C43F64EE33}">
      <dgm:prSet/>
      <dgm:spPr/>
      <dgm:t>
        <a:bodyPr/>
        <a:lstStyle/>
        <a:p>
          <a:endParaRPr lang="es-EC"/>
        </a:p>
      </dgm:t>
    </dgm:pt>
    <dgm:pt modelId="{51F2253E-3C47-4EB3-A773-11CDC8401649}" type="sibTrans" cxnId="{1EDE0094-1BA0-4BCB-AE7C-16C43F64EE33}">
      <dgm:prSet/>
      <dgm:spPr/>
      <dgm:t>
        <a:bodyPr/>
        <a:lstStyle/>
        <a:p>
          <a:endParaRPr lang="es-EC"/>
        </a:p>
      </dgm:t>
    </dgm:pt>
    <dgm:pt modelId="{D9029570-1AD0-40C7-974C-9480DC7F9853}">
      <dgm:prSet phldrT="[Texto]"/>
      <dgm:spPr/>
      <dgm:t>
        <a:bodyPr/>
        <a:lstStyle/>
        <a:p>
          <a:r>
            <a:rPr lang="es-VE" dirty="0" smtClean="0">
              <a:solidFill>
                <a:schemeClr val="tx1"/>
              </a:solidFill>
              <a:effectLst/>
            </a:rPr>
            <a:t>Cronograma de eventos zonales.</a:t>
          </a:r>
          <a:endParaRPr lang="es-EC" dirty="0"/>
        </a:p>
      </dgm:t>
    </dgm:pt>
    <dgm:pt modelId="{E5EE2F2E-E63B-45EE-924B-676B489D7583}" type="parTrans" cxnId="{3F0DBB54-90B4-49FF-9ABF-11CF6BB67007}">
      <dgm:prSet/>
      <dgm:spPr/>
      <dgm:t>
        <a:bodyPr/>
        <a:lstStyle/>
        <a:p>
          <a:endParaRPr lang="es-EC"/>
        </a:p>
      </dgm:t>
    </dgm:pt>
    <dgm:pt modelId="{2B76826E-787E-4661-B979-EBF7A8D470CF}" type="sibTrans" cxnId="{3F0DBB54-90B4-49FF-9ABF-11CF6BB67007}">
      <dgm:prSet/>
      <dgm:spPr/>
      <dgm:t>
        <a:bodyPr/>
        <a:lstStyle/>
        <a:p>
          <a:endParaRPr lang="es-EC"/>
        </a:p>
      </dgm:t>
    </dgm:pt>
    <dgm:pt modelId="{F7E59E10-3BED-458F-A8C5-3CB9E7F48B6B}">
      <dgm:prSet phldrT="[Texto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C" dirty="0"/>
        </a:p>
      </dgm:t>
    </dgm:pt>
    <dgm:pt modelId="{6A99CCAF-5453-41EF-BE4A-34703FD03A83}" type="parTrans" cxnId="{720D6D16-9B89-4AB7-A053-96CB2ADDDD03}">
      <dgm:prSet/>
      <dgm:spPr/>
      <dgm:t>
        <a:bodyPr/>
        <a:lstStyle/>
        <a:p>
          <a:endParaRPr lang="es-EC"/>
        </a:p>
      </dgm:t>
    </dgm:pt>
    <dgm:pt modelId="{62DA715A-AA9E-4624-B86D-277D67CADF5B}" type="sibTrans" cxnId="{720D6D16-9B89-4AB7-A053-96CB2ADDDD03}">
      <dgm:prSet/>
      <dgm:spPr/>
      <dgm:t>
        <a:bodyPr/>
        <a:lstStyle/>
        <a:p>
          <a:endParaRPr lang="es-EC"/>
        </a:p>
      </dgm:t>
    </dgm:pt>
    <dgm:pt modelId="{4E651469-58F4-4403-9C6C-AA8364CB77AA}">
      <dgm:prSet phldrT="[Texto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VE" dirty="0" smtClean="0">
              <a:solidFill>
                <a:schemeClr val="tx1"/>
              </a:solidFill>
              <a:effectLst/>
            </a:rPr>
            <a:t>% de usuarios que acuden a los eventos</a:t>
          </a:r>
          <a:endParaRPr lang="es-EC" dirty="0"/>
        </a:p>
      </dgm:t>
    </dgm:pt>
    <dgm:pt modelId="{40E69ECF-2170-47F3-BAAA-743CE070B60C}" type="parTrans" cxnId="{EE895B39-768E-4E47-A8A2-6A2D005EB73F}">
      <dgm:prSet/>
      <dgm:spPr/>
      <dgm:t>
        <a:bodyPr/>
        <a:lstStyle/>
        <a:p>
          <a:endParaRPr lang="es-EC"/>
        </a:p>
      </dgm:t>
    </dgm:pt>
    <dgm:pt modelId="{E2581948-5147-4198-9CBD-0EE6546031D3}" type="sibTrans" cxnId="{EE895B39-768E-4E47-A8A2-6A2D005EB73F}">
      <dgm:prSet/>
      <dgm:spPr/>
      <dgm:t>
        <a:bodyPr/>
        <a:lstStyle/>
        <a:p>
          <a:endParaRPr lang="es-EC"/>
        </a:p>
      </dgm:t>
    </dgm:pt>
    <dgm:pt modelId="{BB47619D-1AAE-483B-93C6-7499572DF5A7}">
      <dgm:prSet phldrT="[Texto]"/>
      <dgm:spPr/>
      <dgm:t>
        <a:bodyPr/>
        <a:lstStyle/>
        <a:p>
          <a:pPr algn="ctr"/>
          <a:endParaRPr lang="es-EC" dirty="0"/>
        </a:p>
      </dgm:t>
    </dgm:pt>
    <dgm:pt modelId="{D793447E-2270-4029-B92B-77306F679D1F}" type="parTrans" cxnId="{AD9166F2-4B96-4C7B-A9B7-9427B997E786}">
      <dgm:prSet/>
      <dgm:spPr/>
      <dgm:t>
        <a:bodyPr/>
        <a:lstStyle/>
        <a:p>
          <a:endParaRPr lang="es-EC"/>
        </a:p>
      </dgm:t>
    </dgm:pt>
    <dgm:pt modelId="{AE255B44-4CFF-4BC5-AF81-78AEC907A7A7}" type="sibTrans" cxnId="{AD9166F2-4B96-4C7B-A9B7-9427B997E786}">
      <dgm:prSet/>
      <dgm:spPr/>
      <dgm:t>
        <a:bodyPr/>
        <a:lstStyle/>
        <a:p>
          <a:endParaRPr lang="es-EC"/>
        </a:p>
      </dgm:t>
    </dgm:pt>
    <dgm:pt modelId="{6415C895-6474-420A-AEE4-93A2C64020B0}">
      <dgm:prSet phldrT="[Texto]"/>
      <dgm:spPr/>
      <dgm:t>
        <a:bodyPr/>
        <a:lstStyle/>
        <a:p>
          <a:pPr algn="l"/>
          <a:r>
            <a:rPr lang="es-VE" dirty="0" smtClean="0">
              <a:solidFill>
                <a:schemeClr val="tx1"/>
              </a:solidFill>
              <a:effectLst/>
            </a:rPr>
            <a:t>Campañas sobre promoción de la salud y prevención de enfermedades.</a:t>
          </a:r>
          <a:endParaRPr lang="es-EC" dirty="0"/>
        </a:p>
      </dgm:t>
    </dgm:pt>
    <dgm:pt modelId="{1897EAE3-3997-4CF7-B387-2EECC6B3911E}" type="parTrans" cxnId="{FA0FCC31-B7A5-456B-B117-3D1431A247FE}">
      <dgm:prSet/>
      <dgm:spPr/>
      <dgm:t>
        <a:bodyPr/>
        <a:lstStyle/>
        <a:p>
          <a:endParaRPr lang="es-EC"/>
        </a:p>
      </dgm:t>
    </dgm:pt>
    <dgm:pt modelId="{B724D770-AB85-448B-A4C2-6084A31E6CC5}" type="sibTrans" cxnId="{FA0FCC31-B7A5-456B-B117-3D1431A247FE}">
      <dgm:prSet/>
      <dgm:spPr/>
      <dgm:t>
        <a:bodyPr/>
        <a:lstStyle/>
        <a:p>
          <a:endParaRPr lang="es-EC"/>
        </a:p>
      </dgm:t>
    </dgm:pt>
    <dgm:pt modelId="{A903EF77-91CB-491E-80F7-32CD24A56C93}" type="pres">
      <dgm:prSet presAssocID="{7C950B89-355B-4964-8691-C6A68B1657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F677FF3-A71D-4968-9892-8A2A0F721BBC}" type="pres">
      <dgm:prSet presAssocID="{7C950B89-355B-4964-8691-C6A68B165773}" presName="tSp" presStyleCnt="0"/>
      <dgm:spPr/>
    </dgm:pt>
    <dgm:pt modelId="{5D362C63-577C-413E-AEF6-F0E1504B7620}" type="pres">
      <dgm:prSet presAssocID="{7C950B89-355B-4964-8691-C6A68B165773}" presName="bSp" presStyleCnt="0"/>
      <dgm:spPr/>
    </dgm:pt>
    <dgm:pt modelId="{CA6B3137-2D9E-4E03-B523-177B3A6FA83D}" type="pres">
      <dgm:prSet presAssocID="{7C950B89-355B-4964-8691-C6A68B165773}" presName="process" presStyleCnt="0"/>
      <dgm:spPr/>
    </dgm:pt>
    <dgm:pt modelId="{A6B9959C-0FCC-4FC3-A041-6E944E49277A}" type="pres">
      <dgm:prSet presAssocID="{77879665-9D9C-44EB-8B06-DA1A2485C8B0}" presName="composite1" presStyleCnt="0"/>
      <dgm:spPr/>
    </dgm:pt>
    <dgm:pt modelId="{205527C1-644F-4DAD-B6EF-4DCF296FEFE3}" type="pres">
      <dgm:prSet presAssocID="{77879665-9D9C-44EB-8B06-DA1A2485C8B0}" presName="dummyNode1" presStyleLbl="node1" presStyleIdx="0" presStyleCnt="3"/>
      <dgm:spPr/>
    </dgm:pt>
    <dgm:pt modelId="{5B348F6C-C2F7-4E6C-8676-55B98F2F925F}" type="pres">
      <dgm:prSet presAssocID="{77879665-9D9C-44EB-8B06-DA1A2485C8B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1A6AC8-2157-4016-82A7-F27B47ED3D7D}" type="pres">
      <dgm:prSet presAssocID="{77879665-9D9C-44EB-8B06-DA1A2485C8B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188E59-4C61-4F8F-BFEF-190016C4E30E}" type="pres">
      <dgm:prSet presAssocID="{77879665-9D9C-44EB-8B06-DA1A2485C8B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C39AB7-33EA-479D-A6E0-358D5F1898B8}" type="pres">
      <dgm:prSet presAssocID="{77879665-9D9C-44EB-8B06-DA1A2485C8B0}" presName="connSite1" presStyleCnt="0"/>
      <dgm:spPr/>
    </dgm:pt>
    <dgm:pt modelId="{57088B2A-F89B-4D59-9DB5-2B7F8924ACFF}" type="pres">
      <dgm:prSet presAssocID="{25C4C342-BD7F-4816-84A5-84A6E3EE30CD}" presName="Name9" presStyleLbl="sibTrans2D1" presStyleIdx="0" presStyleCnt="2"/>
      <dgm:spPr/>
      <dgm:t>
        <a:bodyPr/>
        <a:lstStyle/>
        <a:p>
          <a:endParaRPr lang="es-EC"/>
        </a:p>
      </dgm:t>
    </dgm:pt>
    <dgm:pt modelId="{27E94CC7-8AB7-4BFF-86CF-27D6FB09B3A8}" type="pres">
      <dgm:prSet presAssocID="{3E687398-21B9-49F6-A60C-93AF4F7C37DC}" presName="composite2" presStyleCnt="0"/>
      <dgm:spPr/>
    </dgm:pt>
    <dgm:pt modelId="{884C7814-1064-4BE7-98F3-D1BBC932E78A}" type="pres">
      <dgm:prSet presAssocID="{3E687398-21B9-49F6-A60C-93AF4F7C37DC}" presName="dummyNode2" presStyleLbl="node1" presStyleIdx="0" presStyleCnt="3"/>
      <dgm:spPr/>
    </dgm:pt>
    <dgm:pt modelId="{3CD4BB48-24A6-4943-BA94-BA5C15555A1B}" type="pres">
      <dgm:prSet presAssocID="{3E687398-21B9-49F6-A60C-93AF4F7C37D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3EC7D0-5191-4B6B-9213-190F6DBAB01A}" type="pres">
      <dgm:prSet presAssocID="{3E687398-21B9-49F6-A60C-93AF4F7C37D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3195E-D55B-4DC4-AD99-245868EB117B}" type="pres">
      <dgm:prSet presAssocID="{3E687398-21B9-49F6-A60C-93AF4F7C37D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5B7E4B-646D-42AD-9AE3-AEA2B7A22D45}" type="pres">
      <dgm:prSet presAssocID="{3E687398-21B9-49F6-A60C-93AF4F7C37DC}" presName="connSite2" presStyleCnt="0"/>
      <dgm:spPr/>
    </dgm:pt>
    <dgm:pt modelId="{6C0838C9-D94A-465C-B01A-601D292A94C4}" type="pres">
      <dgm:prSet presAssocID="{5147638D-BECA-4306-8A4D-0CF973AEFED8}" presName="Name18" presStyleLbl="sibTrans2D1" presStyleIdx="1" presStyleCnt="2"/>
      <dgm:spPr/>
      <dgm:t>
        <a:bodyPr/>
        <a:lstStyle/>
        <a:p>
          <a:endParaRPr lang="es-EC"/>
        </a:p>
      </dgm:t>
    </dgm:pt>
    <dgm:pt modelId="{48BE403C-7BF8-4021-986B-48CDFDF0C3A6}" type="pres">
      <dgm:prSet presAssocID="{10BA7D38-FC4F-49CB-B3FF-D7D2E971F81C}" presName="composite1" presStyleCnt="0"/>
      <dgm:spPr/>
    </dgm:pt>
    <dgm:pt modelId="{F25893DE-1C94-4107-9039-A091103302A0}" type="pres">
      <dgm:prSet presAssocID="{10BA7D38-FC4F-49CB-B3FF-D7D2E971F81C}" presName="dummyNode1" presStyleLbl="node1" presStyleIdx="1" presStyleCnt="3"/>
      <dgm:spPr/>
    </dgm:pt>
    <dgm:pt modelId="{9EAA6491-0DC3-4C92-88F2-A68CF83D2C4D}" type="pres">
      <dgm:prSet presAssocID="{10BA7D38-FC4F-49CB-B3FF-D7D2E971F81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8F9FA8-27F4-4D9C-B9F9-0DE47329E4BC}" type="pres">
      <dgm:prSet presAssocID="{10BA7D38-FC4F-49CB-B3FF-D7D2E971F81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B43591-EF1E-4649-A305-BEEFF26A5827}" type="pres">
      <dgm:prSet presAssocID="{10BA7D38-FC4F-49CB-B3FF-D7D2E971F81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9A34B1-0395-4798-A5E3-3AC201994FE6}" type="pres">
      <dgm:prSet presAssocID="{10BA7D38-FC4F-49CB-B3FF-D7D2E971F81C}" presName="connSite1" presStyleCnt="0"/>
      <dgm:spPr/>
    </dgm:pt>
  </dgm:ptLst>
  <dgm:cxnLst>
    <dgm:cxn modelId="{720D6D16-9B89-4AB7-A053-96CB2ADDDD03}" srcId="{3E687398-21B9-49F6-A60C-93AF4F7C37DC}" destId="{F7E59E10-3BED-458F-A8C5-3CB9E7F48B6B}" srcOrd="3" destOrd="0" parTransId="{6A99CCAF-5453-41EF-BE4A-34703FD03A83}" sibTransId="{62DA715A-AA9E-4624-B86D-277D67CADF5B}"/>
    <dgm:cxn modelId="{E7A3E651-9487-41C0-A1FC-459428275352}" type="presOf" srcId="{A9780C72-0665-4BAF-93F2-B5205EF797F3}" destId="{5B348F6C-C2F7-4E6C-8676-55B98F2F925F}" srcOrd="0" destOrd="0" presId="urn:microsoft.com/office/officeart/2005/8/layout/hProcess4"/>
    <dgm:cxn modelId="{FA0FCC31-B7A5-456B-B117-3D1431A247FE}" srcId="{10BA7D38-FC4F-49CB-B3FF-D7D2E971F81C}" destId="{6415C895-6474-420A-AEE4-93A2C64020B0}" srcOrd="2" destOrd="0" parTransId="{1897EAE3-3997-4CF7-B387-2EECC6B3911E}" sibTransId="{B724D770-AB85-448B-A4C2-6084A31E6CC5}"/>
    <dgm:cxn modelId="{3B827E08-C479-4F13-B63F-1A647EDFFE0B}" type="presOf" srcId="{BB47619D-1AAE-483B-93C6-7499572DF5A7}" destId="{9EAA6491-0DC3-4C92-88F2-A68CF83D2C4D}" srcOrd="0" destOrd="3" presId="urn:microsoft.com/office/officeart/2005/8/layout/hProcess4"/>
    <dgm:cxn modelId="{EE895B39-768E-4E47-A8A2-6A2D005EB73F}" srcId="{3E687398-21B9-49F6-A60C-93AF4F7C37DC}" destId="{4E651469-58F4-4403-9C6C-AA8364CB77AA}" srcOrd="2" destOrd="0" parTransId="{40E69ECF-2170-47F3-BAAA-743CE070B60C}" sibTransId="{E2581948-5147-4198-9CBD-0EE6546031D3}"/>
    <dgm:cxn modelId="{624A6D8A-55DA-4CD0-99F7-FD8E3CF5CA19}" type="presOf" srcId="{BDE897A3-2F44-4752-8D80-CCDADA1CD646}" destId="{5B348F6C-C2F7-4E6C-8676-55B98F2F925F}" srcOrd="0" destOrd="1" presId="urn:microsoft.com/office/officeart/2005/8/layout/hProcess4"/>
    <dgm:cxn modelId="{B5B437AB-2AB0-4714-90B2-6799725881C2}" type="presOf" srcId="{6415C895-6474-420A-AEE4-93A2C64020B0}" destId="{3E8F9FA8-27F4-4D9C-B9F9-0DE47329E4BC}" srcOrd="1" destOrd="2" presId="urn:microsoft.com/office/officeart/2005/8/layout/hProcess4"/>
    <dgm:cxn modelId="{7034620E-C0B9-4812-AA8A-3664B6E933CB}" type="presOf" srcId="{A9780C72-0665-4BAF-93F2-B5205EF797F3}" destId="{C01A6AC8-2157-4016-82A7-F27B47ED3D7D}" srcOrd="1" destOrd="0" presId="urn:microsoft.com/office/officeart/2005/8/layout/hProcess4"/>
    <dgm:cxn modelId="{6A986B67-4FCE-47C4-BC9E-A7E6C993358C}" type="presOf" srcId="{6415C895-6474-420A-AEE4-93A2C64020B0}" destId="{9EAA6491-0DC3-4C92-88F2-A68CF83D2C4D}" srcOrd="0" destOrd="2" presId="urn:microsoft.com/office/officeart/2005/8/layout/hProcess4"/>
    <dgm:cxn modelId="{5D05A62A-0DA9-4748-988F-03A63920D0CA}" type="presOf" srcId="{A397D782-1FF2-4C72-B64E-08CF758B263B}" destId="{103EC7D0-5191-4B6B-9213-190F6DBAB01A}" srcOrd="1" destOrd="1" presId="urn:microsoft.com/office/officeart/2005/8/layout/hProcess4"/>
    <dgm:cxn modelId="{96111AA7-3F02-4F61-BD27-BB92F2C6D5D8}" type="presOf" srcId="{A7BC87D2-144D-406E-8326-7DBB226F9431}" destId="{3E8F9FA8-27F4-4D9C-B9F9-0DE47329E4BC}" srcOrd="1" destOrd="0" presId="urn:microsoft.com/office/officeart/2005/8/layout/hProcess4"/>
    <dgm:cxn modelId="{AA717A3A-04FB-42C6-A145-775158C4901A}" srcId="{3E687398-21B9-49F6-A60C-93AF4F7C37DC}" destId="{A397D782-1FF2-4C72-B64E-08CF758B263B}" srcOrd="1" destOrd="0" parTransId="{A0B4C25C-E1C5-420C-9749-95308C561BC1}" sibTransId="{2E422B38-E1F4-4FEF-8269-722728A85D9D}"/>
    <dgm:cxn modelId="{CB20BFB3-0FD5-46E8-8B46-840565A7DDF7}" type="presOf" srcId="{A397D782-1FF2-4C72-B64E-08CF758B263B}" destId="{3CD4BB48-24A6-4943-BA94-BA5C15555A1B}" srcOrd="0" destOrd="1" presId="urn:microsoft.com/office/officeart/2005/8/layout/hProcess4"/>
    <dgm:cxn modelId="{3F0DBB54-90B4-49FF-9ABF-11CF6BB67007}" srcId="{77879665-9D9C-44EB-8B06-DA1A2485C8B0}" destId="{D9029570-1AD0-40C7-974C-9480DC7F9853}" srcOrd="2" destOrd="0" parTransId="{E5EE2F2E-E63B-45EE-924B-676B489D7583}" sibTransId="{2B76826E-787E-4661-B979-EBF7A8D470CF}"/>
    <dgm:cxn modelId="{D73D989C-53A1-47BB-BE36-668A887BCFC4}" type="presOf" srcId="{77879665-9D9C-44EB-8B06-DA1A2485C8B0}" destId="{50188E59-4C61-4F8F-BFEF-190016C4E30E}" srcOrd="0" destOrd="0" presId="urn:microsoft.com/office/officeart/2005/8/layout/hProcess4"/>
    <dgm:cxn modelId="{274C3AA4-AE99-48E1-8FF0-2F7122302D98}" type="presOf" srcId="{4E651469-58F4-4403-9C6C-AA8364CB77AA}" destId="{103EC7D0-5191-4B6B-9213-190F6DBAB01A}" srcOrd="1" destOrd="2" presId="urn:microsoft.com/office/officeart/2005/8/layout/hProcess4"/>
    <dgm:cxn modelId="{17D78509-4B5D-4616-9C0D-BFC9C119F65E}" srcId="{77879665-9D9C-44EB-8B06-DA1A2485C8B0}" destId="{BDE897A3-2F44-4752-8D80-CCDADA1CD646}" srcOrd="1" destOrd="0" parTransId="{289844B9-500F-4450-91E7-735E448659F4}" sibTransId="{D4EA25CC-B864-4ECE-A6DE-D5BC45278447}"/>
    <dgm:cxn modelId="{779E14B5-6620-491B-80D4-2EF338C1BC04}" type="presOf" srcId="{D9029570-1AD0-40C7-974C-9480DC7F9853}" destId="{C01A6AC8-2157-4016-82A7-F27B47ED3D7D}" srcOrd="1" destOrd="2" presId="urn:microsoft.com/office/officeart/2005/8/layout/hProcess4"/>
    <dgm:cxn modelId="{8C2352D9-6B30-4A70-BF78-8ADF3EBBE53E}" srcId="{7C950B89-355B-4964-8691-C6A68B165773}" destId="{10BA7D38-FC4F-49CB-B3FF-D7D2E971F81C}" srcOrd="2" destOrd="0" parTransId="{E660E21B-902B-4088-A64B-3F456C14CE8F}" sibTransId="{AD286C39-BC01-43E1-9E05-5995E88CD476}"/>
    <dgm:cxn modelId="{B8456F97-C733-47F8-BACD-3A3ED621904C}" type="presOf" srcId="{5147638D-BECA-4306-8A4D-0CF973AEFED8}" destId="{6C0838C9-D94A-465C-B01A-601D292A94C4}" srcOrd="0" destOrd="0" presId="urn:microsoft.com/office/officeart/2005/8/layout/hProcess4"/>
    <dgm:cxn modelId="{B4C03B79-5808-4DE3-BF32-E5C928B94505}" srcId="{77879665-9D9C-44EB-8B06-DA1A2485C8B0}" destId="{A9780C72-0665-4BAF-93F2-B5205EF797F3}" srcOrd="0" destOrd="0" parTransId="{12DC7D02-2868-4B20-BA89-F568BEDC1332}" sibTransId="{D71D6CB4-5ECA-4410-B482-926226B27FC5}"/>
    <dgm:cxn modelId="{AD9166F2-4B96-4C7B-A9B7-9427B997E786}" srcId="{10BA7D38-FC4F-49CB-B3FF-D7D2E971F81C}" destId="{BB47619D-1AAE-483B-93C6-7499572DF5A7}" srcOrd="3" destOrd="0" parTransId="{D793447E-2270-4029-B92B-77306F679D1F}" sibTransId="{AE255B44-4CFF-4BC5-AF81-78AEC907A7A7}"/>
    <dgm:cxn modelId="{B217DCD6-BDCC-421E-89D4-2F70F206735C}" type="presOf" srcId="{BDE897A3-2F44-4752-8D80-CCDADA1CD646}" destId="{C01A6AC8-2157-4016-82A7-F27B47ED3D7D}" srcOrd="1" destOrd="1" presId="urn:microsoft.com/office/officeart/2005/8/layout/hProcess4"/>
    <dgm:cxn modelId="{37243507-86F3-4D26-8B84-0EF515C58339}" type="presOf" srcId="{3E98DFB5-281E-4CDB-82DC-24EDEBD3E1D1}" destId="{3E8F9FA8-27F4-4D9C-B9F9-0DE47329E4BC}" srcOrd="1" destOrd="1" presId="urn:microsoft.com/office/officeart/2005/8/layout/hProcess4"/>
    <dgm:cxn modelId="{F38A6CCF-5320-4034-89ED-87CB6DAF61E0}" type="presOf" srcId="{25C4C342-BD7F-4816-84A5-84A6E3EE30CD}" destId="{57088B2A-F89B-4D59-9DB5-2B7F8924ACFF}" srcOrd="0" destOrd="0" presId="urn:microsoft.com/office/officeart/2005/8/layout/hProcess4"/>
    <dgm:cxn modelId="{988658FB-64D2-48E9-9E81-891818F312A5}" type="presOf" srcId="{10BA7D38-FC4F-49CB-B3FF-D7D2E971F81C}" destId="{38B43591-EF1E-4649-A305-BEEFF26A5827}" srcOrd="0" destOrd="0" presId="urn:microsoft.com/office/officeart/2005/8/layout/hProcess4"/>
    <dgm:cxn modelId="{D50BF4AD-0CBF-4B72-BAB9-AF365CCCC305}" srcId="{7C950B89-355B-4964-8691-C6A68B165773}" destId="{77879665-9D9C-44EB-8B06-DA1A2485C8B0}" srcOrd="0" destOrd="0" parTransId="{91953A12-DBEE-478E-8FBC-918AF3417F5B}" sibTransId="{25C4C342-BD7F-4816-84A5-84A6E3EE30CD}"/>
    <dgm:cxn modelId="{31D7049B-367F-4058-B0E2-01E34AD1BA2F}" type="presOf" srcId="{3E687398-21B9-49F6-A60C-93AF4F7C37DC}" destId="{3E63195E-D55B-4DC4-AD99-245868EB117B}" srcOrd="0" destOrd="0" presId="urn:microsoft.com/office/officeart/2005/8/layout/hProcess4"/>
    <dgm:cxn modelId="{3C255A74-A66A-48FF-A593-D62DE66DC431}" srcId="{10BA7D38-FC4F-49CB-B3FF-D7D2E971F81C}" destId="{A7BC87D2-144D-406E-8326-7DBB226F9431}" srcOrd="0" destOrd="0" parTransId="{F73ABFEA-7034-44DA-A74C-5767E7D6C39A}" sibTransId="{067588CC-8956-4D21-9372-EAC89D4EA824}"/>
    <dgm:cxn modelId="{CB6C65E1-03D6-44B4-BF34-C7A86860045A}" type="presOf" srcId="{A7BC87D2-144D-406E-8326-7DBB226F9431}" destId="{9EAA6491-0DC3-4C92-88F2-A68CF83D2C4D}" srcOrd="0" destOrd="0" presId="urn:microsoft.com/office/officeart/2005/8/layout/hProcess4"/>
    <dgm:cxn modelId="{82F221A8-8F6B-40C5-A262-F38E844FCC8F}" srcId="{3E687398-21B9-49F6-A60C-93AF4F7C37DC}" destId="{40B70CA2-2FB7-4C63-9B73-50178B4FF946}" srcOrd="0" destOrd="0" parTransId="{23A321AB-6991-45A0-9F90-87E22FBB2D1D}" sibTransId="{28CDA1DF-E5B2-4A32-BA57-C5A32E188B09}"/>
    <dgm:cxn modelId="{FCA27202-E520-4CF6-B1AA-54980CC8FBF4}" type="presOf" srcId="{F7E59E10-3BED-458F-A8C5-3CB9E7F48B6B}" destId="{3CD4BB48-24A6-4943-BA94-BA5C15555A1B}" srcOrd="0" destOrd="3" presId="urn:microsoft.com/office/officeart/2005/8/layout/hProcess4"/>
    <dgm:cxn modelId="{8B1C7559-5415-473C-93FE-BBBC0BCE305F}" type="presOf" srcId="{F7E59E10-3BED-458F-A8C5-3CB9E7F48B6B}" destId="{103EC7D0-5191-4B6B-9213-190F6DBAB01A}" srcOrd="1" destOrd="3" presId="urn:microsoft.com/office/officeart/2005/8/layout/hProcess4"/>
    <dgm:cxn modelId="{E9B11488-C632-403B-ABB9-E89BF0737656}" type="presOf" srcId="{BB47619D-1AAE-483B-93C6-7499572DF5A7}" destId="{3E8F9FA8-27F4-4D9C-B9F9-0DE47329E4BC}" srcOrd="1" destOrd="3" presId="urn:microsoft.com/office/officeart/2005/8/layout/hProcess4"/>
    <dgm:cxn modelId="{EAE5089B-DDA7-49C5-86F0-A2C5DC2ACDC6}" srcId="{7C950B89-355B-4964-8691-C6A68B165773}" destId="{3E687398-21B9-49F6-A60C-93AF4F7C37DC}" srcOrd="1" destOrd="0" parTransId="{27D52C8A-D59C-4FCD-A54E-5D48F0FE9301}" sibTransId="{5147638D-BECA-4306-8A4D-0CF973AEFED8}"/>
    <dgm:cxn modelId="{CC5DB3CE-4BF2-454C-AEF0-F255082F341F}" type="presOf" srcId="{3E98DFB5-281E-4CDB-82DC-24EDEBD3E1D1}" destId="{9EAA6491-0DC3-4C92-88F2-A68CF83D2C4D}" srcOrd="0" destOrd="1" presId="urn:microsoft.com/office/officeart/2005/8/layout/hProcess4"/>
    <dgm:cxn modelId="{14AD425B-F484-4AE7-BAD2-019DAD402903}" type="presOf" srcId="{7C950B89-355B-4964-8691-C6A68B165773}" destId="{A903EF77-91CB-491E-80F7-32CD24A56C93}" srcOrd="0" destOrd="0" presId="urn:microsoft.com/office/officeart/2005/8/layout/hProcess4"/>
    <dgm:cxn modelId="{3C05A2B8-6139-455B-A2DB-116DCE718397}" type="presOf" srcId="{40B70CA2-2FB7-4C63-9B73-50178B4FF946}" destId="{3CD4BB48-24A6-4943-BA94-BA5C15555A1B}" srcOrd="0" destOrd="0" presId="urn:microsoft.com/office/officeart/2005/8/layout/hProcess4"/>
    <dgm:cxn modelId="{CE764C2E-561E-4938-8D6A-FD17726C3809}" type="presOf" srcId="{4E651469-58F4-4403-9C6C-AA8364CB77AA}" destId="{3CD4BB48-24A6-4943-BA94-BA5C15555A1B}" srcOrd="0" destOrd="2" presId="urn:microsoft.com/office/officeart/2005/8/layout/hProcess4"/>
    <dgm:cxn modelId="{E91802A9-4372-4612-A59B-434AF759A2C2}" type="presOf" srcId="{40B70CA2-2FB7-4C63-9B73-50178B4FF946}" destId="{103EC7D0-5191-4B6B-9213-190F6DBAB01A}" srcOrd="1" destOrd="0" presId="urn:microsoft.com/office/officeart/2005/8/layout/hProcess4"/>
    <dgm:cxn modelId="{CF0AC35F-D73B-4BE1-AC8E-D676DBD6C632}" type="presOf" srcId="{D9029570-1AD0-40C7-974C-9480DC7F9853}" destId="{5B348F6C-C2F7-4E6C-8676-55B98F2F925F}" srcOrd="0" destOrd="2" presId="urn:microsoft.com/office/officeart/2005/8/layout/hProcess4"/>
    <dgm:cxn modelId="{1EDE0094-1BA0-4BCB-AE7C-16C43F64EE33}" srcId="{10BA7D38-FC4F-49CB-B3FF-D7D2E971F81C}" destId="{3E98DFB5-281E-4CDB-82DC-24EDEBD3E1D1}" srcOrd="1" destOrd="0" parTransId="{56B1E4C5-B099-41E5-BC66-26E8584AFACD}" sibTransId="{51F2253E-3C47-4EB3-A773-11CDC8401649}"/>
    <dgm:cxn modelId="{AE54507A-D09E-4073-996F-705177F7965E}" type="presParOf" srcId="{A903EF77-91CB-491E-80F7-32CD24A56C93}" destId="{CF677FF3-A71D-4968-9892-8A2A0F721BBC}" srcOrd="0" destOrd="0" presId="urn:microsoft.com/office/officeart/2005/8/layout/hProcess4"/>
    <dgm:cxn modelId="{02C7AD80-E777-466A-9C9F-3BC7B3B903DA}" type="presParOf" srcId="{A903EF77-91CB-491E-80F7-32CD24A56C93}" destId="{5D362C63-577C-413E-AEF6-F0E1504B7620}" srcOrd="1" destOrd="0" presId="urn:microsoft.com/office/officeart/2005/8/layout/hProcess4"/>
    <dgm:cxn modelId="{CD6192F0-4C36-462D-A04A-8AC0BFA223AC}" type="presParOf" srcId="{A903EF77-91CB-491E-80F7-32CD24A56C93}" destId="{CA6B3137-2D9E-4E03-B523-177B3A6FA83D}" srcOrd="2" destOrd="0" presId="urn:microsoft.com/office/officeart/2005/8/layout/hProcess4"/>
    <dgm:cxn modelId="{2780EB9D-248E-44A6-AD35-12B1D6429D4C}" type="presParOf" srcId="{CA6B3137-2D9E-4E03-B523-177B3A6FA83D}" destId="{A6B9959C-0FCC-4FC3-A041-6E944E49277A}" srcOrd="0" destOrd="0" presId="urn:microsoft.com/office/officeart/2005/8/layout/hProcess4"/>
    <dgm:cxn modelId="{6D5FB6DD-89EE-4F80-A349-861BE63963CD}" type="presParOf" srcId="{A6B9959C-0FCC-4FC3-A041-6E944E49277A}" destId="{205527C1-644F-4DAD-B6EF-4DCF296FEFE3}" srcOrd="0" destOrd="0" presId="urn:microsoft.com/office/officeart/2005/8/layout/hProcess4"/>
    <dgm:cxn modelId="{0A5E8CA4-0A04-45B3-A22D-52CE51D26183}" type="presParOf" srcId="{A6B9959C-0FCC-4FC3-A041-6E944E49277A}" destId="{5B348F6C-C2F7-4E6C-8676-55B98F2F925F}" srcOrd="1" destOrd="0" presId="urn:microsoft.com/office/officeart/2005/8/layout/hProcess4"/>
    <dgm:cxn modelId="{A18B5BDF-F287-4159-8015-E45795CE3B74}" type="presParOf" srcId="{A6B9959C-0FCC-4FC3-A041-6E944E49277A}" destId="{C01A6AC8-2157-4016-82A7-F27B47ED3D7D}" srcOrd="2" destOrd="0" presId="urn:microsoft.com/office/officeart/2005/8/layout/hProcess4"/>
    <dgm:cxn modelId="{33363528-3D4A-4713-AFAE-A1E4315077D7}" type="presParOf" srcId="{A6B9959C-0FCC-4FC3-A041-6E944E49277A}" destId="{50188E59-4C61-4F8F-BFEF-190016C4E30E}" srcOrd="3" destOrd="0" presId="urn:microsoft.com/office/officeart/2005/8/layout/hProcess4"/>
    <dgm:cxn modelId="{FB3D12B0-A3F0-4BC4-B6E7-D812E0890204}" type="presParOf" srcId="{A6B9959C-0FCC-4FC3-A041-6E944E49277A}" destId="{04C39AB7-33EA-479D-A6E0-358D5F1898B8}" srcOrd="4" destOrd="0" presId="urn:microsoft.com/office/officeart/2005/8/layout/hProcess4"/>
    <dgm:cxn modelId="{0636C687-817E-4928-A32E-526F27006963}" type="presParOf" srcId="{CA6B3137-2D9E-4E03-B523-177B3A6FA83D}" destId="{57088B2A-F89B-4D59-9DB5-2B7F8924ACFF}" srcOrd="1" destOrd="0" presId="urn:microsoft.com/office/officeart/2005/8/layout/hProcess4"/>
    <dgm:cxn modelId="{1DDE3611-A1C2-4BD7-B884-8B2A7927D8B0}" type="presParOf" srcId="{CA6B3137-2D9E-4E03-B523-177B3A6FA83D}" destId="{27E94CC7-8AB7-4BFF-86CF-27D6FB09B3A8}" srcOrd="2" destOrd="0" presId="urn:microsoft.com/office/officeart/2005/8/layout/hProcess4"/>
    <dgm:cxn modelId="{0DADC8A0-07D4-4B33-97E6-24D3446C0951}" type="presParOf" srcId="{27E94CC7-8AB7-4BFF-86CF-27D6FB09B3A8}" destId="{884C7814-1064-4BE7-98F3-D1BBC932E78A}" srcOrd="0" destOrd="0" presId="urn:microsoft.com/office/officeart/2005/8/layout/hProcess4"/>
    <dgm:cxn modelId="{C04A0D3B-3820-4CCB-8001-7B8616D75163}" type="presParOf" srcId="{27E94CC7-8AB7-4BFF-86CF-27D6FB09B3A8}" destId="{3CD4BB48-24A6-4943-BA94-BA5C15555A1B}" srcOrd="1" destOrd="0" presId="urn:microsoft.com/office/officeart/2005/8/layout/hProcess4"/>
    <dgm:cxn modelId="{EDEB0800-1D58-4615-850A-15251A9C5F31}" type="presParOf" srcId="{27E94CC7-8AB7-4BFF-86CF-27D6FB09B3A8}" destId="{103EC7D0-5191-4B6B-9213-190F6DBAB01A}" srcOrd="2" destOrd="0" presId="urn:microsoft.com/office/officeart/2005/8/layout/hProcess4"/>
    <dgm:cxn modelId="{52F34CEB-757A-4BD2-9CB5-A88E911B4481}" type="presParOf" srcId="{27E94CC7-8AB7-4BFF-86CF-27D6FB09B3A8}" destId="{3E63195E-D55B-4DC4-AD99-245868EB117B}" srcOrd="3" destOrd="0" presId="urn:microsoft.com/office/officeart/2005/8/layout/hProcess4"/>
    <dgm:cxn modelId="{2CD33744-A74E-4C52-A92E-4690D7F7E856}" type="presParOf" srcId="{27E94CC7-8AB7-4BFF-86CF-27D6FB09B3A8}" destId="{1C5B7E4B-646D-42AD-9AE3-AEA2B7A22D45}" srcOrd="4" destOrd="0" presId="urn:microsoft.com/office/officeart/2005/8/layout/hProcess4"/>
    <dgm:cxn modelId="{90E1111C-67F9-4BFD-96D9-61D04D4FB8AB}" type="presParOf" srcId="{CA6B3137-2D9E-4E03-B523-177B3A6FA83D}" destId="{6C0838C9-D94A-465C-B01A-601D292A94C4}" srcOrd="3" destOrd="0" presId="urn:microsoft.com/office/officeart/2005/8/layout/hProcess4"/>
    <dgm:cxn modelId="{F1FA4803-89FB-4396-8C8D-2559028AB491}" type="presParOf" srcId="{CA6B3137-2D9E-4E03-B523-177B3A6FA83D}" destId="{48BE403C-7BF8-4021-986B-48CDFDF0C3A6}" srcOrd="4" destOrd="0" presId="urn:microsoft.com/office/officeart/2005/8/layout/hProcess4"/>
    <dgm:cxn modelId="{8E0945F3-358D-4513-9766-9FCB6331A79D}" type="presParOf" srcId="{48BE403C-7BF8-4021-986B-48CDFDF0C3A6}" destId="{F25893DE-1C94-4107-9039-A091103302A0}" srcOrd="0" destOrd="0" presId="urn:microsoft.com/office/officeart/2005/8/layout/hProcess4"/>
    <dgm:cxn modelId="{E1E7EFA4-6CAF-4CFC-8163-4FA9CC8AC678}" type="presParOf" srcId="{48BE403C-7BF8-4021-986B-48CDFDF0C3A6}" destId="{9EAA6491-0DC3-4C92-88F2-A68CF83D2C4D}" srcOrd="1" destOrd="0" presId="urn:microsoft.com/office/officeart/2005/8/layout/hProcess4"/>
    <dgm:cxn modelId="{C12A4785-A7F2-4FE4-AB35-E653BD85BD9C}" type="presParOf" srcId="{48BE403C-7BF8-4021-986B-48CDFDF0C3A6}" destId="{3E8F9FA8-27F4-4D9C-B9F9-0DE47329E4BC}" srcOrd="2" destOrd="0" presId="urn:microsoft.com/office/officeart/2005/8/layout/hProcess4"/>
    <dgm:cxn modelId="{1CA59D37-6D79-439E-87FF-ECB5659576BD}" type="presParOf" srcId="{48BE403C-7BF8-4021-986B-48CDFDF0C3A6}" destId="{38B43591-EF1E-4649-A305-BEEFF26A5827}" srcOrd="3" destOrd="0" presId="urn:microsoft.com/office/officeart/2005/8/layout/hProcess4"/>
    <dgm:cxn modelId="{3315A9E5-4A89-40AB-9B2D-8C7399905483}" type="presParOf" srcId="{48BE403C-7BF8-4021-986B-48CDFDF0C3A6}" destId="{B69A34B1-0395-4798-A5E3-3AC201994FE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F07FFFA-FFE2-4E94-AAFC-5289FBAF787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E88EEA-E018-41A5-8CA7-EF0729171370}">
      <dgm:prSet phldrT="[Texto]" custT="1"/>
      <dgm:spPr/>
      <dgm:t>
        <a:bodyPr/>
        <a:lstStyle/>
        <a:p>
          <a:pPr algn="l"/>
          <a:r>
            <a:rPr lang="es-EC" sz="1100" dirty="0" smtClean="0"/>
            <a:t>Prestar servicios de asistencia de salud. </a:t>
          </a:r>
        </a:p>
        <a:p>
          <a:pPr algn="l"/>
          <a:r>
            <a:rPr lang="es-EC" sz="1100" dirty="0" smtClean="0"/>
            <a:t>Programas de prevención de enfermedades y promoción de la salud.</a:t>
          </a:r>
        </a:p>
        <a:p>
          <a:pPr algn="l"/>
          <a:r>
            <a:rPr lang="es-EC" sz="1100" dirty="0" smtClean="0"/>
            <a:t>Proyectos de extensión del servicio. </a:t>
          </a:r>
          <a:endParaRPr lang="es-EC" sz="1100" dirty="0"/>
        </a:p>
      </dgm:t>
    </dgm:pt>
    <dgm:pt modelId="{24D15833-9410-4A7F-B118-80368F199B9A}" type="parTrans" cxnId="{C617DB13-8B6F-4D49-8C5D-13196861253A}">
      <dgm:prSet/>
      <dgm:spPr/>
      <dgm:t>
        <a:bodyPr/>
        <a:lstStyle/>
        <a:p>
          <a:endParaRPr lang="es-EC"/>
        </a:p>
      </dgm:t>
    </dgm:pt>
    <dgm:pt modelId="{E67F6A16-6C07-4661-98E2-3340B940E500}" type="sibTrans" cxnId="{C617DB13-8B6F-4D49-8C5D-13196861253A}">
      <dgm:prSet/>
      <dgm:spPr/>
      <dgm:t>
        <a:bodyPr/>
        <a:lstStyle/>
        <a:p>
          <a:endParaRPr lang="es-EC"/>
        </a:p>
      </dgm:t>
    </dgm:pt>
    <dgm:pt modelId="{B8B8C872-D299-4546-B3C5-3DD646A7CEC0}">
      <dgm:prSet phldrT="[Texto]" custT="1"/>
      <dgm:spPr/>
      <dgm:t>
        <a:bodyPr/>
        <a:lstStyle/>
        <a:p>
          <a:r>
            <a:rPr lang="es-EC" sz="1100" dirty="0" smtClean="0"/>
            <a:t>Atención ordenada y de manera rápida.</a:t>
          </a:r>
        </a:p>
        <a:p>
          <a:r>
            <a:rPr lang="es-EC" sz="1100" dirty="0" smtClean="0"/>
            <a:t>Atención dentro de los tiempos establecidos.</a:t>
          </a:r>
        </a:p>
        <a:p>
          <a:r>
            <a:rPr lang="es-EC" sz="1100" dirty="0" smtClean="0"/>
            <a:t>Desarrollar un sistema integrado de salud.</a:t>
          </a:r>
          <a:endParaRPr lang="es-EC" sz="1100" dirty="0"/>
        </a:p>
      </dgm:t>
    </dgm:pt>
    <dgm:pt modelId="{C7122EDB-73C9-4C8B-918F-D3175040005A}" type="parTrans" cxnId="{0C3752DD-5BB0-4402-9105-45600C93D22B}">
      <dgm:prSet/>
      <dgm:spPr/>
      <dgm:t>
        <a:bodyPr/>
        <a:lstStyle/>
        <a:p>
          <a:endParaRPr lang="es-EC"/>
        </a:p>
      </dgm:t>
    </dgm:pt>
    <dgm:pt modelId="{FEFDB92D-7BA5-4769-95DE-5F54C50A0EB0}" type="sibTrans" cxnId="{0C3752DD-5BB0-4402-9105-45600C93D22B}">
      <dgm:prSet/>
      <dgm:spPr/>
      <dgm:t>
        <a:bodyPr/>
        <a:lstStyle/>
        <a:p>
          <a:endParaRPr lang="es-EC"/>
        </a:p>
      </dgm:t>
    </dgm:pt>
    <dgm:pt modelId="{D31A7692-A869-473F-B595-AA15386F0C02}">
      <dgm:prSet phldrT="[Texto]" custT="1"/>
      <dgm:spPr/>
      <dgm:t>
        <a:bodyPr/>
        <a:lstStyle/>
        <a:p>
          <a:r>
            <a:rPr lang="es-EC" sz="1100" dirty="0" smtClean="0"/>
            <a:t>Equipos</a:t>
          </a:r>
          <a:r>
            <a:rPr lang="es-EC" sz="1100" baseline="0" dirty="0" smtClean="0"/>
            <a:t> en buenas condiciones o modernos.</a:t>
          </a:r>
        </a:p>
        <a:p>
          <a:r>
            <a:rPr lang="es-EC" sz="1100" baseline="0" dirty="0" smtClean="0"/>
            <a:t>Instalaciones visualmente aceptables.</a:t>
          </a:r>
        </a:p>
        <a:p>
          <a:r>
            <a:rPr lang="es-EC" sz="1100" baseline="0" dirty="0" smtClean="0"/>
            <a:t>Personal con apariencias adecuada.</a:t>
          </a:r>
          <a:endParaRPr lang="es-EC" sz="1100" dirty="0"/>
        </a:p>
      </dgm:t>
    </dgm:pt>
    <dgm:pt modelId="{CCF6132D-6700-402F-88A7-5B1034845E1D}" type="parTrans" cxnId="{EFFA8377-55B2-4378-8E00-BBE2E5EE7D97}">
      <dgm:prSet/>
      <dgm:spPr/>
      <dgm:t>
        <a:bodyPr/>
        <a:lstStyle/>
        <a:p>
          <a:endParaRPr lang="es-EC"/>
        </a:p>
      </dgm:t>
    </dgm:pt>
    <dgm:pt modelId="{231831D7-48D4-4BDF-B272-E13D7856D12A}" type="sibTrans" cxnId="{EFFA8377-55B2-4378-8E00-BBE2E5EE7D97}">
      <dgm:prSet/>
      <dgm:spPr/>
      <dgm:t>
        <a:bodyPr/>
        <a:lstStyle/>
        <a:p>
          <a:endParaRPr lang="es-EC"/>
        </a:p>
      </dgm:t>
    </dgm:pt>
    <dgm:pt modelId="{26821CA2-A5AD-4B73-A778-6385D4AA7031}">
      <dgm:prSet/>
      <dgm:spPr/>
      <dgm:t>
        <a:bodyPr/>
        <a:lstStyle/>
        <a:p>
          <a:endParaRPr lang="es-EC"/>
        </a:p>
      </dgm:t>
    </dgm:pt>
    <dgm:pt modelId="{24477D26-571C-45C3-B405-DE742AB58DD0}" type="parTrans" cxnId="{FA69EFBB-1D46-49A1-B4A5-EAC4F70A01CF}">
      <dgm:prSet/>
      <dgm:spPr/>
      <dgm:t>
        <a:bodyPr/>
        <a:lstStyle/>
        <a:p>
          <a:endParaRPr lang="es-EC"/>
        </a:p>
      </dgm:t>
    </dgm:pt>
    <dgm:pt modelId="{9F4FD90B-39E5-40C4-AD2F-8E9E34988E02}" type="sibTrans" cxnId="{FA69EFBB-1D46-49A1-B4A5-EAC4F70A01CF}">
      <dgm:prSet/>
      <dgm:spPr/>
      <dgm:t>
        <a:bodyPr/>
        <a:lstStyle/>
        <a:p>
          <a:endParaRPr lang="es-EC"/>
        </a:p>
      </dgm:t>
    </dgm:pt>
    <dgm:pt modelId="{F2206344-7F18-486D-ADA0-7D91CCF053B3}">
      <dgm:prSet phldrT="[Texto]" custT="1"/>
      <dgm:spPr/>
      <dgm:t>
        <a:bodyPr/>
        <a:lstStyle/>
        <a:p>
          <a:r>
            <a:rPr lang="es-EC" sz="1100" dirty="0" smtClean="0"/>
            <a:t>Atención individualizada.</a:t>
          </a:r>
        </a:p>
        <a:p>
          <a:r>
            <a:rPr lang="es-EC" sz="1100" dirty="0" smtClean="0"/>
            <a:t>Horarios convenientes para los usuarios.</a:t>
          </a:r>
        </a:p>
        <a:p>
          <a:r>
            <a:rPr lang="es-EC" sz="1100" dirty="0" smtClean="0"/>
            <a:t>Fermentar el SAC con personal capacitado</a:t>
          </a:r>
          <a:r>
            <a:rPr lang="es-EC" sz="1000" dirty="0" smtClean="0"/>
            <a:t>.</a:t>
          </a:r>
        </a:p>
      </dgm:t>
    </dgm:pt>
    <dgm:pt modelId="{0C188AED-AE23-4174-B39E-C0092342CF42}" type="parTrans" cxnId="{B461CE39-DE0F-4FA5-9C99-FCE461BF7C35}">
      <dgm:prSet/>
      <dgm:spPr/>
      <dgm:t>
        <a:bodyPr/>
        <a:lstStyle/>
        <a:p>
          <a:endParaRPr lang="es-EC"/>
        </a:p>
      </dgm:t>
    </dgm:pt>
    <dgm:pt modelId="{D691D5B4-2971-4DF6-ABE7-9F78C60F72B1}" type="sibTrans" cxnId="{B461CE39-DE0F-4FA5-9C99-FCE461BF7C35}">
      <dgm:prSet/>
      <dgm:spPr/>
      <dgm:t>
        <a:bodyPr/>
        <a:lstStyle/>
        <a:p>
          <a:endParaRPr lang="es-EC"/>
        </a:p>
      </dgm:t>
    </dgm:pt>
    <dgm:pt modelId="{C88F1636-12D4-4B85-B1B7-390391A0EECB}">
      <dgm:prSet phldrT="[Texto]"/>
      <dgm:spPr/>
      <dgm:t>
        <a:bodyPr/>
        <a:lstStyle/>
        <a:p>
          <a:endParaRPr lang="es-EC" dirty="0"/>
        </a:p>
      </dgm:t>
    </dgm:pt>
    <dgm:pt modelId="{79783790-A2AE-4561-98F9-A67852FBDA12}" type="parTrans" cxnId="{849FF920-327D-4085-9F2A-C75938106CBA}">
      <dgm:prSet/>
      <dgm:spPr/>
      <dgm:t>
        <a:bodyPr/>
        <a:lstStyle/>
        <a:p>
          <a:endParaRPr lang="es-EC"/>
        </a:p>
      </dgm:t>
    </dgm:pt>
    <dgm:pt modelId="{3469B76F-162F-4819-9E2D-387E122BF8C9}" type="sibTrans" cxnId="{849FF920-327D-4085-9F2A-C75938106CBA}">
      <dgm:prSet/>
      <dgm:spPr/>
      <dgm:t>
        <a:bodyPr/>
        <a:lstStyle/>
        <a:p>
          <a:endParaRPr lang="es-EC"/>
        </a:p>
      </dgm:t>
    </dgm:pt>
    <dgm:pt modelId="{EB12280A-48C3-4D1D-A6F7-90B14BCCB845}" type="pres">
      <dgm:prSet presAssocID="{FF07FFFA-FFE2-4E94-AAFC-5289FBAF787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920D8AE-E106-4444-AA71-60A8114E9BA2}" type="pres">
      <dgm:prSet presAssocID="{23E88EEA-E018-41A5-8CA7-EF0729171370}" presName="composite" presStyleCnt="0"/>
      <dgm:spPr/>
    </dgm:pt>
    <dgm:pt modelId="{FD2545F0-DEFC-4DB9-9C31-9C6F044BE0C9}" type="pres">
      <dgm:prSet presAssocID="{23E88EEA-E018-41A5-8CA7-EF0729171370}" presName="LShape" presStyleLbl="alignNode1" presStyleIdx="0" presStyleCnt="11"/>
      <dgm:spPr/>
    </dgm:pt>
    <dgm:pt modelId="{E462081B-8A41-4AC8-9D92-B23B6D1AC318}" type="pres">
      <dgm:prSet presAssocID="{23E88EEA-E018-41A5-8CA7-EF0729171370}" presName="ParentText" presStyleLbl="revTx" presStyleIdx="0" presStyleCnt="6" custLinFactNeighborX="882" custLinFactNeighborY="-10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1AE567-AAEE-48EF-B3DA-7BCAF207A465}" type="pres">
      <dgm:prSet presAssocID="{23E88EEA-E018-41A5-8CA7-EF0729171370}" presName="Triangle" presStyleLbl="alignNode1" presStyleIdx="1" presStyleCnt="11"/>
      <dgm:spPr/>
    </dgm:pt>
    <dgm:pt modelId="{6D6A765C-D9A5-4475-83CD-4C490C1A54D6}" type="pres">
      <dgm:prSet presAssocID="{E67F6A16-6C07-4661-98E2-3340B940E500}" presName="sibTrans" presStyleCnt="0"/>
      <dgm:spPr/>
    </dgm:pt>
    <dgm:pt modelId="{5221390A-2642-4610-AB35-0AE62787E67D}" type="pres">
      <dgm:prSet presAssocID="{E67F6A16-6C07-4661-98E2-3340B940E500}" presName="space" presStyleCnt="0"/>
      <dgm:spPr/>
    </dgm:pt>
    <dgm:pt modelId="{097022DA-D87D-457A-A413-3DE98FDE8805}" type="pres">
      <dgm:prSet presAssocID="{B8B8C872-D299-4546-B3C5-3DD646A7CEC0}" presName="composite" presStyleCnt="0"/>
      <dgm:spPr/>
    </dgm:pt>
    <dgm:pt modelId="{F51A93BA-3FC0-4E11-8AD7-1CAE1A93839E}" type="pres">
      <dgm:prSet presAssocID="{B8B8C872-D299-4546-B3C5-3DD646A7CEC0}" presName="LShape" presStyleLbl="alignNode1" presStyleIdx="2" presStyleCnt="11"/>
      <dgm:spPr/>
    </dgm:pt>
    <dgm:pt modelId="{754A39D7-47A3-4FB1-B480-458A21AF2E00}" type="pres">
      <dgm:prSet presAssocID="{B8B8C872-D299-4546-B3C5-3DD646A7CEC0}" presName="ParentText" presStyleLbl="revTx" presStyleIdx="1" presStyleCnt="6" custLinFactX="22932" custLinFactNeighborX="100000" custLinFactNeighborY="-349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CF258-F1EF-4409-AFC9-1B08F39C4AC7}" type="pres">
      <dgm:prSet presAssocID="{B8B8C872-D299-4546-B3C5-3DD646A7CEC0}" presName="Triangle" presStyleLbl="alignNode1" presStyleIdx="3" presStyleCnt="11"/>
      <dgm:spPr/>
    </dgm:pt>
    <dgm:pt modelId="{C440C675-2AF8-4872-BD6E-78D7B1B43169}" type="pres">
      <dgm:prSet presAssocID="{FEFDB92D-7BA5-4769-95DE-5F54C50A0EB0}" presName="sibTrans" presStyleCnt="0"/>
      <dgm:spPr/>
    </dgm:pt>
    <dgm:pt modelId="{30960854-7662-4C1B-8604-58CE660D5CC6}" type="pres">
      <dgm:prSet presAssocID="{FEFDB92D-7BA5-4769-95DE-5F54C50A0EB0}" presName="space" presStyleCnt="0"/>
      <dgm:spPr/>
    </dgm:pt>
    <dgm:pt modelId="{0A92B9E7-24FB-41A2-A2FA-DE3525F1DAC7}" type="pres">
      <dgm:prSet presAssocID="{26821CA2-A5AD-4B73-A778-6385D4AA7031}" presName="composite" presStyleCnt="0"/>
      <dgm:spPr/>
    </dgm:pt>
    <dgm:pt modelId="{773F3884-0D9A-44AC-97FC-CA152ACDEDA4}" type="pres">
      <dgm:prSet presAssocID="{26821CA2-A5AD-4B73-A778-6385D4AA7031}" presName="LShape" presStyleLbl="alignNode1" presStyleIdx="4" presStyleCnt="11"/>
      <dgm:spPr/>
    </dgm:pt>
    <dgm:pt modelId="{5E04ABD7-494E-45AA-910B-273B946CB9D8}" type="pres">
      <dgm:prSet presAssocID="{26821CA2-A5AD-4B73-A778-6385D4AA703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6116EC-D536-4973-A015-B80F21FB60FE}" type="pres">
      <dgm:prSet presAssocID="{26821CA2-A5AD-4B73-A778-6385D4AA7031}" presName="Triangle" presStyleLbl="alignNode1" presStyleIdx="5" presStyleCnt="11"/>
      <dgm:spPr/>
    </dgm:pt>
    <dgm:pt modelId="{1552109B-89DE-4D7E-85BC-6829D276CFD6}" type="pres">
      <dgm:prSet presAssocID="{9F4FD90B-39E5-40C4-AD2F-8E9E34988E02}" presName="sibTrans" presStyleCnt="0"/>
      <dgm:spPr/>
    </dgm:pt>
    <dgm:pt modelId="{C5E6CE71-58B3-4C71-A40A-6EBE969320F5}" type="pres">
      <dgm:prSet presAssocID="{9F4FD90B-39E5-40C4-AD2F-8E9E34988E02}" presName="space" presStyleCnt="0"/>
      <dgm:spPr/>
    </dgm:pt>
    <dgm:pt modelId="{73E93DFE-50BB-4C65-9040-42749F23EE79}" type="pres">
      <dgm:prSet presAssocID="{D31A7692-A869-473F-B595-AA15386F0C02}" presName="composite" presStyleCnt="0"/>
      <dgm:spPr/>
    </dgm:pt>
    <dgm:pt modelId="{2ECB8357-4351-41E7-AF94-5AF3E26AE510}" type="pres">
      <dgm:prSet presAssocID="{D31A7692-A869-473F-B595-AA15386F0C02}" presName="LShape" presStyleLbl="alignNode1" presStyleIdx="6" presStyleCnt="11"/>
      <dgm:spPr/>
      <dgm:t>
        <a:bodyPr/>
        <a:lstStyle/>
        <a:p>
          <a:endParaRPr lang="es-EC"/>
        </a:p>
      </dgm:t>
    </dgm:pt>
    <dgm:pt modelId="{8EA5C8E7-1CA9-424B-998E-20A8384146CD}" type="pres">
      <dgm:prSet presAssocID="{D31A7692-A869-473F-B595-AA15386F0C02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5E0220-4F7F-47FE-8B83-F69CF4F7AA62}" type="pres">
      <dgm:prSet presAssocID="{D31A7692-A869-473F-B595-AA15386F0C02}" presName="Triangle" presStyleLbl="alignNode1" presStyleIdx="7" presStyleCnt="11"/>
      <dgm:spPr/>
    </dgm:pt>
    <dgm:pt modelId="{64F0762D-5BC2-4FF1-B637-823B68675719}" type="pres">
      <dgm:prSet presAssocID="{231831D7-48D4-4BDF-B272-E13D7856D12A}" presName="sibTrans" presStyleCnt="0"/>
      <dgm:spPr/>
    </dgm:pt>
    <dgm:pt modelId="{6808817C-80D2-430C-8C93-845AE83B59C9}" type="pres">
      <dgm:prSet presAssocID="{231831D7-48D4-4BDF-B272-E13D7856D12A}" presName="space" presStyleCnt="0"/>
      <dgm:spPr/>
    </dgm:pt>
    <dgm:pt modelId="{966D8415-C040-4CB5-9F41-46BF5CE56335}" type="pres">
      <dgm:prSet presAssocID="{F2206344-7F18-486D-ADA0-7D91CCF053B3}" presName="composite" presStyleCnt="0"/>
      <dgm:spPr/>
    </dgm:pt>
    <dgm:pt modelId="{5F1BB774-879A-4B7F-BADF-8421B76112AF}" type="pres">
      <dgm:prSet presAssocID="{F2206344-7F18-486D-ADA0-7D91CCF053B3}" presName="LShape" presStyleLbl="alignNode1" presStyleIdx="8" presStyleCnt="11"/>
      <dgm:spPr/>
    </dgm:pt>
    <dgm:pt modelId="{7F50DFA9-3FC3-48ED-9524-8C7E0EDEF3C8}" type="pres">
      <dgm:prSet presAssocID="{F2206344-7F18-486D-ADA0-7D91CCF053B3}" presName="ParentText" presStyleLbl="revTx" presStyleIdx="4" presStyleCnt="6" custLinFactX="-168077" custLinFactY="4149" custLinFactNeighborX="-2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D0548C-AE1C-47F7-B266-EBCE353988D5}" type="pres">
      <dgm:prSet presAssocID="{F2206344-7F18-486D-ADA0-7D91CCF053B3}" presName="Triangle" presStyleLbl="alignNode1" presStyleIdx="9" presStyleCnt="11"/>
      <dgm:spPr/>
    </dgm:pt>
    <dgm:pt modelId="{BC21C1E5-090F-439D-8AAA-7F3CEA70F566}" type="pres">
      <dgm:prSet presAssocID="{D691D5B4-2971-4DF6-ABE7-9F78C60F72B1}" presName="sibTrans" presStyleCnt="0"/>
      <dgm:spPr/>
    </dgm:pt>
    <dgm:pt modelId="{22B95165-DCB6-469A-8103-38D44098AAA4}" type="pres">
      <dgm:prSet presAssocID="{D691D5B4-2971-4DF6-ABE7-9F78C60F72B1}" presName="space" presStyleCnt="0"/>
      <dgm:spPr/>
    </dgm:pt>
    <dgm:pt modelId="{367C5528-BFCC-4512-AFEB-04024B677EE4}" type="pres">
      <dgm:prSet presAssocID="{C88F1636-12D4-4B85-B1B7-390391A0EECB}" presName="composite" presStyleCnt="0"/>
      <dgm:spPr/>
    </dgm:pt>
    <dgm:pt modelId="{04F7017E-28DE-405F-BECE-335579882CF5}" type="pres">
      <dgm:prSet presAssocID="{C88F1636-12D4-4B85-B1B7-390391A0EECB}" presName="LShape" presStyleLbl="alignNode1" presStyleIdx="10" presStyleCnt="11" custFlipVert="0" custFlipHor="0" custScaleX="2615" custScaleY="26539" custLinFactY="105340" custLinFactNeighborX="32402" custLinFactNeighborY="200000"/>
      <dgm:spPr/>
    </dgm:pt>
    <dgm:pt modelId="{0BC5D42C-13B9-4AD1-9F10-A975A0520936}" type="pres">
      <dgm:prSet presAssocID="{C88F1636-12D4-4B85-B1B7-390391A0EECB}" presName="ParentText" presStyleLbl="revTx" presStyleIdx="5" presStyleCnt="6" custLinFactX="-12022" custLinFactNeighborX="-100000" custLinFactNeighborY="35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FA8377-55B2-4378-8E00-BBE2E5EE7D97}" srcId="{FF07FFFA-FFE2-4E94-AAFC-5289FBAF7873}" destId="{D31A7692-A869-473F-B595-AA15386F0C02}" srcOrd="3" destOrd="0" parTransId="{CCF6132D-6700-402F-88A7-5B1034845E1D}" sibTransId="{231831D7-48D4-4BDF-B272-E13D7856D12A}"/>
    <dgm:cxn modelId="{F9671666-99F3-46C5-86AC-3FB7F8EE7171}" type="presOf" srcId="{FF07FFFA-FFE2-4E94-AAFC-5289FBAF7873}" destId="{EB12280A-48C3-4D1D-A6F7-90B14BCCB845}" srcOrd="0" destOrd="0" presId="urn:microsoft.com/office/officeart/2009/3/layout/StepUpProcess"/>
    <dgm:cxn modelId="{BAD374F0-CFB2-44F4-85C1-0A58E854BE2B}" type="presOf" srcId="{23E88EEA-E018-41A5-8CA7-EF0729171370}" destId="{E462081B-8A41-4AC8-9D92-B23B6D1AC318}" srcOrd="0" destOrd="0" presId="urn:microsoft.com/office/officeart/2009/3/layout/StepUpProcess"/>
    <dgm:cxn modelId="{41C5AB73-B312-4209-B57C-2F99F5D94C5F}" type="presOf" srcId="{D31A7692-A869-473F-B595-AA15386F0C02}" destId="{8EA5C8E7-1CA9-424B-998E-20A8384146CD}" srcOrd="0" destOrd="0" presId="urn:microsoft.com/office/officeart/2009/3/layout/StepUpProcess"/>
    <dgm:cxn modelId="{6296C191-DABE-4C5D-AE0C-9C5A87E97257}" type="presOf" srcId="{26821CA2-A5AD-4B73-A778-6385D4AA7031}" destId="{5E04ABD7-494E-45AA-910B-273B946CB9D8}" srcOrd="0" destOrd="0" presId="urn:microsoft.com/office/officeart/2009/3/layout/StepUpProcess"/>
    <dgm:cxn modelId="{FA69EFBB-1D46-49A1-B4A5-EAC4F70A01CF}" srcId="{FF07FFFA-FFE2-4E94-AAFC-5289FBAF7873}" destId="{26821CA2-A5AD-4B73-A778-6385D4AA7031}" srcOrd="2" destOrd="0" parTransId="{24477D26-571C-45C3-B405-DE742AB58DD0}" sibTransId="{9F4FD90B-39E5-40C4-AD2F-8E9E34988E02}"/>
    <dgm:cxn modelId="{849FF920-327D-4085-9F2A-C75938106CBA}" srcId="{FF07FFFA-FFE2-4E94-AAFC-5289FBAF7873}" destId="{C88F1636-12D4-4B85-B1B7-390391A0EECB}" srcOrd="5" destOrd="0" parTransId="{79783790-A2AE-4561-98F9-A67852FBDA12}" sibTransId="{3469B76F-162F-4819-9E2D-387E122BF8C9}"/>
    <dgm:cxn modelId="{B32B2D9D-DF5E-43AA-BE02-4BF763021291}" type="presOf" srcId="{F2206344-7F18-486D-ADA0-7D91CCF053B3}" destId="{7F50DFA9-3FC3-48ED-9524-8C7E0EDEF3C8}" srcOrd="0" destOrd="0" presId="urn:microsoft.com/office/officeart/2009/3/layout/StepUpProcess"/>
    <dgm:cxn modelId="{5F74ABB1-AD72-4397-B068-DE578AEEECF6}" type="presOf" srcId="{B8B8C872-D299-4546-B3C5-3DD646A7CEC0}" destId="{754A39D7-47A3-4FB1-B480-458A21AF2E00}" srcOrd="0" destOrd="0" presId="urn:microsoft.com/office/officeart/2009/3/layout/StepUpProcess"/>
    <dgm:cxn modelId="{B461CE39-DE0F-4FA5-9C99-FCE461BF7C35}" srcId="{FF07FFFA-FFE2-4E94-AAFC-5289FBAF7873}" destId="{F2206344-7F18-486D-ADA0-7D91CCF053B3}" srcOrd="4" destOrd="0" parTransId="{0C188AED-AE23-4174-B39E-C0092342CF42}" sibTransId="{D691D5B4-2971-4DF6-ABE7-9F78C60F72B1}"/>
    <dgm:cxn modelId="{0C3752DD-5BB0-4402-9105-45600C93D22B}" srcId="{FF07FFFA-FFE2-4E94-AAFC-5289FBAF7873}" destId="{B8B8C872-D299-4546-B3C5-3DD646A7CEC0}" srcOrd="1" destOrd="0" parTransId="{C7122EDB-73C9-4C8B-918F-D3175040005A}" sibTransId="{FEFDB92D-7BA5-4769-95DE-5F54C50A0EB0}"/>
    <dgm:cxn modelId="{52BC59DA-A752-4988-A228-A1709FB5A72B}" type="presOf" srcId="{C88F1636-12D4-4B85-B1B7-390391A0EECB}" destId="{0BC5D42C-13B9-4AD1-9F10-A975A0520936}" srcOrd="0" destOrd="0" presId="urn:microsoft.com/office/officeart/2009/3/layout/StepUpProcess"/>
    <dgm:cxn modelId="{C617DB13-8B6F-4D49-8C5D-13196861253A}" srcId="{FF07FFFA-FFE2-4E94-AAFC-5289FBAF7873}" destId="{23E88EEA-E018-41A5-8CA7-EF0729171370}" srcOrd="0" destOrd="0" parTransId="{24D15833-9410-4A7F-B118-80368F199B9A}" sibTransId="{E67F6A16-6C07-4661-98E2-3340B940E500}"/>
    <dgm:cxn modelId="{3254224E-8E52-4B7F-B9CF-26A07D9D062A}" type="presParOf" srcId="{EB12280A-48C3-4D1D-A6F7-90B14BCCB845}" destId="{A920D8AE-E106-4444-AA71-60A8114E9BA2}" srcOrd="0" destOrd="0" presId="urn:microsoft.com/office/officeart/2009/3/layout/StepUpProcess"/>
    <dgm:cxn modelId="{77682F2F-F1A7-4B6E-9BEF-043B0D6D2AB4}" type="presParOf" srcId="{A920D8AE-E106-4444-AA71-60A8114E9BA2}" destId="{FD2545F0-DEFC-4DB9-9C31-9C6F044BE0C9}" srcOrd="0" destOrd="0" presId="urn:microsoft.com/office/officeart/2009/3/layout/StepUpProcess"/>
    <dgm:cxn modelId="{C934EF5B-6E31-4EBE-B6B9-CAF85532290D}" type="presParOf" srcId="{A920D8AE-E106-4444-AA71-60A8114E9BA2}" destId="{E462081B-8A41-4AC8-9D92-B23B6D1AC318}" srcOrd="1" destOrd="0" presId="urn:microsoft.com/office/officeart/2009/3/layout/StepUpProcess"/>
    <dgm:cxn modelId="{A9C91CB0-C86F-4760-BB79-F01586973225}" type="presParOf" srcId="{A920D8AE-E106-4444-AA71-60A8114E9BA2}" destId="{E81AE567-AAEE-48EF-B3DA-7BCAF207A465}" srcOrd="2" destOrd="0" presId="urn:microsoft.com/office/officeart/2009/3/layout/StepUpProcess"/>
    <dgm:cxn modelId="{99457B3D-A453-4874-B118-F219F301C69F}" type="presParOf" srcId="{EB12280A-48C3-4D1D-A6F7-90B14BCCB845}" destId="{6D6A765C-D9A5-4475-83CD-4C490C1A54D6}" srcOrd="1" destOrd="0" presId="urn:microsoft.com/office/officeart/2009/3/layout/StepUpProcess"/>
    <dgm:cxn modelId="{A7CE713D-751E-476A-A07B-0C2C6B4F98B8}" type="presParOf" srcId="{6D6A765C-D9A5-4475-83CD-4C490C1A54D6}" destId="{5221390A-2642-4610-AB35-0AE62787E67D}" srcOrd="0" destOrd="0" presId="urn:microsoft.com/office/officeart/2009/3/layout/StepUpProcess"/>
    <dgm:cxn modelId="{277B3833-968C-4A3F-AEC0-D5060FB52A57}" type="presParOf" srcId="{EB12280A-48C3-4D1D-A6F7-90B14BCCB845}" destId="{097022DA-D87D-457A-A413-3DE98FDE8805}" srcOrd="2" destOrd="0" presId="urn:microsoft.com/office/officeart/2009/3/layout/StepUpProcess"/>
    <dgm:cxn modelId="{53888D4A-9AA3-4064-9A27-A00C3611EF06}" type="presParOf" srcId="{097022DA-D87D-457A-A413-3DE98FDE8805}" destId="{F51A93BA-3FC0-4E11-8AD7-1CAE1A93839E}" srcOrd="0" destOrd="0" presId="urn:microsoft.com/office/officeart/2009/3/layout/StepUpProcess"/>
    <dgm:cxn modelId="{07CC8881-FEEA-44DE-8E71-B585BB098E4C}" type="presParOf" srcId="{097022DA-D87D-457A-A413-3DE98FDE8805}" destId="{754A39D7-47A3-4FB1-B480-458A21AF2E00}" srcOrd="1" destOrd="0" presId="urn:microsoft.com/office/officeart/2009/3/layout/StepUpProcess"/>
    <dgm:cxn modelId="{729B0AE4-D6E2-479C-9F62-ECDDE54003A7}" type="presParOf" srcId="{097022DA-D87D-457A-A413-3DE98FDE8805}" destId="{C6BCF258-F1EF-4409-AFC9-1B08F39C4AC7}" srcOrd="2" destOrd="0" presId="urn:microsoft.com/office/officeart/2009/3/layout/StepUpProcess"/>
    <dgm:cxn modelId="{3879E5D4-40F1-46CF-AF32-805866B6F9C3}" type="presParOf" srcId="{EB12280A-48C3-4D1D-A6F7-90B14BCCB845}" destId="{C440C675-2AF8-4872-BD6E-78D7B1B43169}" srcOrd="3" destOrd="0" presId="urn:microsoft.com/office/officeart/2009/3/layout/StepUpProcess"/>
    <dgm:cxn modelId="{47A28EEF-0505-42E8-8E8A-6BBE4A71F4FA}" type="presParOf" srcId="{C440C675-2AF8-4872-BD6E-78D7B1B43169}" destId="{30960854-7662-4C1B-8604-58CE660D5CC6}" srcOrd="0" destOrd="0" presId="urn:microsoft.com/office/officeart/2009/3/layout/StepUpProcess"/>
    <dgm:cxn modelId="{B40F170D-3486-4C95-A8EE-0C4D77988E79}" type="presParOf" srcId="{EB12280A-48C3-4D1D-A6F7-90B14BCCB845}" destId="{0A92B9E7-24FB-41A2-A2FA-DE3525F1DAC7}" srcOrd="4" destOrd="0" presId="urn:microsoft.com/office/officeart/2009/3/layout/StepUpProcess"/>
    <dgm:cxn modelId="{6B499163-B1B9-47D8-BAD5-29AE9AA40ABB}" type="presParOf" srcId="{0A92B9E7-24FB-41A2-A2FA-DE3525F1DAC7}" destId="{773F3884-0D9A-44AC-97FC-CA152ACDEDA4}" srcOrd="0" destOrd="0" presId="urn:microsoft.com/office/officeart/2009/3/layout/StepUpProcess"/>
    <dgm:cxn modelId="{7154EEB8-0621-446E-952B-D85544FCA315}" type="presParOf" srcId="{0A92B9E7-24FB-41A2-A2FA-DE3525F1DAC7}" destId="{5E04ABD7-494E-45AA-910B-273B946CB9D8}" srcOrd="1" destOrd="0" presId="urn:microsoft.com/office/officeart/2009/3/layout/StepUpProcess"/>
    <dgm:cxn modelId="{4968D787-3CCF-4A16-8837-44B812A552C6}" type="presParOf" srcId="{0A92B9E7-24FB-41A2-A2FA-DE3525F1DAC7}" destId="{AB6116EC-D536-4973-A015-B80F21FB60FE}" srcOrd="2" destOrd="0" presId="urn:microsoft.com/office/officeart/2009/3/layout/StepUpProcess"/>
    <dgm:cxn modelId="{1EC4D81A-A524-47B6-B187-7F8A57EF5F95}" type="presParOf" srcId="{EB12280A-48C3-4D1D-A6F7-90B14BCCB845}" destId="{1552109B-89DE-4D7E-85BC-6829D276CFD6}" srcOrd="5" destOrd="0" presId="urn:microsoft.com/office/officeart/2009/3/layout/StepUpProcess"/>
    <dgm:cxn modelId="{7F740711-9A78-44B7-9B94-FA1553482236}" type="presParOf" srcId="{1552109B-89DE-4D7E-85BC-6829D276CFD6}" destId="{C5E6CE71-58B3-4C71-A40A-6EBE969320F5}" srcOrd="0" destOrd="0" presId="urn:microsoft.com/office/officeart/2009/3/layout/StepUpProcess"/>
    <dgm:cxn modelId="{21571E48-D8BB-4CC2-9954-A5D7645FAB96}" type="presParOf" srcId="{EB12280A-48C3-4D1D-A6F7-90B14BCCB845}" destId="{73E93DFE-50BB-4C65-9040-42749F23EE79}" srcOrd="6" destOrd="0" presId="urn:microsoft.com/office/officeart/2009/3/layout/StepUpProcess"/>
    <dgm:cxn modelId="{5EBA51C6-F12C-4D99-A899-B24AEE66B782}" type="presParOf" srcId="{73E93DFE-50BB-4C65-9040-42749F23EE79}" destId="{2ECB8357-4351-41E7-AF94-5AF3E26AE510}" srcOrd="0" destOrd="0" presId="urn:microsoft.com/office/officeart/2009/3/layout/StepUpProcess"/>
    <dgm:cxn modelId="{D56C8432-C34A-4DC4-80E3-4293D3FA21B1}" type="presParOf" srcId="{73E93DFE-50BB-4C65-9040-42749F23EE79}" destId="{8EA5C8E7-1CA9-424B-998E-20A8384146CD}" srcOrd="1" destOrd="0" presId="urn:microsoft.com/office/officeart/2009/3/layout/StepUpProcess"/>
    <dgm:cxn modelId="{CD2B0C12-0064-4F6F-87C0-A0441B76C5C1}" type="presParOf" srcId="{73E93DFE-50BB-4C65-9040-42749F23EE79}" destId="{835E0220-4F7F-47FE-8B83-F69CF4F7AA62}" srcOrd="2" destOrd="0" presId="urn:microsoft.com/office/officeart/2009/3/layout/StepUpProcess"/>
    <dgm:cxn modelId="{5F67AB78-B5F4-4403-87E6-762D4C39BDA1}" type="presParOf" srcId="{EB12280A-48C3-4D1D-A6F7-90B14BCCB845}" destId="{64F0762D-5BC2-4FF1-B637-823B68675719}" srcOrd="7" destOrd="0" presId="urn:microsoft.com/office/officeart/2009/3/layout/StepUpProcess"/>
    <dgm:cxn modelId="{66F01446-12D8-496B-BFA4-2E94E3CC1130}" type="presParOf" srcId="{64F0762D-5BC2-4FF1-B637-823B68675719}" destId="{6808817C-80D2-430C-8C93-845AE83B59C9}" srcOrd="0" destOrd="0" presId="urn:microsoft.com/office/officeart/2009/3/layout/StepUpProcess"/>
    <dgm:cxn modelId="{7209487D-E861-4A42-A754-7EA7A6BAEBD0}" type="presParOf" srcId="{EB12280A-48C3-4D1D-A6F7-90B14BCCB845}" destId="{966D8415-C040-4CB5-9F41-46BF5CE56335}" srcOrd="8" destOrd="0" presId="urn:microsoft.com/office/officeart/2009/3/layout/StepUpProcess"/>
    <dgm:cxn modelId="{800C4F39-D038-4827-A96A-06C8075E620B}" type="presParOf" srcId="{966D8415-C040-4CB5-9F41-46BF5CE56335}" destId="{5F1BB774-879A-4B7F-BADF-8421B76112AF}" srcOrd="0" destOrd="0" presId="urn:microsoft.com/office/officeart/2009/3/layout/StepUpProcess"/>
    <dgm:cxn modelId="{B3E9D077-859A-4DCB-A993-3E5F7EACABAE}" type="presParOf" srcId="{966D8415-C040-4CB5-9F41-46BF5CE56335}" destId="{7F50DFA9-3FC3-48ED-9524-8C7E0EDEF3C8}" srcOrd="1" destOrd="0" presId="urn:microsoft.com/office/officeart/2009/3/layout/StepUpProcess"/>
    <dgm:cxn modelId="{0BEB53A9-F772-45BA-BC19-3F6569962B53}" type="presParOf" srcId="{966D8415-C040-4CB5-9F41-46BF5CE56335}" destId="{65D0548C-AE1C-47F7-B266-EBCE353988D5}" srcOrd="2" destOrd="0" presId="urn:microsoft.com/office/officeart/2009/3/layout/StepUpProcess"/>
    <dgm:cxn modelId="{6CDDC02E-9A7F-4C9E-B157-2083F981F892}" type="presParOf" srcId="{EB12280A-48C3-4D1D-A6F7-90B14BCCB845}" destId="{BC21C1E5-090F-439D-8AAA-7F3CEA70F566}" srcOrd="9" destOrd="0" presId="urn:microsoft.com/office/officeart/2009/3/layout/StepUpProcess"/>
    <dgm:cxn modelId="{B71AC142-3894-47CF-AE55-39B8E78A807C}" type="presParOf" srcId="{BC21C1E5-090F-439D-8AAA-7F3CEA70F566}" destId="{22B95165-DCB6-469A-8103-38D44098AAA4}" srcOrd="0" destOrd="0" presId="urn:microsoft.com/office/officeart/2009/3/layout/StepUpProcess"/>
    <dgm:cxn modelId="{EF01D677-578A-4D78-B10A-90FB4ACCB020}" type="presParOf" srcId="{EB12280A-48C3-4D1D-A6F7-90B14BCCB845}" destId="{367C5528-BFCC-4512-AFEB-04024B677EE4}" srcOrd="10" destOrd="0" presId="urn:microsoft.com/office/officeart/2009/3/layout/StepUpProcess"/>
    <dgm:cxn modelId="{7DEAC623-968B-434C-94A0-884291490D31}" type="presParOf" srcId="{367C5528-BFCC-4512-AFEB-04024B677EE4}" destId="{04F7017E-28DE-405F-BECE-335579882CF5}" srcOrd="0" destOrd="0" presId="urn:microsoft.com/office/officeart/2009/3/layout/StepUpProcess"/>
    <dgm:cxn modelId="{DD96F1CC-ACAE-4919-A9C9-21F0BBD82C9E}" type="presParOf" srcId="{367C5528-BFCC-4512-AFEB-04024B677EE4}" destId="{0BC5D42C-13B9-4AD1-9F10-A975A052093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42B8BD1-D046-4A65-A2D7-6A8E8D42E1EB}" type="doc">
      <dgm:prSet loTypeId="urn:microsoft.com/office/officeart/2005/8/layout/p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9532C8F-589A-4116-94C1-555EA740C2CD}">
      <dgm:prSet phldrT="[Text]" custT="1"/>
      <dgm:spPr/>
      <dgm:t>
        <a:bodyPr/>
        <a:lstStyle/>
        <a:p>
          <a:r>
            <a:rPr lang="es-EC" sz="1500" dirty="0" smtClean="0">
              <a:solidFill>
                <a:schemeClr val="tx1"/>
              </a:solidFill>
            </a:rPr>
            <a:t>En el Ecuador el sistema de servicio de Salud ha mantenido una mejora durante los últimos años a efectos de los cambios potenciales buscando entregar un servicio eficiente y de calidad.</a:t>
          </a:r>
          <a:endParaRPr lang="es-ES" sz="1500" dirty="0">
            <a:solidFill>
              <a:schemeClr val="tx1"/>
            </a:solidFill>
          </a:endParaRPr>
        </a:p>
      </dgm:t>
    </dgm:pt>
    <dgm:pt modelId="{CC93B2EB-B53A-4F25-A48E-0D4BB2204D2C}" type="parTrans" cxnId="{3233EF2C-2ADD-424C-ABFD-D683F0DA91E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CE8B43-8562-4AA7-9F98-2178E48B7948}" type="sibTrans" cxnId="{3233EF2C-2ADD-424C-ABFD-D683F0DA91E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3943CD-6B27-4E40-AF58-17AFB932C16E}">
      <dgm:prSet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El MSP, busca garantizar el derecho a la Salud de manera equitativa, sin embargo, debido a los limitantes que a nivel gubernamental posee a hecho que sus servicios no pueda cubrir al 100% las necesidades y requerimientos de los usuarios.</a:t>
          </a:r>
          <a:endParaRPr lang="es-ES" sz="1400" dirty="0">
            <a:solidFill>
              <a:schemeClr val="tx1"/>
            </a:solidFill>
          </a:endParaRPr>
        </a:p>
      </dgm:t>
    </dgm:pt>
    <dgm:pt modelId="{6F4D57DD-9160-43EE-921C-DD1C0C57C083}" type="parTrans" cxnId="{4714B608-C22A-4921-ACB2-C08057623B3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9A6C8C-BE93-47B6-BFA3-B43474EBB8D7}" type="sibTrans" cxnId="{4714B608-C22A-4921-ACB2-C08057623B3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CD922C9-DA20-4B5E-92FA-0B1F855DD3EA}">
      <dgm:prSet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Con la investigación realizada se pudo identificar que los usuarios que utilizan los servicios del MSP y de acuerdo a los resultados de la encuesta realizada han calificado a este servicio de manera general como “REGULAR”.</a:t>
          </a:r>
          <a:endParaRPr lang="es-ES" sz="1400" dirty="0">
            <a:solidFill>
              <a:schemeClr val="tx1"/>
            </a:solidFill>
          </a:endParaRPr>
        </a:p>
      </dgm:t>
    </dgm:pt>
    <dgm:pt modelId="{E2905F01-C747-4F13-BD30-7702189B69DC}" type="parTrans" cxnId="{286F6ACD-703D-468F-920D-1B3E5C54BD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C2B2E23-D92D-4753-B4B3-B1FC04C068E0}" type="sibTrans" cxnId="{286F6ACD-703D-468F-920D-1B3E5C54BD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AEBED2-FB31-47CE-A2B5-6DE6DBBC67B3}">
      <dgm:prSet custT="1"/>
      <dgm:spPr/>
      <dgm:t>
        <a:bodyPr/>
        <a:lstStyle/>
        <a:p>
          <a:r>
            <a:rPr lang="es-EC" sz="1500" dirty="0" smtClean="0">
              <a:solidFill>
                <a:schemeClr val="tx1"/>
              </a:solidFill>
            </a:rPr>
            <a:t>El MSP, durante su vida como facilitador de Salud no ha generado estrategias y objetivos de mercado que apoyen sus gestiones.</a:t>
          </a:r>
          <a:endParaRPr lang="es-ES" sz="1500" dirty="0">
            <a:solidFill>
              <a:schemeClr val="tx1"/>
            </a:solidFill>
          </a:endParaRPr>
        </a:p>
      </dgm:t>
    </dgm:pt>
    <dgm:pt modelId="{1D3EC4F1-E058-4F36-B99A-42D0DCC0DCD2}" type="parTrans" cxnId="{1737FD11-CCE3-4875-AAB1-A34BBBC0429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C16F2CB-4C16-47DA-9888-1592D38E2848}" type="sibTrans" cxnId="{1737FD11-CCE3-4875-AAB1-A34BBBC0429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E2E059-2734-4EEC-8A04-053BD836C299}" type="pres">
      <dgm:prSet presAssocID="{A42B8BD1-D046-4A65-A2D7-6A8E8D42E1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B01224D-72D4-4EEA-A98D-A16D65D6AFA1}" type="pres">
      <dgm:prSet presAssocID="{29532C8F-589A-4116-94C1-555EA740C2CD}" presName="compNode" presStyleCnt="0"/>
      <dgm:spPr/>
    </dgm:pt>
    <dgm:pt modelId="{CC9E314A-0000-4FF2-A9CA-13C120BFD4C3}" type="pres">
      <dgm:prSet presAssocID="{29532C8F-589A-4116-94C1-555EA740C2CD}" presName="pictRect" presStyleLbl="node1" presStyleIdx="0" presStyleCnt="4" custLinFactNeighborY="-28674"/>
      <dgm:spPr/>
    </dgm:pt>
    <dgm:pt modelId="{508A9318-797B-4EF6-A0ED-3D84DACCFCFA}" type="pres">
      <dgm:prSet presAssocID="{29532C8F-589A-4116-94C1-555EA740C2CD}" presName="textRect" presStyleLbl="revTx" presStyleIdx="0" presStyleCnt="4" custScaleX="105208" custScaleY="1449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85925E-B566-4640-A40C-135D5D20EBBD}" type="pres">
      <dgm:prSet presAssocID="{17CE8B43-8562-4AA7-9F98-2178E48B794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815C979-B08E-44B2-A075-CCECD01BEBEE}" type="pres">
      <dgm:prSet presAssocID="{FF3943CD-6B27-4E40-AF58-17AFB932C16E}" presName="compNode" presStyleCnt="0"/>
      <dgm:spPr/>
    </dgm:pt>
    <dgm:pt modelId="{4077D8AD-E0D9-4384-80CE-BFE817A1813A}" type="pres">
      <dgm:prSet presAssocID="{FF3943CD-6B27-4E40-AF58-17AFB932C16E}" presName="pictRect" presStyleLbl="node1" presStyleIdx="1" presStyleCnt="4" custLinFactNeighborX="-4939" custLinFactNeighborY="-32770"/>
      <dgm:spPr/>
    </dgm:pt>
    <dgm:pt modelId="{E77207A6-EF1B-40C1-A42C-9220445D53F2}" type="pres">
      <dgm:prSet presAssocID="{FF3943CD-6B27-4E40-AF58-17AFB932C16E}" presName="textRect" presStyleLbl="revTx" presStyleIdx="1" presStyleCnt="4" custLinFactNeighborY="-26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BC8D73-9712-4D2E-8CF5-6C8930309954}" type="pres">
      <dgm:prSet presAssocID="{A79A6C8C-BE93-47B6-BFA3-B43474EBB8D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EF180FF-A8BB-4C2B-A447-3F51F30DA0B8}" type="pres">
      <dgm:prSet presAssocID="{5CD922C9-DA20-4B5E-92FA-0B1F855DD3EA}" presName="compNode" presStyleCnt="0"/>
      <dgm:spPr/>
    </dgm:pt>
    <dgm:pt modelId="{A7F9D5C9-8E28-4813-98D1-9626DDC78E61}" type="pres">
      <dgm:prSet presAssocID="{5CD922C9-DA20-4B5E-92FA-0B1F855DD3EA}" presName="pictRect" presStyleLbl="node1" presStyleIdx="2" presStyleCnt="4" custLinFactNeighborX="-2117" custLinFactNeighborY="-31746"/>
      <dgm:spPr/>
    </dgm:pt>
    <dgm:pt modelId="{9B5BE2D7-045D-46F1-B3E7-EBFFF4EC4B72}" type="pres">
      <dgm:prSet presAssocID="{5CD922C9-DA20-4B5E-92FA-0B1F855DD3EA}" presName="textRect" presStyleLbl="revTx" presStyleIdx="2" presStyleCnt="4" custLinFactNeighborY="-32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8EFBC8-FFA3-4D3C-98FA-1EBF925C772C}" type="pres">
      <dgm:prSet presAssocID="{1C2B2E23-D92D-4753-B4B3-B1FC04C068E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884031E-8C1B-42B4-9586-A75210C5CFEA}" type="pres">
      <dgm:prSet presAssocID="{8AAEBED2-FB31-47CE-A2B5-6DE6DBBC67B3}" presName="compNode" presStyleCnt="0"/>
      <dgm:spPr/>
    </dgm:pt>
    <dgm:pt modelId="{6366324F-8573-48E1-BE6A-8A37A6EEBCE7}" type="pres">
      <dgm:prSet presAssocID="{8AAEBED2-FB31-47CE-A2B5-6DE6DBBC67B3}" presName="pictRect" presStyleLbl="node1" presStyleIdx="3" presStyleCnt="4" custLinFactNeighborX="-2822" custLinFactNeighborY="-31746"/>
      <dgm:spPr/>
    </dgm:pt>
    <dgm:pt modelId="{D6852915-B520-4AEA-AB14-89331AC889A5}" type="pres">
      <dgm:prSet presAssocID="{8AAEBED2-FB31-47CE-A2B5-6DE6DBBC67B3}" presName="textRect" presStyleLbl="revTx" presStyleIdx="3" presStyleCnt="4" custLinFactNeighborY="-209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472B41-228C-4F24-9A68-29E70FFEA846}" type="presOf" srcId="{5CD922C9-DA20-4B5E-92FA-0B1F855DD3EA}" destId="{9B5BE2D7-045D-46F1-B3E7-EBFFF4EC4B72}" srcOrd="0" destOrd="0" presId="urn:microsoft.com/office/officeart/2005/8/layout/pList1"/>
    <dgm:cxn modelId="{DA908E22-63E3-474C-BBBD-60A1279F5AEE}" type="presOf" srcId="{29532C8F-589A-4116-94C1-555EA740C2CD}" destId="{508A9318-797B-4EF6-A0ED-3D84DACCFCFA}" srcOrd="0" destOrd="0" presId="urn:microsoft.com/office/officeart/2005/8/layout/pList1"/>
    <dgm:cxn modelId="{CC737901-3773-4927-AB3D-56224A94A39D}" type="presOf" srcId="{A42B8BD1-D046-4A65-A2D7-6A8E8D42E1EB}" destId="{E7E2E059-2734-4EEC-8A04-053BD836C299}" srcOrd="0" destOrd="0" presId="urn:microsoft.com/office/officeart/2005/8/layout/pList1"/>
    <dgm:cxn modelId="{BB6503A2-5701-4B49-BA08-FBEEBE07E24C}" type="presOf" srcId="{17CE8B43-8562-4AA7-9F98-2178E48B7948}" destId="{3D85925E-B566-4640-A40C-135D5D20EBBD}" srcOrd="0" destOrd="0" presId="urn:microsoft.com/office/officeart/2005/8/layout/pList1"/>
    <dgm:cxn modelId="{3233EF2C-2ADD-424C-ABFD-D683F0DA91ED}" srcId="{A42B8BD1-D046-4A65-A2D7-6A8E8D42E1EB}" destId="{29532C8F-589A-4116-94C1-555EA740C2CD}" srcOrd="0" destOrd="0" parTransId="{CC93B2EB-B53A-4F25-A48E-0D4BB2204D2C}" sibTransId="{17CE8B43-8562-4AA7-9F98-2178E48B7948}"/>
    <dgm:cxn modelId="{4714B608-C22A-4921-ACB2-C08057623B38}" srcId="{A42B8BD1-D046-4A65-A2D7-6A8E8D42E1EB}" destId="{FF3943CD-6B27-4E40-AF58-17AFB932C16E}" srcOrd="1" destOrd="0" parTransId="{6F4D57DD-9160-43EE-921C-DD1C0C57C083}" sibTransId="{A79A6C8C-BE93-47B6-BFA3-B43474EBB8D7}"/>
    <dgm:cxn modelId="{1737FD11-CCE3-4875-AAB1-A34BBBC04292}" srcId="{A42B8BD1-D046-4A65-A2D7-6A8E8D42E1EB}" destId="{8AAEBED2-FB31-47CE-A2B5-6DE6DBBC67B3}" srcOrd="3" destOrd="0" parTransId="{1D3EC4F1-E058-4F36-B99A-42D0DCC0DCD2}" sibTransId="{4C16F2CB-4C16-47DA-9888-1592D38E2848}"/>
    <dgm:cxn modelId="{08F67090-1D8B-4F4C-9DF6-3603D9CF6D4B}" type="presOf" srcId="{A79A6C8C-BE93-47B6-BFA3-B43474EBB8D7}" destId="{95BC8D73-9712-4D2E-8CF5-6C8930309954}" srcOrd="0" destOrd="0" presId="urn:microsoft.com/office/officeart/2005/8/layout/pList1"/>
    <dgm:cxn modelId="{661BA5F8-FA39-4973-9585-0639728EE085}" type="presOf" srcId="{FF3943CD-6B27-4E40-AF58-17AFB932C16E}" destId="{E77207A6-EF1B-40C1-A42C-9220445D53F2}" srcOrd="0" destOrd="0" presId="urn:microsoft.com/office/officeart/2005/8/layout/pList1"/>
    <dgm:cxn modelId="{6C349D34-BF55-4FEC-9E33-5E497DF902E3}" type="presOf" srcId="{1C2B2E23-D92D-4753-B4B3-B1FC04C068E0}" destId="{F28EFBC8-FFA3-4D3C-98FA-1EBF925C772C}" srcOrd="0" destOrd="0" presId="urn:microsoft.com/office/officeart/2005/8/layout/pList1"/>
    <dgm:cxn modelId="{286F6ACD-703D-468F-920D-1B3E5C54BDB6}" srcId="{A42B8BD1-D046-4A65-A2D7-6A8E8D42E1EB}" destId="{5CD922C9-DA20-4B5E-92FA-0B1F855DD3EA}" srcOrd="2" destOrd="0" parTransId="{E2905F01-C747-4F13-BD30-7702189B69DC}" sibTransId="{1C2B2E23-D92D-4753-B4B3-B1FC04C068E0}"/>
    <dgm:cxn modelId="{E8F6F715-0D08-46C2-894A-D1DA4F97D536}" type="presOf" srcId="{8AAEBED2-FB31-47CE-A2B5-6DE6DBBC67B3}" destId="{D6852915-B520-4AEA-AB14-89331AC889A5}" srcOrd="0" destOrd="0" presId="urn:microsoft.com/office/officeart/2005/8/layout/pList1"/>
    <dgm:cxn modelId="{EBB5B120-5CF5-48D7-9840-1CEE3E9CE9D5}" type="presParOf" srcId="{E7E2E059-2734-4EEC-8A04-053BD836C299}" destId="{8B01224D-72D4-4EEA-A98D-A16D65D6AFA1}" srcOrd="0" destOrd="0" presId="urn:microsoft.com/office/officeart/2005/8/layout/pList1"/>
    <dgm:cxn modelId="{99167EE3-DB09-4500-947A-36C16AFD3336}" type="presParOf" srcId="{8B01224D-72D4-4EEA-A98D-A16D65D6AFA1}" destId="{CC9E314A-0000-4FF2-A9CA-13C120BFD4C3}" srcOrd="0" destOrd="0" presId="urn:microsoft.com/office/officeart/2005/8/layout/pList1"/>
    <dgm:cxn modelId="{BA2A0AD1-F779-4A34-9F80-6697F3B6A31C}" type="presParOf" srcId="{8B01224D-72D4-4EEA-A98D-A16D65D6AFA1}" destId="{508A9318-797B-4EF6-A0ED-3D84DACCFCFA}" srcOrd="1" destOrd="0" presId="urn:microsoft.com/office/officeart/2005/8/layout/pList1"/>
    <dgm:cxn modelId="{922CB988-8994-465D-B75D-894B257004FA}" type="presParOf" srcId="{E7E2E059-2734-4EEC-8A04-053BD836C299}" destId="{3D85925E-B566-4640-A40C-135D5D20EBBD}" srcOrd="1" destOrd="0" presId="urn:microsoft.com/office/officeart/2005/8/layout/pList1"/>
    <dgm:cxn modelId="{05FB533B-20F9-40CA-B53E-31A355936EEF}" type="presParOf" srcId="{E7E2E059-2734-4EEC-8A04-053BD836C299}" destId="{8815C979-B08E-44B2-A075-CCECD01BEBEE}" srcOrd="2" destOrd="0" presId="urn:microsoft.com/office/officeart/2005/8/layout/pList1"/>
    <dgm:cxn modelId="{B5A53212-180C-41A6-9B18-16E95ADCC8D0}" type="presParOf" srcId="{8815C979-B08E-44B2-A075-CCECD01BEBEE}" destId="{4077D8AD-E0D9-4384-80CE-BFE817A1813A}" srcOrd="0" destOrd="0" presId="urn:microsoft.com/office/officeart/2005/8/layout/pList1"/>
    <dgm:cxn modelId="{4E1D9B8B-6C54-4B62-937D-5E2C0C255C13}" type="presParOf" srcId="{8815C979-B08E-44B2-A075-CCECD01BEBEE}" destId="{E77207A6-EF1B-40C1-A42C-9220445D53F2}" srcOrd="1" destOrd="0" presId="urn:microsoft.com/office/officeart/2005/8/layout/pList1"/>
    <dgm:cxn modelId="{39377EB8-1371-478A-8243-49B42761AF69}" type="presParOf" srcId="{E7E2E059-2734-4EEC-8A04-053BD836C299}" destId="{95BC8D73-9712-4D2E-8CF5-6C8930309954}" srcOrd="3" destOrd="0" presId="urn:microsoft.com/office/officeart/2005/8/layout/pList1"/>
    <dgm:cxn modelId="{BBA752AC-5F55-482B-A870-6D4AE5A3EF2E}" type="presParOf" srcId="{E7E2E059-2734-4EEC-8A04-053BD836C299}" destId="{7EF180FF-A8BB-4C2B-A447-3F51F30DA0B8}" srcOrd="4" destOrd="0" presId="urn:microsoft.com/office/officeart/2005/8/layout/pList1"/>
    <dgm:cxn modelId="{82425E16-7D44-4FD7-ACFF-DC31C9B05D06}" type="presParOf" srcId="{7EF180FF-A8BB-4C2B-A447-3F51F30DA0B8}" destId="{A7F9D5C9-8E28-4813-98D1-9626DDC78E61}" srcOrd="0" destOrd="0" presId="urn:microsoft.com/office/officeart/2005/8/layout/pList1"/>
    <dgm:cxn modelId="{333CBA9D-0ABB-4F43-9067-D06F22003464}" type="presParOf" srcId="{7EF180FF-A8BB-4C2B-A447-3F51F30DA0B8}" destId="{9B5BE2D7-045D-46F1-B3E7-EBFFF4EC4B72}" srcOrd="1" destOrd="0" presId="urn:microsoft.com/office/officeart/2005/8/layout/pList1"/>
    <dgm:cxn modelId="{FC7B19B6-9C0A-4419-9518-70ED8440A6E5}" type="presParOf" srcId="{E7E2E059-2734-4EEC-8A04-053BD836C299}" destId="{F28EFBC8-FFA3-4D3C-98FA-1EBF925C772C}" srcOrd="5" destOrd="0" presId="urn:microsoft.com/office/officeart/2005/8/layout/pList1"/>
    <dgm:cxn modelId="{748FB104-A577-4E80-BF98-B9128B3BC069}" type="presParOf" srcId="{E7E2E059-2734-4EEC-8A04-053BD836C299}" destId="{9884031E-8C1B-42B4-9586-A75210C5CFEA}" srcOrd="6" destOrd="0" presId="urn:microsoft.com/office/officeart/2005/8/layout/pList1"/>
    <dgm:cxn modelId="{03FE27C1-20F4-4B71-9341-48DE3E44A594}" type="presParOf" srcId="{9884031E-8C1B-42B4-9586-A75210C5CFEA}" destId="{6366324F-8573-48E1-BE6A-8A37A6EEBCE7}" srcOrd="0" destOrd="0" presId="urn:microsoft.com/office/officeart/2005/8/layout/pList1"/>
    <dgm:cxn modelId="{A2512880-A54B-4684-B2DA-DBB7576297EC}" type="presParOf" srcId="{9884031E-8C1B-42B4-9586-A75210C5CFEA}" destId="{D6852915-B520-4AEA-AB14-89331AC889A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EE3103-2A50-4496-8947-25C3D6C724C3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0BD4C6-CE3C-4835-AE59-EF01E26CFC14}">
      <dgm:prSet phldrT="[Text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Contribuir a la formación y perfección de los servicios de salud a través de la implementación de equipos especializados y personal calificado en los Establecimiento de Salud.</a:t>
          </a:r>
          <a:endParaRPr lang="es-ES" dirty="0">
            <a:solidFill>
              <a:schemeClr val="tx1"/>
            </a:solidFill>
          </a:endParaRPr>
        </a:p>
      </dgm:t>
    </dgm:pt>
    <dgm:pt modelId="{F51C04B6-F8ED-4C44-9ED0-6D0C28282440}" type="parTrans" cxnId="{A92039FC-5636-4F31-B9D6-624689AA9DA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BC0CAC8-AF8D-4A58-83C3-A17DC16DEF1C}" type="sibTrans" cxnId="{A92039FC-5636-4F31-B9D6-624689AA9DA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AE5784-72E1-45FE-AA7F-D5250C5CEEBF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Dotar de otras especialidades médicas en los Establecimientos de salud, en donde pueda ser atendido la población, dando principalmente un mayor enfoque a la población de escaso recursos.</a:t>
          </a:r>
          <a:endParaRPr lang="es-ES" dirty="0">
            <a:solidFill>
              <a:schemeClr val="tx1"/>
            </a:solidFill>
          </a:endParaRPr>
        </a:p>
      </dgm:t>
    </dgm:pt>
    <dgm:pt modelId="{CB122F9C-C234-4F4C-948F-6F3A634D0178}" type="parTrans" cxnId="{B7402100-CB00-40E8-8EE8-0DDFEF4BB3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57E2FE-B252-4FED-98F7-34570E6CD1C1}" type="sibTrans" cxnId="{B7402100-CB00-40E8-8EE8-0DDFEF4BB3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5B01F9-50D7-41E0-BF87-FB94C4B56FBA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Fortalecer la red de servicio de salud a través de la implementación de un sistema integrado y único de información del USUARIO.</a:t>
          </a:r>
          <a:endParaRPr lang="es-ES" dirty="0">
            <a:solidFill>
              <a:schemeClr val="tx1"/>
            </a:solidFill>
          </a:endParaRPr>
        </a:p>
      </dgm:t>
    </dgm:pt>
    <dgm:pt modelId="{5E6A0AEE-DEFA-4D8D-892C-ACD2BEB496DF}" type="parTrans" cxnId="{51FD474C-F69B-47F2-BE1C-CFCCBF59020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36E6F1-A5B8-4F19-82E4-B05EF12238F8}" type="sibTrans" cxnId="{51FD474C-F69B-47F2-BE1C-CFCCBF59020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44FEAD-33A0-4D5C-9C5C-2C837B6923E2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Promulgar la especialización de los médicos, el </a:t>
          </a:r>
          <a:r>
            <a:rPr lang="es-EC" smtClean="0">
              <a:solidFill>
                <a:schemeClr val="tx1"/>
              </a:solidFill>
            </a:rPr>
            <a:t>personal administrativo </a:t>
          </a:r>
          <a:r>
            <a:rPr lang="es-EC" dirty="0" smtClean="0">
              <a:solidFill>
                <a:schemeClr val="tx1"/>
              </a:solidFill>
            </a:rPr>
            <a:t>en los Establecimientos de salud implementando políticas de capacitación semestral. </a:t>
          </a:r>
          <a:endParaRPr lang="es-ES" dirty="0">
            <a:solidFill>
              <a:schemeClr val="tx1"/>
            </a:solidFill>
          </a:endParaRPr>
        </a:p>
      </dgm:t>
    </dgm:pt>
    <dgm:pt modelId="{46A59687-1B73-4887-9920-80E553B2A8F7}" type="parTrans" cxnId="{EC4F1AAF-C5D7-4C0D-BD3F-E8DCE686AF0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F81A03-D99F-45A5-B433-AC9B276DB80E}" type="sibTrans" cxnId="{EC4F1AAF-C5D7-4C0D-BD3F-E8DCE686AF0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564553-2F88-47DF-ADA2-32E724A1A51A}" type="pres">
      <dgm:prSet presAssocID="{2DEE3103-2A50-4496-8947-25C3D6C724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BEAB0A-047E-49DF-B210-E7E6BF24515D}" type="pres">
      <dgm:prSet presAssocID="{2DEE3103-2A50-4496-8947-25C3D6C724C3}" presName="fgShape" presStyleLbl="fgShp" presStyleIdx="0" presStyleCnt="1"/>
      <dgm:spPr/>
    </dgm:pt>
    <dgm:pt modelId="{8DF17DBF-D670-4723-8B5F-B43CCBBD1A7D}" type="pres">
      <dgm:prSet presAssocID="{2DEE3103-2A50-4496-8947-25C3D6C724C3}" presName="linComp" presStyleCnt="0"/>
      <dgm:spPr/>
    </dgm:pt>
    <dgm:pt modelId="{37234E59-F0C4-491F-9C85-B226CE6F0588}" type="pres">
      <dgm:prSet presAssocID="{7F0BD4C6-CE3C-4835-AE59-EF01E26CFC14}" presName="compNode" presStyleCnt="0"/>
      <dgm:spPr/>
    </dgm:pt>
    <dgm:pt modelId="{394D6745-11DE-43DF-BF36-BA6BDD8785E4}" type="pres">
      <dgm:prSet presAssocID="{7F0BD4C6-CE3C-4835-AE59-EF01E26CFC14}" presName="bkgdShape" presStyleLbl="node1" presStyleIdx="0" presStyleCnt="4"/>
      <dgm:spPr/>
      <dgm:t>
        <a:bodyPr/>
        <a:lstStyle/>
        <a:p>
          <a:endParaRPr lang="es-EC"/>
        </a:p>
      </dgm:t>
    </dgm:pt>
    <dgm:pt modelId="{9D303787-4AE2-41BD-8794-C9190176BACD}" type="pres">
      <dgm:prSet presAssocID="{7F0BD4C6-CE3C-4835-AE59-EF01E26CFC1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DD3AD2-7194-4AFF-A413-DD35E0890E00}" type="pres">
      <dgm:prSet presAssocID="{7F0BD4C6-CE3C-4835-AE59-EF01E26CFC14}" presName="invisiNode" presStyleLbl="node1" presStyleIdx="0" presStyleCnt="4"/>
      <dgm:spPr/>
    </dgm:pt>
    <dgm:pt modelId="{28A77611-A4F7-4AB6-8C8C-235DA6E14EEF}" type="pres">
      <dgm:prSet presAssocID="{7F0BD4C6-CE3C-4835-AE59-EF01E26CFC14}" presName="imagNode" presStyleLbl="fgImgPlace1" presStyleIdx="0" presStyleCnt="4"/>
      <dgm:spPr/>
    </dgm:pt>
    <dgm:pt modelId="{965FAD9E-A1B9-45AC-BBC8-9141240E1D84}" type="pres">
      <dgm:prSet presAssocID="{9BC0CAC8-AF8D-4A58-83C3-A17DC16DEF1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F9507FE-A380-406F-B032-B1D74EB31EB6}" type="pres">
      <dgm:prSet presAssocID="{A2AE5784-72E1-45FE-AA7F-D5250C5CEEBF}" presName="compNode" presStyleCnt="0"/>
      <dgm:spPr/>
    </dgm:pt>
    <dgm:pt modelId="{2C36EE56-D3A0-47C7-8547-5AE281B3B584}" type="pres">
      <dgm:prSet presAssocID="{A2AE5784-72E1-45FE-AA7F-D5250C5CEEBF}" presName="bkgdShape" presStyleLbl="node1" presStyleIdx="1" presStyleCnt="4"/>
      <dgm:spPr/>
      <dgm:t>
        <a:bodyPr/>
        <a:lstStyle/>
        <a:p>
          <a:endParaRPr lang="es-EC"/>
        </a:p>
      </dgm:t>
    </dgm:pt>
    <dgm:pt modelId="{471900C5-2A25-4A1C-9FC4-A1EB50917E59}" type="pres">
      <dgm:prSet presAssocID="{A2AE5784-72E1-45FE-AA7F-D5250C5CEEB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FAAF6C-D6AF-4B07-84DD-9A0EFA163FAC}" type="pres">
      <dgm:prSet presAssocID="{A2AE5784-72E1-45FE-AA7F-D5250C5CEEBF}" presName="invisiNode" presStyleLbl="node1" presStyleIdx="1" presStyleCnt="4"/>
      <dgm:spPr/>
    </dgm:pt>
    <dgm:pt modelId="{9D728789-220D-4E28-B1A7-5AE9C22B9CB3}" type="pres">
      <dgm:prSet presAssocID="{A2AE5784-72E1-45FE-AA7F-D5250C5CEEBF}" presName="imagNode" presStyleLbl="fgImgPlace1" presStyleIdx="1" presStyleCnt="4"/>
      <dgm:spPr/>
    </dgm:pt>
    <dgm:pt modelId="{D6D703EE-4395-456F-B5FF-0191D9F425BF}" type="pres">
      <dgm:prSet presAssocID="{5E57E2FE-B252-4FED-98F7-34570E6CD1C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04324BA-5570-408C-8F90-CA4AECF71221}" type="pres">
      <dgm:prSet presAssocID="{945B01F9-50D7-41E0-BF87-FB94C4B56FBA}" presName="compNode" presStyleCnt="0"/>
      <dgm:spPr/>
    </dgm:pt>
    <dgm:pt modelId="{7272805E-2F6D-41C1-8B00-C4AE1EC70B66}" type="pres">
      <dgm:prSet presAssocID="{945B01F9-50D7-41E0-BF87-FB94C4B56FBA}" presName="bkgdShape" presStyleLbl="node1" presStyleIdx="2" presStyleCnt="4"/>
      <dgm:spPr/>
      <dgm:t>
        <a:bodyPr/>
        <a:lstStyle/>
        <a:p>
          <a:endParaRPr lang="es-EC"/>
        </a:p>
      </dgm:t>
    </dgm:pt>
    <dgm:pt modelId="{2E5EA117-6A38-463F-9A21-5C75DE4465AE}" type="pres">
      <dgm:prSet presAssocID="{945B01F9-50D7-41E0-BF87-FB94C4B56FB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9FC1A0-BBF1-4B57-8DE3-6DAF0E3CEB34}" type="pres">
      <dgm:prSet presAssocID="{945B01F9-50D7-41E0-BF87-FB94C4B56FBA}" presName="invisiNode" presStyleLbl="node1" presStyleIdx="2" presStyleCnt="4"/>
      <dgm:spPr/>
    </dgm:pt>
    <dgm:pt modelId="{9369795B-0E4A-4394-96E2-399E3254E0D4}" type="pres">
      <dgm:prSet presAssocID="{945B01F9-50D7-41E0-BF87-FB94C4B56FBA}" presName="imagNode" presStyleLbl="fgImgPlace1" presStyleIdx="2" presStyleCnt="4"/>
      <dgm:spPr/>
    </dgm:pt>
    <dgm:pt modelId="{AE542512-5BC1-4BD4-B2AF-32749E7651F8}" type="pres">
      <dgm:prSet presAssocID="{1B36E6F1-A5B8-4F19-82E4-B05EF12238F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2979F12-218E-4DEC-A174-DBF327384544}" type="pres">
      <dgm:prSet presAssocID="{BE44FEAD-33A0-4D5C-9C5C-2C837B6923E2}" presName="compNode" presStyleCnt="0"/>
      <dgm:spPr/>
    </dgm:pt>
    <dgm:pt modelId="{B84D9090-E9A5-4C9C-83FD-07867A608309}" type="pres">
      <dgm:prSet presAssocID="{BE44FEAD-33A0-4D5C-9C5C-2C837B6923E2}" presName="bkgdShape" presStyleLbl="node1" presStyleIdx="3" presStyleCnt="4"/>
      <dgm:spPr/>
      <dgm:t>
        <a:bodyPr/>
        <a:lstStyle/>
        <a:p>
          <a:endParaRPr lang="es-EC"/>
        </a:p>
      </dgm:t>
    </dgm:pt>
    <dgm:pt modelId="{AECE42E4-210C-4AA7-8842-1D05C48F0320}" type="pres">
      <dgm:prSet presAssocID="{BE44FEAD-33A0-4D5C-9C5C-2C837B6923E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CD5238-50F7-40FF-A675-B7A18EB637A7}" type="pres">
      <dgm:prSet presAssocID="{BE44FEAD-33A0-4D5C-9C5C-2C837B6923E2}" presName="invisiNode" presStyleLbl="node1" presStyleIdx="3" presStyleCnt="4"/>
      <dgm:spPr/>
    </dgm:pt>
    <dgm:pt modelId="{1B81643C-1BE0-4EB6-B46F-43259AD0D079}" type="pres">
      <dgm:prSet presAssocID="{BE44FEAD-33A0-4D5C-9C5C-2C837B6923E2}" presName="imagNode" presStyleLbl="fgImgPlace1" presStyleIdx="3" presStyleCnt="4"/>
      <dgm:spPr/>
    </dgm:pt>
  </dgm:ptLst>
  <dgm:cxnLst>
    <dgm:cxn modelId="{FC05D0DB-CF89-4A9E-BDED-22297FBFAD8A}" type="presOf" srcId="{7F0BD4C6-CE3C-4835-AE59-EF01E26CFC14}" destId="{394D6745-11DE-43DF-BF36-BA6BDD8785E4}" srcOrd="0" destOrd="0" presId="urn:microsoft.com/office/officeart/2005/8/layout/hList7"/>
    <dgm:cxn modelId="{A3377F09-C24D-42D7-B2DB-27F3FE653F56}" type="presOf" srcId="{5E57E2FE-B252-4FED-98F7-34570E6CD1C1}" destId="{D6D703EE-4395-456F-B5FF-0191D9F425BF}" srcOrd="0" destOrd="0" presId="urn:microsoft.com/office/officeart/2005/8/layout/hList7"/>
    <dgm:cxn modelId="{D9BF9114-F8F3-45E3-B0E5-7530204A4AF4}" type="presOf" srcId="{BE44FEAD-33A0-4D5C-9C5C-2C837B6923E2}" destId="{AECE42E4-210C-4AA7-8842-1D05C48F0320}" srcOrd="1" destOrd="0" presId="urn:microsoft.com/office/officeart/2005/8/layout/hList7"/>
    <dgm:cxn modelId="{EC4F1AAF-C5D7-4C0D-BD3F-E8DCE686AF0B}" srcId="{2DEE3103-2A50-4496-8947-25C3D6C724C3}" destId="{BE44FEAD-33A0-4D5C-9C5C-2C837B6923E2}" srcOrd="3" destOrd="0" parTransId="{46A59687-1B73-4887-9920-80E553B2A8F7}" sibTransId="{51F81A03-D99F-45A5-B433-AC9B276DB80E}"/>
    <dgm:cxn modelId="{0C59C6C2-E2BA-45E1-9CE9-01D3A33A1D15}" type="presOf" srcId="{945B01F9-50D7-41E0-BF87-FB94C4B56FBA}" destId="{2E5EA117-6A38-463F-9A21-5C75DE4465AE}" srcOrd="1" destOrd="0" presId="urn:microsoft.com/office/officeart/2005/8/layout/hList7"/>
    <dgm:cxn modelId="{B7402100-CB00-40E8-8EE8-0DDFEF4BB3DC}" srcId="{2DEE3103-2A50-4496-8947-25C3D6C724C3}" destId="{A2AE5784-72E1-45FE-AA7F-D5250C5CEEBF}" srcOrd="1" destOrd="0" parTransId="{CB122F9C-C234-4F4C-948F-6F3A634D0178}" sibTransId="{5E57E2FE-B252-4FED-98F7-34570E6CD1C1}"/>
    <dgm:cxn modelId="{DF28FD53-77CC-498F-89B6-9D2D2E2FBF40}" type="presOf" srcId="{A2AE5784-72E1-45FE-AA7F-D5250C5CEEBF}" destId="{471900C5-2A25-4A1C-9FC4-A1EB50917E59}" srcOrd="1" destOrd="0" presId="urn:microsoft.com/office/officeart/2005/8/layout/hList7"/>
    <dgm:cxn modelId="{2203806F-FEF2-4B5C-BC58-3249E576694A}" type="presOf" srcId="{9BC0CAC8-AF8D-4A58-83C3-A17DC16DEF1C}" destId="{965FAD9E-A1B9-45AC-BBC8-9141240E1D84}" srcOrd="0" destOrd="0" presId="urn:microsoft.com/office/officeart/2005/8/layout/hList7"/>
    <dgm:cxn modelId="{6409217E-142C-4BCF-BC68-1C3279BA7F78}" type="presOf" srcId="{7F0BD4C6-CE3C-4835-AE59-EF01E26CFC14}" destId="{9D303787-4AE2-41BD-8794-C9190176BACD}" srcOrd="1" destOrd="0" presId="urn:microsoft.com/office/officeart/2005/8/layout/hList7"/>
    <dgm:cxn modelId="{715A39D6-17C9-499C-A43C-C8AAA90FA4AE}" type="presOf" srcId="{2DEE3103-2A50-4496-8947-25C3D6C724C3}" destId="{7E564553-2F88-47DF-ADA2-32E724A1A51A}" srcOrd="0" destOrd="0" presId="urn:microsoft.com/office/officeart/2005/8/layout/hList7"/>
    <dgm:cxn modelId="{A92039FC-5636-4F31-B9D6-624689AA9DAA}" srcId="{2DEE3103-2A50-4496-8947-25C3D6C724C3}" destId="{7F0BD4C6-CE3C-4835-AE59-EF01E26CFC14}" srcOrd="0" destOrd="0" parTransId="{F51C04B6-F8ED-4C44-9ED0-6D0C28282440}" sibTransId="{9BC0CAC8-AF8D-4A58-83C3-A17DC16DEF1C}"/>
    <dgm:cxn modelId="{336B9F75-AC53-490B-B452-861C7B89C39B}" type="presOf" srcId="{945B01F9-50D7-41E0-BF87-FB94C4B56FBA}" destId="{7272805E-2F6D-41C1-8B00-C4AE1EC70B66}" srcOrd="0" destOrd="0" presId="urn:microsoft.com/office/officeart/2005/8/layout/hList7"/>
    <dgm:cxn modelId="{A6BD8EFA-BD9E-41B2-A354-8D83B18D0517}" type="presOf" srcId="{A2AE5784-72E1-45FE-AA7F-D5250C5CEEBF}" destId="{2C36EE56-D3A0-47C7-8547-5AE281B3B584}" srcOrd="0" destOrd="0" presId="urn:microsoft.com/office/officeart/2005/8/layout/hList7"/>
    <dgm:cxn modelId="{51FD474C-F69B-47F2-BE1C-CFCCBF590206}" srcId="{2DEE3103-2A50-4496-8947-25C3D6C724C3}" destId="{945B01F9-50D7-41E0-BF87-FB94C4B56FBA}" srcOrd="2" destOrd="0" parTransId="{5E6A0AEE-DEFA-4D8D-892C-ACD2BEB496DF}" sibTransId="{1B36E6F1-A5B8-4F19-82E4-B05EF12238F8}"/>
    <dgm:cxn modelId="{DCAA9E68-68D7-4A55-8231-110AC4752572}" type="presOf" srcId="{1B36E6F1-A5B8-4F19-82E4-B05EF12238F8}" destId="{AE542512-5BC1-4BD4-B2AF-32749E7651F8}" srcOrd="0" destOrd="0" presId="urn:microsoft.com/office/officeart/2005/8/layout/hList7"/>
    <dgm:cxn modelId="{B4A3D3DC-C323-47A6-82E2-90FA0F4C540D}" type="presOf" srcId="{BE44FEAD-33A0-4D5C-9C5C-2C837B6923E2}" destId="{B84D9090-E9A5-4C9C-83FD-07867A608309}" srcOrd="0" destOrd="0" presId="urn:microsoft.com/office/officeart/2005/8/layout/hList7"/>
    <dgm:cxn modelId="{96593491-7D87-4F10-A6CD-FFB79C419479}" type="presParOf" srcId="{7E564553-2F88-47DF-ADA2-32E724A1A51A}" destId="{2ABEAB0A-047E-49DF-B210-E7E6BF24515D}" srcOrd="0" destOrd="0" presId="urn:microsoft.com/office/officeart/2005/8/layout/hList7"/>
    <dgm:cxn modelId="{B17E72CA-689B-4C3A-B2AC-3CAF0095667F}" type="presParOf" srcId="{7E564553-2F88-47DF-ADA2-32E724A1A51A}" destId="{8DF17DBF-D670-4723-8B5F-B43CCBBD1A7D}" srcOrd="1" destOrd="0" presId="urn:microsoft.com/office/officeart/2005/8/layout/hList7"/>
    <dgm:cxn modelId="{5D12E5E3-4BDC-4492-85A3-DA05FCEFAE9D}" type="presParOf" srcId="{8DF17DBF-D670-4723-8B5F-B43CCBBD1A7D}" destId="{37234E59-F0C4-491F-9C85-B226CE6F0588}" srcOrd="0" destOrd="0" presId="urn:microsoft.com/office/officeart/2005/8/layout/hList7"/>
    <dgm:cxn modelId="{83FB045A-A818-4FBE-8BCE-F873C89A02BC}" type="presParOf" srcId="{37234E59-F0C4-491F-9C85-B226CE6F0588}" destId="{394D6745-11DE-43DF-BF36-BA6BDD8785E4}" srcOrd="0" destOrd="0" presId="urn:microsoft.com/office/officeart/2005/8/layout/hList7"/>
    <dgm:cxn modelId="{60192047-F9F7-4CB7-B01A-484F96F45B0E}" type="presParOf" srcId="{37234E59-F0C4-491F-9C85-B226CE6F0588}" destId="{9D303787-4AE2-41BD-8794-C9190176BACD}" srcOrd="1" destOrd="0" presId="urn:microsoft.com/office/officeart/2005/8/layout/hList7"/>
    <dgm:cxn modelId="{62533057-3740-4B6F-8089-6F6C80B24EF9}" type="presParOf" srcId="{37234E59-F0C4-491F-9C85-B226CE6F0588}" destId="{C7DD3AD2-7194-4AFF-A413-DD35E0890E00}" srcOrd="2" destOrd="0" presId="urn:microsoft.com/office/officeart/2005/8/layout/hList7"/>
    <dgm:cxn modelId="{BDC92B8F-0A6A-491D-800D-60C73638CEEC}" type="presParOf" srcId="{37234E59-F0C4-491F-9C85-B226CE6F0588}" destId="{28A77611-A4F7-4AB6-8C8C-235DA6E14EEF}" srcOrd="3" destOrd="0" presId="urn:microsoft.com/office/officeart/2005/8/layout/hList7"/>
    <dgm:cxn modelId="{62547590-EB9B-49BC-8602-37960A780BB5}" type="presParOf" srcId="{8DF17DBF-D670-4723-8B5F-B43CCBBD1A7D}" destId="{965FAD9E-A1B9-45AC-BBC8-9141240E1D84}" srcOrd="1" destOrd="0" presId="urn:microsoft.com/office/officeart/2005/8/layout/hList7"/>
    <dgm:cxn modelId="{5D77988D-D16D-465A-A9BC-AE18C734DE19}" type="presParOf" srcId="{8DF17DBF-D670-4723-8B5F-B43CCBBD1A7D}" destId="{1F9507FE-A380-406F-B032-B1D74EB31EB6}" srcOrd="2" destOrd="0" presId="urn:microsoft.com/office/officeart/2005/8/layout/hList7"/>
    <dgm:cxn modelId="{613EE2F0-31C4-49EC-8BDA-25568117EACA}" type="presParOf" srcId="{1F9507FE-A380-406F-B032-B1D74EB31EB6}" destId="{2C36EE56-D3A0-47C7-8547-5AE281B3B584}" srcOrd="0" destOrd="0" presId="urn:microsoft.com/office/officeart/2005/8/layout/hList7"/>
    <dgm:cxn modelId="{4507BD3F-BAFF-4942-A8B1-48554EE588DE}" type="presParOf" srcId="{1F9507FE-A380-406F-B032-B1D74EB31EB6}" destId="{471900C5-2A25-4A1C-9FC4-A1EB50917E59}" srcOrd="1" destOrd="0" presId="urn:microsoft.com/office/officeart/2005/8/layout/hList7"/>
    <dgm:cxn modelId="{8D3674CE-8784-4B06-803F-3B177F351980}" type="presParOf" srcId="{1F9507FE-A380-406F-B032-B1D74EB31EB6}" destId="{3AFAAF6C-D6AF-4B07-84DD-9A0EFA163FAC}" srcOrd="2" destOrd="0" presId="urn:microsoft.com/office/officeart/2005/8/layout/hList7"/>
    <dgm:cxn modelId="{1B142C23-DD63-4FF2-B3DD-0729338C4084}" type="presParOf" srcId="{1F9507FE-A380-406F-B032-B1D74EB31EB6}" destId="{9D728789-220D-4E28-B1A7-5AE9C22B9CB3}" srcOrd="3" destOrd="0" presId="urn:microsoft.com/office/officeart/2005/8/layout/hList7"/>
    <dgm:cxn modelId="{F87DA1B4-418D-450C-A986-FBAD223235B8}" type="presParOf" srcId="{8DF17DBF-D670-4723-8B5F-B43CCBBD1A7D}" destId="{D6D703EE-4395-456F-B5FF-0191D9F425BF}" srcOrd="3" destOrd="0" presId="urn:microsoft.com/office/officeart/2005/8/layout/hList7"/>
    <dgm:cxn modelId="{11A4D1D8-5001-493F-8476-EB38301B5F1C}" type="presParOf" srcId="{8DF17DBF-D670-4723-8B5F-B43CCBBD1A7D}" destId="{C04324BA-5570-408C-8F90-CA4AECF71221}" srcOrd="4" destOrd="0" presId="urn:microsoft.com/office/officeart/2005/8/layout/hList7"/>
    <dgm:cxn modelId="{C6346830-E25B-41DC-AB2C-03F44B93CF5F}" type="presParOf" srcId="{C04324BA-5570-408C-8F90-CA4AECF71221}" destId="{7272805E-2F6D-41C1-8B00-C4AE1EC70B66}" srcOrd="0" destOrd="0" presId="urn:microsoft.com/office/officeart/2005/8/layout/hList7"/>
    <dgm:cxn modelId="{BE9FC300-41F8-4B7A-A481-D7F216711327}" type="presParOf" srcId="{C04324BA-5570-408C-8F90-CA4AECF71221}" destId="{2E5EA117-6A38-463F-9A21-5C75DE4465AE}" srcOrd="1" destOrd="0" presId="urn:microsoft.com/office/officeart/2005/8/layout/hList7"/>
    <dgm:cxn modelId="{D8380439-BAB9-4B2A-9C7C-D72738A9E302}" type="presParOf" srcId="{C04324BA-5570-408C-8F90-CA4AECF71221}" destId="{379FC1A0-BBF1-4B57-8DE3-6DAF0E3CEB34}" srcOrd="2" destOrd="0" presId="urn:microsoft.com/office/officeart/2005/8/layout/hList7"/>
    <dgm:cxn modelId="{3437E7CF-EC51-4D86-9EC6-0F269D77DFC8}" type="presParOf" srcId="{C04324BA-5570-408C-8F90-CA4AECF71221}" destId="{9369795B-0E4A-4394-96E2-399E3254E0D4}" srcOrd="3" destOrd="0" presId="urn:microsoft.com/office/officeart/2005/8/layout/hList7"/>
    <dgm:cxn modelId="{479C47CC-5A5F-4803-916C-F2A47FB71EDE}" type="presParOf" srcId="{8DF17DBF-D670-4723-8B5F-B43CCBBD1A7D}" destId="{AE542512-5BC1-4BD4-B2AF-32749E7651F8}" srcOrd="5" destOrd="0" presId="urn:microsoft.com/office/officeart/2005/8/layout/hList7"/>
    <dgm:cxn modelId="{E2214FFD-B9A6-47AD-9689-8E09839383E5}" type="presParOf" srcId="{8DF17DBF-D670-4723-8B5F-B43CCBBD1A7D}" destId="{52979F12-218E-4DEC-A174-DBF327384544}" srcOrd="6" destOrd="0" presId="urn:microsoft.com/office/officeart/2005/8/layout/hList7"/>
    <dgm:cxn modelId="{605A0012-2A03-4259-B754-BAEC1EB38F1B}" type="presParOf" srcId="{52979F12-218E-4DEC-A174-DBF327384544}" destId="{B84D9090-E9A5-4C9C-83FD-07867A608309}" srcOrd="0" destOrd="0" presId="urn:microsoft.com/office/officeart/2005/8/layout/hList7"/>
    <dgm:cxn modelId="{F6C9006A-9A8E-4CCF-A848-32D05F1F572B}" type="presParOf" srcId="{52979F12-218E-4DEC-A174-DBF327384544}" destId="{AECE42E4-210C-4AA7-8842-1D05C48F0320}" srcOrd="1" destOrd="0" presId="urn:microsoft.com/office/officeart/2005/8/layout/hList7"/>
    <dgm:cxn modelId="{CBE41066-1228-409C-8EAB-A97A32F24AAA}" type="presParOf" srcId="{52979F12-218E-4DEC-A174-DBF327384544}" destId="{06CD5238-50F7-40FF-A675-B7A18EB637A7}" srcOrd="2" destOrd="0" presId="urn:microsoft.com/office/officeart/2005/8/layout/hList7"/>
    <dgm:cxn modelId="{E101492B-1752-45EF-9D68-8D827A21D1D1}" type="presParOf" srcId="{52979F12-218E-4DEC-A174-DBF327384544}" destId="{1B81643C-1BE0-4EB6-B46F-43259AD0D07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276FB-402B-4583-8DDC-30A2D383ED3F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67CF6A1-F3DB-4170-8673-6C9A3E3408FB}">
      <dgm:prSet phldrT="[Texto]"/>
      <dgm:spPr/>
      <dgm:t>
        <a:bodyPr/>
        <a:lstStyle/>
        <a:p>
          <a:r>
            <a:rPr lang="es-EC" dirty="0" smtClean="0"/>
            <a:t> CHILE</a:t>
          </a:r>
          <a:endParaRPr lang="es-EC" dirty="0"/>
        </a:p>
      </dgm:t>
    </dgm:pt>
    <dgm:pt modelId="{8A0A1A9C-28A8-424C-9B9C-9D104408161F}" type="parTrans" cxnId="{E832CA90-59D2-41EA-904D-13351A8443B4}">
      <dgm:prSet/>
      <dgm:spPr/>
      <dgm:t>
        <a:bodyPr/>
        <a:lstStyle/>
        <a:p>
          <a:endParaRPr lang="es-EC"/>
        </a:p>
      </dgm:t>
    </dgm:pt>
    <dgm:pt modelId="{3CA8E483-905C-4DC0-88BF-B454017B9420}" type="sibTrans" cxnId="{E832CA90-59D2-41EA-904D-13351A8443B4}">
      <dgm:prSet/>
      <dgm:spPr/>
      <dgm:t>
        <a:bodyPr/>
        <a:lstStyle/>
        <a:p>
          <a:endParaRPr lang="es-EC"/>
        </a:p>
      </dgm:t>
    </dgm:pt>
    <dgm:pt modelId="{92E66E71-9ED9-4E6B-87FF-7D0EEA1A4772}">
      <dgm:prSet phldrT="[Texto]"/>
      <dgm:spPr/>
      <dgm:t>
        <a:bodyPr/>
        <a:lstStyle/>
        <a:p>
          <a:r>
            <a:rPr lang="es-EC" dirty="0" smtClean="0"/>
            <a:t>PUESTO 13</a:t>
          </a:r>
          <a:endParaRPr lang="es-EC" dirty="0"/>
        </a:p>
      </dgm:t>
    </dgm:pt>
    <dgm:pt modelId="{C24F1822-955B-4236-817D-C9E841059ABF}" type="parTrans" cxnId="{2563B829-0113-4866-A0E4-D8426DFF217E}">
      <dgm:prSet/>
      <dgm:spPr/>
      <dgm:t>
        <a:bodyPr/>
        <a:lstStyle/>
        <a:p>
          <a:endParaRPr lang="es-EC"/>
        </a:p>
      </dgm:t>
    </dgm:pt>
    <dgm:pt modelId="{44AE0C24-2C9C-40AD-B02F-12D1B7931689}" type="sibTrans" cxnId="{2563B829-0113-4866-A0E4-D8426DFF217E}">
      <dgm:prSet/>
      <dgm:spPr/>
      <dgm:t>
        <a:bodyPr/>
        <a:lstStyle/>
        <a:p>
          <a:endParaRPr lang="es-EC"/>
        </a:p>
      </dgm:t>
    </dgm:pt>
    <dgm:pt modelId="{565414D2-D075-4ABA-8F4E-358E7511FF0F}">
      <dgm:prSet phldrT="[Texto]"/>
      <dgm:spPr/>
      <dgm:t>
        <a:bodyPr/>
        <a:lstStyle/>
        <a:p>
          <a:r>
            <a:rPr lang="es-EC" dirty="0" smtClean="0"/>
            <a:t>MEJOR</a:t>
          </a:r>
          <a:endParaRPr lang="es-EC" dirty="0"/>
        </a:p>
      </dgm:t>
    </dgm:pt>
    <dgm:pt modelId="{C43AFDAC-D8AB-4E20-A726-92C40378C137}" type="parTrans" cxnId="{901B0B2C-5B54-47A9-BF51-6BE1DC8BAEA2}">
      <dgm:prSet/>
      <dgm:spPr/>
      <dgm:t>
        <a:bodyPr/>
        <a:lstStyle/>
        <a:p>
          <a:endParaRPr lang="es-EC"/>
        </a:p>
      </dgm:t>
    </dgm:pt>
    <dgm:pt modelId="{74AE11C6-1800-45E8-9422-F37487CBFCCA}" type="sibTrans" cxnId="{901B0B2C-5B54-47A9-BF51-6BE1DC8BAEA2}">
      <dgm:prSet/>
      <dgm:spPr/>
      <dgm:t>
        <a:bodyPr/>
        <a:lstStyle/>
        <a:p>
          <a:endParaRPr lang="es-EC"/>
        </a:p>
      </dgm:t>
    </dgm:pt>
    <dgm:pt modelId="{EE20FFED-AF62-4B50-88B7-A5C376148C48}">
      <dgm:prSet phldrT="[Texto]"/>
      <dgm:spPr/>
      <dgm:t>
        <a:bodyPr/>
        <a:lstStyle/>
        <a:p>
          <a:r>
            <a:rPr lang="es-EC" dirty="0" smtClean="0"/>
            <a:t>ECUADOR</a:t>
          </a:r>
          <a:endParaRPr lang="es-EC" dirty="0"/>
        </a:p>
      </dgm:t>
    </dgm:pt>
    <dgm:pt modelId="{BEEBCDEA-3652-4532-BD58-B0B22E49A8E1}" type="parTrans" cxnId="{68A7AC94-1192-4F52-ACFA-7024962ABC1E}">
      <dgm:prSet/>
      <dgm:spPr/>
      <dgm:t>
        <a:bodyPr/>
        <a:lstStyle/>
        <a:p>
          <a:endParaRPr lang="es-EC"/>
        </a:p>
      </dgm:t>
    </dgm:pt>
    <dgm:pt modelId="{3813CA39-5E55-4B1F-8F7D-CDE8B0458EAD}" type="sibTrans" cxnId="{68A7AC94-1192-4F52-ACFA-7024962ABC1E}">
      <dgm:prSet/>
      <dgm:spPr/>
      <dgm:t>
        <a:bodyPr/>
        <a:lstStyle/>
        <a:p>
          <a:endParaRPr lang="es-EC"/>
        </a:p>
      </dgm:t>
    </dgm:pt>
    <dgm:pt modelId="{966C52F7-F25D-4156-B31E-DA3480584502}">
      <dgm:prSet phldrT="[Texto]"/>
      <dgm:spPr/>
      <dgm:t>
        <a:bodyPr/>
        <a:lstStyle/>
        <a:p>
          <a:r>
            <a:rPr lang="es-EC" dirty="0" smtClean="0"/>
            <a:t>PUESTO 20</a:t>
          </a:r>
          <a:endParaRPr lang="es-EC" dirty="0"/>
        </a:p>
      </dgm:t>
    </dgm:pt>
    <dgm:pt modelId="{5DA3ADB8-7A2F-4AE6-AE9B-4986EA041728}" type="parTrans" cxnId="{6EDD366B-AE92-42A8-87DF-0D4FD2815C74}">
      <dgm:prSet/>
      <dgm:spPr/>
      <dgm:t>
        <a:bodyPr/>
        <a:lstStyle/>
        <a:p>
          <a:endParaRPr lang="es-EC"/>
        </a:p>
      </dgm:t>
    </dgm:pt>
    <dgm:pt modelId="{1B70603E-755F-43BC-A7B6-08ACD43C7258}" type="sibTrans" cxnId="{6EDD366B-AE92-42A8-87DF-0D4FD2815C74}">
      <dgm:prSet/>
      <dgm:spPr/>
      <dgm:t>
        <a:bodyPr/>
        <a:lstStyle/>
        <a:p>
          <a:endParaRPr lang="es-EC"/>
        </a:p>
      </dgm:t>
    </dgm:pt>
    <dgm:pt modelId="{DE8AA0FA-660F-496E-95C2-06382929A390}">
      <dgm:prSet phldrT="[Texto]"/>
      <dgm:spPr/>
      <dgm:t>
        <a:bodyPr/>
        <a:lstStyle/>
        <a:p>
          <a:r>
            <a:rPr lang="es-EC" dirty="0" smtClean="0"/>
            <a:t>EFICIENTE</a:t>
          </a:r>
          <a:endParaRPr lang="es-EC" dirty="0"/>
        </a:p>
      </dgm:t>
    </dgm:pt>
    <dgm:pt modelId="{069CE8E4-8B76-406E-A5A0-CE733F7EDBAC}" type="parTrans" cxnId="{C3ECE748-F1C3-4E8D-9AA4-A6155573BB51}">
      <dgm:prSet/>
      <dgm:spPr/>
      <dgm:t>
        <a:bodyPr/>
        <a:lstStyle/>
        <a:p>
          <a:endParaRPr lang="es-EC"/>
        </a:p>
      </dgm:t>
    </dgm:pt>
    <dgm:pt modelId="{D47650C4-66AE-4985-BFEE-6F013C6256C0}" type="sibTrans" cxnId="{C3ECE748-F1C3-4E8D-9AA4-A6155573BB51}">
      <dgm:prSet/>
      <dgm:spPr/>
      <dgm:t>
        <a:bodyPr/>
        <a:lstStyle/>
        <a:p>
          <a:endParaRPr lang="es-EC"/>
        </a:p>
      </dgm:t>
    </dgm:pt>
    <dgm:pt modelId="{81ADFDE7-1684-44F4-85A7-1AF87C8FEC64}">
      <dgm:prSet phldrT="[Texto]"/>
      <dgm:spPr/>
      <dgm:t>
        <a:bodyPr/>
        <a:lstStyle/>
        <a:p>
          <a:r>
            <a:rPr lang="es-EC" dirty="0" smtClean="0"/>
            <a:t>ESPAÑA</a:t>
          </a:r>
          <a:endParaRPr lang="es-EC" dirty="0"/>
        </a:p>
      </dgm:t>
    </dgm:pt>
    <dgm:pt modelId="{901E8EFF-1E09-4B1F-919C-9DE68C19B670}" type="parTrans" cxnId="{9B5A36A5-4477-4BCE-9BD2-3795BC9E80F6}">
      <dgm:prSet/>
      <dgm:spPr/>
      <dgm:t>
        <a:bodyPr/>
        <a:lstStyle/>
        <a:p>
          <a:endParaRPr lang="es-EC"/>
        </a:p>
      </dgm:t>
    </dgm:pt>
    <dgm:pt modelId="{C5816146-2820-4694-8D64-E39FA0E93E29}" type="sibTrans" cxnId="{9B5A36A5-4477-4BCE-9BD2-3795BC9E80F6}">
      <dgm:prSet/>
      <dgm:spPr/>
      <dgm:t>
        <a:bodyPr/>
        <a:lstStyle/>
        <a:p>
          <a:endParaRPr lang="es-EC"/>
        </a:p>
      </dgm:t>
    </dgm:pt>
    <dgm:pt modelId="{051B63E9-C586-4404-AB87-6F2927C0BBA2}">
      <dgm:prSet phldrT="[Texto]"/>
      <dgm:spPr/>
      <dgm:t>
        <a:bodyPr/>
        <a:lstStyle/>
        <a:p>
          <a:r>
            <a:rPr lang="es-EC" dirty="0" smtClean="0"/>
            <a:t>PUESTO 5</a:t>
          </a:r>
          <a:endParaRPr lang="es-EC" dirty="0"/>
        </a:p>
      </dgm:t>
    </dgm:pt>
    <dgm:pt modelId="{0A11C40D-3839-4237-97B6-835775BC6961}" type="parTrans" cxnId="{10016BE9-A296-4E7B-B0E1-B731F38260C8}">
      <dgm:prSet/>
      <dgm:spPr/>
      <dgm:t>
        <a:bodyPr/>
        <a:lstStyle/>
        <a:p>
          <a:endParaRPr lang="es-EC"/>
        </a:p>
      </dgm:t>
    </dgm:pt>
    <dgm:pt modelId="{CAC68EAE-E61F-436A-B31F-5CC141D77F16}" type="sibTrans" cxnId="{10016BE9-A296-4E7B-B0E1-B731F38260C8}">
      <dgm:prSet/>
      <dgm:spPr/>
      <dgm:t>
        <a:bodyPr/>
        <a:lstStyle/>
        <a:p>
          <a:endParaRPr lang="es-EC"/>
        </a:p>
      </dgm:t>
    </dgm:pt>
    <dgm:pt modelId="{458222F1-7144-47C1-8B1B-1A36FACAC9EA}">
      <dgm:prSet phldrT="[Texto]"/>
      <dgm:spPr/>
      <dgm:t>
        <a:bodyPr/>
        <a:lstStyle/>
        <a:p>
          <a:r>
            <a:rPr lang="es-EC" dirty="0" smtClean="0"/>
            <a:t>CRECIMIENTO PROGRESIVO</a:t>
          </a:r>
          <a:endParaRPr lang="es-EC" dirty="0"/>
        </a:p>
      </dgm:t>
    </dgm:pt>
    <dgm:pt modelId="{D60FD6B7-58CF-430C-96BF-006078ECB7E2}" type="parTrans" cxnId="{009DB3D9-CA8D-474C-8192-414F1ED93869}">
      <dgm:prSet/>
      <dgm:spPr/>
      <dgm:t>
        <a:bodyPr/>
        <a:lstStyle/>
        <a:p>
          <a:endParaRPr lang="es-EC"/>
        </a:p>
      </dgm:t>
    </dgm:pt>
    <dgm:pt modelId="{DCC65C10-A5C3-4F15-9251-4AFDC4A8A88D}" type="sibTrans" cxnId="{009DB3D9-CA8D-474C-8192-414F1ED93869}">
      <dgm:prSet/>
      <dgm:spPr/>
      <dgm:t>
        <a:bodyPr/>
        <a:lstStyle/>
        <a:p>
          <a:endParaRPr lang="es-EC"/>
        </a:p>
      </dgm:t>
    </dgm:pt>
    <dgm:pt modelId="{15C121BA-9426-4B29-BB0C-07926518C59C}">
      <dgm:prSet phldrT="[Texto]"/>
      <dgm:spPr/>
      <dgm:t>
        <a:bodyPr/>
        <a:lstStyle/>
        <a:p>
          <a:r>
            <a:rPr lang="es-EC" dirty="0" smtClean="0"/>
            <a:t>ESTRUCTURA COMPLEJA</a:t>
          </a:r>
          <a:endParaRPr lang="es-EC" dirty="0"/>
        </a:p>
      </dgm:t>
    </dgm:pt>
    <dgm:pt modelId="{320ADA6C-84D6-4B4F-B72A-761776C23CB0}" type="parTrans" cxnId="{5725755E-2898-4B8D-9458-2CE4251FCC62}">
      <dgm:prSet/>
      <dgm:spPr/>
      <dgm:t>
        <a:bodyPr/>
        <a:lstStyle/>
        <a:p>
          <a:endParaRPr lang="es-EC"/>
        </a:p>
      </dgm:t>
    </dgm:pt>
    <dgm:pt modelId="{BC0D5555-C4D0-4D42-BA18-E8B5D08AE62A}" type="sibTrans" cxnId="{5725755E-2898-4B8D-9458-2CE4251FCC62}">
      <dgm:prSet/>
      <dgm:spPr/>
      <dgm:t>
        <a:bodyPr/>
        <a:lstStyle/>
        <a:p>
          <a:endParaRPr lang="es-EC"/>
        </a:p>
      </dgm:t>
    </dgm:pt>
    <dgm:pt modelId="{2CE4CA6D-7529-4EBE-A9B8-E8C153544262}">
      <dgm:prSet phldrT="[Texto]"/>
      <dgm:spPr/>
      <dgm:t>
        <a:bodyPr/>
        <a:lstStyle/>
        <a:p>
          <a:r>
            <a:rPr lang="es-EC" dirty="0" smtClean="0"/>
            <a:t>MEJORA CONTINUA - 171</a:t>
          </a:r>
          <a:endParaRPr lang="es-EC" dirty="0"/>
        </a:p>
      </dgm:t>
    </dgm:pt>
    <dgm:pt modelId="{D69AF4C0-4A61-4008-B925-62681DF2A0F9}" type="parTrans" cxnId="{E422B988-11FD-4145-91A7-6D24E406EF8A}">
      <dgm:prSet/>
      <dgm:spPr/>
      <dgm:t>
        <a:bodyPr/>
        <a:lstStyle/>
        <a:p>
          <a:endParaRPr lang="es-EC"/>
        </a:p>
      </dgm:t>
    </dgm:pt>
    <dgm:pt modelId="{659C61DE-FD89-434F-8985-0D007622B7A3}" type="sibTrans" cxnId="{E422B988-11FD-4145-91A7-6D24E406EF8A}">
      <dgm:prSet/>
      <dgm:spPr/>
      <dgm:t>
        <a:bodyPr/>
        <a:lstStyle/>
        <a:p>
          <a:endParaRPr lang="es-EC"/>
        </a:p>
      </dgm:t>
    </dgm:pt>
    <dgm:pt modelId="{66FC193F-F275-446E-84F1-90B03BFB1A6C}">
      <dgm:prSet phldrT="[Texto]"/>
      <dgm:spPr/>
      <dgm:t>
        <a:bodyPr/>
        <a:lstStyle/>
        <a:p>
          <a:r>
            <a:rPr lang="es-EC" dirty="0" smtClean="0"/>
            <a:t>SIMPLE Y BARATA ES UNIVERSAL</a:t>
          </a:r>
          <a:endParaRPr lang="es-EC" dirty="0"/>
        </a:p>
      </dgm:t>
    </dgm:pt>
    <dgm:pt modelId="{FC9FD112-A8D1-441C-A4E2-C3A83BAEE6A1}" type="parTrans" cxnId="{23B71957-A895-478D-92E5-5C88ACC45FDF}">
      <dgm:prSet/>
      <dgm:spPr/>
      <dgm:t>
        <a:bodyPr/>
        <a:lstStyle/>
        <a:p>
          <a:endParaRPr lang="es-EC"/>
        </a:p>
      </dgm:t>
    </dgm:pt>
    <dgm:pt modelId="{A53092DF-0444-46B9-9973-5E15A80ED22B}" type="sibTrans" cxnId="{23B71957-A895-478D-92E5-5C88ACC45FDF}">
      <dgm:prSet/>
      <dgm:spPr/>
      <dgm:t>
        <a:bodyPr/>
        <a:lstStyle/>
        <a:p>
          <a:endParaRPr lang="es-EC"/>
        </a:p>
      </dgm:t>
    </dgm:pt>
    <dgm:pt modelId="{69EE1945-BF57-48CE-AF04-1A261948A56B}">
      <dgm:prSet phldrT="[Texto]"/>
      <dgm:spPr/>
      <dgm:t>
        <a:bodyPr/>
        <a:lstStyle/>
        <a:p>
          <a:r>
            <a:rPr lang="es-EC" dirty="0" smtClean="0"/>
            <a:t>50% ESTADO</a:t>
          </a:r>
          <a:endParaRPr lang="es-EC" dirty="0"/>
        </a:p>
      </dgm:t>
    </dgm:pt>
    <dgm:pt modelId="{E834C877-F218-4545-B7B9-8C57B4AA50F9}" type="parTrans" cxnId="{93666E6A-D5F5-4C7E-983A-2276B4906592}">
      <dgm:prSet/>
      <dgm:spPr/>
      <dgm:t>
        <a:bodyPr/>
        <a:lstStyle/>
        <a:p>
          <a:endParaRPr lang="es-EC"/>
        </a:p>
      </dgm:t>
    </dgm:pt>
    <dgm:pt modelId="{6A4799DF-E90B-475B-9BDC-E6C2DCA90DAE}" type="sibTrans" cxnId="{93666E6A-D5F5-4C7E-983A-2276B4906592}">
      <dgm:prSet/>
      <dgm:spPr/>
      <dgm:t>
        <a:bodyPr/>
        <a:lstStyle/>
        <a:p>
          <a:endParaRPr lang="es-EC"/>
        </a:p>
      </dgm:t>
    </dgm:pt>
    <dgm:pt modelId="{DEC12077-E60E-42F2-92A7-16AFD2B974CD}">
      <dgm:prSet phldrT="[Texto]"/>
      <dgm:spPr/>
      <dgm:t>
        <a:bodyPr/>
        <a:lstStyle/>
        <a:p>
          <a:r>
            <a:rPr lang="es-EC" dirty="0" smtClean="0"/>
            <a:t>AUMENTO INVERSION</a:t>
          </a:r>
          <a:endParaRPr lang="es-EC" dirty="0"/>
        </a:p>
      </dgm:t>
    </dgm:pt>
    <dgm:pt modelId="{B114AC88-396E-4F40-A08A-E9FB3ED06B97}" type="parTrans" cxnId="{9613EEF5-3D29-4E3B-B570-8651F342E5A3}">
      <dgm:prSet/>
      <dgm:spPr/>
      <dgm:t>
        <a:bodyPr/>
        <a:lstStyle/>
        <a:p>
          <a:endParaRPr lang="es-EC"/>
        </a:p>
      </dgm:t>
    </dgm:pt>
    <dgm:pt modelId="{2AF44A8D-E9F1-4C3F-B43B-EA3D519B8E45}" type="sibTrans" cxnId="{9613EEF5-3D29-4E3B-B570-8651F342E5A3}">
      <dgm:prSet/>
      <dgm:spPr/>
      <dgm:t>
        <a:bodyPr/>
        <a:lstStyle/>
        <a:p>
          <a:endParaRPr lang="es-EC"/>
        </a:p>
      </dgm:t>
    </dgm:pt>
    <dgm:pt modelId="{686E5655-9652-4003-9F34-9BA9CE8FE28A}">
      <dgm:prSet phldrT="[Texto]"/>
      <dgm:spPr/>
      <dgm:t>
        <a:bodyPr/>
        <a:lstStyle/>
        <a:p>
          <a:r>
            <a:rPr lang="es-EC" dirty="0" smtClean="0"/>
            <a:t>IMPUESTOS</a:t>
          </a:r>
          <a:endParaRPr lang="es-EC" dirty="0"/>
        </a:p>
      </dgm:t>
    </dgm:pt>
    <dgm:pt modelId="{D3EF5239-2AAB-4CB4-A91C-40D661D44B4E}" type="parTrans" cxnId="{6C3567F8-5F00-491C-9EA8-115E71AFDE1B}">
      <dgm:prSet/>
      <dgm:spPr/>
      <dgm:t>
        <a:bodyPr/>
        <a:lstStyle/>
        <a:p>
          <a:endParaRPr lang="es-EC"/>
        </a:p>
      </dgm:t>
    </dgm:pt>
    <dgm:pt modelId="{FCB8E045-1980-4E98-B428-BE5FB53DA870}" type="sibTrans" cxnId="{6C3567F8-5F00-491C-9EA8-115E71AFDE1B}">
      <dgm:prSet/>
      <dgm:spPr/>
      <dgm:t>
        <a:bodyPr/>
        <a:lstStyle/>
        <a:p>
          <a:endParaRPr lang="es-EC"/>
        </a:p>
      </dgm:t>
    </dgm:pt>
    <dgm:pt modelId="{24720433-7CA8-47D9-878A-A3DEC954CE36}">
      <dgm:prSet phldrT="[Texto]"/>
      <dgm:spPr/>
      <dgm:t>
        <a:bodyPr/>
        <a:lstStyle/>
        <a:p>
          <a:r>
            <a:rPr lang="es-EC" dirty="0" smtClean="0"/>
            <a:t>HOSPITALES REGULARES CONDICIONES</a:t>
          </a:r>
          <a:endParaRPr lang="es-EC" dirty="0"/>
        </a:p>
      </dgm:t>
    </dgm:pt>
    <dgm:pt modelId="{CF394B7C-2DE1-45AC-879E-74A589B41465}" type="parTrans" cxnId="{04E7B646-8FA4-4406-A660-065CF4C94962}">
      <dgm:prSet/>
      <dgm:spPr/>
      <dgm:t>
        <a:bodyPr/>
        <a:lstStyle/>
        <a:p>
          <a:endParaRPr lang="es-EC"/>
        </a:p>
      </dgm:t>
    </dgm:pt>
    <dgm:pt modelId="{34C8407E-EA53-430F-BA79-DB419F23AD80}" type="sibTrans" cxnId="{04E7B646-8FA4-4406-A660-065CF4C94962}">
      <dgm:prSet/>
      <dgm:spPr/>
      <dgm:t>
        <a:bodyPr/>
        <a:lstStyle/>
        <a:p>
          <a:endParaRPr lang="es-EC"/>
        </a:p>
      </dgm:t>
    </dgm:pt>
    <dgm:pt modelId="{EEB24033-E5DE-4EEF-9BA6-5F5B40D647AC}">
      <dgm:prSet phldrT="[Texto]"/>
      <dgm:spPr/>
      <dgm:t>
        <a:bodyPr/>
        <a:lstStyle/>
        <a:p>
          <a:r>
            <a:rPr lang="es-EC" dirty="0" smtClean="0"/>
            <a:t>MODIFICACIONES  Y MEJORAS INFRAESTRUCTURA</a:t>
          </a:r>
          <a:endParaRPr lang="es-EC" dirty="0"/>
        </a:p>
      </dgm:t>
    </dgm:pt>
    <dgm:pt modelId="{BB71BEB2-97EB-451C-B55C-66EBA2C48D93}" type="parTrans" cxnId="{062E3D3E-2947-448C-861B-6CD716172C1B}">
      <dgm:prSet/>
      <dgm:spPr/>
      <dgm:t>
        <a:bodyPr/>
        <a:lstStyle/>
        <a:p>
          <a:endParaRPr lang="es-EC"/>
        </a:p>
      </dgm:t>
    </dgm:pt>
    <dgm:pt modelId="{65AE1B87-FBE8-4DFB-92AC-C3480998F657}" type="sibTrans" cxnId="{062E3D3E-2947-448C-861B-6CD716172C1B}">
      <dgm:prSet/>
      <dgm:spPr/>
      <dgm:t>
        <a:bodyPr/>
        <a:lstStyle/>
        <a:p>
          <a:endParaRPr lang="es-EC"/>
        </a:p>
      </dgm:t>
    </dgm:pt>
    <dgm:pt modelId="{AF5DBAC4-E3D7-468C-80D6-77C96FF18887}">
      <dgm:prSet phldrT="[Texto]"/>
      <dgm:spPr/>
      <dgm:t>
        <a:bodyPr/>
        <a:lstStyle/>
        <a:p>
          <a:r>
            <a:rPr lang="es-EC" dirty="0" smtClean="0"/>
            <a:t>CARECE </a:t>
          </a:r>
          <a:endParaRPr lang="es-EC" dirty="0"/>
        </a:p>
      </dgm:t>
    </dgm:pt>
    <dgm:pt modelId="{385B2679-63C9-4C77-965A-1EC793EABA62}" type="parTrans" cxnId="{C02DC9BC-BA07-4BBA-934E-808338F73DE5}">
      <dgm:prSet/>
      <dgm:spPr/>
      <dgm:t>
        <a:bodyPr/>
        <a:lstStyle/>
        <a:p>
          <a:endParaRPr lang="es-EC"/>
        </a:p>
      </dgm:t>
    </dgm:pt>
    <dgm:pt modelId="{CE39170B-12A1-43C0-872B-000D6FCF398A}" type="sibTrans" cxnId="{C02DC9BC-BA07-4BBA-934E-808338F73DE5}">
      <dgm:prSet/>
      <dgm:spPr/>
      <dgm:t>
        <a:bodyPr/>
        <a:lstStyle/>
        <a:p>
          <a:endParaRPr lang="es-EC"/>
        </a:p>
      </dgm:t>
    </dgm:pt>
    <dgm:pt modelId="{28CB68A9-1EDA-4441-8F87-E40920537FCC}">
      <dgm:prSet phldrT="[Texto]"/>
      <dgm:spPr/>
      <dgm:t>
        <a:bodyPr/>
        <a:lstStyle/>
        <a:p>
          <a:endParaRPr lang="es-EC" dirty="0"/>
        </a:p>
      </dgm:t>
    </dgm:pt>
    <dgm:pt modelId="{490CA678-EC1E-4132-9F5C-0F573B7B70E7}" type="parTrans" cxnId="{D64933B1-DABE-4695-8BAF-446B36E18245}">
      <dgm:prSet/>
      <dgm:spPr/>
      <dgm:t>
        <a:bodyPr/>
        <a:lstStyle/>
        <a:p>
          <a:endParaRPr lang="es-EC"/>
        </a:p>
      </dgm:t>
    </dgm:pt>
    <dgm:pt modelId="{71B4D003-5C0E-4014-B219-7833B6D5C0E5}" type="sibTrans" cxnId="{D64933B1-DABE-4695-8BAF-446B36E18245}">
      <dgm:prSet/>
      <dgm:spPr/>
      <dgm:t>
        <a:bodyPr/>
        <a:lstStyle/>
        <a:p>
          <a:endParaRPr lang="es-EC"/>
        </a:p>
      </dgm:t>
    </dgm:pt>
    <dgm:pt modelId="{74128A05-59F9-4018-8224-BA4A863C1B77}">
      <dgm:prSet phldrT="[Texto]"/>
      <dgm:spPr/>
      <dgm:t>
        <a:bodyPr/>
        <a:lstStyle/>
        <a:p>
          <a:r>
            <a:rPr lang="es-EC" dirty="0" smtClean="0"/>
            <a:t>DESARROLLO PAULATINO</a:t>
          </a:r>
          <a:endParaRPr lang="es-EC" dirty="0"/>
        </a:p>
      </dgm:t>
    </dgm:pt>
    <dgm:pt modelId="{24F93E12-18D0-497A-B903-F6E388990C48}" type="parTrans" cxnId="{3C8CCEE4-FD90-4FE6-B610-577E7F4C6396}">
      <dgm:prSet/>
      <dgm:spPr/>
      <dgm:t>
        <a:bodyPr/>
        <a:lstStyle/>
        <a:p>
          <a:endParaRPr lang="es-EC"/>
        </a:p>
      </dgm:t>
    </dgm:pt>
    <dgm:pt modelId="{EE8F59D9-623C-40A3-8AAB-132FF156F0D2}" type="sibTrans" cxnId="{3C8CCEE4-FD90-4FE6-B610-577E7F4C6396}">
      <dgm:prSet/>
      <dgm:spPr/>
      <dgm:t>
        <a:bodyPr/>
        <a:lstStyle/>
        <a:p>
          <a:endParaRPr lang="es-EC"/>
        </a:p>
      </dgm:t>
    </dgm:pt>
    <dgm:pt modelId="{E34B13F5-CD3D-41AE-B90F-7244BDE1C632}">
      <dgm:prSet phldrT="[Texto]"/>
      <dgm:spPr/>
      <dgm:t>
        <a:bodyPr/>
        <a:lstStyle/>
        <a:p>
          <a:r>
            <a:rPr lang="es-EC" dirty="0" smtClean="0"/>
            <a:t>(298.197.043)</a:t>
          </a:r>
          <a:endParaRPr lang="es-EC" dirty="0"/>
        </a:p>
      </dgm:t>
    </dgm:pt>
    <dgm:pt modelId="{D6A15A67-E4D6-42CC-A791-93281DA9C009}" type="parTrans" cxnId="{8A74C30F-1754-4656-87D9-F5681ED957B6}">
      <dgm:prSet/>
      <dgm:spPr/>
      <dgm:t>
        <a:bodyPr/>
        <a:lstStyle/>
        <a:p>
          <a:endParaRPr lang="es-EC"/>
        </a:p>
      </dgm:t>
    </dgm:pt>
    <dgm:pt modelId="{C79E6C36-5E53-4263-B553-9C8D0E8C315B}" type="sibTrans" cxnId="{8A74C30F-1754-4656-87D9-F5681ED957B6}">
      <dgm:prSet/>
      <dgm:spPr/>
      <dgm:t>
        <a:bodyPr/>
        <a:lstStyle/>
        <a:p>
          <a:endParaRPr lang="es-EC"/>
        </a:p>
      </dgm:t>
    </dgm:pt>
    <dgm:pt modelId="{6894E675-657B-463B-8594-03736D392AC9}">
      <dgm:prSet phldrT="[Texto]"/>
      <dgm:spPr/>
      <dgm:t>
        <a:bodyPr/>
        <a:lstStyle/>
        <a:p>
          <a:r>
            <a:rPr lang="es-EC" dirty="0" smtClean="0"/>
            <a:t>MONARQUIA</a:t>
          </a:r>
          <a:endParaRPr lang="es-EC" dirty="0"/>
        </a:p>
      </dgm:t>
    </dgm:pt>
    <dgm:pt modelId="{6B032C4A-26BE-486A-817F-FD04648785F8}" type="parTrans" cxnId="{12A6B517-4E45-4EB1-B920-35EBFC84634F}">
      <dgm:prSet/>
      <dgm:spPr/>
      <dgm:t>
        <a:bodyPr/>
        <a:lstStyle/>
        <a:p>
          <a:endParaRPr lang="es-EC"/>
        </a:p>
      </dgm:t>
    </dgm:pt>
    <dgm:pt modelId="{E957A1F5-3626-4A67-8890-EF43FCCD0A52}" type="sibTrans" cxnId="{12A6B517-4E45-4EB1-B920-35EBFC84634F}">
      <dgm:prSet/>
      <dgm:spPr/>
      <dgm:t>
        <a:bodyPr/>
        <a:lstStyle/>
        <a:p>
          <a:endParaRPr lang="es-EC"/>
        </a:p>
      </dgm:t>
    </dgm:pt>
    <dgm:pt modelId="{77BD6290-C618-4BDD-AED3-93A878A1D567}">
      <dgm:prSet phldrT="[Texto]"/>
      <dgm:spPr/>
      <dgm:t>
        <a:bodyPr/>
        <a:lstStyle/>
        <a:p>
          <a:r>
            <a:rPr lang="es-EC" dirty="0" smtClean="0"/>
            <a:t>ENTREGA TURNOS</a:t>
          </a:r>
          <a:endParaRPr lang="es-EC" dirty="0"/>
        </a:p>
      </dgm:t>
    </dgm:pt>
    <dgm:pt modelId="{E9ACEBE0-77F0-4359-919C-DE8300A0B182}" type="parTrans" cxnId="{8D6F75FA-8C4A-4913-A796-D816A6295B1A}">
      <dgm:prSet/>
      <dgm:spPr/>
      <dgm:t>
        <a:bodyPr/>
        <a:lstStyle/>
        <a:p>
          <a:endParaRPr lang="es-EC"/>
        </a:p>
      </dgm:t>
    </dgm:pt>
    <dgm:pt modelId="{029A411D-5031-47C4-833B-3608540D13FE}" type="sibTrans" cxnId="{8D6F75FA-8C4A-4913-A796-D816A6295B1A}">
      <dgm:prSet/>
      <dgm:spPr/>
      <dgm:t>
        <a:bodyPr/>
        <a:lstStyle/>
        <a:p>
          <a:endParaRPr lang="es-EC"/>
        </a:p>
      </dgm:t>
    </dgm:pt>
    <dgm:pt modelId="{C4A41702-6087-4B61-9E05-E74C381A3195}">
      <dgm:prSet phldrT="[Texto]"/>
      <dgm:spPr/>
      <dgm:t>
        <a:bodyPr/>
        <a:lstStyle/>
        <a:p>
          <a:r>
            <a:rPr lang="es-EC" dirty="0" smtClean="0"/>
            <a:t>CANAL TELEFONICO 171</a:t>
          </a:r>
          <a:endParaRPr lang="es-EC" dirty="0"/>
        </a:p>
      </dgm:t>
    </dgm:pt>
    <dgm:pt modelId="{5B451319-65FA-456A-8AC2-9B8F2C95B80A}" type="parTrans" cxnId="{D182AE31-FAE5-4848-8C45-0F59A6078293}">
      <dgm:prSet/>
      <dgm:spPr/>
      <dgm:t>
        <a:bodyPr/>
        <a:lstStyle/>
        <a:p>
          <a:endParaRPr lang="es-EC"/>
        </a:p>
      </dgm:t>
    </dgm:pt>
    <dgm:pt modelId="{D72AC202-793E-4241-ADCB-E5AA3C13DAAC}" type="sibTrans" cxnId="{D182AE31-FAE5-4848-8C45-0F59A6078293}">
      <dgm:prSet/>
      <dgm:spPr/>
      <dgm:t>
        <a:bodyPr/>
        <a:lstStyle/>
        <a:p>
          <a:endParaRPr lang="es-EC"/>
        </a:p>
      </dgm:t>
    </dgm:pt>
    <dgm:pt modelId="{9A94C5E9-58AC-4024-957E-E8445342B6C8}">
      <dgm:prSet phldrT="[Texto]"/>
      <dgm:spPr/>
      <dgm:t>
        <a:bodyPr/>
        <a:lstStyle/>
        <a:p>
          <a:r>
            <a:rPr lang="es-EC" dirty="0" smtClean="0"/>
            <a:t>LINEAS ESTRATEGICAS</a:t>
          </a:r>
          <a:endParaRPr lang="es-EC" dirty="0"/>
        </a:p>
      </dgm:t>
    </dgm:pt>
    <dgm:pt modelId="{06917F67-6BC0-4831-85A9-D65B14673ED1}" type="parTrans" cxnId="{04EEEE32-0D76-4C1E-94A0-1463E0F8DE60}">
      <dgm:prSet/>
      <dgm:spPr/>
      <dgm:t>
        <a:bodyPr/>
        <a:lstStyle/>
        <a:p>
          <a:endParaRPr lang="es-EC"/>
        </a:p>
      </dgm:t>
    </dgm:pt>
    <dgm:pt modelId="{860BB9AE-A328-4086-9B9E-3A1549804092}" type="sibTrans" cxnId="{04EEEE32-0D76-4C1E-94A0-1463E0F8DE60}">
      <dgm:prSet/>
      <dgm:spPr/>
      <dgm:t>
        <a:bodyPr/>
        <a:lstStyle/>
        <a:p>
          <a:endParaRPr lang="es-EC"/>
        </a:p>
      </dgm:t>
    </dgm:pt>
    <dgm:pt modelId="{10B2F73B-BB1D-46EF-A819-75ADAB162629}" type="pres">
      <dgm:prSet presAssocID="{483276FB-402B-4583-8DDC-30A2D383ED3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33CCE41-0284-4683-9530-D706BB03C7F3}" type="pres">
      <dgm:prSet presAssocID="{767CF6A1-F3DB-4170-8673-6C9A3E3408FB}" presName="compositeNode" presStyleCnt="0">
        <dgm:presLayoutVars>
          <dgm:bulletEnabled val="1"/>
        </dgm:presLayoutVars>
      </dgm:prSet>
      <dgm:spPr/>
    </dgm:pt>
    <dgm:pt modelId="{2576E188-9171-4B37-9694-B1557F96E39A}" type="pres">
      <dgm:prSet presAssocID="{767CF6A1-F3DB-4170-8673-6C9A3E3408FB}" presName="image" presStyleLbl="fgImgPlace1" presStyleIdx="0" presStyleCnt="3"/>
      <dgm:spPr/>
    </dgm:pt>
    <dgm:pt modelId="{D5BC996C-180D-4372-908A-FE47FA271670}" type="pres">
      <dgm:prSet presAssocID="{767CF6A1-F3DB-4170-8673-6C9A3E3408F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BD7D55-9E84-4AF6-BBC5-AC96CE81A7E2}" type="pres">
      <dgm:prSet presAssocID="{767CF6A1-F3DB-4170-8673-6C9A3E3408F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89C81C-00BE-4868-8429-FDFF50F04BD5}" type="pres">
      <dgm:prSet presAssocID="{3CA8E483-905C-4DC0-88BF-B454017B9420}" presName="sibTrans" presStyleCnt="0"/>
      <dgm:spPr/>
    </dgm:pt>
    <dgm:pt modelId="{BF038435-0FB3-4168-A9D8-EB4951EB523E}" type="pres">
      <dgm:prSet presAssocID="{EE20FFED-AF62-4B50-88B7-A5C376148C48}" presName="compositeNode" presStyleCnt="0">
        <dgm:presLayoutVars>
          <dgm:bulletEnabled val="1"/>
        </dgm:presLayoutVars>
      </dgm:prSet>
      <dgm:spPr/>
    </dgm:pt>
    <dgm:pt modelId="{1DFC40F8-768A-4868-9EF7-9D94AFA4DF91}" type="pres">
      <dgm:prSet presAssocID="{EE20FFED-AF62-4B50-88B7-A5C376148C48}" presName="image" presStyleLbl="fgImgPlace1" presStyleIdx="1" presStyleCnt="3"/>
      <dgm:spPr/>
      <dgm:t>
        <a:bodyPr/>
        <a:lstStyle/>
        <a:p>
          <a:endParaRPr lang="es-EC"/>
        </a:p>
      </dgm:t>
    </dgm:pt>
    <dgm:pt modelId="{DCFE8369-EB0A-4B40-9C75-95358F0F705C}" type="pres">
      <dgm:prSet presAssocID="{EE20FFED-AF62-4B50-88B7-A5C376148C4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84EA96-42AD-4127-83D7-5C5607BF1D1F}" type="pres">
      <dgm:prSet presAssocID="{EE20FFED-AF62-4B50-88B7-A5C376148C4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A69081-60E8-4326-8A82-192988441945}" type="pres">
      <dgm:prSet presAssocID="{3813CA39-5E55-4B1F-8F7D-CDE8B0458EAD}" presName="sibTrans" presStyleCnt="0"/>
      <dgm:spPr/>
    </dgm:pt>
    <dgm:pt modelId="{D4614263-5204-466B-BBBB-9E5A2FBDB1A4}" type="pres">
      <dgm:prSet presAssocID="{81ADFDE7-1684-44F4-85A7-1AF87C8FEC64}" presName="compositeNode" presStyleCnt="0">
        <dgm:presLayoutVars>
          <dgm:bulletEnabled val="1"/>
        </dgm:presLayoutVars>
      </dgm:prSet>
      <dgm:spPr/>
    </dgm:pt>
    <dgm:pt modelId="{B73826D9-7F19-4CD0-8624-AA9B9F4CF18D}" type="pres">
      <dgm:prSet presAssocID="{81ADFDE7-1684-44F4-85A7-1AF87C8FEC64}" presName="image" presStyleLbl="fgImgPlace1" presStyleIdx="2" presStyleCnt="3"/>
      <dgm:spPr/>
    </dgm:pt>
    <dgm:pt modelId="{C02EE7F6-0714-4112-B7BE-9072D493945D}" type="pres">
      <dgm:prSet presAssocID="{81ADFDE7-1684-44F4-85A7-1AF87C8FEC6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9CEFC0-AD6C-47F8-87AD-904F86D43B3E}" type="pres">
      <dgm:prSet presAssocID="{81ADFDE7-1684-44F4-85A7-1AF87C8FEC6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CCA857-A97C-40CD-BA48-C7F85F50A440}" type="presOf" srcId="{66FC193F-F275-446E-84F1-90B03BFB1A6C}" destId="{C02EE7F6-0714-4112-B7BE-9072D493945D}" srcOrd="0" destOrd="3" presId="urn:microsoft.com/office/officeart/2005/8/layout/hList2"/>
    <dgm:cxn modelId="{04E7B646-8FA4-4406-A660-065CF4C94962}" srcId="{767CF6A1-F3DB-4170-8673-6C9A3E3408FB}" destId="{24720433-7CA8-47D9-878A-A3DEC954CE36}" srcOrd="5" destOrd="0" parTransId="{CF394B7C-2DE1-45AC-879E-74A589B41465}" sibTransId="{34C8407E-EA53-430F-BA79-DB419F23AD80}"/>
    <dgm:cxn modelId="{0EB40203-BFA7-4FF9-ABA8-F136D28B44A6}" type="presOf" srcId="{74128A05-59F9-4018-8224-BA4A863C1B77}" destId="{D5BC996C-180D-4372-908A-FE47FA271670}" srcOrd="0" destOrd="2" presId="urn:microsoft.com/office/officeart/2005/8/layout/hList2"/>
    <dgm:cxn modelId="{901B0B2C-5B54-47A9-BF51-6BE1DC8BAEA2}" srcId="{767CF6A1-F3DB-4170-8673-6C9A3E3408FB}" destId="{565414D2-D075-4ABA-8F4E-358E7511FF0F}" srcOrd="1" destOrd="0" parTransId="{C43AFDAC-D8AB-4E20-A726-92C40378C137}" sibTransId="{74AE11C6-1800-45E8-9422-F37487CBFCCA}"/>
    <dgm:cxn modelId="{02500D89-1EEB-43CB-AFA1-CDA34681B357}" type="presOf" srcId="{686E5655-9652-4003-9F34-9BA9CE8FE28A}" destId="{C02EE7F6-0714-4112-B7BE-9072D493945D}" srcOrd="0" destOrd="4" presId="urn:microsoft.com/office/officeart/2005/8/layout/hList2"/>
    <dgm:cxn modelId="{41C4155E-E50F-42D8-ACA1-B52D9DD0C486}" type="presOf" srcId="{9A94C5E9-58AC-4024-957E-E8445342B6C8}" destId="{C02EE7F6-0714-4112-B7BE-9072D493945D}" srcOrd="0" destOrd="6" presId="urn:microsoft.com/office/officeart/2005/8/layout/hList2"/>
    <dgm:cxn modelId="{C686BFAC-76B0-4FD9-98CF-C6DA1D06A8A2}" type="presOf" srcId="{AF5DBAC4-E3D7-468C-80D6-77C96FF18887}" destId="{C02EE7F6-0714-4112-B7BE-9072D493945D}" srcOrd="0" destOrd="5" presId="urn:microsoft.com/office/officeart/2005/8/layout/hList2"/>
    <dgm:cxn modelId="{D64933B1-DABE-4695-8BAF-446B36E18245}" srcId="{767CF6A1-F3DB-4170-8673-6C9A3E3408FB}" destId="{28CB68A9-1EDA-4441-8F87-E40920537FCC}" srcOrd="7" destOrd="0" parTransId="{490CA678-EC1E-4132-9F5C-0F573B7B70E7}" sibTransId="{71B4D003-5C0E-4014-B219-7833B6D5C0E5}"/>
    <dgm:cxn modelId="{E422B988-11FD-4145-91A7-6D24E406EF8A}" srcId="{EE20FFED-AF62-4B50-88B7-A5C376148C48}" destId="{2CE4CA6D-7529-4EBE-A9B8-E8C153544262}" srcOrd="2" destOrd="0" parTransId="{D69AF4C0-4A61-4008-B925-62681DF2A0F9}" sibTransId="{659C61DE-FD89-434F-8985-0D007622B7A3}"/>
    <dgm:cxn modelId="{8D6F75FA-8C4A-4913-A796-D816A6295B1A}" srcId="{767CF6A1-F3DB-4170-8673-6C9A3E3408FB}" destId="{77BD6290-C618-4BDD-AED3-93A878A1D567}" srcOrd="6" destOrd="0" parTransId="{E9ACEBE0-77F0-4359-919C-DE8300A0B182}" sibTransId="{029A411D-5031-47C4-833B-3608540D13FE}"/>
    <dgm:cxn modelId="{93666E6A-D5F5-4C7E-983A-2276B4906592}" srcId="{767CF6A1-F3DB-4170-8673-6C9A3E3408FB}" destId="{69EE1945-BF57-48CE-AF04-1A261948A56B}" srcOrd="4" destOrd="0" parTransId="{E834C877-F218-4545-B7B9-8C57B4AA50F9}" sibTransId="{6A4799DF-E90B-475B-9BDC-E6C2DCA90DAE}"/>
    <dgm:cxn modelId="{04EEEE32-0D76-4C1E-94A0-1463E0F8DE60}" srcId="{81ADFDE7-1684-44F4-85A7-1AF87C8FEC64}" destId="{9A94C5E9-58AC-4024-957E-E8445342B6C8}" srcOrd="6" destOrd="0" parTransId="{06917F67-6BC0-4831-85A9-D65B14673ED1}" sibTransId="{860BB9AE-A328-4086-9B9E-3A1549804092}"/>
    <dgm:cxn modelId="{9B5A36A5-4477-4BCE-9BD2-3795BC9E80F6}" srcId="{483276FB-402B-4583-8DDC-30A2D383ED3F}" destId="{81ADFDE7-1684-44F4-85A7-1AF87C8FEC64}" srcOrd="2" destOrd="0" parTransId="{901E8EFF-1E09-4B1F-919C-9DE68C19B670}" sibTransId="{C5816146-2820-4694-8D64-E39FA0E93E29}"/>
    <dgm:cxn modelId="{C3ECE748-F1C3-4E8D-9AA4-A6155573BB51}" srcId="{EE20FFED-AF62-4B50-88B7-A5C376148C48}" destId="{DE8AA0FA-660F-496E-95C2-06382929A390}" srcOrd="1" destOrd="0" parTransId="{069CE8E4-8B76-406E-A5A0-CE733F7EDBAC}" sibTransId="{D47650C4-66AE-4985-BFEE-6F013C6256C0}"/>
    <dgm:cxn modelId="{870C5A3D-96B8-4D33-962D-2046A4C29FE8}" type="presOf" srcId="{DEC12077-E60E-42F2-92A7-16AFD2B974CD}" destId="{DCFE8369-EB0A-4B40-9C75-95358F0F705C}" srcOrd="0" destOrd="3" presId="urn:microsoft.com/office/officeart/2005/8/layout/hList2"/>
    <dgm:cxn modelId="{10016BE9-A296-4E7B-B0E1-B731F38260C8}" srcId="{81ADFDE7-1684-44F4-85A7-1AF87C8FEC64}" destId="{051B63E9-C586-4404-AB87-6F2927C0BBA2}" srcOrd="0" destOrd="0" parTransId="{0A11C40D-3839-4237-97B6-835775BC6961}" sibTransId="{CAC68EAE-E61F-436A-B31F-5CC141D77F16}"/>
    <dgm:cxn modelId="{E832CA90-59D2-41EA-904D-13351A8443B4}" srcId="{483276FB-402B-4583-8DDC-30A2D383ED3F}" destId="{767CF6A1-F3DB-4170-8673-6C9A3E3408FB}" srcOrd="0" destOrd="0" parTransId="{8A0A1A9C-28A8-424C-9B9C-9D104408161F}" sibTransId="{3CA8E483-905C-4DC0-88BF-B454017B9420}"/>
    <dgm:cxn modelId="{12A6B517-4E45-4EB1-B920-35EBFC84634F}" srcId="{81ADFDE7-1684-44F4-85A7-1AF87C8FEC64}" destId="{6894E675-657B-463B-8594-03736D392AC9}" srcOrd="1" destOrd="0" parTransId="{6B032C4A-26BE-486A-817F-FD04648785F8}" sibTransId="{E957A1F5-3626-4A67-8890-EF43FCCD0A52}"/>
    <dgm:cxn modelId="{062E3D3E-2947-448C-861B-6CD716172C1B}" srcId="{EE20FFED-AF62-4B50-88B7-A5C376148C48}" destId="{EEB24033-E5DE-4EEF-9BA6-5F5B40D647AC}" srcOrd="5" destOrd="0" parTransId="{BB71BEB2-97EB-451C-B55C-66EBA2C48D93}" sibTransId="{65AE1B87-FBE8-4DFB-92AC-C3480998F657}"/>
    <dgm:cxn modelId="{EB80CF87-C78C-4CCF-92B6-85283AE22436}" type="presOf" srcId="{92E66E71-9ED9-4E6B-87FF-7D0EEA1A4772}" destId="{D5BC996C-180D-4372-908A-FE47FA271670}" srcOrd="0" destOrd="0" presId="urn:microsoft.com/office/officeart/2005/8/layout/hList2"/>
    <dgm:cxn modelId="{15A3F1D2-AA21-4DCB-BA6B-9988B67B8DB4}" type="presOf" srcId="{767CF6A1-F3DB-4170-8673-6C9A3E3408FB}" destId="{53BD7D55-9E84-4AF6-BBC5-AC96CE81A7E2}" srcOrd="0" destOrd="0" presId="urn:microsoft.com/office/officeart/2005/8/layout/hList2"/>
    <dgm:cxn modelId="{3329500F-3F88-438C-A1EA-1D80E950FB7B}" type="presOf" srcId="{966C52F7-F25D-4156-B31E-DA3480584502}" destId="{DCFE8369-EB0A-4B40-9C75-95358F0F705C}" srcOrd="0" destOrd="0" presId="urn:microsoft.com/office/officeart/2005/8/layout/hList2"/>
    <dgm:cxn modelId="{DBCC4940-8521-48F8-B776-CF8B2FA01F83}" type="presOf" srcId="{DE8AA0FA-660F-496E-95C2-06382929A390}" destId="{DCFE8369-EB0A-4B40-9C75-95358F0F705C}" srcOrd="0" destOrd="1" presId="urn:microsoft.com/office/officeart/2005/8/layout/hList2"/>
    <dgm:cxn modelId="{C02DC9BC-BA07-4BBA-934E-808338F73DE5}" srcId="{81ADFDE7-1684-44F4-85A7-1AF87C8FEC64}" destId="{AF5DBAC4-E3D7-468C-80D6-77C96FF18887}" srcOrd="5" destOrd="0" parTransId="{385B2679-63C9-4C77-965A-1EC793EABA62}" sibTransId="{CE39170B-12A1-43C0-872B-000D6FCF398A}"/>
    <dgm:cxn modelId="{1B30296D-0D83-45D7-ACF4-E7D4A35889B6}" type="presOf" srcId="{24720433-7CA8-47D9-878A-A3DEC954CE36}" destId="{D5BC996C-180D-4372-908A-FE47FA271670}" srcOrd="0" destOrd="5" presId="urn:microsoft.com/office/officeart/2005/8/layout/hList2"/>
    <dgm:cxn modelId="{5725755E-2898-4B8D-9458-2CE4251FCC62}" srcId="{767CF6A1-F3DB-4170-8673-6C9A3E3408FB}" destId="{15C121BA-9426-4B29-BB0C-07926518C59C}" srcOrd="3" destOrd="0" parTransId="{320ADA6C-84D6-4B4F-B72A-761776C23CB0}" sibTransId="{BC0D5555-C4D0-4D42-BA18-E8B5D08AE62A}"/>
    <dgm:cxn modelId="{009DB3D9-CA8D-474C-8192-414F1ED93869}" srcId="{81ADFDE7-1684-44F4-85A7-1AF87C8FEC64}" destId="{458222F1-7144-47C1-8B1B-1A36FACAC9EA}" srcOrd="2" destOrd="0" parTransId="{D60FD6B7-58CF-430C-96BF-006078ECB7E2}" sibTransId="{DCC65C10-A5C3-4F15-9251-4AFDC4A8A88D}"/>
    <dgm:cxn modelId="{E30BD375-9958-4C44-8C68-07221607FDA9}" type="presOf" srcId="{458222F1-7144-47C1-8B1B-1A36FACAC9EA}" destId="{C02EE7F6-0714-4112-B7BE-9072D493945D}" srcOrd="0" destOrd="2" presId="urn:microsoft.com/office/officeart/2005/8/layout/hList2"/>
    <dgm:cxn modelId="{E2E78E4A-C556-421B-BFE8-EBAA5C14A6D1}" type="presOf" srcId="{EEB24033-E5DE-4EEF-9BA6-5F5B40D647AC}" destId="{DCFE8369-EB0A-4B40-9C75-95358F0F705C}" srcOrd="0" destOrd="5" presId="urn:microsoft.com/office/officeart/2005/8/layout/hList2"/>
    <dgm:cxn modelId="{9613EEF5-3D29-4E3B-B570-8651F342E5A3}" srcId="{EE20FFED-AF62-4B50-88B7-A5C376148C48}" destId="{DEC12077-E60E-42F2-92A7-16AFD2B974CD}" srcOrd="3" destOrd="0" parTransId="{B114AC88-396E-4F40-A08A-E9FB3ED06B97}" sibTransId="{2AF44A8D-E9F1-4C3F-B43B-EA3D519B8E45}"/>
    <dgm:cxn modelId="{D0F1B277-DAF5-411C-9911-A5B8A674BF70}" type="presOf" srcId="{6894E675-657B-463B-8594-03736D392AC9}" destId="{C02EE7F6-0714-4112-B7BE-9072D493945D}" srcOrd="0" destOrd="1" presId="urn:microsoft.com/office/officeart/2005/8/layout/hList2"/>
    <dgm:cxn modelId="{3C1D7F03-A40F-4F96-A9D8-6B3420B03370}" type="presOf" srcId="{C4A41702-6087-4B61-9E05-E74C381A3195}" destId="{DCFE8369-EB0A-4B40-9C75-95358F0F705C}" srcOrd="0" destOrd="6" presId="urn:microsoft.com/office/officeart/2005/8/layout/hList2"/>
    <dgm:cxn modelId="{F006DB75-124D-4F6A-9392-83AA115502F1}" type="presOf" srcId="{81ADFDE7-1684-44F4-85A7-1AF87C8FEC64}" destId="{A19CEFC0-AD6C-47F8-87AD-904F86D43B3E}" srcOrd="0" destOrd="0" presId="urn:microsoft.com/office/officeart/2005/8/layout/hList2"/>
    <dgm:cxn modelId="{C65B15C0-10CA-47DA-8B54-B5CF0E25DF13}" type="presOf" srcId="{051B63E9-C586-4404-AB87-6F2927C0BBA2}" destId="{C02EE7F6-0714-4112-B7BE-9072D493945D}" srcOrd="0" destOrd="0" presId="urn:microsoft.com/office/officeart/2005/8/layout/hList2"/>
    <dgm:cxn modelId="{3C8CCEE4-FD90-4FE6-B610-577E7F4C6396}" srcId="{767CF6A1-F3DB-4170-8673-6C9A3E3408FB}" destId="{74128A05-59F9-4018-8224-BA4A863C1B77}" srcOrd="2" destOrd="0" parTransId="{24F93E12-18D0-497A-B903-F6E388990C48}" sibTransId="{EE8F59D9-623C-40A3-8AAB-132FF156F0D2}"/>
    <dgm:cxn modelId="{92169173-632A-4A87-A45A-AD2252B9E56D}" type="presOf" srcId="{EE20FFED-AF62-4B50-88B7-A5C376148C48}" destId="{3E84EA96-42AD-4127-83D7-5C5607BF1D1F}" srcOrd="0" destOrd="0" presId="urn:microsoft.com/office/officeart/2005/8/layout/hList2"/>
    <dgm:cxn modelId="{1BF15AEA-95D1-4A81-86D5-1002533116DC}" type="presOf" srcId="{69EE1945-BF57-48CE-AF04-1A261948A56B}" destId="{D5BC996C-180D-4372-908A-FE47FA271670}" srcOrd="0" destOrd="4" presId="urn:microsoft.com/office/officeart/2005/8/layout/hList2"/>
    <dgm:cxn modelId="{8A74C30F-1754-4656-87D9-F5681ED957B6}" srcId="{EE20FFED-AF62-4B50-88B7-A5C376148C48}" destId="{E34B13F5-CD3D-41AE-B90F-7244BDE1C632}" srcOrd="4" destOrd="0" parTransId="{D6A15A67-E4D6-42CC-A791-93281DA9C009}" sibTransId="{C79E6C36-5E53-4263-B553-9C8D0E8C315B}"/>
    <dgm:cxn modelId="{68A7AC94-1192-4F52-ACFA-7024962ABC1E}" srcId="{483276FB-402B-4583-8DDC-30A2D383ED3F}" destId="{EE20FFED-AF62-4B50-88B7-A5C376148C48}" srcOrd="1" destOrd="0" parTransId="{BEEBCDEA-3652-4532-BD58-B0B22E49A8E1}" sibTransId="{3813CA39-5E55-4B1F-8F7D-CDE8B0458EAD}"/>
    <dgm:cxn modelId="{6EDD366B-AE92-42A8-87DF-0D4FD2815C74}" srcId="{EE20FFED-AF62-4B50-88B7-A5C376148C48}" destId="{966C52F7-F25D-4156-B31E-DA3480584502}" srcOrd="0" destOrd="0" parTransId="{5DA3ADB8-7A2F-4AE6-AE9B-4986EA041728}" sibTransId="{1B70603E-755F-43BC-A7B6-08ACD43C7258}"/>
    <dgm:cxn modelId="{4C48A0BF-D522-41D3-BC33-61F87B51B6AE}" type="presOf" srcId="{2CE4CA6D-7529-4EBE-A9B8-E8C153544262}" destId="{DCFE8369-EB0A-4B40-9C75-95358F0F705C}" srcOrd="0" destOrd="2" presId="urn:microsoft.com/office/officeart/2005/8/layout/hList2"/>
    <dgm:cxn modelId="{D182AE31-FAE5-4848-8C45-0F59A6078293}" srcId="{EE20FFED-AF62-4B50-88B7-A5C376148C48}" destId="{C4A41702-6087-4B61-9E05-E74C381A3195}" srcOrd="6" destOrd="0" parTransId="{5B451319-65FA-456A-8AC2-9B8F2C95B80A}" sibTransId="{D72AC202-793E-4241-ADCB-E5AA3C13DAAC}"/>
    <dgm:cxn modelId="{50062E01-C5F6-48BF-85CD-36E715D26F9A}" type="presOf" srcId="{15C121BA-9426-4B29-BB0C-07926518C59C}" destId="{D5BC996C-180D-4372-908A-FE47FA271670}" srcOrd="0" destOrd="3" presId="urn:microsoft.com/office/officeart/2005/8/layout/hList2"/>
    <dgm:cxn modelId="{45E8EDB9-5629-4E75-AD89-B0F701794272}" type="presOf" srcId="{28CB68A9-1EDA-4441-8F87-E40920537FCC}" destId="{D5BC996C-180D-4372-908A-FE47FA271670}" srcOrd="0" destOrd="7" presId="urn:microsoft.com/office/officeart/2005/8/layout/hList2"/>
    <dgm:cxn modelId="{6C4B2F3F-1FE0-44DB-B288-C3E10F3F7F04}" type="presOf" srcId="{565414D2-D075-4ABA-8F4E-358E7511FF0F}" destId="{D5BC996C-180D-4372-908A-FE47FA271670}" srcOrd="0" destOrd="1" presId="urn:microsoft.com/office/officeart/2005/8/layout/hList2"/>
    <dgm:cxn modelId="{6C3567F8-5F00-491C-9EA8-115E71AFDE1B}" srcId="{81ADFDE7-1684-44F4-85A7-1AF87C8FEC64}" destId="{686E5655-9652-4003-9F34-9BA9CE8FE28A}" srcOrd="4" destOrd="0" parTransId="{D3EF5239-2AAB-4CB4-A91C-40D661D44B4E}" sibTransId="{FCB8E045-1980-4E98-B428-BE5FB53DA870}"/>
    <dgm:cxn modelId="{B84DC60C-9D28-4A4A-8E6D-DE249FF38429}" type="presOf" srcId="{483276FB-402B-4583-8DDC-30A2D383ED3F}" destId="{10B2F73B-BB1D-46EF-A819-75ADAB162629}" srcOrd="0" destOrd="0" presId="urn:microsoft.com/office/officeart/2005/8/layout/hList2"/>
    <dgm:cxn modelId="{2563B829-0113-4866-A0E4-D8426DFF217E}" srcId="{767CF6A1-F3DB-4170-8673-6C9A3E3408FB}" destId="{92E66E71-9ED9-4E6B-87FF-7D0EEA1A4772}" srcOrd="0" destOrd="0" parTransId="{C24F1822-955B-4236-817D-C9E841059ABF}" sibTransId="{44AE0C24-2C9C-40AD-B02F-12D1B7931689}"/>
    <dgm:cxn modelId="{73C13506-C2D6-45F9-BFEB-75ADE84186CC}" type="presOf" srcId="{77BD6290-C618-4BDD-AED3-93A878A1D567}" destId="{D5BC996C-180D-4372-908A-FE47FA271670}" srcOrd="0" destOrd="6" presId="urn:microsoft.com/office/officeart/2005/8/layout/hList2"/>
    <dgm:cxn modelId="{23B71957-A895-478D-92E5-5C88ACC45FDF}" srcId="{81ADFDE7-1684-44F4-85A7-1AF87C8FEC64}" destId="{66FC193F-F275-446E-84F1-90B03BFB1A6C}" srcOrd="3" destOrd="0" parTransId="{FC9FD112-A8D1-441C-A4E2-C3A83BAEE6A1}" sibTransId="{A53092DF-0444-46B9-9973-5E15A80ED22B}"/>
    <dgm:cxn modelId="{DAD4B4B2-59B9-4F8C-B67E-F62747EC7C8A}" type="presOf" srcId="{E34B13F5-CD3D-41AE-B90F-7244BDE1C632}" destId="{DCFE8369-EB0A-4B40-9C75-95358F0F705C}" srcOrd="0" destOrd="4" presId="urn:microsoft.com/office/officeart/2005/8/layout/hList2"/>
    <dgm:cxn modelId="{B89986E6-E7CE-4B0A-91DA-37BC8688B7A6}" type="presParOf" srcId="{10B2F73B-BB1D-46EF-A819-75ADAB162629}" destId="{C33CCE41-0284-4683-9530-D706BB03C7F3}" srcOrd="0" destOrd="0" presId="urn:microsoft.com/office/officeart/2005/8/layout/hList2"/>
    <dgm:cxn modelId="{A4267DED-BACA-4E78-A51A-8A6762E10928}" type="presParOf" srcId="{C33CCE41-0284-4683-9530-D706BB03C7F3}" destId="{2576E188-9171-4B37-9694-B1557F96E39A}" srcOrd="0" destOrd="0" presId="urn:microsoft.com/office/officeart/2005/8/layout/hList2"/>
    <dgm:cxn modelId="{31022186-F810-456F-996B-B0BA0DBBAC6D}" type="presParOf" srcId="{C33CCE41-0284-4683-9530-D706BB03C7F3}" destId="{D5BC996C-180D-4372-908A-FE47FA271670}" srcOrd="1" destOrd="0" presId="urn:microsoft.com/office/officeart/2005/8/layout/hList2"/>
    <dgm:cxn modelId="{387BF733-E85C-435B-8F07-ED4FD0E3CE19}" type="presParOf" srcId="{C33CCE41-0284-4683-9530-D706BB03C7F3}" destId="{53BD7D55-9E84-4AF6-BBC5-AC96CE81A7E2}" srcOrd="2" destOrd="0" presId="urn:microsoft.com/office/officeart/2005/8/layout/hList2"/>
    <dgm:cxn modelId="{74DE7125-DC81-4662-A9D7-9AAA065D105F}" type="presParOf" srcId="{10B2F73B-BB1D-46EF-A819-75ADAB162629}" destId="{2189C81C-00BE-4868-8429-FDFF50F04BD5}" srcOrd="1" destOrd="0" presId="urn:microsoft.com/office/officeart/2005/8/layout/hList2"/>
    <dgm:cxn modelId="{62004E19-0027-489A-8532-15C6E8065F14}" type="presParOf" srcId="{10B2F73B-BB1D-46EF-A819-75ADAB162629}" destId="{BF038435-0FB3-4168-A9D8-EB4951EB523E}" srcOrd="2" destOrd="0" presId="urn:microsoft.com/office/officeart/2005/8/layout/hList2"/>
    <dgm:cxn modelId="{A851FBCE-8127-4672-B699-5DA57DE4253C}" type="presParOf" srcId="{BF038435-0FB3-4168-A9D8-EB4951EB523E}" destId="{1DFC40F8-768A-4868-9EF7-9D94AFA4DF91}" srcOrd="0" destOrd="0" presId="urn:microsoft.com/office/officeart/2005/8/layout/hList2"/>
    <dgm:cxn modelId="{C2901AE0-F25F-4932-8703-CF4D0675AD3D}" type="presParOf" srcId="{BF038435-0FB3-4168-A9D8-EB4951EB523E}" destId="{DCFE8369-EB0A-4B40-9C75-95358F0F705C}" srcOrd="1" destOrd="0" presId="urn:microsoft.com/office/officeart/2005/8/layout/hList2"/>
    <dgm:cxn modelId="{EBACA134-5F26-4AFB-99EA-D7A6E828C02A}" type="presParOf" srcId="{BF038435-0FB3-4168-A9D8-EB4951EB523E}" destId="{3E84EA96-42AD-4127-83D7-5C5607BF1D1F}" srcOrd="2" destOrd="0" presId="urn:microsoft.com/office/officeart/2005/8/layout/hList2"/>
    <dgm:cxn modelId="{F06ADFCE-40D1-4D08-BD6C-82C0E5E85517}" type="presParOf" srcId="{10B2F73B-BB1D-46EF-A819-75ADAB162629}" destId="{84A69081-60E8-4326-8A82-192988441945}" srcOrd="3" destOrd="0" presId="urn:microsoft.com/office/officeart/2005/8/layout/hList2"/>
    <dgm:cxn modelId="{8EC67021-BFC1-4467-92E5-44FFB0F3BF99}" type="presParOf" srcId="{10B2F73B-BB1D-46EF-A819-75ADAB162629}" destId="{D4614263-5204-466B-BBBB-9E5A2FBDB1A4}" srcOrd="4" destOrd="0" presId="urn:microsoft.com/office/officeart/2005/8/layout/hList2"/>
    <dgm:cxn modelId="{12148412-BC78-4FEA-B5ED-8C9A6497230D}" type="presParOf" srcId="{D4614263-5204-466B-BBBB-9E5A2FBDB1A4}" destId="{B73826D9-7F19-4CD0-8624-AA9B9F4CF18D}" srcOrd="0" destOrd="0" presId="urn:microsoft.com/office/officeart/2005/8/layout/hList2"/>
    <dgm:cxn modelId="{88D9C356-9669-4163-A67C-3A9D41AFFF61}" type="presParOf" srcId="{D4614263-5204-466B-BBBB-9E5A2FBDB1A4}" destId="{C02EE7F6-0714-4112-B7BE-9072D493945D}" srcOrd="1" destOrd="0" presId="urn:microsoft.com/office/officeart/2005/8/layout/hList2"/>
    <dgm:cxn modelId="{E4D637BC-64C6-46C6-BBB3-F9444153426C}" type="presParOf" srcId="{D4614263-5204-466B-BBBB-9E5A2FBDB1A4}" destId="{A19CEFC0-AD6C-47F8-87AD-904F86D43B3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A180C-BCC1-4244-A2CD-662E64A9C977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667DF916-E05E-4B94-A741-B268C9BAA2BB}">
      <dgm:prSet/>
      <dgm:spPr/>
      <dgm:t>
        <a:bodyPr/>
        <a:lstStyle/>
        <a:p>
          <a:pPr rtl="0"/>
          <a:r>
            <a:rPr lang="es-EC" b="0" i="0" dirty="0" smtClean="0"/>
            <a:t>Necesidad de mejorar las condiciones en las que la población recibe atención médica para cumplimiento del</a:t>
          </a:r>
          <a:r>
            <a:rPr lang="es-EC" b="0" i="0" baseline="0" dirty="0" smtClean="0"/>
            <a:t> Buen Vivir</a:t>
          </a:r>
          <a:endParaRPr lang="es-ES" dirty="0"/>
        </a:p>
      </dgm:t>
    </dgm:pt>
    <dgm:pt modelId="{FCEF10FD-12CD-47A9-B478-1F5593FBB946}" type="parTrans" cxnId="{A599AD00-AD31-40AF-8ABF-758E6AFFD1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8F4A68-7FA3-4964-8BCF-E50781EC4EB9}" type="sibTrans" cxnId="{A599AD00-AD31-40AF-8ABF-758E6AFFD1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DDB8CE-1EED-475A-81E4-BB3D4FA9CC21}">
      <dgm:prSet/>
      <dgm:spPr/>
      <dgm:t>
        <a:bodyPr/>
        <a:lstStyle/>
        <a:p>
          <a:pPr rtl="0"/>
          <a:r>
            <a:rPr lang="es-EC" b="0" i="0" baseline="0" smtClean="0"/>
            <a:t>Garantizar el derecho de acceso a la salud, su promoción y protección</a:t>
          </a:r>
          <a:endParaRPr lang="es-ES"/>
        </a:p>
      </dgm:t>
    </dgm:pt>
    <dgm:pt modelId="{7F1AEED7-9E2B-48B1-9B4F-87A376F51DD9}" type="parTrans" cxnId="{4C5ADE8B-421A-47CB-9E31-2527C1F5DC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C509691-F971-4A21-A1B4-74419737FA57}" type="sibTrans" cxnId="{4C5ADE8B-421A-47CB-9E31-2527C1F5DC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03CA16A-24B4-4928-839E-F68F7ACDDF7B}">
      <dgm:prSet/>
      <dgm:spPr/>
      <dgm:t>
        <a:bodyPr/>
        <a:lstStyle/>
        <a:p>
          <a:pPr rtl="0"/>
          <a:r>
            <a:rPr lang="es-EC" b="0" i="0" baseline="0" smtClean="0"/>
            <a:t>Evidenciar la importancia de mejorar la satisfacción del usuario en los servicios de salud</a:t>
          </a:r>
          <a:endParaRPr lang="es-ES"/>
        </a:p>
      </dgm:t>
    </dgm:pt>
    <dgm:pt modelId="{847DF093-F49A-4F65-AC56-69097C5E7275}" type="parTrans" cxnId="{5ED721B8-7E13-4D59-9C8B-796857310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D69A26-4C61-414C-B2ED-85CD73BB980A}" type="sibTrans" cxnId="{5ED721B8-7E13-4D59-9C8B-796857310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46FBA52-DB68-454E-846C-8BFDCC365A15}" type="pres">
      <dgm:prSet presAssocID="{282A180C-BCC1-4244-A2CD-662E64A9C97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C7DEE77-FBD7-4DA1-8A5E-CC07BF838220}" type="pres">
      <dgm:prSet presAssocID="{282A180C-BCC1-4244-A2CD-662E64A9C977}" presName="arrow" presStyleLbl="bgShp" presStyleIdx="0" presStyleCnt="1"/>
      <dgm:spPr/>
      <dgm:t>
        <a:bodyPr/>
        <a:lstStyle/>
        <a:p>
          <a:endParaRPr lang="es-EC"/>
        </a:p>
      </dgm:t>
    </dgm:pt>
    <dgm:pt modelId="{4F04E110-FDFF-4D9B-B67F-2A2E62E2F796}" type="pres">
      <dgm:prSet presAssocID="{282A180C-BCC1-4244-A2CD-662E64A9C977}" presName="linearProcess" presStyleCnt="0"/>
      <dgm:spPr/>
      <dgm:t>
        <a:bodyPr/>
        <a:lstStyle/>
        <a:p>
          <a:endParaRPr lang="es-EC"/>
        </a:p>
      </dgm:t>
    </dgm:pt>
    <dgm:pt modelId="{01939F4C-802C-456A-BC86-B42F4944AA8D}" type="pres">
      <dgm:prSet presAssocID="{667DF916-E05E-4B94-A741-B268C9BAA2B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0A5FCE-DD43-4EA8-93D4-76B77FB8C7CF}" type="pres">
      <dgm:prSet presAssocID="{948F4A68-7FA3-4964-8BCF-E50781EC4EB9}" presName="sibTrans" presStyleCnt="0"/>
      <dgm:spPr/>
      <dgm:t>
        <a:bodyPr/>
        <a:lstStyle/>
        <a:p>
          <a:endParaRPr lang="es-EC"/>
        </a:p>
      </dgm:t>
    </dgm:pt>
    <dgm:pt modelId="{C3979AA5-39C1-4F7C-8699-C30ACDFBE9E1}" type="pres">
      <dgm:prSet presAssocID="{F2DDB8CE-1EED-475A-81E4-BB3D4FA9CC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5AC700-85CB-4CF0-861D-85B46E82B569}" type="pres">
      <dgm:prSet presAssocID="{5C509691-F971-4A21-A1B4-74419737FA57}" presName="sibTrans" presStyleCnt="0"/>
      <dgm:spPr/>
      <dgm:t>
        <a:bodyPr/>
        <a:lstStyle/>
        <a:p>
          <a:endParaRPr lang="es-EC"/>
        </a:p>
      </dgm:t>
    </dgm:pt>
    <dgm:pt modelId="{E967D9FE-5655-4A87-B45A-FF6A5FFE0410}" type="pres">
      <dgm:prSet presAssocID="{B03CA16A-24B4-4928-839E-F68F7ACDDF7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6DF27C-1C7C-47AF-9F0A-A1E6EE9EF168}" type="presOf" srcId="{F2DDB8CE-1EED-475A-81E4-BB3D4FA9CC21}" destId="{C3979AA5-39C1-4F7C-8699-C30ACDFBE9E1}" srcOrd="0" destOrd="0" presId="urn:microsoft.com/office/officeart/2005/8/layout/hProcess9"/>
    <dgm:cxn modelId="{AC1F21F8-8E5D-43D8-8197-253C1F3E2F83}" type="presOf" srcId="{B03CA16A-24B4-4928-839E-F68F7ACDDF7B}" destId="{E967D9FE-5655-4A87-B45A-FF6A5FFE0410}" srcOrd="0" destOrd="0" presId="urn:microsoft.com/office/officeart/2005/8/layout/hProcess9"/>
    <dgm:cxn modelId="{4C5ADE8B-421A-47CB-9E31-2527C1F5DC3B}" srcId="{282A180C-BCC1-4244-A2CD-662E64A9C977}" destId="{F2DDB8CE-1EED-475A-81E4-BB3D4FA9CC21}" srcOrd="1" destOrd="0" parTransId="{7F1AEED7-9E2B-48B1-9B4F-87A376F51DD9}" sibTransId="{5C509691-F971-4A21-A1B4-74419737FA57}"/>
    <dgm:cxn modelId="{F492F6AE-8E49-4762-8822-B5FFDA5F3647}" type="presOf" srcId="{282A180C-BCC1-4244-A2CD-662E64A9C977}" destId="{B46FBA52-DB68-454E-846C-8BFDCC365A15}" srcOrd="0" destOrd="0" presId="urn:microsoft.com/office/officeart/2005/8/layout/hProcess9"/>
    <dgm:cxn modelId="{5ED721B8-7E13-4D59-9C8B-796857310177}" srcId="{282A180C-BCC1-4244-A2CD-662E64A9C977}" destId="{B03CA16A-24B4-4928-839E-F68F7ACDDF7B}" srcOrd="2" destOrd="0" parTransId="{847DF093-F49A-4F65-AC56-69097C5E7275}" sibTransId="{A9D69A26-4C61-414C-B2ED-85CD73BB980A}"/>
    <dgm:cxn modelId="{A599AD00-AD31-40AF-8ABF-758E6AFFD146}" srcId="{282A180C-BCC1-4244-A2CD-662E64A9C977}" destId="{667DF916-E05E-4B94-A741-B268C9BAA2BB}" srcOrd="0" destOrd="0" parTransId="{FCEF10FD-12CD-47A9-B478-1F5593FBB946}" sibTransId="{948F4A68-7FA3-4964-8BCF-E50781EC4EB9}"/>
    <dgm:cxn modelId="{EC5257D9-8E4C-480F-B12E-D46C4ACD89AF}" type="presOf" srcId="{667DF916-E05E-4B94-A741-B268C9BAA2BB}" destId="{01939F4C-802C-456A-BC86-B42F4944AA8D}" srcOrd="0" destOrd="0" presId="urn:microsoft.com/office/officeart/2005/8/layout/hProcess9"/>
    <dgm:cxn modelId="{E3F7031F-B05B-48CC-B6BC-F420585D6E39}" type="presParOf" srcId="{B46FBA52-DB68-454E-846C-8BFDCC365A15}" destId="{8C7DEE77-FBD7-4DA1-8A5E-CC07BF838220}" srcOrd="0" destOrd="0" presId="urn:microsoft.com/office/officeart/2005/8/layout/hProcess9"/>
    <dgm:cxn modelId="{FD4857DA-53BA-4BE4-96B8-0683CBF0A015}" type="presParOf" srcId="{B46FBA52-DB68-454E-846C-8BFDCC365A15}" destId="{4F04E110-FDFF-4D9B-B67F-2A2E62E2F796}" srcOrd="1" destOrd="0" presId="urn:microsoft.com/office/officeart/2005/8/layout/hProcess9"/>
    <dgm:cxn modelId="{417B2135-1652-4CB8-853C-F8A32528CFC3}" type="presParOf" srcId="{4F04E110-FDFF-4D9B-B67F-2A2E62E2F796}" destId="{01939F4C-802C-456A-BC86-B42F4944AA8D}" srcOrd="0" destOrd="0" presId="urn:microsoft.com/office/officeart/2005/8/layout/hProcess9"/>
    <dgm:cxn modelId="{7C67CD6E-4C28-4D31-9831-1E3D938634EB}" type="presParOf" srcId="{4F04E110-FDFF-4D9B-B67F-2A2E62E2F796}" destId="{120A5FCE-DD43-4EA8-93D4-76B77FB8C7CF}" srcOrd="1" destOrd="0" presId="urn:microsoft.com/office/officeart/2005/8/layout/hProcess9"/>
    <dgm:cxn modelId="{8B035E59-EDE5-42B8-A453-87BBE0C6859F}" type="presParOf" srcId="{4F04E110-FDFF-4D9B-B67F-2A2E62E2F796}" destId="{C3979AA5-39C1-4F7C-8699-C30ACDFBE9E1}" srcOrd="2" destOrd="0" presId="urn:microsoft.com/office/officeart/2005/8/layout/hProcess9"/>
    <dgm:cxn modelId="{E5498071-646F-4106-B250-C740A42C0107}" type="presParOf" srcId="{4F04E110-FDFF-4D9B-B67F-2A2E62E2F796}" destId="{BF5AC700-85CB-4CF0-861D-85B46E82B569}" srcOrd="3" destOrd="0" presId="urn:microsoft.com/office/officeart/2005/8/layout/hProcess9"/>
    <dgm:cxn modelId="{69632CBB-DF88-4CB1-9D8F-810A5F1F28E6}" type="presParOf" srcId="{4F04E110-FDFF-4D9B-B67F-2A2E62E2F796}" destId="{E967D9FE-5655-4A87-B45A-FF6A5FFE041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C6C2B9-FF3D-469C-BF8C-62D86E837DAC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A71075B-DD35-4346-A569-C21B0F23266D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Establecer la periodicidad con lo que los usuarios de salud utilizan los servicios de salud del Ministerio de Salud Pública</a:t>
          </a:r>
          <a:endParaRPr lang="es-EC" sz="1600" dirty="0">
            <a:solidFill>
              <a:schemeClr val="tx1"/>
            </a:solidFill>
          </a:endParaRPr>
        </a:p>
      </dgm:t>
    </dgm:pt>
    <dgm:pt modelId="{E4A538D2-6806-4528-A79F-F16816204559}" type="parTrans" cxnId="{54ED3910-FF87-4DA3-B2C4-CF2245D63195}">
      <dgm:prSet/>
      <dgm:spPr/>
      <dgm:t>
        <a:bodyPr/>
        <a:lstStyle/>
        <a:p>
          <a:endParaRPr lang="es-EC"/>
        </a:p>
      </dgm:t>
    </dgm:pt>
    <dgm:pt modelId="{8F84D8CB-275B-4808-AC92-F7F641068BB8}" type="sibTrans" cxnId="{54ED3910-FF87-4DA3-B2C4-CF2245D63195}">
      <dgm:prSet/>
      <dgm:spPr/>
      <dgm:t>
        <a:bodyPr/>
        <a:lstStyle/>
        <a:p>
          <a:endParaRPr lang="es-EC"/>
        </a:p>
      </dgm:t>
    </dgm:pt>
    <dgm:pt modelId="{182DDFB6-798D-4F97-970C-BB2DCF20B9C0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Identificar las Establecimientos de Salud que utilizan o prefieren los usuarios de salud</a:t>
          </a:r>
          <a:endParaRPr lang="es-EC" sz="1600" dirty="0">
            <a:solidFill>
              <a:schemeClr val="tx1"/>
            </a:solidFill>
          </a:endParaRPr>
        </a:p>
      </dgm:t>
    </dgm:pt>
    <dgm:pt modelId="{9B3C5A42-A3C6-4A64-A064-92E296C8E075}" type="parTrans" cxnId="{501D7B1B-D0AF-41E9-9E95-7E4262EBFE3E}">
      <dgm:prSet/>
      <dgm:spPr/>
      <dgm:t>
        <a:bodyPr/>
        <a:lstStyle/>
        <a:p>
          <a:endParaRPr lang="es-EC"/>
        </a:p>
      </dgm:t>
    </dgm:pt>
    <dgm:pt modelId="{B29278DC-72DB-4986-B792-14DD59CAC63E}" type="sibTrans" cxnId="{501D7B1B-D0AF-41E9-9E95-7E4262EBFE3E}">
      <dgm:prSet/>
      <dgm:spPr/>
      <dgm:t>
        <a:bodyPr/>
        <a:lstStyle/>
        <a:p>
          <a:endParaRPr lang="es-EC"/>
        </a:p>
      </dgm:t>
    </dgm:pt>
    <dgm:pt modelId="{CFF9C30E-49C9-4EE9-B2AE-8A9F277E2673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Determinar las causas que provocan la insatisfacción de los usuarios que actualmente utilizan los servicios de salud del Ministerio de Salud Pública</a:t>
          </a:r>
          <a:endParaRPr lang="es-EC" sz="1600" dirty="0">
            <a:solidFill>
              <a:schemeClr val="tx1"/>
            </a:solidFill>
          </a:endParaRPr>
        </a:p>
      </dgm:t>
    </dgm:pt>
    <dgm:pt modelId="{171DB33F-36C5-44E4-878E-8B79E415DBD6}" type="parTrans" cxnId="{277DF1D4-FD70-4C90-9255-70FE02BACE40}">
      <dgm:prSet/>
      <dgm:spPr/>
      <dgm:t>
        <a:bodyPr/>
        <a:lstStyle/>
        <a:p>
          <a:endParaRPr lang="es-EC"/>
        </a:p>
      </dgm:t>
    </dgm:pt>
    <dgm:pt modelId="{8A2F6B57-3E0F-4DA5-963E-4E96E8886C0F}" type="sibTrans" cxnId="{277DF1D4-FD70-4C90-9255-70FE02BACE40}">
      <dgm:prSet/>
      <dgm:spPr/>
      <dgm:t>
        <a:bodyPr/>
        <a:lstStyle/>
        <a:p>
          <a:endParaRPr lang="es-EC"/>
        </a:p>
      </dgm:t>
    </dgm:pt>
    <dgm:pt modelId="{357E1543-5DBE-4A5B-AE78-B83BF340390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Determinar los factores que motiven al usuario final a utilizar los servicios de salud del Ministerio de Salud Pública</a:t>
          </a:r>
          <a:endParaRPr lang="es-EC" dirty="0">
            <a:solidFill>
              <a:schemeClr val="tx1"/>
            </a:solidFill>
          </a:endParaRPr>
        </a:p>
      </dgm:t>
    </dgm:pt>
    <dgm:pt modelId="{785D4A98-3439-47E9-816B-5878AACB00AC}" type="parTrans" cxnId="{39C74D81-6DB3-4D39-96DB-420CA7D4E1C7}">
      <dgm:prSet/>
      <dgm:spPr/>
      <dgm:t>
        <a:bodyPr/>
        <a:lstStyle/>
        <a:p>
          <a:endParaRPr lang="es-EC"/>
        </a:p>
      </dgm:t>
    </dgm:pt>
    <dgm:pt modelId="{35E3F4B6-760F-469E-937E-3BD655BE6628}" type="sibTrans" cxnId="{39C74D81-6DB3-4D39-96DB-420CA7D4E1C7}">
      <dgm:prSet/>
      <dgm:spPr/>
      <dgm:t>
        <a:bodyPr/>
        <a:lstStyle/>
        <a:p>
          <a:endParaRPr lang="es-EC"/>
        </a:p>
      </dgm:t>
    </dgm:pt>
    <dgm:pt modelId="{A326D3AB-D12A-4E94-8201-BDD118ED9C2B}" type="pres">
      <dgm:prSet presAssocID="{57C6C2B9-FF3D-469C-BF8C-62D86E837D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87DD79D9-561E-42F8-982A-15FC682E3630}" type="pres">
      <dgm:prSet presAssocID="{57C6C2B9-FF3D-469C-BF8C-62D86E837DAC}" presName="dot1" presStyleLbl="alignNode1" presStyleIdx="0" presStyleCnt="13" custLinFactX="-1822953" custLinFactY="-300000" custLinFactNeighborX="-1900000" custLinFactNeighborY="-316213"/>
      <dgm:spPr/>
    </dgm:pt>
    <dgm:pt modelId="{86CF85D4-E3A6-48ED-B445-A42E89C08FE2}" type="pres">
      <dgm:prSet presAssocID="{57C6C2B9-FF3D-469C-BF8C-62D86E837DAC}" presName="dot2" presStyleLbl="alignNode1" presStyleIdx="1" presStyleCnt="13" custLinFactX="-1082421" custLinFactY="-1082420" custLinFactNeighborX="-1100000" custLinFactNeighborY="-1100000"/>
      <dgm:spPr/>
    </dgm:pt>
    <dgm:pt modelId="{BACABBAC-319D-4C18-9752-C3CBE57007FF}" type="pres">
      <dgm:prSet presAssocID="{57C6C2B9-FF3D-469C-BF8C-62D86E837DAC}" presName="dot3" presStyleLbl="alignNode1" presStyleIdx="2" presStyleCnt="13" custLinFactX="-2104998" custLinFactY="300000" custLinFactNeighborX="-2200000" custLinFactNeighborY="316213"/>
      <dgm:spPr/>
    </dgm:pt>
    <dgm:pt modelId="{9893BFB3-B88A-4501-8E83-B8C85624F410}" type="pres">
      <dgm:prSet presAssocID="{57C6C2B9-FF3D-469C-BF8C-62D86E837DAC}" presName="dot4" presStyleLbl="alignNode1" presStyleIdx="3" presStyleCnt="13" custLinFactX="-2200000" custLinFactY="418976" custLinFactNeighborX="-2264339" custLinFactNeighborY="500000"/>
      <dgm:spPr/>
    </dgm:pt>
    <dgm:pt modelId="{1CC96F9C-0C71-4AFC-AD3D-42B4D007FD9F}" type="pres">
      <dgm:prSet presAssocID="{57C6C2B9-FF3D-469C-BF8C-62D86E837DAC}" presName="dot5" presStyleLbl="alignNode1" presStyleIdx="4" presStyleCnt="13" custLinFactX="-2455379" custLinFactY="200000" custLinFactNeighborX="-2500000" custLinFactNeighborY="236484"/>
      <dgm:spPr/>
    </dgm:pt>
    <dgm:pt modelId="{BA8ECF8D-2C9C-48DC-A715-E10FC28C21E3}" type="pres">
      <dgm:prSet presAssocID="{57C6C2B9-FF3D-469C-BF8C-62D86E837DAC}" presName="dot6" presStyleLbl="alignNode1" presStyleIdx="5" presStyleCnt="13" custLinFactX="-2218895" custLinFactY="108106" custLinFactNeighborX="-2300000" custLinFactNeighborY="200000"/>
      <dgm:spPr/>
    </dgm:pt>
    <dgm:pt modelId="{600BAA61-9793-45E1-9A90-AAFC9B74229C}" type="pres">
      <dgm:prSet presAssocID="{57C6C2B9-FF3D-469C-BF8C-62D86E837DAC}" presName="dotArrow1" presStyleLbl="alignNode1" presStyleIdx="6" presStyleCnt="13"/>
      <dgm:spPr/>
    </dgm:pt>
    <dgm:pt modelId="{6B452DCB-A71C-4B1B-9816-9847A91B3705}" type="pres">
      <dgm:prSet presAssocID="{57C6C2B9-FF3D-469C-BF8C-62D86E837DAC}" presName="dotArrow2" presStyleLbl="alignNode1" presStyleIdx="7" presStyleCnt="13"/>
      <dgm:spPr/>
    </dgm:pt>
    <dgm:pt modelId="{A20444F7-7153-48FA-A9AA-6226A952CC1A}" type="pres">
      <dgm:prSet presAssocID="{57C6C2B9-FF3D-469C-BF8C-62D86E837DAC}" presName="dotArrow3" presStyleLbl="alignNode1" presStyleIdx="8" presStyleCnt="13"/>
      <dgm:spPr/>
    </dgm:pt>
    <dgm:pt modelId="{675F18C9-D293-40DC-B370-C71DB1600024}" type="pres">
      <dgm:prSet presAssocID="{57C6C2B9-FF3D-469C-BF8C-62D86E837DAC}" presName="dotArrow4" presStyleLbl="alignNode1" presStyleIdx="9" presStyleCnt="13"/>
      <dgm:spPr/>
    </dgm:pt>
    <dgm:pt modelId="{481ACD5F-D552-43EE-8551-2BF929A59E7F}" type="pres">
      <dgm:prSet presAssocID="{57C6C2B9-FF3D-469C-BF8C-62D86E837DAC}" presName="dotArrow5" presStyleLbl="alignNode1" presStyleIdx="10" presStyleCnt="13"/>
      <dgm:spPr/>
    </dgm:pt>
    <dgm:pt modelId="{4FF6F77A-220F-4A3D-A839-2BFC25096F53}" type="pres">
      <dgm:prSet presAssocID="{57C6C2B9-FF3D-469C-BF8C-62D86E837DAC}" presName="dotArrow6" presStyleLbl="alignNode1" presStyleIdx="11" presStyleCnt="13"/>
      <dgm:spPr/>
    </dgm:pt>
    <dgm:pt modelId="{0024A658-8551-4AA1-BFA1-4FE6E0F54C48}" type="pres">
      <dgm:prSet presAssocID="{57C6C2B9-FF3D-469C-BF8C-62D86E837DAC}" presName="dotArrow7" presStyleLbl="alignNode1" presStyleIdx="12" presStyleCnt="13" custLinFactNeighborX="-25676" custLinFactNeighborY="51351"/>
      <dgm:spPr/>
    </dgm:pt>
    <dgm:pt modelId="{2AC52FA4-7D94-4AA1-9F8E-F66FD36BF8E2}" type="pres">
      <dgm:prSet presAssocID="{AA71075B-DD35-4346-A569-C21B0F23266D}" presName="parTx1" presStyleLbl="node1" presStyleIdx="0" presStyleCnt="4" custScaleX="397031" custScaleY="281886" custLinFactY="100000" custLinFactNeighborX="38167" custLinFactNeighborY="111080"/>
      <dgm:spPr/>
      <dgm:t>
        <a:bodyPr/>
        <a:lstStyle/>
        <a:p>
          <a:endParaRPr lang="es-EC"/>
        </a:p>
      </dgm:t>
    </dgm:pt>
    <dgm:pt modelId="{D0C683F0-5055-42BF-BDC6-954E3967AC76}" type="pres">
      <dgm:prSet presAssocID="{8F84D8CB-275B-4808-AC92-F7F641068BB8}" presName="picture1" presStyleCnt="0"/>
      <dgm:spPr/>
    </dgm:pt>
    <dgm:pt modelId="{B261202F-FF22-48E3-ABA3-C93657F6B108}" type="pres">
      <dgm:prSet presAssocID="{8F84D8CB-275B-4808-AC92-F7F641068BB8}" presName="imageRepeatNode" presStyleLbl="fgImgPlace1" presStyleIdx="0" presStyleCnt="4" custLinFactX="-235012" custLinFactY="51752" custLinFactNeighborX="-300000" custLinFactNeighborY="100000"/>
      <dgm:spPr/>
      <dgm:t>
        <a:bodyPr/>
        <a:lstStyle/>
        <a:p>
          <a:endParaRPr lang="es-EC"/>
        </a:p>
      </dgm:t>
    </dgm:pt>
    <dgm:pt modelId="{295A39A5-F2BA-4C85-B3FD-F90C2086C198}" type="pres">
      <dgm:prSet presAssocID="{182DDFB6-798D-4F97-970C-BB2DCF20B9C0}" presName="parTx2" presStyleLbl="node1" presStyleIdx="1" presStyleCnt="4" custScaleX="363398" custScaleY="188863" custLinFactNeighborX="12240" custLinFactNeighborY="40028"/>
      <dgm:spPr/>
      <dgm:t>
        <a:bodyPr/>
        <a:lstStyle/>
        <a:p>
          <a:endParaRPr lang="es-EC"/>
        </a:p>
      </dgm:t>
    </dgm:pt>
    <dgm:pt modelId="{66361CC8-515A-40BD-B7B7-FBEE25E2BD26}" type="pres">
      <dgm:prSet presAssocID="{B29278DC-72DB-4986-B792-14DD59CAC63E}" presName="picture2" presStyleCnt="0"/>
      <dgm:spPr/>
    </dgm:pt>
    <dgm:pt modelId="{6EB6094B-CC4A-434F-9EBB-AD80FE42A746}" type="pres">
      <dgm:prSet presAssocID="{B29278DC-72DB-4986-B792-14DD59CAC63E}" presName="imageRepeatNode" presStyleLbl="fgImgPlace1" presStyleIdx="1" presStyleCnt="4" custLinFactX="-200000" custLinFactNeighborX="-273280" custLinFactNeighborY="64301"/>
      <dgm:spPr/>
      <dgm:t>
        <a:bodyPr/>
        <a:lstStyle/>
        <a:p>
          <a:endParaRPr lang="es-EC"/>
        </a:p>
      </dgm:t>
    </dgm:pt>
    <dgm:pt modelId="{0802A97D-294B-476E-A282-24FD7B8E6B2F}" type="pres">
      <dgm:prSet presAssocID="{CFF9C30E-49C9-4EE9-B2AE-8A9F277E2673}" presName="parTx3" presStyleLbl="node1" presStyleIdx="2" presStyleCnt="4" custScaleX="442893" custScaleY="209614" custLinFactNeighborX="-16698" custLinFactNeighborY="22237"/>
      <dgm:spPr/>
      <dgm:t>
        <a:bodyPr/>
        <a:lstStyle/>
        <a:p>
          <a:endParaRPr lang="es-EC"/>
        </a:p>
      </dgm:t>
    </dgm:pt>
    <dgm:pt modelId="{ECF08E95-3C5A-4DAE-9004-52079A9D7701}" type="pres">
      <dgm:prSet presAssocID="{8A2F6B57-3E0F-4DA5-963E-4E96E8886C0F}" presName="picture3" presStyleCnt="0"/>
      <dgm:spPr/>
    </dgm:pt>
    <dgm:pt modelId="{47A519CD-0190-4CF9-83C0-E950DAF700B3}" type="pres">
      <dgm:prSet presAssocID="{8A2F6B57-3E0F-4DA5-963E-4E96E8886C0F}" presName="imageRepeatNode" presStyleLbl="fgImgPlace1" presStyleIdx="2" presStyleCnt="4" custLinFactX="-200000" custLinFactNeighborX="-265563" custLinFactNeighborY="23755"/>
      <dgm:spPr/>
      <dgm:t>
        <a:bodyPr/>
        <a:lstStyle/>
        <a:p>
          <a:endParaRPr lang="es-EC"/>
        </a:p>
      </dgm:t>
    </dgm:pt>
    <dgm:pt modelId="{CD5BB3FF-6519-4D16-8293-B73534115FA1}" type="pres">
      <dgm:prSet presAssocID="{357E1543-5DBE-4A5B-AE78-B83BF340390C}" presName="parTx4" presStyleLbl="node1" presStyleIdx="3" presStyleCnt="4" custScaleX="428180" custScaleY="217467" custLinFactNeighborX="44131" custLinFactNeighborY="13342"/>
      <dgm:spPr/>
      <dgm:t>
        <a:bodyPr/>
        <a:lstStyle/>
        <a:p>
          <a:endParaRPr lang="es-EC"/>
        </a:p>
      </dgm:t>
    </dgm:pt>
    <dgm:pt modelId="{789B400E-886A-431F-A841-BE84B4EE543C}" type="pres">
      <dgm:prSet presAssocID="{35E3F4B6-760F-469E-937E-3BD655BE6628}" presName="picture4" presStyleCnt="0"/>
      <dgm:spPr/>
    </dgm:pt>
    <dgm:pt modelId="{111E6D65-81AF-495B-8DD9-8C1C4494FA48}" type="pres">
      <dgm:prSet presAssocID="{35E3F4B6-760F-469E-937E-3BD655BE6628}" presName="imageRepeatNode" presStyleLbl="fgImgPlace1" presStyleIdx="3" presStyleCnt="4" custLinFactX="-144671" custLinFactNeighborX="-200000" custLinFactNeighborY="33437"/>
      <dgm:spPr/>
      <dgm:t>
        <a:bodyPr/>
        <a:lstStyle/>
        <a:p>
          <a:endParaRPr lang="es-EC"/>
        </a:p>
      </dgm:t>
    </dgm:pt>
  </dgm:ptLst>
  <dgm:cxnLst>
    <dgm:cxn modelId="{277DF1D4-FD70-4C90-9255-70FE02BACE40}" srcId="{57C6C2B9-FF3D-469C-BF8C-62D86E837DAC}" destId="{CFF9C30E-49C9-4EE9-B2AE-8A9F277E2673}" srcOrd="2" destOrd="0" parTransId="{171DB33F-36C5-44E4-878E-8B79E415DBD6}" sibTransId="{8A2F6B57-3E0F-4DA5-963E-4E96E8886C0F}"/>
    <dgm:cxn modelId="{54ED3910-FF87-4DA3-B2C4-CF2245D63195}" srcId="{57C6C2B9-FF3D-469C-BF8C-62D86E837DAC}" destId="{AA71075B-DD35-4346-A569-C21B0F23266D}" srcOrd="0" destOrd="0" parTransId="{E4A538D2-6806-4528-A79F-F16816204559}" sibTransId="{8F84D8CB-275B-4808-AC92-F7F641068BB8}"/>
    <dgm:cxn modelId="{D1D3B01D-C05C-4E72-A120-8FE37F2BD6EF}" type="presOf" srcId="{182DDFB6-798D-4F97-970C-BB2DCF20B9C0}" destId="{295A39A5-F2BA-4C85-B3FD-F90C2086C198}" srcOrd="0" destOrd="0" presId="urn:microsoft.com/office/officeart/2008/layout/AscendingPictureAccentProcess"/>
    <dgm:cxn modelId="{39C74D81-6DB3-4D39-96DB-420CA7D4E1C7}" srcId="{57C6C2B9-FF3D-469C-BF8C-62D86E837DAC}" destId="{357E1543-5DBE-4A5B-AE78-B83BF340390C}" srcOrd="3" destOrd="0" parTransId="{785D4A98-3439-47E9-816B-5878AACB00AC}" sibTransId="{35E3F4B6-760F-469E-937E-3BD655BE6628}"/>
    <dgm:cxn modelId="{3A21CDF4-402F-4CBB-9D1C-32270CF9B487}" type="presOf" srcId="{8A2F6B57-3E0F-4DA5-963E-4E96E8886C0F}" destId="{47A519CD-0190-4CF9-83C0-E950DAF700B3}" srcOrd="0" destOrd="0" presId="urn:microsoft.com/office/officeart/2008/layout/AscendingPictureAccentProcess"/>
    <dgm:cxn modelId="{961FF780-A53B-482E-A397-E754A62F3611}" type="presOf" srcId="{CFF9C30E-49C9-4EE9-B2AE-8A9F277E2673}" destId="{0802A97D-294B-476E-A282-24FD7B8E6B2F}" srcOrd="0" destOrd="0" presId="urn:microsoft.com/office/officeart/2008/layout/AscendingPictureAccentProcess"/>
    <dgm:cxn modelId="{151FFA0C-510F-4297-AEDA-BCA542BE686E}" type="presOf" srcId="{AA71075B-DD35-4346-A569-C21B0F23266D}" destId="{2AC52FA4-7D94-4AA1-9F8E-F66FD36BF8E2}" srcOrd="0" destOrd="0" presId="urn:microsoft.com/office/officeart/2008/layout/AscendingPictureAccentProcess"/>
    <dgm:cxn modelId="{F3584F3D-C62E-4302-BE22-FDD77F780DD3}" type="presOf" srcId="{8F84D8CB-275B-4808-AC92-F7F641068BB8}" destId="{B261202F-FF22-48E3-ABA3-C93657F6B108}" srcOrd="0" destOrd="0" presId="urn:microsoft.com/office/officeart/2008/layout/AscendingPictureAccentProcess"/>
    <dgm:cxn modelId="{501D7B1B-D0AF-41E9-9E95-7E4262EBFE3E}" srcId="{57C6C2B9-FF3D-469C-BF8C-62D86E837DAC}" destId="{182DDFB6-798D-4F97-970C-BB2DCF20B9C0}" srcOrd="1" destOrd="0" parTransId="{9B3C5A42-A3C6-4A64-A064-92E296C8E075}" sibTransId="{B29278DC-72DB-4986-B792-14DD59CAC63E}"/>
    <dgm:cxn modelId="{3CFB7A0D-834B-43C0-8F9A-89A8DD1E243A}" type="presOf" srcId="{35E3F4B6-760F-469E-937E-3BD655BE6628}" destId="{111E6D65-81AF-495B-8DD9-8C1C4494FA48}" srcOrd="0" destOrd="0" presId="urn:microsoft.com/office/officeart/2008/layout/AscendingPictureAccentProcess"/>
    <dgm:cxn modelId="{1A481830-1240-48B6-8DE0-DB74CB419E15}" type="presOf" srcId="{57C6C2B9-FF3D-469C-BF8C-62D86E837DAC}" destId="{A326D3AB-D12A-4E94-8201-BDD118ED9C2B}" srcOrd="0" destOrd="0" presId="urn:microsoft.com/office/officeart/2008/layout/AscendingPictureAccentProcess"/>
    <dgm:cxn modelId="{8ACD9944-2230-408F-94A8-34F2CADCA644}" type="presOf" srcId="{B29278DC-72DB-4986-B792-14DD59CAC63E}" destId="{6EB6094B-CC4A-434F-9EBB-AD80FE42A746}" srcOrd="0" destOrd="0" presId="urn:microsoft.com/office/officeart/2008/layout/AscendingPictureAccentProcess"/>
    <dgm:cxn modelId="{568F821C-1C73-4AF3-97DA-B6194CE59DF4}" type="presOf" srcId="{357E1543-5DBE-4A5B-AE78-B83BF340390C}" destId="{CD5BB3FF-6519-4D16-8293-B73534115FA1}" srcOrd="0" destOrd="0" presId="urn:microsoft.com/office/officeart/2008/layout/AscendingPictureAccentProcess"/>
    <dgm:cxn modelId="{66FBBB48-B894-41A8-83C8-A28BBB89FF21}" type="presParOf" srcId="{A326D3AB-D12A-4E94-8201-BDD118ED9C2B}" destId="{87DD79D9-561E-42F8-982A-15FC682E3630}" srcOrd="0" destOrd="0" presId="urn:microsoft.com/office/officeart/2008/layout/AscendingPictureAccentProcess"/>
    <dgm:cxn modelId="{52A99A93-F489-4CB8-BFC9-3B2AD44EA140}" type="presParOf" srcId="{A326D3AB-D12A-4E94-8201-BDD118ED9C2B}" destId="{86CF85D4-E3A6-48ED-B445-A42E89C08FE2}" srcOrd="1" destOrd="0" presId="urn:microsoft.com/office/officeart/2008/layout/AscendingPictureAccentProcess"/>
    <dgm:cxn modelId="{40686001-9B10-4A5E-9289-2D7859F5F518}" type="presParOf" srcId="{A326D3AB-D12A-4E94-8201-BDD118ED9C2B}" destId="{BACABBAC-319D-4C18-9752-C3CBE57007FF}" srcOrd="2" destOrd="0" presId="urn:microsoft.com/office/officeart/2008/layout/AscendingPictureAccentProcess"/>
    <dgm:cxn modelId="{27825755-E476-4F01-BEF0-AAFB5D14A668}" type="presParOf" srcId="{A326D3AB-D12A-4E94-8201-BDD118ED9C2B}" destId="{9893BFB3-B88A-4501-8E83-B8C85624F410}" srcOrd="3" destOrd="0" presId="urn:microsoft.com/office/officeart/2008/layout/AscendingPictureAccentProcess"/>
    <dgm:cxn modelId="{EE4A1649-ADB2-407B-AB83-9B497BC234BE}" type="presParOf" srcId="{A326D3AB-D12A-4E94-8201-BDD118ED9C2B}" destId="{1CC96F9C-0C71-4AFC-AD3D-42B4D007FD9F}" srcOrd="4" destOrd="0" presId="urn:microsoft.com/office/officeart/2008/layout/AscendingPictureAccentProcess"/>
    <dgm:cxn modelId="{60E7ED53-6992-416E-A480-BD28B8B621B9}" type="presParOf" srcId="{A326D3AB-D12A-4E94-8201-BDD118ED9C2B}" destId="{BA8ECF8D-2C9C-48DC-A715-E10FC28C21E3}" srcOrd="5" destOrd="0" presId="urn:microsoft.com/office/officeart/2008/layout/AscendingPictureAccentProcess"/>
    <dgm:cxn modelId="{28658063-C3FA-42CC-8FD2-9E570B8AB4B8}" type="presParOf" srcId="{A326D3AB-D12A-4E94-8201-BDD118ED9C2B}" destId="{600BAA61-9793-45E1-9A90-AAFC9B74229C}" srcOrd="6" destOrd="0" presId="urn:microsoft.com/office/officeart/2008/layout/AscendingPictureAccentProcess"/>
    <dgm:cxn modelId="{998BF95C-4607-495B-BAB7-0AEB5524C0A0}" type="presParOf" srcId="{A326D3AB-D12A-4E94-8201-BDD118ED9C2B}" destId="{6B452DCB-A71C-4B1B-9816-9847A91B3705}" srcOrd="7" destOrd="0" presId="urn:microsoft.com/office/officeart/2008/layout/AscendingPictureAccentProcess"/>
    <dgm:cxn modelId="{8457DAF0-B281-45C2-A5F1-AF67A822B521}" type="presParOf" srcId="{A326D3AB-D12A-4E94-8201-BDD118ED9C2B}" destId="{A20444F7-7153-48FA-A9AA-6226A952CC1A}" srcOrd="8" destOrd="0" presId="urn:microsoft.com/office/officeart/2008/layout/AscendingPictureAccentProcess"/>
    <dgm:cxn modelId="{C39E0AA1-73A1-4C7C-8964-60E95AE91F23}" type="presParOf" srcId="{A326D3AB-D12A-4E94-8201-BDD118ED9C2B}" destId="{675F18C9-D293-40DC-B370-C71DB1600024}" srcOrd="9" destOrd="0" presId="urn:microsoft.com/office/officeart/2008/layout/AscendingPictureAccentProcess"/>
    <dgm:cxn modelId="{74CC448A-8459-4E72-B839-2D912054BF04}" type="presParOf" srcId="{A326D3AB-D12A-4E94-8201-BDD118ED9C2B}" destId="{481ACD5F-D552-43EE-8551-2BF929A59E7F}" srcOrd="10" destOrd="0" presId="urn:microsoft.com/office/officeart/2008/layout/AscendingPictureAccentProcess"/>
    <dgm:cxn modelId="{F64147EE-A1E7-44CA-9684-B0FE37CD2515}" type="presParOf" srcId="{A326D3AB-D12A-4E94-8201-BDD118ED9C2B}" destId="{4FF6F77A-220F-4A3D-A839-2BFC25096F53}" srcOrd="11" destOrd="0" presId="urn:microsoft.com/office/officeart/2008/layout/AscendingPictureAccentProcess"/>
    <dgm:cxn modelId="{90312F3A-D215-44D0-AC40-B6CD608D58AE}" type="presParOf" srcId="{A326D3AB-D12A-4E94-8201-BDD118ED9C2B}" destId="{0024A658-8551-4AA1-BFA1-4FE6E0F54C48}" srcOrd="12" destOrd="0" presId="urn:microsoft.com/office/officeart/2008/layout/AscendingPictureAccentProcess"/>
    <dgm:cxn modelId="{C0D8FF1C-79C2-4003-8FF5-39D28B08AF37}" type="presParOf" srcId="{A326D3AB-D12A-4E94-8201-BDD118ED9C2B}" destId="{2AC52FA4-7D94-4AA1-9F8E-F66FD36BF8E2}" srcOrd="13" destOrd="0" presId="urn:microsoft.com/office/officeart/2008/layout/AscendingPictureAccentProcess"/>
    <dgm:cxn modelId="{CC2165EA-00AB-4448-991A-7F7532D65132}" type="presParOf" srcId="{A326D3AB-D12A-4E94-8201-BDD118ED9C2B}" destId="{D0C683F0-5055-42BF-BDC6-954E3967AC76}" srcOrd="14" destOrd="0" presId="urn:microsoft.com/office/officeart/2008/layout/AscendingPictureAccentProcess"/>
    <dgm:cxn modelId="{CFECE111-571C-4E44-A10D-B228FD11E61D}" type="presParOf" srcId="{D0C683F0-5055-42BF-BDC6-954E3967AC76}" destId="{B261202F-FF22-48E3-ABA3-C93657F6B108}" srcOrd="0" destOrd="0" presId="urn:microsoft.com/office/officeart/2008/layout/AscendingPictureAccentProcess"/>
    <dgm:cxn modelId="{BF8D2C60-D4F1-49EC-819D-6F9DBF3ABCDB}" type="presParOf" srcId="{A326D3AB-D12A-4E94-8201-BDD118ED9C2B}" destId="{295A39A5-F2BA-4C85-B3FD-F90C2086C198}" srcOrd="15" destOrd="0" presId="urn:microsoft.com/office/officeart/2008/layout/AscendingPictureAccentProcess"/>
    <dgm:cxn modelId="{C5649A52-28B5-4605-A445-20C403652B29}" type="presParOf" srcId="{A326D3AB-D12A-4E94-8201-BDD118ED9C2B}" destId="{66361CC8-515A-40BD-B7B7-FBEE25E2BD26}" srcOrd="16" destOrd="0" presId="urn:microsoft.com/office/officeart/2008/layout/AscendingPictureAccentProcess"/>
    <dgm:cxn modelId="{C6B61B9F-2114-46E8-8474-5784B1E42BB0}" type="presParOf" srcId="{66361CC8-515A-40BD-B7B7-FBEE25E2BD26}" destId="{6EB6094B-CC4A-434F-9EBB-AD80FE42A746}" srcOrd="0" destOrd="0" presId="urn:microsoft.com/office/officeart/2008/layout/AscendingPictureAccentProcess"/>
    <dgm:cxn modelId="{31DA8073-1893-48CA-8A05-0B8850644520}" type="presParOf" srcId="{A326D3AB-D12A-4E94-8201-BDD118ED9C2B}" destId="{0802A97D-294B-476E-A282-24FD7B8E6B2F}" srcOrd="17" destOrd="0" presId="urn:microsoft.com/office/officeart/2008/layout/AscendingPictureAccentProcess"/>
    <dgm:cxn modelId="{C8CB7CCD-EDE5-428E-BBAE-4F49F0F5A1D9}" type="presParOf" srcId="{A326D3AB-D12A-4E94-8201-BDD118ED9C2B}" destId="{ECF08E95-3C5A-4DAE-9004-52079A9D7701}" srcOrd="18" destOrd="0" presId="urn:microsoft.com/office/officeart/2008/layout/AscendingPictureAccentProcess"/>
    <dgm:cxn modelId="{F72CEC08-5261-49BC-97CB-01FE818072E0}" type="presParOf" srcId="{ECF08E95-3C5A-4DAE-9004-52079A9D7701}" destId="{47A519CD-0190-4CF9-83C0-E950DAF700B3}" srcOrd="0" destOrd="0" presId="urn:microsoft.com/office/officeart/2008/layout/AscendingPictureAccentProcess"/>
    <dgm:cxn modelId="{C81C0C13-3890-46DF-B50F-2A40208E744D}" type="presParOf" srcId="{A326D3AB-D12A-4E94-8201-BDD118ED9C2B}" destId="{CD5BB3FF-6519-4D16-8293-B73534115FA1}" srcOrd="19" destOrd="0" presId="urn:microsoft.com/office/officeart/2008/layout/AscendingPictureAccentProcess"/>
    <dgm:cxn modelId="{A4BBDAB8-A883-4EE8-860A-497BE155D560}" type="presParOf" srcId="{A326D3AB-D12A-4E94-8201-BDD118ED9C2B}" destId="{789B400E-886A-431F-A841-BE84B4EE543C}" srcOrd="20" destOrd="0" presId="urn:microsoft.com/office/officeart/2008/layout/AscendingPictureAccentProcess"/>
    <dgm:cxn modelId="{D9AEC1C5-7F4A-460B-9B2F-3616684EA0BE}" type="presParOf" srcId="{789B400E-886A-431F-A841-BE84B4EE543C}" destId="{111E6D65-81AF-495B-8DD9-8C1C4494FA4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AB12C6-C274-428A-B462-E6E6DCC036FF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2508750D-723C-43D2-BAD1-D1C6F28F724E}" type="pres">
      <dgm:prSet presAssocID="{3EAB12C6-C274-428A-B462-E6E6DCC036F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4E8ABDB-A5D2-49F5-B9C2-0369222D6025}" type="presOf" srcId="{3EAB12C6-C274-428A-B462-E6E6DCC036FF}" destId="{2508750D-723C-43D2-BAD1-D1C6F28F724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6112B8-140C-4FCE-AD0E-0AFDDF8823E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52FEF4A-9311-44DB-AE3D-9AEC82067617}">
      <dgm:prSet phldrT="[Texto]" custT="1"/>
      <dgm:spPr>
        <a:xfrm>
          <a:off x="203" y="2150926"/>
          <a:ext cx="1283261" cy="64163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DESCRIPTIVA</a:t>
          </a:r>
          <a:endParaRPr lang="es-EC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116A85F-C7D1-4943-898F-B6D6FCC6872D}" type="parTrans" cxnId="{BFF2E28E-804B-4D69-9B2C-F14541DDD0C8}">
      <dgm:prSet/>
      <dgm:spPr/>
      <dgm:t>
        <a:bodyPr/>
        <a:lstStyle/>
        <a:p>
          <a:endParaRPr lang="es-EC"/>
        </a:p>
      </dgm:t>
    </dgm:pt>
    <dgm:pt modelId="{96B210FA-6185-4B2B-910E-0B4D473C9865}" type="sibTrans" cxnId="{BFF2E28E-804B-4D69-9B2C-F14541DDD0C8}">
      <dgm:prSet/>
      <dgm:spPr/>
      <dgm:t>
        <a:bodyPr/>
        <a:lstStyle/>
        <a:p>
          <a:endParaRPr lang="es-EC"/>
        </a:p>
      </dgm:t>
    </dgm:pt>
    <dgm:pt modelId="{36E28E67-6B06-4EA3-9569-A39A428B8673}">
      <dgm:prSet phldrT="[Texto]" custT="1"/>
      <dgm:spPr>
        <a:xfrm>
          <a:off x="1796769" y="1228582"/>
          <a:ext cx="1283261" cy="641630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ENCUESTA</a:t>
          </a:r>
          <a:endParaRPr lang="es-EC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9DB713D-76B9-4BBE-B71B-F71AC3631A2A}" type="parTrans" cxnId="{B43AA6C1-D24C-4115-8FE8-21607EEFF20E}">
      <dgm:prSet/>
      <dgm:spPr>
        <a:xfrm rot="17945813">
          <a:off x="1012338" y="1995518"/>
          <a:ext cx="1055556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28118" y="1606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3ECC700-0EC1-4F99-997C-12259D4783C1}" type="sibTrans" cxnId="{B43AA6C1-D24C-4115-8FE8-21607EEFF20E}">
      <dgm:prSet/>
      <dgm:spPr/>
      <dgm:t>
        <a:bodyPr/>
        <a:lstStyle/>
        <a:p>
          <a:endParaRPr lang="es-EC"/>
        </a:p>
      </dgm:t>
    </dgm:pt>
    <dgm:pt modelId="{799DD1B7-8A28-4BA4-A289-AD79BFB7D64D}">
      <dgm:prSet phldrT="[Texto]" custT="1"/>
      <dgm:spPr>
        <a:xfrm>
          <a:off x="3593335" y="121769"/>
          <a:ext cx="1283261" cy="641630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MATRIZ OPERACIONAL</a:t>
          </a:r>
        </a:p>
        <a:p>
          <a:r>
            <a:rPr lang="es-EC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RELACION PREGUNTAS- OBJETIVOS</a:t>
          </a:r>
          <a:endParaRPr lang="es-EC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C4FEA5A-EDEC-4384-8319-A54BC98EAF0E}" type="parTrans" cxnId="{5A9944E5-B62C-4362-8052-D5D1340CB41A}">
      <dgm:prSet/>
      <dgm:spPr>
        <a:xfrm rot="17692822">
          <a:off x="2726659" y="980939"/>
          <a:ext cx="1220047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03917" y="1606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C87809E-9C02-4D45-BF7E-5FE68BD32166}" type="sibTrans" cxnId="{5A9944E5-B62C-4362-8052-D5D1340CB41A}">
      <dgm:prSet/>
      <dgm:spPr/>
      <dgm:t>
        <a:bodyPr/>
        <a:lstStyle/>
        <a:p>
          <a:endParaRPr lang="es-EC"/>
        </a:p>
      </dgm:t>
    </dgm:pt>
    <dgm:pt modelId="{546B4897-1F05-4A6F-9E66-C8F0EB2EC419}">
      <dgm:prSet phldrT="[Texto]" custT="1"/>
      <dgm:spPr>
        <a:xfrm>
          <a:off x="3593335" y="859644"/>
          <a:ext cx="1283261" cy="641630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MEDIDAS DE ESCALA</a:t>
          </a:r>
        </a:p>
        <a:p>
          <a:r>
            <a:rPr lang="es-EC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(Ordinales, Nominales, Intervalo , </a:t>
          </a:r>
          <a:r>
            <a:rPr lang="es-EC" sz="16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Razon</a:t>
          </a:r>
          <a:r>
            <a:rPr lang="es-EC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 </a:t>
          </a:r>
          <a:endParaRPr lang="es-EC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628EBD3-5B9C-42BA-A6A2-C1A2A197105A}" type="parTrans" cxnId="{B077792C-8029-4661-99EF-03DB1669727B}">
      <dgm:prSet/>
      <dgm:spPr>
        <a:xfrm rot="19457599">
          <a:off x="3020614" y="1349877"/>
          <a:ext cx="632136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75591" y="1606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FB39EFB-D2A1-4EC8-B82A-577138AE9B90}" type="sibTrans" cxnId="{B077792C-8029-4661-99EF-03DB1669727B}">
      <dgm:prSet/>
      <dgm:spPr/>
      <dgm:t>
        <a:bodyPr/>
        <a:lstStyle/>
        <a:p>
          <a:endParaRPr lang="es-EC"/>
        </a:p>
      </dgm:t>
    </dgm:pt>
    <dgm:pt modelId="{6B675666-1BDF-443D-8101-DF0047CAD2D4}">
      <dgm:prSet phldrT="[Texto]" custT="1"/>
      <dgm:spPr>
        <a:xfrm>
          <a:off x="1796769" y="3073270"/>
          <a:ext cx="1283261" cy="641630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OBSERVACION</a:t>
          </a:r>
          <a:endParaRPr lang="es-EC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75FCE54-0F00-4EFD-831E-98DD38B2B710}" type="parTrans" cxnId="{345D0B80-E084-422A-9A0B-06452F1D2823}">
      <dgm:prSet/>
      <dgm:spPr>
        <a:xfrm rot="3654187">
          <a:off x="1012338" y="2917862"/>
          <a:ext cx="1055556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28118" y="1606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61EA970-F228-4226-811D-80555220A72E}" type="sibTrans" cxnId="{345D0B80-E084-422A-9A0B-06452F1D2823}">
      <dgm:prSet/>
      <dgm:spPr/>
      <dgm:t>
        <a:bodyPr/>
        <a:lstStyle/>
        <a:p>
          <a:endParaRPr lang="es-EC"/>
        </a:p>
      </dgm:t>
    </dgm:pt>
    <dgm:pt modelId="{D18CD4A6-4FB4-4983-9439-163A53B4D5F9}">
      <dgm:prSet phldrT="[Texto]" custT="1"/>
      <dgm:spPr>
        <a:xfrm>
          <a:off x="3593335" y="3073270"/>
          <a:ext cx="1283261" cy="641630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NATURAL</a:t>
          </a:r>
        </a:p>
        <a:p>
          <a:r>
            <a:rPr lang="es-EC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Observar a las personas en su espacio </a:t>
          </a:r>
          <a:endParaRPr lang="es-EC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B2769CA-6B34-4E57-8B17-34FFFDDA7949}" type="parTrans" cxnId="{8D7E75BF-EA16-4FAA-961D-72ECD64B5BB7}">
      <dgm:prSet/>
      <dgm:spPr>
        <a:xfrm>
          <a:off x="3080030" y="3379034"/>
          <a:ext cx="513304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48590" y="1606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E660A01-0645-447D-90B5-AF1352001FFC}" type="sibTrans" cxnId="{8D7E75BF-EA16-4FAA-961D-72ECD64B5BB7}">
      <dgm:prSet/>
      <dgm:spPr/>
      <dgm:t>
        <a:bodyPr/>
        <a:lstStyle/>
        <a:p>
          <a:endParaRPr lang="es-EC"/>
        </a:p>
      </dgm:t>
    </dgm:pt>
    <dgm:pt modelId="{E67223C0-462F-4FE1-9B8D-5D9DD915B564}">
      <dgm:prSet phldrT="[Texto]" custT="1"/>
      <dgm:spPr>
        <a:xfrm>
          <a:off x="3593335" y="1597519"/>
          <a:ext cx="1283261" cy="641630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 10 A 13 PREGUNTAS</a:t>
          </a:r>
          <a:endParaRPr lang="es-EC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633793-EADB-4754-A6A8-0A281A28A887}" type="parTrans" cxnId="{86CD5F96-8B44-40C4-9CF9-74512A6CF95C}">
      <dgm:prSet/>
      <dgm:spPr>
        <a:xfrm rot="2142401">
          <a:off x="3020614" y="1718814"/>
          <a:ext cx="632136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75591" y="1606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3DD8DC2-FFD5-4C0F-A7D9-FAA3785DA97E}" type="sibTrans" cxnId="{86CD5F96-8B44-40C4-9CF9-74512A6CF95C}">
      <dgm:prSet/>
      <dgm:spPr/>
      <dgm:t>
        <a:bodyPr/>
        <a:lstStyle/>
        <a:p>
          <a:endParaRPr lang="es-EC"/>
        </a:p>
      </dgm:t>
    </dgm:pt>
    <dgm:pt modelId="{CFFD4D49-F6B8-4BE2-9A80-6DD5F77BDA39}">
      <dgm:prSet phldrT="[Texto]" custT="1"/>
      <dgm:spPr>
        <a:xfrm>
          <a:off x="3593335" y="2335394"/>
          <a:ext cx="1283261" cy="641630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ESTRUCTURA</a:t>
          </a:r>
          <a:endParaRPr lang="es-EC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1EE18B7-0A6D-4990-8AA5-19B4D2CB3F6B}" type="parTrans" cxnId="{54E9043A-6234-4AFB-AD84-278E2A015ADE}">
      <dgm:prSet/>
      <dgm:spPr>
        <a:xfrm rot="3907178">
          <a:off x="2726659" y="2087752"/>
          <a:ext cx="1220047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03917" y="1606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7A461FA-2C6B-4108-AD65-D14E2568186B}" type="sibTrans" cxnId="{54E9043A-6234-4AFB-AD84-278E2A015ADE}">
      <dgm:prSet/>
      <dgm:spPr/>
      <dgm:t>
        <a:bodyPr/>
        <a:lstStyle/>
        <a:p>
          <a:endParaRPr lang="es-EC"/>
        </a:p>
      </dgm:t>
    </dgm:pt>
    <dgm:pt modelId="{84A04A52-6BA1-4495-A76F-1D53D2489D88}" type="pres">
      <dgm:prSet presAssocID="{946112B8-140C-4FCE-AD0E-0AFDDF8823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1B3957-3D43-437B-B43F-53B272EDA800}" type="pres">
      <dgm:prSet presAssocID="{152FEF4A-9311-44DB-AE3D-9AEC82067617}" presName="root1" presStyleCnt="0"/>
      <dgm:spPr/>
    </dgm:pt>
    <dgm:pt modelId="{BA366FBD-94DF-4CD9-97CE-C424595BDEF3}" type="pres">
      <dgm:prSet presAssocID="{152FEF4A-9311-44DB-AE3D-9AEC82067617}" presName="LevelOneTextNod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CF1FFB30-2659-448E-A41E-D004BF39CDFA}" type="pres">
      <dgm:prSet presAssocID="{152FEF4A-9311-44DB-AE3D-9AEC82067617}" presName="level2hierChild" presStyleCnt="0"/>
      <dgm:spPr/>
    </dgm:pt>
    <dgm:pt modelId="{F1B2E8AD-57FD-4FEC-8DED-A819D8FDBD25}" type="pres">
      <dgm:prSet presAssocID="{F9DB713D-76B9-4BBE-B71B-F71AC3631A2A}" presName="conn2-1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28118" y="16062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1F8CA505-20B3-4BF7-8DFA-65C00C47E52A}" type="pres">
      <dgm:prSet presAssocID="{F9DB713D-76B9-4BBE-B71B-F71AC3631A2A}" presName="connTx" presStyleLbl="parChTrans1D2" presStyleIdx="0" presStyleCnt="2"/>
      <dgm:spPr/>
      <dgm:t>
        <a:bodyPr/>
        <a:lstStyle/>
        <a:p>
          <a:endParaRPr lang="es-EC"/>
        </a:p>
      </dgm:t>
    </dgm:pt>
    <dgm:pt modelId="{3D2469E8-104A-4D87-8964-60739EBE9061}" type="pres">
      <dgm:prSet presAssocID="{36E28E67-6B06-4EA3-9569-A39A428B8673}" presName="root2" presStyleCnt="0"/>
      <dgm:spPr/>
    </dgm:pt>
    <dgm:pt modelId="{2B05E193-4174-4D5F-B4CE-1D5C92A0E614}" type="pres">
      <dgm:prSet presAssocID="{36E28E67-6B06-4EA3-9569-A39A428B8673}" presName="LevelTwoTextNode" presStyleLbl="node2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A5AB5BB1-54D1-4BF5-8BD4-72E94284F9B2}" type="pres">
      <dgm:prSet presAssocID="{36E28E67-6B06-4EA3-9569-A39A428B8673}" presName="level3hierChild" presStyleCnt="0"/>
      <dgm:spPr/>
    </dgm:pt>
    <dgm:pt modelId="{FF650593-9BA8-4837-A9E9-745BA755DAB2}" type="pres">
      <dgm:prSet presAssocID="{DC4FEA5A-EDEC-4384-8319-A54BC98EAF0E}" presName="conn2-1" presStyleLbl="parChTrans1D3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03917" y="16062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85DC497C-415D-4814-B7D7-A5B4A9361744}" type="pres">
      <dgm:prSet presAssocID="{DC4FEA5A-EDEC-4384-8319-A54BC98EAF0E}" presName="connTx" presStyleLbl="parChTrans1D3" presStyleIdx="0" presStyleCnt="5"/>
      <dgm:spPr/>
      <dgm:t>
        <a:bodyPr/>
        <a:lstStyle/>
        <a:p>
          <a:endParaRPr lang="es-EC"/>
        </a:p>
      </dgm:t>
    </dgm:pt>
    <dgm:pt modelId="{6B9C326D-B2DC-4084-8A5D-7026E00393E4}" type="pres">
      <dgm:prSet presAssocID="{799DD1B7-8A28-4BA4-A289-AD79BFB7D64D}" presName="root2" presStyleCnt="0"/>
      <dgm:spPr/>
    </dgm:pt>
    <dgm:pt modelId="{53B24914-D706-41C0-AF99-079E62B79EFE}" type="pres">
      <dgm:prSet presAssocID="{799DD1B7-8A28-4BA4-A289-AD79BFB7D64D}" presName="LevelTwoTextNode" presStyleLbl="node3" presStyleIdx="0" presStyleCnt="5" custScaleX="141882" custScaleY="9574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E1781749-3A71-4682-ADC0-B6C5526F28CD}" type="pres">
      <dgm:prSet presAssocID="{799DD1B7-8A28-4BA4-A289-AD79BFB7D64D}" presName="level3hierChild" presStyleCnt="0"/>
      <dgm:spPr/>
    </dgm:pt>
    <dgm:pt modelId="{AAAAF059-1F64-4758-8BD5-DF10F42C9E3F}" type="pres">
      <dgm:prSet presAssocID="{6628EBD3-5B9C-42BA-A6A2-C1A2A197105A}" presName="conn2-1" presStyleLbl="parChTrans1D3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75591" y="16062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7C3E09B6-393D-48F2-9FA8-592353743DF3}" type="pres">
      <dgm:prSet presAssocID="{6628EBD3-5B9C-42BA-A6A2-C1A2A197105A}" presName="connTx" presStyleLbl="parChTrans1D3" presStyleIdx="1" presStyleCnt="5"/>
      <dgm:spPr/>
      <dgm:t>
        <a:bodyPr/>
        <a:lstStyle/>
        <a:p>
          <a:endParaRPr lang="es-EC"/>
        </a:p>
      </dgm:t>
    </dgm:pt>
    <dgm:pt modelId="{4ECAB245-025D-4B71-B6C6-327326F723F6}" type="pres">
      <dgm:prSet presAssocID="{546B4897-1F05-4A6F-9E66-C8F0EB2EC419}" presName="root2" presStyleCnt="0"/>
      <dgm:spPr/>
    </dgm:pt>
    <dgm:pt modelId="{24367F9F-2D74-4F52-94CD-3973BCB35803}" type="pres">
      <dgm:prSet presAssocID="{546B4897-1F05-4A6F-9E66-C8F0EB2EC419}" presName="LevelTwoTextNode" presStyleLbl="node3" presStyleIdx="1" presStyleCnt="5" custScaleX="140432" custScaleY="9306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EFECDDAB-DEC2-43B0-A53F-7E35F883DE95}" type="pres">
      <dgm:prSet presAssocID="{546B4897-1F05-4A6F-9E66-C8F0EB2EC419}" presName="level3hierChild" presStyleCnt="0"/>
      <dgm:spPr/>
    </dgm:pt>
    <dgm:pt modelId="{09CB356F-B04B-4F7C-9523-421ED12259ED}" type="pres">
      <dgm:prSet presAssocID="{3F633793-EADB-4754-A6A8-0A281A28A887}" presName="conn2-1" presStyleLbl="parChTrans1D3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75591" y="16062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9ACF980A-B176-45AD-A0EA-9C8C7AAFBB95}" type="pres">
      <dgm:prSet presAssocID="{3F633793-EADB-4754-A6A8-0A281A28A887}" presName="connTx" presStyleLbl="parChTrans1D3" presStyleIdx="2" presStyleCnt="5"/>
      <dgm:spPr/>
      <dgm:t>
        <a:bodyPr/>
        <a:lstStyle/>
        <a:p>
          <a:endParaRPr lang="es-EC"/>
        </a:p>
      </dgm:t>
    </dgm:pt>
    <dgm:pt modelId="{623FCC31-55B0-4C2A-B9EE-8A6CF41CA29C}" type="pres">
      <dgm:prSet presAssocID="{E67223C0-462F-4FE1-9B8D-5D9DD915B564}" presName="root2" presStyleCnt="0"/>
      <dgm:spPr/>
    </dgm:pt>
    <dgm:pt modelId="{BA8DB7E2-EDB9-4535-96B7-F2C82AC9FF0F}" type="pres">
      <dgm:prSet presAssocID="{E67223C0-462F-4FE1-9B8D-5D9DD915B564}" presName="LevelTwoTextNode" presStyleLbl="node3" presStyleIdx="2" presStyleCnt="5" custScaleX="137272" custScaleY="7433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191C1F08-2263-4661-B412-910BD8CF27AA}" type="pres">
      <dgm:prSet presAssocID="{E67223C0-462F-4FE1-9B8D-5D9DD915B564}" presName="level3hierChild" presStyleCnt="0"/>
      <dgm:spPr/>
    </dgm:pt>
    <dgm:pt modelId="{C7E8E760-AAA5-4F31-87B7-83B807420BBB}" type="pres">
      <dgm:prSet presAssocID="{21EE18B7-0A6D-4990-8AA5-19B4D2CB3F6B}" presName="conn2-1" presStyleLbl="parChTrans1D3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03917" y="16062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53BC6ED2-E808-4191-A6B9-BA87DA222E07}" type="pres">
      <dgm:prSet presAssocID="{21EE18B7-0A6D-4990-8AA5-19B4D2CB3F6B}" presName="connTx" presStyleLbl="parChTrans1D3" presStyleIdx="3" presStyleCnt="5"/>
      <dgm:spPr/>
      <dgm:t>
        <a:bodyPr/>
        <a:lstStyle/>
        <a:p>
          <a:endParaRPr lang="es-EC"/>
        </a:p>
      </dgm:t>
    </dgm:pt>
    <dgm:pt modelId="{E18D532B-50ED-43F8-89F9-80E274B67BDF}" type="pres">
      <dgm:prSet presAssocID="{CFFD4D49-F6B8-4BE2-9A80-6DD5F77BDA39}" presName="root2" presStyleCnt="0"/>
      <dgm:spPr/>
    </dgm:pt>
    <dgm:pt modelId="{2BE59BEB-8F5F-434C-A92E-9DE8DA43630E}" type="pres">
      <dgm:prSet presAssocID="{CFFD4D49-F6B8-4BE2-9A80-6DD5F77BDA39}" presName="LevelTwoTextNode" presStyleLbl="node3" presStyleIdx="3" presStyleCnt="5" custScaleX="135492" custScaleY="7026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5C913A41-AB44-4DAA-9449-757F02C63925}" type="pres">
      <dgm:prSet presAssocID="{CFFD4D49-F6B8-4BE2-9A80-6DD5F77BDA39}" presName="level3hierChild" presStyleCnt="0"/>
      <dgm:spPr/>
    </dgm:pt>
    <dgm:pt modelId="{11C401B7-BB2C-4561-9185-F548DE890DB5}" type="pres">
      <dgm:prSet presAssocID="{F75FCE54-0F00-4EFD-831E-98DD38B2B710}" presName="conn2-1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28118" y="16062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B947C9D8-31F8-46FE-B53E-EA09CDCFC06B}" type="pres">
      <dgm:prSet presAssocID="{F75FCE54-0F00-4EFD-831E-98DD38B2B710}" presName="connTx" presStyleLbl="parChTrans1D2" presStyleIdx="1" presStyleCnt="2"/>
      <dgm:spPr/>
      <dgm:t>
        <a:bodyPr/>
        <a:lstStyle/>
        <a:p>
          <a:endParaRPr lang="es-EC"/>
        </a:p>
      </dgm:t>
    </dgm:pt>
    <dgm:pt modelId="{00BC2EBE-F514-4979-9E26-E8005015ED44}" type="pres">
      <dgm:prSet presAssocID="{6B675666-1BDF-443D-8101-DF0047CAD2D4}" presName="root2" presStyleCnt="0"/>
      <dgm:spPr/>
    </dgm:pt>
    <dgm:pt modelId="{79BA1A41-E7F5-4610-B8F2-531EA8CC19A6}" type="pres">
      <dgm:prSet presAssocID="{6B675666-1BDF-443D-8101-DF0047CAD2D4}" presName="LevelTwoTextNode" presStyleLbl="node2" presStyleIdx="1" presStyleCnt="2" custScaleX="129089" custLinFactNeighborX="-1592" custLinFactNeighborY="-1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5FAEABA7-5975-486F-8FD8-78E491F64490}" type="pres">
      <dgm:prSet presAssocID="{6B675666-1BDF-443D-8101-DF0047CAD2D4}" presName="level3hierChild" presStyleCnt="0"/>
      <dgm:spPr/>
    </dgm:pt>
    <dgm:pt modelId="{C213B949-7AD9-4D53-8B69-266EB621041B}" type="pres">
      <dgm:prSet presAssocID="{3B2769CA-6B34-4E57-8B17-34FFFDDA7949}" presName="conn2-1" presStyleLbl="parChTrans1D3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48590" y="16062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73C23EA3-057B-4520-A211-718D671B7D3E}" type="pres">
      <dgm:prSet presAssocID="{3B2769CA-6B34-4E57-8B17-34FFFDDA7949}" presName="connTx" presStyleLbl="parChTrans1D3" presStyleIdx="4" presStyleCnt="5"/>
      <dgm:spPr/>
      <dgm:t>
        <a:bodyPr/>
        <a:lstStyle/>
        <a:p>
          <a:endParaRPr lang="es-EC"/>
        </a:p>
      </dgm:t>
    </dgm:pt>
    <dgm:pt modelId="{49A8CB25-F70E-4342-850E-1FDA8BF1876C}" type="pres">
      <dgm:prSet presAssocID="{D18CD4A6-4FB4-4983-9439-163A53B4D5F9}" presName="root2" presStyleCnt="0"/>
      <dgm:spPr/>
    </dgm:pt>
    <dgm:pt modelId="{FE547F2A-5C51-4D3E-976B-25CD42D4C7B5}" type="pres">
      <dgm:prSet presAssocID="{D18CD4A6-4FB4-4983-9439-163A53B4D5F9}" presName="LevelTwoTextNode" presStyleLbl="node3" presStyleIdx="4" presStyleCnt="5" custScaleX="130339" custLinFactNeighborX="-14542" custLinFactNeighborY="145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E9C384E6-982E-4E43-A328-9B68C92EF090}" type="pres">
      <dgm:prSet presAssocID="{D18CD4A6-4FB4-4983-9439-163A53B4D5F9}" presName="level3hierChild" presStyleCnt="0"/>
      <dgm:spPr/>
    </dgm:pt>
  </dgm:ptLst>
  <dgm:cxnLst>
    <dgm:cxn modelId="{345D0B80-E084-422A-9A0B-06452F1D2823}" srcId="{152FEF4A-9311-44DB-AE3D-9AEC82067617}" destId="{6B675666-1BDF-443D-8101-DF0047CAD2D4}" srcOrd="1" destOrd="0" parTransId="{F75FCE54-0F00-4EFD-831E-98DD38B2B710}" sibTransId="{261EA970-F228-4226-811D-80555220A72E}"/>
    <dgm:cxn modelId="{037609FF-40D1-4B04-A91F-B63FEE5AB358}" type="presOf" srcId="{6628EBD3-5B9C-42BA-A6A2-C1A2A197105A}" destId="{AAAAF059-1F64-4758-8BD5-DF10F42C9E3F}" srcOrd="0" destOrd="0" presId="urn:microsoft.com/office/officeart/2005/8/layout/hierarchy2"/>
    <dgm:cxn modelId="{78D9BA50-4980-4267-A93C-92CB8D884DF0}" type="presOf" srcId="{F9DB713D-76B9-4BBE-B71B-F71AC3631A2A}" destId="{1F8CA505-20B3-4BF7-8DFA-65C00C47E52A}" srcOrd="1" destOrd="0" presId="urn:microsoft.com/office/officeart/2005/8/layout/hierarchy2"/>
    <dgm:cxn modelId="{8D57011A-98B7-409B-97A1-D481F3C5C7DE}" type="presOf" srcId="{D18CD4A6-4FB4-4983-9439-163A53B4D5F9}" destId="{FE547F2A-5C51-4D3E-976B-25CD42D4C7B5}" srcOrd="0" destOrd="0" presId="urn:microsoft.com/office/officeart/2005/8/layout/hierarchy2"/>
    <dgm:cxn modelId="{BFF2E28E-804B-4D69-9B2C-F14541DDD0C8}" srcId="{946112B8-140C-4FCE-AD0E-0AFDDF8823E9}" destId="{152FEF4A-9311-44DB-AE3D-9AEC82067617}" srcOrd="0" destOrd="0" parTransId="{6116A85F-C7D1-4943-898F-B6D6FCC6872D}" sibTransId="{96B210FA-6185-4B2B-910E-0B4D473C9865}"/>
    <dgm:cxn modelId="{FEBFA273-CA10-4A0D-AC68-6F5005FBCE03}" type="presOf" srcId="{152FEF4A-9311-44DB-AE3D-9AEC82067617}" destId="{BA366FBD-94DF-4CD9-97CE-C424595BDEF3}" srcOrd="0" destOrd="0" presId="urn:microsoft.com/office/officeart/2005/8/layout/hierarchy2"/>
    <dgm:cxn modelId="{810A1C33-D28E-4387-BE93-4C3431F40CB5}" type="presOf" srcId="{21EE18B7-0A6D-4990-8AA5-19B4D2CB3F6B}" destId="{C7E8E760-AAA5-4F31-87B7-83B807420BBB}" srcOrd="0" destOrd="0" presId="urn:microsoft.com/office/officeart/2005/8/layout/hierarchy2"/>
    <dgm:cxn modelId="{A15DDC44-D561-4D72-9365-E138C6BC79CB}" type="presOf" srcId="{F75FCE54-0F00-4EFD-831E-98DD38B2B710}" destId="{11C401B7-BB2C-4561-9185-F548DE890DB5}" srcOrd="0" destOrd="0" presId="urn:microsoft.com/office/officeart/2005/8/layout/hierarchy2"/>
    <dgm:cxn modelId="{803EC73B-924C-4D32-8504-E2DC89B45F9E}" type="presOf" srcId="{DC4FEA5A-EDEC-4384-8319-A54BC98EAF0E}" destId="{85DC497C-415D-4814-B7D7-A5B4A9361744}" srcOrd="1" destOrd="0" presId="urn:microsoft.com/office/officeart/2005/8/layout/hierarchy2"/>
    <dgm:cxn modelId="{92337EDA-FBDC-4637-B6CD-3D98500FD7CE}" type="presOf" srcId="{F75FCE54-0F00-4EFD-831E-98DD38B2B710}" destId="{B947C9D8-31F8-46FE-B53E-EA09CDCFC06B}" srcOrd="1" destOrd="0" presId="urn:microsoft.com/office/officeart/2005/8/layout/hierarchy2"/>
    <dgm:cxn modelId="{B077792C-8029-4661-99EF-03DB1669727B}" srcId="{36E28E67-6B06-4EA3-9569-A39A428B8673}" destId="{546B4897-1F05-4A6F-9E66-C8F0EB2EC419}" srcOrd="1" destOrd="0" parTransId="{6628EBD3-5B9C-42BA-A6A2-C1A2A197105A}" sibTransId="{3FB39EFB-D2A1-4EC8-B82A-577138AE9B90}"/>
    <dgm:cxn modelId="{E2F182DF-3E77-429B-AB55-98637C40660A}" type="presOf" srcId="{6628EBD3-5B9C-42BA-A6A2-C1A2A197105A}" destId="{7C3E09B6-393D-48F2-9FA8-592353743DF3}" srcOrd="1" destOrd="0" presId="urn:microsoft.com/office/officeart/2005/8/layout/hierarchy2"/>
    <dgm:cxn modelId="{33782106-5E76-4D01-8C07-8A02D25DA844}" type="presOf" srcId="{3F633793-EADB-4754-A6A8-0A281A28A887}" destId="{09CB356F-B04B-4F7C-9523-421ED12259ED}" srcOrd="0" destOrd="0" presId="urn:microsoft.com/office/officeart/2005/8/layout/hierarchy2"/>
    <dgm:cxn modelId="{8D7E75BF-EA16-4FAA-961D-72ECD64B5BB7}" srcId="{6B675666-1BDF-443D-8101-DF0047CAD2D4}" destId="{D18CD4A6-4FB4-4983-9439-163A53B4D5F9}" srcOrd="0" destOrd="0" parTransId="{3B2769CA-6B34-4E57-8B17-34FFFDDA7949}" sibTransId="{7E660A01-0645-447D-90B5-AF1352001FFC}"/>
    <dgm:cxn modelId="{AEB6D517-1EC4-42F3-836F-BC8D66F6AE9F}" type="presOf" srcId="{546B4897-1F05-4A6F-9E66-C8F0EB2EC419}" destId="{24367F9F-2D74-4F52-94CD-3973BCB35803}" srcOrd="0" destOrd="0" presId="urn:microsoft.com/office/officeart/2005/8/layout/hierarchy2"/>
    <dgm:cxn modelId="{81B4BBD9-9A9E-449C-8073-3FDE5C4E021D}" type="presOf" srcId="{799DD1B7-8A28-4BA4-A289-AD79BFB7D64D}" destId="{53B24914-D706-41C0-AF99-079E62B79EFE}" srcOrd="0" destOrd="0" presId="urn:microsoft.com/office/officeart/2005/8/layout/hierarchy2"/>
    <dgm:cxn modelId="{22A1D6B2-880D-41AC-B7A9-DFC07017076F}" type="presOf" srcId="{36E28E67-6B06-4EA3-9569-A39A428B8673}" destId="{2B05E193-4174-4D5F-B4CE-1D5C92A0E614}" srcOrd="0" destOrd="0" presId="urn:microsoft.com/office/officeart/2005/8/layout/hierarchy2"/>
    <dgm:cxn modelId="{F25CA4C2-F931-4C22-9729-D0940312495D}" type="presOf" srcId="{6B675666-1BDF-443D-8101-DF0047CAD2D4}" destId="{79BA1A41-E7F5-4610-B8F2-531EA8CC19A6}" srcOrd="0" destOrd="0" presId="urn:microsoft.com/office/officeart/2005/8/layout/hierarchy2"/>
    <dgm:cxn modelId="{5A9944E5-B62C-4362-8052-D5D1340CB41A}" srcId="{36E28E67-6B06-4EA3-9569-A39A428B8673}" destId="{799DD1B7-8A28-4BA4-A289-AD79BFB7D64D}" srcOrd="0" destOrd="0" parTransId="{DC4FEA5A-EDEC-4384-8319-A54BC98EAF0E}" sibTransId="{5C87809E-9C02-4D45-BF7E-5FE68BD32166}"/>
    <dgm:cxn modelId="{86846E2C-37C8-442E-8384-DA46F33B068E}" type="presOf" srcId="{F9DB713D-76B9-4BBE-B71B-F71AC3631A2A}" destId="{F1B2E8AD-57FD-4FEC-8DED-A819D8FDBD25}" srcOrd="0" destOrd="0" presId="urn:microsoft.com/office/officeart/2005/8/layout/hierarchy2"/>
    <dgm:cxn modelId="{B6238944-4769-47D5-9221-8E370444232C}" type="presOf" srcId="{3B2769CA-6B34-4E57-8B17-34FFFDDA7949}" destId="{73C23EA3-057B-4520-A211-718D671B7D3E}" srcOrd="1" destOrd="0" presId="urn:microsoft.com/office/officeart/2005/8/layout/hierarchy2"/>
    <dgm:cxn modelId="{B43AA6C1-D24C-4115-8FE8-21607EEFF20E}" srcId="{152FEF4A-9311-44DB-AE3D-9AEC82067617}" destId="{36E28E67-6B06-4EA3-9569-A39A428B8673}" srcOrd="0" destOrd="0" parTransId="{F9DB713D-76B9-4BBE-B71B-F71AC3631A2A}" sibTransId="{D3ECC700-0EC1-4F99-997C-12259D4783C1}"/>
    <dgm:cxn modelId="{54E9043A-6234-4AFB-AD84-278E2A015ADE}" srcId="{36E28E67-6B06-4EA3-9569-A39A428B8673}" destId="{CFFD4D49-F6B8-4BE2-9A80-6DD5F77BDA39}" srcOrd="3" destOrd="0" parTransId="{21EE18B7-0A6D-4990-8AA5-19B4D2CB3F6B}" sibTransId="{27A461FA-2C6B-4108-AD65-D14E2568186B}"/>
    <dgm:cxn modelId="{F482596E-ACF3-4D43-98F9-AB2C40D6E28C}" type="presOf" srcId="{DC4FEA5A-EDEC-4384-8319-A54BC98EAF0E}" destId="{FF650593-9BA8-4837-A9E9-745BA755DAB2}" srcOrd="0" destOrd="0" presId="urn:microsoft.com/office/officeart/2005/8/layout/hierarchy2"/>
    <dgm:cxn modelId="{B13412A2-6238-4D43-B56E-EB09C61F8FE4}" type="presOf" srcId="{CFFD4D49-F6B8-4BE2-9A80-6DD5F77BDA39}" destId="{2BE59BEB-8F5F-434C-A92E-9DE8DA43630E}" srcOrd="0" destOrd="0" presId="urn:microsoft.com/office/officeart/2005/8/layout/hierarchy2"/>
    <dgm:cxn modelId="{20C3AC45-242E-4ED2-AEB7-70DE392D4650}" type="presOf" srcId="{E67223C0-462F-4FE1-9B8D-5D9DD915B564}" destId="{BA8DB7E2-EDB9-4535-96B7-F2C82AC9FF0F}" srcOrd="0" destOrd="0" presId="urn:microsoft.com/office/officeart/2005/8/layout/hierarchy2"/>
    <dgm:cxn modelId="{0E648EA8-B252-4739-B750-6A7163F55B07}" type="presOf" srcId="{946112B8-140C-4FCE-AD0E-0AFDDF8823E9}" destId="{84A04A52-6BA1-4495-A76F-1D53D2489D88}" srcOrd="0" destOrd="0" presId="urn:microsoft.com/office/officeart/2005/8/layout/hierarchy2"/>
    <dgm:cxn modelId="{86CD5F96-8B44-40C4-9CF9-74512A6CF95C}" srcId="{36E28E67-6B06-4EA3-9569-A39A428B8673}" destId="{E67223C0-462F-4FE1-9B8D-5D9DD915B564}" srcOrd="2" destOrd="0" parTransId="{3F633793-EADB-4754-A6A8-0A281A28A887}" sibTransId="{C3DD8DC2-FFD5-4C0F-A7D9-FAA3785DA97E}"/>
    <dgm:cxn modelId="{0E1F7A1C-9C96-4935-9A7D-F3EA79C7554F}" type="presOf" srcId="{3B2769CA-6B34-4E57-8B17-34FFFDDA7949}" destId="{C213B949-7AD9-4D53-8B69-266EB621041B}" srcOrd="0" destOrd="0" presId="urn:microsoft.com/office/officeart/2005/8/layout/hierarchy2"/>
    <dgm:cxn modelId="{B96DF447-D393-4833-A075-D58DD596F7E9}" type="presOf" srcId="{3F633793-EADB-4754-A6A8-0A281A28A887}" destId="{9ACF980A-B176-45AD-A0EA-9C8C7AAFBB95}" srcOrd="1" destOrd="0" presId="urn:microsoft.com/office/officeart/2005/8/layout/hierarchy2"/>
    <dgm:cxn modelId="{9ADDC816-3719-4CC9-8BE4-7D08C01DEF36}" type="presOf" srcId="{21EE18B7-0A6D-4990-8AA5-19B4D2CB3F6B}" destId="{53BC6ED2-E808-4191-A6B9-BA87DA222E07}" srcOrd="1" destOrd="0" presId="urn:microsoft.com/office/officeart/2005/8/layout/hierarchy2"/>
    <dgm:cxn modelId="{63A50ED3-08B0-4C1D-A07C-EABF1CE9EE26}" type="presParOf" srcId="{84A04A52-6BA1-4495-A76F-1D53D2489D88}" destId="{CA1B3957-3D43-437B-B43F-53B272EDA800}" srcOrd="0" destOrd="0" presId="urn:microsoft.com/office/officeart/2005/8/layout/hierarchy2"/>
    <dgm:cxn modelId="{4D16639F-E85A-4D15-8EA7-8D5399A99150}" type="presParOf" srcId="{CA1B3957-3D43-437B-B43F-53B272EDA800}" destId="{BA366FBD-94DF-4CD9-97CE-C424595BDEF3}" srcOrd="0" destOrd="0" presId="urn:microsoft.com/office/officeart/2005/8/layout/hierarchy2"/>
    <dgm:cxn modelId="{8AE7FCCE-8397-4B44-BE32-EB37CFB68178}" type="presParOf" srcId="{CA1B3957-3D43-437B-B43F-53B272EDA800}" destId="{CF1FFB30-2659-448E-A41E-D004BF39CDFA}" srcOrd="1" destOrd="0" presId="urn:microsoft.com/office/officeart/2005/8/layout/hierarchy2"/>
    <dgm:cxn modelId="{4A0CC3A6-E051-41E4-8ECD-EC2AF8A0D7BA}" type="presParOf" srcId="{CF1FFB30-2659-448E-A41E-D004BF39CDFA}" destId="{F1B2E8AD-57FD-4FEC-8DED-A819D8FDBD25}" srcOrd="0" destOrd="0" presId="urn:microsoft.com/office/officeart/2005/8/layout/hierarchy2"/>
    <dgm:cxn modelId="{C55B2412-1829-4E9B-91B5-781C2E716250}" type="presParOf" srcId="{F1B2E8AD-57FD-4FEC-8DED-A819D8FDBD25}" destId="{1F8CA505-20B3-4BF7-8DFA-65C00C47E52A}" srcOrd="0" destOrd="0" presId="urn:microsoft.com/office/officeart/2005/8/layout/hierarchy2"/>
    <dgm:cxn modelId="{E7324B98-BDA3-400F-A38F-23F65E60E633}" type="presParOf" srcId="{CF1FFB30-2659-448E-A41E-D004BF39CDFA}" destId="{3D2469E8-104A-4D87-8964-60739EBE9061}" srcOrd="1" destOrd="0" presId="urn:microsoft.com/office/officeart/2005/8/layout/hierarchy2"/>
    <dgm:cxn modelId="{3812B98A-471A-400D-8B61-F51313ECAF27}" type="presParOf" srcId="{3D2469E8-104A-4D87-8964-60739EBE9061}" destId="{2B05E193-4174-4D5F-B4CE-1D5C92A0E614}" srcOrd="0" destOrd="0" presId="urn:microsoft.com/office/officeart/2005/8/layout/hierarchy2"/>
    <dgm:cxn modelId="{AF681CF5-618C-4C01-9954-C142972C9EDB}" type="presParOf" srcId="{3D2469E8-104A-4D87-8964-60739EBE9061}" destId="{A5AB5BB1-54D1-4BF5-8BD4-72E94284F9B2}" srcOrd="1" destOrd="0" presId="urn:microsoft.com/office/officeart/2005/8/layout/hierarchy2"/>
    <dgm:cxn modelId="{C81EA44D-F3DE-4B44-95A3-56B6A7C71C38}" type="presParOf" srcId="{A5AB5BB1-54D1-4BF5-8BD4-72E94284F9B2}" destId="{FF650593-9BA8-4837-A9E9-745BA755DAB2}" srcOrd="0" destOrd="0" presId="urn:microsoft.com/office/officeart/2005/8/layout/hierarchy2"/>
    <dgm:cxn modelId="{7A4F9DF7-4770-4E47-9D81-1681E77FE29F}" type="presParOf" srcId="{FF650593-9BA8-4837-A9E9-745BA755DAB2}" destId="{85DC497C-415D-4814-B7D7-A5B4A9361744}" srcOrd="0" destOrd="0" presId="urn:microsoft.com/office/officeart/2005/8/layout/hierarchy2"/>
    <dgm:cxn modelId="{A8471220-0A81-486D-B66B-551C4AE856BB}" type="presParOf" srcId="{A5AB5BB1-54D1-4BF5-8BD4-72E94284F9B2}" destId="{6B9C326D-B2DC-4084-8A5D-7026E00393E4}" srcOrd="1" destOrd="0" presId="urn:microsoft.com/office/officeart/2005/8/layout/hierarchy2"/>
    <dgm:cxn modelId="{4EB4E477-CAD1-4671-AC01-626AEAC450EE}" type="presParOf" srcId="{6B9C326D-B2DC-4084-8A5D-7026E00393E4}" destId="{53B24914-D706-41C0-AF99-079E62B79EFE}" srcOrd="0" destOrd="0" presId="urn:microsoft.com/office/officeart/2005/8/layout/hierarchy2"/>
    <dgm:cxn modelId="{047D0FA7-8975-4CC7-98CA-9F3BE10599CD}" type="presParOf" srcId="{6B9C326D-B2DC-4084-8A5D-7026E00393E4}" destId="{E1781749-3A71-4682-ADC0-B6C5526F28CD}" srcOrd="1" destOrd="0" presId="urn:microsoft.com/office/officeart/2005/8/layout/hierarchy2"/>
    <dgm:cxn modelId="{326AFFC5-6460-4E7F-9D1B-591B0CA65B8E}" type="presParOf" srcId="{A5AB5BB1-54D1-4BF5-8BD4-72E94284F9B2}" destId="{AAAAF059-1F64-4758-8BD5-DF10F42C9E3F}" srcOrd="2" destOrd="0" presId="urn:microsoft.com/office/officeart/2005/8/layout/hierarchy2"/>
    <dgm:cxn modelId="{A778FB08-D176-48B3-8ACD-B525D764CF84}" type="presParOf" srcId="{AAAAF059-1F64-4758-8BD5-DF10F42C9E3F}" destId="{7C3E09B6-393D-48F2-9FA8-592353743DF3}" srcOrd="0" destOrd="0" presId="urn:microsoft.com/office/officeart/2005/8/layout/hierarchy2"/>
    <dgm:cxn modelId="{58A55AA3-6366-4D7C-991A-DA9A719A9CD0}" type="presParOf" srcId="{A5AB5BB1-54D1-4BF5-8BD4-72E94284F9B2}" destId="{4ECAB245-025D-4B71-B6C6-327326F723F6}" srcOrd="3" destOrd="0" presId="urn:microsoft.com/office/officeart/2005/8/layout/hierarchy2"/>
    <dgm:cxn modelId="{B333AA33-1F10-4A2F-9D99-B7BBA88DB852}" type="presParOf" srcId="{4ECAB245-025D-4B71-B6C6-327326F723F6}" destId="{24367F9F-2D74-4F52-94CD-3973BCB35803}" srcOrd="0" destOrd="0" presId="urn:microsoft.com/office/officeart/2005/8/layout/hierarchy2"/>
    <dgm:cxn modelId="{1C8327E0-EC60-4E4A-8F57-305F3100CC48}" type="presParOf" srcId="{4ECAB245-025D-4B71-B6C6-327326F723F6}" destId="{EFECDDAB-DEC2-43B0-A53F-7E35F883DE95}" srcOrd="1" destOrd="0" presId="urn:microsoft.com/office/officeart/2005/8/layout/hierarchy2"/>
    <dgm:cxn modelId="{59FDD49C-E10E-438C-AEB7-41F728DCBAFF}" type="presParOf" srcId="{A5AB5BB1-54D1-4BF5-8BD4-72E94284F9B2}" destId="{09CB356F-B04B-4F7C-9523-421ED12259ED}" srcOrd="4" destOrd="0" presId="urn:microsoft.com/office/officeart/2005/8/layout/hierarchy2"/>
    <dgm:cxn modelId="{6A3BF899-FAE2-4D0E-A7F4-664B503C6667}" type="presParOf" srcId="{09CB356F-B04B-4F7C-9523-421ED12259ED}" destId="{9ACF980A-B176-45AD-A0EA-9C8C7AAFBB95}" srcOrd="0" destOrd="0" presId="urn:microsoft.com/office/officeart/2005/8/layout/hierarchy2"/>
    <dgm:cxn modelId="{7AB9FB3C-CABD-4714-81D7-C7A507DCBE11}" type="presParOf" srcId="{A5AB5BB1-54D1-4BF5-8BD4-72E94284F9B2}" destId="{623FCC31-55B0-4C2A-B9EE-8A6CF41CA29C}" srcOrd="5" destOrd="0" presId="urn:microsoft.com/office/officeart/2005/8/layout/hierarchy2"/>
    <dgm:cxn modelId="{C1252E28-8168-48AF-9021-10A25EC323FB}" type="presParOf" srcId="{623FCC31-55B0-4C2A-B9EE-8A6CF41CA29C}" destId="{BA8DB7E2-EDB9-4535-96B7-F2C82AC9FF0F}" srcOrd="0" destOrd="0" presId="urn:microsoft.com/office/officeart/2005/8/layout/hierarchy2"/>
    <dgm:cxn modelId="{3C9C0EAF-74A2-4D31-8D84-105138579B9D}" type="presParOf" srcId="{623FCC31-55B0-4C2A-B9EE-8A6CF41CA29C}" destId="{191C1F08-2263-4661-B412-910BD8CF27AA}" srcOrd="1" destOrd="0" presId="urn:microsoft.com/office/officeart/2005/8/layout/hierarchy2"/>
    <dgm:cxn modelId="{5984B89E-0E42-4ED0-8C68-D65DC830FF49}" type="presParOf" srcId="{A5AB5BB1-54D1-4BF5-8BD4-72E94284F9B2}" destId="{C7E8E760-AAA5-4F31-87B7-83B807420BBB}" srcOrd="6" destOrd="0" presId="urn:microsoft.com/office/officeart/2005/8/layout/hierarchy2"/>
    <dgm:cxn modelId="{31D7B1F8-F1D5-40A4-9E8F-633BDD822A45}" type="presParOf" srcId="{C7E8E760-AAA5-4F31-87B7-83B807420BBB}" destId="{53BC6ED2-E808-4191-A6B9-BA87DA222E07}" srcOrd="0" destOrd="0" presId="urn:microsoft.com/office/officeart/2005/8/layout/hierarchy2"/>
    <dgm:cxn modelId="{E4EDE0BB-F917-4398-9765-304C10E60418}" type="presParOf" srcId="{A5AB5BB1-54D1-4BF5-8BD4-72E94284F9B2}" destId="{E18D532B-50ED-43F8-89F9-80E274B67BDF}" srcOrd="7" destOrd="0" presId="urn:microsoft.com/office/officeart/2005/8/layout/hierarchy2"/>
    <dgm:cxn modelId="{B03677EC-B914-496F-A77D-5A9955C28969}" type="presParOf" srcId="{E18D532B-50ED-43F8-89F9-80E274B67BDF}" destId="{2BE59BEB-8F5F-434C-A92E-9DE8DA43630E}" srcOrd="0" destOrd="0" presId="urn:microsoft.com/office/officeart/2005/8/layout/hierarchy2"/>
    <dgm:cxn modelId="{AD367AE7-A0CB-480E-B325-1690458BF95A}" type="presParOf" srcId="{E18D532B-50ED-43F8-89F9-80E274B67BDF}" destId="{5C913A41-AB44-4DAA-9449-757F02C63925}" srcOrd="1" destOrd="0" presId="urn:microsoft.com/office/officeart/2005/8/layout/hierarchy2"/>
    <dgm:cxn modelId="{DA22CF0A-E854-4A08-B626-78EB01D994EC}" type="presParOf" srcId="{CF1FFB30-2659-448E-A41E-D004BF39CDFA}" destId="{11C401B7-BB2C-4561-9185-F548DE890DB5}" srcOrd="2" destOrd="0" presId="urn:microsoft.com/office/officeart/2005/8/layout/hierarchy2"/>
    <dgm:cxn modelId="{49EA1A46-48E1-4F52-BE70-FF3B7A505217}" type="presParOf" srcId="{11C401B7-BB2C-4561-9185-F548DE890DB5}" destId="{B947C9D8-31F8-46FE-B53E-EA09CDCFC06B}" srcOrd="0" destOrd="0" presId="urn:microsoft.com/office/officeart/2005/8/layout/hierarchy2"/>
    <dgm:cxn modelId="{0C933D8F-26DD-4DFD-89BF-C17146B764BC}" type="presParOf" srcId="{CF1FFB30-2659-448E-A41E-D004BF39CDFA}" destId="{00BC2EBE-F514-4979-9E26-E8005015ED44}" srcOrd="3" destOrd="0" presId="urn:microsoft.com/office/officeart/2005/8/layout/hierarchy2"/>
    <dgm:cxn modelId="{83590197-332B-4BCF-9C38-9B5B577C3744}" type="presParOf" srcId="{00BC2EBE-F514-4979-9E26-E8005015ED44}" destId="{79BA1A41-E7F5-4610-B8F2-531EA8CC19A6}" srcOrd="0" destOrd="0" presId="urn:microsoft.com/office/officeart/2005/8/layout/hierarchy2"/>
    <dgm:cxn modelId="{D6CB5096-E480-4DD4-BF00-A70066C1C067}" type="presParOf" srcId="{00BC2EBE-F514-4979-9E26-E8005015ED44}" destId="{5FAEABA7-5975-486F-8FD8-78E491F64490}" srcOrd="1" destOrd="0" presId="urn:microsoft.com/office/officeart/2005/8/layout/hierarchy2"/>
    <dgm:cxn modelId="{B57187F2-5A95-46D4-A9C5-FBD97384C7D9}" type="presParOf" srcId="{5FAEABA7-5975-486F-8FD8-78E491F64490}" destId="{C213B949-7AD9-4D53-8B69-266EB621041B}" srcOrd="0" destOrd="0" presId="urn:microsoft.com/office/officeart/2005/8/layout/hierarchy2"/>
    <dgm:cxn modelId="{23165CF4-D521-403C-BF13-279801A469DB}" type="presParOf" srcId="{C213B949-7AD9-4D53-8B69-266EB621041B}" destId="{73C23EA3-057B-4520-A211-718D671B7D3E}" srcOrd="0" destOrd="0" presId="urn:microsoft.com/office/officeart/2005/8/layout/hierarchy2"/>
    <dgm:cxn modelId="{D5A7C85C-D4DD-4405-840B-FF9A5E796D1A}" type="presParOf" srcId="{5FAEABA7-5975-486F-8FD8-78E491F64490}" destId="{49A8CB25-F70E-4342-850E-1FDA8BF1876C}" srcOrd="1" destOrd="0" presId="urn:microsoft.com/office/officeart/2005/8/layout/hierarchy2"/>
    <dgm:cxn modelId="{05D88614-5C9A-429D-821B-604CC4A0EF03}" type="presParOf" srcId="{49A8CB25-F70E-4342-850E-1FDA8BF1876C}" destId="{FE547F2A-5C51-4D3E-976B-25CD42D4C7B5}" srcOrd="0" destOrd="0" presId="urn:microsoft.com/office/officeart/2005/8/layout/hierarchy2"/>
    <dgm:cxn modelId="{EA99A060-22C8-4A42-8B3F-D372D61B023C}" type="presParOf" srcId="{49A8CB25-F70E-4342-850E-1FDA8BF1876C}" destId="{E9C384E6-982E-4E43-A328-9B68C92EF09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E90641-AF71-4189-9343-2A1EC181C86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2BA19EA-D64C-4194-9CAB-71437D444221}">
      <dgm:prSet phldrT="[Texto]"/>
      <dgm:spPr>
        <a:xfrm>
          <a:off x="245" y="1173863"/>
          <a:ext cx="1476747" cy="738373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TECNICAS DE MUESTREO</a:t>
          </a:r>
          <a:endParaRPr lang="es-EC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DE355FD-62E2-40DE-A2F8-BA6F962C06F2}" type="parTrans" cxnId="{E9CF0FFC-80BF-4CE6-94A6-2CCAC08E1711}">
      <dgm:prSet/>
      <dgm:spPr/>
      <dgm:t>
        <a:bodyPr/>
        <a:lstStyle/>
        <a:p>
          <a:pPr algn="ctr"/>
          <a:endParaRPr lang="es-EC"/>
        </a:p>
      </dgm:t>
    </dgm:pt>
    <dgm:pt modelId="{5B3CA3DF-1092-4001-9539-19DA7BE34981}" type="sibTrans" cxnId="{E9CF0FFC-80BF-4CE6-94A6-2CCAC08E1711}">
      <dgm:prSet/>
      <dgm:spPr/>
      <dgm:t>
        <a:bodyPr/>
        <a:lstStyle/>
        <a:p>
          <a:pPr algn="ctr"/>
          <a:endParaRPr lang="es-EC"/>
        </a:p>
      </dgm:t>
    </dgm:pt>
    <dgm:pt modelId="{2CC70D37-A3D5-4FA6-B794-1CDD70EADB1A}">
      <dgm:prSet phldrT="[Texto]"/>
      <dgm:spPr>
        <a:xfrm>
          <a:off x="2067691" y="1173863"/>
          <a:ext cx="1476747" cy="738373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PROBABILISTICO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F6A04E0-A9D5-499E-87E9-1F9F2D49ABAB}" type="parTrans" cxnId="{27D42236-8063-4480-B3EA-18CF1C430AB0}">
      <dgm:prSet/>
      <dgm:spPr>
        <a:xfrm>
          <a:off x="1476992" y="1521516"/>
          <a:ext cx="590698" cy="43066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s-EC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DB693BF-984E-4C86-A9FE-B724F25A4533}" type="sibTrans" cxnId="{27D42236-8063-4480-B3EA-18CF1C430AB0}">
      <dgm:prSet/>
      <dgm:spPr/>
      <dgm:t>
        <a:bodyPr/>
        <a:lstStyle/>
        <a:p>
          <a:pPr algn="ctr"/>
          <a:endParaRPr lang="es-EC"/>
        </a:p>
      </dgm:t>
    </dgm:pt>
    <dgm:pt modelId="{F0332770-6540-4FE2-8C92-6EDCB5677553}">
      <dgm:prSet phldrT="[Texto]"/>
      <dgm:spPr>
        <a:xfrm>
          <a:off x="4135137" y="1173863"/>
          <a:ext cx="1476747" cy="7383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ESTRATIFICADO</a:t>
          </a:r>
        </a:p>
      </dgm:t>
    </dgm:pt>
    <dgm:pt modelId="{CFFCDD81-E404-47B1-B9F2-4F1CED125B59}" type="parTrans" cxnId="{2C1B98D9-0EDA-4B5A-8BA3-980DBF62C162}">
      <dgm:prSet/>
      <dgm:spPr>
        <a:xfrm>
          <a:off x="3544438" y="1521516"/>
          <a:ext cx="590698" cy="43066"/>
        </a:xfr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s-EC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2DF7A39-4C2D-4A54-B832-EF6A3E8A25D8}" type="sibTrans" cxnId="{2C1B98D9-0EDA-4B5A-8BA3-980DBF62C162}">
      <dgm:prSet/>
      <dgm:spPr/>
      <dgm:t>
        <a:bodyPr/>
        <a:lstStyle/>
        <a:p>
          <a:pPr algn="ctr"/>
          <a:endParaRPr lang="es-EC"/>
        </a:p>
      </dgm:t>
    </dgm:pt>
    <dgm:pt modelId="{41625E7D-8C7A-430A-93CE-45ED3ECF73B5}" type="pres">
      <dgm:prSet presAssocID="{A2E90641-AF71-4189-9343-2A1EC181C86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6E056D4-2EF6-43E1-ABBC-107DB9DC99BA}" type="pres">
      <dgm:prSet presAssocID="{E2BA19EA-D64C-4194-9CAB-71437D444221}" presName="root1" presStyleCnt="0"/>
      <dgm:spPr/>
    </dgm:pt>
    <dgm:pt modelId="{ADE28471-5539-4BA6-A30B-235AA915F1B8}" type="pres">
      <dgm:prSet presAssocID="{E2BA19EA-D64C-4194-9CAB-71437D444221}" presName="LevelOneTextNod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0D448AC7-D5B6-4B0A-83BD-CB8C0792FF1F}" type="pres">
      <dgm:prSet presAssocID="{E2BA19EA-D64C-4194-9CAB-71437D444221}" presName="level2hierChild" presStyleCnt="0"/>
      <dgm:spPr/>
    </dgm:pt>
    <dgm:pt modelId="{6E20765B-2BC7-459B-9A7C-FB72F320D8D7}" type="pres">
      <dgm:prSet presAssocID="{9F6A04E0-A9D5-499E-87E9-1F9F2D49ABAB}" presName="conn2-1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590698" y="21533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2C66F027-6F83-4580-B474-D0FF29C54F70}" type="pres">
      <dgm:prSet presAssocID="{9F6A04E0-A9D5-499E-87E9-1F9F2D49ABAB}" presName="connTx" presStyleLbl="parChTrans1D2" presStyleIdx="0" presStyleCnt="1"/>
      <dgm:spPr/>
      <dgm:t>
        <a:bodyPr/>
        <a:lstStyle/>
        <a:p>
          <a:endParaRPr lang="es-EC"/>
        </a:p>
      </dgm:t>
    </dgm:pt>
    <dgm:pt modelId="{B8C6C80D-B3E7-435E-8832-0D24893940AD}" type="pres">
      <dgm:prSet presAssocID="{2CC70D37-A3D5-4FA6-B794-1CDD70EADB1A}" presName="root2" presStyleCnt="0"/>
      <dgm:spPr/>
    </dgm:pt>
    <dgm:pt modelId="{EDC37139-B97E-44B3-96C1-32A250F51B27}" type="pres">
      <dgm:prSet presAssocID="{2CC70D37-A3D5-4FA6-B794-1CDD70EADB1A}" presName="LevelTwoTextNode" presStyleLbl="node2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4CB8019E-3394-4A77-9E17-CE2BE5010F50}" type="pres">
      <dgm:prSet presAssocID="{2CC70D37-A3D5-4FA6-B794-1CDD70EADB1A}" presName="level3hierChild" presStyleCnt="0"/>
      <dgm:spPr/>
    </dgm:pt>
    <dgm:pt modelId="{0AC3230C-067D-4DBA-9FBB-2A3651B6ED23}" type="pres">
      <dgm:prSet presAssocID="{CFFCDD81-E404-47B1-B9F2-4F1CED125B59}" presName="conn2-1" presStyleLbl="parChTrans1D3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590698" y="21533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C736CCDD-7522-4DAF-B086-1E3B4013DD47}" type="pres">
      <dgm:prSet presAssocID="{CFFCDD81-E404-47B1-B9F2-4F1CED125B59}" presName="connTx" presStyleLbl="parChTrans1D3" presStyleIdx="0" presStyleCnt="1"/>
      <dgm:spPr/>
      <dgm:t>
        <a:bodyPr/>
        <a:lstStyle/>
        <a:p>
          <a:endParaRPr lang="es-EC"/>
        </a:p>
      </dgm:t>
    </dgm:pt>
    <dgm:pt modelId="{05FB0F8B-805F-4AC6-9BD9-99F571E695A9}" type="pres">
      <dgm:prSet presAssocID="{F0332770-6540-4FE2-8C92-6EDCB5677553}" presName="root2" presStyleCnt="0"/>
      <dgm:spPr/>
    </dgm:pt>
    <dgm:pt modelId="{E25278A4-F782-411E-BE89-765634C4F842}" type="pres">
      <dgm:prSet presAssocID="{F0332770-6540-4FE2-8C92-6EDCB5677553}" presName="LevelTwoTextNode" presStyleLbl="node3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E18F88B3-ADD0-40F9-AB96-3631BCDA997F}" type="pres">
      <dgm:prSet presAssocID="{F0332770-6540-4FE2-8C92-6EDCB5677553}" presName="level3hierChild" presStyleCnt="0"/>
      <dgm:spPr/>
    </dgm:pt>
  </dgm:ptLst>
  <dgm:cxnLst>
    <dgm:cxn modelId="{8F289275-B9D1-455A-82FA-D97C0E871840}" type="presOf" srcId="{9F6A04E0-A9D5-499E-87E9-1F9F2D49ABAB}" destId="{6E20765B-2BC7-459B-9A7C-FB72F320D8D7}" srcOrd="0" destOrd="0" presId="urn:microsoft.com/office/officeart/2005/8/layout/hierarchy2"/>
    <dgm:cxn modelId="{E9CF0FFC-80BF-4CE6-94A6-2CCAC08E1711}" srcId="{A2E90641-AF71-4189-9343-2A1EC181C86D}" destId="{E2BA19EA-D64C-4194-9CAB-71437D444221}" srcOrd="0" destOrd="0" parTransId="{9DE355FD-62E2-40DE-A2F8-BA6F962C06F2}" sibTransId="{5B3CA3DF-1092-4001-9539-19DA7BE34981}"/>
    <dgm:cxn modelId="{939F5F83-AE0F-4594-B59D-30CBC6843E0D}" type="presOf" srcId="{CFFCDD81-E404-47B1-B9F2-4F1CED125B59}" destId="{C736CCDD-7522-4DAF-B086-1E3B4013DD47}" srcOrd="1" destOrd="0" presId="urn:microsoft.com/office/officeart/2005/8/layout/hierarchy2"/>
    <dgm:cxn modelId="{128E99E6-2EC6-4B06-9BAB-132E7F6BED01}" type="presOf" srcId="{E2BA19EA-D64C-4194-9CAB-71437D444221}" destId="{ADE28471-5539-4BA6-A30B-235AA915F1B8}" srcOrd="0" destOrd="0" presId="urn:microsoft.com/office/officeart/2005/8/layout/hierarchy2"/>
    <dgm:cxn modelId="{27D42236-8063-4480-B3EA-18CF1C430AB0}" srcId="{E2BA19EA-D64C-4194-9CAB-71437D444221}" destId="{2CC70D37-A3D5-4FA6-B794-1CDD70EADB1A}" srcOrd="0" destOrd="0" parTransId="{9F6A04E0-A9D5-499E-87E9-1F9F2D49ABAB}" sibTransId="{8DB693BF-984E-4C86-A9FE-B724F25A4533}"/>
    <dgm:cxn modelId="{A63B46CF-4585-4241-9BAB-5E0FDE4DB154}" type="presOf" srcId="{2CC70D37-A3D5-4FA6-B794-1CDD70EADB1A}" destId="{EDC37139-B97E-44B3-96C1-32A250F51B27}" srcOrd="0" destOrd="0" presId="urn:microsoft.com/office/officeart/2005/8/layout/hierarchy2"/>
    <dgm:cxn modelId="{C66B0C49-90C5-4E15-AA2F-78A5CEB43D0F}" type="presOf" srcId="{A2E90641-AF71-4189-9343-2A1EC181C86D}" destId="{41625E7D-8C7A-430A-93CE-45ED3ECF73B5}" srcOrd="0" destOrd="0" presId="urn:microsoft.com/office/officeart/2005/8/layout/hierarchy2"/>
    <dgm:cxn modelId="{2C1B98D9-0EDA-4B5A-8BA3-980DBF62C162}" srcId="{2CC70D37-A3D5-4FA6-B794-1CDD70EADB1A}" destId="{F0332770-6540-4FE2-8C92-6EDCB5677553}" srcOrd="0" destOrd="0" parTransId="{CFFCDD81-E404-47B1-B9F2-4F1CED125B59}" sibTransId="{82DF7A39-4C2D-4A54-B832-EF6A3E8A25D8}"/>
    <dgm:cxn modelId="{B4C8DFF5-84FA-4473-84C8-646695A7AF61}" type="presOf" srcId="{9F6A04E0-A9D5-499E-87E9-1F9F2D49ABAB}" destId="{2C66F027-6F83-4580-B474-D0FF29C54F70}" srcOrd="1" destOrd="0" presId="urn:microsoft.com/office/officeart/2005/8/layout/hierarchy2"/>
    <dgm:cxn modelId="{D60C9AE5-18F1-45DC-A0AF-81F72A0A5EB1}" type="presOf" srcId="{F0332770-6540-4FE2-8C92-6EDCB5677553}" destId="{E25278A4-F782-411E-BE89-765634C4F842}" srcOrd="0" destOrd="0" presId="urn:microsoft.com/office/officeart/2005/8/layout/hierarchy2"/>
    <dgm:cxn modelId="{517405E3-9E08-4F7D-90A8-3073DE3B532D}" type="presOf" srcId="{CFFCDD81-E404-47B1-B9F2-4F1CED125B59}" destId="{0AC3230C-067D-4DBA-9FBB-2A3651B6ED23}" srcOrd="0" destOrd="0" presId="urn:microsoft.com/office/officeart/2005/8/layout/hierarchy2"/>
    <dgm:cxn modelId="{FB992C84-4676-411E-9588-D873445F32FB}" type="presParOf" srcId="{41625E7D-8C7A-430A-93CE-45ED3ECF73B5}" destId="{F6E056D4-2EF6-43E1-ABBC-107DB9DC99BA}" srcOrd="0" destOrd="0" presId="urn:microsoft.com/office/officeart/2005/8/layout/hierarchy2"/>
    <dgm:cxn modelId="{BC6F25B3-86FC-4059-A79F-1329EACBA7F7}" type="presParOf" srcId="{F6E056D4-2EF6-43E1-ABBC-107DB9DC99BA}" destId="{ADE28471-5539-4BA6-A30B-235AA915F1B8}" srcOrd="0" destOrd="0" presId="urn:microsoft.com/office/officeart/2005/8/layout/hierarchy2"/>
    <dgm:cxn modelId="{24E9E821-7BA9-42CC-8EAC-43BFC45C504F}" type="presParOf" srcId="{F6E056D4-2EF6-43E1-ABBC-107DB9DC99BA}" destId="{0D448AC7-D5B6-4B0A-83BD-CB8C0792FF1F}" srcOrd="1" destOrd="0" presId="urn:microsoft.com/office/officeart/2005/8/layout/hierarchy2"/>
    <dgm:cxn modelId="{B7E6BD7A-B5DF-49B4-B02C-D1409FAF6D29}" type="presParOf" srcId="{0D448AC7-D5B6-4B0A-83BD-CB8C0792FF1F}" destId="{6E20765B-2BC7-459B-9A7C-FB72F320D8D7}" srcOrd="0" destOrd="0" presId="urn:microsoft.com/office/officeart/2005/8/layout/hierarchy2"/>
    <dgm:cxn modelId="{80C1FC13-25E3-48D2-AD8E-17B4D381C174}" type="presParOf" srcId="{6E20765B-2BC7-459B-9A7C-FB72F320D8D7}" destId="{2C66F027-6F83-4580-B474-D0FF29C54F70}" srcOrd="0" destOrd="0" presId="urn:microsoft.com/office/officeart/2005/8/layout/hierarchy2"/>
    <dgm:cxn modelId="{7B5FA656-6074-48E5-B83B-80F14654157E}" type="presParOf" srcId="{0D448AC7-D5B6-4B0A-83BD-CB8C0792FF1F}" destId="{B8C6C80D-B3E7-435E-8832-0D24893940AD}" srcOrd="1" destOrd="0" presId="urn:microsoft.com/office/officeart/2005/8/layout/hierarchy2"/>
    <dgm:cxn modelId="{7D8C52F9-CD62-4D73-BB3E-9F3542628BA0}" type="presParOf" srcId="{B8C6C80D-B3E7-435E-8832-0D24893940AD}" destId="{EDC37139-B97E-44B3-96C1-32A250F51B27}" srcOrd="0" destOrd="0" presId="urn:microsoft.com/office/officeart/2005/8/layout/hierarchy2"/>
    <dgm:cxn modelId="{CDFA35DA-6637-42FF-BC15-F8DF28257E4B}" type="presParOf" srcId="{B8C6C80D-B3E7-435E-8832-0D24893940AD}" destId="{4CB8019E-3394-4A77-9E17-CE2BE5010F50}" srcOrd="1" destOrd="0" presId="urn:microsoft.com/office/officeart/2005/8/layout/hierarchy2"/>
    <dgm:cxn modelId="{C042CBC3-5D7D-4B0B-A12B-931A5AA7782F}" type="presParOf" srcId="{4CB8019E-3394-4A77-9E17-CE2BE5010F50}" destId="{0AC3230C-067D-4DBA-9FBB-2A3651B6ED23}" srcOrd="0" destOrd="0" presId="urn:microsoft.com/office/officeart/2005/8/layout/hierarchy2"/>
    <dgm:cxn modelId="{D4805D84-BFBC-41E8-BE3B-124350406EAC}" type="presParOf" srcId="{0AC3230C-067D-4DBA-9FBB-2A3651B6ED23}" destId="{C736CCDD-7522-4DAF-B086-1E3B4013DD47}" srcOrd="0" destOrd="0" presId="urn:microsoft.com/office/officeart/2005/8/layout/hierarchy2"/>
    <dgm:cxn modelId="{F38DCE64-4FDB-45A2-8929-6F2270F107D0}" type="presParOf" srcId="{4CB8019E-3394-4A77-9E17-CE2BE5010F50}" destId="{05FB0F8B-805F-4AC6-9BD9-99F571E695A9}" srcOrd="1" destOrd="0" presId="urn:microsoft.com/office/officeart/2005/8/layout/hierarchy2"/>
    <dgm:cxn modelId="{4E4FB28D-A51A-44A2-B6D1-CCB6C6C5F286}" type="presParOf" srcId="{05FB0F8B-805F-4AC6-9BD9-99F571E695A9}" destId="{E25278A4-F782-411E-BE89-765634C4F842}" srcOrd="0" destOrd="0" presId="urn:microsoft.com/office/officeart/2005/8/layout/hierarchy2"/>
    <dgm:cxn modelId="{F5FCE18B-00DD-4577-BBDC-D2EBFA455B3C}" type="presParOf" srcId="{05FB0F8B-805F-4AC6-9BD9-99F571E695A9}" destId="{E18F88B3-ADD0-40F9-AB96-3631BCDA99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165891-8628-4FB4-8BEF-F50C47CD3C84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9DBE6A8F-06E7-4A8E-BFB8-0D4DF5B565F5}">
      <dgm:prSet phldrT="[Texto]"/>
      <dgm:spPr/>
      <dgm:t>
        <a:bodyPr/>
        <a:lstStyle/>
        <a:p>
          <a:r>
            <a:rPr lang="es-EC" b="1" dirty="0" smtClean="0"/>
            <a:t>DETERMINACION TAMAÑO MUESTRA</a:t>
          </a:r>
          <a:endParaRPr lang="es-EC" dirty="0"/>
        </a:p>
      </dgm:t>
    </dgm:pt>
    <dgm:pt modelId="{C4DD137B-E7D3-4013-A9B3-F35662EFA595}" type="parTrans" cxnId="{BDF2F58C-734C-4003-A706-AA138731678F}">
      <dgm:prSet/>
      <dgm:spPr/>
      <dgm:t>
        <a:bodyPr/>
        <a:lstStyle/>
        <a:p>
          <a:endParaRPr lang="es-EC"/>
        </a:p>
      </dgm:t>
    </dgm:pt>
    <dgm:pt modelId="{BF842666-789A-40F1-AD7C-1E18B51BF11D}" type="sibTrans" cxnId="{BDF2F58C-734C-4003-A706-AA138731678F}">
      <dgm:prSet/>
      <dgm:spPr/>
      <dgm:t>
        <a:bodyPr/>
        <a:lstStyle/>
        <a:p>
          <a:endParaRPr lang="es-EC"/>
        </a:p>
      </dgm:t>
    </dgm:pt>
    <dgm:pt modelId="{12BDCF84-B7C4-41AE-B8BD-BE7FDCE04004}">
      <dgm:prSet phldrT="[Texto]"/>
      <dgm:spPr/>
      <dgm:t>
        <a:bodyPr/>
        <a:lstStyle/>
        <a:p>
          <a:r>
            <a:rPr lang="es-EC" b="1" dirty="0" smtClean="0"/>
            <a:t>AFIJACION DE LA MUESTRA</a:t>
          </a:r>
          <a:endParaRPr lang="es-EC" dirty="0"/>
        </a:p>
      </dgm:t>
    </dgm:pt>
    <dgm:pt modelId="{2AFDF767-0F86-45A7-A06F-3F7D5E0859BE}" type="parTrans" cxnId="{2537F919-BF63-48AB-BE67-ABB1EDF53B81}">
      <dgm:prSet/>
      <dgm:spPr/>
      <dgm:t>
        <a:bodyPr/>
        <a:lstStyle/>
        <a:p>
          <a:endParaRPr lang="es-EC"/>
        </a:p>
      </dgm:t>
    </dgm:pt>
    <dgm:pt modelId="{A5496685-6190-4219-84C6-296A33ED13BF}" type="sibTrans" cxnId="{2537F919-BF63-48AB-BE67-ABB1EDF53B81}">
      <dgm:prSet/>
      <dgm:spPr/>
      <dgm:t>
        <a:bodyPr/>
        <a:lstStyle/>
        <a:p>
          <a:endParaRPr lang="es-EC"/>
        </a:p>
      </dgm:t>
    </dgm:pt>
    <dgm:pt modelId="{31980129-F7C5-4CD7-88A6-15DA2F7BE093}" type="pres">
      <dgm:prSet presAssocID="{A1165891-8628-4FB4-8BEF-F50C47CD3C84}" presName="Name0" presStyleCnt="0">
        <dgm:presLayoutVars>
          <dgm:dir/>
          <dgm:resizeHandles val="exact"/>
        </dgm:presLayoutVars>
      </dgm:prSet>
      <dgm:spPr/>
    </dgm:pt>
    <dgm:pt modelId="{67A4AC7D-FCFE-4878-9DAC-7B7E558041E1}" type="pres">
      <dgm:prSet presAssocID="{9DBE6A8F-06E7-4A8E-BFB8-0D4DF5B565F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DCEB04-73D0-4577-AE2C-742702DC996C}" type="pres">
      <dgm:prSet presAssocID="{BF842666-789A-40F1-AD7C-1E18B51BF11D}" presName="sibTrans" presStyleLbl="sibTrans2D1" presStyleIdx="0" presStyleCnt="1"/>
      <dgm:spPr/>
      <dgm:t>
        <a:bodyPr/>
        <a:lstStyle/>
        <a:p>
          <a:endParaRPr lang="es-EC"/>
        </a:p>
      </dgm:t>
    </dgm:pt>
    <dgm:pt modelId="{44FE11B0-F765-4BBD-85EE-194AE5397414}" type="pres">
      <dgm:prSet presAssocID="{BF842666-789A-40F1-AD7C-1E18B51BF11D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D2333FA7-DB03-4090-B806-85B121E43FF7}" type="pres">
      <dgm:prSet presAssocID="{12BDCF84-B7C4-41AE-B8BD-BE7FDCE0400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C0C506-0499-4DCA-B02F-AB85A879CD01}" type="presOf" srcId="{9DBE6A8F-06E7-4A8E-BFB8-0D4DF5B565F5}" destId="{67A4AC7D-FCFE-4878-9DAC-7B7E558041E1}" srcOrd="0" destOrd="0" presId="urn:microsoft.com/office/officeart/2005/8/layout/process1"/>
    <dgm:cxn modelId="{CD313843-A24F-4B9E-B37F-E6945F7B582F}" type="presOf" srcId="{BF842666-789A-40F1-AD7C-1E18B51BF11D}" destId="{44FE11B0-F765-4BBD-85EE-194AE5397414}" srcOrd="1" destOrd="0" presId="urn:microsoft.com/office/officeart/2005/8/layout/process1"/>
    <dgm:cxn modelId="{7AE689F8-669C-4712-81FF-FF375524F380}" type="presOf" srcId="{12BDCF84-B7C4-41AE-B8BD-BE7FDCE04004}" destId="{D2333FA7-DB03-4090-B806-85B121E43FF7}" srcOrd="0" destOrd="0" presId="urn:microsoft.com/office/officeart/2005/8/layout/process1"/>
    <dgm:cxn modelId="{BDF2F58C-734C-4003-A706-AA138731678F}" srcId="{A1165891-8628-4FB4-8BEF-F50C47CD3C84}" destId="{9DBE6A8F-06E7-4A8E-BFB8-0D4DF5B565F5}" srcOrd="0" destOrd="0" parTransId="{C4DD137B-E7D3-4013-A9B3-F35662EFA595}" sibTransId="{BF842666-789A-40F1-AD7C-1E18B51BF11D}"/>
    <dgm:cxn modelId="{4B50BEA4-710D-45E9-A0C3-CA2300B339E9}" type="presOf" srcId="{BF842666-789A-40F1-AD7C-1E18B51BF11D}" destId="{AEDCEB04-73D0-4577-AE2C-742702DC996C}" srcOrd="0" destOrd="0" presId="urn:microsoft.com/office/officeart/2005/8/layout/process1"/>
    <dgm:cxn modelId="{A418B3C6-C303-4027-8FBD-979B38F0983F}" type="presOf" srcId="{A1165891-8628-4FB4-8BEF-F50C47CD3C84}" destId="{31980129-F7C5-4CD7-88A6-15DA2F7BE093}" srcOrd="0" destOrd="0" presId="urn:microsoft.com/office/officeart/2005/8/layout/process1"/>
    <dgm:cxn modelId="{2537F919-BF63-48AB-BE67-ABB1EDF53B81}" srcId="{A1165891-8628-4FB4-8BEF-F50C47CD3C84}" destId="{12BDCF84-B7C4-41AE-B8BD-BE7FDCE04004}" srcOrd="1" destOrd="0" parTransId="{2AFDF767-0F86-45A7-A06F-3F7D5E0859BE}" sibTransId="{A5496685-6190-4219-84C6-296A33ED13BF}"/>
    <dgm:cxn modelId="{F9A8F139-DDFC-4855-9BBE-988DD6DB46EA}" type="presParOf" srcId="{31980129-F7C5-4CD7-88A6-15DA2F7BE093}" destId="{67A4AC7D-FCFE-4878-9DAC-7B7E558041E1}" srcOrd="0" destOrd="0" presId="urn:microsoft.com/office/officeart/2005/8/layout/process1"/>
    <dgm:cxn modelId="{4BC28480-6889-452E-82DD-108D6FE05FD8}" type="presParOf" srcId="{31980129-F7C5-4CD7-88A6-15DA2F7BE093}" destId="{AEDCEB04-73D0-4577-AE2C-742702DC996C}" srcOrd="1" destOrd="0" presId="urn:microsoft.com/office/officeart/2005/8/layout/process1"/>
    <dgm:cxn modelId="{CCD29404-0980-47E1-9E6A-7041CAC00614}" type="presParOf" srcId="{AEDCEB04-73D0-4577-AE2C-742702DC996C}" destId="{44FE11B0-F765-4BBD-85EE-194AE5397414}" srcOrd="0" destOrd="0" presId="urn:microsoft.com/office/officeart/2005/8/layout/process1"/>
    <dgm:cxn modelId="{19E879D5-0816-4E1D-858A-4DB35A8D88FF}" type="presParOf" srcId="{31980129-F7C5-4CD7-88A6-15DA2F7BE093}" destId="{D2333FA7-DB03-4090-B806-85B121E43FF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592965-FC36-4A2D-8F8E-A3F40214B10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5E296EE-5190-4F78-9BDE-2ED0F19A7452}">
      <dgm:prSet phldrT="[Texto]"/>
      <dgm:spPr/>
      <dgm:t>
        <a:bodyPr/>
        <a:lstStyle/>
        <a:p>
          <a:r>
            <a:rPr lang="es-EC" b="1" dirty="0"/>
            <a:t>AÑO</a:t>
          </a:r>
        </a:p>
      </dgm:t>
    </dgm:pt>
    <dgm:pt modelId="{7BF3AFC0-7C87-4A35-8679-61F87AB8D60D}" type="parTrans" cxnId="{23CC8EAB-2AB5-4473-A5A5-8E099391437E}">
      <dgm:prSet/>
      <dgm:spPr/>
      <dgm:t>
        <a:bodyPr/>
        <a:lstStyle/>
        <a:p>
          <a:endParaRPr lang="es-EC"/>
        </a:p>
      </dgm:t>
    </dgm:pt>
    <dgm:pt modelId="{AEB31935-F2F7-4292-9223-D8B31ADB0F6A}" type="sibTrans" cxnId="{23CC8EAB-2AB5-4473-A5A5-8E099391437E}">
      <dgm:prSet/>
      <dgm:spPr/>
      <dgm:t>
        <a:bodyPr/>
        <a:lstStyle/>
        <a:p>
          <a:endParaRPr lang="es-EC"/>
        </a:p>
      </dgm:t>
    </dgm:pt>
    <dgm:pt modelId="{6E9D1B94-6DBF-4766-A481-2238B8273514}">
      <dgm:prSet phldrT="[Texto]" custT="1"/>
      <dgm:spPr/>
      <dgm:t>
        <a:bodyPr/>
        <a:lstStyle/>
        <a:p>
          <a:r>
            <a:rPr lang="es-EC" sz="1800" b="1" smtClean="0"/>
            <a:t>2012</a:t>
          </a:r>
          <a:endParaRPr lang="es-EC" sz="1800" b="1" dirty="0"/>
        </a:p>
      </dgm:t>
    </dgm:pt>
    <dgm:pt modelId="{CF551FA3-B694-47CA-8E5A-B6046AD1EBBF}" type="parTrans" cxnId="{3C068F2B-8A54-4D07-93F9-3D0A08B8B57B}">
      <dgm:prSet/>
      <dgm:spPr/>
      <dgm:t>
        <a:bodyPr/>
        <a:lstStyle/>
        <a:p>
          <a:endParaRPr lang="es-EC"/>
        </a:p>
      </dgm:t>
    </dgm:pt>
    <dgm:pt modelId="{67B1ACDE-4BB6-4CF9-9C57-7C5768235F05}" type="sibTrans" cxnId="{3C068F2B-8A54-4D07-93F9-3D0A08B8B57B}">
      <dgm:prSet/>
      <dgm:spPr/>
      <dgm:t>
        <a:bodyPr/>
        <a:lstStyle/>
        <a:p>
          <a:endParaRPr lang="es-EC"/>
        </a:p>
      </dgm:t>
    </dgm:pt>
    <dgm:pt modelId="{F62B21B8-3796-44F3-B631-48EB15F65FD8}">
      <dgm:prSet phldrT="[Texto]" custT="1"/>
      <dgm:spPr/>
      <dgm:t>
        <a:bodyPr/>
        <a:lstStyle/>
        <a:p>
          <a:r>
            <a:rPr lang="es-EC" sz="1800" b="1" smtClean="0"/>
            <a:t>2013</a:t>
          </a:r>
          <a:endParaRPr lang="es-EC" sz="1800" b="1" dirty="0"/>
        </a:p>
      </dgm:t>
    </dgm:pt>
    <dgm:pt modelId="{20E6B3A8-6B9D-43DB-8CB2-016DCCABA7CB}" type="parTrans" cxnId="{C49F3115-C046-4A73-AADD-666B2AC79390}">
      <dgm:prSet/>
      <dgm:spPr/>
      <dgm:t>
        <a:bodyPr/>
        <a:lstStyle/>
        <a:p>
          <a:endParaRPr lang="es-EC"/>
        </a:p>
      </dgm:t>
    </dgm:pt>
    <dgm:pt modelId="{E9549745-71FD-4A40-B1D8-59B7F6D0E402}" type="sibTrans" cxnId="{C49F3115-C046-4A73-AADD-666B2AC79390}">
      <dgm:prSet/>
      <dgm:spPr/>
      <dgm:t>
        <a:bodyPr/>
        <a:lstStyle/>
        <a:p>
          <a:endParaRPr lang="es-EC"/>
        </a:p>
      </dgm:t>
    </dgm:pt>
    <dgm:pt modelId="{43BF960E-B10B-4D95-8CED-3BD1D7CE4C76}">
      <dgm:prSet phldrT="[Texto]"/>
      <dgm:spPr/>
      <dgm:t>
        <a:bodyPr/>
        <a:lstStyle/>
        <a:p>
          <a:r>
            <a:rPr lang="es-EC" b="1" dirty="0"/>
            <a:t>OFERTA</a:t>
          </a:r>
        </a:p>
      </dgm:t>
    </dgm:pt>
    <dgm:pt modelId="{C79537CC-1D93-4D80-9B02-200D192F491D}" type="parTrans" cxnId="{8B848ABD-756A-46C0-A4EB-EDB5B779CCC6}">
      <dgm:prSet/>
      <dgm:spPr/>
      <dgm:t>
        <a:bodyPr/>
        <a:lstStyle/>
        <a:p>
          <a:endParaRPr lang="es-EC"/>
        </a:p>
      </dgm:t>
    </dgm:pt>
    <dgm:pt modelId="{EFE705CB-F24D-45B8-A16B-7B9052890019}" type="sibTrans" cxnId="{8B848ABD-756A-46C0-A4EB-EDB5B779CCC6}">
      <dgm:prSet/>
      <dgm:spPr/>
      <dgm:t>
        <a:bodyPr/>
        <a:lstStyle/>
        <a:p>
          <a:endParaRPr lang="es-EC"/>
        </a:p>
      </dgm:t>
    </dgm:pt>
    <dgm:pt modelId="{28724446-C9A3-40FC-A2FA-CD70A13147E0}">
      <dgm:prSet phldrT="[Texto]"/>
      <dgm:spPr/>
      <dgm:t>
        <a:bodyPr/>
        <a:lstStyle/>
        <a:p>
          <a:r>
            <a:rPr lang="es-EC" b="1"/>
            <a:t>DEMANDA</a:t>
          </a:r>
        </a:p>
      </dgm:t>
    </dgm:pt>
    <dgm:pt modelId="{A2D044BA-285F-4C92-BC99-30183582101D}" type="parTrans" cxnId="{D314D3F9-8806-4DE9-A732-1A3F3E18EFD0}">
      <dgm:prSet/>
      <dgm:spPr/>
      <dgm:t>
        <a:bodyPr/>
        <a:lstStyle/>
        <a:p>
          <a:endParaRPr lang="es-EC"/>
        </a:p>
      </dgm:t>
    </dgm:pt>
    <dgm:pt modelId="{4523EB42-A847-4FB8-AB57-B2FC427E59AE}" type="sibTrans" cxnId="{D314D3F9-8806-4DE9-A732-1A3F3E18EFD0}">
      <dgm:prSet/>
      <dgm:spPr/>
      <dgm:t>
        <a:bodyPr/>
        <a:lstStyle/>
        <a:p>
          <a:endParaRPr lang="es-EC"/>
        </a:p>
      </dgm:t>
    </dgm:pt>
    <dgm:pt modelId="{F8C5F2A8-E98E-4B32-B4F3-8E6E3B814722}">
      <dgm:prSet phldrT="[Texto]"/>
      <dgm:spPr/>
      <dgm:t>
        <a:bodyPr/>
        <a:lstStyle/>
        <a:p>
          <a:r>
            <a:rPr lang="es-EC" b="1"/>
            <a:t>DEMANDA INSATISFECHA</a:t>
          </a:r>
        </a:p>
      </dgm:t>
    </dgm:pt>
    <dgm:pt modelId="{BB4BE6A1-FD31-477F-A09C-DE5B417F4491}" type="parTrans" cxnId="{D7707BC3-9889-4120-A981-41675FD2F156}">
      <dgm:prSet/>
      <dgm:spPr/>
      <dgm:t>
        <a:bodyPr/>
        <a:lstStyle/>
        <a:p>
          <a:endParaRPr lang="es-EC"/>
        </a:p>
      </dgm:t>
    </dgm:pt>
    <dgm:pt modelId="{ACD6C74A-B55E-465E-AC81-47CC8B6EDDC3}" type="sibTrans" cxnId="{D7707BC3-9889-4120-A981-41675FD2F156}">
      <dgm:prSet/>
      <dgm:spPr/>
      <dgm:t>
        <a:bodyPr/>
        <a:lstStyle/>
        <a:p>
          <a:endParaRPr lang="es-EC"/>
        </a:p>
      </dgm:t>
    </dgm:pt>
    <dgm:pt modelId="{4AA1C68D-1B3B-4ABA-A8C3-9303179EF1F5}">
      <dgm:prSet phldrT="[Texto]" custT="1"/>
      <dgm:spPr/>
      <dgm:t>
        <a:bodyPr/>
        <a:lstStyle/>
        <a:p>
          <a:r>
            <a:rPr lang="es-EC" sz="1800" b="1" smtClean="0"/>
            <a:t>2014</a:t>
          </a:r>
          <a:endParaRPr lang="es-EC" sz="1800" b="1" dirty="0"/>
        </a:p>
      </dgm:t>
    </dgm:pt>
    <dgm:pt modelId="{4FE63FA8-48FC-4BE4-8D67-E5790BCDB514}" type="parTrans" cxnId="{65A92C26-C521-4466-9319-9873ABDD24FC}">
      <dgm:prSet/>
      <dgm:spPr/>
      <dgm:t>
        <a:bodyPr/>
        <a:lstStyle/>
        <a:p>
          <a:endParaRPr lang="es-EC"/>
        </a:p>
      </dgm:t>
    </dgm:pt>
    <dgm:pt modelId="{C9A1CCAC-42CB-43E7-B39B-92F402FE4912}" type="sibTrans" cxnId="{65A92C26-C521-4466-9319-9873ABDD24FC}">
      <dgm:prSet/>
      <dgm:spPr/>
      <dgm:t>
        <a:bodyPr/>
        <a:lstStyle/>
        <a:p>
          <a:endParaRPr lang="es-EC"/>
        </a:p>
      </dgm:t>
    </dgm:pt>
    <dgm:pt modelId="{43C13E56-6D27-48D5-A45D-864470F62225}">
      <dgm:prSet phldrT="[Texto]" custT="1"/>
      <dgm:spPr/>
      <dgm:t>
        <a:bodyPr/>
        <a:lstStyle/>
        <a:p>
          <a:r>
            <a:rPr lang="es-EC" sz="1800" b="1" smtClean="0"/>
            <a:t>2015</a:t>
          </a:r>
          <a:endParaRPr lang="es-EC" sz="1800" b="1" dirty="0"/>
        </a:p>
      </dgm:t>
    </dgm:pt>
    <dgm:pt modelId="{2EA14424-D3BD-4816-A956-4897A6639CE1}" type="parTrans" cxnId="{FBC95AA2-52D3-4386-B6CC-86C6ED8C65D9}">
      <dgm:prSet/>
      <dgm:spPr/>
      <dgm:t>
        <a:bodyPr/>
        <a:lstStyle/>
        <a:p>
          <a:endParaRPr lang="es-EC"/>
        </a:p>
      </dgm:t>
    </dgm:pt>
    <dgm:pt modelId="{F50CE8E4-851C-4C14-B02F-7F1A29D73F89}" type="sibTrans" cxnId="{FBC95AA2-52D3-4386-B6CC-86C6ED8C65D9}">
      <dgm:prSet/>
      <dgm:spPr/>
      <dgm:t>
        <a:bodyPr/>
        <a:lstStyle/>
        <a:p>
          <a:endParaRPr lang="es-EC"/>
        </a:p>
      </dgm:t>
    </dgm:pt>
    <dgm:pt modelId="{56142285-C0FB-4ADB-AC6F-1D94BB9537D1}">
      <dgm:prSet phldrT="[Texto]" custT="1"/>
      <dgm:spPr/>
      <dgm:t>
        <a:bodyPr/>
        <a:lstStyle/>
        <a:p>
          <a:r>
            <a:rPr lang="es-EC" sz="1800" b="1" smtClean="0"/>
            <a:t>2016</a:t>
          </a:r>
          <a:endParaRPr lang="es-EC" sz="1800" b="1" dirty="0"/>
        </a:p>
      </dgm:t>
    </dgm:pt>
    <dgm:pt modelId="{3126EA55-07E0-4814-B6DD-EC61F0829706}" type="parTrans" cxnId="{41192735-B8D0-4703-B99B-E8E7A2F87B2B}">
      <dgm:prSet/>
      <dgm:spPr/>
      <dgm:t>
        <a:bodyPr/>
        <a:lstStyle/>
        <a:p>
          <a:endParaRPr lang="es-EC"/>
        </a:p>
      </dgm:t>
    </dgm:pt>
    <dgm:pt modelId="{60353D71-5BE9-42DD-B5C6-1AEF4DD87842}" type="sibTrans" cxnId="{41192735-B8D0-4703-B99B-E8E7A2F87B2B}">
      <dgm:prSet/>
      <dgm:spPr/>
      <dgm:t>
        <a:bodyPr/>
        <a:lstStyle/>
        <a:p>
          <a:endParaRPr lang="es-EC"/>
        </a:p>
      </dgm:t>
    </dgm:pt>
    <dgm:pt modelId="{C0FAFD29-70E4-4526-B9A6-6D790EAFCC8A}">
      <dgm:prSet phldrT="[Texto]" custT="1"/>
      <dgm:spPr/>
      <dgm:t>
        <a:bodyPr/>
        <a:lstStyle/>
        <a:p>
          <a:r>
            <a:rPr lang="es-EC" sz="1800" b="1" smtClean="0"/>
            <a:t>2017</a:t>
          </a:r>
          <a:endParaRPr lang="es-EC" sz="1800" b="1" dirty="0"/>
        </a:p>
      </dgm:t>
    </dgm:pt>
    <dgm:pt modelId="{2D9356BD-8F26-4588-8ED8-C0FFD83BE298}" type="parTrans" cxnId="{1CC7082B-E2DD-4C37-BC66-9F50E6816128}">
      <dgm:prSet/>
      <dgm:spPr/>
      <dgm:t>
        <a:bodyPr/>
        <a:lstStyle/>
        <a:p>
          <a:endParaRPr lang="es-EC"/>
        </a:p>
      </dgm:t>
    </dgm:pt>
    <dgm:pt modelId="{08025981-B590-4CF2-9AED-214800530979}" type="sibTrans" cxnId="{1CC7082B-E2DD-4C37-BC66-9F50E6816128}">
      <dgm:prSet/>
      <dgm:spPr/>
      <dgm:t>
        <a:bodyPr/>
        <a:lstStyle/>
        <a:p>
          <a:endParaRPr lang="es-EC"/>
        </a:p>
      </dgm:t>
    </dgm:pt>
    <dgm:pt modelId="{E627E79E-4D2B-4A69-8DD0-62F0CDB7BE76}">
      <dgm:prSet phldrT="[Texto]" custT="1"/>
      <dgm:spPr/>
      <dgm:t>
        <a:bodyPr/>
        <a:lstStyle/>
        <a:p>
          <a:r>
            <a:rPr lang="es-EC" sz="1800" b="1" smtClean="0"/>
            <a:t>2018</a:t>
          </a:r>
          <a:endParaRPr lang="es-EC" sz="1800" b="1" dirty="0"/>
        </a:p>
      </dgm:t>
    </dgm:pt>
    <dgm:pt modelId="{B7DB05DF-89B4-4A43-9CB8-80DC34C17649}" type="parTrans" cxnId="{B03C21BD-505F-498A-8665-7A365AFB9DBD}">
      <dgm:prSet/>
      <dgm:spPr/>
      <dgm:t>
        <a:bodyPr/>
        <a:lstStyle/>
        <a:p>
          <a:endParaRPr lang="es-EC"/>
        </a:p>
      </dgm:t>
    </dgm:pt>
    <dgm:pt modelId="{01D3F3F4-3CC5-499B-981C-6AE2069CFCC6}" type="sibTrans" cxnId="{B03C21BD-505F-498A-8665-7A365AFB9DBD}">
      <dgm:prSet/>
      <dgm:spPr/>
      <dgm:t>
        <a:bodyPr/>
        <a:lstStyle/>
        <a:p>
          <a:endParaRPr lang="es-EC"/>
        </a:p>
      </dgm:t>
    </dgm:pt>
    <dgm:pt modelId="{72CE10ED-6923-4D31-944B-BF4530F68D61}">
      <dgm:prSet phldrT="[Texto]" custT="1"/>
      <dgm:spPr/>
      <dgm:t>
        <a:bodyPr/>
        <a:lstStyle/>
        <a:p>
          <a:r>
            <a:rPr lang="es-EC" sz="1800" b="1" smtClean="0"/>
            <a:t>2019</a:t>
          </a:r>
          <a:endParaRPr lang="es-EC" sz="1800" b="1" dirty="0"/>
        </a:p>
      </dgm:t>
    </dgm:pt>
    <dgm:pt modelId="{AFD165B6-67C0-40C4-8BFB-CDFFE29B2314}" type="parTrans" cxnId="{CDCD2D42-3D47-4DD0-AC62-E2B13B883E62}">
      <dgm:prSet/>
      <dgm:spPr/>
      <dgm:t>
        <a:bodyPr/>
        <a:lstStyle/>
        <a:p>
          <a:endParaRPr lang="es-EC"/>
        </a:p>
      </dgm:t>
    </dgm:pt>
    <dgm:pt modelId="{6FBE755F-AB36-4E17-9A85-DBC75F061555}" type="sibTrans" cxnId="{CDCD2D42-3D47-4DD0-AC62-E2B13B883E62}">
      <dgm:prSet/>
      <dgm:spPr/>
      <dgm:t>
        <a:bodyPr/>
        <a:lstStyle/>
        <a:p>
          <a:endParaRPr lang="es-EC"/>
        </a:p>
      </dgm:t>
    </dgm:pt>
    <dgm:pt modelId="{7F118985-5C52-4E65-A719-183D37E0BF75}">
      <dgm:prSet phldrT="[Texto]" custT="1"/>
      <dgm:spPr/>
      <dgm:t>
        <a:bodyPr/>
        <a:lstStyle/>
        <a:p>
          <a:r>
            <a:rPr lang="es-EC" sz="1800" b="1" smtClean="0"/>
            <a:t>2020</a:t>
          </a:r>
          <a:endParaRPr lang="es-EC" sz="1800" b="1" dirty="0"/>
        </a:p>
      </dgm:t>
    </dgm:pt>
    <dgm:pt modelId="{CDED01AC-2885-4E5B-BB9E-3DE0760563F9}" type="parTrans" cxnId="{F68C72F8-052F-4778-998F-4E98D0691D76}">
      <dgm:prSet/>
      <dgm:spPr/>
      <dgm:t>
        <a:bodyPr/>
        <a:lstStyle/>
        <a:p>
          <a:endParaRPr lang="es-EC"/>
        </a:p>
      </dgm:t>
    </dgm:pt>
    <dgm:pt modelId="{E2CCAF31-7360-4A38-B3B2-E53F4F3847AF}" type="sibTrans" cxnId="{F68C72F8-052F-4778-998F-4E98D0691D76}">
      <dgm:prSet/>
      <dgm:spPr/>
      <dgm:t>
        <a:bodyPr/>
        <a:lstStyle/>
        <a:p>
          <a:endParaRPr lang="es-EC"/>
        </a:p>
      </dgm:t>
    </dgm:pt>
    <dgm:pt modelId="{61C96496-7061-4E5C-9C2B-D9581214624A}">
      <dgm:prSet phldrT="[Texto]"/>
      <dgm:spPr/>
      <dgm:t>
        <a:bodyPr/>
        <a:lstStyle/>
        <a:p>
          <a:r>
            <a:rPr lang="es-EC" dirty="0" smtClean="0"/>
            <a:t>40</a:t>
          </a:r>
          <a:endParaRPr lang="es-EC" dirty="0"/>
        </a:p>
      </dgm:t>
    </dgm:pt>
    <dgm:pt modelId="{F5C944BE-4D91-4159-A9B9-2472CCD40D0B}" type="parTrans" cxnId="{25A08A26-E264-463D-8463-63FC2A546F20}">
      <dgm:prSet/>
      <dgm:spPr/>
      <dgm:t>
        <a:bodyPr/>
        <a:lstStyle/>
        <a:p>
          <a:endParaRPr lang="es-EC"/>
        </a:p>
      </dgm:t>
    </dgm:pt>
    <dgm:pt modelId="{89E48B69-108B-4D72-8F6C-AE7195729411}" type="sibTrans" cxnId="{25A08A26-E264-463D-8463-63FC2A546F20}">
      <dgm:prSet/>
      <dgm:spPr/>
      <dgm:t>
        <a:bodyPr/>
        <a:lstStyle/>
        <a:p>
          <a:endParaRPr lang="es-EC"/>
        </a:p>
      </dgm:t>
    </dgm:pt>
    <dgm:pt modelId="{D68C99A8-A288-45EA-B84A-EE663CEB8E76}">
      <dgm:prSet phldrT="[Texto]"/>
      <dgm:spPr/>
      <dgm:t>
        <a:bodyPr/>
        <a:lstStyle/>
        <a:p>
          <a:r>
            <a:rPr lang="es-EC" dirty="0" smtClean="0"/>
            <a:t>23</a:t>
          </a:r>
          <a:endParaRPr lang="es-EC" dirty="0"/>
        </a:p>
      </dgm:t>
    </dgm:pt>
    <dgm:pt modelId="{2BDE7F6E-9B99-4F4E-BA15-CDACF027A394}" type="parTrans" cxnId="{64948106-6440-4552-8424-9C09845979EB}">
      <dgm:prSet/>
      <dgm:spPr/>
      <dgm:t>
        <a:bodyPr/>
        <a:lstStyle/>
        <a:p>
          <a:endParaRPr lang="es-EC"/>
        </a:p>
      </dgm:t>
    </dgm:pt>
    <dgm:pt modelId="{7F605198-D47C-47AC-A831-55E776F86547}" type="sibTrans" cxnId="{64948106-6440-4552-8424-9C09845979EB}">
      <dgm:prSet/>
      <dgm:spPr/>
      <dgm:t>
        <a:bodyPr/>
        <a:lstStyle/>
        <a:p>
          <a:endParaRPr lang="es-EC"/>
        </a:p>
      </dgm:t>
    </dgm:pt>
    <dgm:pt modelId="{D7C69EBC-D380-447C-9011-568B64DC5152}">
      <dgm:prSet phldrT="[Texto]"/>
      <dgm:spPr/>
      <dgm:t>
        <a:bodyPr/>
        <a:lstStyle/>
        <a:p>
          <a:r>
            <a:rPr lang="es-EC" dirty="0" smtClean="0"/>
            <a:t>26</a:t>
          </a:r>
          <a:endParaRPr lang="es-EC" dirty="0"/>
        </a:p>
      </dgm:t>
    </dgm:pt>
    <dgm:pt modelId="{9853522F-45CC-4681-81BA-C28FC2A52CEF}" type="parTrans" cxnId="{38FDBA0A-9740-4B06-9C12-D13F6E4E481B}">
      <dgm:prSet/>
      <dgm:spPr/>
      <dgm:t>
        <a:bodyPr/>
        <a:lstStyle/>
        <a:p>
          <a:endParaRPr lang="es-EC"/>
        </a:p>
      </dgm:t>
    </dgm:pt>
    <dgm:pt modelId="{D460841A-0142-408A-8C5D-13B401568EAD}" type="sibTrans" cxnId="{38FDBA0A-9740-4B06-9C12-D13F6E4E481B}">
      <dgm:prSet/>
      <dgm:spPr/>
      <dgm:t>
        <a:bodyPr/>
        <a:lstStyle/>
        <a:p>
          <a:endParaRPr lang="es-EC"/>
        </a:p>
      </dgm:t>
    </dgm:pt>
    <dgm:pt modelId="{A6FFBFEF-32C8-4819-874C-5CA99245E6B7}">
      <dgm:prSet phldrT="[Texto]"/>
      <dgm:spPr/>
      <dgm:t>
        <a:bodyPr/>
        <a:lstStyle/>
        <a:p>
          <a:r>
            <a:rPr lang="es-EC" dirty="0" smtClean="0"/>
            <a:t>29</a:t>
          </a:r>
          <a:endParaRPr lang="es-EC" dirty="0"/>
        </a:p>
      </dgm:t>
    </dgm:pt>
    <dgm:pt modelId="{D6BBCB45-511F-4A63-86C6-695F289298B7}" type="parTrans" cxnId="{1EC27284-F000-47DA-B3C1-36B45349F699}">
      <dgm:prSet/>
      <dgm:spPr/>
      <dgm:t>
        <a:bodyPr/>
        <a:lstStyle/>
        <a:p>
          <a:endParaRPr lang="es-EC"/>
        </a:p>
      </dgm:t>
    </dgm:pt>
    <dgm:pt modelId="{7BF6AEE3-D0C6-4B36-9ACE-33A8D459B72C}" type="sibTrans" cxnId="{1EC27284-F000-47DA-B3C1-36B45349F699}">
      <dgm:prSet/>
      <dgm:spPr/>
      <dgm:t>
        <a:bodyPr/>
        <a:lstStyle/>
        <a:p>
          <a:endParaRPr lang="es-EC"/>
        </a:p>
      </dgm:t>
    </dgm:pt>
    <dgm:pt modelId="{683C8396-5E17-4190-8FE9-4E4E31A2DFDD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29</a:t>
          </a:r>
          <a:endParaRPr lang="es-EC" sz="1600" dirty="0">
            <a:solidFill>
              <a:schemeClr val="tx1"/>
            </a:solidFill>
          </a:endParaRPr>
        </a:p>
      </dgm:t>
    </dgm:pt>
    <dgm:pt modelId="{88DE9AC7-AD3C-4B2E-8B35-039EAA9F6903}" type="parTrans" cxnId="{18425181-6F53-4778-9EC0-4711E7C23F41}">
      <dgm:prSet/>
      <dgm:spPr/>
      <dgm:t>
        <a:bodyPr/>
        <a:lstStyle/>
        <a:p>
          <a:endParaRPr lang="es-EC"/>
        </a:p>
      </dgm:t>
    </dgm:pt>
    <dgm:pt modelId="{91BB0B95-5839-49BE-A824-288045D8AD90}" type="sibTrans" cxnId="{18425181-6F53-4778-9EC0-4711E7C23F41}">
      <dgm:prSet/>
      <dgm:spPr/>
      <dgm:t>
        <a:bodyPr/>
        <a:lstStyle/>
        <a:p>
          <a:endParaRPr lang="es-EC"/>
        </a:p>
      </dgm:t>
    </dgm:pt>
    <dgm:pt modelId="{99B0BC42-9302-4BBD-A897-96F543AC8A6B}">
      <dgm:prSet phldrT="[Texto]"/>
      <dgm:spPr/>
      <dgm:t>
        <a:bodyPr/>
        <a:lstStyle/>
        <a:p>
          <a:r>
            <a:rPr lang="es-EC" dirty="0" smtClean="0"/>
            <a:t>33</a:t>
          </a:r>
          <a:endParaRPr lang="es-EC" dirty="0"/>
        </a:p>
      </dgm:t>
    </dgm:pt>
    <dgm:pt modelId="{403EFF39-E751-4839-B71C-A69C2201531C}" type="parTrans" cxnId="{081F0BB4-A971-41B0-A0FB-FD4F9C6F3316}">
      <dgm:prSet/>
      <dgm:spPr/>
      <dgm:t>
        <a:bodyPr/>
        <a:lstStyle/>
        <a:p>
          <a:endParaRPr lang="es-EC"/>
        </a:p>
      </dgm:t>
    </dgm:pt>
    <dgm:pt modelId="{2ED82411-DC21-4672-9D15-8B5E51C98006}" type="sibTrans" cxnId="{081F0BB4-A971-41B0-A0FB-FD4F9C6F3316}">
      <dgm:prSet/>
      <dgm:spPr/>
      <dgm:t>
        <a:bodyPr/>
        <a:lstStyle/>
        <a:p>
          <a:endParaRPr lang="es-EC"/>
        </a:p>
      </dgm:t>
    </dgm:pt>
    <dgm:pt modelId="{C7496822-D7BF-45A2-8B1A-AFC4B045D9B7}">
      <dgm:prSet phldrT="[Texto]"/>
      <dgm:spPr/>
      <dgm:t>
        <a:bodyPr/>
        <a:lstStyle/>
        <a:p>
          <a:r>
            <a:rPr lang="es-EC" dirty="0" smtClean="0"/>
            <a:t>35</a:t>
          </a:r>
          <a:endParaRPr lang="es-EC" dirty="0"/>
        </a:p>
      </dgm:t>
    </dgm:pt>
    <dgm:pt modelId="{FB2346EA-FFA9-4218-A48D-01571F258D68}" type="parTrans" cxnId="{910E9BFB-224E-4942-BB5A-60BF920A634B}">
      <dgm:prSet/>
      <dgm:spPr/>
      <dgm:t>
        <a:bodyPr/>
        <a:lstStyle/>
        <a:p>
          <a:endParaRPr lang="es-EC"/>
        </a:p>
      </dgm:t>
    </dgm:pt>
    <dgm:pt modelId="{43CA3E3B-423E-414A-8C06-A5A93B3AA7BF}" type="sibTrans" cxnId="{910E9BFB-224E-4942-BB5A-60BF920A634B}">
      <dgm:prSet/>
      <dgm:spPr/>
      <dgm:t>
        <a:bodyPr/>
        <a:lstStyle/>
        <a:p>
          <a:endParaRPr lang="es-EC"/>
        </a:p>
      </dgm:t>
    </dgm:pt>
    <dgm:pt modelId="{1D6B17DA-596A-457E-A6B4-A318DD11F150}">
      <dgm:prSet phldrT="[Texto]"/>
      <dgm:spPr/>
      <dgm:t>
        <a:bodyPr/>
        <a:lstStyle/>
        <a:p>
          <a:r>
            <a:rPr lang="es-EC" dirty="0" smtClean="0"/>
            <a:t>27</a:t>
          </a:r>
          <a:endParaRPr lang="es-EC" dirty="0"/>
        </a:p>
      </dgm:t>
    </dgm:pt>
    <dgm:pt modelId="{DD0A2874-6C70-4062-8C4F-9A07821E0567}" type="parTrans" cxnId="{840CB80F-D00F-4776-BE81-DA4D99B1D140}">
      <dgm:prSet/>
      <dgm:spPr/>
      <dgm:t>
        <a:bodyPr/>
        <a:lstStyle/>
        <a:p>
          <a:endParaRPr lang="es-EC"/>
        </a:p>
      </dgm:t>
    </dgm:pt>
    <dgm:pt modelId="{7F80CC41-9B1F-4B55-973A-9B15611915ED}" type="sibTrans" cxnId="{840CB80F-D00F-4776-BE81-DA4D99B1D140}">
      <dgm:prSet/>
      <dgm:spPr/>
      <dgm:t>
        <a:bodyPr/>
        <a:lstStyle/>
        <a:p>
          <a:endParaRPr lang="es-EC"/>
        </a:p>
      </dgm:t>
    </dgm:pt>
    <dgm:pt modelId="{DC89345C-8225-47EE-AEC9-74A41ACCC4FA}">
      <dgm:prSet phldrT="[Texto]"/>
      <dgm:spPr/>
      <dgm:t>
        <a:bodyPr/>
        <a:lstStyle/>
        <a:p>
          <a:r>
            <a:rPr lang="es-EC" dirty="0" smtClean="0"/>
            <a:t>10</a:t>
          </a:r>
          <a:endParaRPr lang="es-EC" dirty="0"/>
        </a:p>
      </dgm:t>
    </dgm:pt>
    <dgm:pt modelId="{5F6640F0-9D16-4F3F-BF2C-3548758D6F85}" type="parTrans" cxnId="{0F59F21F-4C5C-4956-B694-9D1D03609D82}">
      <dgm:prSet/>
      <dgm:spPr/>
      <dgm:t>
        <a:bodyPr/>
        <a:lstStyle/>
        <a:p>
          <a:endParaRPr lang="es-EC"/>
        </a:p>
      </dgm:t>
    </dgm:pt>
    <dgm:pt modelId="{81AF3D4E-455E-43C3-8369-0DE19671794B}" type="sibTrans" cxnId="{0F59F21F-4C5C-4956-B694-9D1D03609D82}">
      <dgm:prSet/>
      <dgm:spPr/>
      <dgm:t>
        <a:bodyPr/>
        <a:lstStyle/>
        <a:p>
          <a:endParaRPr lang="es-EC"/>
        </a:p>
      </dgm:t>
    </dgm:pt>
    <dgm:pt modelId="{18491534-F8F8-4EDC-9D60-D8496ED97C97}">
      <dgm:prSet phldrT="[Texto]"/>
      <dgm:spPr/>
      <dgm:t>
        <a:bodyPr/>
        <a:lstStyle/>
        <a:p>
          <a:r>
            <a:rPr lang="es-EC" dirty="0" smtClean="0"/>
            <a:t>57</a:t>
          </a:r>
        </a:p>
      </dgm:t>
    </dgm:pt>
    <dgm:pt modelId="{ECF60B39-922C-48B5-B786-E14DE4ED24CD}" type="parTrans" cxnId="{A44407CD-8392-4EF8-9E2C-723C5475F3A0}">
      <dgm:prSet/>
      <dgm:spPr/>
      <dgm:t>
        <a:bodyPr/>
        <a:lstStyle/>
        <a:p>
          <a:endParaRPr lang="es-EC"/>
        </a:p>
      </dgm:t>
    </dgm:pt>
    <dgm:pt modelId="{56B27B72-0046-4FC6-B8C3-AB0A1CB27FAA}" type="sibTrans" cxnId="{A44407CD-8392-4EF8-9E2C-723C5475F3A0}">
      <dgm:prSet/>
      <dgm:spPr/>
      <dgm:t>
        <a:bodyPr/>
        <a:lstStyle/>
        <a:p>
          <a:endParaRPr lang="es-EC"/>
        </a:p>
      </dgm:t>
    </dgm:pt>
    <dgm:pt modelId="{C6399AF8-6689-4D8B-8A29-9703B28AA825}">
      <dgm:prSet phldrT="[Texto]"/>
      <dgm:spPr/>
      <dgm:t>
        <a:bodyPr/>
        <a:lstStyle/>
        <a:p>
          <a:r>
            <a:rPr lang="es-EC" dirty="0" smtClean="0"/>
            <a:t>48</a:t>
          </a:r>
          <a:endParaRPr lang="es-EC" dirty="0"/>
        </a:p>
      </dgm:t>
    </dgm:pt>
    <dgm:pt modelId="{2C53D5D7-3B00-4DD8-8D8C-BBD549276C8D}" type="parTrans" cxnId="{9E6D3DEA-0C45-41B5-9A09-B7F7ED594EB2}">
      <dgm:prSet/>
      <dgm:spPr/>
      <dgm:t>
        <a:bodyPr/>
        <a:lstStyle/>
        <a:p>
          <a:endParaRPr lang="es-EC"/>
        </a:p>
      </dgm:t>
    </dgm:pt>
    <dgm:pt modelId="{29CD0AFF-2557-46B5-9D51-C023E5F4FB21}" type="sibTrans" cxnId="{9E6D3DEA-0C45-41B5-9A09-B7F7ED594EB2}">
      <dgm:prSet/>
      <dgm:spPr/>
      <dgm:t>
        <a:bodyPr/>
        <a:lstStyle/>
        <a:p>
          <a:endParaRPr lang="es-EC"/>
        </a:p>
      </dgm:t>
    </dgm:pt>
    <dgm:pt modelId="{017D42A5-4190-46F8-A927-508D34CF7D5E}">
      <dgm:prSet phldrT="[Texto]"/>
      <dgm:spPr/>
      <dgm:t>
        <a:bodyPr/>
        <a:lstStyle/>
        <a:p>
          <a:r>
            <a:rPr lang="es-EC" dirty="0" smtClean="0"/>
            <a:t>40</a:t>
          </a:r>
          <a:endParaRPr lang="es-EC" dirty="0"/>
        </a:p>
      </dgm:t>
    </dgm:pt>
    <dgm:pt modelId="{BAB53849-8555-45BB-9A49-1034FEE29321}" type="parTrans" cxnId="{A0D35959-28A3-4989-9836-2CECA180B629}">
      <dgm:prSet/>
      <dgm:spPr/>
      <dgm:t>
        <a:bodyPr/>
        <a:lstStyle/>
        <a:p>
          <a:endParaRPr lang="es-EC"/>
        </a:p>
      </dgm:t>
    </dgm:pt>
    <dgm:pt modelId="{95B9F375-E109-4486-BD5F-0DD116829A64}" type="sibTrans" cxnId="{A0D35959-28A3-4989-9836-2CECA180B629}">
      <dgm:prSet/>
      <dgm:spPr/>
      <dgm:t>
        <a:bodyPr/>
        <a:lstStyle/>
        <a:p>
          <a:endParaRPr lang="es-EC"/>
        </a:p>
      </dgm:t>
    </dgm:pt>
    <dgm:pt modelId="{7C66E842-CB20-4C01-9797-FAA18AF6097F}">
      <dgm:prSet phldrT="[Texto]"/>
      <dgm:spPr/>
      <dgm:t>
        <a:bodyPr/>
        <a:lstStyle/>
        <a:p>
          <a:r>
            <a:rPr lang="es-EC" dirty="0" smtClean="0"/>
            <a:t>38</a:t>
          </a:r>
          <a:endParaRPr lang="es-EC" dirty="0"/>
        </a:p>
      </dgm:t>
    </dgm:pt>
    <dgm:pt modelId="{F8D9E654-BB48-44AD-B294-D330F648CFBF}" type="parTrans" cxnId="{DF107DE5-5B95-43EE-8682-30901B09A929}">
      <dgm:prSet/>
      <dgm:spPr/>
      <dgm:t>
        <a:bodyPr/>
        <a:lstStyle/>
        <a:p>
          <a:endParaRPr lang="es-EC"/>
        </a:p>
      </dgm:t>
    </dgm:pt>
    <dgm:pt modelId="{39F0C9BF-DD25-4331-941A-64B8AE87E8E9}" type="sibTrans" cxnId="{DF107DE5-5B95-43EE-8682-30901B09A929}">
      <dgm:prSet/>
      <dgm:spPr/>
      <dgm:t>
        <a:bodyPr/>
        <a:lstStyle/>
        <a:p>
          <a:endParaRPr lang="es-EC"/>
        </a:p>
      </dgm:t>
    </dgm:pt>
    <dgm:pt modelId="{A583992D-C70D-4DD1-9415-666AB9844C18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34</a:t>
          </a:r>
          <a:endParaRPr lang="es-EC" sz="1600" dirty="0">
            <a:solidFill>
              <a:schemeClr val="tx1"/>
            </a:solidFill>
          </a:endParaRPr>
        </a:p>
      </dgm:t>
    </dgm:pt>
    <dgm:pt modelId="{B7B58CC8-3B5F-4029-82E5-31D55EF91B13}" type="parTrans" cxnId="{345AD5DD-0F27-444F-8F45-51A2E423BD4E}">
      <dgm:prSet/>
      <dgm:spPr/>
      <dgm:t>
        <a:bodyPr/>
        <a:lstStyle/>
        <a:p>
          <a:endParaRPr lang="es-EC"/>
        </a:p>
      </dgm:t>
    </dgm:pt>
    <dgm:pt modelId="{09BA700B-2C60-4A4A-A388-BD3F99002828}" type="sibTrans" cxnId="{345AD5DD-0F27-444F-8F45-51A2E423BD4E}">
      <dgm:prSet/>
      <dgm:spPr/>
      <dgm:t>
        <a:bodyPr/>
        <a:lstStyle/>
        <a:p>
          <a:endParaRPr lang="es-EC"/>
        </a:p>
      </dgm:t>
    </dgm:pt>
    <dgm:pt modelId="{0FD48DFB-7FA3-4D94-AF58-C908C0A16E2F}">
      <dgm:prSet phldrT="[Texto]"/>
      <dgm:spPr/>
      <dgm:t>
        <a:bodyPr/>
        <a:lstStyle/>
        <a:p>
          <a:r>
            <a:rPr lang="es-EC" dirty="0" smtClean="0"/>
            <a:t>27</a:t>
          </a:r>
          <a:endParaRPr lang="es-EC" dirty="0"/>
        </a:p>
      </dgm:t>
    </dgm:pt>
    <dgm:pt modelId="{1C42D529-5BAF-4528-8598-A8012C5AB484}" type="parTrans" cxnId="{4408D72C-2A9D-4F0C-8385-4342267821BD}">
      <dgm:prSet/>
      <dgm:spPr/>
      <dgm:t>
        <a:bodyPr/>
        <a:lstStyle/>
        <a:p>
          <a:endParaRPr lang="es-EC"/>
        </a:p>
      </dgm:t>
    </dgm:pt>
    <dgm:pt modelId="{EC4A9A88-56D5-49CC-B755-9941DDE40465}" type="sibTrans" cxnId="{4408D72C-2A9D-4F0C-8385-4342267821BD}">
      <dgm:prSet/>
      <dgm:spPr/>
      <dgm:t>
        <a:bodyPr/>
        <a:lstStyle/>
        <a:p>
          <a:endParaRPr lang="es-EC"/>
        </a:p>
      </dgm:t>
    </dgm:pt>
    <dgm:pt modelId="{B1268BD5-1E59-4111-A082-EBE9B9D58EB2}">
      <dgm:prSet phldrT="[Texto]"/>
      <dgm:spPr/>
      <dgm:t>
        <a:bodyPr/>
        <a:lstStyle/>
        <a:p>
          <a:r>
            <a:rPr lang="es-EC" dirty="0" smtClean="0"/>
            <a:t>21</a:t>
          </a:r>
          <a:endParaRPr lang="es-EC" dirty="0"/>
        </a:p>
      </dgm:t>
    </dgm:pt>
    <dgm:pt modelId="{E74B4FDB-FA24-4F40-98C6-1889A86E2DCC}" type="parTrans" cxnId="{2904AF22-F778-4132-B2F3-C2DC5EA01D63}">
      <dgm:prSet/>
      <dgm:spPr/>
      <dgm:t>
        <a:bodyPr/>
        <a:lstStyle/>
        <a:p>
          <a:endParaRPr lang="es-EC"/>
        </a:p>
      </dgm:t>
    </dgm:pt>
    <dgm:pt modelId="{608412F7-C5CB-4638-9E72-2944B0462061}" type="sibTrans" cxnId="{2904AF22-F778-4132-B2F3-C2DC5EA01D63}">
      <dgm:prSet/>
      <dgm:spPr/>
      <dgm:t>
        <a:bodyPr/>
        <a:lstStyle/>
        <a:p>
          <a:endParaRPr lang="es-EC"/>
        </a:p>
      </dgm:t>
    </dgm:pt>
    <dgm:pt modelId="{A74A824D-FFA0-440B-9DEF-5C37A47E12EE}">
      <dgm:prSet phldrT="[Texto]"/>
      <dgm:spPr/>
      <dgm:t>
        <a:bodyPr/>
        <a:lstStyle/>
        <a:p>
          <a:r>
            <a:rPr lang="es-EC" dirty="0" smtClean="0"/>
            <a:t>15</a:t>
          </a:r>
          <a:endParaRPr lang="es-EC" dirty="0"/>
        </a:p>
      </dgm:t>
    </dgm:pt>
    <dgm:pt modelId="{B3DBEB01-1B31-4485-9129-71E63E7BA2C0}" type="parTrans" cxnId="{21BDDE32-CD17-4016-85B1-1A19C9C00072}">
      <dgm:prSet/>
      <dgm:spPr/>
      <dgm:t>
        <a:bodyPr/>
        <a:lstStyle/>
        <a:p>
          <a:endParaRPr lang="es-EC"/>
        </a:p>
      </dgm:t>
    </dgm:pt>
    <dgm:pt modelId="{26D9FF71-1C9B-465D-8AFD-8947FFBC192F}" type="sibTrans" cxnId="{21BDDE32-CD17-4016-85B1-1A19C9C00072}">
      <dgm:prSet/>
      <dgm:spPr/>
      <dgm:t>
        <a:bodyPr/>
        <a:lstStyle/>
        <a:p>
          <a:endParaRPr lang="es-EC"/>
        </a:p>
      </dgm:t>
    </dgm:pt>
    <dgm:pt modelId="{86C9E506-294B-4A51-A653-50D67D614356}">
      <dgm:prSet phldrT="[Texto]"/>
      <dgm:spPr/>
      <dgm:t>
        <a:bodyPr/>
        <a:lstStyle/>
        <a:p>
          <a:r>
            <a:rPr lang="es-EC" dirty="0" smtClean="0"/>
            <a:t>37</a:t>
          </a:r>
          <a:endParaRPr lang="es-EC" dirty="0"/>
        </a:p>
      </dgm:t>
    </dgm:pt>
    <dgm:pt modelId="{1FD455D6-2FC1-43D7-996A-5FABB3C3976D}" type="parTrans" cxnId="{6BD63DC8-C3A5-4EB2-8DA9-74BA9912E4BB}">
      <dgm:prSet/>
      <dgm:spPr/>
      <dgm:t>
        <a:bodyPr/>
        <a:lstStyle/>
        <a:p>
          <a:endParaRPr lang="es-EC"/>
        </a:p>
      </dgm:t>
    </dgm:pt>
    <dgm:pt modelId="{254495A1-BF8F-401E-A693-A16FF60CDDFF}" type="sibTrans" cxnId="{6BD63DC8-C3A5-4EB2-8DA9-74BA9912E4BB}">
      <dgm:prSet/>
      <dgm:spPr/>
      <dgm:t>
        <a:bodyPr/>
        <a:lstStyle/>
        <a:p>
          <a:endParaRPr lang="es-EC"/>
        </a:p>
      </dgm:t>
    </dgm:pt>
    <dgm:pt modelId="{DD21CF5F-C684-49C0-932B-DAEFDFDE74AA}">
      <dgm:prSet phldrT="[Texto]"/>
      <dgm:spPr/>
      <dgm:t>
        <a:bodyPr/>
        <a:lstStyle/>
        <a:p>
          <a:r>
            <a:rPr lang="es-EC" dirty="0" smtClean="0"/>
            <a:t>25</a:t>
          </a:r>
          <a:endParaRPr lang="es-EC" dirty="0"/>
        </a:p>
      </dgm:t>
    </dgm:pt>
    <dgm:pt modelId="{3B36B4E5-531C-480F-A455-B0577D1A316F}" type="parTrans" cxnId="{3719E533-49FE-4C1E-9534-E2B26AB71CDD}">
      <dgm:prSet/>
      <dgm:spPr/>
      <dgm:t>
        <a:bodyPr/>
        <a:lstStyle/>
        <a:p>
          <a:endParaRPr lang="es-EC"/>
        </a:p>
      </dgm:t>
    </dgm:pt>
    <dgm:pt modelId="{6A0355F3-A725-4F78-9C69-207C11C591E1}" type="sibTrans" cxnId="{3719E533-49FE-4C1E-9534-E2B26AB71CDD}">
      <dgm:prSet/>
      <dgm:spPr/>
      <dgm:t>
        <a:bodyPr/>
        <a:lstStyle/>
        <a:p>
          <a:endParaRPr lang="es-EC"/>
        </a:p>
      </dgm:t>
    </dgm:pt>
    <dgm:pt modelId="{251C722D-EC15-4B97-81CF-3D36C8CC7079}">
      <dgm:prSet phldrT="[Texto]"/>
      <dgm:spPr/>
      <dgm:t>
        <a:bodyPr/>
        <a:lstStyle/>
        <a:p>
          <a:r>
            <a:rPr lang="es-EC" dirty="0" smtClean="0"/>
            <a:t>14</a:t>
          </a:r>
          <a:endParaRPr lang="es-EC" dirty="0"/>
        </a:p>
      </dgm:t>
    </dgm:pt>
    <dgm:pt modelId="{8409E99B-CFA9-48F7-A071-837A5B4AB3A9}" type="parTrans" cxnId="{4D066135-AFE1-4A4E-9B20-A0EA428A3A51}">
      <dgm:prSet/>
      <dgm:spPr/>
      <dgm:t>
        <a:bodyPr/>
        <a:lstStyle/>
        <a:p>
          <a:endParaRPr lang="es-EC"/>
        </a:p>
      </dgm:t>
    </dgm:pt>
    <dgm:pt modelId="{B9270A2B-4BB5-4B52-9540-BE6B88B3703D}" type="sibTrans" cxnId="{4D066135-AFE1-4A4E-9B20-A0EA428A3A51}">
      <dgm:prSet/>
      <dgm:spPr/>
      <dgm:t>
        <a:bodyPr/>
        <a:lstStyle/>
        <a:p>
          <a:endParaRPr lang="es-EC"/>
        </a:p>
      </dgm:t>
    </dgm:pt>
    <dgm:pt modelId="{0D978792-F38F-490D-8E9D-9652B5F2744A}">
      <dgm:prSet phldrT="[Texto]"/>
      <dgm:spPr/>
      <dgm:t>
        <a:bodyPr/>
        <a:lstStyle/>
        <a:p>
          <a:r>
            <a:rPr lang="es-EC" dirty="0" smtClean="0"/>
            <a:t>9</a:t>
          </a:r>
          <a:endParaRPr lang="es-EC" dirty="0"/>
        </a:p>
      </dgm:t>
    </dgm:pt>
    <dgm:pt modelId="{BEBF737E-D9D1-4E26-90C1-67B031ECD1F9}" type="parTrans" cxnId="{6B3183F0-1268-4752-83CC-0E9760BEE9AE}">
      <dgm:prSet/>
      <dgm:spPr/>
      <dgm:t>
        <a:bodyPr/>
        <a:lstStyle/>
        <a:p>
          <a:endParaRPr lang="es-EC"/>
        </a:p>
      </dgm:t>
    </dgm:pt>
    <dgm:pt modelId="{E9FBEBB1-71E9-4ECA-9A8D-D0331BD3BFDD}" type="sibTrans" cxnId="{6B3183F0-1268-4752-83CC-0E9760BEE9AE}">
      <dgm:prSet/>
      <dgm:spPr/>
      <dgm:t>
        <a:bodyPr/>
        <a:lstStyle/>
        <a:p>
          <a:endParaRPr lang="es-EC"/>
        </a:p>
      </dgm:t>
    </dgm:pt>
    <dgm:pt modelId="{0ACF74C1-AB2B-4DCC-99CF-BA9C64E8BF8D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5</a:t>
          </a:r>
          <a:endParaRPr lang="es-EC" sz="1600" dirty="0">
            <a:solidFill>
              <a:schemeClr val="tx1"/>
            </a:solidFill>
          </a:endParaRPr>
        </a:p>
      </dgm:t>
    </dgm:pt>
    <dgm:pt modelId="{BC8AF39F-11A9-473E-835E-98D5D4ACA9A5}" type="parTrans" cxnId="{7CE429B8-CD84-4E7D-8513-62BCB7F5781F}">
      <dgm:prSet/>
      <dgm:spPr/>
      <dgm:t>
        <a:bodyPr/>
        <a:lstStyle/>
        <a:p>
          <a:endParaRPr lang="es-EC"/>
        </a:p>
      </dgm:t>
    </dgm:pt>
    <dgm:pt modelId="{212D80FB-43EE-4A1E-B385-A7E186286DE5}" type="sibTrans" cxnId="{7CE429B8-CD84-4E7D-8513-62BCB7F5781F}">
      <dgm:prSet/>
      <dgm:spPr/>
      <dgm:t>
        <a:bodyPr/>
        <a:lstStyle/>
        <a:p>
          <a:endParaRPr lang="es-EC"/>
        </a:p>
      </dgm:t>
    </dgm:pt>
    <dgm:pt modelId="{EE068458-5F00-492A-B9F1-075DB289DD75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6</a:t>
          </a:r>
          <a:endParaRPr lang="es-EC" sz="1600" dirty="0">
            <a:solidFill>
              <a:schemeClr val="tx1"/>
            </a:solidFill>
          </a:endParaRPr>
        </a:p>
      </dgm:t>
    </dgm:pt>
    <dgm:pt modelId="{EE8400AD-CD15-4A1E-950D-ED4F484D8603}" type="parTrans" cxnId="{9A172D96-BF45-4D6C-8C3E-F8DBF3048671}">
      <dgm:prSet/>
      <dgm:spPr/>
      <dgm:t>
        <a:bodyPr/>
        <a:lstStyle/>
        <a:p>
          <a:endParaRPr lang="es-EC"/>
        </a:p>
      </dgm:t>
    </dgm:pt>
    <dgm:pt modelId="{3CE32974-23C9-4372-BE19-531D10368897}" type="sibTrans" cxnId="{9A172D96-BF45-4D6C-8C3E-F8DBF3048671}">
      <dgm:prSet/>
      <dgm:spPr/>
      <dgm:t>
        <a:bodyPr/>
        <a:lstStyle/>
        <a:p>
          <a:endParaRPr lang="es-EC"/>
        </a:p>
      </dgm:t>
    </dgm:pt>
    <dgm:pt modelId="{71688640-CB2D-4BD3-849B-C2B576C2C950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14</a:t>
          </a:r>
          <a:endParaRPr lang="es-EC" sz="1600" dirty="0">
            <a:solidFill>
              <a:schemeClr val="tx1"/>
            </a:solidFill>
          </a:endParaRPr>
        </a:p>
      </dgm:t>
    </dgm:pt>
    <dgm:pt modelId="{51CDDEA4-EC32-45AE-94ED-44DDF0DC25A3}" type="parTrans" cxnId="{46D4F5CC-91EE-45DB-A94C-7D9F8CC65CCB}">
      <dgm:prSet/>
      <dgm:spPr/>
      <dgm:t>
        <a:bodyPr/>
        <a:lstStyle/>
        <a:p>
          <a:endParaRPr lang="es-EC"/>
        </a:p>
      </dgm:t>
    </dgm:pt>
    <dgm:pt modelId="{C09A4A6D-E7F7-4AE2-A100-F3C72C25548A}" type="sibTrans" cxnId="{46D4F5CC-91EE-45DB-A94C-7D9F8CC65CCB}">
      <dgm:prSet/>
      <dgm:spPr/>
      <dgm:t>
        <a:bodyPr/>
        <a:lstStyle/>
        <a:p>
          <a:endParaRPr lang="es-EC"/>
        </a:p>
      </dgm:t>
    </dgm:pt>
    <dgm:pt modelId="{D7EA8E79-369D-4A58-98D7-508EEE4D04F6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12</a:t>
          </a:r>
        </a:p>
      </dgm:t>
    </dgm:pt>
    <dgm:pt modelId="{A173B58A-8E7C-456F-9F1B-4B0EA7150E25}" type="parTrans" cxnId="{C40A4F6E-60BF-4E45-87C6-04752B73242E}">
      <dgm:prSet/>
      <dgm:spPr/>
      <dgm:t>
        <a:bodyPr/>
        <a:lstStyle/>
        <a:p>
          <a:endParaRPr lang="es-EC"/>
        </a:p>
      </dgm:t>
    </dgm:pt>
    <dgm:pt modelId="{89794F4B-AEFF-4188-9817-CE63857DA8C1}" type="sibTrans" cxnId="{C40A4F6E-60BF-4E45-87C6-04752B73242E}">
      <dgm:prSet/>
      <dgm:spPr/>
      <dgm:t>
        <a:bodyPr/>
        <a:lstStyle/>
        <a:p>
          <a:endParaRPr lang="es-EC"/>
        </a:p>
      </dgm:t>
    </dgm:pt>
    <dgm:pt modelId="{B4B98FCD-6571-43E3-87F0-2C4BFBECFF32}">
      <dgm:prSet phldrT="[Texto]"/>
      <dgm:spPr/>
      <dgm:t>
        <a:bodyPr/>
        <a:lstStyle/>
        <a:p>
          <a:r>
            <a:rPr lang="es-EC" dirty="0" smtClean="0"/>
            <a:t>20</a:t>
          </a:r>
          <a:endParaRPr lang="es-EC" dirty="0"/>
        </a:p>
      </dgm:t>
    </dgm:pt>
    <dgm:pt modelId="{5F509C0A-5C0C-482C-BDE4-215F9395EBE3}" type="sibTrans" cxnId="{A49EC001-D781-4A4E-A33A-6794EADA0E5A}">
      <dgm:prSet/>
      <dgm:spPr/>
      <dgm:t>
        <a:bodyPr/>
        <a:lstStyle/>
        <a:p>
          <a:endParaRPr lang="es-EC"/>
        </a:p>
      </dgm:t>
    </dgm:pt>
    <dgm:pt modelId="{97BE53F1-CBFD-41BD-B579-70555B22D4E3}" type="parTrans" cxnId="{A49EC001-D781-4A4E-A33A-6794EADA0E5A}">
      <dgm:prSet/>
      <dgm:spPr/>
      <dgm:t>
        <a:bodyPr/>
        <a:lstStyle/>
        <a:p>
          <a:endParaRPr lang="es-EC"/>
        </a:p>
      </dgm:t>
    </dgm:pt>
    <dgm:pt modelId="{00A8B804-9ABF-4DC6-9FA0-37C5CB75A667}">
      <dgm:prSet phldrT="[Texto]" custT="1"/>
      <dgm:spPr/>
      <dgm:t>
        <a:bodyPr/>
        <a:lstStyle/>
        <a:p>
          <a:endParaRPr lang="es-EC" sz="1600" dirty="0" smtClean="0">
            <a:solidFill>
              <a:schemeClr val="tx1"/>
            </a:solidFill>
          </a:endParaRPr>
        </a:p>
        <a:p>
          <a:r>
            <a:rPr lang="es-EC" sz="1600" dirty="0" smtClean="0">
              <a:solidFill>
                <a:schemeClr val="tx1"/>
              </a:solidFill>
            </a:rPr>
            <a:t>30</a:t>
          </a:r>
        </a:p>
        <a:p>
          <a:endParaRPr lang="es-EC" sz="1600" dirty="0">
            <a:solidFill>
              <a:schemeClr val="tx1"/>
            </a:solidFill>
          </a:endParaRPr>
        </a:p>
      </dgm:t>
    </dgm:pt>
    <dgm:pt modelId="{8FD28E15-30AB-4DFD-BE97-C2905E97C7B8}" type="parTrans" cxnId="{255E453A-5086-4482-A5A7-E5B8BDE8C6CE}">
      <dgm:prSet/>
      <dgm:spPr/>
      <dgm:t>
        <a:bodyPr/>
        <a:lstStyle/>
        <a:p>
          <a:endParaRPr lang="es-EC"/>
        </a:p>
      </dgm:t>
    </dgm:pt>
    <dgm:pt modelId="{AC2B581A-DEDB-4FB6-9681-A1C935BA7D78}" type="sibTrans" cxnId="{255E453A-5086-4482-A5A7-E5B8BDE8C6CE}">
      <dgm:prSet/>
      <dgm:spPr/>
      <dgm:t>
        <a:bodyPr/>
        <a:lstStyle/>
        <a:p>
          <a:endParaRPr lang="es-EC"/>
        </a:p>
      </dgm:t>
    </dgm:pt>
    <dgm:pt modelId="{7B090FDF-33E1-402F-84B9-2511F5EDD639}" type="pres">
      <dgm:prSet presAssocID="{15592965-FC36-4A2D-8F8E-A3F40214B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3E5B1C-1842-4652-803B-9931CB0A7929}" type="pres">
      <dgm:prSet presAssocID="{C5E296EE-5190-4F78-9BDE-2ED0F19A7452}" presName="compNode" presStyleCnt="0"/>
      <dgm:spPr/>
      <dgm:t>
        <a:bodyPr/>
        <a:lstStyle/>
        <a:p>
          <a:endParaRPr lang="es-EC"/>
        </a:p>
      </dgm:t>
    </dgm:pt>
    <dgm:pt modelId="{2D532EF6-8D12-40C2-8A6E-88EC048B42C9}" type="pres">
      <dgm:prSet presAssocID="{C5E296EE-5190-4F78-9BDE-2ED0F19A7452}" presName="aNode" presStyleLbl="bgShp" presStyleIdx="0" presStyleCnt="4" custLinFactX="-100000" custLinFactNeighborX="-115807" custLinFactNeighborY="-709"/>
      <dgm:spPr/>
      <dgm:t>
        <a:bodyPr/>
        <a:lstStyle/>
        <a:p>
          <a:endParaRPr lang="es-EC"/>
        </a:p>
      </dgm:t>
    </dgm:pt>
    <dgm:pt modelId="{D519C8FD-C731-4D6F-BB30-39F786BF4E01}" type="pres">
      <dgm:prSet presAssocID="{C5E296EE-5190-4F78-9BDE-2ED0F19A7452}" presName="textNode" presStyleLbl="bgShp" presStyleIdx="0" presStyleCnt="4"/>
      <dgm:spPr/>
      <dgm:t>
        <a:bodyPr/>
        <a:lstStyle/>
        <a:p>
          <a:endParaRPr lang="es-EC"/>
        </a:p>
      </dgm:t>
    </dgm:pt>
    <dgm:pt modelId="{D2ED4938-1FBA-4B19-ABF5-752C6CEC4C54}" type="pres">
      <dgm:prSet presAssocID="{C5E296EE-5190-4F78-9BDE-2ED0F19A7452}" presName="compChildNode" presStyleCnt="0"/>
      <dgm:spPr/>
      <dgm:t>
        <a:bodyPr/>
        <a:lstStyle/>
        <a:p>
          <a:endParaRPr lang="es-EC"/>
        </a:p>
      </dgm:t>
    </dgm:pt>
    <dgm:pt modelId="{5B7DACAE-F73A-44CE-9471-4C19CAFC8B1D}" type="pres">
      <dgm:prSet presAssocID="{C5E296EE-5190-4F78-9BDE-2ED0F19A7452}" presName="theInnerList" presStyleCnt="0"/>
      <dgm:spPr/>
      <dgm:t>
        <a:bodyPr/>
        <a:lstStyle/>
        <a:p>
          <a:endParaRPr lang="es-EC"/>
        </a:p>
      </dgm:t>
    </dgm:pt>
    <dgm:pt modelId="{EE129D6F-8198-45AF-916A-E589AA62B90D}" type="pres">
      <dgm:prSet presAssocID="{6E9D1B94-6DBF-4766-A481-2238B8273514}" presName="childNode" presStyleLbl="node1" presStyleIdx="0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643649-3C17-4FD4-AB0C-C1BF8D83138A}" type="pres">
      <dgm:prSet presAssocID="{6E9D1B94-6DBF-4766-A481-2238B8273514}" presName="aSpace2" presStyleCnt="0"/>
      <dgm:spPr/>
      <dgm:t>
        <a:bodyPr/>
        <a:lstStyle/>
        <a:p>
          <a:endParaRPr lang="es-EC"/>
        </a:p>
      </dgm:t>
    </dgm:pt>
    <dgm:pt modelId="{E8A2168C-3685-4602-9DFB-A63C6A4A0CF0}" type="pres">
      <dgm:prSet presAssocID="{F62B21B8-3796-44F3-B631-48EB15F65FD8}" presName="childNode" presStyleLbl="node1" presStyleIdx="1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E513A-96BF-442B-9D3A-1F1783D1B1DF}" type="pres">
      <dgm:prSet presAssocID="{F62B21B8-3796-44F3-B631-48EB15F65FD8}" presName="aSpace2" presStyleCnt="0"/>
      <dgm:spPr/>
      <dgm:t>
        <a:bodyPr/>
        <a:lstStyle/>
        <a:p>
          <a:endParaRPr lang="es-EC"/>
        </a:p>
      </dgm:t>
    </dgm:pt>
    <dgm:pt modelId="{6D8A1006-CD8A-40E3-A561-836DD7989FCD}" type="pres">
      <dgm:prSet presAssocID="{4AA1C68D-1B3B-4ABA-A8C3-9303179EF1F5}" presName="childNode" presStyleLbl="node1" presStyleIdx="2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BA3FB-A10D-4FF6-ACF9-265B1A198992}" type="pres">
      <dgm:prSet presAssocID="{4AA1C68D-1B3B-4ABA-A8C3-9303179EF1F5}" presName="aSpace2" presStyleCnt="0"/>
      <dgm:spPr/>
      <dgm:t>
        <a:bodyPr/>
        <a:lstStyle/>
        <a:p>
          <a:endParaRPr lang="es-EC"/>
        </a:p>
      </dgm:t>
    </dgm:pt>
    <dgm:pt modelId="{7F34D8CB-E8EA-4243-A367-2F4B245CA488}" type="pres">
      <dgm:prSet presAssocID="{43C13E56-6D27-48D5-A45D-864470F62225}" presName="childNode" presStyleLbl="node1" presStyleIdx="3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84141A-BF34-428D-BDAB-7A3E376852E6}" type="pres">
      <dgm:prSet presAssocID="{43C13E56-6D27-48D5-A45D-864470F62225}" presName="aSpace2" presStyleCnt="0"/>
      <dgm:spPr/>
      <dgm:t>
        <a:bodyPr/>
        <a:lstStyle/>
        <a:p>
          <a:endParaRPr lang="es-EC"/>
        </a:p>
      </dgm:t>
    </dgm:pt>
    <dgm:pt modelId="{1F15EFC3-F53E-40CB-AAB9-D85409B6DDF2}" type="pres">
      <dgm:prSet presAssocID="{56142285-C0FB-4ADB-AC6F-1D94BB9537D1}" presName="childNode" presStyleLbl="node1" presStyleIdx="4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303686-6C8D-42E3-9EBE-303F488C37EB}" type="pres">
      <dgm:prSet presAssocID="{56142285-C0FB-4ADB-AC6F-1D94BB9537D1}" presName="aSpace2" presStyleCnt="0"/>
      <dgm:spPr/>
      <dgm:t>
        <a:bodyPr/>
        <a:lstStyle/>
        <a:p>
          <a:endParaRPr lang="es-EC"/>
        </a:p>
      </dgm:t>
    </dgm:pt>
    <dgm:pt modelId="{6BDEDF81-8D9E-4C8E-AE1F-552D222C9AD4}" type="pres">
      <dgm:prSet presAssocID="{C0FAFD29-70E4-4526-B9A6-6D790EAFCC8A}" presName="childNode" presStyleLbl="node1" presStyleIdx="5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D9E98F-09AF-41AF-8514-1264DD9ED485}" type="pres">
      <dgm:prSet presAssocID="{C0FAFD29-70E4-4526-B9A6-6D790EAFCC8A}" presName="aSpace2" presStyleCnt="0"/>
      <dgm:spPr/>
      <dgm:t>
        <a:bodyPr/>
        <a:lstStyle/>
        <a:p>
          <a:endParaRPr lang="es-EC"/>
        </a:p>
      </dgm:t>
    </dgm:pt>
    <dgm:pt modelId="{065BF4FA-6573-4D4C-B454-F59380C781B8}" type="pres">
      <dgm:prSet presAssocID="{E627E79E-4D2B-4A69-8DD0-62F0CDB7BE76}" presName="childNode" presStyleLbl="node1" presStyleIdx="6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73275F-B329-4982-98B6-FD7080ADECBE}" type="pres">
      <dgm:prSet presAssocID="{E627E79E-4D2B-4A69-8DD0-62F0CDB7BE76}" presName="aSpace2" presStyleCnt="0"/>
      <dgm:spPr/>
      <dgm:t>
        <a:bodyPr/>
        <a:lstStyle/>
        <a:p>
          <a:endParaRPr lang="es-EC"/>
        </a:p>
      </dgm:t>
    </dgm:pt>
    <dgm:pt modelId="{CCE4C633-923D-467E-AD96-B269721249FC}" type="pres">
      <dgm:prSet presAssocID="{72CE10ED-6923-4D31-944B-BF4530F68D61}" presName="childNode" presStyleLbl="node1" presStyleIdx="7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FF9610-8BE3-4027-AD2C-064B6A5142F0}" type="pres">
      <dgm:prSet presAssocID="{72CE10ED-6923-4D31-944B-BF4530F68D61}" presName="aSpace2" presStyleCnt="0"/>
      <dgm:spPr/>
      <dgm:t>
        <a:bodyPr/>
        <a:lstStyle/>
        <a:p>
          <a:endParaRPr lang="es-EC"/>
        </a:p>
      </dgm:t>
    </dgm:pt>
    <dgm:pt modelId="{68048A8C-9C2E-47E7-AE6E-ED09C11AA563}" type="pres">
      <dgm:prSet presAssocID="{7F118985-5C52-4E65-A719-183D37E0BF75}" presName="childNode" presStyleLbl="node1" presStyleIdx="8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746D39-8485-45A4-B491-A87D65D9C506}" type="pres">
      <dgm:prSet presAssocID="{C5E296EE-5190-4F78-9BDE-2ED0F19A7452}" presName="aSpace" presStyleCnt="0"/>
      <dgm:spPr/>
      <dgm:t>
        <a:bodyPr/>
        <a:lstStyle/>
        <a:p>
          <a:endParaRPr lang="es-EC"/>
        </a:p>
      </dgm:t>
    </dgm:pt>
    <dgm:pt modelId="{AAC42C68-CEB8-4FB5-8DEC-46E09DE0EDF4}" type="pres">
      <dgm:prSet presAssocID="{43BF960E-B10B-4D95-8CED-3BD1D7CE4C76}" presName="compNode" presStyleCnt="0"/>
      <dgm:spPr/>
      <dgm:t>
        <a:bodyPr/>
        <a:lstStyle/>
        <a:p>
          <a:endParaRPr lang="es-EC"/>
        </a:p>
      </dgm:t>
    </dgm:pt>
    <dgm:pt modelId="{F0CD3AAD-6792-4EC2-8624-D4D0DBCA0D28}" type="pres">
      <dgm:prSet presAssocID="{43BF960E-B10B-4D95-8CED-3BD1D7CE4C76}" presName="aNode" presStyleLbl="bgShp" presStyleIdx="1" presStyleCnt="4"/>
      <dgm:spPr/>
      <dgm:t>
        <a:bodyPr/>
        <a:lstStyle/>
        <a:p>
          <a:endParaRPr lang="es-EC"/>
        </a:p>
      </dgm:t>
    </dgm:pt>
    <dgm:pt modelId="{5A9D4615-28A0-4B01-AD49-773A38DEF47C}" type="pres">
      <dgm:prSet presAssocID="{43BF960E-B10B-4D95-8CED-3BD1D7CE4C76}" presName="textNode" presStyleLbl="bgShp" presStyleIdx="1" presStyleCnt="4"/>
      <dgm:spPr/>
      <dgm:t>
        <a:bodyPr/>
        <a:lstStyle/>
        <a:p>
          <a:endParaRPr lang="es-EC"/>
        </a:p>
      </dgm:t>
    </dgm:pt>
    <dgm:pt modelId="{9C133331-B659-47C9-807D-222703608609}" type="pres">
      <dgm:prSet presAssocID="{43BF960E-B10B-4D95-8CED-3BD1D7CE4C76}" presName="compChildNode" presStyleCnt="0"/>
      <dgm:spPr/>
      <dgm:t>
        <a:bodyPr/>
        <a:lstStyle/>
        <a:p>
          <a:endParaRPr lang="es-EC"/>
        </a:p>
      </dgm:t>
    </dgm:pt>
    <dgm:pt modelId="{70F768B5-E30F-43C9-9EA0-5F28D13BA7A8}" type="pres">
      <dgm:prSet presAssocID="{43BF960E-B10B-4D95-8CED-3BD1D7CE4C76}" presName="theInnerList" presStyleCnt="0"/>
      <dgm:spPr/>
      <dgm:t>
        <a:bodyPr/>
        <a:lstStyle/>
        <a:p>
          <a:endParaRPr lang="es-EC"/>
        </a:p>
      </dgm:t>
    </dgm:pt>
    <dgm:pt modelId="{7BBAC6F9-8D96-47AA-BF77-ECB952EE829B}" type="pres">
      <dgm:prSet presAssocID="{B4B98FCD-6571-43E3-87F0-2C4BFBECFF32}" presName="childNode" presStyleLbl="node1" presStyleIdx="9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3E6966-CBA0-4B3B-A503-6FA955FFD72E}" type="pres">
      <dgm:prSet presAssocID="{B4B98FCD-6571-43E3-87F0-2C4BFBECFF32}" presName="aSpace2" presStyleCnt="0"/>
      <dgm:spPr/>
      <dgm:t>
        <a:bodyPr/>
        <a:lstStyle/>
        <a:p>
          <a:endParaRPr lang="es-EC"/>
        </a:p>
      </dgm:t>
    </dgm:pt>
    <dgm:pt modelId="{8BF88894-FA47-4D3F-9156-E19443428F2C}" type="pres">
      <dgm:prSet presAssocID="{D68C99A8-A288-45EA-B84A-EE663CEB8E76}" presName="childNode" presStyleLbl="node1" presStyleIdx="10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095841-B380-4245-9720-2A04C06B7623}" type="pres">
      <dgm:prSet presAssocID="{D68C99A8-A288-45EA-B84A-EE663CEB8E76}" presName="aSpace2" presStyleCnt="0"/>
      <dgm:spPr/>
      <dgm:t>
        <a:bodyPr/>
        <a:lstStyle/>
        <a:p>
          <a:endParaRPr lang="es-EC"/>
        </a:p>
      </dgm:t>
    </dgm:pt>
    <dgm:pt modelId="{0011F944-5863-44A8-84D4-ED8612CE6066}" type="pres">
      <dgm:prSet presAssocID="{D7C69EBC-D380-447C-9011-568B64DC5152}" presName="childNode" presStyleLbl="node1" presStyleIdx="11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AB0922-A861-453F-850A-B3CAA76130FC}" type="pres">
      <dgm:prSet presAssocID="{D7C69EBC-D380-447C-9011-568B64DC5152}" presName="aSpace2" presStyleCnt="0"/>
      <dgm:spPr/>
      <dgm:t>
        <a:bodyPr/>
        <a:lstStyle/>
        <a:p>
          <a:endParaRPr lang="es-EC"/>
        </a:p>
      </dgm:t>
    </dgm:pt>
    <dgm:pt modelId="{C713F834-CD2D-4B68-9CD1-DE23ECDFE858}" type="pres">
      <dgm:prSet presAssocID="{A6FFBFEF-32C8-4819-874C-5CA99245E6B7}" presName="childNode" presStyleLbl="node1" presStyleIdx="12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18097B-AD60-4FA4-ACB0-5991E815F40C}" type="pres">
      <dgm:prSet presAssocID="{A6FFBFEF-32C8-4819-874C-5CA99245E6B7}" presName="aSpace2" presStyleCnt="0"/>
      <dgm:spPr/>
      <dgm:t>
        <a:bodyPr/>
        <a:lstStyle/>
        <a:p>
          <a:endParaRPr lang="es-EC"/>
        </a:p>
      </dgm:t>
    </dgm:pt>
    <dgm:pt modelId="{B40A7B29-568B-45D2-BBFC-F645B1F27A9B}" type="pres">
      <dgm:prSet presAssocID="{683C8396-5E17-4190-8FE9-4E4E31A2DFDD}" presName="childNode" presStyleLbl="node1" presStyleIdx="13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44B9B7-561C-439A-82FD-DFDC7A4E8E21}" type="pres">
      <dgm:prSet presAssocID="{683C8396-5E17-4190-8FE9-4E4E31A2DFDD}" presName="aSpace2" presStyleCnt="0"/>
      <dgm:spPr/>
      <dgm:t>
        <a:bodyPr/>
        <a:lstStyle/>
        <a:p>
          <a:endParaRPr lang="es-EC"/>
        </a:p>
      </dgm:t>
    </dgm:pt>
    <dgm:pt modelId="{C19612DE-C3B7-495C-872C-FC840449000D}" type="pres">
      <dgm:prSet presAssocID="{99B0BC42-9302-4BBD-A897-96F543AC8A6B}" presName="childNode" presStyleLbl="node1" presStyleIdx="14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D52C95-5698-4E22-878D-7C3F093E77D9}" type="pres">
      <dgm:prSet presAssocID="{99B0BC42-9302-4BBD-A897-96F543AC8A6B}" presName="aSpace2" presStyleCnt="0"/>
      <dgm:spPr/>
      <dgm:t>
        <a:bodyPr/>
        <a:lstStyle/>
        <a:p>
          <a:endParaRPr lang="es-EC"/>
        </a:p>
      </dgm:t>
    </dgm:pt>
    <dgm:pt modelId="{5461F6B6-77E0-4C58-9AB5-BDB17FAC8A98}" type="pres">
      <dgm:prSet presAssocID="{C7496822-D7BF-45A2-8B1A-AFC4B045D9B7}" presName="childNode" presStyleLbl="node1" presStyleIdx="15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6338BB-57D4-4804-91C2-A740A844B298}" type="pres">
      <dgm:prSet presAssocID="{C7496822-D7BF-45A2-8B1A-AFC4B045D9B7}" presName="aSpace2" presStyleCnt="0"/>
      <dgm:spPr/>
      <dgm:t>
        <a:bodyPr/>
        <a:lstStyle/>
        <a:p>
          <a:endParaRPr lang="es-EC"/>
        </a:p>
      </dgm:t>
    </dgm:pt>
    <dgm:pt modelId="{E6EFF501-CDA0-4C9C-ADCE-19D8069B07C7}" type="pres">
      <dgm:prSet presAssocID="{1D6B17DA-596A-457E-A6B4-A318DD11F150}" presName="childNode" presStyleLbl="node1" presStyleIdx="16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3D3870-2412-4E5F-B2EE-518BB48350DD}" type="pres">
      <dgm:prSet presAssocID="{1D6B17DA-596A-457E-A6B4-A318DD11F150}" presName="aSpace2" presStyleCnt="0"/>
      <dgm:spPr/>
      <dgm:t>
        <a:bodyPr/>
        <a:lstStyle/>
        <a:p>
          <a:endParaRPr lang="es-EC"/>
        </a:p>
      </dgm:t>
    </dgm:pt>
    <dgm:pt modelId="{AAE3A874-4800-46B7-B84C-D3D85B83B0BB}" type="pres">
      <dgm:prSet presAssocID="{61C96496-7061-4E5C-9C2B-D9581214624A}" presName="childNode" presStyleLbl="node1" presStyleIdx="17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5FD972-4A60-47BB-B4EC-90E621CEDC83}" type="pres">
      <dgm:prSet presAssocID="{43BF960E-B10B-4D95-8CED-3BD1D7CE4C76}" presName="aSpace" presStyleCnt="0"/>
      <dgm:spPr/>
      <dgm:t>
        <a:bodyPr/>
        <a:lstStyle/>
        <a:p>
          <a:endParaRPr lang="es-EC"/>
        </a:p>
      </dgm:t>
    </dgm:pt>
    <dgm:pt modelId="{7C26CC53-BE1C-4F2F-9C91-23E1D8665170}" type="pres">
      <dgm:prSet presAssocID="{28724446-C9A3-40FC-A2FA-CD70A13147E0}" presName="compNode" presStyleCnt="0"/>
      <dgm:spPr/>
      <dgm:t>
        <a:bodyPr/>
        <a:lstStyle/>
        <a:p>
          <a:endParaRPr lang="es-EC"/>
        </a:p>
      </dgm:t>
    </dgm:pt>
    <dgm:pt modelId="{4CB1278D-31E4-4124-83E2-410A9375F6E9}" type="pres">
      <dgm:prSet presAssocID="{28724446-C9A3-40FC-A2FA-CD70A13147E0}" presName="aNode" presStyleLbl="bgShp" presStyleIdx="2" presStyleCnt="4"/>
      <dgm:spPr/>
      <dgm:t>
        <a:bodyPr/>
        <a:lstStyle/>
        <a:p>
          <a:endParaRPr lang="es-EC"/>
        </a:p>
      </dgm:t>
    </dgm:pt>
    <dgm:pt modelId="{7D070FCD-9E4A-4185-B4F1-AD916F0CD3EA}" type="pres">
      <dgm:prSet presAssocID="{28724446-C9A3-40FC-A2FA-CD70A13147E0}" presName="textNode" presStyleLbl="bgShp" presStyleIdx="2" presStyleCnt="4"/>
      <dgm:spPr/>
      <dgm:t>
        <a:bodyPr/>
        <a:lstStyle/>
        <a:p>
          <a:endParaRPr lang="es-EC"/>
        </a:p>
      </dgm:t>
    </dgm:pt>
    <dgm:pt modelId="{8D9C6D97-691E-419E-9F7C-97EE07FE1E5B}" type="pres">
      <dgm:prSet presAssocID="{28724446-C9A3-40FC-A2FA-CD70A13147E0}" presName="compChildNode" presStyleCnt="0"/>
      <dgm:spPr/>
      <dgm:t>
        <a:bodyPr/>
        <a:lstStyle/>
        <a:p>
          <a:endParaRPr lang="es-EC"/>
        </a:p>
      </dgm:t>
    </dgm:pt>
    <dgm:pt modelId="{398A06EB-5ED1-4B3D-9828-0894413042EA}" type="pres">
      <dgm:prSet presAssocID="{28724446-C9A3-40FC-A2FA-CD70A13147E0}" presName="theInnerList" presStyleCnt="0"/>
      <dgm:spPr/>
      <dgm:t>
        <a:bodyPr/>
        <a:lstStyle/>
        <a:p>
          <a:endParaRPr lang="es-EC"/>
        </a:p>
      </dgm:t>
    </dgm:pt>
    <dgm:pt modelId="{BF831353-D081-4E44-9BBB-464C84A1DF34}" type="pres">
      <dgm:prSet presAssocID="{18491534-F8F8-4EDC-9D60-D8496ED97C97}" presName="childNode" presStyleLbl="node1" presStyleIdx="18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EE2F5A-E25B-4407-B7E7-D2145CBD7C73}" type="pres">
      <dgm:prSet presAssocID="{18491534-F8F8-4EDC-9D60-D8496ED97C97}" presName="aSpace2" presStyleCnt="0"/>
      <dgm:spPr/>
      <dgm:t>
        <a:bodyPr/>
        <a:lstStyle/>
        <a:p>
          <a:endParaRPr lang="es-EC"/>
        </a:p>
      </dgm:t>
    </dgm:pt>
    <dgm:pt modelId="{CF6B111D-8ED5-4773-8975-F28172B3C550}" type="pres">
      <dgm:prSet presAssocID="{C6399AF8-6689-4D8B-8A29-9703B28AA825}" presName="childNode" presStyleLbl="node1" presStyleIdx="19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31F886-43C8-490F-846D-2A68BA2FC51D}" type="pres">
      <dgm:prSet presAssocID="{C6399AF8-6689-4D8B-8A29-9703B28AA825}" presName="aSpace2" presStyleCnt="0"/>
      <dgm:spPr/>
      <dgm:t>
        <a:bodyPr/>
        <a:lstStyle/>
        <a:p>
          <a:endParaRPr lang="es-EC"/>
        </a:p>
      </dgm:t>
    </dgm:pt>
    <dgm:pt modelId="{8F471DDB-B16A-47B8-972C-88E5820C01FE}" type="pres">
      <dgm:prSet presAssocID="{017D42A5-4190-46F8-A927-508D34CF7D5E}" presName="childNode" presStyleLbl="node1" presStyleIdx="20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A68B1E-851F-4A5F-A06B-33AEC12593A8}" type="pres">
      <dgm:prSet presAssocID="{017D42A5-4190-46F8-A927-508D34CF7D5E}" presName="aSpace2" presStyleCnt="0"/>
      <dgm:spPr/>
      <dgm:t>
        <a:bodyPr/>
        <a:lstStyle/>
        <a:p>
          <a:endParaRPr lang="es-EC"/>
        </a:p>
      </dgm:t>
    </dgm:pt>
    <dgm:pt modelId="{9C6A3383-5FD7-465E-953D-D94932BA81BD}" type="pres">
      <dgm:prSet presAssocID="{7C66E842-CB20-4C01-9797-FAA18AF6097F}" presName="childNode" presStyleLbl="node1" presStyleIdx="21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9EA94F-B49D-4D4A-A2A2-6F8162AEFC00}" type="pres">
      <dgm:prSet presAssocID="{7C66E842-CB20-4C01-9797-FAA18AF6097F}" presName="aSpace2" presStyleCnt="0"/>
      <dgm:spPr/>
      <dgm:t>
        <a:bodyPr/>
        <a:lstStyle/>
        <a:p>
          <a:endParaRPr lang="es-EC"/>
        </a:p>
      </dgm:t>
    </dgm:pt>
    <dgm:pt modelId="{7B760147-4E22-4200-B4DC-1B42D3F34154}" type="pres">
      <dgm:prSet presAssocID="{A583992D-C70D-4DD1-9415-666AB9844C18}" presName="childNode" presStyleLbl="node1" presStyleIdx="22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BF1595-EAF5-456D-BDB8-5D4E6F09BAE3}" type="pres">
      <dgm:prSet presAssocID="{A583992D-C70D-4DD1-9415-666AB9844C18}" presName="aSpace2" presStyleCnt="0"/>
      <dgm:spPr/>
      <dgm:t>
        <a:bodyPr/>
        <a:lstStyle/>
        <a:p>
          <a:endParaRPr lang="es-EC"/>
        </a:p>
      </dgm:t>
    </dgm:pt>
    <dgm:pt modelId="{27965D7F-05C3-49AA-8266-94D36E2E4D0D}" type="pres">
      <dgm:prSet presAssocID="{0FD48DFB-7FA3-4D94-AF58-C908C0A16E2F}" presName="childNode" presStyleLbl="node1" presStyleIdx="23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B27271-B429-4B7C-A9A0-BB66BEF7AA8A}" type="pres">
      <dgm:prSet presAssocID="{0FD48DFB-7FA3-4D94-AF58-C908C0A16E2F}" presName="aSpace2" presStyleCnt="0"/>
      <dgm:spPr/>
      <dgm:t>
        <a:bodyPr/>
        <a:lstStyle/>
        <a:p>
          <a:endParaRPr lang="es-EC"/>
        </a:p>
      </dgm:t>
    </dgm:pt>
    <dgm:pt modelId="{C4403B83-2A67-4EF6-848F-E7685BADB862}" type="pres">
      <dgm:prSet presAssocID="{B1268BD5-1E59-4111-A082-EBE9B9D58EB2}" presName="childNode" presStyleLbl="node1" presStyleIdx="24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37A32C-71C4-4518-9960-78310D9F2EC6}" type="pres">
      <dgm:prSet presAssocID="{B1268BD5-1E59-4111-A082-EBE9B9D58EB2}" presName="aSpace2" presStyleCnt="0"/>
      <dgm:spPr/>
      <dgm:t>
        <a:bodyPr/>
        <a:lstStyle/>
        <a:p>
          <a:endParaRPr lang="es-EC"/>
        </a:p>
      </dgm:t>
    </dgm:pt>
    <dgm:pt modelId="{A56119B4-235A-4820-A359-125B38831049}" type="pres">
      <dgm:prSet presAssocID="{A74A824D-FFA0-440B-9DEF-5C37A47E12EE}" presName="childNode" presStyleLbl="node1" presStyleIdx="25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A3B165-F982-4010-819D-F2301375FE1E}" type="pres">
      <dgm:prSet presAssocID="{A74A824D-FFA0-440B-9DEF-5C37A47E12EE}" presName="aSpace2" presStyleCnt="0"/>
      <dgm:spPr/>
      <dgm:t>
        <a:bodyPr/>
        <a:lstStyle/>
        <a:p>
          <a:endParaRPr lang="es-EC"/>
        </a:p>
      </dgm:t>
    </dgm:pt>
    <dgm:pt modelId="{373D0FC7-9AE7-4DAD-9647-2F60D724F26E}" type="pres">
      <dgm:prSet presAssocID="{DC89345C-8225-47EE-AEC9-74A41ACCC4FA}" presName="childNode" presStyleLbl="node1" presStyleIdx="26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39825F-46F2-4E0F-A4E0-7B3DBF319B41}" type="pres">
      <dgm:prSet presAssocID="{28724446-C9A3-40FC-A2FA-CD70A13147E0}" presName="aSpace" presStyleCnt="0"/>
      <dgm:spPr/>
      <dgm:t>
        <a:bodyPr/>
        <a:lstStyle/>
        <a:p>
          <a:endParaRPr lang="es-EC"/>
        </a:p>
      </dgm:t>
    </dgm:pt>
    <dgm:pt modelId="{61586770-4064-46E0-9F04-EB1C92E8BF09}" type="pres">
      <dgm:prSet presAssocID="{F8C5F2A8-E98E-4B32-B4F3-8E6E3B814722}" presName="compNode" presStyleCnt="0"/>
      <dgm:spPr/>
      <dgm:t>
        <a:bodyPr/>
        <a:lstStyle/>
        <a:p>
          <a:endParaRPr lang="es-EC"/>
        </a:p>
      </dgm:t>
    </dgm:pt>
    <dgm:pt modelId="{91CBB43B-25BC-428C-9794-6C127E3D40DB}" type="pres">
      <dgm:prSet presAssocID="{F8C5F2A8-E98E-4B32-B4F3-8E6E3B814722}" presName="aNode" presStyleLbl="bgShp" presStyleIdx="3" presStyleCnt="4"/>
      <dgm:spPr/>
      <dgm:t>
        <a:bodyPr/>
        <a:lstStyle/>
        <a:p>
          <a:endParaRPr lang="es-EC"/>
        </a:p>
      </dgm:t>
    </dgm:pt>
    <dgm:pt modelId="{3D1B27EC-E5A9-49D2-AF77-E9F2AA4DE4A9}" type="pres">
      <dgm:prSet presAssocID="{F8C5F2A8-E98E-4B32-B4F3-8E6E3B814722}" presName="textNode" presStyleLbl="bgShp" presStyleIdx="3" presStyleCnt="4"/>
      <dgm:spPr/>
      <dgm:t>
        <a:bodyPr/>
        <a:lstStyle/>
        <a:p>
          <a:endParaRPr lang="es-EC"/>
        </a:p>
      </dgm:t>
    </dgm:pt>
    <dgm:pt modelId="{877D4898-B8EC-4ABA-B84E-2BD8C8D76ECB}" type="pres">
      <dgm:prSet presAssocID="{F8C5F2A8-E98E-4B32-B4F3-8E6E3B814722}" presName="compChildNode" presStyleCnt="0"/>
      <dgm:spPr/>
      <dgm:t>
        <a:bodyPr/>
        <a:lstStyle/>
        <a:p>
          <a:endParaRPr lang="es-EC"/>
        </a:p>
      </dgm:t>
    </dgm:pt>
    <dgm:pt modelId="{3617362A-B9BA-40B0-8865-D288F8CA4138}" type="pres">
      <dgm:prSet presAssocID="{F8C5F2A8-E98E-4B32-B4F3-8E6E3B814722}" presName="theInnerList" presStyleCnt="0"/>
      <dgm:spPr/>
      <dgm:t>
        <a:bodyPr/>
        <a:lstStyle/>
        <a:p>
          <a:endParaRPr lang="es-EC"/>
        </a:p>
      </dgm:t>
    </dgm:pt>
    <dgm:pt modelId="{ED00C57D-4C4A-4FB4-9B25-240CAEA00DD3}" type="pres">
      <dgm:prSet presAssocID="{86C9E506-294B-4A51-A653-50D67D614356}" presName="childNode" presStyleLbl="node1" presStyleIdx="27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D7E240-FC2A-4292-BCE3-6556D49660AB}" type="pres">
      <dgm:prSet presAssocID="{86C9E506-294B-4A51-A653-50D67D614356}" presName="aSpace2" presStyleCnt="0"/>
      <dgm:spPr/>
      <dgm:t>
        <a:bodyPr/>
        <a:lstStyle/>
        <a:p>
          <a:endParaRPr lang="es-EC"/>
        </a:p>
      </dgm:t>
    </dgm:pt>
    <dgm:pt modelId="{A2166A2F-CD26-4C67-8F3A-9E0E2EF254E9}" type="pres">
      <dgm:prSet presAssocID="{DD21CF5F-C684-49C0-932B-DAEFDFDE74AA}" presName="childNode" presStyleLbl="node1" presStyleIdx="28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E3A11A-327D-4F86-81B7-0720DCA2EB88}" type="pres">
      <dgm:prSet presAssocID="{DD21CF5F-C684-49C0-932B-DAEFDFDE74AA}" presName="aSpace2" presStyleCnt="0"/>
      <dgm:spPr/>
      <dgm:t>
        <a:bodyPr/>
        <a:lstStyle/>
        <a:p>
          <a:endParaRPr lang="es-EC"/>
        </a:p>
      </dgm:t>
    </dgm:pt>
    <dgm:pt modelId="{A3ACD570-8CFF-4EB9-8278-0A3D1232243C}" type="pres">
      <dgm:prSet presAssocID="{251C722D-EC15-4B97-81CF-3D36C8CC7079}" presName="childNode" presStyleLbl="node1" presStyleIdx="29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6DA8F2-6A16-430B-A23E-04742D598283}" type="pres">
      <dgm:prSet presAssocID="{251C722D-EC15-4B97-81CF-3D36C8CC7079}" presName="aSpace2" presStyleCnt="0"/>
      <dgm:spPr/>
      <dgm:t>
        <a:bodyPr/>
        <a:lstStyle/>
        <a:p>
          <a:endParaRPr lang="es-EC"/>
        </a:p>
      </dgm:t>
    </dgm:pt>
    <dgm:pt modelId="{B6634AF1-E193-4304-9C1F-E7F83E2D4859}" type="pres">
      <dgm:prSet presAssocID="{0D978792-F38F-490D-8E9D-9652B5F2744A}" presName="childNode" presStyleLbl="node1" presStyleIdx="30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3F927A-6DB1-467B-9BAB-142EAD5EF0AE}" type="pres">
      <dgm:prSet presAssocID="{0D978792-F38F-490D-8E9D-9652B5F2744A}" presName="aSpace2" presStyleCnt="0"/>
      <dgm:spPr/>
      <dgm:t>
        <a:bodyPr/>
        <a:lstStyle/>
        <a:p>
          <a:endParaRPr lang="es-EC"/>
        </a:p>
      </dgm:t>
    </dgm:pt>
    <dgm:pt modelId="{CE627A2B-C149-4D2A-839F-79DDFA1D19EB}" type="pres">
      <dgm:prSet presAssocID="{0ACF74C1-AB2B-4DCC-99CF-BA9C64E8BF8D}" presName="childNode" presStyleLbl="node1" presStyleIdx="31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741457-0FBC-4787-BDBA-17173D96A0AA}" type="pres">
      <dgm:prSet presAssocID="{0ACF74C1-AB2B-4DCC-99CF-BA9C64E8BF8D}" presName="aSpace2" presStyleCnt="0"/>
      <dgm:spPr/>
    </dgm:pt>
    <dgm:pt modelId="{80BA2ACA-F357-488F-8327-D60E29EF033B}" type="pres">
      <dgm:prSet presAssocID="{EE068458-5F00-492A-B9F1-075DB289DD75}" presName="childNode" presStyleLbl="node1" presStyleIdx="32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C7DE53-B26A-418A-88D9-7B0177385EBB}" type="pres">
      <dgm:prSet presAssocID="{EE068458-5F00-492A-B9F1-075DB289DD75}" presName="aSpace2" presStyleCnt="0"/>
      <dgm:spPr/>
    </dgm:pt>
    <dgm:pt modelId="{265AF4E1-1123-4592-BA18-529D248886BD}" type="pres">
      <dgm:prSet presAssocID="{71688640-CB2D-4BD3-849B-C2B576C2C950}" presName="childNode" presStyleLbl="node1" presStyleIdx="33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D8FFC5-3122-423E-A21D-3F3381991847}" type="pres">
      <dgm:prSet presAssocID="{71688640-CB2D-4BD3-849B-C2B576C2C950}" presName="aSpace2" presStyleCnt="0"/>
      <dgm:spPr/>
    </dgm:pt>
    <dgm:pt modelId="{6CF62803-BEFD-4B54-90A3-DF6D3D71155B}" type="pres">
      <dgm:prSet presAssocID="{D7EA8E79-369D-4A58-98D7-508EEE4D04F6}" presName="childNode" presStyleLbl="node1" presStyleIdx="34" presStyleCnt="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A842BB-9694-4501-B299-7F788B09BE29}" type="pres">
      <dgm:prSet presAssocID="{D7EA8E79-369D-4A58-98D7-508EEE4D04F6}" presName="aSpace2" presStyleCnt="0"/>
      <dgm:spPr/>
    </dgm:pt>
    <dgm:pt modelId="{4A54872B-1903-4493-BB00-724ACD6F616F}" type="pres">
      <dgm:prSet presAssocID="{00A8B804-9ABF-4DC6-9FA0-37C5CB75A667}" presName="childNode" presStyleLbl="node1" presStyleIdx="35" presStyleCnt="36" custLinFactNeighborX="-10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9EC001-D781-4A4E-A33A-6794EADA0E5A}" srcId="{43BF960E-B10B-4D95-8CED-3BD1D7CE4C76}" destId="{B4B98FCD-6571-43E3-87F0-2C4BFBECFF32}" srcOrd="0" destOrd="0" parTransId="{97BE53F1-CBFD-41BD-B579-70555B22D4E3}" sibTransId="{5F509C0A-5C0C-482C-BDE4-215F9395EBE3}"/>
    <dgm:cxn modelId="{41192735-B8D0-4703-B99B-E8E7A2F87B2B}" srcId="{C5E296EE-5190-4F78-9BDE-2ED0F19A7452}" destId="{56142285-C0FB-4ADB-AC6F-1D94BB9537D1}" srcOrd="4" destOrd="0" parTransId="{3126EA55-07E0-4814-B6DD-EC61F0829706}" sibTransId="{60353D71-5BE9-42DD-B5C6-1AEF4DD87842}"/>
    <dgm:cxn modelId="{23D88529-D01B-4A97-AE02-25FC5AC6B40D}" type="presOf" srcId="{4AA1C68D-1B3B-4ABA-A8C3-9303179EF1F5}" destId="{6D8A1006-CD8A-40E3-A561-836DD7989FCD}" srcOrd="0" destOrd="0" presId="urn:microsoft.com/office/officeart/2005/8/layout/lProcess2"/>
    <dgm:cxn modelId="{B57A1578-8BE1-4264-BAA2-DE8330D86144}" type="presOf" srcId="{F8C5F2A8-E98E-4B32-B4F3-8E6E3B814722}" destId="{91CBB43B-25BC-428C-9794-6C127E3D40DB}" srcOrd="0" destOrd="0" presId="urn:microsoft.com/office/officeart/2005/8/layout/lProcess2"/>
    <dgm:cxn modelId="{840CB80F-D00F-4776-BE81-DA4D99B1D140}" srcId="{43BF960E-B10B-4D95-8CED-3BD1D7CE4C76}" destId="{1D6B17DA-596A-457E-A6B4-A318DD11F150}" srcOrd="7" destOrd="0" parTransId="{DD0A2874-6C70-4062-8C4F-9A07821E0567}" sibTransId="{7F80CC41-9B1F-4B55-973A-9B15611915ED}"/>
    <dgm:cxn modelId="{11AE0DB1-5E13-415C-8870-837479FFA81B}" type="presOf" srcId="{C6399AF8-6689-4D8B-8A29-9703B28AA825}" destId="{CF6B111D-8ED5-4773-8975-F28172B3C550}" srcOrd="0" destOrd="0" presId="urn:microsoft.com/office/officeart/2005/8/layout/lProcess2"/>
    <dgm:cxn modelId="{A44407CD-8392-4EF8-9E2C-723C5475F3A0}" srcId="{28724446-C9A3-40FC-A2FA-CD70A13147E0}" destId="{18491534-F8F8-4EDC-9D60-D8496ED97C97}" srcOrd="0" destOrd="0" parTransId="{ECF60B39-922C-48B5-B786-E14DE4ED24CD}" sibTransId="{56B27B72-0046-4FC6-B8C3-AB0A1CB27FAA}"/>
    <dgm:cxn modelId="{285F2FED-D662-4CB7-A92B-6C569DB8FF51}" type="presOf" srcId="{F62B21B8-3796-44F3-B631-48EB15F65FD8}" destId="{E8A2168C-3685-4602-9DFB-A63C6A4A0CF0}" srcOrd="0" destOrd="0" presId="urn:microsoft.com/office/officeart/2005/8/layout/lProcess2"/>
    <dgm:cxn modelId="{484CA037-4E03-4E08-9425-17F00AD25A5F}" type="presOf" srcId="{7C66E842-CB20-4C01-9797-FAA18AF6097F}" destId="{9C6A3383-5FD7-465E-953D-D94932BA81BD}" srcOrd="0" destOrd="0" presId="urn:microsoft.com/office/officeart/2005/8/layout/lProcess2"/>
    <dgm:cxn modelId="{081F0BB4-A971-41B0-A0FB-FD4F9C6F3316}" srcId="{43BF960E-B10B-4D95-8CED-3BD1D7CE4C76}" destId="{99B0BC42-9302-4BBD-A897-96F543AC8A6B}" srcOrd="5" destOrd="0" parTransId="{403EFF39-E751-4839-B71C-A69C2201531C}" sibTransId="{2ED82411-DC21-4672-9D15-8B5E51C98006}"/>
    <dgm:cxn modelId="{6B3183F0-1268-4752-83CC-0E9760BEE9AE}" srcId="{F8C5F2A8-E98E-4B32-B4F3-8E6E3B814722}" destId="{0D978792-F38F-490D-8E9D-9652B5F2744A}" srcOrd="3" destOrd="0" parTransId="{BEBF737E-D9D1-4E26-90C1-67B031ECD1F9}" sibTransId="{E9FBEBB1-71E9-4ECA-9A8D-D0331BD3BFDD}"/>
    <dgm:cxn modelId="{21BDDE32-CD17-4016-85B1-1A19C9C00072}" srcId="{28724446-C9A3-40FC-A2FA-CD70A13147E0}" destId="{A74A824D-FFA0-440B-9DEF-5C37A47E12EE}" srcOrd="7" destOrd="0" parTransId="{B3DBEB01-1B31-4485-9129-71E63E7BA2C0}" sibTransId="{26D9FF71-1C9B-465D-8AFD-8947FFBC192F}"/>
    <dgm:cxn modelId="{8B848ABD-756A-46C0-A4EB-EDB5B779CCC6}" srcId="{15592965-FC36-4A2D-8F8E-A3F40214B10F}" destId="{43BF960E-B10B-4D95-8CED-3BD1D7CE4C76}" srcOrd="1" destOrd="0" parTransId="{C79537CC-1D93-4D80-9B02-200D192F491D}" sibTransId="{EFE705CB-F24D-45B8-A16B-7B9052890019}"/>
    <dgm:cxn modelId="{E6F31FA8-8325-45E4-9717-08D73F62B4A7}" type="presOf" srcId="{B1268BD5-1E59-4111-A082-EBE9B9D58EB2}" destId="{C4403B83-2A67-4EF6-848F-E7685BADB862}" srcOrd="0" destOrd="0" presId="urn:microsoft.com/office/officeart/2005/8/layout/lProcess2"/>
    <dgm:cxn modelId="{64948106-6440-4552-8424-9C09845979EB}" srcId="{43BF960E-B10B-4D95-8CED-3BD1D7CE4C76}" destId="{D68C99A8-A288-45EA-B84A-EE663CEB8E76}" srcOrd="1" destOrd="0" parTransId="{2BDE7F6E-9B99-4F4E-BA15-CDACF027A394}" sibTransId="{7F605198-D47C-47AC-A831-55E776F86547}"/>
    <dgm:cxn modelId="{46D4F5CC-91EE-45DB-A94C-7D9F8CC65CCB}" srcId="{F8C5F2A8-E98E-4B32-B4F3-8E6E3B814722}" destId="{71688640-CB2D-4BD3-849B-C2B576C2C950}" srcOrd="6" destOrd="0" parTransId="{51CDDEA4-EC32-45AE-94ED-44DDF0DC25A3}" sibTransId="{C09A4A6D-E7F7-4AE2-A100-F3C72C25548A}"/>
    <dgm:cxn modelId="{9A172D96-BF45-4D6C-8C3E-F8DBF3048671}" srcId="{F8C5F2A8-E98E-4B32-B4F3-8E6E3B814722}" destId="{EE068458-5F00-492A-B9F1-075DB289DD75}" srcOrd="5" destOrd="0" parTransId="{EE8400AD-CD15-4A1E-950D-ED4F484D8603}" sibTransId="{3CE32974-23C9-4372-BE19-531D10368897}"/>
    <dgm:cxn modelId="{255E453A-5086-4482-A5A7-E5B8BDE8C6CE}" srcId="{F8C5F2A8-E98E-4B32-B4F3-8E6E3B814722}" destId="{00A8B804-9ABF-4DC6-9FA0-37C5CB75A667}" srcOrd="8" destOrd="0" parTransId="{8FD28E15-30AB-4DFD-BE97-C2905E97C7B8}" sibTransId="{AC2B581A-DEDB-4FB6-9681-A1C935BA7D78}"/>
    <dgm:cxn modelId="{33D1E322-F44F-47B6-AD8D-5964872F4F01}" type="presOf" srcId="{00A8B804-9ABF-4DC6-9FA0-37C5CB75A667}" destId="{4A54872B-1903-4493-BB00-724ACD6F616F}" srcOrd="0" destOrd="0" presId="urn:microsoft.com/office/officeart/2005/8/layout/lProcess2"/>
    <dgm:cxn modelId="{88782CCA-1A60-4AF9-A07D-4830D122050B}" type="presOf" srcId="{1D6B17DA-596A-457E-A6B4-A318DD11F150}" destId="{E6EFF501-CDA0-4C9C-ADCE-19D8069B07C7}" srcOrd="0" destOrd="0" presId="urn:microsoft.com/office/officeart/2005/8/layout/lProcess2"/>
    <dgm:cxn modelId="{F68C72F8-052F-4778-998F-4E98D0691D76}" srcId="{C5E296EE-5190-4F78-9BDE-2ED0F19A7452}" destId="{7F118985-5C52-4E65-A719-183D37E0BF75}" srcOrd="8" destOrd="0" parTransId="{CDED01AC-2885-4E5B-BB9E-3DE0760563F9}" sibTransId="{E2CCAF31-7360-4A38-B3B2-E53F4F3847AF}"/>
    <dgm:cxn modelId="{D314D3F9-8806-4DE9-A732-1A3F3E18EFD0}" srcId="{15592965-FC36-4A2D-8F8E-A3F40214B10F}" destId="{28724446-C9A3-40FC-A2FA-CD70A13147E0}" srcOrd="2" destOrd="0" parTransId="{A2D044BA-285F-4C92-BC99-30183582101D}" sibTransId="{4523EB42-A847-4FB8-AB57-B2FC427E59AE}"/>
    <dgm:cxn modelId="{8236B943-2D00-479D-B5D4-AF3AD9D2C61C}" type="presOf" srcId="{71688640-CB2D-4BD3-849B-C2B576C2C950}" destId="{265AF4E1-1123-4592-BA18-529D248886BD}" srcOrd="0" destOrd="0" presId="urn:microsoft.com/office/officeart/2005/8/layout/lProcess2"/>
    <dgm:cxn modelId="{7CE429B8-CD84-4E7D-8513-62BCB7F5781F}" srcId="{F8C5F2A8-E98E-4B32-B4F3-8E6E3B814722}" destId="{0ACF74C1-AB2B-4DCC-99CF-BA9C64E8BF8D}" srcOrd="4" destOrd="0" parTransId="{BC8AF39F-11A9-473E-835E-98D5D4ACA9A5}" sibTransId="{212D80FB-43EE-4A1E-B385-A7E186286DE5}"/>
    <dgm:cxn modelId="{A17894AE-C7F0-477A-BEB4-0A4EB7D5938F}" type="presOf" srcId="{D7C69EBC-D380-447C-9011-568B64DC5152}" destId="{0011F944-5863-44A8-84D4-ED8612CE6066}" srcOrd="0" destOrd="0" presId="urn:microsoft.com/office/officeart/2005/8/layout/lProcess2"/>
    <dgm:cxn modelId="{6BD63DC8-C3A5-4EB2-8DA9-74BA9912E4BB}" srcId="{F8C5F2A8-E98E-4B32-B4F3-8E6E3B814722}" destId="{86C9E506-294B-4A51-A653-50D67D614356}" srcOrd="0" destOrd="0" parTransId="{1FD455D6-2FC1-43D7-996A-5FABB3C3976D}" sibTransId="{254495A1-BF8F-401E-A693-A16FF60CDDFF}"/>
    <dgm:cxn modelId="{CDCD2D42-3D47-4DD0-AC62-E2B13B883E62}" srcId="{C5E296EE-5190-4F78-9BDE-2ED0F19A7452}" destId="{72CE10ED-6923-4D31-944B-BF4530F68D61}" srcOrd="7" destOrd="0" parTransId="{AFD165B6-67C0-40C4-8BFB-CDFFE29B2314}" sibTransId="{6FBE755F-AB36-4E17-9A85-DBC75F061555}"/>
    <dgm:cxn modelId="{C0DAE9DC-8767-48C6-8133-AA3FE497B9D2}" type="presOf" srcId="{F8C5F2A8-E98E-4B32-B4F3-8E6E3B814722}" destId="{3D1B27EC-E5A9-49D2-AF77-E9F2AA4DE4A9}" srcOrd="1" destOrd="0" presId="urn:microsoft.com/office/officeart/2005/8/layout/lProcess2"/>
    <dgm:cxn modelId="{23CC8EAB-2AB5-4473-A5A5-8E099391437E}" srcId="{15592965-FC36-4A2D-8F8E-A3F40214B10F}" destId="{C5E296EE-5190-4F78-9BDE-2ED0F19A7452}" srcOrd="0" destOrd="0" parTransId="{7BF3AFC0-7C87-4A35-8679-61F87AB8D60D}" sibTransId="{AEB31935-F2F7-4292-9223-D8B31ADB0F6A}"/>
    <dgm:cxn modelId="{A0D35959-28A3-4989-9836-2CECA180B629}" srcId="{28724446-C9A3-40FC-A2FA-CD70A13147E0}" destId="{017D42A5-4190-46F8-A927-508D34CF7D5E}" srcOrd="2" destOrd="0" parTransId="{BAB53849-8555-45BB-9A49-1034FEE29321}" sibTransId="{95B9F375-E109-4486-BD5F-0DD116829A64}"/>
    <dgm:cxn modelId="{65A92C26-C521-4466-9319-9873ABDD24FC}" srcId="{C5E296EE-5190-4F78-9BDE-2ED0F19A7452}" destId="{4AA1C68D-1B3B-4ABA-A8C3-9303179EF1F5}" srcOrd="2" destOrd="0" parTransId="{4FE63FA8-48FC-4BE4-8D67-E5790BCDB514}" sibTransId="{C9A1CCAC-42CB-43E7-B39B-92F402FE4912}"/>
    <dgm:cxn modelId="{686F46FD-97CA-497A-B852-B8EBA642DD3E}" type="presOf" srcId="{C5E296EE-5190-4F78-9BDE-2ED0F19A7452}" destId="{2D532EF6-8D12-40C2-8A6E-88EC048B42C9}" srcOrd="0" destOrd="0" presId="urn:microsoft.com/office/officeart/2005/8/layout/lProcess2"/>
    <dgm:cxn modelId="{1D175EAA-1E67-490B-AD7B-14AAEEE8D289}" type="presOf" srcId="{6E9D1B94-6DBF-4766-A481-2238B8273514}" destId="{EE129D6F-8198-45AF-916A-E589AA62B90D}" srcOrd="0" destOrd="0" presId="urn:microsoft.com/office/officeart/2005/8/layout/lProcess2"/>
    <dgm:cxn modelId="{1EC27284-F000-47DA-B3C1-36B45349F699}" srcId="{43BF960E-B10B-4D95-8CED-3BD1D7CE4C76}" destId="{A6FFBFEF-32C8-4819-874C-5CA99245E6B7}" srcOrd="3" destOrd="0" parTransId="{D6BBCB45-511F-4A63-86C6-695F289298B7}" sibTransId="{7BF6AEE3-D0C6-4B36-9ACE-33A8D459B72C}"/>
    <dgm:cxn modelId="{1D2D32BD-31ED-498E-A673-41EEDBF0DE72}" type="presOf" srcId="{0ACF74C1-AB2B-4DCC-99CF-BA9C64E8BF8D}" destId="{CE627A2B-C149-4D2A-839F-79DDFA1D19EB}" srcOrd="0" destOrd="0" presId="urn:microsoft.com/office/officeart/2005/8/layout/lProcess2"/>
    <dgm:cxn modelId="{F519D2CD-3671-42EE-95C0-0A35F6573A79}" type="presOf" srcId="{B4B98FCD-6571-43E3-87F0-2C4BFBECFF32}" destId="{7BBAC6F9-8D96-47AA-BF77-ECB952EE829B}" srcOrd="0" destOrd="0" presId="urn:microsoft.com/office/officeart/2005/8/layout/lProcess2"/>
    <dgm:cxn modelId="{1CC7082B-E2DD-4C37-BC66-9F50E6816128}" srcId="{C5E296EE-5190-4F78-9BDE-2ED0F19A7452}" destId="{C0FAFD29-70E4-4526-B9A6-6D790EAFCC8A}" srcOrd="5" destOrd="0" parTransId="{2D9356BD-8F26-4588-8ED8-C0FFD83BE298}" sibTransId="{08025981-B590-4CF2-9AED-214800530979}"/>
    <dgm:cxn modelId="{B9F6617E-1742-488B-B352-5BB4FC44BDF8}" type="presOf" srcId="{251C722D-EC15-4B97-81CF-3D36C8CC7079}" destId="{A3ACD570-8CFF-4EB9-8278-0A3D1232243C}" srcOrd="0" destOrd="0" presId="urn:microsoft.com/office/officeart/2005/8/layout/lProcess2"/>
    <dgm:cxn modelId="{4408D72C-2A9D-4F0C-8385-4342267821BD}" srcId="{28724446-C9A3-40FC-A2FA-CD70A13147E0}" destId="{0FD48DFB-7FA3-4D94-AF58-C908C0A16E2F}" srcOrd="5" destOrd="0" parTransId="{1C42D529-5BAF-4528-8598-A8012C5AB484}" sibTransId="{EC4A9A88-56D5-49CC-B755-9941DDE40465}"/>
    <dgm:cxn modelId="{9E6D3DEA-0C45-41B5-9A09-B7F7ED594EB2}" srcId="{28724446-C9A3-40FC-A2FA-CD70A13147E0}" destId="{C6399AF8-6689-4D8B-8A29-9703B28AA825}" srcOrd="1" destOrd="0" parTransId="{2C53D5D7-3B00-4DD8-8D8C-BBD549276C8D}" sibTransId="{29CD0AFF-2557-46B5-9D51-C023E5F4FB21}"/>
    <dgm:cxn modelId="{FA2D0400-EAB9-4011-9D50-6EC4771CD961}" type="presOf" srcId="{C5E296EE-5190-4F78-9BDE-2ED0F19A7452}" destId="{D519C8FD-C731-4D6F-BB30-39F786BF4E01}" srcOrd="1" destOrd="0" presId="urn:microsoft.com/office/officeart/2005/8/layout/lProcess2"/>
    <dgm:cxn modelId="{232585AB-B526-4BC4-95A5-FF40CB1EA1AE}" type="presOf" srcId="{0FD48DFB-7FA3-4D94-AF58-C908C0A16E2F}" destId="{27965D7F-05C3-49AA-8266-94D36E2E4D0D}" srcOrd="0" destOrd="0" presId="urn:microsoft.com/office/officeart/2005/8/layout/lProcess2"/>
    <dgm:cxn modelId="{299F07AB-9501-4BC8-98A1-9EB2BBEE15C6}" type="presOf" srcId="{DD21CF5F-C684-49C0-932B-DAEFDFDE74AA}" destId="{A2166A2F-CD26-4C67-8F3A-9E0E2EF254E9}" srcOrd="0" destOrd="0" presId="urn:microsoft.com/office/officeart/2005/8/layout/lProcess2"/>
    <dgm:cxn modelId="{822CDDFA-553A-4A87-BB6C-978301BCC94F}" type="presOf" srcId="{61C96496-7061-4E5C-9C2B-D9581214624A}" destId="{AAE3A874-4800-46B7-B84C-D3D85B83B0BB}" srcOrd="0" destOrd="0" presId="urn:microsoft.com/office/officeart/2005/8/layout/lProcess2"/>
    <dgm:cxn modelId="{18425181-6F53-4778-9EC0-4711E7C23F41}" srcId="{43BF960E-B10B-4D95-8CED-3BD1D7CE4C76}" destId="{683C8396-5E17-4190-8FE9-4E4E31A2DFDD}" srcOrd="4" destOrd="0" parTransId="{88DE9AC7-AD3C-4B2E-8B35-039EAA9F6903}" sibTransId="{91BB0B95-5839-49BE-A824-288045D8AD90}"/>
    <dgm:cxn modelId="{910E9BFB-224E-4942-BB5A-60BF920A634B}" srcId="{43BF960E-B10B-4D95-8CED-3BD1D7CE4C76}" destId="{C7496822-D7BF-45A2-8B1A-AFC4B045D9B7}" srcOrd="6" destOrd="0" parTransId="{FB2346EA-FFA9-4218-A48D-01571F258D68}" sibTransId="{43CA3E3B-423E-414A-8C06-A5A93B3AA7BF}"/>
    <dgm:cxn modelId="{B8BAE462-6020-4112-9D65-9C841F61034F}" type="presOf" srcId="{DC89345C-8225-47EE-AEC9-74A41ACCC4FA}" destId="{373D0FC7-9AE7-4DAD-9647-2F60D724F26E}" srcOrd="0" destOrd="0" presId="urn:microsoft.com/office/officeart/2005/8/layout/lProcess2"/>
    <dgm:cxn modelId="{66A1C82A-F25D-45B3-87BC-745B62B35FD2}" type="presOf" srcId="{18491534-F8F8-4EDC-9D60-D8496ED97C97}" destId="{BF831353-D081-4E44-9BBB-464C84A1DF34}" srcOrd="0" destOrd="0" presId="urn:microsoft.com/office/officeart/2005/8/layout/lProcess2"/>
    <dgm:cxn modelId="{B03C21BD-505F-498A-8665-7A365AFB9DBD}" srcId="{C5E296EE-5190-4F78-9BDE-2ED0F19A7452}" destId="{E627E79E-4D2B-4A69-8DD0-62F0CDB7BE76}" srcOrd="6" destOrd="0" parTransId="{B7DB05DF-89B4-4A43-9CB8-80DC34C17649}" sibTransId="{01D3F3F4-3CC5-499B-981C-6AE2069CFCC6}"/>
    <dgm:cxn modelId="{25A08A26-E264-463D-8463-63FC2A546F20}" srcId="{43BF960E-B10B-4D95-8CED-3BD1D7CE4C76}" destId="{61C96496-7061-4E5C-9C2B-D9581214624A}" srcOrd="8" destOrd="0" parTransId="{F5C944BE-4D91-4159-A9B9-2472CCD40D0B}" sibTransId="{89E48B69-108B-4D72-8F6C-AE7195729411}"/>
    <dgm:cxn modelId="{9923FC0A-4BB6-4473-B3F9-37A8EFA576BF}" type="presOf" srcId="{A74A824D-FFA0-440B-9DEF-5C37A47E12EE}" destId="{A56119B4-235A-4820-A359-125B38831049}" srcOrd="0" destOrd="0" presId="urn:microsoft.com/office/officeart/2005/8/layout/lProcess2"/>
    <dgm:cxn modelId="{3719E533-49FE-4C1E-9534-E2B26AB71CDD}" srcId="{F8C5F2A8-E98E-4B32-B4F3-8E6E3B814722}" destId="{DD21CF5F-C684-49C0-932B-DAEFDFDE74AA}" srcOrd="1" destOrd="0" parTransId="{3B36B4E5-531C-480F-A455-B0577D1A316F}" sibTransId="{6A0355F3-A725-4F78-9C69-207C11C591E1}"/>
    <dgm:cxn modelId="{F7854EC9-D556-4CA0-A526-E50D425D26D1}" type="presOf" srcId="{43BF960E-B10B-4D95-8CED-3BD1D7CE4C76}" destId="{F0CD3AAD-6792-4EC2-8624-D4D0DBCA0D28}" srcOrd="0" destOrd="0" presId="urn:microsoft.com/office/officeart/2005/8/layout/lProcess2"/>
    <dgm:cxn modelId="{38FDBA0A-9740-4B06-9C12-D13F6E4E481B}" srcId="{43BF960E-B10B-4D95-8CED-3BD1D7CE4C76}" destId="{D7C69EBC-D380-447C-9011-568B64DC5152}" srcOrd="2" destOrd="0" parTransId="{9853522F-45CC-4681-81BA-C28FC2A52CEF}" sibTransId="{D460841A-0142-408A-8C5D-13B401568EAD}"/>
    <dgm:cxn modelId="{D08229DE-ADAB-4BF0-844F-AE90157DF15B}" type="presOf" srcId="{D7EA8E79-369D-4A58-98D7-508EEE4D04F6}" destId="{6CF62803-BEFD-4B54-90A3-DF6D3D71155B}" srcOrd="0" destOrd="0" presId="urn:microsoft.com/office/officeart/2005/8/layout/lProcess2"/>
    <dgm:cxn modelId="{4D066135-AFE1-4A4E-9B20-A0EA428A3A51}" srcId="{F8C5F2A8-E98E-4B32-B4F3-8E6E3B814722}" destId="{251C722D-EC15-4B97-81CF-3D36C8CC7079}" srcOrd="2" destOrd="0" parTransId="{8409E99B-CFA9-48F7-A071-837A5B4AB3A9}" sibTransId="{B9270A2B-4BB5-4B52-9540-BE6B88B3703D}"/>
    <dgm:cxn modelId="{C1327923-C37B-4641-99B6-890030C534B2}" type="presOf" srcId="{C7496822-D7BF-45A2-8B1A-AFC4B045D9B7}" destId="{5461F6B6-77E0-4C58-9AB5-BDB17FAC8A98}" srcOrd="0" destOrd="0" presId="urn:microsoft.com/office/officeart/2005/8/layout/lProcess2"/>
    <dgm:cxn modelId="{DF107DE5-5B95-43EE-8682-30901B09A929}" srcId="{28724446-C9A3-40FC-A2FA-CD70A13147E0}" destId="{7C66E842-CB20-4C01-9797-FAA18AF6097F}" srcOrd="3" destOrd="0" parTransId="{F8D9E654-BB48-44AD-B294-D330F648CFBF}" sibTransId="{39F0C9BF-DD25-4331-941A-64B8AE87E8E9}"/>
    <dgm:cxn modelId="{C49F3115-C046-4A73-AADD-666B2AC79390}" srcId="{C5E296EE-5190-4F78-9BDE-2ED0F19A7452}" destId="{F62B21B8-3796-44F3-B631-48EB15F65FD8}" srcOrd="1" destOrd="0" parTransId="{20E6B3A8-6B9D-43DB-8CB2-016DCCABA7CB}" sibTransId="{E9549745-71FD-4A40-B1D8-59B7F6D0E402}"/>
    <dgm:cxn modelId="{AD2B5CA1-02C6-4605-ADDC-F9BAFBA83F3B}" type="presOf" srcId="{28724446-C9A3-40FC-A2FA-CD70A13147E0}" destId="{7D070FCD-9E4A-4185-B4F1-AD916F0CD3EA}" srcOrd="1" destOrd="0" presId="urn:microsoft.com/office/officeart/2005/8/layout/lProcess2"/>
    <dgm:cxn modelId="{C5587F24-A0E7-49D4-BF66-2E55F846EB0A}" type="presOf" srcId="{A6FFBFEF-32C8-4819-874C-5CA99245E6B7}" destId="{C713F834-CD2D-4B68-9CD1-DE23ECDFE858}" srcOrd="0" destOrd="0" presId="urn:microsoft.com/office/officeart/2005/8/layout/lProcess2"/>
    <dgm:cxn modelId="{06EC5BC4-B9B0-4110-856F-E5614E69680D}" type="presOf" srcId="{C0FAFD29-70E4-4526-B9A6-6D790EAFCC8A}" destId="{6BDEDF81-8D9E-4C8E-AE1F-552D222C9AD4}" srcOrd="0" destOrd="0" presId="urn:microsoft.com/office/officeart/2005/8/layout/lProcess2"/>
    <dgm:cxn modelId="{E8678305-1EFD-40E1-9635-2328DD1B17E9}" type="presOf" srcId="{28724446-C9A3-40FC-A2FA-CD70A13147E0}" destId="{4CB1278D-31E4-4124-83E2-410A9375F6E9}" srcOrd="0" destOrd="0" presId="urn:microsoft.com/office/officeart/2005/8/layout/lProcess2"/>
    <dgm:cxn modelId="{79DCEEA8-453E-4FB6-878A-3AAFE37D7E2C}" type="presOf" srcId="{15592965-FC36-4A2D-8F8E-A3F40214B10F}" destId="{7B090FDF-33E1-402F-84B9-2511F5EDD639}" srcOrd="0" destOrd="0" presId="urn:microsoft.com/office/officeart/2005/8/layout/lProcess2"/>
    <dgm:cxn modelId="{D7707BC3-9889-4120-A981-41675FD2F156}" srcId="{15592965-FC36-4A2D-8F8E-A3F40214B10F}" destId="{F8C5F2A8-E98E-4B32-B4F3-8E6E3B814722}" srcOrd="3" destOrd="0" parTransId="{BB4BE6A1-FD31-477F-A09C-DE5B417F4491}" sibTransId="{ACD6C74A-B55E-465E-AC81-47CC8B6EDDC3}"/>
    <dgm:cxn modelId="{3C068F2B-8A54-4D07-93F9-3D0A08B8B57B}" srcId="{C5E296EE-5190-4F78-9BDE-2ED0F19A7452}" destId="{6E9D1B94-6DBF-4766-A481-2238B8273514}" srcOrd="0" destOrd="0" parTransId="{CF551FA3-B694-47CA-8E5A-B6046AD1EBBF}" sibTransId="{67B1ACDE-4BB6-4CF9-9C57-7C5768235F05}"/>
    <dgm:cxn modelId="{2904AF22-F778-4132-B2F3-C2DC5EA01D63}" srcId="{28724446-C9A3-40FC-A2FA-CD70A13147E0}" destId="{B1268BD5-1E59-4111-A082-EBE9B9D58EB2}" srcOrd="6" destOrd="0" parTransId="{E74B4FDB-FA24-4F40-98C6-1889A86E2DCC}" sibTransId="{608412F7-C5CB-4638-9E72-2944B0462061}"/>
    <dgm:cxn modelId="{0F59F21F-4C5C-4956-B694-9D1D03609D82}" srcId="{28724446-C9A3-40FC-A2FA-CD70A13147E0}" destId="{DC89345C-8225-47EE-AEC9-74A41ACCC4FA}" srcOrd="8" destOrd="0" parTransId="{5F6640F0-9D16-4F3F-BF2C-3548758D6F85}" sibTransId="{81AF3D4E-455E-43C3-8369-0DE19671794B}"/>
    <dgm:cxn modelId="{FBC95AA2-52D3-4386-B6CC-86C6ED8C65D9}" srcId="{C5E296EE-5190-4F78-9BDE-2ED0F19A7452}" destId="{43C13E56-6D27-48D5-A45D-864470F62225}" srcOrd="3" destOrd="0" parTransId="{2EA14424-D3BD-4816-A956-4897A6639CE1}" sibTransId="{F50CE8E4-851C-4C14-B02F-7F1A29D73F89}"/>
    <dgm:cxn modelId="{FBA6E434-1717-4BDB-88C6-DFEDEA01515D}" type="presOf" srcId="{72CE10ED-6923-4D31-944B-BF4530F68D61}" destId="{CCE4C633-923D-467E-AD96-B269721249FC}" srcOrd="0" destOrd="0" presId="urn:microsoft.com/office/officeart/2005/8/layout/lProcess2"/>
    <dgm:cxn modelId="{44F46428-274E-4895-B290-6DD155525C75}" type="presOf" srcId="{EE068458-5F00-492A-B9F1-075DB289DD75}" destId="{80BA2ACA-F357-488F-8327-D60E29EF033B}" srcOrd="0" destOrd="0" presId="urn:microsoft.com/office/officeart/2005/8/layout/lProcess2"/>
    <dgm:cxn modelId="{978A8005-BC59-4CC4-B652-A65602F115C0}" type="presOf" srcId="{56142285-C0FB-4ADB-AC6F-1D94BB9537D1}" destId="{1F15EFC3-F53E-40CB-AAB9-D85409B6DDF2}" srcOrd="0" destOrd="0" presId="urn:microsoft.com/office/officeart/2005/8/layout/lProcess2"/>
    <dgm:cxn modelId="{C40A4F6E-60BF-4E45-87C6-04752B73242E}" srcId="{F8C5F2A8-E98E-4B32-B4F3-8E6E3B814722}" destId="{D7EA8E79-369D-4A58-98D7-508EEE4D04F6}" srcOrd="7" destOrd="0" parTransId="{A173B58A-8E7C-456F-9F1B-4B0EA7150E25}" sibTransId="{89794F4B-AEFF-4188-9817-CE63857DA8C1}"/>
    <dgm:cxn modelId="{E7A824D2-A534-4F6A-ADBC-8C2441F0FF7E}" type="presOf" srcId="{A583992D-C70D-4DD1-9415-666AB9844C18}" destId="{7B760147-4E22-4200-B4DC-1B42D3F34154}" srcOrd="0" destOrd="0" presId="urn:microsoft.com/office/officeart/2005/8/layout/lProcess2"/>
    <dgm:cxn modelId="{E9D47BC7-B27E-47D6-8CAB-9EBBD5BEED04}" type="presOf" srcId="{7F118985-5C52-4E65-A719-183D37E0BF75}" destId="{68048A8C-9C2E-47E7-AE6E-ED09C11AA563}" srcOrd="0" destOrd="0" presId="urn:microsoft.com/office/officeart/2005/8/layout/lProcess2"/>
    <dgm:cxn modelId="{71E9A484-3344-40DF-B66D-573C68C40BDD}" type="presOf" srcId="{99B0BC42-9302-4BBD-A897-96F543AC8A6B}" destId="{C19612DE-C3B7-495C-872C-FC840449000D}" srcOrd="0" destOrd="0" presId="urn:microsoft.com/office/officeart/2005/8/layout/lProcess2"/>
    <dgm:cxn modelId="{F18A6DFF-20EB-447D-8621-64C44DC73BC0}" type="presOf" srcId="{D68C99A8-A288-45EA-B84A-EE663CEB8E76}" destId="{8BF88894-FA47-4D3F-9156-E19443428F2C}" srcOrd="0" destOrd="0" presId="urn:microsoft.com/office/officeart/2005/8/layout/lProcess2"/>
    <dgm:cxn modelId="{4C41C311-34F0-49A4-9A4D-4D53E2A1CFC5}" type="presOf" srcId="{0D978792-F38F-490D-8E9D-9652B5F2744A}" destId="{B6634AF1-E193-4304-9C1F-E7F83E2D4859}" srcOrd="0" destOrd="0" presId="urn:microsoft.com/office/officeart/2005/8/layout/lProcess2"/>
    <dgm:cxn modelId="{345AD5DD-0F27-444F-8F45-51A2E423BD4E}" srcId="{28724446-C9A3-40FC-A2FA-CD70A13147E0}" destId="{A583992D-C70D-4DD1-9415-666AB9844C18}" srcOrd="4" destOrd="0" parTransId="{B7B58CC8-3B5F-4029-82E5-31D55EF91B13}" sibTransId="{09BA700B-2C60-4A4A-A388-BD3F99002828}"/>
    <dgm:cxn modelId="{002272EA-3EC1-45A2-BD68-26600E54CB98}" type="presOf" srcId="{017D42A5-4190-46F8-A927-508D34CF7D5E}" destId="{8F471DDB-B16A-47B8-972C-88E5820C01FE}" srcOrd="0" destOrd="0" presId="urn:microsoft.com/office/officeart/2005/8/layout/lProcess2"/>
    <dgm:cxn modelId="{92149B18-F638-48F1-A07C-C3DF7738F95F}" type="presOf" srcId="{43BF960E-B10B-4D95-8CED-3BD1D7CE4C76}" destId="{5A9D4615-28A0-4B01-AD49-773A38DEF47C}" srcOrd="1" destOrd="0" presId="urn:microsoft.com/office/officeart/2005/8/layout/lProcess2"/>
    <dgm:cxn modelId="{E34B6A60-A52E-4122-82C1-25A10B933672}" type="presOf" srcId="{86C9E506-294B-4A51-A653-50D67D614356}" destId="{ED00C57D-4C4A-4FB4-9B25-240CAEA00DD3}" srcOrd="0" destOrd="0" presId="urn:microsoft.com/office/officeart/2005/8/layout/lProcess2"/>
    <dgm:cxn modelId="{3CE1A591-01A6-4363-B0D2-A2A99058B2E7}" type="presOf" srcId="{683C8396-5E17-4190-8FE9-4E4E31A2DFDD}" destId="{B40A7B29-568B-45D2-BBFC-F645B1F27A9B}" srcOrd="0" destOrd="0" presId="urn:microsoft.com/office/officeart/2005/8/layout/lProcess2"/>
    <dgm:cxn modelId="{D6B159B7-DE42-46A1-99D8-2141C65B039F}" type="presOf" srcId="{43C13E56-6D27-48D5-A45D-864470F62225}" destId="{7F34D8CB-E8EA-4243-A367-2F4B245CA488}" srcOrd="0" destOrd="0" presId="urn:microsoft.com/office/officeart/2005/8/layout/lProcess2"/>
    <dgm:cxn modelId="{5272AEE4-1418-4689-A9FD-50A34F2F8CCD}" type="presOf" srcId="{E627E79E-4D2B-4A69-8DD0-62F0CDB7BE76}" destId="{065BF4FA-6573-4D4C-B454-F59380C781B8}" srcOrd="0" destOrd="0" presId="urn:microsoft.com/office/officeart/2005/8/layout/lProcess2"/>
    <dgm:cxn modelId="{21798E42-FB1F-40A0-9263-27EB191EFDD4}" type="presParOf" srcId="{7B090FDF-33E1-402F-84B9-2511F5EDD639}" destId="{113E5B1C-1842-4652-803B-9931CB0A7929}" srcOrd="0" destOrd="0" presId="urn:microsoft.com/office/officeart/2005/8/layout/lProcess2"/>
    <dgm:cxn modelId="{31609473-6910-460B-94D3-4C910822BB54}" type="presParOf" srcId="{113E5B1C-1842-4652-803B-9931CB0A7929}" destId="{2D532EF6-8D12-40C2-8A6E-88EC048B42C9}" srcOrd="0" destOrd="0" presId="urn:microsoft.com/office/officeart/2005/8/layout/lProcess2"/>
    <dgm:cxn modelId="{ABA2DC89-33AB-47F0-84DD-732C3A10137B}" type="presParOf" srcId="{113E5B1C-1842-4652-803B-9931CB0A7929}" destId="{D519C8FD-C731-4D6F-BB30-39F786BF4E01}" srcOrd="1" destOrd="0" presId="urn:microsoft.com/office/officeart/2005/8/layout/lProcess2"/>
    <dgm:cxn modelId="{A19E3021-EC18-4185-85E9-2C868A8C13D6}" type="presParOf" srcId="{113E5B1C-1842-4652-803B-9931CB0A7929}" destId="{D2ED4938-1FBA-4B19-ABF5-752C6CEC4C54}" srcOrd="2" destOrd="0" presId="urn:microsoft.com/office/officeart/2005/8/layout/lProcess2"/>
    <dgm:cxn modelId="{E0F5B819-4834-4B84-A453-BDD43D2CE5D4}" type="presParOf" srcId="{D2ED4938-1FBA-4B19-ABF5-752C6CEC4C54}" destId="{5B7DACAE-F73A-44CE-9471-4C19CAFC8B1D}" srcOrd="0" destOrd="0" presId="urn:microsoft.com/office/officeart/2005/8/layout/lProcess2"/>
    <dgm:cxn modelId="{C99ED5B9-6411-4A67-8546-E4545A5863BB}" type="presParOf" srcId="{5B7DACAE-F73A-44CE-9471-4C19CAFC8B1D}" destId="{EE129D6F-8198-45AF-916A-E589AA62B90D}" srcOrd="0" destOrd="0" presId="urn:microsoft.com/office/officeart/2005/8/layout/lProcess2"/>
    <dgm:cxn modelId="{3C1F516E-61AF-4440-B891-814C33F2DDA5}" type="presParOf" srcId="{5B7DACAE-F73A-44CE-9471-4C19CAFC8B1D}" destId="{28643649-3C17-4FD4-AB0C-C1BF8D83138A}" srcOrd="1" destOrd="0" presId="urn:microsoft.com/office/officeart/2005/8/layout/lProcess2"/>
    <dgm:cxn modelId="{CAD51BBD-C3D7-4352-A6B6-9964195E98F3}" type="presParOf" srcId="{5B7DACAE-F73A-44CE-9471-4C19CAFC8B1D}" destId="{E8A2168C-3685-4602-9DFB-A63C6A4A0CF0}" srcOrd="2" destOrd="0" presId="urn:microsoft.com/office/officeart/2005/8/layout/lProcess2"/>
    <dgm:cxn modelId="{58029224-1E26-4FD3-AA8B-AC785787EE30}" type="presParOf" srcId="{5B7DACAE-F73A-44CE-9471-4C19CAFC8B1D}" destId="{3E6E513A-96BF-442B-9D3A-1F1783D1B1DF}" srcOrd="3" destOrd="0" presId="urn:microsoft.com/office/officeart/2005/8/layout/lProcess2"/>
    <dgm:cxn modelId="{F5DFA78A-95A4-4E40-A29B-9A32F4C7DCE9}" type="presParOf" srcId="{5B7DACAE-F73A-44CE-9471-4C19CAFC8B1D}" destId="{6D8A1006-CD8A-40E3-A561-836DD7989FCD}" srcOrd="4" destOrd="0" presId="urn:microsoft.com/office/officeart/2005/8/layout/lProcess2"/>
    <dgm:cxn modelId="{C2F758E5-6233-49D3-BC38-5245FB26E104}" type="presParOf" srcId="{5B7DACAE-F73A-44CE-9471-4C19CAFC8B1D}" destId="{C17BA3FB-A10D-4FF6-ACF9-265B1A198992}" srcOrd="5" destOrd="0" presId="urn:microsoft.com/office/officeart/2005/8/layout/lProcess2"/>
    <dgm:cxn modelId="{58D33F26-FBDC-4497-A3F0-CCA7119F609D}" type="presParOf" srcId="{5B7DACAE-F73A-44CE-9471-4C19CAFC8B1D}" destId="{7F34D8CB-E8EA-4243-A367-2F4B245CA488}" srcOrd="6" destOrd="0" presId="urn:microsoft.com/office/officeart/2005/8/layout/lProcess2"/>
    <dgm:cxn modelId="{0BA9FCF1-AC27-479C-B513-EF29EBA43594}" type="presParOf" srcId="{5B7DACAE-F73A-44CE-9471-4C19CAFC8B1D}" destId="{7084141A-BF34-428D-BDAB-7A3E376852E6}" srcOrd="7" destOrd="0" presId="urn:microsoft.com/office/officeart/2005/8/layout/lProcess2"/>
    <dgm:cxn modelId="{FE7A1ABA-EF42-4258-8BEC-1C9552371C66}" type="presParOf" srcId="{5B7DACAE-F73A-44CE-9471-4C19CAFC8B1D}" destId="{1F15EFC3-F53E-40CB-AAB9-D85409B6DDF2}" srcOrd="8" destOrd="0" presId="urn:microsoft.com/office/officeart/2005/8/layout/lProcess2"/>
    <dgm:cxn modelId="{5F1E4423-FD91-41E3-90CA-26946E2CFAF7}" type="presParOf" srcId="{5B7DACAE-F73A-44CE-9471-4C19CAFC8B1D}" destId="{A0303686-6C8D-42E3-9EBE-303F488C37EB}" srcOrd="9" destOrd="0" presId="urn:microsoft.com/office/officeart/2005/8/layout/lProcess2"/>
    <dgm:cxn modelId="{C650B83A-5BC4-41CD-A198-5C8E3599D4E3}" type="presParOf" srcId="{5B7DACAE-F73A-44CE-9471-4C19CAFC8B1D}" destId="{6BDEDF81-8D9E-4C8E-AE1F-552D222C9AD4}" srcOrd="10" destOrd="0" presId="urn:microsoft.com/office/officeart/2005/8/layout/lProcess2"/>
    <dgm:cxn modelId="{6DCC997E-7A3D-43C6-A7CB-0BD80F74BAB3}" type="presParOf" srcId="{5B7DACAE-F73A-44CE-9471-4C19CAFC8B1D}" destId="{70D9E98F-09AF-41AF-8514-1264DD9ED485}" srcOrd="11" destOrd="0" presId="urn:microsoft.com/office/officeart/2005/8/layout/lProcess2"/>
    <dgm:cxn modelId="{76B1E929-379E-4C5E-B74C-FBED7219E3F8}" type="presParOf" srcId="{5B7DACAE-F73A-44CE-9471-4C19CAFC8B1D}" destId="{065BF4FA-6573-4D4C-B454-F59380C781B8}" srcOrd="12" destOrd="0" presId="urn:microsoft.com/office/officeart/2005/8/layout/lProcess2"/>
    <dgm:cxn modelId="{73A4E930-AA87-4279-B67E-19262C927E6C}" type="presParOf" srcId="{5B7DACAE-F73A-44CE-9471-4C19CAFC8B1D}" destId="{3773275F-B329-4982-98B6-FD7080ADECBE}" srcOrd="13" destOrd="0" presId="urn:microsoft.com/office/officeart/2005/8/layout/lProcess2"/>
    <dgm:cxn modelId="{F66313C4-7BE5-41CF-B3B4-65D644CD5B99}" type="presParOf" srcId="{5B7DACAE-F73A-44CE-9471-4C19CAFC8B1D}" destId="{CCE4C633-923D-467E-AD96-B269721249FC}" srcOrd="14" destOrd="0" presId="urn:microsoft.com/office/officeart/2005/8/layout/lProcess2"/>
    <dgm:cxn modelId="{F8BDDEA6-ECEC-407E-B5FB-C83CFFD92190}" type="presParOf" srcId="{5B7DACAE-F73A-44CE-9471-4C19CAFC8B1D}" destId="{E3FF9610-8BE3-4027-AD2C-064B6A5142F0}" srcOrd="15" destOrd="0" presId="urn:microsoft.com/office/officeart/2005/8/layout/lProcess2"/>
    <dgm:cxn modelId="{C68C26D0-CF75-46FF-B2D7-0F1C2F154200}" type="presParOf" srcId="{5B7DACAE-F73A-44CE-9471-4C19CAFC8B1D}" destId="{68048A8C-9C2E-47E7-AE6E-ED09C11AA563}" srcOrd="16" destOrd="0" presId="urn:microsoft.com/office/officeart/2005/8/layout/lProcess2"/>
    <dgm:cxn modelId="{CE3B4CFF-70F5-4CD8-96B6-B9B6F9D72B36}" type="presParOf" srcId="{7B090FDF-33E1-402F-84B9-2511F5EDD639}" destId="{BE746D39-8485-45A4-B491-A87D65D9C506}" srcOrd="1" destOrd="0" presId="urn:microsoft.com/office/officeart/2005/8/layout/lProcess2"/>
    <dgm:cxn modelId="{AF3CE54F-B89D-4221-A0DD-9A525E094061}" type="presParOf" srcId="{7B090FDF-33E1-402F-84B9-2511F5EDD639}" destId="{AAC42C68-CEB8-4FB5-8DEC-46E09DE0EDF4}" srcOrd="2" destOrd="0" presId="urn:microsoft.com/office/officeart/2005/8/layout/lProcess2"/>
    <dgm:cxn modelId="{89E7AE74-4CE7-4190-904A-831C600DFD96}" type="presParOf" srcId="{AAC42C68-CEB8-4FB5-8DEC-46E09DE0EDF4}" destId="{F0CD3AAD-6792-4EC2-8624-D4D0DBCA0D28}" srcOrd="0" destOrd="0" presId="urn:microsoft.com/office/officeart/2005/8/layout/lProcess2"/>
    <dgm:cxn modelId="{CD367F29-FEBD-49C4-906B-2314A4E8CA47}" type="presParOf" srcId="{AAC42C68-CEB8-4FB5-8DEC-46E09DE0EDF4}" destId="{5A9D4615-28A0-4B01-AD49-773A38DEF47C}" srcOrd="1" destOrd="0" presId="urn:microsoft.com/office/officeart/2005/8/layout/lProcess2"/>
    <dgm:cxn modelId="{560AF8A9-830E-4679-B82B-AA660546660F}" type="presParOf" srcId="{AAC42C68-CEB8-4FB5-8DEC-46E09DE0EDF4}" destId="{9C133331-B659-47C9-807D-222703608609}" srcOrd="2" destOrd="0" presId="urn:microsoft.com/office/officeart/2005/8/layout/lProcess2"/>
    <dgm:cxn modelId="{E3D9D04B-2264-47FB-A4C8-A322A594D496}" type="presParOf" srcId="{9C133331-B659-47C9-807D-222703608609}" destId="{70F768B5-E30F-43C9-9EA0-5F28D13BA7A8}" srcOrd="0" destOrd="0" presId="urn:microsoft.com/office/officeart/2005/8/layout/lProcess2"/>
    <dgm:cxn modelId="{946FF1B0-1F86-436D-80A4-15BFA7AD0FA6}" type="presParOf" srcId="{70F768B5-E30F-43C9-9EA0-5F28D13BA7A8}" destId="{7BBAC6F9-8D96-47AA-BF77-ECB952EE829B}" srcOrd="0" destOrd="0" presId="urn:microsoft.com/office/officeart/2005/8/layout/lProcess2"/>
    <dgm:cxn modelId="{E7AAE769-49A2-464A-AF84-9C1A17B5C5A7}" type="presParOf" srcId="{70F768B5-E30F-43C9-9EA0-5F28D13BA7A8}" destId="{5A3E6966-CBA0-4B3B-A503-6FA955FFD72E}" srcOrd="1" destOrd="0" presId="urn:microsoft.com/office/officeart/2005/8/layout/lProcess2"/>
    <dgm:cxn modelId="{67053D93-4014-49F8-BCBD-19DAE8CCA0F7}" type="presParOf" srcId="{70F768B5-E30F-43C9-9EA0-5F28D13BA7A8}" destId="{8BF88894-FA47-4D3F-9156-E19443428F2C}" srcOrd="2" destOrd="0" presId="urn:microsoft.com/office/officeart/2005/8/layout/lProcess2"/>
    <dgm:cxn modelId="{3E118811-3A82-4924-8A7E-1520426DCCDE}" type="presParOf" srcId="{70F768B5-E30F-43C9-9EA0-5F28D13BA7A8}" destId="{D2095841-B380-4245-9720-2A04C06B7623}" srcOrd="3" destOrd="0" presId="urn:microsoft.com/office/officeart/2005/8/layout/lProcess2"/>
    <dgm:cxn modelId="{F44246D5-9278-4427-927A-E19A049013F6}" type="presParOf" srcId="{70F768B5-E30F-43C9-9EA0-5F28D13BA7A8}" destId="{0011F944-5863-44A8-84D4-ED8612CE6066}" srcOrd="4" destOrd="0" presId="urn:microsoft.com/office/officeart/2005/8/layout/lProcess2"/>
    <dgm:cxn modelId="{D11D8B6C-F123-411D-901F-7A9F0B760F8A}" type="presParOf" srcId="{70F768B5-E30F-43C9-9EA0-5F28D13BA7A8}" destId="{8DAB0922-A861-453F-850A-B3CAA76130FC}" srcOrd="5" destOrd="0" presId="urn:microsoft.com/office/officeart/2005/8/layout/lProcess2"/>
    <dgm:cxn modelId="{65E05A0F-B47E-40B7-A51C-70CA7ACAF9E3}" type="presParOf" srcId="{70F768B5-E30F-43C9-9EA0-5F28D13BA7A8}" destId="{C713F834-CD2D-4B68-9CD1-DE23ECDFE858}" srcOrd="6" destOrd="0" presId="urn:microsoft.com/office/officeart/2005/8/layout/lProcess2"/>
    <dgm:cxn modelId="{F449D05C-56AE-4E59-8D74-52CAFB74F8F6}" type="presParOf" srcId="{70F768B5-E30F-43C9-9EA0-5F28D13BA7A8}" destId="{C518097B-AD60-4FA4-ACB0-5991E815F40C}" srcOrd="7" destOrd="0" presId="urn:microsoft.com/office/officeart/2005/8/layout/lProcess2"/>
    <dgm:cxn modelId="{AAEFA147-280C-401A-8E36-E8FCCBBDEFBD}" type="presParOf" srcId="{70F768B5-E30F-43C9-9EA0-5F28D13BA7A8}" destId="{B40A7B29-568B-45D2-BBFC-F645B1F27A9B}" srcOrd="8" destOrd="0" presId="urn:microsoft.com/office/officeart/2005/8/layout/lProcess2"/>
    <dgm:cxn modelId="{B199E1E1-B241-42E3-B436-288EA7CE9F41}" type="presParOf" srcId="{70F768B5-E30F-43C9-9EA0-5F28D13BA7A8}" destId="{4644B9B7-561C-439A-82FD-DFDC7A4E8E21}" srcOrd="9" destOrd="0" presId="urn:microsoft.com/office/officeart/2005/8/layout/lProcess2"/>
    <dgm:cxn modelId="{50042545-328B-4DBB-B70A-3F6020BE9128}" type="presParOf" srcId="{70F768B5-E30F-43C9-9EA0-5F28D13BA7A8}" destId="{C19612DE-C3B7-495C-872C-FC840449000D}" srcOrd="10" destOrd="0" presId="urn:microsoft.com/office/officeart/2005/8/layout/lProcess2"/>
    <dgm:cxn modelId="{71594D3F-B852-4609-9631-E18ECB6927B2}" type="presParOf" srcId="{70F768B5-E30F-43C9-9EA0-5F28D13BA7A8}" destId="{07D52C95-5698-4E22-878D-7C3F093E77D9}" srcOrd="11" destOrd="0" presId="urn:microsoft.com/office/officeart/2005/8/layout/lProcess2"/>
    <dgm:cxn modelId="{1CB5AF4F-470F-46EC-BC8C-1E6909ECDF3C}" type="presParOf" srcId="{70F768B5-E30F-43C9-9EA0-5F28D13BA7A8}" destId="{5461F6B6-77E0-4C58-9AB5-BDB17FAC8A98}" srcOrd="12" destOrd="0" presId="urn:microsoft.com/office/officeart/2005/8/layout/lProcess2"/>
    <dgm:cxn modelId="{308B41BB-238E-4738-B6D9-74526269B786}" type="presParOf" srcId="{70F768B5-E30F-43C9-9EA0-5F28D13BA7A8}" destId="{866338BB-57D4-4804-91C2-A740A844B298}" srcOrd="13" destOrd="0" presId="urn:microsoft.com/office/officeart/2005/8/layout/lProcess2"/>
    <dgm:cxn modelId="{CA6E07D6-2249-4698-A9BC-AABB908C392B}" type="presParOf" srcId="{70F768B5-E30F-43C9-9EA0-5F28D13BA7A8}" destId="{E6EFF501-CDA0-4C9C-ADCE-19D8069B07C7}" srcOrd="14" destOrd="0" presId="urn:microsoft.com/office/officeart/2005/8/layout/lProcess2"/>
    <dgm:cxn modelId="{12800E6D-8AE8-4009-8B0C-39EC41BCABB0}" type="presParOf" srcId="{70F768B5-E30F-43C9-9EA0-5F28D13BA7A8}" destId="{FF3D3870-2412-4E5F-B2EE-518BB48350DD}" srcOrd="15" destOrd="0" presId="urn:microsoft.com/office/officeart/2005/8/layout/lProcess2"/>
    <dgm:cxn modelId="{F2BFBD66-3EC0-4244-A446-08D7076D5247}" type="presParOf" srcId="{70F768B5-E30F-43C9-9EA0-5F28D13BA7A8}" destId="{AAE3A874-4800-46B7-B84C-D3D85B83B0BB}" srcOrd="16" destOrd="0" presId="urn:microsoft.com/office/officeart/2005/8/layout/lProcess2"/>
    <dgm:cxn modelId="{3882E60E-F34A-46CC-9738-F79D6216D87C}" type="presParOf" srcId="{7B090FDF-33E1-402F-84B9-2511F5EDD639}" destId="{695FD972-4A60-47BB-B4EC-90E621CEDC83}" srcOrd="3" destOrd="0" presId="urn:microsoft.com/office/officeart/2005/8/layout/lProcess2"/>
    <dgm:cxn modelId="{78A7B45A-D685-42EB-8D94-F3AA31F14FE1}" type="presParOf" srcId="{7B090FDF-33E1-402F-84B9-2511F5EDD639}" destId="{7C26CC53-BE1C-4F2F-9C91-23E1D8665170}" srcOrd="4" destOrd="0" presId="urn:microsoft.com/office/officeart/2005/8/layout/lProcess2"/>
    <dgm:cxn modelId="{3F6784A2-49BF-4323-A2EE-277771EEAE01}" type="presParOf" srcId="{7C26CC53-BE1C-4F2F-9C91-23E1D8665170}" destId="{4CB1278D-31E4-4124-83E2-410A9375F6E9}" srcOrd="0" destOrd="0" presId="urn:microsoft.com/office/officeart/2005/8/layout/lProcess2"/>
    <dgm:cxn modelId="{B9CF1B95-2DD7-4441-9B10-608DBCC6C655}" type="presParOf" srcId="{7C26CC53-BE1C-4F2F-9C91-23E1D8665170}" destId="{7D070FCD-9E4A-4185-B4F1-AD916F0CD3EA}" srcOrd="1" destOrd="0" presId="urn:microsoft.com/office/officeart/2005/8/layout/lProcess2"/>
    <dgm:cxn modelId="{15F5BAC0-AE03-43F1-8560-670D7A17BBA7}" type="presParOf" srcId="{7C26CC53-BE1C-4F2F-9C91-23E1D8665170}" destId="{8D9C6D97-691E-419E-9F7C-97EE07FE1E5B}" srcOrd="2" destOrd="0" presId="urn:microsoft.com/office/officeart/2005/8/layout/lProcess2"/>
    <dgm:cxn modelId="{C24492F7-1D8C-424F-B964-40E1E9CB8522}" type="presParOf" srcId="{8D9C6D97-691E-419E-9F7C-97EE07FE1E5B}" destId="{398A06EB-5ED1-4B3D-9828-0894413042EA}" srcOrd="0" destOrd="0" presId="urn:microsoft.com/office/officeart/2005/8/layout/lProcess2"/>
    <dgm:cxn modelId="{B2BF635F-00ED-457C-9421-E89AEAB6888B}" type="presParOf" srcId="{398A06EB-5ED1-4B3D-9828-0894413042EA}" destId="{BF831353-D081-4E44-9BBB-464C84A1DF34}" srcOrd="0" destOrd="0" presId="urn:microsoft.com/office/officeart/2005/8/layout/lProcess2"/>
    <dgm:cxn modelId="{446AF913-9732-49B8-85CE-E945DE110025}" type="presParOf" srcId="{398A06EB-5ED1-4B3D-9828-0894413042EA}" destId="{0AEE2F5A-E25B-4407-B7E7-D2145CBD7C73}" srcOrd="1" destOrd="0" presId="urn:microsoft.com/office/officeart/2005/8/layout/lProcess2"/>
    <dgm:cxn modelId="{71C81EC4-0066-4A2D-9CB5-700B39AB53B4}" type="presParOf" srcId="{398A06EB-5ED1-4B3D-9828-0894413042EA}" destId="{CF6B111D-8ED5-4773-8975-F28172B3C550}" srcOrd="2" destOrd="0" presId="urn:microsoft.com/office/officeart/2005/8/layout/lProcess2"/>
    <dgm:cxn modelId="{A4AF4FB6-F9BA-4D11-A343-E305482071FC}" type="presParOf" srcId="{398A06EB-5ED1-4B3D-9828-0894413042EA}" destId="{AE31F886-43C8-490F-846D-2A68BA2FC51D}" srcOrd="3" destOrd="0" presId="urn:microsoft.com/office/officeart/2005/8/layout/lProcess2"/>
    <dgm:cxn modelId="{ECA43D9B-1B66-4F71-A7D0-C5519BB43957}" type="presParOf" srcId="{398A06EB-5ED1-4B3D-9828-0894413042EA}" destId="{8F471DDB-B16A-47B8-972C-88E5820C01FE}" srcOrd="4" destOrd="0" presId="urn:microsoft.com/office/officeart/2005/8/layout/lProcess2"/>
    <dgm:cxn modelId="{88DB758D-4C17-4860-937C-428AD7F00426}" type="presParOf" srcId="{398A06EB-5ED1-4B3D-9828-0894413042EA}" destId="{DCA68B1E-851F-4A5F-A06B-33AEC12593A8}" srcOrd="5" destOrd="0" presId="urn:microsoft.com/office/officeart/2005/8/layout/lProcess2"/>
    <dgm:cxn modelId="{EBDD8BC0-7842-4834-9F35-7EA104E1DC3C}" type="presParOf" srcId="{398A06EB-5ED1-4B3D-9828-0894413042EA}" destId="{9C6A3383-5FD7-465E-953D-D94932BA81BD}" srcOrd="6" destOrd="0" presId="urn:microsoft.com/office/officeart/2005/8/layout/lProcess2"/>
    <dgm:cxn modelId="{F2F19A18-F4E9-471C-9A32-8ADDDC524AC4}" type="presParOf" srcId="{398A06EB-5ED1-4B3D-9828-0894413042EA}" destId="{689EA94F-B49D-4D4A-A2A2-6F8162AEFC00}" srcOrd="7" destOrd="0" presId="urn:microsoft.com/office/officeart/2005/8/layout/lProcess2"/>
    <dgm:cxn modelId="{D6E63F76-0859-4071-8552-21EC51F399D4}" type="presParOf" srcId="{398A06EB-5ED1-4B3D-9828-0894413042EA}" destId="{7B760147-4E22-4200-B4DC-1B42D3F34154}" srcOrd="8" destOrd="0" presId="urn:microsoft.com/office/officeart/2005/8/layout/lProcess2"/>
    <dgm:cxn modelId="{2772E941-EFC9-45AC-8527-2B109A7624A3}" type="presParOf" srcId="{398A06EB-5ED1-4B3D-9828-0894413042EA}" destId="{49BF1595-EAF5-456D-BDB8-5D4E6F09BAE3}" srcOrd="9" destOrd="0" presId="urn:microsoft.com/office/officeart/2005/8/layout/lProcess2"/>
    <dgm:cxn modelId="{02800F67-26A2-4714-8BAF-C02D80D4283E}" type="presParOf" srcId="{398A06EB-5ED1-4B3D-9828-0894413042EA}" destId="{27965D7F-05C3-49AA-8266-94D36E2E4D0D}" srcOrd="10" destOrd="0" presId="urn:microsoft.com/office/officeart/2005/8/layout/lProcess2"/>
    <dgm:cxn modelId="{8997C2CD-0BA5-447E-A348-25B91EEFF3CB}" type="presParOf" srcId="{398A06EB-5ED1-4B3D-9828-0894413042EA}" destId="{20B27271-B429-4B7C-A9A0-BB66BEF7AA8A}" srcOrd="11" destOrd="0" presId="urn:microsoft.com/office/officeart/2005/8/layout/lProcess2"/>
    <dgm:cxn modelId="{91223461-37B4-4B9E-BD36-FCC6274CAEF7}" type="presParOf" srcId="{398A06EB-5ED1-4B3D-9828-0894413042EA}" destId="{C4403B83-2A67-4EF6-848F-E7685BADB862}" srcOrd="12" destOrd="0" presId="urn:microsoft.com/office/officeart/2005/8/layout/lProcess2"/>
    <dgm:cxn modelId="{9825E142-531B-42E0-848C-333E48475456}" type="presParOf" srcId="{398A06EB-5ED1-4B3D-9828-0894413042EA}" destId="{1837A32C-71C4-4518-9960-78310D9F2EC6}" srcOrd="13" destOrd="0" presId="urn:microsoft.com/office/officeart/2005/8/layout/lProcess2"/>
    <dgm:cxn modelId="{BC389F0C-DBD6-4B78-9853-C0E74AF3861B}" type="presParOf" srcId="{398A06EB-5ED1-4B3D-9828-0894413042EA}" destId="{A56119B4-235A-4820-A359-125B38831049}" srcOrd="14" destOrd="0" presId="urn:microsoft.com/office/officeart/2005/8/layout/lProcess2"/>
    <dgm:cxn modelId="{8065BFBB-ED4B-4800-A68B-9247426B2B68}" type="presParOf" srcId="{398A06EB-5ED1-4B3D-9828-0894413042EA}" destId="{7AA3B165-F982-4010-819D-F2301375FE1E}" srcOrd="15" destOrd="0" presId="urn:microsoft.com/office/officeart/2005/8/layout/lProcess2"/>
    <dgm:cxn modelId="{EA029779-76BA-47D4-A077-DC92407EC9F7}" type="presParOf" srcId="{398A06EB-5ED1-4B3D-9828-0894413042EA}" destId="{373D0FC7-9AE7-4DAD-9647-2F60D724F26E}" srcOrd="16" destOrd="0" presId="urn:microsoft.com/office/officeart/2005/8/layout/lProcess2"/>
    <dgm:cxn modelId="{DE7D52FD-7B4A-44FF-9875-F1416BF04F8E}" type="presParOf" srcId="{7B090FDF-33E1-402F-84B9-2511F5EDD639}" destId="{7139825F-46F2-4E0F-A4E0-7B3DBF319B41}" srcOrd="5" destOrd="0" presId="urn:microsoft.com/office/officeart/2005/8/layout/lProcess2"/>
    <dgm:cxn modelId="{7A223564-6B44-4E0C-9D65-FF6311D96699}" type="presParOf" srcId="{7B090FDF-33E1-402F-84B9-2511F5EDD639}" destId="{61586770-4064-46E0-9F04-EB1C92E8BF09}" srcOrd="6" destOrd="0" presId="urn:microsoft.com/office/officeart/2005/8/layout/lProcess2"/>
    <dgm:cxn modelId="{57A32A3F-5070-466B-ABE6-291697675952}" type="presParOf" srcId="{61586770-4064-46E0-9F04-EB1C92E8BF09}" destId="{91CBB43B-25BC-428C-9794-6C127E3D40DB}" srcOrd="0" destOrd="0" presId="urn:microsoft.com/office/officeart/2005/8/layout/lProcess2"/>
    <dgm:cxn modelId="{E319AA2B-3643-4EEF-86F2-607101C11289}" type="presParOf" srcId="{61586770-4064-46E0-9F04-EB1C92E8BF09}" destId="{3D1B27EC-E5A9-49D2-AF77-E9F2AA4DE4A9}" srcOrd="1" destOrd="0" presId="urn:microsoft.com/office/officeart/2005/8/layout/lProcess2"/>
    <dgm:cxn modelId="{45AE0BCB-DC32-43C3-B2DF-6C9BF7D844E4}" type="presParOf" srcId="{61586770-4064-46E0-9F04-EB1C92E8BF09}" destId="{877D4898-B8EC-4ABA-B84E-2BD8C8D76ECB}" srcOrd="2" destOrd="0" presId="urn:microsoft.com/office/officeart/2005/8/layout/lProcess2"/>
    <dgm:cxn modelId="{40D9D66D-5EE0-470D-B411-93616EDC1183}" type="presParOf" srcId="{877D4898-B8EC-4ABA-B84E-2BD8C8D76ECB}" destId="{3617362A-B9BA-40B0-8865-D288F8CA4138}" srcOrd="0" destOrd="0" presId="urn:microsoft.com/office/officeart/2005/8/layout/lProcess2"/>
    <dgm:cxn modelId="{F27F8821-EAE4-4CEF-81FD-45992C21EF8F}" type="presParOf" srcId="{3617362A-B9BA-40B0-8865-D288F8CA4138}" destId="{ED00C57D-4C4A-4FB4-9B25-240CAEA00DD3}" srcOrd="0" destOrd="0" presId="urn:microsoft.com/office/officeart/2005/8/layout/lProcess2"/>
    <dgm:cxn modelId="{7BC63EA1-007E-4EFB-8259-8BBADC284524}" type="presParOf" srcId="{3617362A-B9BA-40B0-8865-D288F8CA4138}" destId="{FCD7E240-FC2A-4292-BCE3-6556D49660AB}" srcOrd="1" destOrd="0" presId="urn:microsoft.com/office/officeart/2005/8/layout/lProcess2"/>
    <dgm:cxn modelId="{5E31DCBE-2DDC-461A-BAA5-7F878CBE99AF}" type="presParOf" srcId="{3617362A-B9BA-40B0-8865-D288F8CA4138}" destId="{A2166A2F-CD26-4C67-8F3A-9E0E2EF254E9}" srcOrd="2" destOrd="0" presId="urn:microsoft.com/office/officeart/2005/8/layout/lProcess2"/>
    <dgm:cxn modelId="{96E0AE1A-B5EF-4F41-9CC8-1567C7A27AC7}" type="presParOf" srcId="{3617362A-B9BA-40B0-8865-D288F8CA4138}" destId="{03E3A11A-327D-4F86-81B7-0720DCA2EB88}" srcOrd="3" destOrd="0" presId="urn:microsoft.com/office/officeart/2005/8/layout/lProcess2"/>
    <dgm:cxn modelId="{1784C0F1-7E53-4F69-AF1B-222B90FC4094}" type="presParOf" srcId="{3617362A-B9BA-40B0-8865-D288F8CA4138}" destId="{A3ACD570-8CFF-4EB9-8278-0A3D1232243C}" srcOrd="4" destOrd="0" presId="urn:microsoft.com/office/officeart/2005/8/layout/lProcess2"/>
    <dgm:cxn modelId="{009B7BC9-1548-4462-9EF4-6D0EC15CF1ED}" type="presParOf" srcId="{3617362A-B9BA-40B0-8865-D288F8CA4138}" destId="{A76DA8F2-6A16-430B-A23E-04742D598283}" srcOrd="5" destOrd="0" presId="urn:microsoft.com/office/officeart/2005/8/layout/lProcess2"/>
    <dgm:cxn modelId="{E339CC32-606C-4760-85AF-48F643B670BB}" type="presParOf" srcId="{3617362A-B9BA-40B0-8865-D288F8CA4138}" destId="{B6634AF1-E193-4304-9C1F-E7F83E2D4859}" srcOrd="6" destOrd="0" presId="urn:microsoft.com/office/officeart/2005/8/layout/lProcess2"/>
    <dgm:cxn modelId="{9B9173A2-607E-46E4-AD2B-637C99F67D84}" type="presParOf" srcId="{3617362A-B9BA-40B0-8865-D288F8CA4138}" destId="{673F927A-6DB1-467B-9BAB-142EAD5EF0AE}" srcOrd="7" destOrd="0" presId="urn:microsoft.com/office/officeart/2005/8/layout/lProcess2"/>
    <dgm:cxn modelId="{95769098-E039-4ECB-B84C-7DB43B36EC97}" type="presParOf" srcId="{3617362A-B9BA-40B0-8865-D288F8CA4138}" destId="{CE627A2B-C149-4D2A-839F-79DDFA1D19EB}" srcOrd="8" destOrd="0" presId="urn:microsoft.com/office/officeart/2005/8/layout/lProcess2"/>
    <dgm:cxn modelId="{72C34570-BE2F-4A5C-A18B-040B962413E5}" type="presParOf" srcId="{3617362A-B9BA-40B0-8865-D288F8CA4138}" destId="{74741457-0FBC-4787-BDBA-17173D96A0AA}" srcOrd="9" destOrd="0" presId="urn:microsoft.com/office/officeart/2005/8/layout/lProcess2"/>
    <dgm:cxn modelId="{AFF6E163-D2DF-4282-AA77-37E4BF2FCB95}" type="presParOf" srcId="{3617362A-B9BA-40B0-8865-D288F8CA4138}" destId="{80BA2ACA-F357-488F-8327-D60E29EF033B}" srcOrd="10" destOrd="0" presId="urn:microsoft.com/office/officeart/2005/8/layout/lProcess2"/>
    <dgm:cxn modelId="{52DFBC44-53A6-423B-BBF5-6B7696BBD9C8}" type="presParOf" srcId="{3617362A-B9BA-40B0-8865-D288F8CA4138}" destId="{D5C7DE53-B26A-418A-88D9-7B0177385EBB}" srcOrd="11" destOrd="0" presId="urn:microsoft.com/office/officeart/2005/8/layout/lProcess2"/>
    <dgm:cxn modelId="{8167A83E-134F-4C56-90C8-EA5908E107AF}" type="presParOf" srcId="{3617362A-B9BA-40B0-8865-D288F8CA4138}" destId="{265AF4E1-1123-4592-BA18-529D248886BD}" srcOrd="12" destOrd="0" presId="urn:microsoft.com/office/officeart/2005/8/layout/lProcess2"/>
    <dgm:cxn modelId="{DCBF46B7-8505-443B-B6D4-E99C0A050727}" type="presParOf" srcId="{3617362A-B9BA-40B0-8865-D288F8CA4138}" destId="{37D8FFC5-3122-423E-A21D-3F3381991847}" srcOrd="13" destOrd="0" presId="urn:microsoft.com/office/officeart/2005/8/layout/lProcess2"/>
    <dgm:cxn modelId="{3D4C9D31-7122-444B-B1B1-9BDFCE006A88}" type="presParOf" srcId="{3617362A-B9BA-40B0-8865-D288F8CA4138}" destId="{6CF62803-BEFD-4B54-90A3-DF6D3D71155B}" srcOrd="14" destOrd="0" presId="urn:microsoft.com/office/officeart/2005/8/layout/lProcess2"/>
    <dgm:cxn modelId="{42B770E9-E708-40E7-8848-D6132FA68D47}" type="presParOf" srcId="{3617362A-B9BA-40B0-8865-D288F8CA4138}" destId="{67A842BB-9694-4501-B299-7F788B09BE29}" srcOrd="15" destOrd="0" presId="urn:microsoft.com/office/officeart/2005/8/layout/lProcess2"/>
    <dgm:cxn modelId="{8E3FAA2A-5A74-4015-AF97-166457DCD90C}" type="presParOf" srcId="{3617362A-B9BA-40B0-8865-D288F8CA4138}" destId="{4A54872B-1903-4493-BB00-724ACD6F616F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C37EA-8D32-4933-9904-E7EA9A472548}">
      <dsp:nvSpPr>
        <dsp:cNvPr id="0" name=""/>
        <dsp:cNvSpPr/>
      </dsp:nvSpPr>
      <dsp:spPr>
        <a:xfrm>
          <a:off x="0" y="10104"/>
          <a:ext cx="7895772" cy="14539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PRODUCTO</a:t>
          </a:r>
          <a:endParaRPr lang="es-EC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Realizar ferias de salud locales en cada zona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Ponderar el uso de la línea 171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Calidad humana, administrativa y tecnológica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/>
        </a:p>
      </dsp:txBody>
      <dsp:txXfrm>
        <a:off x="1724548" y="10104"/>
        <a:ext cx="6171223" cy="1453945"/>
      </dsp:txXfrm>
    </dsp:sp>
    <dsp:sp modelId="{DCEF6C82-2EF2-4511-938D-443396764346}">
      <dsp:nvSpPr>
        <dsp:cNvPr id="0" name=""/>
        <dsp:cNvSpPr/>
      </dsp:nvSpPr>
      <dsp:spPr>
        <a:xfrm>
          <a:off x="145394" y="145394"/>
          <a:ext cx="1579154" cy="116315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B7AA9-3401-40AF-841C-F9F760A18893}">
      <dsp:nvSpPr>
        <dsp:cNvPr id="0" name=""/>
        <dsp:cNvSpPr/>
      </dsp:nvSpPr>
      <dsp:spPr>
        <a:xfrm>
          <a:off x="0" y="1599339"/>
          <a:ext cx="7895772" cy="1453945"/>
        </a:xfrm>
        <a:prstGeom prst="roundRect">
          <a:avLst>
            <a:gd name="adj" fmla="val 10000"/>
          </a:avLst>
        </a:prstGeom>
        <a:solidFill>
          <a:schemeClr val="accent3">
            <a:hueOff val="5624522"/>
            <a:satOff val="1095"/>
            <a:lumOff val="5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PLAZA</a:t>
          </a:r>
          <a:endParaRPr lang="es-EC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Plan de localización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Canales de atención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Alianza público - privada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/>
        </a:p>
      </dsp:txBody>
      <dsp:txXfrm>
        <a:off x="1724548" y="1599339"/>
        <a:ext cx="6171223" cy="1453945"/>
      </dsp:txXfrm>
    </dsp:sp>
    <dsp:sp modelId="{144B2AEE-3E26-48FB-A692-0C969BE63F86}">
      <dsp:nvSpPr>
        <dsp:cNvPr id="0" name=""/>
        <dsp:cNvSpPr/>
      </dsp:nvSpPr>
      <dsp:spPr>
        <a:xfrm>
          <a:off x="145394" y="1744734"/>
          <a:ext cx="1579154" cy="116315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6148119"/>
            <a:satOff val="2902"/>
            <a:lumOff val="9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85A28-7C32-46A8-B3E9-5838C1D98664}">
      <dsp:nvSpPr>
        <dsp:cNvPr id="0" name=""/>
        <dsp:cNvSpPr/>
      </dsp:nvSpPr>
      <dsp:spPr>
        <a:xfrm>
          <a:off x="0" y="3198679"/>
          <a:ext cx="7895772" cy="1453945"/>
        </a:xfrm>
        <a:prstGeom prst="roundRect">
          <a:avLst>
            <a:gd name="adj" fmla="val 10000"/>
          </a:avLst>
        </a:prstGeom>
        <a:solidFill>
          <a:schemeClr val="accent3">
            <a:hueOff val="11249043"/>
            <a:satOff val="2189"/>
            <a:lumOff val="1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PROMOCIÓN</a:t>
          </a:r>
          <a:endParaRPr lang="es-EC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Publicidad en medios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Campaña de citas consecutivas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Cronograma de eventos zonales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/>
        </a:p>
      </dsp:txBody>
      <dsp:txXfrm>
        <a:off x="1724548" y="3198679"/>
        <a:ext cx="6171223" cy="1453945"/>
      </dsp:txXfrm>
    </dsp:sp>
    <dsp:sp modelId="{31BCBF77-C20A-411E-9FFA-06EE3A92EFB9}">
      <dsp:nvSpPr>
        <dsp:cNvPr id="0" name=""/>
        <dsp:cNvSpPr/>
      </dsp:nvSpPr>
      <dsp:spPr>
        <a:xfrm>
          <a:off x="145394" y="3344074"/>
          <a:ext cx="1579154" cy="116315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2296237"/>
            <a:satOff val="5804"/>
            <a:lumOff val="19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48D36-6177-46B0-8155-781C85C191B2}" type="datetimeFigureOut">
              <a:rPr lang="es-EC" smtClean="0"/>
              <a:t>10/11/2016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58EF7-557E-4F9C-8D6C-6BFABF73E27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752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58EF7-557E-4F9C-8D6C-6BFABF73E277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790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iHqZbvi93NAhVDKh4KHRMaDWQQjRwIBw&amp;url=http://mercadotecnia.espe.edu.ec/&amp;psig=AFQjCNE59tpFi-4uutEbQsbPMJxJbYkXuQ&amp;ust=146783450429754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iHqZbvi93NAhVDKh4KHRMaDWQQjRwIBw&amp;url=http://mercadotecnia.espe.edu.ec/&amp;psig=AFQjCNE59tpFi-4uutEbQsbPMJxJbYkXuQ&amp;ust=1467834504297542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15.emf"/><Relationship Id="rId4" Type="http://schemas.openxmlformats.org/officeDocument/2006/relationships/diagramData" Target="../diagrams/data8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49" y="833718"/>
            <a:ext cx="12192000" cy="1425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790951" cy="2677648"/>
          </a:xfrm>
        </p:spPr>
        <p:txBody>
          <a:bodyPr/>
          <a:lstStyle/>
          <a:p>
            <a:pPr algn="ctr"/>
            <a:r>
              <a:rPr lang="es-EC" sz="2400" b="1" dirty="0"/>
              <a:t>ANÁLISIS DE LOS FACTORES QUE INCIDEN EN LA SATISFACCIÓN E INSATISFACCIÓN DE LOS USUARIOS DE LOS SERVICIOS DE SALUD QUE OFRECE LAS UNIDADES DE PRIMER NIVEL DEL MINISTERIO DE SALUD PÚBLICA EN EL DISTRITO METROPOLITANO DE QUITO CORRESPONDIENTES A LA ZONA 9</a:t>
            </a:r>
            <a:endParaRPr lang="es-E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029200"/>
            <a:ext cx="8825658" cy="887506"/>
          </a:xfrm>
        </p:spPr>
        <p:txBody>
          <a:bodyPr/>
          <a:lstStyle/>
          <a:p>
            <a:r>
              <a:rPr lang="es-EC" b="1" dirty="0"/>
              <a:t>AUTORAS: 	María Dolores Brito Ávila</a:t>
            </a:r>
            <a:endParaRPr lang="es-ES" dirty="0"/>
          </a:p>
          <a:p>
            <a:r>
              <a:rPr lang="es-EC" b="1" dirty="0" smtClean="0"/>
              <a:t>			Mónica </a:t>
            </a:r>
            <a:r>
              <a:rPr lang="es-EC" b="1" dirty="0"/>
              <a:t>del Pilar Carvajal </a:t>
            </a:r>
            <a:r>
              <a:rPr lang="es-EC" b="1" dirty="0" smtClean="0"/>
              <a:t>Tamayo</a:t>
            </a:r>
          </a:p>
        </p:txBody>
      </p:sp>
      <p:pic>
        <p:nvPicPr>
          <p:cNvPr id="4" name="Imagen 1" descr="http://mercadotecnia.espe.edu.ec/wp-content/uploads/tmp/LOGO-PRINCIPAL-ESPE2.png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38" y="1137708"/>
            <a:ext cx="3717290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2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TRABAJO DE CAMPO</a:t>
            </a: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7" y="2605210"/>
            <a:ext cx="3137806" cy="370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49" y="3519610"/>
            <a:ext cx="1810884" cy="160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5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UNIVARIADO</a:t>
            </a:r>
            <a:endParaRPr lang="es-E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141573"/>
              </p:ext>
            </p:extLst>
          </p:nvPr>
        </p:nvGraphicFramePr>
        <p:xfrm>
          <a:off x="340934" y="2689411"/>
          <a:ext cx="5736309" cy="416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6166" y="2366682"/>
            <a:ext cx="446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Por qué escogió este servicio de salud</a:t>
            </a:r>
            <a:endParaRPr 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6246055" y="2274349"/>
            <a:ext cx="525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Durante su permanencia en el Establecimiento Salud  cómo lo o la trataron</a:t>
            </a:r>
            <a:endParaRPr lang="es-E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06007150"/>
              </p:ext>
            </p:extLst>
          </p:nvPr>
        </p:nvGraphicFramePr>
        <p:xfrm>
          <a:off x="6091310" y="2736014"/>
          <a:ext cx="5703873" cy="389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06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UNIVARIADO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6782030" y="2405575"/>
            <a:ext cx="390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Tiempo de espera para obtener una cita médica por </a:t>
            </a:r>
            <a:r>
              <a:rPr lang="es-EC" dirty="0" err="1"/>
              <a:t>Call</a:t>
            </a:r>
            <a:r>
              <a:rPr lang="es-EC" dirty="0"/>
              <a:t> Center</a:t>
            </a:r>
            <a:endParaRPr lang="es-E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59453638"/>
              </p:ext>
            </p:extLst>
          </p:nvPr>
        </p:nvGraphicFramePr>
        <p:xfrm>
          <a:off x="6252308" y="3051906"/>
          <a:ext cx="5648960" cy="359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3599" y="2405575"/>
            <a:ext cx="390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Tiempo de espera al llamar a la línea 171</a:t>
            </a:r>
            <a:endParaRPr lang="es-E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116006770"/>
              </p:ext>
            </p:extLst>
          </p:nvPr>
        </p:nvGraphicFramePr>
        <p:xfrm>
          <a:off x="309489" y="3051906"/>
          <a:ext cx="5683348" cy="380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21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BIVARIADO: CROSSTAB</a:t>
            </a:r>
            <a:endParaRPr lang="es-E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63133"/>
              </p:ext>
            </p:extLst>
          </p:nvPr>
        </p:nvGraphicFramePr>
        <p:xfrm>
          <a:off x="690658" y="2692917"/>
          <a:ext cx="10663310" cy="2953141"/>
        </p:xfrm>
        <a:graphic>
          <a:graphicData uri="http://schemas.openxmlformats.org/drawingml/2006/table">
            <a:tbl>
              <a:tblPr firstRow="1" firstCol="1" lastRow="1" bandRow="1">
                <a:tableStyleId>{00A15C55-8517-42AA-B614-E9B94910E393}</a:tableStyleId>
              </a:tblPr>
              <a:tblGrid>
                <a:gridCol w="2138287"/>
                <a:gridCol w="1322363"/>
                <a:gridCol w="1434905"/>
                <a:gridCol w="1463040"/>
                <a:gridCol w="1603717"/>
                <a:gridCol w="1547446"/>
                <a:gridCol w="1153552"/>
              </a:tblGrid>
              <a:tr h="369143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Califique usted las instalaciones de los ES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</a:tr>
              <a:tr h="369143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MALO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REGULAR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BUENO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EXCELENTE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1428">
                <a:tc row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Cómo calificaría usted la higiene del ES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MALO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</a:tr>
              <a:tr h="4614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REGULAR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2800" b="1" dirty="0">
                          <a:solidFill>
                            <a:srgbClr val="FF0000"/>
                          </a:solidFill>
                          <a:effectLst/>
                        </a:rPr>
                        <a:t>51</a:t>
                      </a:r>
                      <a:endParaRPr lang="es-E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</a:tr>
              <a:tr h="4614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BUENO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</a:tr>
              <a:tr h="4614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EXCELENTE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</a:tr>
              <a:tr h="369143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7" marR="68557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314" y="2210191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CRUZE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415142" y="6052457"/>
            <a:ext cx="304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Mayor contingencia  = 51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6081485" y="6019409"/>
            <a:ext cx="544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Servicio cómodo y moderado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5400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BIVARIADO: ANOVA</a:t>
            </a:r>
            <a:endParaRPr lang="es-E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6" y="3416883"/>
            <a:ext cx="5760161" cy="3078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47114" y="2264898"/>
            <a:ext cx="108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A: Cuándo </a:t>
            </a:r>
            <a:r>
              <a:rPr lang="es-ES" dirty="0"/>
              <a:t>usted llama a la línea 171 que tiempo espera para ser atendido por un </a:t>
            </a:r>
            <a:r>
              <a:rPr lang="es-ES" dirty="0" smtClean="0"/>
              <a:t>operador</a:t>
            </a:r>
          </a:p>
          <a:p>
            <a:r>
              <a:rPr lang="es-EC" dirty="0" smtClean="0"/>
              <a:t>B : Cuanto </a:t>
            </a:r>
            <a:r>
              <a:rPr lang="es-EC" dirty="0"/>
              <a:t>tiempo tuvo que esperar para obtener una cita médica por el </a:t>
            </a:r>
            <a:r>
              <a:rPr lang="es-EC" dirty="0" err="1"/>
              <a:t>Call</a:t>
            </a:r>
            <a:r>
              <a:rPr lang="es-EC" dirty="0"/>
              <a:t> Center</a:t>
            </a:r>
            <a:endParaRPr lang="es-E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36307"/>
              </p:ext>
            </p:extLst>
          </p:nvPr>
        </p:nvGraphicFramePr>
        <p:xfrm>
          <a:off x="497250" y="3770178"/>
          <a:ext cx="5565927" cy="1493520"/>
        </p:xfrm>
        <a:graphic>
          <a:graphicData uri="http://schemas.openxmlformats.org/drawingml/2006/table">
            <a:tbl>
              <a:tblPr firstRow="1" firstCol="1" lastRow="1" bandRow="1" bandCol="1">
                <a:tableStyleId>{5C22544A-7EE6-4342-B048-85BDC9FD1C3A}</a:tableStyleId>
              </a:tblPr>
              <a:tblGrid>
                <a:gridCol w="1161639"/>
                <a:gridCol w="1226909"/>
                <a:gridCol w="692103"/>
                <a:gridCol w="1038153"/>
                <a:gridCol w="755022"/>
                <a:gridCol w="692101"/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Sum of Squares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df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Mean Square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Sig.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Between Groups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4,170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chemeClr val="tx1"/>
                          </a:solidFill>
                          <a:effectLst/>
                        </a:rPr>
                        <a:t>4,170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chemeClr val="tx1"/>
                          </a:solidFill>
                          <a:effectLst/>
                        </a:rPr>
                        <a:t>4,907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2000" b="1" dirty="0">
                          <a:solidFill>
                            <a:schemeClr val="tx1"/>
                          </a:solidFill>
                          <a:effectLst/>
                        </a:rPr>
                        <a:t>,028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Within Groups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236,227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278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,850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240,396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114" y="5337651"/>
            <a:ext cx="520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i="1" dirty="0"/>
              <a:t>ANOVA = 2,8 menor 5%</a:t>
            </a:r>
            <a:endParaRPr lang="es-ES" sz="1600" dirty="0"/>
          </a:p>
          <a:p>
            <a:pPr algn="ctr"/>
            <a:r>
              <a:rPr lang="es-EC" sz="1600" i="1" dirty="0"/>
              <a:t>2,8 Determina que si hay relación entre variables A y B </a:t>
            </a:r>
            <a:endParaRPr lang="es-ES" sz="1600" dirty="0"/>
          </a:p>
          <a:p>
            <a:pPr algn="ctr"/>
            <a:r>
              <a:rPr lang="es-EC" sz="1600" i="1" dirty="0"/>
              <a:t>ACEPTO </a:t>
            </a:r>
            <a:r>
              <a:rPr lang="es-EC" sz="1600" i="1" dirty="0" smtClean="0"/>
              <a:t>Ha</a:t>
            </a:r>
            <a:endParaRPr lang="es-ES" sz="1600" dirty="0"/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474849" y="6495219"/>
            <a:ext cx="274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Grado de significancia</a:t>
            </a:r>
            <a:endParaRPr lang="es-EC" sz="1400" b="1" dirty="0"/>
          </a:p>
        </p:txBody>
      </p:sp>
      <p:sp>
        <p:nvSpPr>
          <p:cNvPr id="5" name="4 Rectángulo"/>
          <p:cNvSpPr/>
          <p:nvPr/>
        </p:nvSpPr>
        <p:spPr>
          <a:xfrm>
            <a:off x="362857" y="26342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 </a:t>
            </a:r>
          </a:p>
          <a:p>
            <a:pPr lvl="0"/>
            <a:r>
              <a:rPr lang="es-EC" dirty="0"/>
              <a:t>Ho: Hipótesis nula. – Si, A y B es &gt;= 5% RECHAZO</a:t>
            </a:r>
          </a:p>
          <a:p>
            <a:pPr lvl="0"/>
            <a:r>
              <a:rPr lang="es-EC" dirty="0"/>
              <a:t>Ha: Hipótesis Alterna.- Si, A y B es &lt;= 5% ACEPTO</a:t>
            </a:r>
          </a:p>
        </p:txBody>
      </p:sp>
    </p:spTree>
    <p:extLst>
      <p:ext uri="{BB962C8B-B14F-4D97-AF65-F5344CB8AC3E}">
        <p14:creationId xmlns:p14="http://schemas.microsoft.com/office/powerpoint/2010/main" val="6140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</a:t>
            </a:r>
            <a:r>
              <a:rPr lang="es-EC" baseline="0" dirty="0" smtClean="0"/>
              <a:t> BIVARIADO: CORRELACIÓN</a:t>
            </a:r>
            <a:endParaRPr lang="es-E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601678"/>
              </p:ext>
            </p:extLst>
          </p:nvPr>
        </p:nvGraphicFramePr>
        <p:xfrm>
          <a:off x="919561" y="2365383"/>
          <a:ext cx="10520485" cy="2316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5120"/>
                <a:gridCol w="2813539"/>
                <a:gridCol w="2447778"/>
                <a:gridCol w="2504048"/>
              </a:tblGrid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Luego de la atención recibida por el médico usted se sintió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En el tiempo de su consulta el médico aclaro sus inquietudes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Luego de la atención recibida por el médico usted se sintió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Pearson Correlation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2400" b="1" dirty="0">
                          <a:solidFill>
                            <a:schemeClr val="tx1"/>
                          </a:solidFill>
                          <a:effectLst/>
                        </a:rPr>
                        <a:t>-,063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Sig. (2-tailed)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,294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En el tiempo de su consulta el médico aclaro sus inquietudes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Pearson Correlation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-,063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Sig. (2-tailed)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,294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114 Rectángulo redondeado"/>
          <p:cNvSpPr/>
          <p:nvPr/>
        </p:nvSpPr>
        <p:spPr>
          <a:xfrm>
            <a:off x="2181225" y="5085184"/>
            <a:ext cx="3714750" cy="12477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113 Cuadro de texto"/>
          <p:cNvSpPr txBox="1"/>
          <p:nvPr/>
        </p:nvSpPr>
        <p:spPr>
          <a:xfrm>
            <a:off x="2457450" y="5784954"/>
            <a:ext cx="3219450" cy="390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glow rad="63500">
              <a:srgbClr val="956B43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-1            </a:t>
            </a:r>
            <a:r>
              <a:rPr kumimoji="0" lang="es-EC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-0,63                 </a:t>
            </a:r>
            <a:r>
              <a: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0         </a:t>
            </a:r>
            <a:r>
              <a:rPr lang="es-EC" sz="1100" kern="0" dirty="0">
                <a:solidFill>
                  <a:sysClr val="windowText" lastClr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C" sz="1100" kern="0" dirty="0" smtClean="0">
                <a:solidFill>
                  <a:sysClr val="windowText" lastClr="000000"/>
                </a:solidFill>
                <a:latin typeface="Arial"/>
                <a:ea typeface="Calibri"/>
                <a:cs typeface="Times New Roman"/>
              </a:rPr>
              <a:t>           </a:t>
            </a:r>
            <a:r>
              <a:rPr kumimoji="0" lang="es-EC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      </a:t>
            </a:r>
            <a:r>
              <a: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+1 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                      Mediana </a:t>
            </a:r>
            <a:r>
              <a:rPr kumimoji="0" lang="es-EC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correlación </a:t>
            </a:r>
            <a:endParaRPr kumimoji="0" lang="es-EC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</p:txBody>
      </p:sp>
      <p:cxnSp>
        <p:nvCxnSpPr>
          <p:cNvPr id="9" name="112 Conector recto de flecha"/>
          <p:cNvCxnSpPr/>
          <p:nvPr/>
        </p:nvCxnSpPr>
        <p:spPr>
          <a:xfrm>
            <a:off x="3263265" y="5475709"/>
            <a:ext cx="0" cy="352425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tailEnd type="arrow"/>
          </a:ln>
          <a:effectLst>
            <a:glow rad="70000">
              <a:srgbClr val="909465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10" name="109 Flecha izquierda y derecha"/>
          <p:cNvSpPr/>
          <p:nvPr/>
        </p:nvSpPr>
        <p:spPr>
          <a:xfrm>
            <a:off x="2581275" y="5290289"/>
            <a:ext cx="2762250" cy="40005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 w="19050" cap="flat" cmpd="sng" algn="ctr">
            <a:solidFill>
              <a:srgbClr val="71685A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111 Conector recto de flecha"/>
          <p:cNvCxnSpPr/>
          <p:nvPr/>
        </p:nvCxnSpPr>
        <p:spPr>
          <a:xfrm>
            <a:off x="2817767" y="5567434"/>
            <a:ext cx="0" cy="3333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60000"/>
                <a:satMod val="300000"/>
              </a:sysClr>
            </a:solidFill>
            <a:prstDash val="solid"/>
            <a:tailEnd type="arrow"/>
          </a:ln>
          <a:effectLst/>
        </p:spPr>
      </p:cxnSp>
      <p:cxnSp>
        <p:nvCxnSpPr>
          <p:cNvPr id="12" name="110 Conector recto de flecha"/>
          <p:cNvCxnSpPr/>
          <p:nvPr/>
        </p:nvCxnSpPr>
        <p:spPr>
          <a:xfrm>
            <a:off x="4114256" y="5608741"/>
            <a:ext cx="0" cy="2193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60000"/>
                <a:satMod val="300000"/>
              </a:sysClr>
            </a:solidFill>
            <a:prstDash val="solid"/>
            <a:tailEnd type="arrow"/>
          </a:ln>
          <a:effectLst/>
        </p:spPr>
      </p:cxnSp>
      <p:cxnSp>
        <p:nvCxnSpPr>
          <p:cNvPr id="13" name="108 Conector recto de flecha"/>
          <p:cNvCxnSpPr/>
          <p:nvPr/>
        </p:nvCxnSpPr>
        <p:spPr>
          <a:xfrm flipH="1">
            <a:off x="5095058" y="5587573"/>
            <a:ext cx="0" cy="31432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60000"/>
                <a:satMod val="300000"/>
              </a:sysClr>
            </a:solidFill>
            <a:prstDash val="solid"/>
            <a:tailEnd type="arrow"/>
          </a:ln>
          <a:effectLst/>
        </p:spPr>
      </p:cxnSp>
      <p:sp>
        <p:nvSpPr>
          <p:cNvPr id="3" name="2 CuadroTexto"/>
          <p:cNvSpPr txBox="1"/>
          <p:nvPr/>
        </p:nvSpPr>
        <p:spPr>
          <a:xfrm>
            <a:off x="6753497" y="5290289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MEDIANA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07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</a:t>
            </a:r>
            <a:r>
              <a:rPr lang="es-EC" baseline="0" dirty="0" smtClean="0"/>
              <a:t> BIVARIADO: CHI</a:t>
            </a:r>
            <a:r>
              <a:rPr lang="es-EC" dirty="0" smtClean="0"/>
              <a:t> CUADRADO</a:t>
            </a:r>
            <a:endParaRPr lang="es-E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17" y="2293257"/>
            <a:ext cx="4850583" cy="30723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72831"/>
              </p:ext>
            </p:extLst>
          </p:nvPr>
        </p:nvGraphicFramePr>
        <p:xfrm>
          <a:off x="298910" y="2356994"/>
          <a:ext cx="6919156" cy="3193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9789"/>
                <a:gridCol w="1729789"/>
                <a:gridCol w="1729789"/>
                <a:gridCol w="1729789"/>
              </a:tblGrid>
              <a:tr h="245636"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chemeClr val="tx1"/>
                          </a:solidFill>
                          <a:effectLst/>
                        </a:rPr>
                        <a:t>Test </a:t>
                      </a:r>
                      <a:r>
                        <a:rPr lang="es-VE" sz="1400" dirty="0" err="1">
                          <a:solidFill>
                            <a:schemeClr val="tx1"/>
                          </a:solidFill>
                          <a:effectLst/>
                        </a:rPr>
                        <a:t>Statistics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281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Cuanto tiempo tuvo que esperar para ser atendido por el medico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Porque escogió este servicio de salud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La calificación que usted otorgaría al personal que trabaja en los ES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63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Chi-Square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151,914a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40,036b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121,686a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63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Df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63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Asymp. Sig.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,000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,000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chemeClr val="tx1"/>
                          </a:solidFill>
                          <a:effectLst/>
                        </a:rPr>
                        <a:t>,000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1272"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a. 0 cells (,0%) have expected frequencies less than 5. The minimum expected cell frequency is 70,0.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1272"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b. 0 cells (,0%) have expected frequencies less than 5. The minimum expected cell frequency is 56,0.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41417" y="5365596"/>
            <a:ext cx="358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PROYECTO VIABLE</a:t>
            </a:r>
            <a:endParaRPr lang="es-EC" b="1" dirty="0"/>
          </a:p>
        </p:txBody>
      </p:sp>
      <p:sp>
        <p:nvSpPr>
          <p:cNvPr id="6" name="5 Rectángulo"/>
          <p:cNvSpPr/>
          <p:nvPr/>
        </p:nvSpPr>
        <p:spPr>
          <a:xfrm>
            <a:off x="807395" y="5779896"/>
            <a:ext cx="668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i="1" dirty="0"/>
              <a:t>Ho.- Si Ay B &gt;_ 5%  RECHAZO</a:t>
            </a:r>
            <a:endParaRPr lang="es-EC" sz="1200" dirty="0"/>
          </a:p>
          <a:p>
            <a:r>
              <a:rPr lang="es-EC" sz="1200" i="1" dirty="0"/>
              <a:t>Ha.- Si Ay B &lt;- 5% ACEPTO</a:t>
            </a:r>
            <a:endParaRPr lang="es-EC" sz="1200" dirty="0"/>
          </a:p>
          <a:p>
            <a:r>
              <a:rPr lang="es-EC" sz="1200" i="1" dirty="0"/>
              <a:t>Chi cuadrado= 0,00  0,00 y 0,00  menor al 5% ACEPTO Ha</a:t>
            </a:r>
            <a:endParaRPr lang="es-EC" sz="1200" dirty="0"/>
          </a:p>
          <a:p>
            <a:r>
              <a:rPr lang="es-EC" sz="1200" i="1" dirty="0"/>
              <a:t>0,00 Determina que si hay asociación y relación entre las tres variables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240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OFERTA – DEMANDA- DEMANDA INSATISFECHA</a:t>
            </a:r>
            <a:endParaRPr lang="es-EC" dirty="0"/>
          </a:p>
        </p:txBody>
      </p:sp>
      <p:graphicFrame>
        <p:nvGraphicFramePr>
          <p:cNvPr id="9" name="1 Diagrama"/>
          <p:cNvGraphicFramePr/>
          <p:nvPr>
            <p:extLst>
              <p:ext uri="{D42A27DB-BD31-4B8C-83A1-F6EECF244321}">
                <p14:modId xmlns:p14="http://schemas.microsoft.com/office/powerpoint/2010/main" val="596881430"/>
              </p:ext>
            </p:extLst>
          </p:nvPr>
        </p:nvGraphicFramePr>
        <p:xfrm>
          <a:off x="199505" y="2011680"/>
          <a:ext cx="7099069" cy="469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614457" y="2377440"/>
            <a:ext cx="345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Oferta</a:t>
            </a:r>
            <a:r>
              <a:rPr lang="es-EC" dirty="0" smtClean="0"/>
              <a:t>- según presupuesto </a:t>
            </a:r>
          </a:p>
          <a:p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81207" y="3023771"/>
            <a:ext cx="4056611" cy="36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TIPOS E.S  = A – B- C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581208" y="3807229"/>
            <a:ext cx="394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Demanda</a:t>
            </a:r>
            <a:r>
              <a:rPr lang="es-EC" dirty="0" smtClean="0"/>
              <a:t> – Pago deuda externa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780713" y="4176561"/>
            <a:ext cx="312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Económico</a:t>
            </a:r>
          </a:p>
          <a:p>
            <a:r>
              <a:rPr lang="es-EC" dirty="0" smtClean="0"/>
              <a:t>Publicas - privadas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581206" y="5170516"/>
            <a:ext cx="425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Demanda Insatisfecha </a:t>
            </a:r>
            <a:r>
              <a:rPr lang="es-EC" dirty="0" smtClean="0"/>
              <a:t>- limitaciones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7828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ESTRATEGIA Y PROPUESTA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581179"/>
              </p:ext>
            </p:extLst>
          </p:nvPr>
        </p:nvGraphicFramePr>
        <p:xfrm>
          <a:off x="1830949" y="2012657"/>
          <a:ext cx="8761413" cy="292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1989498"/>
              </p:ext>
            </p:extLst>
          </p:nvPr>
        </p:nvGraphicFramePr>
        <p:xfrm>
          <a:off x="1408170" y="4543865"/>
          <a:ext cx="10352419" cy="266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618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581620"/>
            <a:ext cx="8761413" cy="647114"/>
          </a:xfrm>
        </p:spPr>
        <p:txBody>
          <a:bodyPr/>
          <a:lstStyle/>
          <a:p>
            <a:r>
              <a:rPr lang="es-EC" dirty="0" smtClean="0"/>
              <a:t>FIJACIÓN DE OBJETIVOS</a:t>
            </a:r>
            <a:endParaRPr lang="es-ES" dirty="0"/>
          </a:p>
        </p:txBody>
      </p:sp>
      <p:grpSp>
        <p:nvGrpSpPr>
          <p:cNvPr id="10" name="Grupo 9"/>
          <p:cNvGrpSpPr/>
          <p:nvPr/>
        </p:nvGrpSpPr>
        <p:grpSpPr>
          <a:xfrm>
            <a:off x="1010059" y="1421391"/>
            <a:ext cx="1554688" cy="777344"/>
            <a:chOff x="0" y="0"/>
            <a:chExt cx="1554688" cy="777344"/>
          </a:xfrm>
        </p:grpSpPr>
        <p:sp>
          <p:nvSpPr>
            <p:cNvPr id="23" name="Rectángulo redondeado 22"/>
            <p:cNvSpPr/>
            <p:nvPr/>
          </p:nvSpPr>
          <p:spPr>
            <a:xfrm>
              <a:off x="0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22768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smtClean="0">
                  <a:solidFill>
                    <a:schemeClr val="tx1"/>
                  </a:solidFill>
                </a:rPr>
                <a:t>1. DÓNDE ESTAMOS</a:t>
              </a:r>
              <a:endParaRPr lang="es-ES" sz="13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094121" y="1421391"/>
            <a:ext cx="1554688" cy="777344"/>
            <a:chOff x="2084062" y="0"/>
            <a:chExt cx="1554688" cy="777344"/>
          </a:xfrm>
        </p:grpSpPr>
        <p:sp>
          <p:nvSpPr>
            <p:cNvPr id="21" name="Rectángulo redondeado 20"/>
            <p:cNvSpPr/>
            <p:nvPr/>
          </p:nvSpPr>
          <p:spPr>
            <a:xfrm>
              <a:off x="2084062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2106830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dirty="0" smtClean="0">
                  <a:solidFill>
                    <a:schemeClr val="tx1"/>
                  </a:solidFill>
                </a:rPr>
                <a:t>2. A DÓNDE VAMOS DE ACUERDO A LA TENDENCIA</a:t>
              </a:r>
              <a:endParaRPr lang="es-ES" sz="1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060988" y="1421391"/>
            <a:ext cx="1554688" cy="777344"/>
            <a:chOff x="4050929" y="0"/>
            <a:chExt cx="1554688" cy="777344"/>
          </a:xfrm>
        </p:grpSpPr>
        <p:sp>
          <p:nvSpPr>
            <p:cNvPr id="19" name="Rectángulo redondeado 18"/>
            <p:cNvSpPr/>
            <p:nvPr/>
          </p:nvSpPr>
          <p:spPr>
            <a:xfrm>
              <a:off x="4050929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4073697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dirty="0" smtClean="0">
                  <a:solidFill>
                    <a:schemeClr val="tx1"/>
                  </a:solidFill>
                </a:rPr>
                <a:t>3. A DÓNDE </a:t>
              </a:r>
              <a:r>
                <a:rPr lang="es-VE" sz="1300" b="1" dirty="0" smtClean="0">
                  <a:solidFill>
                    <a:schemeClr val="tx1"/>
                  </a:solidFill>
                </a:rPr>
                <a:t>SE QUIERE</a:t>
              </a:r>
              <a:r>
                <a:rPr lang="es-VE" sz="1300" b="1" kern="1200" dirty="0" smtClean="0">
                  <a:solidFill>
                    <a:schemeClr val="tx1"/>
                  </a:solidFill>
                </a:rPr>
                <a:t> LLEGAR</a:t>
              </a:r>
              <a:endParaRPr lang="es-ES" sz="1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089826" y="1421391"/>
            <a:ext cx="1554688" cy="777344"/>
            <a:chOff x="6079767" y="0"/>
            <a:chExt cx="1554688" cy="777344"/>
          </a:xfrm>
        </p:grpSpPr>
        <p:sp>
          <p:nvSpPr>
            <p:cNvPr id="17" name="Rectángulo redondeado 16"/>
            <p:cNvSpPr/>
            <p:nvPr/>
          </p:nvSpPr>
          <p:spPr>
            <a:xfrm>
              <a:off x="6079767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6102535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dirty="0" smtClean="0">
                  <a:solidFill>
                    <a:schemeClr val="tx1"/>
                  </a:solidFill>
                </a:rPr>
                <a:t>4. A DÓNDE </a:t>
              </a:r>
              <a:r>
                <a:rPr lang="es-VE" sz="1300" b="1" dirty="0">
                  <a:solidFill>
                    <a:schemeClr val="tx1"/>
                  </a:solidFill>
                </a:rPr>
                <a:t> </a:t>
              </a:r>
              <a:r>
                <a:rPr lang="es-VE" sz="1300" b="1" dirty="0" smtClean="0">
                  <a:solidFill>
                    <a:schemeClr val="tx1"/>
                  </a:solidFill>
                </a:rPr>
                <a:t>DEBEMOS</a:t>
              </a:r>
              <a:r>
                <a:rPr lang="es-VE" sz="1300" b="1" kern="1200" dirty="0" smtClean="0">
                  <a:solidFill>
                    <a:schemeClr val="tx1"/>
                  </a:solidFill>
                </a:rPr>
                <a:t>  LLEGAR</a:t>
              </a:r>
              <a:endParaRPr lang="es-ES" sz="1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9057626" y="1421391"/>
            <a:ext cx="1554688" cy="777344"/>
            <a:chOff x="8047567" y="0"/>
            <a:chExt cx="1554688" cy="777344"/>
          </a:xfrm>
        </p:grpSpPr>
        <p:sp>
          <p:nvSpPr>
            <p:cNvPr id="15" name="Rectángulo redondeado 14"/>
            <p:cNvSpPr/>
            <p:nvPr/>
          </p:nvSpPr>
          <p:spPr>
            <a:xfrm>
              <a:off x="8047567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8070335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smtClean="0">
                  <a:solidFill>
                    <a:schemeClr val="tx1"/>
                  </a:solidFill>
                </a:rPr>
                <a:t>OBJETIVO</a:t>
              </a:r>
              <a:endParaRPr lang="es-ES" sz="13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1010059" y="2315196"/>
            <a:ext cx="311014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/>
              <a:t>OBJETIVOS DE MARKETING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456324" y="2315196"/>
            <a:ext cx="366959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/>
              <a:t>OBJETIVOS DE PRODUCTIVIDAD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778119" y="2923277"/>
            <a:ext cx="4635710" cy="37058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b="0" kern="1200" dirty="0" smtClean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b="0" kern="1200" dirty="0" smtClean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b="0" kern="1200" dirty="0" smtClean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b="0" kern="1200" dirty="0" smtClean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1400" b="0" kern="1200" dirty="0" smtClean="0">
                <a:solidFill>
                  <a:schemeClr val="bg1"/>
                </a:solidFill>
              </a:rPr>
              <a:t>Red de asistencia pública muy limitada. </a:t>
            </a:r>
            <a:endParaRPr lang="es-VE" sz="1400" dirty="0" smtClean="0">
              <a:solidFill>
                <a:schemeClr val="bg1"/>
              </a:solidFill>
            </a:endParaRPr>
          </a:p>
          <a:p>
            <a:pPr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400" dirty="0" smtClean="0">
              <a:solidFill>
                <a:schemeClr val="bg1"/>
              </a:solidFill>
            </a:endParaRPr>
          </a:p>
          <a:p>
            <a:pPr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1400" dirty="0" smtClean="0">
                <a:solidFill>
                  <a:schemeClr val="bg1"/>
                </a:solidFill>
              </a:rPr>
              <a:t>Servicio </a:t>
            </a:r>
            <a:r>
              <a:rPr lang="es-VE" sz="1400" dirty="0">
                <a:solidFill>
                  <a:schemeClr val="bg1"/>
                </a:solidFill>
              </a:rPr>
              <a:t>de Salud enfocado en el servicio público, no se genera o representa gastos mayores para los usuarios.</a:t>
            </a:r>
            <a:endParaRPr lang="es-ES" sz="1400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400" dirty="0" smtClean="0">
              <a:solidFill>
                <a:schemeClr val="bg1"/>
              </a:solidFill>
            </a:endParaRPr>
          </a:p>
          <a:p>
            <a:pPr lvl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1400" dirty="0" smtClean="0">
                <a:solidFill>
                  <a:schemeClr val="bg1"/>
                </a:solidFill>
              </a:rPr>
              <a:t>Dar </a:t>
            </a:r>
            <a:r>
              <a:rPr lang="es-VE" sz="1400" dirty="0">
                <a:solidFill>
                  <a:schemeClr val="bg1"/>
                </a:solidFill>
              </a:rPr>
              <a:t>el servicio de salud para toda la población, a través de la </a:t>
            </a:r>
            <a:r>
              <a:rPr lang="es-VE" sz="1400" dirty="0" smtClean="0">
                <a:solidFill>
                  <a:schemeClr val="bg1"/>
                </a:solidFill>
              </a:rPr>
              <a:t>interoperabilidad.</a:t>
            </a:r>
            <a:endParaRPr lang="es-VE" sz="1400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400" b="0" kern="1200" dirty="0" smtClean="0">
              <a:solidFill>
                <a:schemeClr val="bg1"/>
              </a:solidFill>
            </a:endParaRPr>
          </a:p>
          <a:p>
            <a:pPr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1400" dirty="0">
                <a:solidFill>
                  <a:schemeClr val="bg1"/>
                </a:solidFill>
              </a:rPr>
              <a:t>Generar una sola red del sistema de salud a nivel nacional entre lo público y lo privado.</a:t>
            </a:r>
            <a:endParaRPr lang="es-ES" sz="1400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400" dirty="0">
              <a:solidFill>
                <a:schemeClr val="bg1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1400" b="1" i="1" dirty="0" smtClean="0">
                <a:solidFill>
                  <a:schemeClr val="bg1"/>
                </a:solidFill>
              </a:rPr>
              <a:t>Incrementar </a:t>
            </a:r>
            <a:r>
              <a:rPr lang="es-VE" sz="1400" b="1" i="1" dirty="0">
                <a:solidFill>
                  <a:schemeClr val="bg1"/>
                </a:solidFill>
              </a:rPr>
              <a:t>el 100% de agendamiento de citas médicas para Establecimientos de Salud a través de la línea 171</a:t>
            </a:r>
            <a:endParaRPr lang="es-ES" sz="1400" b="1" i="1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b="0" kern="1200" dirty="0" smtClean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b="0" kern="1200" dirty="0" smtClean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b="0" kern="1200" dirty="0" smtClean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100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100" b="0" kern="1200" dirty="0">
              <a:solidFill>
                <a:schemeClr val="bg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371771" y="2815771"/>
            <a:ext cx="5080714" cy="3592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200" kern="1200" dirty="0" smtClean="0">
              <a:solidFill>
                <a:schemeClr val="tx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dirty="0">
              <a:solidFill>
                <a:schemeClr val="tx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kern="1200" dirty="0" smtClean="0">
              <a:solidFill>
                <a:schemeClr val="tx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kern="1200" dirty="0" smtClean="0">
                <a:solidFill>
                  <a:schemeClr val="tx1"/>
                </a:solidFill>
              </a:rPr>
              <a:t>Servicios segmentados en establecimientos tipo A, B y C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dirty="0" smtClean="0">
              <a:solidFill>
                <a:schemeClr val="tx1"/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 smtClean="0">
                <a:solidFill>
                  <a:schemeClr val="tx1"/>
                </a:solidFill>
              </a:rPr>
              <a:t>Buscar un punto de equilibrio entre satisfacción del usuario y un servicio gratuito.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dirty="0" smtClean="0">
              <a:solidFill>
                <a:schemeClr val="tx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 smtClean="0">
                <a:solidFill>
                  <a:schemeClr val="tx1"/>
                </a:solidFill>
              </a:rPr>
              <a:t>Competitividad y calidad como componente de productividad, transformar condiciones de salud.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dirty="0" smtClean="0">
              <a:solidFill>
                <a:schemeClr val="tx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 smtClean="0">
                <a:solidFill>
                  <a:schemeClr val="tx1"/>
                </a:solidFill>
              </a:rPr>
              <a:t>Incrementar más Establecimientos de salud,</a:t>
            </a:r>
            <a:endParaRPr lang="es-ES" sz="1400" dirty="0" smtClean="0">
              <a:solidFill>
                <a:schemeClr val="tx1"/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dirty="0" smtClean="0">
              <a:solidFill>
                <a:schemeClr val="tx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b="1" i="1" dirty="0" smtClean="0">
                <a:solidFill>
                  <a:schemeClr val="tx1"/>
                </a:solidFill>
              </a:rPr>
              <a:t>Incrementar la eficiencia y efectividad del Sistema Nacional de Salud, a través de la vigilancia y regulación de sus servicios para contribuir con la satisfacción de los ciudadanos de acuerdo a la capacidad y competencias del talento humano.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200" b="1" i="1" kern="1200" dirty="0" smtClean="0">
              <a:solidFill>
                <a:schemeClr val="tx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200" b="1" i="1" dirty="0" smtClean="0">
              <a:solidFill>
                <a:schemeClr val="tx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b="1" i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4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214878016"/>
              </p:ext>
            </p:extLst>
          </p:nvPr>
        </p:nvGraphicFramePr>
        <p:xfrm>
          <a:off x="182880" y="2148840"/>
          <a:ext cx="8473440" cy="45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702040" y="2362200"/>
            <a:ext cx="323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Responsabilidad social</a:t>
            </a:r>
          </a:p>
          <a:p>
            <a:r>
              <a:rPr lang="es-EC" dirty="0" smtClean="0"/>
              <a:t>Sistemas de organización</a:t>
            </a:r>
          </a:p>
          <a:p>
            <a:r>
              <a:rPr lang="es-EC" dirty="0" smtClean="0"/>
              <a:t>Políticas sanitarias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751298" y="3390314"/>
            <a:ext cx="418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Avances científicos y tecnológicos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32320" y="4051495"/>
            <a:ext cx="4346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Países asiáticos</a:t>
            </a:r>
          </a:p>
          <a:p>
            <a:r>
              <a:rPr lang="es-EC" dirty="0" smtClean="0"/>
              <a:t>España eficiente, simple y barata</a:t>
            </a:r>
          </a:p>
          <a:p>
            <a:r>
              <a:rPr lang="es-EC" dirty="0" smtClean="0"/>
              <a:t>EE.UU ineficiente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217920" y="513470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Incremento de inversión, MSP autoridad sanitaria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28603" y="6105378"/>
            <a:ext cx="285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Publico y Privado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456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581620"/>
            <a:ext cx="8761413" cy="647114"/>
          </a:xfrm>
        </p:spPr>
        <p:txBody>
          <a:bodyPr/>
          <a:lstStyle/>
          <a:p>
            <a:r>
              <a:rPr lang="es-EC" dirty="0" smtClean="0"/>
              <a:t>FIJACIÓN DE OBJETIVOS</a:t>
            </a:r>
            <a:endParaRPr lang="es-ES" dirty="0"/>
          </a:p>
        </p:txBody>
      </p:sp>
      <p:grpSp>
        <p:nvGrpSpPr>
          <p:cNvPr id="10" name="Grupo 9"/>
          <p:cNvGrpSpPr/>
          <p:nvPr/>
        </p:nvGrpSpPr>
        <p:grpSpPr>
          <a:xfrm>
            <a:off x="1010059" y="1421391"/>
            <a:ext cx="1554688" cy="777344"/>
            <a:chOff x="0" y="0"/>
            <a:chExt cx="1554688" cy="777344"/>
          </a:xfrm>
        </p:grpSpPr>
        <p:sp>
          <p:nvSpPr>
            <p:cNvPr id="23" name="Rectángulo redondeado 22"/>
            <p:cNvSpPr/>
            <p:nvPr/>
          </p:nvSpPr>
          <p:spPr>
            <a:xfrm>
              <a:off x="0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22768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smtClean="0">
                  <a:solidFill>
                    <a:schemeClr val="tx1"/>
                  </a:solidFill>
                </a:rPr>
                <a:t>1. DÓNDE ESTAMOS</a:t>
              </a:r>
              <a:endParaRPr lang="es-ES" sz="13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094121" y="1421391"/>
            <a:ext cx="1554688" cy="777344"/>
            <a:chOff x="2084062" y="0"/>
            <a:chExt cx="1554688" cy="777344"/>
          </a:xfrm>
        </p:grpSpPr>
        <p:sp>
          <p:nvSpPr>
            <p:cNvPr id="21" name="Rectángulo redondeado 20"/>
            <p:cNvSpPr/>
            <p:nvPr/>
          </p:nvSpPr>
          <p:spPr>
            <a:xfrm>
              <a:off x="2084062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2106830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dirty="0" smtClean="0">
                  <a:solidFill>
                    <a:schemeClr val="tx1"/>
                  </a:solidFill>
                </a:rPr>
                <a:t>2. A DÓNDE VAMOS DE ACUERDO A LA TENDENCIA</a:t>
              </a:r>
              <a:endParaRPr lang="es-ES" sz="1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060988" y="1421391"/>
            <a:ext cx="1554688" cy="777344"/>
            <a:chOff x="4050929" y="0"/>
            <a:chExt cx="1554688" cy="777344"/>
          </a:xfrm>
        </p:grpSpPr>
        <p:sp>
          <p:nvSpPr>
            <p:cNvPr id="19" name="Rectángulo redondeado 18"/>
            <p:cNvSpPr/>
            <p:nvPr/>
          </p:nvSpPr>
          <p:spPr>
            <a:xfrm>
              <a:off x="4050929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4073697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dirty="0" smtClean="0">
                  <a:solidFill>
                    <a:schemeClr val="tx1"/>
                  </a:solidFill>
                </a:rPr>
                <a:t>3. A DÓNDE SE QUIERE LLEGAR</a:t>
              </a:r>
              <a:endParaRPr lang="es-ES" sz="1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089826" y="1421391"/>
            <a:ext cx="1554688" cy="777344"/>
            <a:chOff x="6079767" y="0"/>
            <a:chExt cx="1554688" cy="777344"/>
          </a:xfrm>
        </p:grpSpPr>
        <p:sp>
          <p:nvSpPr>
            <p:cNvPr id="17" name="Rectángulo redondeado 16"/>
            <p:cNvSpPr/>
            <p:nvPr/>
          </p:nvSpPr>
          <p:spPr>
            <a:xfrm>
              <a:off x="6079767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6102535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dirty="0" smtClean="0">
                  <a:solidFill>
                    <a:schemeClr val="tx1"/>
                  </a:solidFill>
                </a:rPr>
                <a:t>4. A DÓNDE </a:t>
              </a:r>
              <a:r>
                <a:rPr lang="es-VE" sz="1300" b="1" dirty="0" smtClean="0">
                  <a:solidFill>
                    <a:schemeClr val="tx1"/>
                  </a:solidFill>
                </a:rPr>
                <a:t>DEBEMOS LLEGAR</a:t>
              </a:r>
              <a:r>
                <a:rPr lang="es-VE" sz="1300" b="1" kern="1200" dirty="0" smtClean="0">
                  <a:solidFill>
                    <a:schemeClr val="tx1"/>
                  </a:solidFill>
                </a:rPr>
                <a:t>  </a:t>
              </a:r>
              <a:endParaRPr lang="es-ES" sz="1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9057626" y="1421391"/>
            <a:ext cx="1554688" cy="777344"/>
            <a:chOff x="8047567" y="0"/>
            <a:chExt cx="1554688" cy="777344"/>
          </a:xfrm>
        </p:grpSpPr>
        <p:sp>
          <p:nvSpPr>
            <p:cNvPr id="15" name="Rectángulo redondeado 14"/>
            <p:cNvSpPr/>
            <p:nvPr/>
          </p:nvSpPr>
          <p:spPr>
            <a:xfrm>
              <a:off x="8047567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8070335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smtClean="0">
                  <a:solidFill>
                    <a:schemeClr val="tx1"/>
                  </a:solidFill>
                </a:rPr>
                <a:t>OBJETIVO</a:t>
              </a:r>
              <a:endParaRPr lang="es-ES" sz="13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646240" y="2373614"/>
            <a:ext cx="379865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OBJETIVOS DE </a:t>
            </a:r>
            <a:r>
              <a:rPr lang="es-EC" b="1" dirty="0" smtClean="0"/>
              <a:t>INNOVACIÓN</a:t>
            </a:r>
            <a:endParaRPr lang="es-EC" b="1" dirty="0"/>
          </a:p>
        </p:txBody>
      </p:sp>
      <p:sp>
        <p:nvSpPr>
          <p:cNvPr id="87" name="Rectángulo 86"/>
          <p:cNvSpPr/>
          <p:nvPr/>
        </p:nvSpPr>
        <p:spPr>
          <a:xfrm>
            <a:off x="7121383" y="2373614"/>
            <a:ext cx="421782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s-EC" b="1" dirty="0"/>
              <a:t>OBJETIVOS DE RECURSOS HUMANOS</a:t>
            </a:r>
          </a:p>
        </p:txBody>
      </p:sp>
      <p:sp>
        <p:nvSpPr>
          <p:cNvPr id="102" name="Rectángulo 101"/>
          <p:cNvSpPr/>
          <p:nvPr/>
        </p:nvSpPr>
        <p:spPr>
          <a:xfrm>
            <a:off x="6458857" y="2917825"/>
            <a:ext cx="5118455" cy="3567372"/>
          </a:xfrm>
          <a:prstGeom prst="rect">
            <a:avLst/>
          </a:prstGeom>
          <a:solidFill>
            <a:schemeClr val="accent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kern="1200" dirty="0" smtClean="0">
                <a:solidFill>
                  <a:schemeClr val="tx1"/>
                </a:solidFill>
              </a:rPr>
              <a:t>Escases de profesionales de salud especializados y capacitados.</a:t>
            </a: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kern="1200" dirty="0" smtClean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>
                <a:solidFill>
                  <a:schemeClr val="tx1"/>
                </a:solidFill>
              </a:rPr>
              <a:t>Fomentar el apoyo y confianza de los usuarios de </a:t>
            </a:r>
            <a:r>
              <a:rPr lang="es-EC" sz="1400" dirty="0" smtClean="0">
                <a:solidFill>
                  <a:schemeClr val="tx1"/>
                </a:solidFill>
              </a:rPr>
              <a:t>salud</a:t>
            </a:r>
            <a:r>
              <a:rPr lang="es-ES" sz="1400" dirty="0" smtClean="0">
                <a:solidFill>
                  <a:schemeClr val="tx1"/>
                </a:solidFill>
              </a:rPr>
              <a:t>.</a:t>
            </a: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dirty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>
                <a:solidFill>
                  <a:schemeClr val="tx1"/>
                </a:solidFill>
              </a:rPr>
              <a:t>D</a:t>
            </a:r>
            <a:r>
              <a:rPr lang="es-EC" sz="1400" dirty="0" smtClean="0">
                <a:solidFill>
                  <a:schemeClr val="tx1"/>
                </a:solidFill>
              </a:rPr>
              <a:t>otar </a:t>
            </a:r>
            <a:r>
              <a:rPr lang="es-EC" sz="1400" dirty="0">
                <a:solidFill>
                  <a:schemeClr val="tx1"/>
                </a:solidFill>
              </a:rPr>
              <a:t>de profesionales necesarios a las diferentes unidades </a:t>
            </a:r>
            <a:r>
              <a:rPr lang="es-EC" sz="1400" dirty="0" smtClean="0">
                <a:solidFill>
                  <a:schemeClr val="tx1"/>
                </a:solidFill>
              </a:rPr>
              <a:t>operativas.</a:t>
            </a: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dirty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>
                <a:solidFill>
                  <a:schemeClr val="tx1"/>
                </a:solidFill>
              </a:rPr>
              <a:t>Formar y capacitar </a:t>
            </a:r>
            <a:r>
              <a:rPr lang="es-EC" sz="1400" dirty="0" smtClean="0">
                <a:solidFill>
                  <a:schemeClr val="tx1"/>
                </a:solidFill>
              </a:rPr>
              <a:t>a </a:t>
            </a:r>
            <a:r>
              <a:rPr lang="es-EC" sz="1400" dirty="0">
                <a:solidFill>
                  <a:schemeClr val="tx1"/>
                </a:solidFill>
              </a:rPr>
              <a:t>los funcionarios de los Establecimientos de salud con programas, cursos, </a:t>
            </a:r>
            <a:r>
              <a:rPr lang="es-EC" sz="1400" dirty="0" smtClean="0">
                <a:solidFill>
                  <a:schemeClr val="tx1"/>
                </a:solidFill>
              </a:rPr>
              <a:t>seminarios.</a:t>
            </a:r>
            <a:endParaRPr lang="es-ES" sz="1400" dirty="0" smtClean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b="1" i="1" dirty="0">
                <a:solidFill>
                  <a:schemeClr val="tx1"/>
                </a:solidFill>
              </a:rPr>
              <a:t>Ejecutar programas de capacitación continua dirigidas especialmente a los médicos y personal de enfermería, personal administrativo de los Establecimientos de salud.</a:t>
            </a:r>
            <a:endParaRPr lang="es-EC" sz="1400" b="1" i="1" kern="1200" dirty="0" smtClean="0">
              <a:solidFill>
                <a:schemeClr val="tx1"/>
              </a:solidFill>
            </a:endParaRP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 dirty="0">
              <a:solidFill>
                <a:schemeClr val="tx1"/>
              </a:solidFill>
            </a:endParaRPr>
          </a:p>
        </p:txBody>
      </p:sp>
      <p:sp>
        <p:nvSpPr>
          <p:cNvPr id="104" name="Rectángulo 103"/>
          <p:cNvSpPr/>
          <p:nvPr/>
        </p:nvSpPr>
        <p:spPr>
          <a:xfrm>
            <a:off x="639059" y="2941034"/>
            <a:ext cx="4905398" cy="35669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kern="1200" dirty="0" smtClean="0">
              <a:solidFill>
                <a:schemeClr val="tx1"/>
              </a:solidFill>
            </a:endParaRP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kern="1200" dirty="0" smtClean="0">
                <a:solidFill>
                  <a:schemeClr val="tx1"/>
                </a:solidFill>
              </a:rPr>
              <a:t>Carencia de equipamiento para servicios de salud.</a:t>
            </a: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dirty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 smtClean="0">
                <a:solidFill>
                  <a:schemeClr val="tx1"/>
                </a:solidFill>
              </a:rPr>
              <a:t>Servicios </a:t>
            </a:r>
            <a:r>
              <a:rPr lang="es-EC" sz="1400" dirty="0">
                <a:solidFill>
                  <a:schemeClr val="tx1"/>
                </a:solidFill>
              </a:rPr>
              <a:t>de calidad a costos </a:t>
            </a:r>
            <a:r>
              <a:rPr lang="es-EC" sz="1400" dirty="0" smtClean="0">
                <a:solidFill>
                  <a:schemeClr val="tx1"/>
                </a:solidFill>
              </a:rPr>
              <a:t>moderados</a:t>
            </a: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dirty="0">
              <a:solidFill>
                <a:schemeClr val="tx1"/>
              </a:solidFill>
            </a:endParaRP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>
                <a:solidFill>
                  <a:schemeClr val="tx1"/>
                </a:solidFill>
              </a:rPr>
              <a:t>Incrementar innovaciones tecnológicas, mejorar la calidad</a:t>
            </a:r>
            <a:endParaRPr lang="es-ES" sz="1400" dirty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dirty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>
                <a:solidFill>
                  <a:schemeClr val="tx1"/>
                </a:solidFill>
              </a:rPr>
              <a:t>Implementación de un sistema informático único de información de usuarios que utilizan los servicios públicos y </a:t>
            </a:r>
            <a:r>
              <a:rPr lang="es-EC" sz="1400" dirty="0" smtClean="0">
                <a:solidFill>
                  <a:schemeClr val="tx1"/>
                </a:solidFill>
              </a:rPr>
              <a:t>privados.</a:t>
            </a: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dirty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1400" b="1" i="1" dirty="0">
                <a:solidFill>
                  <a:schemeClr val="tx1"/>
                </a:solidFill>
              </a:rPr>
              <a:t>Para el año 2017 el MSP busca proveer de equipamiento biomédico, informático y </a:t>
            </a:r>
            <a:r>
              <a:rPr lang="es-VE" sz="1400" b="1" i="1" dirty="0" smtClean="0">
                <a:solidFill>
                  <a:schemeClr val="tx1"/>
                </a:solidFill>
              </a:rPr>
              <a:t>infraestructura </a:t>
            </a:r>
            <a:r>
              <a:rPr lang="es-VE" sz="1400" b="1" i="1" dirty="0">
                <a:solidFill>
                  <a:schemeClr val="tx1"/>
                </a:solidFill>
              </a:rPr>
              <a:t>según la tipología de cada establecimiento de salud del primer nivel.</a:t>
            </a:r>
            <a:endParaRPr lang="es-ES" sz="1400" b="1" i="1" dirty="0">
              <a:solidFill>
                <a:schemeClr val="tx1"/>
              </a:solidFill>
            </a:endParaRP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581620"/>
            <a:ext cx="8761413" cy="647114"/>
          </a:xfrm>
        </p:spPr>
        <p:txBody>
          <a:bodyPr/>
          <a:lstStyle/>
          <a:p>
            <a:r>
              <a:rPr lang="es-EC" dirty="0" smtClean="0"/>
              <a:t>FIJACIÓN DE OBJETIVOS</a:t>
            </a:r>
            <a:endParaRPr lang="es-ES" dirty="0"/>
          </a:p>
        </p:txBody>
      </p:sp>
      <p:grpSp>
        <p:nvGrpSpPr>
          <p:cNvPr id="10" name="Grupo 9"/>
          <p:cNvGrpSpPr/>
          <p:nvPr/>
        </p:nvGrpSpPr>
        <p:grpSpPr>
          <a:xfrm>
            <a:off x="1010059" y="1421391"/>
            <a:ext cx="1554688" cy="777344"/>
            <a:chOff x="0" y="0"/>
            <a:chExt cx="1554688" cy="777344"/>
          </a:xfrm>
        </p:grpSpPr>
        <p:sp>
          <p:nvSpPr>
            <p:cNvPr id="23" name="Rectángulo redondeado 22"/>
            <p:cNvSpPr/>
            <p:nvPr/>
          </p:nvSpPr>
          <p:spPr>
            <a:xfrm>
              <a:off x="0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22768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smtClean="0">
                  <a:solidFill>
                    <a:schemeClr val="tx1"/>
                  </a:solidFill>
                </a:rPr>
                <a:t>1. DÓNDE ESTAMOS</a:t>
              </a:r>
              <a:endParaRPr lang="es-ES" sz="13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094121" y="1421391"/>
            <a:ext cx="1554688" cy="777344"/>
            <a:chOff x="2084062" y="0"/>
            <a:chExt cx="1554688" cy="777344"/>
          </a:xfrm>
        </p:grpSpPr>
        <p:sp>
          <p:nvSpPr>
            <p:cNvPr id="21" name="Rectángulo redondeado 20"/>
            <p:cNvSpPr/>
            <p:nvPr/>
          </p:nvSpPr>
          <p:spPr>
            <a:xfrm>
              <a:off x="2084062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2106830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dirty="0" smtClean="0">
                  <a:solidFill>
                    <a:schemeClr val="tx1"/>
                  </a:solidFill>
                </a:rPr>
                <a:t>2. A DÓNDE VAMOS DE ACUERDO A LA TENDENCIA</a:t>
              </a:r>
              <a:endParaRPr lang="es-ES" sz="1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060988" y="1421391"/>
            <a:ext cx="1554688" cy="777344"/>
            <a:chOff x="4050929" y="0"/>
            <a:chExt cx="1554688" cy="777344"/>
          </a:xfrm>
        </p:grpSpPr>
        <p:sp>
          <p:nvSpPr>
            <p:cNvPr id="19" name="Rectángulo redondeado 18"/>
            <p:cNvSpPr/>
            <p:nvPr/>
          </p:nvSpPr>
          <p:spPr>
            <a:xfrm>
              <a:off x="4050929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4073697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dirty="0" smtClean="0">
                  <a:solidFill>
                    <a:schemeClr val="tx1"/>
                  </a:solidFill>
                </a:rPr>
                <a:t>3. A DÓNDE </a:t>
              </a:r>
              <a:r>
                <a:rPr lang="es-VE" sz="1300" b="1" dirty="0">
                  <a:solidFill>
                    <a:schemeClr val="tx1"/>
                  </a:solidFill>
                </a:rPr>
                <a:t> </a:t>
              </a:r>
              <a:r>
                <a:rPr lang="es-VE" sz="1300" b="1" dirty="0" smtClean="0">
                  <a:solidFill>
                    <a:schemeClr val="tx1"/>
                  </a:solidFill>
                </a:rPr>
                <a:t>SE QUIERE</a:t>
              </a:r>
              <a:r>
                <a:rPr lang="es-VE" sz="1300" b="1" kern="1200" dirty="0" smtClean="0">
                  <a:solidFill>
                    <a:schemeClr val="tx1"/>
                  </a:solidFill>
                </a:rPr>
                <a:t> LLEGAR</a:t>
              </a:r>
              <a:endParaRPr lang="es-ES" sz="1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089826" y="1421391"/>
            <a:ext cx="1554688" cy="777344"/>
            <a:chOff x="6079767" y="0"/>
            <a:chExt cx="1554688" cy="777344"/>
          </a:xfrm>
        </p:grpSpPr>
        <p:sp>
          <p:nvSpPr>
            <p:cNvPr id="17" name="Rectángulo redondeado 16"/>
            <p:cNvSpPr/>
            <p:nvPr/>
          </p:nvSpPr>
          <p:spPr>
            <a:xfrm>
              <a:off x="6079767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6102535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dirty="0" smtClean="0">
                  <a:solidFill>
                    <a:schemeClr val="tx1"/>
                  </a:solidFill>
                </a:rPr>
                <a:t>4. A DÓNDE </a:t>
              </a:r>
              <a:r>
                <a:rPr lang="es-VE" sz="1300" b="1" dirty="0" smtClean="0">
                  <a:solidFill>
                    <a:schemeClr val="tx1"/>
                  </a:solidFill>
                </a:rPr>
                <a:t>DEBEMOS LLEGAR</a:t>
              </a:r>
              <a:r>
                <a:rPr lang="es-VE" sz="1300" b="1" kern="1200" dirty="0" smtClean="0">
                  <a:solidFill>
                    <a:schemeClr val="tx1"/>
                  </a:solidFill>
                </a:rPr>
                <a:t> </a:t>
              </a:r>
              <a:endParaRPr lang="es-ES" sz="1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9057626" y="1421391"/>
            <a:ext cx="1554688" cy="777344"/>
            <a:chOff x="8047567" y="0"/>
            <a:chExt cx="1554688" cy="777344"/>
          </a:xfrm>
        </p:grpSpPr>
        <p:sp>
          <p:nvSpPr>
            <p:cNvPr id="15" name="Rectángulo redondeado 14"/>
            <p:cNvSpPr/>
            <p:nvPr/>
          </p:nvSpPr>
          <p:spPr>
            <a:xfrm>
              <a:off x="8047567" y="0"/>
              <a:ext cx="1554688" cy="7773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8070335" y="22768"/>
              <a:ext cx="1509152" cy="73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300" b="1" kern="1200" smtClean="0">
                  <a:solidFill>
                    <a:schemeClr val="tx1"/>
                  </a:solidFill>
                </a:rPr>
                <a:t>OBJETIVO</a:t>
              </a:r>
              <a:endParaRPr lang="es-ES" sz="13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196150" y="4079367"/>
            <a:ext cx="4737194" cy="369332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r>
              <a:rPr lang="es-EC" dirty="0"/>
              <a:t>OBJETIVOS DE RESPONSABILIDAD SOCIAL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5326250" y="2776863"/>
            <a:ext cx="5599049" cy="3909230"/>
          </a:xfrm>
          <a:prstGeom prst="rect">
            <a:avLst/>
          </a:prstGeom>
          <a:solidFill>
            <a:srgbClr val="FFCC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200" kern="1200" dirty="0" smtClean="0">
              <a:solidFill>
                <a:schemeClr val="tx1"/>
              </a:solidFill>
            </a:endParaRP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kern="1200" dirty="0" smtClean="0">
                <a:solidFill>
                  <a:schemeClr val="tx1"/>
                </a:solidFill>
              </a:rPr>
              <a:t>Mayor enfoque en responsabilidad social</a:t>
            </a: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dirty="0">
              <a:solidFill>
                <a:schemeClr val="tx1"/>
              </a:solidFill>
            </a:endParaRP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>
                <a:solidFill>
                  <a:schemeClr val="tx1"/>
                </a:solidFill>
              </a:rPr>
              <a:t>Velar por los intereses de los ciudadanos y </a:t>
            </a:r>
            <a:r>
              <a:rPr lang="es-EC" sz="1400" dirty="0" smtClean="0">
                <a:solidFill>
                  <a:schemeClr val="tx1"/>
                </a:solidFill>
              </a:rPr>
              <a:t>usuarios</a:t>
            </a: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kern="1200" dirty="0">
              <a:solidFill>
                <a:schemeClr val="tx1"/>
              </a:solidFill>
            </a:endParaRP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1400" dirty="0" smtClean="0">
                <a:solidFill>
                  <a:schemeClr val="tx1"/>
                </a:solidFill>
              </a:rPr>
              <a:t>Actividades que </a:t>
            </a:r>
            <a:r>
              <a:rPr lang="es-VE" sz="1400" dirty="0">
                <a:solidFill>
                  <a:schemeClr val="tx1"/>
                </a:solidFill>
              </a:rPr>
              <a:t>fomente en los ciudadanos en general a tener una cultura de cuidado en </a:t>
            </a:r>
            <a:r>
              <a:rPr lang="es-VE" sz="1400" dirty="0" smtClean="0">
                <a:solidFill>
                  <a:schemeClr val="tx1"/>
                </a:solidFill>
              </a:rPr>
              <a:t>su salud</a:t>
            </a: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400" kern="1200" dirty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1400" dirty="0">
                <a:solidFill>
                  <a:schemeClr val="tx1"/>
                </a:solidFill>
              </a:rPr>
              <a:t>Realizar intercambios de casos de éxito entre organizaciones nacionales o extrajeras relacionadas a la responsabilidad social principalmente sobre la salud y prevención</a:t>
            </a:r>
            <a:r>
              <a:rPr lang="es-VE" sz="1400" dirty="0" smtClean="0">
                <a:solidFill>
                  <a:schemeClr val="tx1"/>
                </a:solidFill>
              </a:rPr>
              <a:t>.</a:t>
            </a: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VE" sz="1400" dirty="0">
              <a:solidFill>
                <a:schemeClr val="tx1"/>
              </a:solidFill>
            </a:endParaRP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1400" b="1" i="1" dirty="0">
                <a:solidFill>
                  <a:schemeClr val="tx1"/>
                </a:solidFill>
              </a:rPr>
              <a:t>Crear una Dirección dentro de esta cartera de Estado la cual lidere los proyectos enfocados a la responsabilidad social, basado en el cumplimiento de políticas, y gestione acciones de mejora continua dirigidas a la población de escasos recursos.</a:t>
            </a:r>
            <a:endParaRPr lang="es-ES" sz="1400" b="1" i="1" dirty="0">
              <a:solidFill>
                <a:schemeClr val="tx1"/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dirty="0">
              <a:solidFill>
                <a:schemeClr val="tx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093452" cy="706964"/>
          </a:xfrm>
        </p:spPr>
        <p:txBody>
          <a:bodyPr/>
          <a:lstStyle/>
          <a:p>
            <a:r>
              <a:rPr lang="es-EC" sz="2800" dirty="0" smtClean="0"/>
              <a:t>ESTRATEGIAS DE DESARROLLO EN MERCADOTECNIA </a:t>
            </a:r>
            <a:br>
              <a:rPr lang="es-EC" sz="2800" dirty="0" smtClean="0"/>
            </a:br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 smtClean="0"/>
              <a:t>MATRIZ DE PERFIL ESTRATÉGICO</a:t>
            </a:r>
            <a:endParaRPr lang="es-ES" sz="2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21805135"/>
              </p:ext>
            </p:extLst>
          </p:nvPr>
        </p:nvGraphicFramePr>
        <p:xfrm>
          <a:off x="1249956" y="738293"/>
          <a:ext cx="10521130" cy="597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8" y="4242866"/>
            <a:ext cx="2578463" cy="261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3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MARKETING MIX</a:t>
            </a:r>
            <a:endParaRPr lang="es-ES" dirty="0"/>
          </a:p>
        </p:txBody>
      </p:sp>
      <p:grpSp>
        <p:nvGrpSpPr>
          <p:cNvPr id="5" name="Group 4"/>
          <p:cNvGrpSpPr/>
          <p:nvPr/>
        </p:nvGrpSpPr>
        <p:grpSpPr>
          <a:xfrm>
            <a:off x="2406102" y="11668956"/>
            <a:ext cx="19737048" cy="332956"/>
            <a:chOff x="0" y="0"/>
            <a:chExt cx="1181100" cy="285750"/>
          </a:xfrm>
        </p:grpSpPr>
        <p:sp>
          <p:nvSpPr>
            <p:cNvPr id="6" name="Text Box 61"/>
            <p:cNvSpPr txBox="1"/>
            <p:nvPr/>
          </p:nvSpPr>
          <p:spPr>
            <a:xfrm>
              <a:off x="0" y="0"/>
              <a:ext cx="1181100" cy="2857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s-VE" sz="3200">
                  <a:effectLst/>
                  <a:latin typeface="+mj-lt"/>
                  <a:ea typeface="Times New Roman" panose="02020603050405020304" pitchFamily="18" charset="0"/>
                </a:rPr>
                <a:t>Continúa </a:t>
              </a:r>
              <a:endParaRPr lang="es-ES" sz="320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590550" y="47625"/>
              <a:ext cx="266700" cy="114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3200">
                <a:latin typeface="+mj-lt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69454" y="1927166"/>
            <a:ext cx="7895772" cy="4652625"/>
            <a:chOff x="2162628" y="2022168"/>
            <a:chExt cx="7895772" cy="4652625"/>
          </a:xfrm>
        </p:grpSpPr>
        <p:graphicFrame>
          <p:nvGraphicFramePr>
            <p:cNvPr id="3" name="Diagrama 2"/>
            <p:cNvGraphicFramePr/>
            <p:nvPr>
              <p:extLst>
                <p:ext uri="{D42A27DB-BD31-4B8C-83A1-F6EECF244321}">
                  <p14:modId xmlns:p14="http://schemas.microsoft.com/office/powerpoint/2010/main" val="868625620"/>
                </p:ext>
              </p:extLst>
            </p:nvPr>
          </p:nvGraphicFramePr>
          <p:xfrm>
            <a:off x="2162628" y="2022168"/>
            <a:ext cx="7895772" cy="46526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75475" y="2093171"/>
              <a:ext cx="1626177" cy="13302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75476" y="3800102"/>
              <a:ext cx="1536504" cy="10940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9552" y="5438899"/>
              <a:ext cx="1472428" cy="9975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Rectángulo redondeado 12"/>
          <p:cNvSpPr/>
          <p:nvPr/>
        </p:nvSpPr>
        <p:spPr>
          <a:xfrm>
            <a:off x="9114309" y="4123055"/>
            <a:ext cx="2588821" cy="13522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PRECIO</a:t>
            </a:r>
          </a:p>
          <a:p>
            <a:pPr algn="ctr"/>
            <a:r>
              <a:rPr lang="es-EC" dirty="0" smtClean="0"/>
              <a:t>Servicio gratuito</a:t>
            </a:r>
            <a:endParaRPr lang="es-EC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9151" y="2755331"/>
            <a:ext cx="1019139" cy="1146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80" y="899971"/>
            <a:ext cx="10650070" cy="706964"/>
          </a:xfrm>
        </p:spPr>
        <p:txBody>
          <a:bodyPr/>
          <a:lstStyle/>
          <a:p>
            <a:pPr algn="ctr"/>
            <a:r>
              <a:rPr lang="es-EC" sz="3200" dirty="0" smtClean="0"/>
              <a:t>PLAN OPERATIVO MARKETING MIX</a:t>
            </a:r>
            <a:br>
              <a:rPr lang="es-EC" sz="3200" dirty="0" smtClean="0"/>
            </a:br>
            <a:r>
              <a:rPr lang="es-EC" sz="3200" dirty="0" smtClean="0"/>
              <a:t>PRODUCTO</a:t>
            </a:r>
            <a:endParaRPr lang="es-ES" sz="32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57615250"/>
              </p:ext>
            </p:extLst>
          </p:nvPr>
        </p:nvGraphicFramePr>
        <p:xfrm>
          <a:off x="1283855" y="1396559"/>
          <a:ext cx="9783948" cy="5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1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873775"/>
            <a:ext cx="9454776" cy="706964"/>
          </a:xfrm>
        </p:spPr>
        <p:txBody>
          <a:bodyPr/>
          <a:lstStyle/>
          <a:p>
            <a:pPr algn="ctr"/>
            <a:r>
              <a:rPr lang="es-EC" sz="3200" dirty="0" smtClean="0"/>
              <a:t>PLAN OPERATIVO MARKETING MIX</a:t>
            </a:r>
            <a:br>
              <a:rPr lang="es-EC" sz="3200" dirty="0" smtClean="0"/>
            </a:br>
            <a:r>
              <a:rPr lang="es-EC" sz="3200" dirty="0" smtClean="0"/>
              <a:t>PLAZA</a:t>
            </a:r>
            <a:endParaRPr lang="es-ES" sz="32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22023678"/>
              </p:ext>
            </p:extLst>
          </p:nvPr>
        </p:nvGraphicFramePr>
        <p:xfrm>
          <a:off x="961478" y="1733796"/>
          <a:ext cx="9648253" cy="451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6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54" y="843039"/>
            <a:ext cx="8761413" cy="706964"/>
          </a:xfrm>
        </p:spPr>
        <p:txBody>
          <a:bodyPr/>
          <a:lstStyle/>
          <a:p>
            <a:pPr algn="ctr"/>
            <a:r>
              <a:rPr lang="es-EC" sz="3200" b="0" i="0" kern="120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PLAN OPERATIVO MARKETING MIX PROMOCIÓN</a:t>
            </a:r>
            <a:endParaRPr lang="es-E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35836752"/>
              </p:ext>
            </p:extLst>
          </p:nvPr>
        </p:nvGraphicFramePr>
        <p:xfrm>
          <a:off x="1034473" y="1550003"/>
          <a:ext cx="97720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56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PROPUESTA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3857625"/>
            <a:ext cx="23145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39707315"/>
              </p:ext>
            </p:extLst>
          </p:nvPr>
        </p:nvGraphicFramePr>
        <p:xfrm>
          <a:off x="548378" y="1291770"/>
          <a:ext cx="11483965" cy="556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5"/>
          <p:cNvSpPr txBox="1"/>
          <p:nvPr/>
        </p:nvSpPr>
        <p:spPr>
          <a:xfrm>
            <a:off x="8730923" y="2580352"/>
            <a:ext cx="160992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100" dirty="0"/>
              <a:t>Desarrollo de promoción.</a:t>
            </a:r>
          </a:p>
          <a:p>
            <a:r>
              <a:rPr lang="es-EC" sz="1100" dirty="0"/>
              <a:t>Posicionamiento mente del consumidor</a:t>
            </a:r>
          </a:p>
          <a:p>
            <a:r>
              <a:rPr lang="es-EC" sz="1100" dirty="0" smtClean="0"/>
              <a:t>Líder en el servicio de salud.</a:t>
            </a:r>
            <a:endParaRPr lang="es-EC" sz="1100" dirty="0"/>
          </a:p>
        </p:txBody>
      </p:sp>
      <p:sp>
        <p:nvSpPr>
          <p:cNvPr id="6" name="CuadroTexto 4"/>
          <p:cNvSpPr txBox="1"/>
          <p:nvPr/>
        </p:nvSpPr>
        <p:spPr>
          <a:xfrm>
            <a:off x="378679" y="4014107"/>
            <a:ext cx="176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 smtClean="0"/>
              <a:t>FACTIBILIDAD</a:t>
            </a:r>
            <a:endParaRPr lang="es-EC" b="1" dirty="0"/>
          </a:p>
        </p:txBody>
      </p:sp>
      <p:sp>
        <p:nvSpPr>
          <p:cNvPr id="7" name="CuadroTexto 7"/>
          <p:cNvSpPr txBox="1"/>
          <p:nvPr/>
        </p:nvSpPr>
        <p:spPr>
          <a:xfrm>
            <a:off x="2438817" y="3263852"/>
            <a:ext cx="176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EMPATÍA Y SEGURIDAD</a:t>
            </a:r>
            <a:endParaRPr lang="es-EC" b="1" dirty="0"/>
          </a:p>
        </p:txBody>
      </p:sp>
      <p:sp>
        <p:nvSpPr>
          <p:cNvPr id="8" name="CuadroTexto 6"/>
          <p:cNvSpPr txBox="1"/>
          <p:nvPr/>
        </p:nvSpPr>
        <p:spPr>
          <a:xfrm>
            <a:off x="4297222" y="2895822"/>
            <a:ext cx="198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CAPACIDAD DE RESPUESTA</a:t>
            </a:r>
            <a:endParaRPr lang="es-EC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6434093" y="2384597"/>
            <a:ext cx="176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ELEMENTOS TANGIBLES</a:t>
            </a:r>
            <a:endParaRPr lang="es-EC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531840" y="2211020"/>
            <a:ext cx="124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     MSP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1271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170970"/>
              </p:ext>
            </p:extLst>
          </p:nvPr>
        </p:nvGraphicFramePr>
        <p:xfrm>
          <a:off x="1105824" y="1515849"/>
          <a:ext cx="10260853" cy="515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414935"/>
            <a:ext cx="2148840" cy="137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60" y="2399695"/>
            <a:ext cx="1996440" cy="150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80" y="2414934"/>
            <a:ext cx="2111646" cy="148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853" y="2434067"/>
            <a:ext cx="2048827" cy="14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3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673916"/>
              </p:ext>
            </p:extLst>
          </p:nvPr>
        </p:nvGraphicFramePr>
        <p:xfrm>
          <a:off x="563880" y="1981200"/>
          <a:ext cx="11140440" cy="445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8" y="2225039"/>
            <a:ext cx="1883092" cy="156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44" y="2225039"/>
            <a:ext cx="1584492" cy="163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83" y="2225038"/>
            <a:ext cx="1938337" cy="156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559" y="2248639"/>
            <a:ext cx="2001202" cy="153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8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8452" y="707660"/>
            <a:ext cx="8761413" cy="706964"/>
          </a:xfrm>
        </p:spPr>
        <p:txBody>
          <a:bodyPr/>
          <a:lstStyle/>
          <a:p>
            <a:r>
              <a:rPr lang="es-EC" b="1" dirty="0" smtClean="0"/>
              <a:t>COMPARATIVO</a:t>
            </a:r>
            <a:endParaRPr lang="es-EC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98475541"/>
              </p:ext>
            </p:extLst>
          </p:nvPr>
        </p:nvGraphicFramePr>
        <p:xfrm>
          <a:off x="218966" y="1324303"/>
          <a:ext cx="11731296" cy="518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58" y="1538515"/>
            <a:ext cx="1277543" cy="108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1" y="1538515"/>
            <a:ext cx="1142162" cy="108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06" y="1538516"/>
            <a:ext cx="1133475" cy="108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1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Muchas gracias por su atención</a:t>
            </a:r>
            <a:endParaRPr lang="es-ES" dirty="0"/>
          </a:p>
        </p:txBody>
      </p:sp>
      <p:pic>
        <p:nvPicPr>
          <p:cNvPr id="6" name="Imagen 1" descr="http://mercadotecnia.espe.edu.ec/wp-content/uploads/tmp/LOGO-PRINCIPAL-ESPE2.png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28" y="3338544"/>
            <a:ext cx="3717290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6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JUSTIFICACIÓN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359445"/>
              </p:ext>
            </p:extLst>
          </p:nvPr>
        </p:nvGraphicFramePr>
        <p:xfrm>
          <a:off x="516326" y="2391955"/>
          <a:ext cx="9121160" cy="4051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86" y="2977017"/>
            <a:ext cx="2304866" cy="201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0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11027478"/>
              </p:ext>
            </p:extLst>
          </p:nvPr>
        </p:nvGraphicFramePr>
        <p:xfrm>
          <a:off x="266700" y="381000"/>
          <a:ext cx="11102340" cy="628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9" y="2214562"/>
            <a:ext cx="1085851" cy="91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Resultado de imagen para ESTABLECIMIENTOS DE SALUD TIPO C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314950"/>
            <a:ext cx="1238251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4114801"/>
            <a:ext cx="1152526" cy="79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82" y="2901557"/>
            <a:ext cx="1331462" cy="96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9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ESTUDIO DE MERCADO</a:t>
            </a:r>
            <a:endParaRPr lang="es-EC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61091"/>
              </p:ext>
            </p:extLst>
          </p:nvPr>
        </p:nvGraphicFramePr>
        <p:xfrm>
          <a:off x="4217159" y="2270967"/>
          <a:ext cx="7677163" cy="4377890"/>
        </p:xfrm>
        <a:graphic>
          <a:graphicData uri="http://schemas.openxmlformats.org/drawingml/2006/table">
            <a:tbl>
              <a:tblPr firstCol="1" bandRow="1"/>
              <a:tblGrid>
                <a:gridCol w="3618349"/>
                <a:gridCol w="4058814"/>
              </a:tblGrid>
              <a:tr h="88820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Objetivo problema</a:t>
                      </a:r>
                      <a:endParaRPr lang="es-EC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VE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Medir la satisfacción e insatisfacción de los usuarios del servicio de salud del Ministerio de Salud Pública.</a:t>
                      </a:r>
                      <a:endParaRPr lang="es-EC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9765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Población o universo</a:t>
                      </a:r>
                      <a:endParaRPr lang="es-EC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VE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= Usuarios del servicio de salud </a:t>
                      </a:r>
                      <a:r>
                        <a:rPr lang="es-VE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</a:t>
                      </a:r>
                      <a:r>
                        <a:rPr lang="es-VE" sz="18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la Zona 9</a:t>
                      </a:r>
                      <a:endParaRPr lang="es-EC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2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Muestra</a:t>
                      </a:r>
                      <a:endParaRPr lang="es-EC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VE" sz="18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Distrito 17D06</a:t>
                      </a:r>
                      <a:endParaRPr lang="es-EC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9765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Marco </a:t>
                      </a:r>
                      <a:r>
                        <a:rPr lang="es-VE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muestral</a:t>
                      </a:r>
                      <a:endParaRPr lang="es-EC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VE" sz="18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Listado de Establecimientos de Salud del Distrito 17D06</a:t>
                      </a:r>
                      <a:endParaRPr lang="es-EC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48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Unidad de muestreo</a:t>
                      </a:r>
                      <a:endParaRPr lang="es-EC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VE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Establecimientos de salud del distrito 17D06, Chimbacalle - Turubamba</a:t>
                      </a:r>
                      <a:endParaRPr lang="es-EC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9765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Unidad de análisis</a:t>
                      </a:r>
                      <a:endParaRPr lang="es-EC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VE" sz="18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Investigación a los usuarios de servicio de salud (encuesta)</a:t>
                      </a:r>
                      <a:endParaRPr lang="es-EC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48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VE" sz="1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Unidad de observación</a:t>
                      </a:r>
                      <a:endParaRPr lang="es-EC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VE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Establecimientos de salud de Chimbacalle y Turubamba bajo (prueba piloto)</a:t>
                      </a:r>
                      <a:endParaRPr lang="es-EC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640291441"/>
              </p:ext>
            </p:extLst>
          </p:nvPr>
        </p:nvGraphicFramePr>
        <p:xfrm>
          <a:off x="2032000" y="2138289"/>
          <a:ext cx="3074572" cy="4000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245659" y="3601302"/>
            <a:ext cx="3875965" cy="1784445"/>
            <a:chOff x="1547" y="1832207"/>
            <a:chExt cx="1885751" cy="754300"/>
          </a:xfrm>
          <a:solidFill>
            <a:srgbClr val="0070C0"/>
          </a:solidFill>
        </p:grpSpPr>
        <p:sp>
          <p:nvSpPr>
            <p:cNvPr id="9" name="8 Cheurón"/>
            <p:cNvSpPr/>
            <p:nvPr/>
          </p:nvSpPr>
          <p:spPr>
            <a:xfrm>
              <a:off x="1547" y="1832207"/>
              <a:ext cx="1885751" cy="75430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378697" y="1832207"/>
              <a:ext cx="1131451" cy="7543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kern="1200" dirty="0" smtClean="0"/>
                <a:t>FASE CUALITATIVA</a:t>
              </a:r>
              <a:endParaRPr lang="es-EC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72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ESTUDIO DE MERCADO</a:t>
            </a:r>
            <a:endParaRPr lang="es-ES" b="1" dirty="0"/>
          </a:p>
        </p:txBody>
      </p:sp>
      <p:graphicFrame>
        <p:nvGraphicFramePr>
          <p:cNvPr id="6" name="5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051383"/>
              </p:ext>
            </p:extLst>
          </p:nvPr>
        </p:nvGraphicFramePr>
        <p:xfrm>
          <a:off x="4121624" y="1566245"/>
          <a:ext cx="7765576" cy="491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245659" y="3601302"/>
            <a:ext cx="3875965" cy="1784445"/>
            <a:chOff x="1547" y="1832207"/>
            <a:chExt cx="1885751" cy="754300"/>
          </a:xfrm>
          <a:solidFill>
            <a:srgbClr val="0070C0"/>
          </a:solidFill>
        </p:grpSpPr>
        <p:sp>
          <p:nvSpPr>
            <p:cNvPr id="9" name="8 Cheurón"/>
            <p:cNvSpPr/>
            <p:nvPr/>
          </p:nvSpPr>
          <p:spPr>
            <a:xfrm>
              <a:off x="1547" y="1832207"/>
              <a:ext cx="1885751" cy="75430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378697" y="1923493"/>
              <a:ext cx="1056872" cy="5889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/>
                <a:t>FASE METODOLOGICA</a:t>
              </a:r>
              <a:endParaRPr lang="es-EC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83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ESTUDIO DE MERCADO</a:t>
            </a:r>
            <a:endParaRPr lang="es-EC" b="1" dirty="0"/>
          </a:p>
        </p:txBody>
      </p:sp>
      <p:graphicFrame>
        <p:nvGraphicFramePr>
          <p:cNvPr id="4" name="3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557182"/>
              </p:ext>
            </p:extLst>
          </p:nvPr>
        </p:nvGraphicFramePr>
        <p:xfrm>
          <a:off x="1050293" y="2195151"/>
          <a:ext cx="9421090" cy="131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50" y="3509601"/>
            <a:ext cx="5521614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657" y="4787639"/>
            <a:ext cx="7141028" cy="16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670629" y="3802743"/>
            <a:ext cx="347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ESTRATIFICACION ARBITRAL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1648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ESTUDIO DE MERCADO</a:t>
            </a:r>
            <a:endParaRPr lang="es-EC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32716" y="3607410"/>
                <a:ext cx="3160443" cy="70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/>
                            </a:rPr>
                            <m:t>𝑵</m:t>
                          </m:r>
                          <m:r>
                            <a:rPr lang="es-EC" b="1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b="1" i="1">
                              <a:latin typeface="Cambria Math"/>
                            </a:rPr>
                            <m:t>∗</m:t>
                          </m:r>
                          <m:r>
                            <a:rPr lang="es-EC" b="1" i="1">
                              <a:latin typeface="Cambria Math"/>
                            </a:rPr>
                            <m:t>𝒑</m:t>
                          </m:r>
                          <m:r>
                            <a:rPr lang="es-EC" b="1" i="1">
                              <a:latin typeface="Cambria Math"/>
                            </a:rPr>
                            <m:t>∗</m:t>
                          </m:r>
                          <m:r>
                            <a:rPr lang="es-EC" b="1" i="1">
                              <a:latin typeface="Cambria Math"/>
                            </a:rPr>
                            <m:t>𝒒</m:t>
                          </m:r>
                        </m:num>
                        <m:den>
                          <m:sSup>
                            <m:sSup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b="1" i="1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𝑵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s-EC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b="1" i="1">
                              <a:latin typeface="Cambria Math"/>
                            </a:rPr>
                            <m:t>∗</m:t>
                          </m:r>
                          <m:r>
                            <a:rPr lang="es-EC" b="1" i="1">
                              <a:latin typeface="Cambria Math"/>
                            </a:rPr>
                            <m:t>𝒑</m:t>
                          </m:r>
                          <m:r>
                            <a:rPr lang="es-EC" b="1" i="1">
                              <a:latin typeface="Cambria Math"/>
                            </a:rPr>
                            <m:t>∗</m:t>
                          </m:r>
                          <m:r>
                            <a:rPr lang="es-EC" b="1" i="1">
                              <a:latin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" y="3607410"/>
                <a:ext cx="3160443" cy="7018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74" y="3455782"/>
            <a:ext cx="2301296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68498363"/>
              </p:ext>
            </p:extLst>
          </p:nvPr>
        </p:nvGraphicFramePr>
        <p:xfrm>
          <a:off x="486345" y="2303608"/>
          <a:ext cx="10272426" cy="102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9" y="5589725"/>
            <a:ext cx="2021569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7843630" y="4660199"/>
            <a:ext cx="4653169" cy="1900740"/>
            <a:chOff x="5680816" y="-477373"/>
            <a:chExt cx="4520417" cy="1900740"/>
          </a:xfrm>
        </p:grpSpPr>
        <p:sp>
          <p:nvSpPr>
            <p:cNvPr id="17" name="16 Rectángulo redondeado"/>
            <p:cNvSpPr/>
            <p:nvPr/>
          </p:nvSpPr>
          <p:spPr>
            <a:xfrm>
              <a:off x="5680816" y="-246258"/>
              <a:ext cx="4056367" cy="16696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0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5722504" y="-477373"/>
              <a:ext cx="4478729" cy="1859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ESTRATO 1 = 88    </a:t>
              </a:r>
              <a:r>
                <a:rPr lang="es-EC" kern="1200" dirty="0" smtClean="0"/>
                <a:t>ESTRATO 2 = 67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ESTRATO 3 = 57   </a:t>
              </a:r>
              <a:r>
                <a:rPr lang="es-EC" kern="1200" dirty="0" smtClean="0"/>
                <a:t>ESTRATO 4 = 40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ESTRATO 5 = 28</a:t>
              </a:r>
              <a:r>
                <a:rPr lang="es-EC" kern="1200" dirty="0" smtClean="0"/>
                <a:t> </a:t>
              </a:r>
              <a:endParaRPr lang="es-EC" kern="1200" dirty="0"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39" y="3482549"/>
            <a:ext cx="4650472" cy="281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98286" y="4775200"/>
            <a:ext cx="168365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N =  2124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3012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3250</TotalTime>
  <Words>2174</Words>
  <Application>Microsoft Office PowerPoint</Application>
  <PresentationFormat>Panorámica</PresentationFormat>
  <Paragraphs>475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Century Gothic</vt:lpstr>
      <vt:lpstr>Times New Roman</vt:lpstr>
      <vt:lpstr>Wingdings 3</vt:lpstr>
      <vt:lpstr>Ion Boardroom</vt:lpstr>
      <vt:lpstr>ANÁLISIS DE LOS FACTORES QUE INCIDEN EN LA SATISFACCIÓN E INSATISFACCIÓN DE LOS USUARIOS DE LOS SERVICIOS DE SALUD QUE OFRECE LAS UNIDADES DE PRIMER NIVEL DEL MINISTERIO DE SALUD PÚBLICA EN EL DISTRITO METROPOLITANO DE QUITO CORRESPONDIENTES A LA ZONA 9</vt:lpstr>
      <vt:lpstr>ANTECEDENTES</vt:lpstr>
      <vt:lpstr>COMPARATIVO</vt:lpstr>
      <vt:lpstr>JUSTIFICACIÓN</vt:lpstr>
      <vt:lpstr>OBJETIVOS</vt:lpstr>
      <vt:lpstr>ESTUDIO DE MERCADO</vt:lpstr>
      <vt:lpstr>ESTUDIO DE MERCADO</vt:lpstr>
      <vt:lpstr>ESTUDIO DE MERCADO</vt:lpstr>
      <vt:lpstr>ESTUDIO DE MERCADO</vt:lpstr>
      <vt:lpstr>TRABAJO DE CAMPO</vt:lpstr>
      <vt:lpstr>ANÁLISIS UNIVARIADO</vt:lpstr>
      <vt:lpstr>ANÁLISIS UNIVARIADO</vt:lpstr>
      <vt:lpstr>ANÁLISIS BIVARIADO: CROSSTAB</vt:lpstr>
      <vt:lpstr>ANÁLISIS BIVARIADO: ANOVA</vt:lpstr>
      <vt:lpstr>ANÁLISIS BIVARIADO: CORRELACIÓN</vt:lpstr>
      <vt:lpstr>ANÁLISIS BIVARIADO: CHI CUADRADO</vt:lpstr>
      <vt:lpstr>OFERTA – DEMANDA- DEMANDA INSATISFECHA</vt:lpstr>
      <vt:lpstr>ESTRATEGIA Y PROPUESTA</vt:lpstr>
      <vt:lpstr>FIJACIÓN DE OBJETIVOS</vt:lpstr>
      <vt:lpstr>FIJACIÓN DE OBJETIVOS</vt:lpstr>
      <vt:lpstr>FIJACIÓN DE OBJETIVOS</vt:lpstr>
      <vt:lpstr>ESTRATEGIAS DE DESARROLLO EN MERCADOTECNIA   MATRIZ DE PERFIL ESTRATÉGICO</vt:lpstr>
      <vt:lpstr>MARKETING MIX</vt:lpstr>
      <vt:lpstr>PLAN OPERATIVO MARKETING MIX PRODUCTO</vt:lpstr>
      <vt:lpstr>PLAN OPERATIVO MARKETING MIX PLAZA</vt:lpstr>
      <vt:lpstr>PLAN OPERATIVO MARKETING MIX PROMOCIÓN</vt:lpstr>
      <vt:lpstr>PROPUESTA</vt:lpstr>
      <vt:lpstr>CONCLUSIONES</vt:lpstr>
      <vt:lpstr>RECOMENDACIONES</vt:lpstr>
      <vt:lpstr>Muchas gracias por su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LOS FACTORES QUE INCIDEN EN LA SATISFACCIÓN E INSATISFACCIÓN DE LOS USUARIOS DE LOS SERVICIOS DE SALUD QUE OFRECE LAS UNIDADES DE PRIMER NIVEL DEL MINISTERIO DE SALUD PÚBLICA EN EL DISTRITO METROPOLITANO DE QUITO CORRESPONDIENTES A LA ZONA 9</dc:title>
  <dc:creator>User</dc:creator>
  <cp:lastModifiedBy>COM Carvajal Monica</cp:lastModifiedBy>
  <cp:revision>120</cp:revision>
  <dcterms:created xsi:type="dcterms:W3CDTF">2016-08-04T17:12:27Z</dcterms:created>
  <dcterms:modified xsi:type="dcterms:W3CDTF">2016-11-10T21:27:04Z</dcterms:modified>
</cp:coreProperties>
</file>