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9.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0.xml" ContentType="application/vnd.openxmlformats-officedocument.drawingml.chart+xml"/>
  <Override PartName="/ppt/charts/style16.xml" ContentType="application/vnd.ms-office.chartstyle+xml"/>
  <Override PartName="/ppt/charts/colors16.xml" ContentType="application/vnd.ms-office.chartcolorstyl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charts/chart21.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3.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xml" ContentType="application/vnd.openxmlformats-officedocument.presentationml.notesSlide+xml"/>
  <Override PartName="/ppt/charts/chart24.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5.xml" ContentType="application/vnd.openxmlformats-officedocument.drawingml.chart+xml"/>
  <Override PartName="/ppt/charts/style21.xml" ContentType="application/vnd.ms-office.chartstyle+xml"/>
  <Override PartName="/ppt/charts/colors21.xml" ContentType="application/vnd.ms-office.chartcolorstyl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7.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0.xml" ContentType="application/vnd.openxmlformats-officedocument.drawingml.chart+xml"/>
  <Override PartName="/ppt/charts/chart31.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2.xml" ContentType="application/vnd.openxmlformats-officedocument.drawingml.chart+xml"/>
  <Override PartName="/ppt/charts/chart33.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4.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5.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6.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7.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44.xml" ContentType="application/vnd.openxmlformats-officedocument.drawingml.chart+xml"/>
  <Override PartName="/ppt/charts/style34.xml" ContentType="application/vnd.ms-office.chartstyle+xml"/>
  <Override PartName="/ppt/charts/colors34.xml" ContentType="application/vnd.ms-office.chartcolorstyl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charts/chart45.xml" ContentType="application/vnd.openxmlformats-officedocument.drawingml.chart+xml"/>
  <Override PartName="/ppt/charts/chart4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6">
  <p:sldMasterIdLst>
    <p:sldMasterId id="2147483648" r:id="rId1"/>
  </p:sldMasterIdLst>
  <p:notesMasterIdLst>
    <p:notesMasterId r:id="rId44"/>
  </p:notesMasterIdLst>
  <p:sldIdLst>
    <p:sldId id="256" r:id="rId2"/>
    <p:sldId id="259" r:id="rId3"/>
    <p:sldId id="267" r:id="rId4"/>
    <p:sldId id="269" r:id="rId5"/>
    <p:sldId id="271" r:id="rId6"/>
    <p:sldId id="272" r:id="rId7"/>
    <p:sldId id="276" r:id="rId8"/>
    <p:sldId id="278" r:id="rId9"/>
    <p:sldId id="280" r:id="rId10"/>
    <p:sldId id="281" r:id="rId11"/>
    <p:sldId id="282" r:id="rId12"/>
    <p:sldId id="284" r:id="rId13"/>
    <p:sldId id="286" r:id="rId14"/>
    <p:sldId id="287" r:id="rId15"/>
    <p:sldId id="288" r:id="rId16"/>
    <p:sldId id="291" r:id="rId17"/>
    <p:sldId id="292" r:id="rId18"/>
    <p:sldId id="263" r:id="rId19"/>
    <p:sldId id="293" r:id="rId20"/>
    <p:sldId id="294" r:id="rId21"/>
    <p:sldId id="295" r:id="rId22"/>
    <p:sldId id="296" r:id="rId23"/>
    <p:sldId id="297" r:id="rId24"/>
    <p:sldId id="299" r:id="rId25"/>
    <p:sldId id="302" r:id="rId26"/>
    <p:sldId id="304" r:id="rId27"/>
    <p:sldId id="305" r:id="rId28"/>
    <p:sldId id="307" r:id="rId29"/>
    <p:sldId id="308" r:id="rId30"/>
    <p:sldId id="310" r:id="rId31"/>
    <p:sldId id="313" r:id="rId32"/>
    <p:sldId id="315" r:id="rId33"/>
    <p:sldId id="318" r:id="rId34"/>
    <p:sldId id="323" r:id="rId35"/>
    <p:sldId id="324" r:id="rId36"/>
    <p:sldId id="326" r:id="rId37"/>
    <p:sldId id="330" r:id="rId38"/>
    <p:sldId id="332" r:id="rId39"/>
    <p:sldId id="331" r:id="rId40"/>
    <p:sldId id="328" r:id="rId41"/>
    <p:sldId id="333" r:id="rId42"/>
    <p:sldId id="329" r:id="rId43"/>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545454"/>
    <a:srgbClr val="606060"/>
    <a:srgbClr val="00FFCC"/>
    <a:srgbClr val="0066FF"/>
    <a:srgbClr val="000099"/>
    <a:srgbClr val="660066"/>
    <a:srgbClr val="025198"/>
    <a:srgbClr val="CC99FF"/>
    <a:srgbClr val="422C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40" autoAdjust="0"/>
    <p:restoredTop sz="94533" autoAdjust="0"/>
  </p:normalViewPr>
  <p:slideViewPr>
    <p:cSldViewPr>
      <p:cViewPr varScale="1">
        <p:scale>
          <a:sx n="75" d="100"/>
          <a:sy n="75" d="100"/>
        </p:scale>
        <p:origin x="112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G:\desarrollo%20tema\presentacion%20tesis\datos%20unificados%20pymes%20U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F:\desarrollo%20tema\pib\analisis%20PIB%20a&#241;o%202014%20-%202016.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F:\desarrollo%20tema\pib\analisis%20PIB%20a&#241;o%202014%20-%202016.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F:\desarrollo%20tema\pib\analisis%20PIB%20a&#241;o%202014%20-%202016.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F:\desarrollo%20tema\pib\analisis%20PIB%20a&#241;o%202014%20-%202016.xlsx"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E:\desarrollo%20tema\salvaguardias\recaudaciones%20aduana%202014-2016.xlsx" TargetMode="External"/><Relationship Id="rId2" Type="http://schemas.microsoft.com/office/2011/relationships/chartColorStyle" Target="colors10.xml"/><Relationship Id="rId1" Type="http://schemas.microsoft.com/office/2011/relationships/chartStyle" Target="style10.xml"/></Relationships>
</file>

<file path=ppt/charts/_rels/chart15.xml.rels><?xml version="1.0" encoding="UTF-8" standalone="yes"?>
<Relationships xmlns="http://schemas.openxmlformats.org/package/2006/relationships"><Relationship Id="rId3" Type="http://schemas.openxmlformats.org/officeDocument/2006/relationships/oleObject" Target="file:///E:\desarrollo%20tema\salvaguardias\recaudaciones%20aduana%202014-2016.xlsx" TargetMode="External"/><Relationship Id="rId2" Type="http://schemas.microsoft.com/office/2011/relationships/chartColorStyle" Target="colors11.xml"/><Relationship Id="rId1" Type="http://schemas.microsoft.com/office/2011/relationships/chartStyle" Target="style11.xml"/></Relationships>
</file>

<file path=ppt/charts/_rels/chart16.xml.rels><?xml version="1.0" encoding="UTF-8" standalone="yes"?>
<Relationships xmlns="http://schemas.openxmlformats.org/package/2006/relationships"><Relationship Id="rId3" Type="http://schemas.openxmlformats.org/officeDocument/2006/relationships/oleObject" Target="file:///F:\personal\volumen%20de%20credito%20pymes\Variaciones%20credito%20pymes%202014%20-2016.xlsx" TargetMode="External"/><Relationship Id="rId2" Type="http://schemas.microsoft.com/office/2011/relationships/chartColorStyle" Target="colors12.xml"/><Relationship Id="rId1" Type="http://schemas.microsoft.com/office/2011/relationships/chartStyle" Target="style12.xml"/></Relationships>
</file>

<file path=ppt/charts/_rels/chart17.xml.rels><?xml version="1.0" encoding="UTF-8" standalone="yes"?>
<Relationships xmlns="http://schemas.openxmlformats.org/package/2006/relationships"><Relationship Id="rId3" Type="http://schemas.openxmlformats.org/officeDocument/2006/relationships/oleObject" Target="file:///G:\desarrollo%20tema\salvaguardias\DATOS%20ESTADISTICOS%20MEDIDAS\variacion%20importaciones%202014%20-%202016.xlsx" TargetMode="External"/><Relationship Id="rId2" Type="http://schemas.microsoft.com/office/2011/relationships/chartColorStyle" Target="colors13.xml"/><Relationship Id="rId1" Type="http://schemas.microsoft.com/office/2011/relationships/chartStyle" Target="style13.xml"/></Relationships>
</file>

<file path=ppt/charts/_rels/chart18.xml.rels><?xml version="1.0" encoding="UTF-8" standalone="yes"?>
<Relationships xmlns="http://schemas.openxmlformats.org/package/2006/relationships"><Relationship Id="rId3" Type="http://schemas.openxmlformats.org/officeDocument/2006/relationships/oleObject" Target="file:///G:\desarrollo%20tema\salvaguardias\DATOS%20ESTADISTICOS%20MEDIDAS\Balanza%20comercial%20del%202014%20-%202016.xlsx" TargetMode="External"/><Relationship Id="rId2" Type="http://schemas.microsoft.com/office/2011/relationships/chartColorStyle" Target="colors14.xml"/><Relationship Id="rId1" Type="http://schemas.microsoft.com/office/2011/relationships/chartStyle" Target="style14.xml"/></Relationships>
</file>

<file path=ppt/charts/_rels/chart19.xml.rels><?xml version="1.0" encoding="UTF-8" standalone="yes"?>
<Relationships xmlns="http://schemas.openxmlformats.org/package/2006/relationships"><Relationship Id="rId3" Type="http://schemas.openxmlformats.org/officeDocument/2006/relationships/oleObject" Target="file:///G:\desarrollo%20tema\pib\pib%20precios%20constantes\Detalles%20PIB%20constante.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file:///G:\desarrollo%20tema\presentacion%20tesis\datos%20unificados%20pymes%20U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G:\desarrollo%20tema\pib\pib%20precios%20constantes\Detalles%20PIB%20constante.xlsx" TargetMode="External"/><Relationship Id="rId2" Type="http://schemas.microsoft.com/office/2011/relationships/chartColorStyle" Target="colors16.xml"/><Relationship Id="rId1" Type="http://schemas.microsoft.com/office/2011/relationships/chartStyle" Target="style16.xml"/></Relationships>
</file>

<file path=ppt/charts/_rels/chart21.xml.rels><?xml version="1.0" encoding="UTF-8" standalone="yes"?>
<Relationships xmlns="http://schemas.openxmlformats.org/package/2006/relationships"><Relationship Id="rId3" Type="http://schemas.openxmlformats.org/officeDocument/2006/relationships/oleObject" Target="file:///G:\desarrollo%20tema\Estadisticas%20Ecuador\consolidado%20empresas%20comercio%202013%20-%202015.xlsx" TargetMode="External"/><Relationship Id="rId2" Type="http://schemas.microsoft.com/office/2011/relationships/chartColorStyle" Target="colors17.xml"/><Relationship Id="rId1" Type="http://schemas.microsoft.com/office/2011/relationships/chartStyle" Target="style17.xml"/></Relationships>
</file>

<file path=ppt/charts/_rels/chart22.xml.rels><?xml version="1.0" encoding="UTF-8" standalone="yes"?>
<Relationships xmlns="http://schemas.openxmlformats.org/package/2006/relationships"><Relationship Id="rId3" Type="http://schemas.openxmlformats.org/officeDocument/2006/relationships/oleObject" Target="file:///G:\desarrollo%20tema\Estadisticas%20Ecuador\consolidado%20empresas%20comercio%202013%20-%202015.xlsx" TargetMode="External"/><Relationship Id="rId2" Type="http://schemas.microsoft.com/office/2011/relationships/chartColorStyle" Target="colors18.xml"/><Relationship Id="rId1" Type="http://schemas.microsoft.com/office/2011/relationships/chartStyle" Target="style18.xml"/></Relationships>
</file>

<file path=ppt/charts/_rels/chart23.xml.rels><?xml version="1.0" encoding="UTF-8" standalone="yes"?>
<Relationships xmlns="http://schemas.openxmlformats.org/package/2006/relationships"><Relationship Id="rId3" Type="http://schemas.openxmlformats.org/officeDocument/2006/relationships/oleObject" Target="file:///G:\desarrollo%20tema\Estadisticas%20Ecuador\consolidado%20empresas%20comercio%202013%20-%202015.xlsx" TargetMode="External"/><Relationship Id="rId2" Type="http://schemas.microsoft.com/office/2011/relationships/chartColorStyle" Target="colors19.xml"/><Relationship Id="rId1" Type="http://schemas.microsoft.com/office/2011/relationships/chartStyle" Target="style19.xml"/></Relationships>
</file>

<file path=ppt/charts/_rels/chart24.xml.rels><?xml version="1.0" encoding="UTF-8" standalone="yes"?>
<Relationships xmlns="http://schemas.openxmlformats.org/package/2006/relationships"><Relationship Id="rId3" Type="http://schemas.openxmlformats.org/officeDocument/2006/relationships/oleObject" Target="file:///E:\desarrollo%20tema\precios%20de%20mercado\indice%20de%20precios%20al%20consumidor%202014%20-%202016.xlsx" TargetMode="External"/><Relationship Id="rId2" Type="http://schemas.microsoft.com/office/2011/relationships/chartColorStyle" Target="colors20.xml"/><Relationship Id="rId1" Type="http://schemas.microsoft.com/office/2011/relationships/chartStyle" Target="style20.xml"/></Relationships>
</file>

<file path=ppt/charts/_rels/chart25.xml.rels><?xml version="1.0" encoding="UTF-8" standalone="yes"?>
<Relationships xmlns="http://schemas.openxmlformats.org/package/2006/relationships"><Relationship Id="rId3" Type="http://schemas.openxmlformats.org/officeDocument/2006/relationships/oleObject" Target="file:///E:\desarrollo%20tema\precios%20de%20mercado\indice%20de%20precios%20al%20consumidor%202014%20-%202016.xlsx" TargetMode="External"/><Relationship Id="rId2" Type="http://schemas.microsoft.com/office/2011/relationships/chartColorStyle" Target="colors21.xml"/><Relationship Id="rId1" Type="http://schemas.microsoft.com/office/2011/relationships/chartStyle" Target="style21.xml"/></Relationships>
</file>

<file path=ppt/charts/_rels/chart26.xml.rels><?xml version="1.0" encoding="UTF-8" standalone="yes"?>
<Relationships xmlns="http://schemas.openxmlformats.org/package/2006/relationships"><Relationship Id="rId3" Type="http://schemas.openxmlformats.org/officeDocument/2006/relationships/oleObject" Target="file:///E:\desarrollo%20tema\precios%20de%20mercado\inflacio%202014-2016%20e%20IPC%202015-2016.xlsx" TargetMode="External"/><Relationship Id="rId2" Type="http://schemas.microsoft.com/office/2011/relationships/chartColorStyle" Target="colors22.xml"/><Relationship Id="rId1" Type="http://schemas.microsoft.com/office/2011/relationships/chartStyle" Target="style22.xml"/></Relationships>
</file>

<file path=ppt/charts/_rels/chart27.xml.rels><?xml version="1.0" encoding="UTF-8" standalone="yes"?>
<Relationships xmlns="http://schemas.openxmlformats.org/package/2006/relationships"><Relationship Id="rId3" Type="http://schemas.openxmlformats.org/officeDocument/2006/relationships/oleObject" Target="file:///G:\desarrollo%20tema\impuestos\impuesto%20por%20actividad%20economica%20Quito%20con%20valores%20recaudados.xlsx" TargetMode="External"/><Relationship Id="rId2" Type="http://schemas.microsoft.com/office/2011/relationships/chartColorStyle" Target="colors23.xml"/><Relationship Id="rId1" Type="http://schemas.microsoft.com/office/2011/relationships/chartStyle" Target="style23.xml"/></Relationships>
</file>

<file path=ppt/charts/_rels/chart2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4.xml"/><Relationship Id="rId1" Type="http://schemas.microsoft.com/office/2011/relationships/chartStyle" Target="style24.xml"/></Relationships>
</file>

<file path=ppt/charts/_rels/chart29.xml.rels><?xml version="1.0" encoding="UTF-8" standalone="yes"?>
<Relationships xmlns="http://schemas.openxmlformats.org/package/2006/relationships"><Relationship Id="rId3" Type="http://schemas.openxmlformats.org/officeDocument/2006/relationships/oleObject" Target="file:///G:\desarrollo%20tema\cuestionario\encuesta%20final\tabulacion%20encuesta.xlsx" TargetMode="External"/><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oleObject" Target="file:///G:\desarrollo%20tema\estadisticas%20pymes%20Estados%20Unidos\estadisticas%20estados%20unidos%20consolidado.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oleObject" Target="file:///G:\desarrollo%20tema\cuestionario\encuesta%20final\tabulacion%20encuesta.xlsx" TargetMode="External"/></Relationships>
</file>

<file path=ppt/charts/_rels/chart31.xml.rels><?xml version="1.0" encoding="UTF-8" standalone="yes"?>
<Relationships xmlns="http://schemas.openxmlformats.org/package/2006/relationships"><Relationship Id="rId3" Type="http://schemas.openxmlformats.org/officeDocument/2006/relationships/oleObject" Target="file:///G:\desarrollo%20tema\cuestionario\encuesta%20final\tabulacion%20encuesta.xlsx" TargetMode="External"/><Relationship Id="rId2" Type="http://schemas.microsoft.com/office/2011/relationships/chartColorStyle" Target="colors26.xml"/><Relationship Id="rId1" Type="http://schemas.microsoft.com/office/2011/relationships/chartStyle" Target="style26.xml"/></Relationships>
</file>

<file path=ppt/charts/_rels/chart32.xml.rels><?xml version="1.0" encoding="UTF-8" standalone="yes"?>
<Relationships xmlns="http://schemas.openxmlformats.org/package/2006/relationships"><Relationship Id="rId1" Type="http://schemas.openxmlformats.org/officeDocument/2006/relationships/oleObject" Target="file:///G:\desarrollo%20tema\cuestionario\encuesta%20final\tabulacion%20encuesta.xlsx" TargetMode="External"/></Relationships>
</file>

<file path=ppt/charts/_rels/chart33.xml.rels><?xml version="1.0" encoding="UTF-8" standalone="yes"?>
<Relationships xmlns="http://schemas.openxmlformats.org/package/2006/relationships"><Relationship Id="rId3" Type="http://schemas.openxmlformats.org/officeDocument/2006/relationships/oleObject" Target="file:///G:\desarrollo%20tema\cuestionario\encuesta%20final\tabulacion%20encuesta.xlsx" TargetMode="External"/><Relationship Id="rId2" Type="http://schemas.microsoft.com/office/2011/relationships/chartColorStyle" Target="colors27.xml"/><Relationship Id="rId1" Type="http://schemas.microsoft.com/office/2011/relationships/chartStyle" Target="style27.xml"/></Relationships>
</file>

<file path=ppt/charts/_rels/chart34.xml.rels><?xml version="1.0" encoding="UTF-8" standalone="yes"?>
<Relationships xmlns="http://schemas.openxmlformats.org/package/2006/relationships"><Relationship Id="rId3" Type="http://schemas.openxmlformats.org/officeDocument/2006/relationships/oleObject" Target="file:///G:\desarrollo%20tema\cuestionario\encuesta%20final\tabulacion%20encuesta.xlsx" TargetMode="External"/><Relationship Id="rId2" Type="http://schemas.microsoft.com/office/2011/relationships/chartColorStyle" Target="colors28.xml"/><Relationship Id="rId1" Type="http://schemas.microsoft.com/office/2011/relationships/chartStyle" Target="style28.xml"/></Relationships>
</file>

<file path=ppt/charts/_rels/chart35.xml.rels><?xml version="1.0" encoding="UTF-8" standalone="yes"?>
<Relationships xmlns="http://schemas.openxmlformats.org/package/2006/relationships"><Relationship Id="rId3" Type="http://schemas.openxmlformats.org/officeDocument/2006/relationships/oleObject" Target="file:///G:\desarrollo%20tema\cuestionario\encuesta%20final\tabulacion%20encuesta.xlsx" TargetMode="External"/><Relationship Id="rId2" Type="http://schemas.microsoft.com/office/2011/relationships/chartColorStyle" Target="colors29.xml"/><Relationship Id="rId1" Type="http://schemas.microsoft.com/office/2011/relationships/chartStyle" Target="style29.xml"/></Relationships>
</file>

<file path=ppt/charts/_rels/chart36.xml.rels><?xml version="1.0" encoding="UTF-8" standalone="yes"?>
<Relationships xmlns="http://schemas.openxmlformats.org/package/2006/relationships"><Relationship Id="rId3" Type="http://schemas.openxmlformats.org/officeDocument/2006/relationships/oleObject" Target="file:///F:\desarrollo%20tema\cuestionario\encuesta%20final\tabulacion%20encuesta.xlsx" TargetMode="External"/><Relationship Id="rId2" Type="http://schemas.microsoft.com/office/2011/relationships/chartColorStyle" Target="colors30.xml"/><Relationship Id="rId1" Type="http://schemas.microsoft.com/office/2011/relationships/chartStyle" Target="style30.xml"/></Relationships>
</file>

<file path=ppt/charts/_rels/chart37.xml.rels><?xml version="1.0" encoding="UTF-8" standalone="yes"?>
<Relationships xmlns="http://schemas.openxmlformats.org/package/2006/relationships"><Relationship Id="rId3" Type="http://schemas.openxmlformats.org/officeDocument/2006/relationships/oleObject" Target="file:///G:\desarrollo%20tema\cuestionario\encuesta%20final\tabulacion%20encuesta.xlsx" TargetMode="External"/><Relationship Id="rId2" Type="http://schemas.microsoft.com/office/2011/relationships/chartColorStyle" Target="colors31.xml"/><Relationship Id="rId1" Type="http://schemas.microsoft.com/office/2011/relationships/chartStyle" Target="style31.xml"/></Relationships>
</file>

<file path=ppt/charts/_rels/chart38.xml.rels><?xml version="1.0" encoding="UTF-8" standalone="yes"?>
<Relationships xmlns="http://schemas.openxmlformats.org/package/2006/relationships"><Relationship Id="rId1" Type="http://schemas.openxmlformats.org/officeDocument/2006/relationships/oleObject" Target="file:///G:\desarrollo%20tema\cuestionario\encuesta%20final\tabulacion%20encuesta.xlsx" TargetMode="External"/></Relationships>
</file>

<file path=ppt/charts/_rels/chart39.xml.rels><?xml version="1.0" encoding="UTF-8" standalone="yes"?>
<Relationships xmlns="http://schemas.openxmlformats.org/package/2006/relationships"><Relationship Id="rId1" Type="http://schemas.openxmlformats.org/officeDocument/2006/relationships/oleObject" Target="file:///G:\desarrollo%20tema\cuestionario\encuesta%20final\tabulacion%20encuesta.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F:\desarrollo%20tema\presentacion%20tesis\estadisticas%20empresas%20ecuador.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file:///G:\desarrollo%20tema\cuestionario\encuesta%20final\tabulacion%20encuesta.xlsx" TargetMode="External"/><Relationship Id="rId2" Type="http://schemas.microsoft.com/office/2011/relationships/chartColorStyle" Target="colors32.xml"/><Relationship Id="rId1" Type="http://schemas.microsoft.com/office/2011/relationships/chartStyle" Target="style32.xml"/></Relationships>
</file>

<file path=ppt/charts/_rels/chart41.xml.rels><?xml version="1.0" encoding="UTF-8" standalone="yes"?>
<Relationships xmlns="http://schemas.openxmlformats.org/package/2006/relationships"><Relationship Id="rId1" Type="http://schemas.openxmlformats.org/officeDocument/2006/relationships/oleObject" Target="file:///G:\desarrollo%20tema\cuestionario\encuesta%20final\tabulacion%20encuesta.xlsx" TargetMode="External"/></Relationships>
</file>

<file path=ppt/charts/_rels/chart42.xml.rels><?xml version="1.0" encoding="UTF-8" standalone="yes"?>
<Relationships xmlns="http://schemas.openxmlformats.org/package/2006/relationships"><Relationship Id="rId1" Type="http://schemas.openxmlformats.org/officeDocument/2006/relationships/oleObject" Target="file:///G:\desarrollo%20tema\cuestionario\encuesta%20final\tabulacion%20encuesta.xlsx" TargetMode="External"/></Relationships>
</file>

<file path=ppt/charts/_rels/chart43.xml.rels><?xml version="1.0" encoding="UTF-8" standalone="yes"?>
<Relationships xmlns="http://schemas.openxmlformats.org/package/2006/relationships"><Relationship Id="rId3" Type="http://schemas.openxmlformats.org/officeDocument/2006/relationships/oleObject" Target="file:///G:\desarrollo%20tema\cuestionario\encuesta%20final\tabulacion%20encuesta.xlsx" TargetMode="External"/><Relationship Id="rId2" Type="http://schemas.microsoft.com/office/2011/relationships/chartColorStyle" Target="colors33.xml"/><Relationship Id="rId1" Type="http://schemas.microsoft.com/office/2011/relationships/chartStyle" Target="style33.xml"/></Relationships>
</file>

<file path=ppt/charts/_rels/chart44.xml.rels><?xml version="1.0" encoding="UTF-8" standalone="yes"?>
<Relationships xmlns="http://schemas.openxmlformats.org/package/2006/relationships"><Relationship Id="rId3" Type="http://schemas.openxmlformats.org/officeDocument/2006/relationships/oleObject" Target="file:///F:\desarrollo%20tema\cuestionario\encuesta%20final\tabulacion%20encuesta.xlsx" TargetMode="External"/><Relationship Id="rId2" Type="http://schemas.microsoft.com/office/2011/relationships/chartColorStyle" Target="colors34.xml"/><Relationship Id="rId1" Type="http://schemas.microsoft.com/office/2011/relationships/chartStyle" Target="style34.xml"/></Relationships>
</file>

<file path=ppt/charts/_rels/chart45.xml.rels><?xml version="1.0" encoding="UTF-8" standalone="yes"?>
<Relationships xmlns="http://schemas.openxmlformats.org/package/2006/relationships"><Relationship Id="rId1" Type="http://schemas.openxmlformats.org/officeDocument/2006/relationships/oleObject" Target="file:///G:\desarrollo%20tema\pib\pib%20precios%20constantes\Detalles%20PIB%20constante.xlsx" TargetMode="External"/></Relationships>
</file>

<file path=ppt/charts/_rels/chart46.xml.rels><?xml version="1.0" encoding="UTF-8" standalone="yes"?>
<Relationships xmlns="http://schemas.openxmlformats.org/package/2006/relationships"><Relationship Id="rId1" Type="http://schemas.openxmlformats.org/officeDocument/2006/relationships/oleObject" Target="file:///G:\desarrollo%20tema\pib\pib%20precios%20constantes\Detalles%20PIB%20constante.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F:\desarrollo%20tema\presentacion%20tesis\estadisticas%20empresas%20ecuado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F:\desarrollo%20tema\presentacion%20tesis\estadisticas%20empresas%20ecuado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F:\desarrollo%20tema\presentacion%20tesis\estadisticas%20empresas%20ecuador.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F:\desarrollo%20tema\presentacion%20tesis\estadisticas%20empresas%20ecuador.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F:\desarrollo%20tema\presentacion%20tesis\estadisticas%20empresas%20ecuador.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baseline="0">
                <a:solidFill>
                  <a:schemeClr val="tx1">
                    <a:lumMod val="65000"/>
                    <a:lumOff val="35000"/>
                  </a:schemeClr>
                </a:solidFill>
                <a:latin typeface="+mn-lt"/>
                <a:ea typeface="+mn-ea"/>
                <a:cs typeface="+mn-cs"/>
              </a:defRPr>
            </a:pPr>
            <a:r>
              <a:rPr lang="es-EC"/>
              <a:t>Crecimiento del empleo, Europa</a:t>
            </a:r>
          </a:p>
        </c:rich>
      </c:tx>
      <c:overlay val="0"/>
      <c:spPr>
        <a:noFill/>
        <a:ln>
          <a:noFill/>
        </a:ln>
        <a:effectLst/>
      </c:spPr>
      <c:txPr>
        <a:bodyPr rot="0" spcFirstLastPara="1" vertOverflow="ellipsis" vert="horz" wrap="square" anchor="ctr" anchorCtr="1"/>
        <a:lstStyle/>
        <a:p>
          <a:pPr>
            <a:defRPr sz="1440" b="1" i="0" u="none" strike="noStrike" kern="1200" baseline="0">
              <a:solidFill>
                <a:schemeClr val="tx1">
                  <a:lumMod val="65000"/>
                  <a:lumOff val="35000"/>
                </a:schemeClr>
              </a:solidFill>
              <a:latin typeface="+mn-lt"/>
              <a:ea typeface="+mn-ea"/>
              <a:cs typeface="+mn-cs"/>
            </a:defRPr>
          </a:pPr>
          <a:endParaRPr lang="es-EC"/>
        </a:p>
      </c:txPr>
    </c:title>
    <c:autoTitleDeleted val="0"/>
    <c:plotArea>
      <c:layout/>
      <c:lineChart>
        <c:grouping val="standard"/>
        <c:varyColors val="0"/>
        <c:ser>
          <c:idx val="0"/>
          <c:order val="0"/>
          <c:tx>
            <c:strRef>
              <c:f>'micro total'!$L$79</c:f>
              <c:strCache>
                <c:ptCount val="1"/>
                <c:pt idx="0">
                  <c:v>Micro</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'micro total'!$M$78:$P$78</c:f>
              <c:strCache>
                <c:ptCount val="4"/>
                <c:pt idx="0">
                  <c:v>1988/1990</c:v>
                </c:pt>
                <c:pt idx="1">
                  <c:v>1990/1993</c:v>
                </c:pt>
                <c:pt idx="2">
                  <c:v>1993/2000</c:v>
                </c:pt>
                <c:pt idx="3">
                  <c:v>1988/2000</c:v>
                </c:pt>
              </c:strCache>
            </c:strRef>
          </c:cat>
          <c:val>
            <c:numRef>
              <c:f>'micro total'!$M$79:$P$79</c:f>
              <c:numCache>
                <c:formatCode>0.0%</c:formatCode>
                <c:ptCount val="4"/>
                <c:pt idx="0">
                  <c:v>6.0000000000000001E-3</c:v>
                </c:pt>
                <c:pt idx="1">
                  <c:v>-8.0000000000000002E-3</c:v>
                </c:pt>
                <c:pt idx="2">
                  <c:v>4.0000000000000001E-3</c:v>
                </c:pt>
                <c:pt idx="3">
                  <c:v>1E-3</c:v>
                </c:pt>
              </c:numCache>
            </c:numRef>
          </c:val>
          <c:smooth val="0"/>
        </c:ser>
        <c:ser>
          <c:idx val="1"/>
          <c:order val="1"/>
          <c:tx>
            <c:strRef>
              <c:f>'micro total'!$L$80</c:f>
              <c:strCache>
                <c:ptCount val="1"/>
                <c:pt idx="0">
                  <c:v>Pequeña</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strRef>
              <c:f>'micro total'!$M$78:$P$78</c:f>
              <c:strCache>
                <c:ptCount val="4"/>
                <c:pt idx="0">
                  <c:v>1988/1990</c:v>
                </c:pt>
                <c:pt idx="1">
                  <c:v>1990/1993</c:v>
                </c:pt>
                <c:pt idx="2">
                  <c:v>1993/2000</c:v>
                </c:pt>
                <c:pt idx="3">
                  <c:v>1988/2000</c:v>
                </c:pt>
              </c:strCache>
            </c:strRef>
          </c:cat>
          <c:val>
            <c:numRef>
              <c:f>'micro total'!$M$80:$P$80</c:f>
              <c:numCache>
                <c:formatCode>0.0%</c:formatCode>
                <c:ptCount val="4"/>
                <c:pt idx="0">
                  <c:v>6.0000000000000001E-3</c:v>
                </c:pt>
                <c:pt idx="1">
                  <c:v>-1.3999999999999999E-2</c:v>
                </c:pt>
                <c:pt idx="2">
                  <c:v>3.0000000000000001E-3</c:v>
                </c:pt>
                <c:pt idx="3">
                  <c:v>-1E-3</c:v>
                </c:pt>
              </c:numCache>
            </c:numRef>
          </c:val>
          <c:smooth val="0"/>
        </c:ser>
        <c:ser>
          <c:idx val="2"/>
          <c:order val="2"/>
          <c:tx>
            <c:strRef>
              <c:f>'micro total'!$L$81</c:f>
              <c:strCache>
                <c:ptCount val="1"/>
                <c:pt idx="0">
                  <c:v>Mediana</c:v>
                </c:pt>
              </c:strCache>
            </c:strRef>
          </c:tx>
          <c:spPr>
            <a:ln w="34925" cap="rnd">
              <a:solidFill>
                <a:schemeClr val="accent6"/>
              </a:solidFill>
              <a:round/>
            </a:ln>
            <a:effectLst>
              <a:outerShdw blurRad="57150" dist="19050" dir="5400000" algn="ctr" rotWithShape="0">
                <a:srgbClr val="000000">
                  <a:alpha val="63000"/>
                </a:srgbClr>
              </a:outerShdw>
            </a:effectLst>
          </c:spPr>
          <c:marker>
            <c:symbol val="none"/>
          </c:marker>
          <c:cat>
            <c:strRef>
              <c:f>'micro total'!$M$78:$P$78</c:f>
              <c:strCache>
                <c:ptCount val="4"/>
                <c:pt idx="0">
                  <c:v>1988/1990</c:v>
                </c:pt>
                <c:pt idx="1">
                  <c:v>1990/1993</c:v>
                </c:pt>
                <c:pt idx="2">
                  <c:v>1993/2000</c:v>
                </c:pt>
                <c:pt idx="3">
                  <c:v>1988/2000</c:v>
                </c:pt>
              </c:strCache>
            </c:strRef>
          </c:cat>
          <c:val>
            <c:numRef>
              <c:f>'micro total'!$M$81:$P$81</c:f>
              <c:numCache>
                <c:formatCode>0.0%</c:formatCode>
                <c:ptCount val="4"/>
                <c:pt idx="0">
                  <c:v>4.0000000000000001E-3</c:v>
                </c:pt>
                <c:pt idx="1">
                  <c:v>-0.02</c:v>
                </c:pt>
                <c:pt idx="2">
                  <c:v>3.0000000000000001E-3</c:v>
                </c:pt>
                <c:pt idx="3">
                  <c:v>-3.0000000000000001E-3</c:v>
                </c:pt>
              </c:numCache>
            </c:numRef>
          </c:val>
          <c:smooth val="0"/>
        </c:ser>
        <c:ser>
          <c:idx val="3"/>
          <c:order val="3"/>
          <c:tx>
            <c:strRef>
              <c:f>'micro total'!$L$82</c:f>
              <c:strCache>
                <c:ptCount val="1"/>
                <c:pt idx="0">
                  <c:v>Empresas grandes</c:v>
                </c:pt>
              </c:strCache>
            </c:strRef>
          </c:tx>
          <c:spPr>
            <a:ln w="34925" cap="rnd">
              <a:solidFill>
                <a:schemeClr val="accent2">
                  <a:lumMod val="60000"/>
                </a:schemeClr>
              </a:solidFill>
              <a:round/>
            </a:ln>
            <a:effectLst>
              <a:outerShdw blurRad="57150" dist="19050" dir="5400000" algn="ctr" rotWithShape="0">
                <a:srgbClr val="000000">
                  <a:alpha val="63000"/>
                </a:srgbClr>
              </a:outerShdw>
            </a:effectLst>
          </c:spPr>
          <c:marker>
            <c:symbol val="none"/>
          </c:marker>
          <c:cat>
            <c:strRef>
              <c:f>'micro total'!$M$78:$P$78</c:f>
              <c:strCache>
                <c:ptCount val="4"/>
                <c:pt idx="0">
                  <c:v>1988/1990</c:v>
                </c:pt>
                <c:pt idx="1">
                  <c:v>1990/1993</c:v>
                </c:pt>
                <c:pt idx="2">
                  <c:v>1993/2000</c:v>
                </c:pt>
                <c:pt idx="3">
                  <c:v>1988/2000</c:v>
                </c:pt>
              </c:strCache>
            </c:strRef>
          </c:cat>
          <c:val>
            <c:numRef>
              <c:f>'micro total'!$M$82:$P$82</c:f>
              <c:numCache>
                <c:formatCode>0.0%</c:formatCode>
                <c:ptCount val="4"/>
                <c:pt idx="0">
                  <c:v>2E-3</c:v>
                </c:pt>
                <c:pt idx="1">
                  <c:v>-0.02</c:v>
                </c:pt>
                <c:pt idx="2">
                  <c:v>2E-3</c:v>
                </c:pt>
                <c:pt idx="3">
                  <c:v>-4.0000000000000001E-3</c:v>
                </c:pt>
              </c:numCache>
            </c:numRef>
          </c:val>
          <c:smooth val="0"/>
        </c:ser>
        <c:dLbls>
          <c:showLegendKey val="0"/>
          <c:showVal val="0"/>
          <c:showCatName val="0"/>
          <c:showSerName val="0"/>
          <c:showPercent val="0"/>
          <c:showBubbleSize val="0"/>
        </c:dLbls>
        <c:smooth val="0"/>
        <c:axId val="147930768"/>
        <c:axId val="147931160"/>
      </c:lineChart>
      <c:catAx>
        <c:axId val="14793076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crossAx val="147931160"/>
        <c:crosses val="autoZero"/>
        <c:auto val="1"/>
        <c:lblAlgn val="ctr"/>
        <c:lblOffset val="100"/>
        <c:noMultiLvlLbl val="0"/>
      </c:catAx>
      <c:valAx>
        <c:axId val="1479311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EC"/>
          </a:p>
        </c:txPr>
        <c:crossAx val="147930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sz="1200"/>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200"/>
            </a:pPr>
            <a:r>
              <a:rPr lang="es-EC" sz="1200"/>
              <a:t>Participación en el PIB por sectores año 2013 </a:t>
            </a:r>
          </a:p>
        </c:rich>
      </c:tx>
      <c:overlay val="0"/>
      <c:spPr>
        <a:noFill/>
        <a:ln>
          <a:noFill/>
        </a:ln>
        <a:effectLst/>
      </c:sp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Hoja1!$I$15</c:f>
              <c:strCache>
                <c:ptCount val="1"/>
                <c:pt idx="0">
                  <c:v>Participación en el PIB </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Pt>
            <c:idx val="0"/>
            <c:invertIfNegative val="0"/>
            <c:bubble3D val="0"/>
            <c:spPr>
              <a:solidFill>
                <a:srgbClr val="92D050"/>
              </a:solidFill>
              <a:ln w="9525" cap="flat" cmpd="sng" algn="ctr">
                <a:solidFill>
                  <a:schemeClr val="accent2">
                    <a:lumMod val="75000"/>
                  </a:schemeClr>
                </a:solidFill>
                <a:round/>
              </a:ln>
              <a:effectLst/>
              <a:sp3d contourW="9525">
                <a:contourClr>
                  <a:schemeClr val="accent2">
                    <a:lumMod val="75000"/>
                  </a:schemeClr>
                </a:contourClr>
              </a:sp3d>
            </c:spPr>
          </c:dPt>
          <c:dPt>
            <c:idx val="1"/>
            <c:invertIfNegative val="0"/>
            <c:bubble3D val="0"/>
            <c:spPr>
              <a:solidFill>
                <a:srgbClr val="3399FF"/>
              </a:solidFill>
              <a:ln w="9525" cap="flat" cmpd="sng" algn="ctr">
                <a:solidFill>
                  <a:schemeClr val="accent2">
                    <a:lumMod val="75000"/>
                  </a:schemeClr>
                </a:solidFill>
                <a:round/>
              </a:ln>
              <a:effectLst/>
              <a:sp3d contourW="9525">
                <a:contourClr>
                  <a:schemeClr val="accent2">
                    <a:lumMod val="75000"/>
                  </a:schemeClr>
                </a:contourClr>
              </a:sp3d>
            </c:spPr>
          </c:dPt>
          <c:dPt>
            <c:idx val="2"/>
            <c:invertIfNegative val="0"/>
            <c:bubble3D val="0"/>
            <c:spPr>
              <a:solidFill>
                <a:srgbClr val="FF99FF"/>
              </a:solidFill>
              <a:ln w="9525" cap="flat" cmpd="sng" algn="ctr">
                <a:solidFill>
                  <a:schemeClr val="accent2">
                    <a:lumMod val="75000"/>
                  </a:schemeClr>
                </a:solidFill>
                <a:round/>
              </a:ln>
              <a:effectLst/>
              <a:sp3d contourW="9525">
                <a:contourClr>
                  <a:schemeClr val="accent2">
                    <a:lumMod val="75000"/>
                  </a:schemeClr>
                </a:contourClr>
              </a:sp3d>
            </c:spPr>
          </c:dPt>
          <c:dPt>
            <c:idx val="3"/>
            <c:invertIfNegative val="0"/>
            <c:bubble3D val="0"/>
            <c:spPr>
              <a:solidFill>
                <a:srgbClr val="FF5050"/>
              </a:solidFill>
              <a:ln w="9525" cap="flat" cmpd="sng" algn="ctr">
                <a:solidFill>
                  <a:schemeClr val="accent2">
                    <a:lumMod val="75000"/>
                  </a:schemeClr>
                </a:solidFill>
                <a:round/>
              </a:ln>
              <a:effectLst/>
              <a:sp3d contourW="9525">
                <a:contourClr>
                  <a:schemeClr val="accent2">
                    <a:lumMod val="75000"/>
                  </a:schemeClr>
                </a:contourClr>
              </a:sp3d>
            </c:spPr>
          </c:dPt>
          <c:dPt>
            <c:idx val="4"/>
            <c:invertIfNegative val="0"/>
            <c:bubble3D val="0"/>
            <c:spPr>
              <a:solidFill>
                <a:srgbClr val="FFFF00"/>
              </a:solidFill>
              <a:ln w="9525" cap="flat" cmpd="sng" algn="ctr">
                <a:solidFill>
                  <a:schemeClr val="accent2">
                    <a:lumMod val="75000"/>
                  </a:schemeClr>
                </a:solidFill>
                <a:round/>
              </a:ln>
              <a:effectLst/>
              <a:sp3d contourW="9525">
                <a:contourClr>
                  <a:schemeClr val="accent2">
                    <a:lumMod val="75000"/>
                  </a:schemeClr>
                </a:contourClr>
              </a:sp3d>
            </c:spPr>
          </c:dPt>
          <c:dPt>
            <c:idx val="5"/>
            <c:invertIfNegative val="0"/>
            <c:bubble3D val="0"/>
            <c:spPr>
              <a:solidFill>
                <a:schemeClr val="accent2">
                  <a:lumMod val="60000"/>
                  <a:lumOff val="40000"/>
                </a:schemeClr>
              </a:solidFill>
              <a:ln w="9525" cap="flat" cmpd="sng" algn="ctr">
                <a:solidFill>
                  <a:schemeClr val="accent2">
                    <a:lumMod val="75000"/>
                  </a:schemeClr>
                </a:solidFill>
                <a:round/>
              </a:ln>
              <a:effectLst/>
              <a:sp3d contourW="9525">
                <a:contourClr>
                  <a:schemeClr val="accent2">
                    <a:lumMod val="75000"/>
                  </a:schemeClr>
                </a:contourClr>
              </a:sp3d>
            </c:spPr>
          </c:dPt>
          <c:dPt>
            <c:idx val="6"/>
            <c:invertIfNegative val="0"/>
            <c:bubble3D val="0"/>
            <c:spPr>
              <a:solidFill>
                <a:srgbClr val="0070C0"/>
              </a:solidFill>
              <a:ln w="9525" cap="flat" cmpd="sng" algn="ctr">
                <a:solidFill>
                  <a:schemeClr val="accent2">
                    <a:lumMod val="75000"/>
                  </a:schemeClr>
                </a:solidFill>
                <a:round/>
              </a:ln>
              <a:effectLst/>
              <a:sp3d contourW="9525">
                <a:contourClr>
                  <a:schemeClr val="accent2">
                    <a:lumMod val="75000"/>
                  </a:schemeClr>
                </a:contourClr>
              </a:sp3d>
            </c:spPr>
          </c:dPt>
          <c:dPt>
            <c:idx val="7"/>
            <c:invertIfNegative val="0"/>
            <c:bubble3D val="0"/>
            <c:spPr>
              <a:solidFill>
                <a:srgbClr val="99FF66"/>
              </a:solidFill>
              <a:ln w="9525" cap="flat" cmpd="sng" algn="ctr">
                <a:solidFill>
                  <a:schemeClr val="accent2">
                    <a:lumMod val="75000"/>
                  </a:schemeClr>
                </a:solidFill>
                <a:round/>
              </a:ln>
              <a:effectLst/>
              <a:sp3d contourW="9525">
                <a:contourClr>
                  <a:schemeClr val="accent2">
                    <a:lumMod val="75000"/>
                  </a:schemeClr>
                </a:contourClr>
              </a:sp3d>
            </c:spPr>
          </c:dPt>
          <c:dPt>
            <c:idx val="8"/>
            <c:invertIfNegative val="0"/>
            <c:bubble3D val="0"/>
            <c:spPr>
              <a:solidFill>
                <a:srgbClr val="9966FF"/>
              </a:solidFill>
              <a:ln w="9525" cap="flat" cmpd="sng" algn="ctr">
                <a:solidFill>
                  <a:schemeClr val="accent2">
                    <a:lumMod val="75000"/>
                  </a:schemeClr>
                </a:solidFill>
                <a:round/>
              </a:ln>
              <a:effectLst/>
              <a:sp3d contourW="9525">
                <a:contourClr>
                  <a:schemeClr val="accent2">
                    <a:lumMod val="75000"/>
                  </a:schemeClr>
                </a:contourClr>
              </a:sp3d>
            </c:spPr>
          </c:dPt>
          <c:dPt>
            <c:idx val="9"/>
            <c:invertIfNegative val="0"/>
            <c:bubble3D val="0"/>
            <c:spPr>
              <a:solidFill>
                <a:srgbClr val="FF9933"/>
              </a:solidFill>
              <a:ln w="9525" cap="flat" cmpd="sng" algn="ctr">
                <a:solidFill>
                  <a:schemeClr val="accent2">
                    <a:lumMod val="75000"/>
                  </a:schemeClr>
                </a:solidFill>
                <a:round/>
              </a:ln>
              <a:effectLst/>
              <a:sp3d contourW="9525">
                <a:contourClr>
                  <a:schemeClr val="accent2">
                    <a:lumMod val="75000"/>
                  </a:schemeClr>
                </a:contourClr>
              </a:sp3d>
            </c:spPr>
          </c:dPt>
          <c:dPt>
            <c:idx val="10"/>
            <c:invertIfNegative val="0"/>
            <c:bubble3D val="0"/>
            <c:spPr>
              <a:solidFill>
                <a:srgbClr val="7030A0"/>
              </a:solidFill>
              <a:ln w="9525" cap="flat" cmpd="sng" algn="ctr">
                <a:solidFill>
                  <a:schemeClr val="accent2">
                    <a:lumMod val="75000"/>
                  </a:schemeClr>
                </a:solidFill>
                <a:round/>
              </a:ln>
              <a:effectLst/>
              <a:sp3d contourW="9525">
                <a:contourClr>
                  <a:schemeClr val="accent2">
                    <a:lumMod val="75000"/>
                  </a:schemeClr>
                </a:contourClr>
              </a:sp3d>
            </c:spPr>
          </c:dPt>
          <c:dPt>
            <c:idx val="11"/>
            <c:invertIfNegative val="0"/>
            <c:bubble3D val="0"/>
            <c:spPr>
              <a:solidFill>
                <a:srgbClr val="66FFFF"/>
              </a:solidFill>
              <a:ln w="9525" cap="flat" cmpd="sng" algn="ctr">
                <a:solidFill>
                  <a:schemeClr val="accent2">
                    <a:lumMod val="75000"/>
                  </a:schemeClr>
                </a:solidFill>
                <a:round/>
              </a:ln>
              <a:effectLst/>
              <a:sp3d contourW="9525">
                <a:contourClr>
                  <a:schemeClr val="accent2">
                    <a:lumMod val="75000"/>
                  </a:schemeClr>
                </a:contourClr>
              </a:sp3d>
            </c:spPr>
          </c:dPt>
          <c:dLbls>
            <c:dLbl>
              <c:idx val="2"/>
              <c:layout>
                <c:manualLayout>
                  <c:x val="2.7777777777777776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A5D-4486-BCCB-CEFC23020C81}"/>
                </c:ext>
                <c:ext xmlns:c15="http://schemas.microsoft.com/office/drawing/2012/chart" uri="{CE6537A1-D6FC-4f65-9D91-7224C49458BB}"/>
              </c:extLst>
            </c:dLbl>
            <c:dLbl>
              <c:idx val="5"/>
              <c:layout>
                <c:manualLayout>
                  <c:x val="1.9444444444444445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A5D-4486-BCCB-CEFC23020C81}"/>
                </c:ext>
                <c:ext xmlns:c15="http://schemas.microsoft.com/office/drawing/2012/chart" uri="{CE6537A1-D6FC-4f65-9D91-7224C49458BB}"/>
              </c:extLst>
            </c:dLbl>
            <c:dLbl>
              <c:idx val="10"/>
              <c:layout>
                <c:manualLayout>
                  <c:x val="1.3888888888888888E-2"/>
                  <c:y val="-8.4875562720133283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6A5D-4486-BCCB-CEFC23020C81}"/>
                </c:ext>
                <c:ext xmlns:c15="http://schemas.microsoft.com/office/drawing/2012/chart" uri="{CE6537A1-D6FC-4f65-9D91-7224C49458BB}"/>
              </c:extLst>
            </c:dLbl>
            <c:dLbl>
              <c:idx val="11"/>
              <c:layout>
                <c:manualLayout>
                  <c:x val="2.2222222222222119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A5D-4486-BCCB-CEFC23020C81}"/>
                </c:ext>
                <c:ext xmlns:c15="http://schemas.microsoft.com/office/drawing/2012/chart" uri="{CE6537A1-D6FC-4f65-9D91-7224C49458BB}"/>
              </c:extLst>
            </c:dLbl>
            <c:spPr>
              <a:noFill/>
              <a:ln>
                <a:noFill/>
              </a:ln>
              <a:effectLst/>
            </c:spPr>
            <c:txPr>
              <a:bodyPr rot="0" vert="horz"/>
              <a:lstStyle/>
              <a:p>
                <a:pPr>
                  <a:defRPr sz="800"/>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(Hoja1!$G$16:$G$26,Hoja1!$G$28)</c:f>
              <c:strCache>
                <c:ptCount val="12"/>
                <c:pt idx="0">
                  <c:v>Agricultura, ganaderia, pesca, etc.</c:v>
                </c:pt>
                <c:pt idx="1">
                  <c:v>Petróleo y refinacion de petróleo</c:v>
                </c:pt>
                <c:pt idx="2">
                  <c:v>Manufactura</c:v>
                </c:pt>
                <c:pt idx="3">
                  <c:v>Suministro de electricidad y agua</c:v>
                </c:pt>
                <c:pt idx="4">
                  <c:v>Construcción</c:v>
                </c:pt>
                <c:pt idx="5">
                  <c:v>Comercio</c:v>
                </c:pt>
                <c:pt idx="6">
                  <c:v>Alojamiento y servicios de comida </c:v>
                </c:pt>
                <c:pt idx="7">
                  <c:v>Transporte, correos y comunicaciones</c:v>
                </c:pt>
                <c:pt idx="8">
                  <c:v>Servicios profesionales, financieros,enseñanza entre otros</c:v>
                </c:pt>
                <c:pt idx="9">
                  <c:v>Administración pública, defensa; planes de seguridad social obligatoria</c:v>
                </c:pt>
                <c:pt idx="10">
                  <c:v>Servicio domestico y otros servicios</c:v>
                </c:pt>
                <c:pt idx="11">
                  <c:v>OTROS ELEMENTOS DEL PIB</c:v>
                </c:pt>
              </c:strCache>
            </c:strRef>
          </c:cat>
          <c:val>
            <c:numRef>
              <c:f>(Hoja1!$I$16:$I$26,Hoja1!$I$28)</c:f>
              <c:numCache>
                <c:formatCode>0.00%</c:formatCode>
                <c:ptCount val="12"/>
                <c:pt idx="0">
                  <c:v>8.7693429028269751E-2</c:v>
                </c:pt>
                <c:pt idx="1">
                  <c:v>0.12913431130873707</c:v>
                </c:pt>
                <c:pt idx="2">
                  <c:v>0.12587337246736058</c:v>
                </c:pt>
                <c:pt idx="3">
                  <c:v>1.1200797009058974E-2</c:v>
                </c:pt>
                <c:pt idx="4">
                  <c:v>0.10525280028597603</c:v>
                </c:pt>
                <c:pt idx="5">
                  <c:v>0.10487419070849399</c:v>
                </c:pt>
                <c:pt idx="6">
                  <c:v>1.9736873018750128E-2</c:v>
                </c:pt>
                <c:pt idx="7">
                  <c:v>6.6446648358110913E-2</c:v>
                </c:pt>
                <c:pt idx="8">
                  <c:v>0.17506397242525595</c:v>
                </c:pt>
                <c:pt idx="9">
                  <c:v>6.3606997687230243E-2</c:v>
                </c:pt>
                <c:pt idx="10">
                  <c:v>6.2805733383318463E-2</c:v>
                </c:pt>
                <c:pt idx="11">
                  <c:v>4.8310874319438063E-2</c:v>
                </c:pt>
              </c:numCache>
            </c:numRef>
          </c:val>
          <c:extLst xmlns:c16r2="http://schemas.microsoft.com/office/drawing/2015/06/chart">
            <c:ext xmlns:c16="http://schemas.microsoft.com/office/drawing/2014/chart" uri="{C3380CC4-5D6E-409C-BE32-E72D297353CC}">
              <c16:uniqueId val="{00000004-6A5D-4486-BCCB-CEFC23020C81}"/>
            </c:ext>
          </c:extLst>
        </c:ser>
        <c:dLbls>
          <c:showLegendKey val="0"/>
          <c:showVal val="1"/>
          <c:showCatName val="0"/>
          <c:showSerName val="0"/>
          <c:showPercent val="0"/>
          <c:showBubbleSize val="0"/>
        </c:dLbls>
        <c:gapWidth val="65"/>
        <c:shape val="box"/>
        <c:axId val="157450840"/>
        <c:axId val="157451232"/>
        <c:axId val="0"/>
      </c:bar3DChart>
      <c:catAx>
        <c:axId val="15745084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vert="horz"/>
          <a:lstStyle/>
          <a:p>
            <a:pPr>
              <a:defRPr/>
            </a:pPr>
            <a:endParaRPr lang="es-EC"/>
          </a:p>
        </c:txPr>
        <c:crossAx val="157451232"/>
        <c:crosses val="autoZero"/>
        <c:auto val="1"/>
        <c:lblAlgn val="ctr"/>
        <c:lblOffset val="100"/>
        <c:noMultiLvlLbl val="0"/>
      </c:catAx>
      <c:valAx>
        <c:axId val="157451232"/>
        <c:scaling>
          <c:orientation val="minMax"/>
        </c:scaling>
        <c:delete val="0"/>
        <c:axPos val="l"/>
        <c:numFmt formatCode="0%" sourceLinked="0"/>
        <c:majorTickMark val="none"/>
        <c:minorTickMark val="none"/>
        <c:tickLblPos val="nextTo"/>
        <c:spPr>
          <a:noFill/>
          <a:ln>
            <a:noFill/>
          </a:ln>
          <a:effectLst/>
        </c:spPr>
        <c:txPr>
          <a:bodyPr rot="-60000000" vert="horz"/>
          <a:lstStyle/>
          <a:p>
            <a:pPr>
              <a:defRPr/>
            </a:pPr>
            <a:endParaRPr lang="es-EC"/>
          </a:p>
        </c:txPr>
        <c:crossAx val="15745084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latin typeface="+mj-lt"/>
          <a:cs typeface="Times New Roman" panose="02020603050405020304" pitchFamily="18" charset="0"/>
        </a:defRPr>
      </a:pPr>
      <a:endParaRPr lang="es-EC"/>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vert="horz"/>
          <a:lstStyle/>
          <a:p>
            <a:pPr>
              <a:defRPr/>
            </a:pPr>
            <a:r>
              <a:rPr lang="es-EC"/>
              <a:t>Participación en el PIB por sectores año 2014 </a:t>
            </a:r>
          </a:p>
        </c:rich>
      </c:tx>
      <c:overlay val="0"/>
      <c:spPr>
        <a:noFill/>
        <a:ln>
          <a:noFill/>
        </a:ln>
        <a:effectLst/>
      </c:sp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Hoja1!$K$15</c:f>
              <c:strCache>
                <c:ptCount val="1"/>
                <c:pt idx="0">
                  <c:v>Participación en el PIB </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dPt>
            <c:idx val="0"/>
            <c:invertIfNegative val="0"/>
            <c:bubble3D val="0"/>
            <c:spPr>
              <a:solidFill>
                <a:srgbClr val="92D050"/>
              </a:solidFill>
              <a:ln w="9525" cap="flat" cmpd="sng" algn="ctr">
                <a:solidFill>
                  <a:schemeClr val="accent4">
                    <a:lumMod val="75000"/>
                  </a:schemeClr>
                </a:solidFill>
                <a:round/>
              </a:ln>
              <a:effectLst/>
              <a:sp3d contourW="9525">
                <a:contourClr>
                  <a:schemeClr val="accent4">
                    <a:lumMod val="75000"/>
                  </a:schemeClr>
                </a:contourClr>
              </a:sp3d>
            </c:spPr>
          </c:dPt>
          <c:dPt>
            <c:idx val="1"/>
            <c:invertIfNegative val="0"/>
            <c:bubble3D val="0"/>
            <c:spPr>
              <a:solidFill>
                <a:srgbClr val="3399FF"/>
              </a:solidFill>
              <a:ln w="9525" cap="flat" cmpd="sng" algn="ctr">
                <a:solidFill>
                  <a:schemeClr val="accent4">
                    <a:lumMod val="75000"/>
                  </a:schemeClr>
                </a:solidFill>
                <a:round/>
              </a:ln>
              <a:effectLst/>
              <a:sp3d contourW="9525">
                <a:contourClr>
                  <a:schemeClr val="accent4">
                    <a:lumMod val="75000"/>
                  </a:schemeClr>
                </a:contourClr>
              </a:sp3d>
            </c:spPr>
          </c:dPt>
          <c:dPt>
            <c:idx val="2"/>
            <c:invertIfNegative val="0"/>
            <c:bubble3D val="0"/>
            <c:spPr>
              <a:solidFill>
                <a:srgbClr val="FF99FF"/>
              </a:solidFill>
              <a:ln w="9525" cap="flat" cmpd="sng" algn="ctr">
                <a:solidFill>
                  <a:schemeClr val="accent4">
                    <a:lumMod val="75000"/>
                  </a:schemeClr>
                </a:solidFill>
                <a:round/>
              </a:ln>
              <a:effectLst/>
              <a:sp3d contourW="9525">
                <a:contourClr>
                  <a:schemeClr val="accent4">
                    <a:lumMod val="75000"/>
                  </a:schemeClr>
                </a:contourClr>
              </a:sp3d>
            </c:spPr>
          </c:dPt>
          <c:dPt>
            <c:idx val="3"/>
            <c:invertIfNegative val="0"/>
            <c:bubble3D val="0"/>
            <c:spPr>
              <a:solidFill>
                <a:srgbClr val="FF0000"/>
              </a:solidFill>
              <a:ln w="9525" cap="flat" cmpd="sng" algn="ctr">
                <a:solidFill>
                  <a:schemeClr val="accent4">
                    <a:lumMod val="75000"/>
                  </a:schemeClr>
                </a:solidFill>
                <a:round/>
              </a:ln>
              <a:effectLst/>
              <a:sp3d contourW="9525">
                <a:contourClr>
                  <a:schemeClr val="accent4">
                    <a:lumMod val="75000"/>
                  </a:schemeClr>
                </a:contourClr>
              </a:sp3d>
            </c:spPr>
          </c:dPt>
          <c:dPt>
            <c:idx val="4"/>
            <c:invertIfNegative val="0"/>
            <c:bubble3D val="0"/>
            <c:spPr>
              <a:solidFill>
                <a:srgbClr val="FFFF00"/>
              </a:solidFill>
              <a:ln w="9525" cap="flat" cmpd="sng" algn="ctr">
                <a:solidFill>
                  <a:schemeClr val="accent4">
                    <a:lumMod val="75000"/>
                  </a:schemeClr>
                </a:solidFill>
                <a:round/>
              </a:ln>
              <a:effectLst/>
              <a:sp3d contourW="9525">
                <a:contourClr>
                  <a:schemeClr val="accent4">
                    <a:lumMod val="75000"/>
                  </a:schemeClr>
                </a:contourClr>
              </a:sp3d>
            </c:spPr>
          </c:dPt>
          <c:dPt>
            <c:idx val="5"/>
            <c:invertIfNegative val="0"/>
            <c:bubble3D val="0"/>
            <c:spPr>
              <a:solidFill>
                <a:schemeClr val="accent2">
                  <a:lumMod val="60000"/>
                  <a:lumOff val="40000"/>
                </a:schemeClr>
              </a:solidFill>
              <a:ln w="9525" cap="flat" cmpd="sng" algn="ctr">
                <a:solidFill>
                  <a:schemeClr val="accent4">
                    <a:lumMod val="75000"/>
                  </a:schemeClr>
                </a:solidFill>
                <a:round/>
              </a:ln>
              <a:effectLst/>
              <a:sp3d contourW="9525">
                <a:contourClr>
                  <a:schemeClr val="accent4">
                    <a:lumMod val="75000"/>
                  </a:schemeClr>
                </a:contourClr>
              </a:sp3d>
            </c:spPr>
          </c:dPt>
          <c:dPt>
            <c:idx val="6"/>
            <c:invertIfNegative val="0"/>
            <c:bubble3D val="0"/>
            <c:spPr>
              <a:solidFill>
                <a:srgbClr val="0070C0"/>
              </a:solidFill>
              <a:ln w="9525" cap="flat" cmpd="sng" algn="ctr">
                <a:solidFill>
                  <a:schemeClr val="accent4">
                    <a:lumMod val="75000"/>
                  </a:schemeClr>
                </a:solidFill>
                <a:round/>
              </a:ln>
              <a:effectLst/>
              <a:sp3d contourW="9525">
                <a:contourClr>
                  <a:schemeClr val="accent4">
                    <a:lumMod val="75000"/>
                  </a:schemeClr>
                </a:contourClr>
              </a:sp3d>
            </c:spPr>
          </c:dPt>
          <c:dPt>
            <c:idx val="7"/>
            <c:invertIfNegative val="0"/>
            <c:bubble3D val="0"/>
            <c:spPr>
              <a:solidFill>
                <a:srgbClr val="99FF66"/>
              </a:solidFill>
              <a:ln w="9525" cap="flat" cmpd="sng" algn="ctr">
                <a:solidFill>
                  <a:schemeClr val="accent4">
                    <a:lumMod val="75000"/>
                  </a:schemeClr>
                </a:solidFill>
                <a:round/>
              </a:ln>
              <a:effectLst/>
              <a:sp3d contourW="9525">
                <a:contourClr>
                  <a:schemeClr val="accent4">
                    <a:lumMod val="75000"/>
                  </a:schemeClr>
                </a:contourClr>
              </a:sp3d>
            </c:spPr>
          </c:dPt>
          <c:dPt>
            <c:idx val="8"/>
            <c:invertIfNegative val="0"/>
            <c:bubble3D val="0"/>
            <c:spPr>
              <a:solidFill>
                <a:srgbClr val="9966FF"/>
              </a:solidFill>
              <a:ln w="9525" cap="flat" cmpd="sng" algn="ctr">
                <a:solidFill>
                  <a:schemeClr val="accent4">
                    <a:lumMod val="75000"/>
                  </a:schemeClr>
                </a:solidFill>
                <a:round/>
              </a:ln>
              <a:effectLst/>
              <a:sp3d contourW="9525">
                <a:contourClr>
                  <a:schemeClr val="accent4">
                    <a:lumMod val="75000"/>
                  </a:schemeClr>
                </a:contourClr>
              </a:sp3d>
            </c:spPr>
          </c:dPt>
          <c:dPt>
            <c:idx val="9"/>
            <c:invertIfNegative val="0"/>
            <c:bubble3D val="0"/>
            <c:spPr>
              <a:solidFill>
                <a:srgbClr val="FFC000"/>
              </a:solidFill>
              <a:ln w="9525" cap="flat" cmpd="sng" algn="ctr">
                <a:solidFill>
                  <a:schemeClr val="accent4">
                    <a:lumMod val="75000"/>
                  </a:schemeClr>
                </a:solidFill>
                <a:round/>
              </a:ln>
              <a:effectLst/>
              <a:sp3d contourW="9525">
                <a:contourClr>
                  <a:schemeClr val="accent4">
                    <a:lumMod val="75000"/>
                  </a:schemeClr>
                </a:contourClr>
              </a:sp3d>
            </c:spPr>
          </c:dPt>
          <c:dPt>
            <c:idx val="10"/>
            <c:invertIfNegative val="0"/>
            <c:bubble3D val="0"/>
            <c:spPr>
              <a:solidFill>
                <a:srgbClr val="7030A0"/>
              </a:solidFill>
              <a:ln w="9525" cap="flat" cmpd="sng" algn="ctr">
                <a:solidFill>
                  <a:schemeClr val="accent4">
                    <a:lumMod val="75000"/>
                  </a:schemeClr>
                </a:solidFill>
                <a:round/>
              </a:ln>
              <a:effectLst/>
              <a:sp3d contourW="9525">
                <a:contourClr>
                  <a:schemeClr val="accent4">
                    <a:lumMod val="75000"/>
                  </a:schemeClr>
                </a:contourClr>
              </a:sp3d>
            </c:spPr>
          </c:dPt>
          <c:dPt>
            <c:idx val="11"/>
            <c:invertIfNegative val="0"/>
            <c:bubble3D val="0"/>
            <c:spPr>
              <a:solidFill>
                <a:srgbClr val="66FFFF"/>
              </a:solidFill>
              <a:ln w="9525" cap="flat" cmpd="sng" algn="ctr">
                <a:solidFill>
                  <a:schemeClr val="accent4">
                    <a:lumMod val="75000"/>
                  </a:schemeClr>
                </a:solidFill>
                <a:round/>
              </a:ln>
              <a:effectLst/>
              <a:sp3d contourW="9525">
                <a:contourClr>
                  <a:schemeClr val="accent4">
                    <a:lumMod val="75000"/>
                  </a:schemeClr>
                </a:contourClr>
              </a:sp3d>
            </c:spPr>
          </c:dPt>
          <c:dLbls>
            <c:dLbl>
              <c:idx val="5"/>
              <c:layout>
                <c:manualLayout>
                  <c:x val="2.5000000000000001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9F4B-4538-A083-6B8E473F1ADD}"/>
                </c:ext>
                <c:ext xmlns:c15="http://schemas.microsoft.com/office/drawing/2012/chart" uri="{CE6537A1-D6FC-4f65-9D91-7224C49458BB}"/>
              </c:extLst>
            </c:dLbl>
            <c:dLbl>
              <c:idx val="10"/>
              <c:layout>
                <c:manualLayout>
                  <c:x val="8.3333333333333332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F4B-4538-A083-6B8E473F1ADD}"/>
                </c:ext>
                <c:ext xmlns:c15="http://schemas.microsoft.com/office/drawing/2012/chart" uri="{CE6537A1-D6FC-4f65-9D91-7224C49458BB}"/>
              </c:extLst>
            </c:dLbl>
            <c:dLbl>
              <c:idx val="11"/>
              <c:layout>
                <c:manualLayout>
                  <c:x val="1.9444444444444344E-2"/>
                  <c:y val="-4.629629629629629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9F4B-4538-A083-6B8E473F1ADD}"/>
                </c:ext>
                <c:ext xmlns:c15="http://schemas.microsoft.com/office/drawing/2012/chart" uri="{CE6537A1-D6FC-4f65-9D91-7224C49458BB}"/>
              </c:extLst>
            </c:dLbl>
            <c:spPr>
              <a:noFill/>
              <a:ln>
                <a:noFill/>
              </a:ln>
              <a:effectLst/>
            </c:spPr>
            <c:txPr>
              <a:bodyPr rot="0" vert="horz"/>
              <a:lstStyle/>
              <a:p>
                <a:pPr>
                  <a:defRPr sz="800"/>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(Hoja1!$G$16:$G$26,Hoja1!$G$28)</c:f>
              <c:strCache>
                <c:ptCount val="12"/>
                <c:pt idx="0">
                  <c:v>Agricultura, ganaderia, pesca, etc.</c:v>
                </c:pt>
                <c:pt idx="1">
                  <c:v>Petróleo y refinacion de petróleo</c:v>
                </c:pt>
                <c:pt idx="2">
                  <c:v>Manufactura</c:v>
                </c:pt>
                <c:pt idx="3">
                  <c:v>Suministro de electricidad y agua</c:v>
                </c:pt>
                <c:pt idx="4">
                  <c:v>Construcción</c:v>
                </c:pt>
                <c:pt idx="5">
                  <c:v>Comercio</c:v>
                </c:pt>
                <c:pt idx="6">
                  <c:v>Alojamiento y servicios de comida </c:v>
                </c:pt>
                <c:pt idx="7">
                  <c:v>Transporte, correos y comunicaciones</c:v>
                </c:pt>
                <c:pt idx="8">
                  <c:v>Servicios profesionales, financieros,enseñanza entre otros</c:v>
                </c:pt>
                <c:pt idx="9">
                  <c:v>Administración pública, defensa; planes de seguridad social obligatoria</c:v>
                </c:pt>
                <c:pt idx="10">
                  <c:v>Servicio domestico y otros servicios</c:v>
                </c:pt>
                <c:pt idx="11">
                  <c:v>OTROS ELEMENTOS DEL PIB</c:v>
                </c:pt>
              </c:strCache>
            </c:strRef>
          </c:cat>
          <c:val>
            <c:numRef>
              <c:f>(Hoja1!$K$16:$K$26,Hoja1!$K$28)</c:f>
              <c:numCache>
                <c:formatCode>0.00%</c:formatCode>
                <c:ptCount val="12"/>
                <c:pt idx="0">
                  <c:v>9.0224988674607431E-2</c:v>
                </c:pt>
                <c:pt idx="1">
                  <c:v>0.11256891772652201</c:v>
                </c:pt>
                <c:pt idx="2">
                  <c:v>0.13567789977462616</c:v>
                </c:pt>
                <c:pt idx="3">
                  <c:v>1.2727482998224888E-2</c:v>
                </c:pt>
                <c:pt idx="4">
                  <c:v>0.10625791237773022</c:v>
                </c:pt>
                <c:pt idx="5">
                  <c:v>0.10318351554653303</c:v>
                </c:pt>
                <c:pt idx="6">
                  <c:v>2.0147027741883893E-2</c:v>
                </c:pt>
                <c:pt idx="7">
                  <c:v>6.5436534494398693E-2</c:v>
                </c:pt>
                <c:pt idx="8">
                  <c:v>0.178006283173331</c:v>
                </c:pt>
                <c:pt idx="9">
                  <c:v>6.4615045165685059E-2</c:v>
                </c:pt>
                <c:pt idx="10">
                  <c:v>6.2516030049585364E-2</c:v>
                </c:pt>
                <c:pt idx="11">
                  <c:v>4.8638362276872169E-2</c:v>
                </c:pt>
              </c:numCache>
            </c:numRef>
          </c:val>
          <c:extLst xmlns:c16r2="http://schemas.microsoft.com/office/drawing/2015/06/chart">
            <c:ext xmlns:c16="http://schemas.microsoft.com/office/drawing/2014/chart" uri="{C3380CC4-5D6E-409C-BE32-E72D297353CC}">
              <c16:uniqueId val="{00000003-9F4B-4538-A083-6B8E473F1ADD}"/>
            </c:ext>
          </c:extLst>
        </c:ser>
        <c:dLbls>
          <c:showLegendKey val="0"/>
          <c:showVal val="1"/>
          <c:showCatName val="0"/>
          <c:showSerName val="0"/>
          <c:showPercent val="0"/>
          <c:showBubbleSize val="0"/>
        </c:dLbls>
        <c:gapWidth val="65"/>
        <c:shape val="box"/>
        <c:axId val="157452016"/>
        <c:axId val="157452408"/>
        <c:axId val="0"/>
      </c:bar3DChart>
      <c:catAx>
        <c:axId val="1574520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vert="horz"/>
          <a:lstStyle/>
          <a:p>
            <a:pPr>
              <a:defRPr/>
            </a:pPr>
            <a:endParaRPr lang="es-EC"/>
          </a:p>
        </c:txPr>
        <c:crossAx val="157452408"/>
        <c:crosses val="autoZero"/>
        <c:auto val="1"/>
        <c:lblAlgn val="ctr"/>
        <c:lblOffset val="100"/>
        <c:noMultiLvlLbl val="0"/>
      </c:catAx>
      <c:valAx>
        <c:axId val="157452408"/>
        <c:scaling>
          <c:orientation val="minMax"/>
        </c:scaling>
        <c:delete val="0"/>
        <c:axPos val="l"/>
        <c:numFmt formatCode="0%" sourceLinked="0"/>
        <c:majorTickMark val="none"/>
        <c:minorTickMark val="none"/>
        <c:tickLblPos val="nextTo"/>
        <c:spPr>
          <a:noFill/>
          <a:ln>
            <a:noFill/>
          </a:ln>
          <a:effectLst/>
        </c:spPr>
        <c:txPr>
          <a:bodyPr rot="-60000000" vert="horz"/>
          <a:lstStyle/>
          <a:p>
            <a:pPr>
              <a:defRPr/>
            </a:pPr>
            <a:endParaRPr lang="es-EC"/>
          </a:p>
        </c:txPr>
        <c:crossAx val="15745201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00">
          <a:latin typeface="+mj-lt"/>
          <a:cs typeface="Times New Roman" panose="02020603050405020304" pitchFamily="18" charset="0"/>
        </a:defRPr>
      </a:pPr>
      <a:endParaRPr lang="es-EC"/>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vert="horz"/>
          <a:lstStyle/>
          <a:p>
            <a:pPr>
              <a:defRPr sz="1200"/>
            </a:pPr>
            <a:r>
              <a:rPr lang="en-US" sz="1200"/>
              <a:t>Participación en el PIB por sectores año 2015 </a:t>
            </a:r>
          </a:p>
        </c:rich>
      </c:tx>
      <c:layout>
        <c:manualLayout>
          <c:xMode val="edge"/>
          <c:yMode val="edge"/>
          <c:x val="8.9270324840411433E-2"/>
          <c:y val="3.6417181069958851E-2"/>
        </c:manualLayout>
      </c:layout>
      <c:overlay val="0"/>
      <c:spPr>
        <a:noFill/>
        <a:ln>
          <a:noFill/>
        </a:ln>
        <a:effectLst/>
      </c:sp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Hoja1!$M$15</c:f>
              <c:strCache>
                <c:ptCount val="1"/>
                <c:pt idx="0">
                  <c:v>Participación en el PIB </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Pt>
            <c:idx val="0"/>
            <c:invertIfNegative val="0"/>
            <c:bubble3D val="0"/>
            <c:spPr>
              <a:solidFill>
                <a:srgbClr val="92D050"/>
              </a:solidFill>
              <a:ln w="9525" cap="flat" cmpd="sng" algn="ctr">
                <a:solidFill>
                  <a:schemeClr val="accent1">
                    <a:lumMod val="75000"/>
                  </a:schemeClr>
                </a:solidFill>
                <a:round/>
              </a:ln>
              <a:effectLst/>
              <a:sp3d contourW="9525">
                <a:contourClr>
                  <a:schemeClr val="accent1">
                    <a:lumMod val="75000"/>
                  </a:schemeClr>
                </a:contourClr>
              </a:sp3d>
            </c:spPr>
          </c:dPt>
          <c:dPt>
            <c:idx val="1"/>
            <c:invertIfNegative val="0"/>
            <c:bubble3D val="0"/>
            <c:spPr>
              <a:solidFill>
                <a:srgbClr val="00B0F0"/>
              </a:solidFill>
              <a:ln w="9525" cap="flat" cmpd="sng" algn="ctr">
                <a:solidFill>
                  <a:schemeClr val="accent1">
                    <a:lumMod val="75000"/>
                  </a:schemeClr>
                </a:solidFill>
                <a:round/>
              </a:ln>
              <a:effectLst/>
              <a:sp3d contourW="9525">
                <a:contourClr>
                  <a:schemeClr val="accent1">
                    <a:lumMod val="75000"/>
                  </a:schemeClr>
                </a:contourClr>
              </a:sp3d>
            </c:spPr>
          </c:dPt>
          <c:dPt>
            <c:idx val="2"/>
            <c:invertIfNegative val="0"/>
            <c:bubble3D val="0"/>
            <c:spPr>
              <a:solidFill>
                <a:srgbClr val="FF99FF"/>
              </a:solidFill>
              <a:ln w="9525" cap="flat" cmpd="sng" algn="ctr">
                <a:solidFill>
                  <a:schemeClr val="accent1">
                    <a:lumMod val="75000"/>
                  </a:schemeClr>
                </a:solidFill>
                <a:round/>
              </a:ln>
              <a:effectLst/>
              <a:sp3d contourW="9525">
                <a:contourClr>
                  <a:schemeClr val="accent1">
                    <a:lumMod val="75000"/>
                  </a:schemeClr>
                </a:contourClr>
              </a:sp3d>
            </c:spPr>
          </c:dPt>
          <c:dPt>
            <c:idx val="3"/>
            <c:invertIfNegative val="0"/>
            <c:bubble3D val="0"/>
            <c:spPr>
              <a:solidFill>
                <a:srgbClr val="FF5050"/>
              </a:solidFill>
              <a:ln w="9525" cap="flat" cmpd="sng" algn="ctr">
                <a:solidFill>
                  <a:schemeClr val="accent1">
                    <a:lumMod val="75000"/>
                  </a:schemeClr>
                </a:solidFill>
                <a:round/>
              </a:ln>
              <a:effectLst/>
              <a:sp3d contourW="9525">
                <a:contourClr>
                  <a:schemeClr val="accent1">
                    <a:lumMod val="75000"/>
                  </a:schemeClr>
                </a:contourClr>
              </a:sp3d>
            </c:spPr>
          </c:dPt>
          <c:dPt>
            <c:idx val="4"/>
            <c:invertIfNegative val="0"/>
            <c:bubble3D val="0"/>
            <c:spPr>
              <a:solidFill>
                <a:srgbClr val="FFFF00"/>
              </a:solidFill>
              <a:ln w="9525" cap="flat" cmpd="sng" algn="ctr">
                <a:solidFill>
                  <a:schemeClr val="accent1">
                    <a:lumMod val="75000"/>
                  </a:schemeClr>
                </a:solidFill>
                <a:round/>
              </a:ln>
              <a:effectLst/>
              <a:sp3d contourW="9525">
                <a:contourClr>
                  <a:schemeClr val="accent1">
                    <a:lumMod val="75000"/>
                  </a:schemeClr>
                </a:contourClr>
              </a:sp3d>
            </c:spPr>
          </c:dPt>
          <c:dPt>
            <c:idx val="5"/>
            <c:invertIfNegative val="0"/>
            <c:bubble3D val="0"/>
            <c:spPr>
              <a:solidFill>
                <a:schemeClr val="accent2">
                  <a:lumMod val="60000"/>
                  <a:lumOff val="40000"/>
                </a:schemeClr>
              </a:solidFill>
              <a:ln w="9525" cap="flat" cmpd="sng" algn="ctr">
                <a:solidFill>
                  <a:schemeClr val="accent1">
                    <a:lumMod val="75000"/>
                  </a:schemeClr>
                </a:solidFill>
                <a:round/>
              </a:ln>
              <a:effectLst/>
              <a:sp3d contourW="9525">
                <a:contourClr>
                  <a:schemeClr val="accent1">
                    <a:lumMod val="75000"/>
                  </a:schemeClr>
                </a:contourClr>
              </a:sp3d>
            </c:spPr>
          </c:dPt>
          <c:dPt>
            <c:idx val="6"/>
            <c:invertIfNegative val="0"/>
            <c:bubble3D val="0"/>
            <c:spPr>
              <a:solidFill>
                <a:srgbClr val="0070C0"/>
              </a:solidFill>
              <a:ln w="9525" cap="flat" cmpd="sng" algn="ctr">
                <a:solidFill>
                  <a:schemeClr val="accent1">
                    <a:lumMod val="75000"/>
                  </a:schemeClr>
                </a:solidFill>
                <a:round/>
              </a:ln>
              <a:effectLst/>
              <a:sp3d contourW="9525">
                <a:contourClr>
                  <a:schemeClr val="accent1">
                    <a:lumMod val="75000"/>
                  </a:schemeClr>
                </a:contourClr>
              </a:sp3d>
            </c:spPr>
          </c:dPt>
          <c:dPt>
            <c:idx val="7"/>
            <c:invertIfNegative val="0"/>
            <c:bubble3D val="0"/>
            <c:spPr>
              <a:solidFill>
                <a:srgbClr val="99FF66"/>
              </a:solidFill>
              <a:ln w="9525" cap="flat" cmpd="sng" algn="ctr">
                <a:solidFill>
                  <a:schemeClr val="accent1">
                    <a:lumMod val="75000"/>
                  </a:schemeClr>
                </a:solidFill>
                <a:round/>
              </a:ln>
              <a:effectLst/>
              <a:sp3d contourW="9525">
                <a:contourClr>
                  <a:schemeClr val="accent1">
                    <a:lumMod val="75000"/>
                  </a:schemeClr>
                </a:contourClr>
              </a:sp3d>
            </c:spPr>
          </c:dPt>
          <c:dPt>
            <c:idx val="8"/>
            <c:invertIfNegative val="0"/>
            <c:bubble3D val="0"/>
            <c:spPr>
              <a:solidFill>
                <a:srgbClr val="9966FF"/>
              </a:solidFill>
              <a:ln w="9525" cap="flat" cmpd="sng" algn="ctr">
                <a:solidFill>
                  <a:schemeClr val="accent1">
                    <a:lumMod val="75000"/>
                  </a:schemeClr>
                </a:solidFill>
                <a:round/>
              </a:ln>
              <a:effectLst/>
              <a:sp3d contourW="9525">
                <a:contourClr>
                  <a:schemeClr val="accent1">
                    <a:lumMod val="75000"/>
                  </a:schemeClr>
                </a:contourClr>
              </a:sp3d>
            </c:spPr>
          </c:dPt>
          <c:dPt>
            <c:idx val="9"/>
            <c:invertIfNegative val="0"/>
            <c:bubble3D val="0"/>
            <c:spPr>
              <a:solidFill>
                <a:srgbClr val="FF9933"/>
              </a:solidFill>
              <a:ln w="9525" cap="flat" cmpd="sng" algn="ctr">
                <a:solidFill>
                  <a:schemeClr val="accent1">
                    <a:lumMod val="75000"/>
                  </a:schemeClr>
                </a:solidFill>
                <a:round/>
              </a:ln>
              <a:effectLst/>
              <a:sp3d contourW="9525">
                <a:contourClr>
                  <a:schemeClr val="accent1">
                    <a:lumMod val="75000"/>
                  </a:schemeClr>
                </a:contourClr>
              </a:sp3d>
            </c:spPr>
          </c:dPt>
          <c:dPt>
            <c:idx val="10"/>
            <c:invertIfNegative val="0"/>
            <c:bubble3D val="0"/>
            <c:spPr>
              <a:solidFill>
                <a:srgbClr val="7030A0"/>
              </a:solidFill>
              <a:ln w="9525" cap="flat" cmpd="sng" algn="ctr">
                <a:solidFill>
                  <a:schemeClr val="accent1">
                    <a:lumMod val="75000"/>
                  </a:schemeClr>
                </a:solidFill>
                <a:round/>
              </a:ln>
              <a:effectLst/>
              <a:sp3d contourW="9525">
                <a:contourClr>
                  <a:schemeClr val="accent1">
                    <a:lumMod val="75000"/>
                  </a:schemeClr>
                </a:contourClr>
              </a:sp3d>
            </c:spPr>
          </c:dPt>
          <c:dPt>
            <c:idx val="11"/>
            <c:invertIfNegative val="0"/>
            <c:bubble3D val="0"/>
            <c:spPr>
              <a:solidFill>
                <a:srgbClr val="66FFFF"/>
              </a:solidFill>
              <a:ln w="9525" cap="flat" cmpd="sng" algn="ctr">
                <a:solidFill>
                  <a:schemeClr val="accent1">
                    <a:lumMod val="75000"/>
                  </a:schemeClr>
                </a:solidFill>
                <a:round/>
              </a:ln>
              <a:effectLst/>
              <a:sp3d contourW="9525">
                <a:contourClr>
                  <a:schemeClr val="accent1">
                    <a:lumMod val="75000"/>
                  </a:schemeClr>
                </a:contourClr>
              </a:sp3d>
            </c:spPr>
          </c:dPt>
          <c:dLbls>
            <c:dLbl>
              <c:idx val="0"/>
              <c:layout>
                <c:manualLayout>
                  <c:x val="-2.0202020202020202E-3"/>
                  <c:y val="-1.233663877372555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727-463E-96C0-56A9E4CC6C50}"/>
                </c:ext>
                <c:ext xmlns:c15="http://schemas.microsoft.com/office/drawing/2012/chart" uri="{CE6537A1-D6FC-4f65-9D91-7224C49458BB}"/>
              </c:extLst>
            </c:dLbl>
            <c:dLbl>
              <c:idx val="1"/>
              <c:layout>
                <c:manualLayout>
                  <c:x val="1.2626262626262579E-2"/>
                  <c:y val="-2.211334052472400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727-463E-96C0-56A9E4CC6C50}"/>
                </c:ext>
                <c:ext xmlns:c15="http://schemas.microsoft.com/office/drawing/2012/chart" uri="{CE6537A1-D6FC-4f65-9D91-7224C49458BB}"/>
              </c:extLst>
            </c:dLbl>
            <c:dLbl>
              <c:idx val="2"/>
              <c:layout>
                <c:manualLayout>
                  <c:x val="7.8282828282828284E-3"/>
                  <c:y val="-1.618991212516735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727-463E-96C0-56A9E4CC6C50}"/>
                </c:ext>
                <c:ext xmlns:c15="http://schemas.microsoft.com/office/drawing/2012/chart" uri="{CE6537A1-D6FC-4f65-9D91-7224C49458BB}"/>
              </c:extLst>
            </c:dLbl>
            <c:dLbl>
              <c:idx val="3"/>
              <c:layout>
                <c:manualLayout>
                  <c:x val="2.7777777777777267E-3"/>
                  <c:y val="-4.166666666666666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727-463E-96C0-56A9E4CC6C50}"/>
                </c:ext>
                <c:ext xmlns:c15="http://schemas.microsoft.com/office/drawing/2012/chart" uri="{CE6537A1-D6FC-4f65-9D91-7224C49458BB}"/>
              </c:extLst>
            </c:dLbl>
            <c:dLbl>
              <c:idx val="4"/>
              <c:layout>
                <c:manualLayout>
                  <c:x val="-4.6295761483709066E-17"/>
                  <c:y val="-2.116459682105881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1727-463E-96C0-56A9E4CC6C50}"/>
                </c:ext>
                <c:ext xmlns:c15="http://schemas.microsoft.com/office/drawing/2012/chart" uri="{CE6537A1-D6FC-4f65-9D91-7224C49458BB}"/>
              </c:extLst>
            </c:dLbl>
            <c:dLbl>
              <c:idx val="5"/>
              <c:layout>
                <c:manualLayout>
                  <c:x val="1.1868686868686869E-2"/>
                  <c:y val="-2.4737888664647877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727-463E-96C0-56A9E4CC6C50}"/>
                </c:ext>
                <c:ext xmlns:c15="http://schemas.microsoft.com/office/drawing/2012/chart" uri="{CE6537A1-D6FC-4f65-9D91-7224C49458BB}"/>
              </c:extLst>
            </c:dLbl>
            <c:dLbl>
              <c:idx val="6"/>
              <c:layout>
                <c:manualLayout>
                  <c:x val="-1.5151515151515152E-3"/>
                  <c:y val="-1.31988629928686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1727-463E-96C0-56A9E4CC6C50}"/>
                </c:ext>
                <c:ext xmlns:c15="http://schemas.microsoft.com/office/drawing/2012/chart" uri="{CE6537A1-D6FC-4f65-9D91-7224C49458BB}"/>
              </c:extLst>
            </c:dLbl>
            <c:dLbl>
              <c:idx val="7"/>
              <c:layout>
                <c:manualLayout>
                  <c:x val="-7.575757575757576E-3"/>
                  <c:y val="-7.706918031143344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1727-463E-96C0-56A9E4CC6C50}"/>
                </c:ext>
                <c:ext xmlns:c15="http://schemas.microsoft.com/office/drawing/2012/chart" uri="{CE6537A1-D6FC-4f65-9D91-7224C49458BB}"/>
              </c:extLst>
            </c:dLbl>
            <c:dLbl>
              <c:idx val="8"/>
              <c:layout>
                <c:manualLayout>
                  <c:x val="3.5353535353535356E-3"/>
                  <c:y val="-7.762988598365784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1727-463E-96C0-56A9E4CC6C50}"/>
                </c:ext>
                <c:ext xmlns:c15="http://schemas.microsoft.com/office/drawing/2012/chart" uri="{CE6537A1-D6FC-4f65-9D91-7224C49458BB}"/>
              </c:extLst>
            </c:dLbl>
            <c:dLbl>
              <c:idx val="9"/>
              <c:layout>
                <c:manualLayout>
                  <c:x val="-1.5151515151516077E-3"/>
                  <c:y val="-1.233663877372555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1727-463E-96C0-56A9E4CC6C50}"/>
                </c:ext>
                <c:ext xmlns:c15="http://schemas.microsoft.com/office/drawing/2012/chart" uri="{CE6537A1-D6FC-4f65-9D91-7224C49458BB}"/>
              </c:extLst>
            </c:dLbl>
            <c:dLbl>
              <c:idx val="10"/>
              <c:layout>
                <c:manualLayout>
                  <c:x val="-5.0505050505050505E-4"/>
                  <c:y val="-2.159570893063031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1727-463E-96C0-56A9E4CC6C50}"/>
                </c:ext>
                <c:ext xmlns:c15="http://schemas.microsoft.com/office/drawing/2012/chart" uri="{CE6537A1-D6FC-4f65-9D91-7224C49458BB}"/>
              </c:extLst>
            </c:dLbl>
            <c:dLbl>
              <c:idx val="11"/>
              <c:layout>
                <c:manualLayout>
                  <c:x val="1.3383838383838383E-2"/>
                  <c:y val="-1.233663877372555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1727-463E-96C0-56A9E4CC6C50}"/>
                </c:ext>
                <c:ext xmlns:c15="http://schemas.microsoft.com/office/drawing/2012/chart" uri="{CE6537A1-D6FC-4f65-9D91-7224C49458BB}"/>
              </c:extLst>
            </c:dLbl>
            <c:spPr>
              <a:noFill/>
              <a:ln>
                <a:noFill/>
              </a:ln>
              <a:effectLst/>
            </c:spPr>
            <c:txPr>
              <a:bodyPr rot="0" vert="horz"/>
              <a:lstStyle/>
              <a:p>
                <a:pPr>
                  <a:defRPr sz="800"/>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(Hoja1!$G$16:$G$26,Hoja1!$G$28)</c:f>
              <c:strCache>
                <c:ptCount val="12"/>
                <c:pt idx="0">
                  <c:v>Agricultura, ganaderia, pesca, etc.</c:v>
                </c:pt>
                <c:pt idx="1">
                  <c:v>Petróleo y refinacion de petróleo</c:v>
                </c:pt>
                <c:pt idx="2">
                  <c:v>Manufactura</c:v>
                </c:pt>
                <c:pt idx="3">
                  <c:v>Suministro de electricidad y agua</c:v>
                </c:pt>
                <c:pt idx="4">
                  <c:v>Construcción</c:v>
                </c:pt>
                <c:pt idx="5">
                  <c:v>Comercio</c:v>
                </c:pt>
                <c:pt idx="6">
                  <c:v>Alojamiento y servicios de comida </c:v>
                </c:pt>
                <c:pt idx="7">
                  <c:v>Transporte, correos y comunicaciones</c:v>
                </c:pt>
                <c:pt idx="8">
                  <c:v>Servicios profesionales, financieros,enseñanza entre otros</c:v>
                </c:pt>
                <c:pt idx="9">
                  <c:v>Administración pública, defensa; planes de seguridad social obligatoria</c:v>
                </c:pt>
                <c:pt idx="10">
                  <c:v>Servicio domestico y otros servicios</c:v>
                </c:pt>
                <c:pt idx="11">
                  <c:v>OTROS ELEMENTOS DEL PIB</c:v>
                </c:pt>
              </c:strCache>
            </c:strRef>
          </c:cat>
          <c:val>
            <c:numRef>
              <c:f>(Hoja1!$M$16:$M$26,Hoja1!$M$28)</c:f>
              <c:numCache>
                <c:formatCode>0.00%</c:formatCode>
                <c:ptCount val="12"/>
                <c:pt idx="0">
                  <c:v>9.3632919507676854E-2</c:v>
                </c:pt>
                <c:pt idx="1">
                  <c:v>5.5057653663710265E-2</c:v>
                </c:pt>
                <c:pt idx="2">
                  <c:v>0.13790251731718184</c:v>
                </c:pt>
                <c:pt idx="3">
                  <c:v>1.5546053334021183E-2</c:v>
                </c:pt>
                <c:pt idx="4">
                  <c:v>0.1069984481837353</c:v>
                </c:pt>
                <c:pt idx="5">
                  <c:v>0.1048290238994239</c:v>
                </c:pt>
                <c:pt idx="6">
                  <c:v>2.1360313257335967E-2</c:v>
                </c:pt>
                <c:pt idx="7">
                  <c:v>6.4957320261192594E-2</c:v>
                </c:pt>
                <c:pt idx="8">
                  <c:v>0.18897985849179783</c:v>
                </c:pt>
                <c:pt idx="9">
                  <c:v>6.9261380338650841E-2</c:v>
                </c:pt>
                <c:pt idx="10">
                  <c:v>6.7301695218717678E-2</c:v>
                </c:pt>
                <c:pt idx="11">
                  <c:v>7.4172816526555718E-2</c:v>
                </c:pt>
              </c:numCache>
            </c:numRef>
          </c:val>
          <c:extLst xmlns:c16r2="http://schemas.microsoft.com/office/drawing/2015/06/chart">
            <c:ext xmlns:c16="http://schemas.microsoft.com/office/drawing/2014/chart" uri="{C3380CC4-5D6E-409C-BE32-E72D297353CC}">
              <c16:uniqueId val="{0000000C-1727-463E-96C0-56A9E4CC6C50}"/>
            </c:ext>
          </c:extLst>
        </c:ser>
        <c:dLbls>
          <c:showLegendKey val="0"/>
          <c:showVal val="1"/>
          <c:showCatName val="0"/>
          <c:showSerName val="0"/>
          <c:showPercent val="0"/>
          <c:showBubbleSize val="0"/>
        </c:dLbls>
        <c:gapWidth val="65"/>
        <c:shape val="box"/>
        <c:axId val="157453192"/>
        <c:axId val="157453584"/>
        <c:axId val="0"/>
      </c:bar3DChart>
      <c:catAx>
        <c:axId val="15745319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vert="horz"/>
          <a:lstStyle/>
          <a:p>
            <a:pPr>
              <a:defRPr/>
            </a:pPr>
            <a:endParaRPr lang="es-EC"/>
          </a:p>
        </c:txPr>
        <c:crossAx val="157453584"/>
        <c:crosses val="autoZero"/>
        <c:auto val="1"/>
        <c:lblAlgn val="ctr"/>
        <c:lblOffset val="100"/>
        <c:noMultiLvlLbl val="0"/>
      </c:catAx>
      <c:valAx>
        <c:axId val="157453584"/>
        <c:scaling>
          <c:orientation val="minMax"/>
        </c:scaling>
        <c:delete val="0"/>
        <c:axPos val="l"/>
        <c:numFmt formatCode="0%" sourceLinked="0"/>
        <c:majorTickMark val="none"/>
        <c:minorTickMark val="none"/>
        <c:tickLblPos val="nextTo"/>
        <c:spPr>
          <a:noFill/>
          <a:ln>
            <a:noFill/>
          </a:ln>
          <a:effectLst/>
        </c:spPr>
        <c:txPr>
          <a:bodyPr rot="-60000000" vert="horz"/>
          <a:lstStyle/>
          <a:p>
            <a:pPr>
              <a:defRPr/>
            </a:pPr>
            <a:endParaRPr lang="es-EC"/>
          </a:p>
        </c:txPr>
        <c:crossAx val="15745319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latin typeface="+mj-lt"/>
          <a:cs typeface="Times New Roman" panose="02020603050405020304" pitchFamily="18" charset="0"/>
        </a:defRPr>
      </a:pPr>
      <a:endParaRPr lang="es-EC"/>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lgn="ctr" rtl="0">
              <a:defRPr lang="en-US" sz="1200" b="1" i="0" u="none" strike="noStrike" kern="1200" baseline="0">
                <a:solidFill>
                  <a:srgbClr val="000000"/>
                </a:solidFill>
                <a:latin typeface="+mj-lt"/>
                <a:ea typeface="+mn-ea"/>
                <a:cs typeface="Times New Roman" panose="02020603050405020304" pitchFamily="18" charset="0"/>
              </a:defRPr>
            </a:pPr>
            <a:r>
              <a:rPr lang="en-US" sz="1200" b="1" i="0" u="none" strike="noStrike" kern="1200" baseline="0">
                <a:solidFill>
                  <a:srgbClr val="000000"/>
                </a:solidFill>
                <a:latin typeface="+mj-lt"/>
                <a:ea typeface="+mn-ea"/>
                <a:cs typeface="Times New Roman" panose="02020603050405020304" pitchFamily="18" charset="0"/>
              </a:rPr>
              <a:t>Participación en el PIB por sectores año 2016 </a:t>
            </a:r>
          </a:p>
        </c:rich>
      </c:tx>
      <c:layout>
        <c:manualLayout>
          <c:xMode val="edge"/>
          <c:yMode val="edge"/>
          <c:x val="8.7267388534247661E-2"/>
          <c:y val="3.7641032235939641E-2"/>
        </c:manualLayout>
      </c:layout>
      <c:overlay val="0"/>
      <c:spPr>
        <a:noFill/>
        <a:ln>
          <a:noFill/>
        </a:ln>
        <a:effectLst/>
      </c:sp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Hoja1!$O$15</c:f>
              <c:strCache>
                <c:ptCount val="1"/>
                <c:pt idx="0">
                  <c:v>Participación en el PIB </c:v>
                </c:pt>
              </c:strCache>
            </c:strRef>
          </c:tx>
          <c:spPr>
            <a:solidFill>
              <a:schemeClr val="accent6">
                <a:alpha val="85000"/>
              </a:schemeClr>
            </a:solidFill>
            <a:ln w="9525" cap="flat" cmpd="sng" algn="ctr">
              <a:solidFill>
                <a:schemeClr val="accent6">
                  <a:lumMod val="75000"/>
                </a:schemeClr>
              </a:solidFill>
              <a:round/>
            </a:ln>
            <a:effectLst/>
            <a:sp3d contourW="9525">
              <a:contourClr>
                <a:schemeClr val="accent6">
                  <a:lumMod val="75000"/>
                </a:schemeClr>
              </a:contourClr>
            </a:sp3d>
          </c:spPr>
          <c:invertIfNegative val="0"/>
          <c:dPt>
            <c:idx val="0"/>
            <c:invertIfNegative val="0"/>
            <c:bubble3D val="0"/>
            <c:spPr>
              <a:solidFill>
                <a:srgbClr val="92D050"/>
              </a:solidFill>
              <a:ln w="9525" cap="flat" cmpd="sng" algn="ctr">
                <a:solidFill>
                  <a:schemeClr val="accent6">
                    <a:lumMod val="75000"/>
                  </a:schemeClr>
                </a:solidFill>
                <a:round/>
              </a:ln>
              <a:effectLst/>
              <a:sp3d contourW="9525">
                <a:contourClr>
                  <a:schemeClr val="accent6">
                    <a:lumMod val="75000"/>
                  </a:schemeClr>
                </a:contourClr>
              </a:sp3d>
            </c:spPr>
          </c:dPt>
          <c:dPt>
            <c:idx val="1"/>
            <c:invertIfNegative val="0"/>
            <c:bubble3D val="0"/>
            <c:spPr>
              <a:solidFill>
                <a:srgbClr val="3399FF"/>
              </a:solidFill>
              <a:ln w="9525" cap="flat" cmpd="sng" algn="ctr">
                <a:solidFill>
                  <a:schemeClr val="accent6">
                    <a:lumMod val="75000"/>
                  </a:schemeClr>
                </a:solidFill>
                <a:round/>
              </a:ln>
              <a:effectLst/>
              <a:sp3d contourW="9525">
                <a:contourClr>
                  <a:schemeClr val="accent6">
                    <a:lumMod val="75000"/>
                  </a:schemeClr>
                </a:contourClr>
              </a:sp3d>
            </c:spPr>
          </c:dPt>
          <c:dPt>
            <c:idx val="2"/>
            <c:invertIfNegative val="0"/>
            <c:bubble3D val="0"/>
            <c:spPr>
              <a:solidFill>
                <a:srgbClr val="FF99FF"/>
              </a:solidFill>
              <a:ln w="9525" cap="flat" cmpd="sng" algn="ctr">
                <a:solidFill>
                  <a:schemeClr val="accent6">
                    <a:lumMod val="75000"/>
                  </a:schemeClr>
                </a:solidFill>
                <a:round/>
              </a:ln>
              <a:effectLst/>
              <a:sp3d contourW="9525">
                <a:contourClr>
                  <a:schemeClr val="accent6">
                    <a:lumMod val="75000"/>
                  </a:schemeClr>
                </a:contourClr>
              </a:sp3d>
            </c:spPr>
          </c:dPt>
          <c:dPt>
            <c:idx val="3"/>
            <c:invertIfNegative val="0"/>
            <c:bubble3D val="0"/>
            <c:spPr>
              <a:solidFill>
                <a:srgbClr val="FF5050"/>
              </a:solidFill>
              <a:ln w="9525" cap="flat" cmpd="sng" algn="ctr">
                <a:solidFill>
                  <a:schemeClr val="accent6">
                    <a:lumMod val="75000"/>
                  </a:schemeClr>
                </a:solidFill>
                <a:round/>
              </a:ln>
              <a:effectLst/>
              <a:sp3d contourW="9525">
                <a:contourClr>
                  <a:schemeClr val="accent6">
                    <a:lumMod val="75000"/>
                  </a:schemeClr>
                </a:contourClr>
              </a:sp3d>
            </c:spPr>
          </c:dPt>
          <c:dPt>
            <c:idx val="4"/>
            <c:invertIfNegative val="0"/>
            <c:bubble3D val="0"/>
            <c:spPr>
              <a:solidFill>
                <a:srgbClr val="FFFF00"/>
              </a:solidFill>
              <a:ln w="9525" cap="flat" cmpd="sng" algn="ctr">
                <a:solidFill>
                  <a:schemeClr val="accent6">
                    <a:lumMod val="75000"/>
                  </a:schemeClr>
                </a:solidFill>
                <a:round/>
              </a:ln>
              <a:effectLst/>
              <a:sp3d contourW="9525">
                <a:contourClr>
                  <a:schemeClr val="accent6">
                    <a:lumMod val="75000"/>
                  </a:schemeClr>
                </a:contourClr>
              </a:sp3d>
            </c:spPr>
          </c:dPt>
          <c:dPt>
            <c:idx val="5"/>
            <c:invertIfNegative val="0"/>
            <c:bubble3D val="0"/>
            <c:spPr>
              <a:solidFill>
                <a:schemeClr val="accent2">
                  <a:lumMod val="60000"/>
                  <a:lumOff val="40000"/>
                </a:schemeClr>
              </a:solidFill>
              <a:ln w="9525" cap="flat" cmpd="sng" algn="ctr">
                <a:solidFill>
                  <a:schemeClr val="accent6">
                    <a:lumMod val="75000"/>
                  </a:schemeClr>
                </a:solidFill>
                <a:round/>
              </a:ln>
              <a:effectLst/>
              <a:sp3d contourW="9525">
                <a:contourClr>
                  <a:schemeClr val="accent6">
                    <a:lumMod val="75000"/>
                  </a:schemeClr>
                </a:contourClr>
              </a:sp3d>
            </c:spPr>
          </c:dPt>
          <c:dPt>
            <c:idx val="6"/>
            <c:invertIfNegative val="0"/>
            <c:bubble3D val="0"/>
            <c:spPr>
              <a:solidFill>
                <a:srgbClr val="0070C0"/>
              </a:solidFill>
              <a:ln w="9525" cap="flat" cmpd="sng" algn="ctr">
                <a:solidFill>
                  <a:schemeClr val="accent6">
                    <a:lumMod val="75000"/>
                  </a:schemeClr>
                </a:solidFill>
                <a:round/>
              </a:ln>
              <a:effectLst/>
              <a:sp3d contourW="9525">
                <a:contourClr>
                  <a:schemeClr val="accent6">
                    <a:lumMod val="75000"/>
                  </a:schemeClr>
                </a:contourClr>
              </a:sp3d>
            </c:spPr>
          </c:dPt>
          <c:dPt>
            <c:idx val="7"/>
            <c:invertIfNegative val="0"/>
            <c:bubble3D val="0"/>
            <c:spPr>
              <a:solidFill>
                <a:srgbClr val="99FF66"/>
              </a:solidFill>
              <a:ln w="9525" cap="flat" cmpd="sng" algn="ctr">
                <a:solidFill>
                  <a:schemeClr val="accent6">
                    <a:lumMod val="75000"/>
                  </a:schemeClr>
                </a:solidFill>
                <a:round/>
              </a:ln>
              <a:effectLst/>
              <a:sp3d contourW="9525">
                <a:contourClr>
                  <a:schemeClr val="accent6">
                    <a:lumMod val="75000"/>
                  </a:schemeClr>
                </a:contourClr>
              </a:sp3d>
            </c:spPr>
          </c:dPt>
          <c:dPt>
            <c:idx val="8"/>
            <c:invertIfNegative val="0"/>
            <c:bubble3D val="0"/>
            <c:spPr>
              <a:solidFill>
                <a:srgbClr val="9966FF"/>
              </a:solidFill>
              <a:ln w="9525" cap="flat" cmpd="sng" algn="ctr">
                <a:solidFill>
                  <a:schemeClr val="accent6">
                    <a:lumMod val="75000"/>
                  </a:schemeClr>
                </a:solidFill>
                <a:round/>
              </a:ln>
              <a:effectLst/>
              <a:sp3d contourW="9525">
                <a:contourClr>
                  <a:schemeClr val="accent6">
                    <a:lumMod val="75000"/>
                  </a:schemeClr>
                </a:contourClr>
              </a:sp3d>
            </c:spPr>
          </c:dPt>
          <c:dPt>
            <c:idx val="9"/>
            <c:invertIfNegative val="0"/>
            <c:bubble3D val="0"/>
            <c:spPr>
              <a:solidFill>
                <a:srgbClr val="FF9933"/>
              </a:solidFill>
              <a:ln w="9525" cap="flat" cmpd="sng" algn="ctr">
                <a:solidFill>
                  <a:schemeClr val="accent6">
                    <a:lumMod val="75000"/>
                  </a:schemeClr>
                </a:solidFill>
                <a:round/>
              </a:ln>
              <a:effectLst/>
              <a:sp3d contourW="9525">
                <a:contourClr>
                  <a:schemeClr val="accent6">
                    <a:lumMod val="75000"/>
                  </a:schemeClr>
                </a:contourClr>
              </a:sp3d>
            </c:spPr>
          </c:dPt>
          <c:dPt>
            <c:idx val="10"/>
            <c:invertIfNegative val="0"/>
            <c:bubble3D val="0"/>
            <c:spPr>
              <a:solidFill>
                <a:srgbClr val="7030A0"/>
              </a:solidFill>
              <a:ln w="9525" cap="flat" cmpd="sng" algn="ctr">
                <a:solidFill>
                  <a:schemeClr val="accent6">
                    <a:lumMod val="75000"/>
                  </a:schemeClr>
                </a:solidFill>
                <a:round/>
              </a:ln>
              <a:effectLst/>
              <a:sp3d contourW="9525">
                <a:contourClr>
                  <a:schemeClr val="accent6">
                    <a:lumMod val="75000"/>
                  </a:schemeClr>
                </a:contourClr>
              </a:sp3d>
            </c:spPr>
          </c:dPt>
          <c:dPt>
            <c:idx val="11"/>
            <c:invertIfNegative val="0"/>
            <c:bubble3D val="0"/>
            <c:spPr>
              <a:solidFill>
                <a:srgbClr val="66FFFF"/>
              </a:solidFill>
              <a:ln w="9525" cap="flat" cmpd="sng" algn="ctr">
                <a:solidFill>
                  <a:schemeClr val="accent6">
                    <a:lumMod val="75000"/>
                  </a:schemeClr>
                </a:solidFill>
                <a:round/>
              </a:ln>
              <a:effectLst/>
              <a:sp3d contourW="9525">
                <a:contourClr>
                  <a:schemeClr val="accent6">
                    <a:lumMod val="75000"/>
                  </a:schemeClr>
                </a:contourClr>
              </a:sp3d>
            </c:spPr>
          </c:dPt>
          <c:dLbls>
            <c:dLbl>
              <c:idx val="1"/>
              <c:layout>
                <c:manualLayout>
                  <c:x val="5.0396875393725589E-3"/>
                  <c:y val="0"/>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3094688221709007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2C8-4B07-9272-C2EA11CDC9E6}"/>
                </c:ext>
                <c:ext xmlns:c15="http://schemas.microsoft.com/office/drawing/2012/chart" uri="{CE6537A1-D6FC-4f65-9D91-7224C49458BB}"/>
              </c:extLst>
            </c:dLbl>
            <c:spPr>
              <a:noFill/>
              <a:ln>
                <a:noFill/>
              </a:ln>
              <a:effectLst/>
            </c:spPr>
            <c:txPr>
              <a:bodyPr rot="0" vert="horz"/>
              <a:lstStyle/>
              <a:p>
                <a:pPr>
                  <a:defRPr sz="800"/>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(Hoja1!$G$16:$G$26,Hoja1!$G$28)</c:f>
              <c:strCache>
                <c:ptCount val="12"/>
                <c:pt idx="0">
                  <c:v>Agricultura, ganaderia, pesca, etc.</c:v>
                </c:pt>
                <c:pt idx="1">
                  <c:v>Petróleo y refinacion de petróleo</c:v>
                </c:pt>
                <c:pt idx="2">
                  <c:v>Manufactura</c:v>
                </c:pt>
                <c:pt idx="3">
                  <c:v>Suministro de electricidad y agua</c:v>
                </c:pt>
                <c:pt idx="4">
                  <c:v>Construcción</c:v>
                </c:pt>
                <c:pt idx="5">
                  <c:v>Comercio</c:v>
                </c:pt>
                <c:pt idx="6">
                  <c:v>Alojamiento y servicios de comida </c:v>
                </c:pt>
                <c:pt idx="7">
                  <c:v>Transporte, correos y comunicaciones</c:v>
                </c:pt>
                <c:pt idx="8">
                  <c:v>Servicios profesionales, financieros,enseñanza entre otros</c:v>
                </c:pt>
                <c:pt idx="9">
                  <c:v>Administración pública, defensa; planes de seguridad social obligatoria</c:v>
                </c:pt>
                <c:pt idx="10">
                  <c:v>Servicio domestico y otros servicios</c:v>
                </c:pt>
                <c:pt idx="11">
                  <c:v>OTROS ELEMENTOS DEL PIB</c:v>
                </c:pt>
              </c:strCache>
            </c:strRef>
          </c:cat>
          <c:val>
            <c:numRef>
              <c:f>(Hoja1!$O$16:$O$26,Hoja1!$O$28)</c:f>
              <c:numCache>
                <c:formatCode>0.00%</c:formatCode>
                <c:ptCount val="12"/>
                <c:pt idx="0">
                  <c:v>9.6199307805014775E-2</c:v>
                </c:pt>
                <c:pt idx="1">
                  <c:v>5.4001959117263715E-2</c:v>
                </c:pt>
                <c:pt idx="2">
                  <c:v>0.13933973333179556</c:v>
                </c:pt>
                <c:pt idx="3">
                  <c:v>1.8446924476993677E-2</c:v>
                </c:pt>
                <c:pt idx="4">
                  <c:v>9.6396276767199057E-2</c:v>
                </c:pt>
                <c:pt idx="5">
                  <c:v>0.10147399428423964</c:v>
                </c:pt>
                <c:pt idx="6">
                  <c:v>2.115570781932527E-2</c:v>
                </c:pt>
                <c:pt idx="7">
                  <c:v>6.5043744256456537E-2</c:v>
                </c:pt>
                <c:pt idx="8">
                  <c:v>0.19296046384881829</c:v>
                </c:pt>
                <c:pt idx="9">
                  <c:v>6.6640978085863528E-2</c:v>
                </c:pt>
                <c:pt idx="10">
                  <c:v>7.0319340735558622E-2</c:v>
                </c:pt>
                <c:pt idx="11">
                  <c:v>7.8021569471471361E-2</c:v>
                </c:pt>
              </c:numCache>
            </c:numRef>
          </c:val>
          <c:extLst xmlns:c16r2="http://schemas.microsoft.com/office/drawing/2015/06/chart">
            <c:ext xmlns:c16="http://schemas.microsoft.com/office/drawing/2014/chart" uri="{C3380CC4-5D6E-409C-BE32-E72D297353CC}">
              <c16:uniqueId val="{00000001-B2C8-4B07-9272-C2EA11CDC9E6}"/>
            </c:ext>
          </c:extLst>
        </c:ser>
        <c:dLbls>
          <c:showLegendKey val="0"/>
          <c:showVal val="1"/>
          <c:showCatName val="0"/>
          <c:showSerName val="0"/>
          <c:showPercent val="0"/>
          <c:showBubbleSize val="0"/>
        </c:dLbls>
        <c:gapWidth val="65"/>
        <c:shape val="box"/>
        <c:axId val="158001960"/>
        <c:axId val="158002352"/>
        <c:axId val="0"/>
      </c:bar3DChart>
      <c:catAx>
        <c:axId val="15800196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vert="horz"/>
          <a:lstStyle/>
          <a:p>
            <a:pPr>
              <a:defRPr sz="1000"/>
            </a:pPr>
            <a:endParaRPr lang="es-EC"/>
          </a:p>
        </c:txPr>
        <c:crossAx val="158002352"/>
        <c:crosses val="autoZero"/>
        <c:auto val="1"/>
        <c:lblAlgn val="ctr"/>
        <c:lblOffset val="100"/>
        <c:noMultiLvlLbl val="0"/>
      </c:catAx>
      <c:valAx>
        <c:axId val="158002352"/>
        <c:scaling>
          <c:orientation val="minMax"/>
        </c:scaling>
        <c:delete val="0"/>
        <c:axPos val="l"/>
        <c:numFmt formatCode="0%" sourceLinked="0"/>
        <c:majorTickMark val="none"/>
        <c:minorTickMark val="none"/>
        <c:tickLblPos val="nextTo"/>
        <c:spPr>
          <a:noFill/>
          <a:ln>
            <a:noFill/>
          </a:ln>
          <a:effectLst/>
        </c:spPr>
        <c:txPr>
          <a:bodyPr rot="-60000000" vert="horz"/>
          <a:lstStyle/>
          <a:p>
            <a:pPr>
              <a:defRPr/>
            </a:pPr>
            <a:endParaRPr lang="es-EC"/>
          </a:p>
        </c:txPr>
        <c:crossAx val="15800196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900">
          <a:latin typeface="+mj-lt"/>
          <a:cs typeface="Times New Roman" panose="02020603050405020304" pitchFamily="18" charset="0"/>
        </a:defRPr>
      </a:pPr>
      <a:endParaRPr lang="es-EC"/>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sz="1200">
                <a:solidFill>
                  <a:sysClr val="windowText" lastClr="000000"/>
                </a:solidFill>
              </a:rPr>
              <a:t>Recaudaciones de impuestos por importaciones 2014 - 2015</a:t>
            </a:r>
          </a:p>
        </c:rich>
      </c:tx>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barChart>
        <c:barDir val="col"/>
        <c:grouping val="clustered"/>
        <c:varyColors val="0"/>
        <c:ser>
          <c:idx val="0"/>
          <c:order val="0"/>
          <c:tx>
            <c:strRef>
              <c:f>Hoja1!$D$43</c:f>
              <c:strCache>
                <c:ptCount val="1"/>
                <c:pt idx="0">
                  <c:v>2014</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2659637909435244E-2"/>
                  <c:y val="0.25008601194849311"/>
                </c:manualLayout>
              </c:layout>
              <c:spPr>
                <a:noFill/>
                <a:ln>
                  <a:noFill/>
                </a:ln>
                <a:effectLst/>
              </c:spPr>
              <c:txPr>
                <a:bodyPr rot="-5400000" spcFirstLastPara="1" vertOverflow="ellipsis" wrap="square" anchor="ctr" anchorCtr="1"/>
                <a:lstStyle/>
                <a:p>
                  <a:pPr>
                    <a:defRPr sz="8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5AE-4371-9F3E-74341C882BD7}"/>
                </c:ext>
                <c:ext xmlns:c15="http://schemas.microsoft.com/office/drawing/2012/chart" uri="{CE6537A1-D6FC-4f65-9D91-7224C49458BB}"/>
              </c:extLst>
            </c:dLbl>
            <c:dLbl>
              <c:idx val="1"/>
              <c:layout>
                <c:manualLayout>
                  <c:x val="0"/>
                  <c:y val="0.35364215803978766"/>
                </c:manualLayout>
              </c:layout>
              <c:spPr>
                <a:noFill/>
                <a:ln>
                  <a:noFill/>
                </a:ln>
                <a:effectLst/>
              </c:spPr>
              <c:txPr>
                <a:bodyPr rot="-5400000" spcFirstLastPara="1" vertOverflow="ellipsis"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5AE-4371-9F3E-74341C882BD7}"/>
                </c:ext>
                <c:ext xmlns:c15="http://schemas.microsoft.com/office/drawing/2012/chart" uri="{CE6537A1-D6FC-4f65-9D91-7224C49458BB}"/>
              </c:extLst>
            </c:dLbl>
            <c:spPr>
              <a:noFill/>
              <a:ln>
                <a:noFill/>
              </a:ln>
              <a:effectLst/>
            </c:spPr>
            <c:txPr>
              <a:bodyPr rot="-5400000" spcFirstLastPara="1" vertOverflow="ellipsis"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Hoja1!$C$44:$C$48</c:f>
              <c:strCache>
                <c:ptCount val="5"/>
                <c:pt idx="0">
                  <c:v>Ad Valorem</c:v>
                </c:pt>
                <c:pt idx="1">
                  <c:v>IVA</c:v>
                </c:pt>
                <c:pt idx="2">
                  <c:v>ICE</c:v>
                </c:pt>
                <c:pt idx="3">
                  <c:v>FODINFA</c:v>
                </c:pt>
                <c:pt idx="4">
                  <c:v>Otros</c:v>
                </c:pt>
              </c:strCache>
            </c:strRef>
          </c:cat>
          <c:val>
            <c:numRef>
              <c:f>Hoja1!$D$44:$D$48</c:f>
              <c:numCache>
                <c:formatCode>#,###.00,</c:formatCode>
                <c:ptCount val="5"/>
                <c:pt idx="0">
                  <c:v>1278328503.7865319</c:v>
                </c:pt>
                <c:pt idx="1">
                  <c:v>2074564876.3972034</c:v>
                </c:pt>
                <c:pt idx="2">
                  <c:v>189889737.45642394</c:v>
                </c:pt>
                <c:pt idx="3">
                  <c:v>98401306.224600494</c:v>
                </c:pt>
                <c:pt idx="4">
                  <c:v>20138363.910240125</c:v>
                </c:pt>
              </c:numCache>
            </c:numRef>
          </c:val>
          <c:extLst xmlns:c16r2="http://schemas.microsoft.com/office/drawing/2015/06/chart">
            <c:ext xmlns:c16="http://schemas.microsoft.com/office/drawing/2014/chart" uri="{C3380CC4-5D6E-409C-BE32-E72D297353CC}">
              <c16:uniqueId val="{00000002-45AE-4371-9F3E-74341C882BD7}"/>
            </c:ext>
          </c:extLst>
        </c:ser>
        <c:ser>
          <c:idx val="1"/>
          <c:order val="1"/>
          <c:tx>
            <c:strRef>
              <c:f>Hoja1!$E$43</c:f>
              <c:strCache>
                <c:ptCount val="1"/>
                <c:pt idx="0">
                  <c:v>2015</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6.2525652588130078E-4"/>
                  <c:y val="0.2079598682583654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45AE-4371-9F3E-74341C882BD7}"/>
                </c:ext>
                <c:ext xmlns:c15="http://schemas.microsoft.com/office/drawing/2012/chart" uri="{CE6537A1-D6FC-4f65-9D91-7224C49458BB}"/>
              </c:extLst>
            </c:dLbl>
            <c:dLbl>
              <c:idx val="1"/>
              <c:layout>
                <c:manualLayout>
                  <c:x val="-6.32981895471768E-3"/>
                  <c:y val="0.3236038289652403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45AE-4371-9F3E-74341C882BD7}"/>
                </c:ext>
                <c:ext xmlns:c15="http://schemas.microsoft.com/office/drawing/2012/chart" uri="{CE6537A1-D6FC-4f65-9D91-7224C49458BB}"/>
              </c:extLst>
            </c:dLbl>
            <c:dLbl>
              <c:idx val="4"/>
              <c:layout>
                <c:manualLayout>
                  <c:x val="-2.5396529514774518E-3"/>
                  <c:y val="2.489105153190864E-2"/>
                </c:manualLayout>
              </c:layout>
              <c:spPr>
                <a:noFill/>
                <a:ln>
                  <a:noFill/>
                </a:ln>
                <a:effectLst/>
              </c:spPr>
              <c:txPr>
                <a:bodyPr rot="-5400000" spcFirstLastPara="1" vertOverflow="ellipsis" wrap="square" anchor="ctr" anchorCtr="1"/>
                <a:lstStyle/>
                <a:p>
                  <a:pPr>
                    <a:defRPr sz="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45AE-4371-9F3E-74341C882BD7}"/>
                </c:ext>
                <c:ext xmlns:c15="http://schemas.microsoft.com/office/drawing/2012/chart" uri="{CE6537A1-D6FC-4f65-9D91-7224C49458BB}"/>
              </c:extLst>
            </c:dLbl>
            <c:spPr>
              <a:noFill/>
              <a:ln>
                <a:noFill/>
              </a:ln>
              <a:effectLst/>
            </c:spPr>
            <c:txPr>
              <a:bodyPr rot="-5400000" spcFirstLastPara="1" vertOverflow="ellipsis"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Hoja1!$C$44:$C$48</c:f>
              <c:strCache>
                <c:ptCount val="5"/>
                <c:pt idx="0">
                  <c:v>Ad Valorem</c:v>
                </c:pt>
                <c:pt idx="1">
                  <c:v>IVA</c:v>
                </c:pt>
                <c:pt idx="2">
                  <c:v>ICE</c:v>
                </c:pt>
                <c:pt idx="3">
                  <c:v>FODINFA</c:v>
                </c:pt>
                <c:pt idx="4">
                  <c:v>Otros</c:v>
                </c:pt>
              </c:strCache>
            </c:strRef>
          </c:cat>
          <c:val>
            <c:numRef>
              <c:f>Hoja1!$E$44:$E$48</c:f>
              <c:numCache>
                <c:formatCode>#,###.00,</c:formatCode>
                <c:ptCount val="5"/>
                <c:pt idx="0">
                  <c:v>1130913798.952512</c:v>
                </c:pt>
                <c:pt idx="1">
                  <c:v>1721880777.0781825</c:v>
                </c:pt>
                <c:pt idx="2">
                  <c:v>122708640.79368098</c:v>
                </c:pt>
                <c:pt idx="3">
                  <c:v>78878495.734743074</c:v>
                </c:pt>
                <c:pt idx="4">
                  <c:v>840582897.90988159</c:v>
                </c:pt>
              </c:numCache>
            </c:numRef>
          </c:val>
          <c:extLst xmlns:c16r2="http://schemas.microsoft.com/office/drawing/2015/06/chart">
            <c:ext xmlns:c16="http://schemas.microsoft.com/office/drawing/2014/chart" uri="{C3380CC4-5D6E-409C-BE32-E72D297353CC}">
              <c16:uniqueId val="{00000006-45AE-4371-9F3E-74341C882BD7}"/>
            </c:ext>
          </c:extLst>
        </c:ser>
        <c:dLbls>
          <c:showLegendKey val="0"/>
          <c:showVal val="1"/>
          <c:showCatName val="0"/>
          <c:showSerName val="0"/>
          <c:showPercent val="0"/>
          <c:showBubbleSize val="0"/>
        </c:dLbls>
        <c:gapWidth val="100"/>
        <c:overlap val="-24"/>
        <c:axId val="162130008"/>
        <c:axId val="162130400"/>
      </c:barChart>
      <c:catAx>
        <c:axId val="1621300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162130400"/>
        <c:crosses val="autoZero"/>
        <c:auto val="1"/>
        <c:lblAlgn val="ctr"/>
        <c:lblOffset val="100"/>
        <c:noMultiLvlLbl val="0"/>
      </c:catAx>
      <c:valAx>
        <c:axId val="1621304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162130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sz="1200">
                <a:solidFill>
                  <a:sysClr val="windowText" lastClr="000000"/>
                </a:solidFill>
              </a:rPr>
              <a:t>Recaudaciones de impuestos por importaciones 2015 - 2016</a:t>
            </a:r>
          </a:p>
        </c:rich>
      </c:tx>
      <c:layout>
        <c:manualLayout>
          <c:xMode val="edge"/>
          <c:yMode val="edge"/>
          <c:x val="0.15661785079168367"/>
          <c:y val="2.7777810301593341E-2"/>
        </c:manualLayout>
      </c:layou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barChart>
        <c:barDir val="col"/>
        <c:grouping val="clustered"/>
        <c:varyColors val="0"/>
        <c:ser>
          <c:idx val="0"/>
          <c:order val="0"/>
          <c:tx>
            <c:strRef>
              <c:f>Hoja1!$D$61</c:f>
              <c:strCache>
                <c:ptCount val="1"/>
                <c:pt idx="0">
                  <c:v>2015</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6024520815380162E-3"/>
                  <c:y val="0.2439514538477563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D4A-4E2C-833F-5EE86AE8B238}"/>
                </c:ext>
                <c:ext xmlns:c15="http://schemas.microsoft.com/office/drawing/2012/chart" uri="{CE6537A1-D6FC-4f65-9D91-7224C49458BB}"/>
              </c:extLst>
            </c:dLbl>
            <c:dLbl>
              <c:idx val="1"/>
              <c:layout>
                <c:manualLayout>
                  <c:x val="-1.9535211976612569E-3"/>
                  <c:y val="0.3799830973752745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D4A-4E2C-833F-5EE86AE8B238}"/>
                </c:ext>
                <c:ext xmlns:c15="http://schemas.microsoft.com/office/drawing/2012/chart" uri="{CE6537A1-D6FC-4f65-9D91-7224C49458BB}"/>
              </c:extLst>
            </c:dLbl>
            <c:dLbl>
              <c:idx val="4"/>
              <c:layout>
                <c:manualLayout>
                  <c:x val="-6.3298173772926188E-3"/>
                  <c:y val="4.1004690501981501E-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4D4A-4E2C-833F-5EE86AE8B238}"/>
                </c:ext>
                <c:ext xmlns:c15="http://schemas.microsoft.com/office/drawing/2012/chart" uri="{CE6537A1-D6FC-4f65-9D91-7224C49458BB}"/>
              </c:extLst>
            </c:dLbl>
            <c:spPr>
              <a:noFill/>
              <a:ln>
                <a:noFill/>
              </a:ln>
              <a:effectLst/>
            </c:spPr>
            <c:txPr>
              <a:bodyPr rot="-5400000" spcFirstLastPara="1" vertOverflow="ellipsis"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Hoja1!$C$62:$C$66</c:f>
              <c:strCache>
                <c:ptCount val="5"/>
                <c:pt idx="0">
                  <c:v>Ad Valorem</c:v>
                </c:pt>
                <c:pt idx="1">
                  <c:v>IVA</c:v>
                </c:pt>
                <c:pt idx="2">
                  <c:v>ICE</c:v>
                </c:pt>
                <c:pt idx="3">
                  <c:v>FODINFA</c:v>
                </c:pt>
                <c:pt idx="4">
                  <c:v>Otros</c:v>
                </c:pt>
              </c:strCache>
            </c:strRef>
          </c:cat>
          <c:val>
            <c:numRef>
              <c:f>Hoja1!$D$62:$D$66</c:f>
              <c:numCache>
                <c:formatCode>#,###.00,</c:formatCode>
                <c:ptCount val="5"/>
                <c:pt idx="0">
                  <c:v>1130913798.952512</c:v>
                </c:pt>
                <c:pt idx="1">
                  <c:v>1721880777.0781825</c:v>
                </c:pt>
                <c:pt idx="2">
                  <c:v>122708640.79368098</c:v>
                </c:pt>
                <c:pt idx="3">
                  <c:v>78878495.734743074</c:v>
                </c:pt>
                <c:pt idx="4">
                  <c:v>840582897.90988159</c:v>
                </c:pt>
              </c:numCache>
            </c:numRef>
          </c:val>
          <c:extLst xmlns:c16r2="http://schemas.microsoft.com/office/drawing/2015/06/chart">
            <c:ext xmlns:c16="http://schemas.microsoft.com/office/drawing/2014/chart" uri="{C3380CC4-5D6E-409C-BE32-E72D297353CC}">
              <c16:uniqueId val="{00000005-4D4A-4E2C-833F-5EE86AE8B238}"/>
            </c:ext>
          </c:extLst>
        </c:ser>
        <c:ser>
          <c:idx val="1"/>
          <c:order val="1"/>
          <c:tx>
            <c:strRef>
              <c:f>Hoja1!$E$61</c:f>
              <c:strCache>
                <c:ptCount val="1"/>
                <c:pt idx="0">
                  <c:v>2016</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1249132142164707E-3"/>
                  <c:y val="4.397280652069059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4D4A-4E2C-833F-5EE86AE8B238}"/>
                </c:ext>
                <c:ext xmlns:c15="http://schemas.microsoft.com/office/drawing/2012/chart" uri="{CE6537A1-D6FC-4f65-9D91-7224C49458BB}"/>
              </c:extLst>
            </c:dLbl>
            <c:dLbl>
              <c:idx val="1"/>
              <c:layout>
                <c:manualLayout>
                  <c:x val="6.0581834819671652E-4"/>
                  <c:y val="0.34309446526435033"/>
                </c:manualLayout>
              </c:layout>
              <c:spPr>
                <a:noFill/>
                <a:ln>
                  <a:noFill/>
                </a:ln>
                <a:effectLst/>
              </c:spPr>
              <c:txPr>
                <a:bodyPr rot="-5400000" spcFirstLastPara="1" vertOverflow="ellipsis"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4D4A-4E2C-833F-5EE86AE8B238}"/>
                </c:ext>
                <c:ext xmlns:c15="http://schemas.microsoft.com/office/drawing/2012/chart" uri="{CE6537A1-D6FC-4f65-9D91-7224C49458BB}"/>
              </c:extLst>
            </c:dLbl>
            <c:dLbl>
              <c:idx val="4"/>
              <c:layout>
                <c:manualLayout>
                  <c:x val="6.0581834819665851E-4"/>
                  <c:y val="1.250879262444658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4D4A-4E2C-833F-5EE86AE8B238}"/>
                </c:ext>
                <c:ext xmlns:c15="http://schemas.microsoft.com/office/drawing/2012/chart" uri="{CE6537A1-D6FC-4f65-9D91-7224C49458BB}"/>
              </c:extLst>
            </c:dLbl>
            <c:spPr>
              <a:noFill/>
              <a:ln>
                <a:noFill/>
              </a:ln>
              <a:effectLst/>
            </c:spPr>
            <c:txPr>
              <a:bodyPr rot="-5400000" spcFirstLastPara="1" vertOverflow="ellipsis"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Hoja1!$C$62:$C$66</c:f>
              <c:strCache>
                <c:ptCount val="5"/>
                <c:pt idx="0">
                  <c:v>Ad Valorem</c:v>
                </c:pt>
                <c:pt idx="1">
                  <c:v>IVA</c:v>
                </c:pt>
                <c:pt idx="2">
                  <c:v>ICE</c:v>
                </c:pt>
                <c:pt idx="3">
                  <c:v>FODINFA</c:v>
                </c:pt>
                <c:pt idx="4">
                  <c:v>Otros</c:v>
                </c:pt>
              </c:strCache>
            </c:strRef>
          </c:cat>
          <c:val>
            <c:numRef>
              <c:f>Hoja1!$E$62:$E$66</c:f>
              <c:numCache>
                <c:formatCode>#,###.00,</c:formatCode>
                <c:ptCount val="5"/>
                <c:pt idx="0">
                  <c:v>863448505.47829592</c:v>
                </c:pt>
                <c:pt idx="1">
                  <c:v>1442896220.9683356</c:v>
                </c:pt>
                <c:pt idx="2">
                  <c:v>115602285.8859672</c:v>
                </c:pt>
                <c:pt idx="3">
                  <c:v>62336592.921375304</c:v>
                </c:pt>
                <c:pt idx="4">
                  <c:v>736789715.05902636</c:v>
                </c:pt>
              </c:numCache>
            </c:numRef>
          </c:val>
          <c:extLst xmlns:c16r2="http://schemas.microsoft.com/office/drawing/2015/06/chart">
            <c:ext xmlns:c16="http://schemas.microsoft.com/office/drawing/2014/chart" uri="{C3380CC4-5D6E-409C-BE32-E72D297353CC}">
              <c16:uniqueId val="{0000000B-4D4A-4E2C-833F-5EE86AE8B238}"/>
            </c:ext>
          </c:extLst>
        </c:ser>
        <c:dLbls>
          <c:showLegendKey val="0"/>
          <c:showVal val="1"/>
          <c:showCatName val="0"/>
          <c:showSerName val="0"/>
          <c:showPercent val="0"/>
          <c:showBubbleSize val="0"/>
        </c:dLbls>
        <c:gapWidth val="100"/>
        <c:overlap val="-24"/>
        <c:axId val="162131184"/>
        <c:axId val="162131576"/>
      </c:barChart>
      <c:catAx>
        <c:axId val="16213118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162131576"/>
        <c:crosses val="autoZero"/>
        <c:auto val="1"/>
        <c:lblAlgn val="ctr"/>
        <c:lblOffset val="100"/>
        <c:noMultiLvlLbl val="0"/>
      </c:catAx>
      <c:valAx>
        <c:axId val="1621315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162131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EC" b="1">
                <a:solidFill>
                  <a:schemeClr val="tx1"/>
                </a:solidFill>
              </a:rPr>
              <a:t>Variaciones de créditos concedidos por las IFI's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s-EC"/>
        </a:p>
      </c:txPr>
    </c:title>
    <c:autoTitleDeleted val="0"/>
    <c:plotArea>
      <c:layout/>
      <c:barChart>
        <c:barDir val="col"/>
        <c:grouping val="clustered"/>
        <c:varyColors val="0"/>
        <c:ser>
          <c:idx val="0"/>
          <c:order val="0"/>
          <c:tx>
            <c:strRef>
              <c:f>Hoja2!$E$3</c:f>
              <c:strCache>
                <c:ptCount val="1"/>
                <c:pt idx="0">
                  <c:v>VARIACION 2014 - 2015</c:v>
                </c:pt>
              </c:strCache>
            </c:strRef>
          </c:tx>
          <c:spPr>
            <a:solidFill>
              <a:schemeClr val="accent5">
                <a:lumMod val="50000"/>
              </a:schemeClr>
            </a:solidFill>
            <a:ln>
              <a:solidFill>
                <a:schemeClr val="accent5">
                  <a:lumMod val="50000"/>
                </a:schemeClr>
              </a:solidFill>
            </a:ln>
            <a:effectLst/>
          </c:spPr>
          <c:invertIfNegative val="0"/>
          <c:dLbls>
            <c:dLbl>
              <c:idx val="0"/>
              <c:layout>
                <c:manualLayout>
                  <c:x val="-2.5462668816039986E-17"/>
                  <c:y val="0.19907480314960638"/>
                </c:manualLayout>
              </c:layout>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EC"/>
                </a:p>
              </c:txPr>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0"/>
                  <c:y val="0"/>
                </c:manualLayout>
              </c:layout>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EC"/>
                </a:p>
              </c:txPr>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1111111111111112E-2"/>
                  <c:y val="0.21759295713035878"/>
                </c:manualLayout>
              </c:layout>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EC"/>
                </a:p>
              </c:txPr>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7777777777777779E-3"/>
                  <c:y val="0.20833406240886557"/>
                </c:manualLayout>
              </c:layout>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EC"/>
                </a:p>
              </c:txPr>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Hoja2!$A$4:$A$7</c:f>
              <c:strCache>
                <c:ptCount val="4"/>
                <c:pt idx="0">
                  <c:v>BANCOS PRIVADOS NACIONALES</c:v>
                </c:pt>
                <c:pt idx="1">
                  <c:v>INSTITUCIONES FINANCIERAS PUBLICAS</c:v>
                </c:pt>
                <c:pt idx="2">
                  <c:v>MUTUALISTAS</c:v>
                </c:pt>
                <c:pt idx="3">
                  <c:v>SOCIEDADES FINANCIERAS</c:v>
                </c:pt>
              </c:strCache>
            </c:strRef>
          </c:cat>
          <c:val>
            <c:numRef>
              <c:f>Hoja2!$E$4:$E$7</c:f>
              <c:numCache>
                <c:formatCode>0.00%</c:formatCode>
                <c:ptCount val="4"/>
                <c:pt idx="0">
                  <c:v>-0.17544763325836746</c:v>
                </c:pt>
                <c:pt idx="1">
                  <c:v>0.53976101578620739</c:v>
                </c:pt>
                <c:pt idx="2">
                  <c:v>-0.7412179155212969</c:v>
                </c:pt>
                <c:pt idx="3">
                  <c:v>-0.40907555975638366</c:v>
                </c:pt>
              </c:numCache>
            </c:numRef>
          </c:val>
        </c:ser>
        <c:ser>
          <c:idx val="1"/>
          <c:order val="1"/>
          <c:tx>
            <c:strRef>
              <c:f>Hoja2!$F$3</c:f>
              <c:strCache>
                <c:ptCount val="1"/>
                <c:pt idx="0">
                  <c:v>VARIACION 2015 - 2016</c:v>
                </c:pt>
              </c:strCache>
            </c:strRef>
          </c:tx>
          <c:spPr>
            <a:solidFill>
              <a:schemeClr val="accent2"/>
            </a:solidFill>
            <a:ln>
              <a:noFill/>
            </a:ln>
            <a:effectLst/>
          </c:spPr>
          <c:invertIfNegative val="0"/>
          <c:dLbls>
            <c:dLbl>
              <c:idx val="0"/>
              <c:layout>
                <c:manualLayout>
                  <c:x val="0"/>
                  <c:y val="0.2175933216681248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0"/>
                  <c:y val="0.19907443861184018"/>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314814814814814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8.3333333333332309E-3"/>
                  <c:y val="0.20833369787109945"/>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Hoja2!$A$4:$A$7</c:f>
              <c:strCache>
                <c:ptCount val="4"/>
                <c:pt idx="0">
                  <c:v>BANCOS PRIVADOS NACIONALES</c:v>
                </c:pt>
                <c:pt idx="1">
                  <c:v>INSTITUCIONES FINANCIERAS PUBLICAS</c:v>
                </c:pt>
                <c:pt idx="2">
                  <c:v>MUTUALISTAS</c:v>
                </c:pt>
                <c:pt idx="3">
                  <c:v>SOCIEDADES FINANCIERAS</c:v>
                </c:pt>
              </c:strCache>
            </c:strRef>
          </c:cat>
          <c:val>
            <c:numRef>
              <c:f>Hoja2!$F$4:$F$7</c:f>
              <c:numCache>
                <c:formatCode>0%</c:formatCode>
                <c:ptCount val="4"/>
                <c:pt idx="0" formatCode="0.00%">
                  <c:v>-0.63043327660835224</c:v>
                </c:pt>
                <c:pt idx="1">
                  <c:v>-0.8270448588317808</c:v>
                </c:pt>
                <c:pt idx="2">
                  <c:v>8.0221191061452526</c:v>
                </c:pt>
                <c:pt idx="3">
                  <c:v>-0.92173102786494709</c:v>
                </c:pt>
              </c:numCache>
            </c:numRef>
          </c:val>
        </c:ser>
        <c:dLbls>
          <c:showLegendKey val="0"/>
          <c:showVal val="0"/>
          <c:showCatName val="0"/>
          <c:showSerName val="0"/>
          <c:showPercent val="0"/>
          <c:showBubbleSize val="0"/>
        </c:dLbls>
        <c:gapWidth val="219"/>
        <c:overlap val="-27"/>
        <c:axId val="164186144"/>
        <c:axId val="164186536"/>
      </c:barChart>
      <c:catAx>
        <c:axId val="164186144"/>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s-EC"/>
          </a:p>
        </c:txPr>
        <c:crossAx val="164186536"/>
        <c:crosses val="autoZero"/>
        <c:auto val="1"/>
        <c:lblAlgn val="ctr"/>
        <c:lblOffset val="300"/>
        <c:noMultiLvlLbl val="0"/>
      </c:catAx>
      <c:valAx>
        <c:axId val="16418653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EC"/>
          </a:p>
        </c:txPr>
        <c:crossAx val="164186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baseline="0">
                <a:solidFill>
                  <a:schemeClr val="tx1"/>
                </a:solidFill>
                <a:latin typeface="+mj-lt"/>
                <a:ea typeface="+mn-ea"/>
                <a:cs typeface="Times New Roman" panose="02020603050405020304" pitchFamily="18" charset="0"/>
              </a:defRPr>
            </a:pPr>
            <a:r>
              <a:rPr lang="en-US" sz="1000">
                <a:solidFill>
                  <a:schemeClr val="tx1"/>
                </a:solidFill>
              </a:rPr>
              <a:t>Variación porcentual de las importaciones del 2014 al 2016 en Ecuador </a:t>
            </a:r>
            <a:endParaRPr lang="es-EC" sz="1000">
              <a:solidFill>
                <a:schemeClr val="tx1"/>
              </a:solidFill>
            </a:endParaRP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j-lt"/>
              <a:ea typeface="+mn-ea"/>
              <a:cs typeface="Times New Roman" panose="02020603050405020304" pitchFamily="18" charset="0"/>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Sheet1!$G$9</c:f>
              <c:strCache>
                <c:ptCount val="1"/>
                <c:pt idx="0">
                  <c:v>Variación 2014 -2015</c:v>
                </c:pt>
              </c:strCache>
            </c:strRef>
          </c:tx>
          <c:spPr>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6.4951166074113543E-3"/>
                  <c:y val="0.2258289922977917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DC2-4EF4-A745-7CFA0CE3DA52}"/>
                </c:ext>
                <c:ext xmlns:c15="http://schemas.microsoft.com/office/drawing/2012/chart" uri="{CE6537A1-D6FC-4f65-9D91-7224C49458BB}"/>
              </c:extLst>
            </c:dLbl>
            <c:dLbl>
              <c:idx val="1"/>
              <c:layout>
                <c:manualLayout>
                  <c:x val="-2.1238307998249877E-3"/>
                  <c:y val="0.3383120916956632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DC2-4EF4-A745-7CFA0CE3DA52}"/>
                </c:ext>
                <c:ext xmlns:c15="http://schemas.microsoft.com/office/drawing/2012/chart" uri="{CE6537A1-D6FC-4f65-9D91-7224C49458BB}"/>
              </c:extLst>
            </c:dLbl>
            <c:dLbl>
              <c:idx val="2"/>
              <c:layout>
                <c:manualLayout>
                  <c:x val="2.5198437696862331E-3"/>
                  <c:y val="0.1887186828919112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0DC2-4EF4-A745-7CFA0CE3DA52}"/>
                </c:ext>
                <c:ext xmlns:c15="http://schemas.microsoft.com/office/drawing/2012/chart" uri="{CE6537A1-D6FC-4f65-9D91-7224C49458BB}"/>
              </c:extLst>
            </c:dLbl>
            <c:dLbl>
              <c:idx val="3"/>
              <c:layout>
                <c:manualLayout>
                  <c:x val="9.5516837829858585E-3"/>
                  <c:y val="0.2270210684022688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DC2-4EF4-A745-7CFA0CE3DA52}"/>
                </c:ext>
                <c:ext xmlns:c15="http://schemas.microsoft.com/office/drawing/2012/chart" uri="{CE6537A1-D6FC-4f65-9D91-7224C49458BB}"/>
              </c:extLst>
            </c:dLbl>
            <c:dLbl>
              <c:idx val="4"/>
              <c:layout>
                <c:manualLayout>
                  <c:x val="5.4295373925403482E-4"/>
                  <c:y val="0.2319879168307666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0DC2-4EF4-A745-7CFA0CE3DA52}"/>
                </c:ext>
                <c:ext xmlns:c15="http://schemas.microsoft.com/office/drawing/2012/chart" uri="{CE6537A1-D6FC-4f65-9D91-7224C49458BB}"/>
              </c:extLst>
            </c:dLbl>
            <c:dLbl>
              <c:idx val="5"/>
              <c:layout>
                <c:manualLayout>
                  <c:x val="2.9991280120398949E-3"/>
                  <c:y val="0.4166484634155254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DC2-4EF4-A745-7CFA0CE3DA52}"/>
                </c:ext>
                <c:ext xmlns:c15="http://schemas.microsoft.com/office/drawing/2012/chart" uri="{CE6537A1-D6FC-4f65-9D91-7224C49458BB}"/>
              </c:extLst>
            </c:dLbl>
            <c:dLbl>
              <c:idx val="6"/>
              <c:layout>
                <c:manualLayout>
                  <c:x val="-2.5198437696863718E-3"/>
                  <c:y val="0.2317028553249025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0DC2-4EF4-A745-7CFA0CE3DA52}"/>
                </c:ext>
                <c:ext xmlns:c15="http://schemas.microsoft.com/office/drawing/2012/chart" uri="{CE6537A1-D6FC-4f65-9D91-7224C49458BB}"/>
              </c:extLst>
            </c:dLbl>
            <c:dLbl>
              <c:idx val="7"/>
              <c:layout>
                <c:manualLayout>
                  <c:x val="0"/>
                  <c:y val="2.799105130880675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0DC2-4EF4-A745-7CFA0CE3DA52}"/>
                </c:ext>
                <c:ext xmlns:c15="http://schemas.microsoft.com/office/drawing/2012/chart" uri="{CE6537A1-D6FC-4f65-9D91-7224C49458BB}"/>
              </c:extLst>
            </c:dLbl>
            <c:dLbl>
              <c:idx val="8"/>
              <c:layout>
                <c:manualLayout>
                  <c:x val="-9.0058935418288293E-3"/>
                  <c:y val="0.27120137397327576"/>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3.5023707246530701E-3"/>
                  <c:y val="0.3046306634780525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a:glow rad="584200">
                  <a:schemeClr val="accent1">
                    <a:alpha val="40000"/>
                  </a:schemeClr>
                </a:glow>
              </a:effectLst>
            </c:spPr>
            <c:txPr>
              <a:bodyPr rot="-5400000" spcFirstLastPara="1" vertOverflow="ellipsis" wrap="square" anchor="ctr" anchorCtr="1"/>
              <a:lstStyle/>
              <a:p>
                <a:pPr>
                  <a:defRPr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multiLvlStrRef>
              <c:f>Sheet1!$B$10:$C$19</c:f>
              <c:multiLvlStrCache>
                <c:ptCount val="10"/>
                <c:lvl>
                  <c:pt idx="0">
                    <c:v>No duraderos</c:v>
                  </c:pt>
                  <c:pt idx="1">
                    <c:v>Duraderos</c:v>
                  </c:pt>
                  <c:pt idx="3">
                    <c:v>Agrícolas</c:v>
                  </c:pt>
                  <c:pt idx="4">
                    <c:v>Industriales</c:v>
                  </c:pt>
                  <c:pt idx="5">
                    <c:v>Materiales de construcción</c:v>
                  </c:pt>
                  <c:pt idx="7">
                    <c:v>Agrícolas</c:v>
                  </c:pt>
                  <c:pt idx="8">
                    <c:v>Industriales</c:v>
                  </c:pt>
                  <c:pt idx="9">
                    <c:v>Equipos de transporte</c:v>
                  </c:pt>
                </c:lvl>
                <c:lvl>
                  <c:pt idx="0">
                    <c:v>Bienes de consumo</c:v>
                  </c:pt>
                  <c:pt idx="3">
                    <c:v>Materias primas</c:v>
                  </c:pt>
                  <c:pt idx="7">
                    <c:v>Bienes de capital</c:v>
                  </c:pt>
                </c:lvl>
              </c:multiLvlStrCache>
              <c:extLst xmlns:c16r2="http://schemas.microsoft.com/office/drawing/2015/06/chart"/>
            </c:multiLvlStrRef>
          </c:cat>
          <c:val>
            <c:numRef>
              <c:f>Sheet1!$G$10:$G$19</c:f>
              <c:numCache>
                <c:formatCode>0%</c:formatCode>
                <c:ptCount val="10"/>
                <c:pt idx="0">
                  <c:v>-0.10335874317782966</c:v>
                </c:pt>
                <c:pt idx="1">
                  <c:v>-0.28357343541869556</c:v>
                </c:pt>
                <c:pt idx="3">
                  <c:v>-0.10778232266480997</c:v>
                </c:pt>
                <c:pt idx="4">
                  <c:v>-0.11131305635997099</c:v>
                </c:pt>
                <c:pt idx="5">
                  <c:v>-0.40633948605756598</c:v>
                </c:pt>
                <c:pt idx="7">
                  <c:v>0.11880879206188938</c:v>
                </c:pt>
                <c:pt idx="8">
                  <c:v>-0.19276955602805582</c:v>
                </c:pt>
                <c:pt idx="9">
                  <c:v>-0.24258930368719583</c:v>
                </c:pt>
              </c:numCache>
              <c:extLst xmlns:c16r2="http://schemas.microsoft.com/office/drawing/2015/06/chart"/>
            </c:numRef>
          </c:val>
          <c:extLst xmlns:c16r2="http://schemas.microsoft.com/office/drawing/2015/06/chart">
            <c:ext xmlns:c16="http://schemas.microsoft.com/office/drawing/2014/chart" uri="{C3380CC4-5D6E-409C-BE32-E72D297353CC}">
              <c16:uniqueId val="{00000008-0DC2-4EF4-A745-7CFA0CE3DA52}"/>
            </c:ext>
          </c:extLst>
        </c:ser>
        <c:ser>
          <c:idx val="1"/>
          <c:order val="1"/>
          <c:tx>
            <c:strRef>
              <c:f>Sheet1!$H$9</c:f>
              <c:strCache>
                <c:ptCount val="1"/>
                <c:pt idx="0">
                  <c:v>Variación 2015 -2016</c:v>
                </c:pt>
              </c:strCache>
            </c:strRef>
          </c:tx>
          <c:spPr>
            <a:solidFill>
              <a:schemeClr val="accent5">
                <a:lumMod val="75000"/>
              </a:schemeClr>
            </a:solidFill>
            <a:ln>
              <a:noFill/>
            </a:ln>
            <a:effectLst>
              <a:outerShdw blurRad="40000" dist="23000" dir="5400000" sx="108000" sy="108000" rotWithShape="0">
                <a:srgbClr val="000000">
                  <a:alpha val="38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3.0201654011534633E-3"/>
                  <c:y val="0.2879951927176168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0DC2-4EF4-A745-7CFA0CE3DA52}"/>
                </c:ext>
                <c:ext xmlns:c15="http://schemas.microsoft.com/office/drawing/2012/chart" uri="{CE6537A1-D6FC-4f65-9D91-7224C49458BB}"/>
              </c:extLst>
            </c:dLbl>
            <c:dLbl>
              <c:idx val="1"/>
              <c:layout>
                <c:manualLayout>
                  <c:x val="9.3004169894172484E-3"/>
                  <c:y val="0.2972138875242089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0DC2-4EF4-A745-7CFA0CE3DA52}"/>
                </c:ext>
                <c:ext xmlns:c15="http://schemas.microsoft.com/office/drawing/2012/chart" uri="{CE6537A1-D6FC-4f65-9D91-7224C49458BB}"/>
              </c:extLst>
            </c:dLbl>
            <c:dLbl>
              <c:idx val="2"/>
              <c:layout>
                <c:manualLayout>
                  <c:x val="8.075404836711101E-3"/>
                  <c:y val="0.1555760580432496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0DC2-4EF4-A745-7CFA0CE3DA52}"/>
                </c:ext>
                <c:ext xmlns:c15="http://schemas.microsoft.com/office/drawing/2012/chart" uri="{CE6537A1-D6FC-4f65-9D91-7224C49458BB}"/>
              </c:extLst>
            </c:dLbl>
            <c:dLbl>
              <c:idx val="3"/>
              <c:layout>
                <c:manualLayout>
                  <c:x val="6.0405671774655051E-3"/>
                  <c:y val="0.1832601819783753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0DC2-4EF4-A745-7CFA0CE3DA52}"/>
                </c:ext>
                <c:ext xmlns:c15="http://schemas.microsoft.com/office/drawing/2012/chart" uri="{CE6537A1-D6FC-4f65-9D91-7224C49458BB}"/>
              </c:extLst>
            </c:dLbl>
            <c:dLbl>
              <c:idx val="4"/>
              <c:layout>
                <c:manualLayout>
                  <c:x val="-3.1151882149018937E-3"/>
                  <c:y val="0.2683787196550450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0DC2-4EF4-A745-7CFA0CE3DA52}"/>
                </c:ext>
                <c:ext xmlns:c15="http://schemas.microsoft.com/office/drawing/2012/chart" uri="{CE6537A1-D6FC-4f65-9D91-7224C49458BB}"/>
              </c:extLst>
            </c:dLbl>
            <c:dLbl>
              <c:idx val="5"/>
              <c:layout>
                <c:manualLayout>
                  <c:x val="9.0850792199525209E-3"/>
                  <c:y val="0.3987076368390494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0DC2-4EF4-A745-7CFA0CE3DA52}"/>
                </c:ext>
                <c:ext xmlns:c15="http://schemas.microsoft.com/office/drawing/2012/chart" uri="{CE6537A1-D6FC-4f65-9D91-7224C49458BB}"/>
              </c:extLst>
            </c:dLbl>
            <c:dLbl>
              <c:idx val="6"/>
              <c:layout>
                <c:manualLayout>
                  <c:x val="2.5109151894000818E-3"/>
                  <c:y val="0.2562061560486757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0DC2-4EF4-A745-7CFA0CE3DA52}"/>
                </c:ext>
                <c:ext xmlns:c15="http://schemas.microsoft.com/office/drawing/2012/chart" uri="{CE6537A1-D6FC-4f65-9D91-7224C49458BB}"/>
              </c:extLst>
            </c:dLbl>
            <c:dLbl>
              <c:idx val="7"/>
              <c:layout>
                <c:manualLayout>
                  <c:x val="5.2002534887200593E-5"/>
                  <c:y val="0.2730597296715700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0DC2-4EF4-A745-7CFA0CE3DA52}"/>
                </c:ext>
                <c:ext xmlns:c15="http://schemas.microsoft.com/office/drawing/2012/chart" uri="{CE6537A1-D6FC-4f65-9D91-7224C49458BB}"/>
              </c:extLst>
            </c:dLbl>
            <c:dLbl>
              <c:idx val="8"/>
              <c:layout>
                <c:manualLayout>
                  <c:x val="3.0019645139429431E-3"/>
                  <c:y val="0.30463066347805257"/>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7.5046749096987801E-3"/>
                  <c:y val="0.3491820717600581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spcFirstLastPara="1" vertOverflow="ellipsis" wrap="square" anchor="ctr" anchorCtr="1"/>
              <a:lstStyle/>
              <a:p>
                <a:pPr>
                  <a:defRPr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multiLvlStrRef>
              <c:f>Sheet1!$B$10:$C$19</c:f>
              <c:multiLvlStrCache>
                <c:ptCount val="10"/>
                <c:lvl>
                  <c:pt idx="0">
                    <c:v>No duraderos</c:v>
                  </c:pt>
                  <c:pt idx="1">
                    <c:v>Duraderos</c:v>
                  </c:pt>
                  <c:pt idx="3">
                    <c:v>Agrícolas</c:v>
                  </c:pt>
                  <c:pt idx="4">
                    <c:v>Industriales</c:v>
                  </c:pt>
                  <c:pt idx="5">
                    <c:v>Materiales de construcción</c:v>
                  </c:pt>
                  <c:pt idx="7">
                    <c:v>Agrícolas</c:v>
                  </c:pt>
                  <c:pt idx="8">
                    <c:v>Industriales</c:v>
                  </c:pt>
                  <c:pt idx="9">
                    <c:v>Equipos de transporte</c:v>
                  </c:pt>
                </c:lvl>
                <c:lvl>
                  <c:pt idx="0">
                    <c:v>Bienes de consumo</c:v>
                  </c:pt>
                  <c:pt idx="3">
                    <c:v>Materias primas</c:v>
                  </c:pt>
                  <c:pt idx="7">
                    <c:v>Bienes de capital</c:v>
                  </c:pt>
                </c:lvl>
              </c:multiLvlStrCache>
              <c:extLst xmlns:c16r2="http://schemas.microsoft.com/office/drawing/2015/06/chart"/>
            </c:multiLvlStrRef>
          </c:cat>
          <c:val>
            <c:numRef>
              <c:f>Sheet1!$H$10:$H$19</c:f>
              <c:numCache>
                <c:formatCode>0%</c:formatCode>
                <c:ptCount val="10"/>
                <c:pt idx="0">
                  <c:v>-0.20290287841088062</c:v>
                </c:pt>
                <c:pt idx="1">
                  <c:v>-0.21785378556019533</c:v>
                </c:pt>
                <c:pt idx="3">
                  <c:v>-6.9343264843434907E-2</c:v>
                </c:pt>
                <c:pt idx="4">
                  <c:v>-0.17130399899760371</c:v>
                </c:pt>
                <c:pt idx="5">
                  <c:v>-0.37804069977488008</c:v>
                </c:pt>
                <c:pt idx="7">
                  <c:v>-0.19491300879061363</c:v>
                </c:pt>
                <c:pt idx="8">
                  <c:v>-0.24317482213805536</c:v>
                </c:pt>
                <c:pt idx="9">
                  <c:v>-0.32116040536760909</c:v>
                </c:pt>
              </c:numCache>
              <c:extLst xmlns:c16r2="http://schemas.microsoft.com/office/drawing/2015/06/chart"/>
            </c:numRef>
          </c:val>
          <c:extLst xmlns:c16r2="http://schemas.microsoft.com/office/drawing/2015/06/chart">
            <c:ext xmlns:c16="http://schemas.microsoft.com/office/drawing/2014/chart" uri="{C3380CC4-5D6E-409C-BE32-E72D297353CC}">
              <c16:uniqueId val="{00000011-0DC2-4EF4-A745-7CFA0CE3DA52}"/>
            </c:ext>
          </c:extLst>
        </c:ser>
        <c:dLbls>
          <c:showLegendKey val="0"/>
          <c:showVal val="1"/>
          <c:showCatName val="0"/>
          <c:showSerName val="0"/>
          <c:showPercent val="0"/>
          <c:showBubbleSize val="0"/>
        </c:dLbls>
        <c:gapWidth val="10"/>
        <c:gapDepth val="63"/>
        <c:shape val="box"/>
        <c:axId val="166221152"/>
        <c:axId val="166221544"/>
        <c:axId val="0"/>
      </c:bar3DChart>
      <c:catAx>
        <c:axId val="166221152"/>
        <c:scaling>
          <c:orientation val="minMax"/>
        </c:scaling>
        <c:delete val="0"/>
        <c:axPos val="b"/>
        <c:numFmt formatCode="General" sourceLinked="1"/>
        <c:majorTickMark val="none"/>
        <c:minorTickMark val="none"/>
        <c:tickLblPos val="nextTo"/>
        <c:spPr>
          <a:noFill/>
          <a:ln w="12700" cap="flat" cmpd="sng" algn="ctr">
            <a:solidFill>
              <a:schemeClr val="accent3">
                <a:lumMod val="95000"/>
              </a:schemeClr>
            </a:solidFill>
            <a:round/>
          </a:ln>
          <a:effectLst>
            <a:glow>
              <a:schemeClr val="accent1"/>
            </a:glow>
            <a:outerShdw blurRad="50800" dist="50800" dir="5400000" sx="1000" sy="1000" algn="ctr" rotWithShape="0">
              <a:schemeClr val="bg1"/>
            </a:outerShdw>
          </a:effectLst>
        </c:spPr>
        <c:txPr>
          <a:bodyPr rot="-60000000" spcFirstLastPara="1" vertOverflow="ellipsis" vert="horz" wrap="square" anchor="ctr" anchorCtr="1"/>
          <a:lstStyle/>
          <a:p>
            <a:pPr>
              <a:defRPr sz="700" b="0" i="0" u="none" strike="noStrike" kern="1200" baseline="0">
                <a:solidFill>
                  <a:schemeClr val="tx1"/>
                </a:solidFill>
                <a:latin typeface="+mj-lt"/>
                <a:ea typeface="+mn-ea"/>
                <a:cs typeface="Times New Roman" panose="02020603050405020304" pitchFamily="18" charset="0"/>
              </a:defRPr>
            </a:pPr>
            <a:endParaRPr lang="es-EC"/>
          </a:p>
        </c:txPr>
        <c:crossAx val="166221544"/>
        <c:crosses val="autoZero"/>
        <c:auto val="1"/>
        <c:lblAlgn val="ctr"/>
        <c:lblOffset val="800"/>
        <c:tickMarkSkip val="700"/>
        <c:noMultiLvlLbl val="0"/>
      </c:catAx>
      <c:valAx>
        <c:axId val="1662215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j-lt"/>
                <a:ea typeface="+mn-ea"/>
                <a:cs typeface="Times New Roman" panose="02020603050405020304" pitchFamily="18" charset="0"/>
              </a:defRPr>
            </a:pPr>
            <a:endParaRPr lang="es-EC"/>
          </a:p>
        </c:txPr>
        <c:crossAx val="166221152"/>
        <c:crosses val="autoZero"/>
        <c:crossBetween val="between"/>
      </c:valAx>
      <c:spPr>
        <a:noFill/>
        <a:ln>
          <a:solidFill>
            <a:schemeClr val="accent3">
              <a:lumMod val="95000"/>
            </a:schemeClr>
          </a:solidFill>
        </a:ln>
        <a:effectLst>
          <a:glow rad="342900">
            <a:schemeClr val="accent1">
              <a:lumMod val="60000"/>
              <a:lumOff val="40000"/>
              <a:alpha val="40000"/>
            </a:schemeClr>
          </a:glow>
          <a:outerShdw blurRad="50800" dist="50800" dir="5400000" sx="54000" sy="54000" algn="ctr" rotWithShape="0">
            <a:srgbClr val="000000">
              <a:alpha val="43137"/>
            </a:srgbClr>
          </a:outerShdw>
          <a:softEdge rad="203200"/>
        </a:effectLst>
      </c:spPr>
    </c:plotArea>
    <c:legend>
      <c:legendPos val="b"/>
      <c:layout>
        <c:manualLayout>
          <c:xMode val="edge"/>
          <c:yMode val="edge"/>
          <c:x val="0.23868371363650909"/>
          <c:y val="0.90780606810590048"/>
          <c:w val="0.51262611404343683"/>
          <c:h val="7.1656552485079503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noFill/>
      <a:round/>
    </a:ln>
    <a:effectLst>
      <a:glow>
        <a:schemeClr val="accent1">
          <a:alpha val="42000"/>
        </a:schemeClr>
      </a:glow>
      <a:outerShdw blurRad="12700" dist="50800" dir="4800000" sx="1000" sy="1000" algn="ctr" rotWithShape="0">
        <a:srgbClr val="000000"/>
      </a:outerShdw>
      <a:softEdge rad="139700"/>
    </a:effectLst>
  </c:spPr>
  <c:txPr>
    <a:bodyPr/>
    <a:lstStyle/>
    <a:p>
      <a:pPr>
        <a:defRPr>
          <a:latin typeface="+mj-lt"/>
          <a:cs typeface="Times New Roman" panose="02020603050405020304" pitchFamily="18" charset="0"/>
        </a:defRPr>
      </a:pPr>
      <a:endParaRPr lang="es-EC"/>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baseline="0">
                <a:solidFill>
                  <a:schemeClr val="tx1"/>
                </a:solidFill>
                <a:latin typeface="+mj-lt"/>
                <a:ea typeface="+mn-ea"/>
                <a:cs typeface="Times New Roman" panose="02020603050405020304" pitchFamily="18" charset="0"/>
              </a:defRPr>
            </a:pPr>
            <a:r>
              <a:rPr lang="es-EC" sz="1000" dirty="0">
                <a:solidFill>
                  <a:schemeClr val="tx1"/>
                </a:solidFill>
              </a:rPr>
              <a:t>Variable porcentual de la balanza comercial del 2014 al 2016</a:t>
            </a:r>
          </a:p>
          <a:p>
            <a:pPr>
              <a:defRPr sz="1000">
                <a:solidFill>
                  <a:schemeClr val="tx1"/>
                </a:solidFill>
              </a:defRPr>
            </a:pPr>
            <a:endParaRPr lang="es-EC" sz="1000" dirty="0">
              <a:solidFill>
                <a:schemeClr val="tx1"/>
              </a:solidFill>
            </a:endParaRPr>
          </a:p>
        </c:rich>
      </c:tx>
      <c:layout>
        <c:manualLayout>
          <c:xMode val="edge"/>
          <c:yMode val="edge"/>
          <c:x val="0.137744026543172"/>
          <c:y val="3.6111939217907618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j-lt"/>
              <a:ea typeface="+mn-ea"/>
              <a:cs typeface="Times New Roman" panose="02020603050405020304" pitchFamily="18" charset="0"/>
            </a:defRPr>
          </a:pPr>
          <a:endParaRPr lang="es-EC"/>
        </a:p>
      </c:txPr>
    </c:title>
    <c:autoTitleDeleted val="0"/>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a:noFill/>
        </a:ln>
        <a:effectLst/>
        <a:sp3d/>
      </c:spPr>
    </c:backWall>
    <c:plotArea>
      <c:layout>
        <c:manualLayout>
          <c:layoutTarget val="inner"/>
          <c:xMode val="edge"/>
          <c:yMode val="edge"/>
          <c:x val="0.12374781277340335"/>
          <c:y val="0.19396617089530474"/>
          <c:w val="0.84569663167104114"/>
          <c:h val="0.62622630504520271"/>
        </c:manualLayout>
      </c:layout>
      <c:bar3DChart>
        <c:barDir val="col"/>
        <c:grouping val="clustered"/>
        <c:varyColors val="0"/>
        <c:ser>
          <c:idx val="0"/>
          <c:order val="0"/>
          <c:tx>
            <c:strRef>
              <c:f>Sheet1!$D$21</c:f>
              <c:strCache>
                <c:ptCount val="1"/>
                <c:pt idx="0">
                  <c:v>% Variación 2014 - 2015</c:v>
                </c:pt>
              </c:strCache>
            </c:strRef>
          </c:tx>
          <c:spPr>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5.1595503116598387E-4"/>
                  <c:y val="0.525201808971453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897-4677-BCDA-2532439D1843}"/>
                </c:ext>
                <c:ext xmlns:c15="http://schemas.microsoft.com/office/drawing/2012/chart" uri="{CE6537A1-D6FC-4f65-9D91-7224C49458BB}"/>
              </c:extLst>
            </c:dLbl>
            <c:dLbl>
              <c:idx val="1"/>
              <c:layout>
                <c:manualLayout>
                  <c:x val="-2.4205635679636177E-3"/>
                  <c:y val="0.25297980562473171"/>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8968297505783435E-3"/>
                  <c:y val="0.4555767288802997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A897-4677-BCDA-2532439D1843}"/>
                </c:ext>
                <c:ext xmlns:c15="http://schemas.microsoft.com/office/drawing/2012/chart" uri="{CE6537A1-D6FC-4f65-9D91-7224C49458BB}"/>
              </c:extLst>
            </c:dLbl>
            <c:dLbl>
              <c:idx val="3"/>
              <c:layout>
                <c:manualLayout>
                  <c:x val="3.0158962962320911E-3"/>
                  <c:y val="0.284450600605893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897-4677-BCDA-2532439D1843}"/>
                </c:ext>
                <c:ext xmlns:c15="http://schemas.microsoft.com/office/drawing/2012/chart" uri="{CE6537A1-D6FC-4f65-9D91-7224C49458BB}"/>
              </c:extLst>
            </c:dLbl>
            <c:dLbl>
              <c:idx val="4"/>
              <c:layout>
                <c:manualLayout>
                  <c:x val="5.932570471086104E-3"/>
                  <c:y val="0.5879538757897662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A897-4677-BCDA-2532439D1843}"/>
                </c:ext>
                <c:ext xmlns:c15="http://schemas.microsoft.com/office/drawing/2012/chart" uri="{CE6537A1-D6FC-4f65-9D91-7224C49458BB}"/>
              </c:extLst>
            </c:dLbl>
            <c:dLbl>
              <c:idx val="5"/>
              <c:layout>
                <c:manualLayout>
                  <c:x val="6.0516370167397983E-3"/>
                  <c:y val="0.440441004182365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A897-4677-BCDA-2532439D1843}"/>
                </c:ext>
                <c:ext xmlns:c15="http://schemas.microsoft.com/office/drawing/2012/chart" uri="{CE6537A1-D6FC-4f65-9D91-7224C49458BB}"/>
              </c:extLst>
            </c:dLbl>
            <c:spPr>
              <a:noFill/>
              <a:ln>
                <a:noFill/>
              </a:ln>
              <a:effectLst/>
            </c:spPr>
            <c:txPr>
              <a:bodyPr rot="-5400000" spcFirstLastPara="1" vertOverflow="ellipsis" wrap="square" anchor="ctr" anchorCtr="1"/>
              <a:lstStyle/>
              <a:p>
                <a:pPr>
                  <a:defRPr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multiLvlStrRef>
              <c:f>Sheet1!$A$22:$B$29</c:f>
              <c:multiLvlStrCache>
                <c:ptCount val="6"/>
                <c:lvl>
                  <c:pt idx="0">
                    <c:v>Petroleras</c:v>
                  </c:pt>
                  <c:pt idx="1">
                    <c:v>No petroleras</c:v>
                  </c:pt>
                  <c:pt idx="2">
                    <c:v>Petroleras</c:v>
                  </c:pt>
                  <c:pt idx="3">
                    <c:v>No petroleras</c:v>
                  </c:pt>
                  <c:pt idx="4">
                    <c:v>Petrolera</c:v>
                  </c:pt>
                  <c:pt idx="5">
                    <c:v>No petrolera</c:v>
                  </c:pt>
                </c:lvl>
                <c:lvl>
                  <c:pt idx="0">
                    <c:v>Exportaciones FOB</c:v>
                  </c:pt>
                  <c:pt idx="2">
                    <c:v>Importaciones FOB</c:v>
                  </c:pt>
                  <c:pt idx="4">
                    <c:v>Balanza comercial</c:v>
                  </c:pt>
                </c:lvl>
              </c:multiLvlStrCache>
              <c:extLst xmlns:c16r2="http://schemas.microsoft.com/office/drawing/2015/06/chart"/>
            </c:multiLvlStrRef>
          </c:cat>
          <c:val>
            <c:numRef>
              <c:f>Sheet1!$D$22:$D$29</c:f>
              <c:numCache>
                <c:formatCode>0.00%</c:formatCode>
                <c:ptCount val="6"/>
                <c:pt idx="0">
                  <c:v>-0.49831324450817471</c:v>
                </c:pt>
                <c:pt idx="1">
                  <c:v>-6.2520511588046196E-2</c:v>
                </c:pt>
                <c:pt idx="2">
                  <c:v>-0.3861459599466624</c:v>
                </c:pt>
                <c:pt idx="3">
                  <c:v>-0.17581683006184465</c:v>
                </c:pt>
                <c:pt idx="4">
                  <c:v>-0.60142697039587012</c:v>
                </c:pt>
                <c:pt idx="5">
                  <c:v>-0.36041539138442408</c:v>
                </c:pt>
              </c:numCache>
              <c:extLst xmlns:c16r2="http://schemas.microsoft.com/office/drawing/2015/06/chart"/>
            </c:numRef>
          </c:val>
          <c:extLst xmlns:c16r2="http://schemas.microsoft.com/office/drawing/2015/06/chart">
            <c:ext xmlns:c16="http://schemas.microsoft.com/office/drawing/2014/chart" uri="{C3380CC4-5D6E-409C-BE32-E72D297353CC}">
              <c16:uniqueId val="{00000006-A897-4677-BCDA-2532439D1843}"/>
            </c:ext>
          </c:extLst>
        </c:ser>
        <c:ser>
          <c:idx val="1"/>
          <c:order val="1"/>
          <c:tx>
            <c:strRef>
              <c:f>Sheet1!$F$21</c:f>
              <c:strCache>
                <c:ptCount val="1"/>
                <c:pt idx="0">
                  <c:v>% Variación 2015 - 2016</c:v>
                </c:pt>
              </c:strCache>
            </c:strRef>
          </c:tx>
          <c:spPr>
            <a:solidFill>
              <a:schemeClr val="accent5">
                <a:lumMod val="50000"/>
              </a:schemeClr>
            </a:solidFill>
            <a:ln>
              <a:solidFill>
                <a:schemeClr val="accent5">
                  <a:lumMod val="50000"/>
                </a:schemeClr>
              </a:solidFill>
            </a:ln>
            <a:effectLst>
              <a:outerShdw blurRad="40000" dist="23000" dir="5400000" sx="101000" sy="101000" rotWithShape="0">
                <a:srgbClr val="000000">
                  <a:alpha val="27000"/>
                </a:srgbClr>
              </a:outerShdw>
            </a:effectLst>
            <a:scene3d>
              <a:camera prst="orthographicFront">
                <a:rot lat="0" lon="0" rev="0"/>
              </a:camera>
              <a:lightRig rig="threePt" dir="t">
                <a:rot lat="0" lon="0" rev="1200000"/>
              </a:lightRig>
            </a:scene3d>
            <a:sp3d>
              <a:bevelT w="63500" h="25400"/>
              <a:contourClr>
                <a:schemeClr val="accent5">
                  <a:lumMod val="50000"/>
                </a:schemeClr>
              </a:contourClr>
            </a:sp3d>
          </c:spPr>
          <c:invertIfNegative val="0"/>
          <c:dLbls>
            <c:dLbl>
              <c:idx val="0"/>
              <c:layout>
                <c:manualLayout>
                  <c:x val="2.658696659271007E-3"/>
                  <c:y val="0.31590439241658597"/>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3332896147741593E-3"/>
                  <c:y val="0.2291927848497604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A897-4677-BCDA-2532439D1843}"/>
                </c:ext>
                <c:ext xmlns:c15="http://schemas.microsoft.com/office/drawing/2012/chart" uri="{CE6537A1-D6FC-4f65-9D91-7224C49458BB}"/>
              </c:extLst>
            </c:dLbl>
            <c:dLbl>
              <c:idx val="2"/>
              <c:layout>
                <c:manualLayout>
                  <c:x val="3.0158962962320911E-3"/>
                  <c:y val="0.4383326110441813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A897-4677-BCDA-2532439D1843}"/>
                </c:ext>
                <c:ext xmlns:c15="http://schemas.microsoft.com/office/drawing/2012/chart" uri="{CE6537A1-D6FC-4f65-9D91-7224C49458BB}"/>
              </c:extLst>
            </c:dLbl>
            <c:dLbl>
              <c:idx val="3"/>
              <c:layout>
                <c:manualLayout>
                  <c:x val="5.5555264098494034E-3"/>
                  <c:y val="0.3444655716901358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A897-4677-BCDA-2532439D1843}"/>
                </c:ext>
                <c:ext xmlns:c15="http://schemas.microsoft.com/office/drawing/2012/chart" uri="{CE6537A1-D6FC-4f65-9D91-7224C49458BB}"/>
              </c:extLst>
            </c:dLbl>
            <c:dLbl>
              <c:idx val="5"/>
              <c:layout>
                <c:manualLayout>
                  <c:x val="8.8294002216643946E-3"/>
                  <c:y val="0.6192314152236435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A897-4677-BCDA-2532439D1843}"/>
                </c:ext>
                <c:ext xmlns:c15="http://schemas.microsoft.com/office/drawing/2012/chart" uri="{CE6537A1-D6FC-4f65-9D91-7224C49458BB}"/>
              </c:extLst>
            </c:dLbl>
            <c:spPr>
              <a:noFill/>
              <a:ln>
                <a:noFill/>
              </a:ln>
              <a:effectLst/>
            </c:spPr>
            <c:txPr>
              <a:bodyPr rot="-5400000" spcFirstLastPara="1" vertOverflow="ellipsis" wrap="square" anchor="ctr" anchorCtr="1"/>
              <a:lstStyle/>
              <a:p>
                <a:pPr>
                  <a:defRPr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multiLvlStrRef>
              <c:f>Sheet1!$A$22:$B$29</c:f>
              <c:multiLvlStrCache>
                <c:ptCount val="6"/>
                <c:lvl>
                  <c:pt idx="0">
                    <c:v>Petroleras</c:v>
                  </c:pt>
                  <c:pt idx="1">
                    <c:v>No petroleras</c:v>
                  </c:pt>
                  <c:pt idx="2">
                    <c:v>Petroleras</c:v>
                  </c:pt>
                  <c:pt idx="3">
                    <c:v>No petroleras</c:v>
                  </c:pt>
                  <c:pt idx="4">
                    <c:v>Petrolera</c:v>
                  </c:pt>
                  <c:pt idx="5">
                    <c:v>No petrolera</c:v>
                  </c:pt>
                </c:lvl>
                <c:lvl>
                  <c:pt idx="0">
                    <c:v>Exportaciones FOB</c:v>
                  </c:pt>
                  <c:pt idx="2">
                    <c:v>Importaciones FOB</c:v>
                  </c:pt>
                  <c:pt idx="4">
                    <c:v>Balanza comercial</c:v>
                  </c:pt>
                </c:lvl>
              </c:multiLvlStrCache>
              <c:extLst xmlns:c16r2="http://schemas.microsoft.com/office/drawing/2015/06/chart"/>
            </c:multiLvlStrRef>
          </c:cat>
          <c:val>
            <c:numRef>
              <c:f>Sheet1!$F$22:$F$29</c:f>
              <c:numCache>
                <c:formatCode>0.00%</c:formatCode>
                <c:ptCount val="6"/>
                <c:pt idx="0">
                  <c:v>-0.18034422029555852</c:v>
                </c:pt>
                <c:pt idx="1">
                  <c:v>-2.8430423788376222E-2</c:v>
                </c:pt>
                <c:pt idx="2">
                  <c:v>-0.36206034461601461</c:v>
                </c:pt>
                <c:pt idx="3">
                  <c:v>-0.21117245044658578</c:v>
                </c:pt>
                <c:pt idx="4">
                  <c:v>7.6932771906316963E-2</c:v>
                </c:pt>
                <c:pt idx="5">
                  <c:v>-0.64760257643427754</c:v>
                </c:pt>
              </c:numCache>
              <c:extLst xmlns:c16r2="http://schemas.microsoft.com/office/drawing/2015/06/chart"/>
            </c:numRef>
          </c:val>
          <c:extLst xmlns:c16r2="http://schemas.microsoft.com/office/drawing/2015/06/chart">
            <c:ext xmlns:c16="http://schemas.microsoft.com/office/drawing/2014/chart" uri="{C3380CC4-5D6E-409C-BE32-E72D297353CC}">
              <c16:uniqueId val="{0000000C-A897-4677-BCDA-2532439D1843}"/>
            </c:ext>
          </c:extLst>
        </c:ser>
        <c:dLbls>
          <c:showLegendKey val="0"/>
          <c:showVal val="0"/>
          <c:showCatName val="0"/>
          <c:showSerName val="0"/>
          <c:showPercent val="0"/>
          <c:showBubbleSize val="0"/>
        </c:dLbls>
        <c:gapWidth val="40"/>
        <c:gapDepth val="353"/>
        <c:shape val="box"/>
        <c:axId val="166222328"/>
        <c:axId val="166222720"/>
        <c:axId val="0"/>
      </c:bar3DChart>
      <c:catAx>
        <c:axId val="16622232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solidFill>
                <a:latin typeface="+mj-lt"/>
                <a:ea typeface="+mn-ea"/>
                <a:cs typeface="Times New Roman" panose="02020603050405020304" pitchFamily="18" charset="0"/>
              </a:defRPr>
            </a:pPr>
            <a:endParaRPr lang="es-EC"/>
          </a:p>
        </c:txPr>
        <c:crossAx val="166222720"/>
        <c:crosses val="autoZero"/>
        <c:auto val="1"/>
        <c:lblAlgn val="ctr"/>
        <c:lblOffset val="400"/>
        <c:tickMarkSkip val="1"/>
        <c:noMultiLvlLbl val="0"/>
      </c:catAx>
      <c:valAx>
        <c:axId val="166222720"/>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j-lt"/>
                <a:ea typeface="+mn-ea"/>
                <a:cs typeface="Times New Roman" panose="02020603050405020304" pitchFamily="18" charset="0"/>
              </a:defRPr>
            </a:pPr>
            <a:endParaRPr lang="es-EC"/>
          </a:p>
        </c:txPr>
        <c:crossAx val="166222328"/>
        <c:crosses val="autoZero"/>
        <c:crossBetween val="between"/>
      </c:valAx>
      <c:spPr>
        <a:noFill/>
        <a:ln>
          <a:noFill/>
        </a:ln>
        <a:effectLst>
          <a:glow>
            <a:schemeClr val="accent1">
              <a:alpha val="40000"/>
            </a:schemeClr>
          </a:glow>
          <a:softEdge rad="88900"/>
        </a:effectLst>
      </c:spPr>
    </c:plotArea>
    <c:legend>
      <c:legendPos val="b"/>
      <c:layout>
        <c:manualLayout>
          <c:xMode val="edge"/>
          <c:yMode val="edge"/>
          <c:x val="6.4703315592722146E-2"/>
          <c:y val="0.92463097195131305"/>
          <c:w val="0.76920432754431178"/>
          <c:h val="7.5368995579438228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900">
          <a:latin typeface="+mj-lt"/>
          <a:cs typeface="Times New Roman" panose="02020603050405020304" pitchFamily="18" charset="0"/>
        </a:defRPr>
      </a:pPr>
      <a:endParaRPr lang="es-EC"/>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cap="none" spc="20" baseline="0">
                <a:solidFill>
                  <a:schemeClr val="tx1"/>
                </a:solidFill>
                <a:latin typeface="+mj-lt"/>
                <a:ea typeface="+mn-ea"/>
                <a:cs typeface="Times New Roman" panose="02020603050405020304" pitchFamily="18" charset="0"/>
              </a:defRPr>
            </a:pPr>
            <a:r>
              <a:rPr lang="en-US" sz="1050" b="1">
                <a:solidFill>
                  <a:schemeClr val="tx1"/>
                </a:solidFill>
              </a:rPr>
              <a:t>Producto Interno Bruto con salvaguardias</a:t>
            </a:r>
          </a:p>
        </c:rich>
      </c:tx>
      <c:overlay val="0"/>
      <c:spPr>
        <a:noFill/>
        <a:ln>
          <a:noFill/>
        </a:ln>
        <a:effectLst/>
      </c:spPr>
      <c:txPr>
        <a:bodyPr rot="0" spcFirstLastPara="1" vertOverflow="ellipsis" vert="horz" wrap="square" anchor="ctr" anchorCtr="1"/>
        <a:lstStyle/>
        <a:p>
          <a:pPr>
            <a:defRPr sz="1050" b="1" i="0" u="none" strike="noStrike" kern="1200" cap="none" spc="20" baseline="0">
              <a:solidFill>
                <a:schemeClr val="tx1"/>
              </a:solidFill>
              <a:latin typeface="+mj-lt"/>
              <a:ea typeface="+mn-ea"/>
              <a:cs typeface="Times New Roman" panose="02020603050405020304" pitchFamily="18" charset="0"/>
            </a:defRPr>
          </a:pPr>
          <a:endParaRPr lang="es-EC"/>
        </a:p>
      </c:txPr>
    </c:title>
    <c:autoTitleDeleted val="0"/>
    <c:plotArea>
      <c:layout/>
      <c:lineChart>
        <c:grouping val="standard"/>
        <c:varyColors val="0"/>
        <c:ser>
          <c:idx val="0"/>
          <c:order val="0"/>
          <c:tx>
            <c:strRef>
              <c:f>'tasa var con salva'!$A$6</c:f>
              <c:strCache>
                <c:ptCount val="1"/>
                <c:pt idx="0">
                  <c:v>Producto Interno Bruto</c:v>
                </c:pt>
              </c:strCache>
            </c:strRef>
          </c:tx>
          <c:spPr>
            <a:ln w="22225" cap="rnd" cmpd="sng" algn="ctr">
              <a:solidFill>
                <a:schemeClr val="accent6"/>
              </a:solidFill>
              <a:round/>
            </a:ln>
            <a:effectLst/>
          </c:spPr>
          <c:marker>
            <c:symbol val="none"/>
          </c:marker>
          <c:dLbls>
            <c:dLbl>
              <c:idx val="11"/>
              <c:layout>
                <c:manualLayout>
                  <c:x val="-4.9590332458442798E-2"/>
                  <c:y val="2.3148148148148147E-2"/>
                </c:manualLayout>
              </c:layout>
              <c:dLblPos val="r"/>
              <c:showLegendKey val="0"/>
              <c:showVal val="1"/>
              <c:showCatName val="0"/>
              <c:showSerName val="0"/>
              <c:showPercent val="0"/>
              <c:showBubbleSize val="0"/>
              <c:extLst>
                <c:ext xmlns:c15="http://schemas.microsoft.com/office/drawing/2012/chart" uri="{CE6537A1-D6FC-4f65-9D91-7224C49458BB}"/>
              </c:extLst>
            </c:dLbl>
            <c:numFmt formatCode="#,##0.00" sourceLinked="0"/>
            <c:spPr>
              <a:noFill/>
              <a:ln>
                <a:noFill/>
              </a:ln>
              <a:effectLst/>
            </c:spPr>
            <c:txPr>
              <a:bodyPr rot="0" spcFirstLastPara="1" vertOverflow="ellipsis" vert="horz" wrap="square" anchor="ctr" anchorCtr="1"/>
              <a:lstStyle/>
              <a:p>
                <a:pPr>
                  <a:defRPr sz="800" b="0" i="0" u="none" strike="noStrike" kern="1200" baseline="0">
                    <a:solidFill>
                      <a:schemeClr val="dk1">
                        <a:lumMod val="65000"/>
                        <a:lumOff val="35000"/>
                      </a:schemeClr>
                    </a:solidFill>
                    <a:latin typeface="+mj-lt"/>
                    <a:ea typeface="+mn-ea"/>
                    <a:cs typeface="Times New Roman" panose="02020603050405020304" pitchFamily="18" charset="0"/>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'tasa var con salva'!$B$5:$N$5</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'tasa var con salva'!$B$6:$N$6</c:f>
              <c:numCache>
                <c:formatCode>#,##0.0</c:formatCode>
                <c:ptCount val="13"/>
                <c:pt idx="0">
                  <c:v>5.2913082669940215</c:v>
                </c:pt>
                <c:pt idx="1">
                  <c:v>4.4035264338318614</c:v>
                </c:pt>
                <c:pt idx="2">
                  <c:v>2.190063972245393</c:v>
                </c:pt>
                <c:pt idx="3">
                  <c:v>6.3571305999083227</c:v>
                </c:pt>
                <c:pt idx="4">
                  <c:v>0.56649159210009348</c:v>
                </c:pt>
                <c:pt idx="5">
                  <c:v>3.5252986689402688</c:v>
                </c:pt>
                <c:pt idx="6">
                  <c:v>7.8681409191099672</c:v>
                </c:pt>
                <c:pt idx="7">
                  <c:v>5.6419620667119919</c:v>
                </c:pt>
                <c:pt idx="8">
                  <c:v>4.9465112669062616</c:v>
                </c:pt>
                <c:pt idx="9">
                  <c:v>3.9927085087690051</c:v>
                </c:pt>
                <c:pt idx="10">
                  <c:v>0.1577437243326818</c:v>
                </c:pt>
                <c:pt idx="11">
                  <c:v>-1.7044527293742617</c:v>
                </c:pt>
                <c:pt idx="12">
                  <c:v>1.4154682361062543</c:v>
                </c:pt>
              </c:numCache>
            </c:numRef>
          </c:val>
          <c:smooth val="0"/>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66223504"/>
        <c:axId val="166223896"/>
      </c:lineChart>
      <c:catAx>
        <c:axId val="16622350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800" b="0" i="0" u="none" strike="noStrike" kern="1200" spc="20" baseline="0">
                <a:solidFill>
                  <a:schemeClr val="tx1"/>
                </a:solidFill>
                <a:latin typeface="+mj-lt"/>
                <a:ea typeface="+mn-ea"/>
                <a:cs typeface="Times New Roman" panose="02020603050405020304" pitchFamily="18" charset="0"/>
              </a:defRPr>
            </a:pPr>
            <a:endParaRPr lang="es-EC"/>
          </a:p>
        </c:txPr>
        <c:crossAx val="166223896"/>
        <c:crosses val="autoZero"/>
        <c:auto val="1"/>
        <c:lblAlgn val="ctr"/>
        <c:lblOffset val="100"/>
        <c:noMultiLvlLbl val="0"/>
      </c:catAx>
      <c:valAx>
        <c:axId val="166223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spc="20" baseline="0">
                <a:solidFill>
                  <a:schemeClr val="dk1">
                    <a:lumMod val="65000"/>
                    <a:lumOff val="35000"/>
                  </a:schemeClr>
                </a:solidFill>
                <a:latin typeface="+mj-lt"/>
                <a:ea typeface="+mn-ea"/>
                <a:cs typeface="Times New Roman" panose="02020603050405020304" pitchFamily="18" charset="0"/>
              </a:defRPr>
            </a:pPr>
            <a:endParaRPr lang="es-EC"/>
          </a:p>
        </c:txPr>
        <c:crossAx val="166223504"/>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latin typeface="+mj-lt"/>
          <a:cs typeface="Times New Roman" panose="02020603050405020304" pitchFamily="18" charset="0"/>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'UNIFICACION PRESENTACION'!$A$13</c:f>
              <c:strCache>
                <c:ptCount val="1"/>
                <c:pt idx="0">
                  <c:v>MICROEMPRESAS</c:v>
                </c:pt>
              </c:strCache>
            </c:strRef>
          </c:tx>
          <c:spPr>
            <a:ln w="34925" cap="rnd">
              <a:solidFill>
                <a:schemeClr val="accent6"/>
              </a:solidFill>
              <a:round/>
            </a:ln>
            <a:effectLst>
              <a:outerShdw blurRad="57150" dist="19050" dir="5400000" algn="ctr" rotWithShape="0">
                <a:srgbClr val="000000">
                  <a:alpha val="63000"/>
                </a:srgbClr>
              </a:outerShdw>
            </a:effectLst>
          </c:spPr>
          <c:marker>
            <c:symbol val="none"/>
          </c:marker>
          <c:cat>
            <c:strRef>
              <c:f>'UNIFICACION PRESENTACION'!$B$12:$S$12</c:f>
              <c:strCache>
                <c:ptCount val="1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strCache>
            </c:strRef>
          </c:cat>
          <c:val>
            <c:numRef>
              <c:f>'UNIFICACION PRESENTACION'!$B$13:$S$13</c:f>
              <c:numCache>
                <c:formatCode>0%</c:formatCode>
                <c:ptCount val="18"/>
                <c:pt idx="0">
                  <c:v>9.5673016812617126E-2</c:v>
                </c:pt>
                <c:pt idx="1">
                  <c:v>8.3323246430163034E-2</c:v>
                </c:pt>
                <c:pt idx="2">
                  <c:v>0.35221212526521684</c:v>
                </c:pt>
                <c:pt idx="3">
                  <c:v>-6.5241159364096742E-3</c:v>
                </c:pt>
                <c:pt idx="4">
                  <c:v>2.6053650030538975E-2</c:v>
                </c:pt>
                <c:pt idx="5">
                  <c:v>-6.4051541901811129E-2</c:v>
                </c:pt>
                <c:pt idx="6">
                  <c:v>0.1713990915063606</c:v>
                </c:pt>
                <c:pt idx="7">
                  <c:v>1.0889068853970937E-2</c:v>
                </c:pt>
                <c:pt idx="8">
                  <c:v>2.0068888868978309E-2</c:v>
                </c:pt>
                <c:pt idx="9">
                  <c:v>5.0718899635504456E-3</c:v>
                </c:pt>
                <c:pt idx="10">
                  <c:v>3.2781353973459167E-2</c:v>
                </c:pt>
                <c:pt idx="11">
                  <c:v>-0.13300223887474608</c:v>
                </c:pt>
                <c:pt idx="12">
                  <c:v>0.12268626445665345</c:v>
                </c:pt>
                <c:pt idx="13">
                  <c:v>3.1595727239955566E-2</c:v>
                </c:pt>
                <c:pt idx="14">
                  <c:v>-1.4714357893780363E-3</c:v>
                </c:pt>
                <c:pt idx="15">
                  <c:v>-1.0214505533537518E-3</c:v>
                </c:pt>
                <c:pt idx="16">
                  <c:v>-5.4633463326865337E-3</c:v>
                </c:pt>
                <c:pt idx="17">
                  <c:v>2.2760929679084121E-2</c:v>
                </c:pt>
              </c:numCache>
            </c:numRef>
          </c:val>
          <c:smooth val="0"/>
        </c:ser>
        <c:ser>
          <c:idx val="1"/>
          <c:order val="1"/>
          <c:tx>
            <c:strRef>
              <c:f>'UNIFICACION PRESENTACION'!$A$14</c:f>
              <c:strCache>
                <c:ptCount val="1"/>
                <c:pt idx="0">
                  <c:v>PEQUEÑAS EMPRESAS</c:v>
                </c:pt>
              </c:strCache>
            </c:strRef>
          </c:tx>
          <c:spPr>
            <a:ln w="34925" cap="rnd">
              <a:solidFill>
                <a:schemeClr val="accent5">
                  <a:lumMod val="50000"/>
                </a:schemeClr>
              </a:solidFill>
              <a:round/>
            </a:ln>
            <a:effectLst>
              <a:outerShdw blurRad="57150" dist="19050" dir="5400000" algn="ctr" rotWithShape="0">
                <a:srgbClr val="000000">
                  <a:alpha val="63000"/>
                </a:srgbClr>
              </a:outerShdw>
            </a:effectLst>
          </c:spPr>
          <c:marker>
            <c:symbol val="none"/>
          </c:marker>
          <c:cat>
            <c:strRef>
              <c:f>'UNIFICACION PRESENTACION'!$B$12:$S$12</c:f>
              <c:strCache>
                <c:ptCount val="1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strCache>
            </c:strRef>
          </c:cat>
          <c:val>
            <c:numRef>
              <c:f>'UNIFICACION PRESENTACION'!$B$14:$S$14</c:f>
              <c:numCache>
                <c:formatCode>0%</c:formatCode>
                <c:ptCount val="18"/>
                <c:pt idx="0">
                  <c:v>0.16793189901463471</c:v>
                </c:pt>
                <c:pt idx="1">
                  <c:v>9.3078797076560568E-2</c:v>
                </c:pt>
                <c:pt idx="2">
                  <c:v>0.32834422132585056</c:v>
                </c:pt>
                <c:pt idx="3">
                  <c:v>3.4409489427539969E-3</c:v>
                </c:pt>
                <c:pt idx="4">
                  <c:v>1.3913958776196604E-2</c:v>
                </c:pt>
                <c:pt idx="5">
                  <c:v>-5.7584765179871288E-2</c:v>
                </c:pt>
                <c:pt idx="6">
                  <c:v>0.11789081426721115</c:v>
                </c:pt>
                <c:pt idx="7">
                  <c:v>-2.9985757727395202E-3</c:v>
                </c:pt>
                <c:pt idx="8">
                  <c:v>1.5397029469790859E-2</c:v>
                </c:pt>
                <c:pt idx="9">
                  <c:v>2.3751674594453464E-3</c:v>
                </c:pt>
                <c:pt idx="10">
                  <c:v>1.8393644475521293E-2</c:v>
                </c:pt>
                <c:pt idx="11">
                  <c:v>-0.12364263028638546</c:v>
                </c:pt>
                <c:pt idx="12">
                  <c:v>7.1404891235049603E-2</c:v>
                </c:pt>
                <c:pt idx="13">
                  <c:v>-1.2057114596804693E-2</c:v>
                </c:pt>
                <c:pt idx="14">
                  <c:v>1.5020425208401373E-2</c:v>
                </c:pt>
                <c:pt idx="15">
                  <c:v>-2.7901806318554524E-2</c:v>
                </c:pt>
                <c:pt idx="16">
                  <c:v>-3.0675046359161073E-2</c:v>
                </c:pt>
                <c:pt idx="17">
                  <c:v>-1.9088509668805961E-3</c:v>
                </c:pt>
              </c:numCache>
            </c:numRef>
          </c:val>
          <c:smooth val="0"/>
        </c:ser>
        <c:ser>
          <c:idx val="2"/>
          <c:order val="2"/>
          <c:tx>
            <c:strRef>
              <c:f>'UNIFICACION PRESENTACION'!$A$15</c:f>
              <c:strCache>
                <c:ptCount val="1"/>
                <c:pt idx="0">
                  <c:v>MEDIANA EMPRESA</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strRef>
              <c:f>'UNIFICACION PRESENTACION'!$B$12:$S$12</c:f>
              <c:strCache>
                <c:ptCount val="1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strCache>
            </c:strRef>
          </c:cat>
          <c:val>
            <c:numRef>
              <c:f>'UNIFICACION PRESENTACION'!$B$15:$S$15</c:f>
              <c:numCache>
                <c:formatCode>0.00%</c:formatCode>
                <c:ptCount val="18"/>
                <c:pt idx="0">
                  <c:v>0.10155078349830168</c:v>
                </c:pt>
                <c:pt idx="1">
                  <c:v>4.1873951311412673E-2</c:v>
                </c:pt>
                <c:pt idx="2">
                  <c:v>0.13664232133018775</c:v>
                </c:pt>
                <c:pt idx="3">
                  <c:v>3.0984532590930841E-2</c:v>
                </c:pt>
                <c:pt idx="4">
                  <c:v>-9.1015942858865015E-4</c:v>
                </c:pt>
                <c:pt idx="5">
                  <c:v>-0.15542912991541682</c:v>
                </c:pt>
                <c:pt idx="6">
                  <c:v>6.1896836225185901E-2</c:v>
                </c:pt>
                <c:pt idx="7">
                  <c:v>9.8684210526315784E-3</c:v>
                </c:pt>
                <c:pt idx="8">
                  <c:v>1.3275780526634827E-2</c:v>
                </c:pt>
                <c:pt idx="9">
                  <c:v>2.1693970391017382E-2</c:v>
                </c:pt>
                <c:pt idx="10">
                  <c:v>2.553791115457868E-2</c:v>
                </c:pt>
                <c:pt idx="11">
                  <c:v>-0.1281927408476331</c:v>
                </c:pt>
                <c:pt idx="12">
                  <c:v>9.0375882492641391E-2</c:v>
                </c:pt>
                <c:pt idx="13">
                  <c:v>-2.9436806568499976E-2</c:v>
                </c:pt>
                <c:pt idx="14">
                  <c:v>1.0710569802313483E-2</c:v>
                </c:pt>
                <c:pt idx="15">
                  <c:v>-1.8603743624937764E-2</c:v>
                </c:pt>
                <c:pt idx="16">
                  <c:v>-3.6041162476604438E-2</c:v>
                </c:pt>
                <c:pt idx="17">
                  <c:v>-2.3470171545617478E-3</c:v>
                </c:pt>
              </c:numCache>
            </c:numRef>
          </c:val>
          <c:smooth val="0"/>
        </c:ser>
        <c:dLbls>
          <c:showLegendKey val="0"/>
          <c:showVal val="0"/>
          <c:showCatName val="0"/>
          <c:showSerName val="0"/>
          <c:showPercent val="0"/>
          <c:showBubbleSize val="0"/>
        </c:dLbls>
        <c:smooth val="0"/>
        <c:axId val="149155464"/>
        <c:axId val="149155856"/>
      </c:lineChart>
      <c:catAx>
        <c:axId val="14915546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49155856"/>
        <c:crosses val="autoZero"/>
        <c:auto val="1"/>
        <c:lblAlgn val="ctr"/>
        <c:lblOffset val="100"/>
        <c:noMultiLvlLbl val="0"/>
      </c:catAx>
      <c:valAx>
        <c:axId val="1491558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49155464"/>
        <c:crosses val="autoZero"/>
        <c:crossBetween val="between"/>
      </c:valAx>
      <c:spPr>
        <a:noFill/>
        <a:ln>
          <a:noFill/>
        </a:ln>
        <a:effectLst/>
      </c:spPr>
    </c:plotArea>
    <c:legend>
      <c:legendPos val="b"/>
      <c:legendEntry>
        <c:idx val="2"/>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EC"/>
          </a:p>
        </c:txPr>
      </c:legendEntry>
      <c:layout>
        <c:manualLayout>
          <c:xMode val="edge"/>
          <c:yMode val="edge"/>
          <c:x val="3.1137409569005368E-2"/>
          <c:y val="0.84537757912938449"/>
          <c:w val="0.93483321074719861"/>
          <c:h val="0.1274886835935608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sz="1200"/>
      </a:pPr>
      <a:endParaRPr lang="es-EC"/>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cap="none" spc="20" baseline="0">
                <a:solidFill>
                  <a:schemeClr val="tx1"/>
                </a:solidFill>
                <a:latin typeface="+mj-lt"/>
                <a:ea typeface="+mn-ea"/>
                <a:cs typeface="Times New Roman" panose="02020603050405020304" pitchFamily="18" charset="0"/>
              </a:defRPr>
            </a:pPr>
            <a:r>
              <a:rPr lang="es-EC" sz="1100" b="1">
                <a:solidFill>
                  <a:schemeClr val="tx1"/>
                </a:solidFill>
              </a:rPr>
              <a:t>Producto Interno Bruto sin salvaguardias</a:t>
            </a:r>
          </a:p>
        </c:rich>
      </c:tx>
      <c:overlay val="0"/>
      <c:spPr>
        <a:noFill/>
        <a:ln>
          <a:noFill/>
        </a:ln>
        <a:effectLst/>
      </c:spPr>
      <c:txPr>
        <a:bodyPr rot="0" spcFirstLastPara="1" vertOverflow="ellipsis" vert="horz" wrap="square" anchor="ctr" anchorCtr="1"/>
        <a:lstStyle/>
        <a:p>
          <a:pPr>
            <a:defRPr sz="1100" b="1" i="0" u="none" strike="noStrike" kern="1200" cap="none" spc="20" baseline="0">
              <a:solidFill>
                <a:schemeClr val="tx1"/>
              </a:solidFill>
              <a:latin typeface="+mj-lt"/>
              <a:ea typeface="+mn-ea"/>
              <a:cs typeface="Times New Roman" panose="02020603050405020304" pitchFamily="18" charset="0"/>
            </a:defRPr>
          </a:pPr>
          <a:endParaRPr lang="es-EC"/>
        </a:p>
      </c:txPr>
    </c:title>
    <c:autoTitleDeleted val="0"/>
    <c:plotArea>
      <c:layout>
        <c:manualLayout>
          <c:layoutTarget val="inner"/>
          <c:xMode val="edge"/>
          <c:yMode val="edge"/>
          <c:x val="2.2222222222222223E-2"/>
          <c:y val="0.16041666666666665"/>
          <c:w val="0.93888888888888888"/>
          <c:h val="0.78865740740740742"/>
        </c:manualLayout>
      </c:layout>
      <c:lineChart>
        <c:grouping val="stacked"/>
        <c:varyColors val="0"/>
        <c:ser>
          <c:idx val="0"/>
          <c:order val="0"/>
          <c:tx>
            <c:strRef>
              <c:f>'tasa var sin salv'!$A$2</c:f>
              <c:strCache>
                <c:ptCount val="1"/>
                <c:pt idx="0">
                  <c:v>Producto Interno Bruto</c:v>
                </c:pt>
              </c:strCache>
            </c:strRef>
          </c:tx>
          <c:spPr>
            <a:ln w="22225" cap="rnd" cmpd="sng" algn="ctr">
              <a:solidFill>
                <a:schemeClr val="accent1">
                  <a:lumMod val="50000"/>
                </a:schemeClr>
              </a:solidFill>
              <a:round/>
            </a:ln>
            <a:effectLst/>
          </c:spPr>
          <c:marker>
            <c:symbol val="none"/>
          </c:marker>
          <c:dLbls>
            <c:dLbl>
              <c:idx val="11"/>
              <c:layout>
                <c:manualLayout>
                  <c:x val="-6.1305555555555558E-2"/>
                  <c:y val="9.2592592592592587E-3"/>
                </c:manualLayout>
              </c:layout>
              <c:dLblPos val="r"/>
              <c:showLegendKey val="0"/>
              <c:showVal val="1"/>
              <c:showCatName val="0"/>
              <c:showSerName val="0"/>
              <c:showPercent val="0"/>
              <c:showBubbleSize val="0"/>
              <c:extLst>
                <c:ext xmlns:c15="http://schemas.microsoft.com/office/drawing/2012/chart" uri="{CE6537A1-D6FC-4f65-9D91-7224C49458BB}"/>
              </c:extLst>
            </c:dLbl>
            <c:dLbl>
              <c:idx val="12"/>
              <c:layout>
                <c:manualLayout>
                  <c:x val="-5.4855643044619427E-4"/>
                  <c:y val="-2.3148148148148147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j-lt"/>
                    <a:ea typeface="+mn-ea"/>
                    <a:cs typeface="Times New Roman" panose="02020603050405020304" pitchFamily="18" charset="0"/>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'tasa var sin salv'!$B$1:$N$1</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'tasa var sin salv'!$B$2:$N$2</c:f>
              <c:numCache>
                <c:formatCode>0.0%</c:formatCode>
                <c:ptCount val="13"/>
                <c:pt idx="0">
                  <c:v>5.2999999999999999E-2</c:v>
                </c:pt>
                <c:pt idx="1">
                  <c:v>4.4035264338318642E-2</c:v>
                </c:pt>
                <c:pt idx="2">
                  <c:v>2.1900639722454034E-2</c:v>
                </c:pt>
                <c:pt idx="3">
                  <c:v>6.3571305999083241E-2</c:v>
                </c:pt>
                <c:pt idx="4">
                  <c:v>5.6649159210009998E-3</c:v>
                </c:pt>
                <c:pt idx="5">
                  <c:v>3.5252986689402702E-2</c:v>
                </c:pt>
                <c:pt idx="6">
                  <c:v>7.8681409191099561E-2</c:v>
                </c:pt>
                <c:pt idx="7">
                  <c:v>5.6419620667119856E-2</c:v>
                </c:pt>
                <c:pt idx="8">
                  <c:v>4.9465112669062714E-2</c:v>
                </c:pt>
                <c:pt idx="9">
                  <c:v>3.9927085087690002E-2</c:v>
                </c:pt>
                <c:pt idx="10">
                  <c:v>-4.5071943660531355E-2</c:v>
                </c:pt>
                <c:pt idx="11">
                  <c:v>-0.10288547234706723</c:v>
                </c:pt>
                <c:pt idx="12">
                  <c:v>7.2144663464134371E-3</c:v>
                </c:pt>
              </c:numCache>
            </c:numRef>
          </c:val>
          <c:smooth val="0"/>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66224680"/>
        <c:axId val="166225072"/>
      </c:lineChart>
      <c:catAx>
        <c:axId val="16622468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tx1"/>
                </a:solidFill>
                <a:latin typeface="+mj-lt"/>
                <a:ea typeface="+mn-ea"/>
                <a:cs typeface="Times New Roman" panose="02020603050405020304" pitchFamily="18" charset="0"/>
              </a:defRPr>
            </a:pPr>
            <a:endParaRPr lang="es-EC"/>
          </a:p>
        </c:txPr>
        <c:crossAx val="166225072"/>
        <c:crosses val="autoZero"/>
        <c:auto val="1"/>
        <c:lblAlgn val="ctr"/>
        <c:lblOffset val="100"/>
        <c:noMultiLvlLbl val="0"/>
      </c:catAx>
      <c:valAx>
        <c:axId val="16622507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spc="20" baseline="0">
                <a:solidFill>
                  <a:schemeClr val="dk1">
                    <a:lumMod val="65000"/>
                    <a:lumOff val="35000"/>
                  </a:schemeClr>
                </a:solidFill>
                <a:latin typeface="+mj-lt"/>
                <a:ea typeface="+mn-ea"/>
                <a:cs typeface="Times New Roman" panose="02020603050405020304" pitchFamily="18" charset="0"/>
              </a:defRPr>
            </a:pPr>
            <a:endParaRPr lang="es-EC"/>
          </a:p>
        </c:txPr>
        <c:crossAx val="166224680"/>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latin typeface="+mj-lt"/>
          <a:cs typeface="Times New Roman" panose="02020603050405020304" pitchFamily="18" charset="0"/>
        </a:defRPr>
      </a:pPr>
      <a:endParaRPr lang="es-EC"/>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1" i="0" u="none" strike="noStrike" kern="1200" baseline="0">
                <a:solidFill>
                  <a:schemeClr val="tx1"/>
                </a:solidFill>
                <a:latin typeface="+mj-lt"/>
                <a:ea typeface="+mn-ea"/>
                <a:cs typeface="Times New Roman" panose="02020603050405020304" pitchFamily="18" charset="0"/>
              </a:defRPr>
            </a:pPr>
            <a:r>
              <a:rPr lang="es-EC">
                <a:solidFill>
                  <a:schemeClr val="tx1"/>
                </a:solidFill>
              </a:rPr>
              <a:t>Variaciones pequeñas empresas comerciales de la ciudad de Quito</a:t>
            </a:r>
          </a:p>
        </c:rich>
      </c:tx>
      <c:overlay val="0"/>
      <c:spPr>
        <a:noFill/>
        <a:ln>
          <a:noFill/>
        </a:ln>
        <a:effectLst/>
      </c:spPr>
      <c:txPr>
        <a:bodyPr rot="0" spcFirstLastPara="1" vertOverflow="ellipsis" vert="horz" wrap="square" anchor="ctr" anchorCtr="1"/>
        <a:lstStyle/>
        <a:p>
          <a:pPr>
            <a:defRPr sz="1080" b="1" i="0" u="none" strike="noStrike" kern="1200" baseline="0">
              <a:solidFill>
                <a:schemeClr val="tx1"/>
              </a:solidFill>
              <a:latin typeface="+mj-lt"/>
              <a:ea typeface="+mn-ea"/>
              <a:cs typeface="Times New Roman" panose="02020603050405020304" pitchFamily="18" charset="0"/>
            </a:defRPr>
          </a:pPr>
          <a:endParaRPr lang="es-EC"/>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Hoja1!$E$26</c:f>
              <c:strCache>
                <c:ptCount val="1"/>
                <c:pt idx="0">
                  <c:v>Variación 2013 -2014</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dk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Hoja1!$A$27:$A$29</c:f>
              <c:strCache>
                <c:ptCount val="3"/>
                <c:pt idx="0">
                  <c:v>Número de empresas</c:v>
                </c:pt>
                <c:pt idx="1">
                  <c:v>Nro. De personas empleadas</c:v>
                </c:pt>
                <c:pt idx="2">
                  <c:v>Ventas totales</c:v>
                </c:pt>
              </c:strCache>
            </c:strRef>
          </c:cat>
          <c:val>
            <c:numRef>
              <c:f>Hoja1!$E$27:$E$29</c:f>
              <c:numCache>
                <c:formatCode>0.00%</c:formatCode>
                <c:ptCount val="3"/>
                <c:pt idx="0">
                  <c:v>2.6788631166285527E-2</c:v>
                </c:pt>
                <c:pt idx="1">
                  <c:v>2.7644265781118005E-2</c:v>
                </c:pt>
                <c:pt idx="2">
                  <c:v>5.9686018103523086E-2</c:v>
                </c:pt>
              </c:numCache>
            </c:numRef>
          </c:val>
          <c:extLst xmlns:c16r2="http://schemas.microsoft.com/office/drawing/2015/06/chart">
            <c:ext xmlns:c16="http://schemas.microsoft.com/office/drawing/2014/chart" uri="{C3380CC4-5D6E-409C-BE32-E72D297353CC}">
              <c16:uniqueId val="{00000000-A6E6-479D-B426-C52A7F5D751A}"/>
            </c:ext>
          </c:extLst>
        </c:ser>
        <c:ser>
          <c:idx val="1"/>
          <c:order val="1"/>
          <c:tx>
            <c:strRef>
              <c:f>Hoja1!$F$26</c:f>
              <c:strCache>
                <c:ptCount val="1"/>
                <c:pt idx="0">
                  <c:v>Variación 2014 -2015</c:v>
                </c:pt>
              </c:strCache>
            </c:strRef>
          </c:tx>
          <c:spPr>
            <a:solidFill>
              <a:srgbClr val="92D050"/>
            </a:solidFill>
            <a:ln w="9525" cap="flat" cmpd="sng" algn="ctr">
              <a:solidFill>
                <a:schemeClr val="accent4">
                  <a:lumMod val="75000"/>
                </a:schemeClr>
              </a:solidFill>
              <a:round/>
            </a:ln>
            <a:effectLst/>
            <a:sp3d contourW="9525">
              <a:contourClr>
                <a:schemeClr val="accent4">
                  <a:lumMod val="75000"/>
                </a:schemeClr>
              </a:contourClr>
            </a:sp3d>
          </c:spPr>
          <c:invertIfNegative val="0"/>
          <c:dLbls>
            <c:dLbl>
              <c:idx val="0"/>
              <c:layout>
                <c:manualLayout>
                  <c:x val="2.829982032956584E-2"/>
                  <c:y val="0.25709627295209331"/>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9809874230696019E-2"/>
                  <c:y val="0.1945593416934760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5469838296609301E-2"/>
                  <c:y val="0.24319917711684516"/>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800" b="0" i="0" u="none" strike="noStrike" kern="1200" baseline="0">
                    <a:solidFill>
                      <a:schemeClr val="dk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Hoja1!$A$27:$A$29</c:f>
              <c:strCache>
                <c:ptCount val="3"/>
                <c:pt idx="0">
                  <c:v>Número de empresas</c:v>
                </c:pt>
                <c:pt idx="1">
                  <c:v>Nro. De personas empleadas</c:v>
                </c:pt>
                <c:pt idx="2">
                  <c:v>Ventas totales</c:v>
                </c:pt>
              </c:strCache>
            </c:strRef>
          </c:cat>
          <c:val>
            <c:numRef>
              <c:f>Hoja1!$F$27:$F$29</c:f>
              <c:numCache>
                <c:formatCode>0.00%</c:formatCode>
                <c:ptCount val="3"/>
                <c:pt idx="0">
                  <c:v>-6.6178810054088447E-2</c:v>
                </c:pt>
                <c:pt idx="1">
                  <c:v>-4.0421792618629174E-2</c:v>
                </c:pt>
                <c:pt idx="2">
                  <c:v>-6.0731769706835005E-2</c:v>
                </c:pt>
              </c:numCache>
            </c:numRef>
          </c:val>
          <c:extLst xmlns:c16r2="http://schemas.microsoft.com/office/drawing/2015/06/chart">
            <c:ext xmlns:c16="http://schemas.microsoft.com/office/drawing/2014/chart" uri="{C3380CC4-5D6E-409C-BE32-E72D297353CC}">
              <c16:uniqueId val="{00000001-A6E6-479D-B426-C52A7F5D751A}"/>
            </c:ext>
          </c:extLst>
        </c:ser>
        <c:dLbls>
          <c:showLegendKey val="0"/>
          <c:showVal val="1"/>
          <c:showCatName val="0"/>
          <c:showSerName val="0"/>
          <c:showPercent val="0"/>
          <c:showBubbleSize val="0"/>
        </c:dLbls>
        <c:gapWidth val="65"/>
        <c:shape val="box"/>
        <c:axId val="166225856"/>
        <c:axId val="166226248"/>
        <c:axId val="0"/>
      </c:bar3DChart>
      <c:catAx>
        <c:axId val="16622585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800" b="1" i="0" u="none" strike="noStrike" kern="1200" cap="all" baseline="0">
                <a:solidFill>
                  <a:schemeClr val="dk1">
                    <a:lumMod val="75000"/>
                    <a:lumOff val="25000"/>
                  </a:schemeClr>
                </a:solidFill>
                <a:latin typeface="+mj-lt"/>
                <a:ea typeface="+mn-ea"/>
                <a:cs typeface="Times New Roman" panose="02020603050405020304" pitchFamily="18" charset="0"/>
              </a:defRPr>
            </a:pPr>
            <a:endParaRPr lang="es-EC"/>
          </a:p>
        </c:txPr>
        <c:crossAx val="166226248"/>
        <c:crosses val="autoZero"/>
        <c:auto val="1"/>
        <c:lblAlgn val="ctr"/>
        <c:lblOffset val="450"/>
        <c:noMultiLvlLbl val="0"/>
      </c:catAx>
      <c:valAx>
        <c:axId val="16622624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dk1">
                    <a:lumMod val="75000"/>
                    <a:lumOff val="25000"/>
                  </a:schemeClr>
                </a:solidFill>
                <a:latin typeface="+mj-lt"/>
                <a:ea typeface="+mn-ea"/>
                <a:cs typeface="Times New Roman" panose="02020603050405020304" pitchFamily="18" charset="0"/>
              </a:defRPr>
            </a:pPr>
            <a:endParaRPr lang="es-EC"/>
          </a:p>
        </c:txPr>
        <c:crossAx val="16622585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j-lt"/>
              <a:ea typeface="+mn-ea"/>
              <a:cs typeface="Times New Roman" panose="02020603050405020304" pitchFamily="18" charset="0"/>
            </a:defRPr>
          </a:pPr>
          <a:endParaRPr lang="es-EC"/>
        </a:p>
      </c:txPr>
    </c:legend>
    <c:plotVisOnly val="1"/>
    <c:dispBlanksAs val="gap"/>
    <c:showDLblsOverMax val="0"/>
  </c:chart>
  <c:spPr>
    <a:noFill/>
    <a:ln w="9525" cap="flat" cmpd="sng" algn="ctr">
      <a:noFill/>
      <a:round/>
    </a:ln>
    <a:effectLst/>
  </c:spPr>
  <c:txPr>
    <a:bodyPr/>
    <a:lstStyle/>
    <a:p>
      <a:pPr>
        <a:defRPr sz="900">
          <a:latin typeface="+mj-lt"/>
          <a:cs typeface="Times New Roman" panose="02020603050405020304" pitchFamily="18" charset="0"/>
        </a:defRPr>
      </a:pPr>
      <a:endParaRPr lang="es-EC"/>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1" i="0" u="none" strike="noStrike" kern="1200" baseline="0">
                <a:solidFill>
                  <a:schemeClr val="dk1">
                    <a:lumMod val="75000"/>
                    <a:lumOff val="25000"/>
                  </a:schemeClr>
                </a:solidFill>
                <a:latin typeface="+mj-lt"/>
                <a:ea typeface="+mn-ea"/>
                <a:cs typeface="Times New Roman" panose="02020603050405020304" pitchFamily="18" charset="0"/>
              </a:defRPr>
            </a:pPr>
            <a:r>
              <a:rPr lang="es-EC"/>
              <a:t>Variaciones medianas empresas A comerciales de Quito</a:t>
            </a:r>
          </a:p>
        </c:rich>
      </c:tx>
      <c:overlay val="0"/>
      <c:spPr>
        <a:noFill/>
        <a:ln>
          <a:noFill/>
        </a:ln>
        <a:effectLst/>
      </c:spPr>
      <c:txPr>
        <a:bodyPr rot="0" spcFirstLastPara="1" vertOverflow="ellipsis" vert="horz" wrap="square" anchor="ctr" anchorCtr="1"/>
        <a:lstStyle/>
        <a:p>
          <a:pPr>
            <a:defRPr sz="1080" b="1" i="0" u="none" strike="noStrike" kern="1200" baseline="0">
              <a:solidFill>
                <a:schemeClr val="dk1">
                  <a:lumMod val="75000"/>
                  <a:lumOff val="25000"/>
                </a:schemeClr>
              </a:solidFill>
              <a:latin typeface="+mj-lt"/>
              <a:ea typeface="+mn-ea"/>
              <a:cs typeface="Times New Roman" panose="02020603050405020304" pitchFamily="18" charset="0"/>
            </a:defRPr>
          </a:pPr>
          <a:endParaRPr lang="es-EC"/>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Hoja1!$E$32</c:f>
              <c:strCache>
                <c:ptCount val="1"/>
                <c:pt idx="0">
                  <c:v>Variación 2013 -2014</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dk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Hoja1!$A$33:$A$35</c:f>
              <c:strCache>
                <c:ptCount val="3"/>
                <c:pt idx="0">
                  <c:v>Número de empresas</c:v>
                </c:pt>
                <c:pt idx="1">
                  <c:v>Nro. De personas empleadas</c:v>
                </c:pt>
                <c:pt idx="2">
                  <c:v>Ventas totales</c:v>
                </c:pt>
              </c:strCache>
            </c:strRef>
          </c:cat>
          <c:val>
            <c:numRef>
              <c:f>Hoja1!$E$33:$E$35</c:f>
              <c:numCache>
                <c:formatCode>0.00%</c:formatCode>
                <c:ptCount val="3"/>
                <c:pt idx="0">
                  <c:v>7.31981981981982E-2</c:v>
                </c:pt>
                <c:pt idx="1">
                  <c:v>4.5963563429717531E-2</c:v>
                </c:pt>
                <c:pt idx="2">
                  <c:v>8.0170969134102377E-2</c:v>
                </c:pt>
              </c:numCache>
            </c:numRef>
          </c:val>
          <c:extLst xmlns:c16r2="http://schemas.microsoft.com/office/drawing/2015/06/chart">
            <c:ext xmlns:c16="http://schemas.microsoft.com/office/drawing/2014/chart" uri="{C3380CC4-5D6E-409C-BE32-E72D297353CC}">
              <c16:uniqueId val="{00000000-27DD-4E89-8D95-7AD91EEE387E}"/>
            </c:ext>
          </c:extLst>
        </c:ser>
        <c:ser>
          <c:idx val="1"/>
          <c:order val="1"/>
          <c:tx>
            <c:strRef>
              <c:f>Hoja1!$F$32</c:f>
              <c:strCache>
                <c:ptCount val="1"/>
                <c:pt idx="0">
                  <c:v>Variación 2014 -2015</c:v>
                </c:pt>
              </c:strCache>
            </c:strRef>
          </c:tx>
          <c:spPr>
            <a:solidFill>
              <a:srgbClr val="CC99FF"/>
            </a:solidFill>
            <a:ln w="9525" cap="flat" cmpd="sng" algn="ctr">
              <a:solidFill>
                <a:schemeClr val="accent3">
                  <a:lumMod val="75000"/>
                </a:schemeClr>
              </a:solidFill>
              <a:round/>
            </a:ln>
            <a:effectLst/>
            <a:sp3d contourW="9525">
              <a:contourClr>
                <a:schemeClr val="accent3">
                  <a:lumMod val="75000"/>
                </a:schemeClr>
              </a:contourClr>
            </a:sp3d>
          </c:spPr>
          <c:invertIfNegative val="0"/>
          <c:dLbls>
            <c:dLbl>
              <c:idx val="0"/>
              <c:layout>
                <c:manualLayout>
                  <c:x val="2.8299820329565892E-2"/>
                  <c:y val="0.2936557049216754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7DD-4E89-8D95-7AD91EEE387E}"/>
                </c:ext>
                <c:ext xmlns:c15="http://schemas.microsoft.com/office/drawing/2012/chart" uri="{CE6537A1-D6FC-4f65-9D91-7224C49458BB}"/>
              </c:extLst>
            </c:dLbl>
            <c:dLbl>
              <c:idx val="1"/>
              <c:layout>
                <c:manualLayout>
                  <c:x val="2.8299820329565893E-3"/>
                  <c:y val="0.19753360737695819"/>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1319928131826253E-2"/>
                  <c:y val="0.2890256638151317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27DD-4E89-8D95-7AD91EEE387E}"/>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800" b="0" i="0" u="none" strike="noStrike" kern="1200" baseline="0">
                    <a:solidFill>
                      <a:schemeClr val="dk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Hoja1!$A$33:$A$35</c:f>
              <c:strCache>
                <c:ptCount val="3"/>
                <c:pt idx="0">
                  <c:v>Número de empresas</c:v>
                </c:pt>
                <c:pt idx="1">
                  <c:v>Nro. De personas empleadas</c:v>
                </c:pt>
                <c:pt idx="2">
                  <c:v>Ventas totales</c:v>
                </c:pt>
              </c:strCache>
            </c:strRef>
          </c:cat>
          <c:val>
            <c:numRef>
              <c:f>Hoja1!$F$33:$F$35</c:f>
              <c:numCache>
                <c:formatCode>0.00%</c:formatCode>
                <c:ptCount val="3"/>
                <c:pt idx="0">
                  <c:v>-9.5487932843651632E-2</c:v>
                </c:pt>
                <c:pt idx="1">
                  <c:v>-4.1067433684883352E-2</c:v>
                </c:pt>
                <c:pt idx="2">
                  <c:v>-9.0194656405736526E-2</c:v>
                </c:pt>
              </c:numCache>
            </c:numRef>
          </c:val>
          <c:extLst xmlns:c16r2="http://schemas.microsoft.com/office/drawing/2015/06/chart">
            <c:ext xmlns:c16="http://schemas.microsoft.com/office/drawing/2014/chart" uri="{C3380CC4-5D6E-409C-BE32-E72D297353CC}">
              <c16:uniqueId val="{00000003-27DD-4E89-8D95-7AD91EEE387E}"/>
            </c:ext>
          </c:extLst>
        </c:ser>
        <c:dLbls>
          <c:showLegendKey val="0"/>
          <c:showVal val="1"/>
          <c:showCatName val="0"/>
          <c:showSerName val="0"/>
          <c:showPercent val="0"/>
          <c:showBubbleSize val="0"/>
        </c:dLbls>
        <c:gapWidth val="65"/>
        <c:shape val="box"/>
        <c:axId val="166702896"/>
        <c:axId val="166703288"/>
        <c:axId val="0"/>
      </c:bar3DChart>
      <c:catAx>
        <c:axId val="16670289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800" b="1" i="0" u="none" strike="noStrike" kern="1200" cap="all" baseline="0">
                <a:solidFill>
                  <a:schemeClr val="dk1">
                    <a:lumMod val="75000"/>
                    <a:lumOff val="25000"/>
                  </a:schemeClr>
                </a:solidFill>
                <a:latin typeface="+mj-lt"/>
                <a:ea typeface="+mn-ea"/>
                <a:cs typeface="Times New Roman" panose="02020603050405020304" pitchFamily="18" charset="0"/>
              </a:defRPr>
            </a:pPr>
            <a:endParaRPr lang="es-EC"/>
          </a:p>
        </c:txPr>
        <c:crossAx val="166703288"/>
        <c:crosses val="autoZero"/>
        <c:auto val="1"/>
        <c:lblAlgn val="ctr"/>
        <c:lblOffset val="450"/>
        <c:noMultiLvlLbl val="0"/>
      </c:catAx>
      <c:valAx>
        <c:axId val="16670328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dk1">
                    <a:lumMod val="75000"/>
                    <a:lumOff val="25000"/>
                  </a:schemeClr>
                </a:solidFill>
                <a:latin typeface="+mj-lt"/>
                <a:ea typeface="+mn-ea"/>
                <a:cs typeface="Times New Roman" panose="02020603050405020304" pitchFamily="18" charset="0"/>
              </a:defRPr>
            </a:pPr>
            <a:endParaRPr lang="es-EC"/>
          </a:p>
        </c:txPr>
        <c:crossAx val="16670289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j-lt"/>
              <a:ea typeface="+mn-ea"/>
              <a:cs typeface="Times New Roman" panose="02020603050405020304" pitchFamily="18" charset="0"/>
            </a:defRPr>
          </a:pPr>
          <a:endParaRPr lang="es-EC"/>
        </a:p>
      </c:txPr>
    </c:legend>
    <c:plotVisOnly val="1"/>
    <c:dispBlanksAs val="gap"/>
    <c:showDLblsOverMax val="0"/>
  </c:chart>
  <c:spPr>
    <a:noFill/>
    <a:ln w="9525" cap="flat" cmpd="sng" algn="ctr">
      <a:noFill/>
      <a:round/>
    </a:ln>
    <a:effectLst/>
  </c:spPr>
  <c:txPr>
    <a:bodyPr/>
    <a:lstStyle/>
    <a:p>
      <a:pPr>
        <a:defRPr sz="900">
          <a:latin typeface="+mj-lt"/>
          <a:cs typeface="Times New Roman" panose="02020603050405020304" pitchFamily="18" charset="0"/>
        </a:defRPr>
      </a:pPr>
      <a:endParaRPr lang="es-EC"/>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baseline="0">
                <a:solidFill>
                  <a:schemeClr val="dk1">
                    <a:lumMod val="75000"/>
                    <a:lumOff val="25000"/>
                  </a:schemeClr>
                </a:solidFill>
                <a:latin typeface="+mj-lt"/>
                <a:ea typeface="+mn-ea"/>
                <a:cs typeface="Times New Roman" panose="02020603050405020304" pitchFamily="18" charset="0"/>
              </a:defRPr>
            </a:pPr>
            <a:r>
              <a:rPr lang="es-EC" sz="1050"/>
              <a:t>Variaciones medianas empresas B comerciales de Quito</a:t>
            </a:r>
          </a:p>
        </c:rich>
      </c:tx>
      <c:overlay val="0"/>
      <c:spPr>
        <a:noFill/>
        <a:ln>
          <a:noFill/>
        </a:ln>
        <a:effectLst/>
      </c:spPr>
      <c:txPr>
        <a:bodyPr rot="0" spcFirstLastPara="1" vertOverflow="ellipsis" vert="horz" wrap="square" anchor="ctr" anchorCtr="1"/>
        <a:lstStyle/>
        <a:p>
          <a:pPr>
            <a:defRPr sz="1050" b="1" i="0" u="none" strike="noStrike" kern="1200" baseline="0">
              <a:solidFill>
                <a:schemeClr val="dk1">
                  <a:lumMod val="75000"/>
                  <a:lumOff val="25000"/>
                </a:schemeClr>
              </a:solidFill>
              <a:latin typeface="+mj-lt"/>
              <a:ea typeface="+mn-ea"/>
              <a:cs typeface="Times New Roman" panose="02020603050405020304" pitchFamily="18" charset="0"/>
            </a:defRPr>
          </a:pPr>
          <a:endParaRPr lang="es-EC"/>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clustered"/>
        <c:varyColors val="0"/>
        <c:ser>
          <c:idx val="0"/>
          <c:order val="0"/>
          <c:tx>
            <c:strRef>
              <c:f>Hoja1!$E$38</c:f>
              <c:strCache>
                <c:ptCount val="1"/>
                <c:pt idx="0">
                  <c:v>Variación 2013 -2014</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0"/>
              <c:layout>
                <c:manualLayout>
                  <c:x val="5.7092577742136165E-3"/>
                  <c:y val="0.1464543183440399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EFAF-47C7-8938-A6B024B79CBC}"/>
                </c:ext>
                <c:ext xmlns:c15="http://schemas.microsoft.com/office/drawing/2012/chart" uri="{CE6537A1-D6FC-4f65-9D91-7224C49458BB}"/>
              </c:extLst>
            </c:dLbl>
            <c:dLbl>
              <c:idx val="2"/>
              <c:layout>
                <c:manualLayout>
                  <c:x val="-1.6666666666666666E-2"/>
                  <c:y val="0.144748988817511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FAF-47C7-8938-A6B024B79CBC}"/>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800" b="0" i="0" u="none" strike="noStrike" kern="1200" baseline="0">
                    <a:solidFill>
                      <a:schemeClr val="dk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Hoja1!$A$39:$A$41</c:f>
              <c:strCache>
                <c:ptCount val="3"/>
                <c:pt idx="0">
                  <c:v>Número de empresas</c:v>
                </c:pt>
                <c:pt idx="1">
                  <c:v>Nro. De personas empleadas</c:v>
                </c:pt>
                <c:pt idx="2">
                  <c:v>Ventas totales</c:v>
                </c:pt>
              </c:strCache>
            </c:strRef>
          </c:cat>
          <c:val>
            <c:numRef>
              <c:f>Hoja1!$E$39:$E$41</c:f>
              <c:numCache>
                <c:formatCode>0.00%</c:formatCode>
                <c:ptCount val="3"/>
                <c:pt idx="0">
                  <c:v>-2.8368794326241137E-3</c:v>
                </c:pt>
                <c:pt idx="1">
                  <c:v>3.7787042551783466E-2</c:v>
                </c:pt>
                <c:pt idx="2">
                  <c:v>-6.8933257877996836E-4</c:v>
                </c:pt>
              </c:numCache>
            </c:numRef>
          </c:val>
          <c:extLst xmlns:c16r2="http://schemas.microsoft.com/office/drawing/2015/06/chart">
            <c:ext xmlns:c16="http://schemas.microsoft.com/office/drawing/2014/chart" uri="{C3380CC4-5D6E-409C-BE32-E72D297353CC}">
              <c16:uniqueId val="{00000002-EFAF-47C7-8938-A6B024B79CBC}"/>
            </c:ext>
          </c:extLst>
        </c:ser>
        <c:ser>
          <c:idx val="1"/>
          <c:order val="1"/>
          <c:tx>
            <c:strRef>
              <c:f>Hoja1!$F$38</c:f>
              <c:strCache>
                <c:ptCount val="1"/>
                <c:pt idx="0">
                  <c:v>Variación 2014 -2015</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manualLayout>
                  <c:x val="5.6580237013276304E-3"/>
                  <c:y val="0.33993576017130628"/>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6974071103982892E-2"/>
                  <c:y val="0.3323816321674995"/>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800" b="0" i="0" u="none" strike="noStrike" kern="1200" baseline="0">
                    <a:solidFill>
                      <a:schemeClr val="dk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Hoja1!$A$39:$A$41</c:f>
              <c:strCache>
                <c:ptCount val="3"/>
                <c:pt idx="0">
                  <c:v>Número de empresas</c:v>
                </c:pt>
                <c:pt idx="1">
                  <c:v>Nro. De personas empleadas</c:v>
                </c:pt>
                <c:pt idx="2">
                  <c:v>Ventas totales</c:v>
                </c:pt>
              </c:strCache>
            </c:strRef>
          </c:cat>
          <c:val>
            <c:numRef>
              <c:f>Hoja1!$F$39:$F$41</c:f>
              <c:numCache>
                <c:formatCode>0.00%</c:formatCode>
                <c:ptCount val="3"/>
                <c:pt idx="0">
                  <c:v>-7.3968705547652919E-2</c:v>
                </c:pt>
                <c:pt idx="1">
                  <c:v>6.185435531182247E-3</c:v>
                </c:pt>
                <c:pt idx="2">
                  <c:v>-9.3595953444257821E-2</c:v>
                </c:pt>
              </c:numCache>
            </c:numRef>
          </c:val>
          <c:extLst xmlns:c16r2="http://schemas.microsoft.com/office/drawing/2015/06/chart">
            <c:ext xmlns:c16="http://schemas.microsoft.com/office/drawing/2014/chart" uri="{C3380CC4-5D6E-409C-BE32-E72D297353CC}">
              <c16:uniqueId val="{00000003-EFAF-47C7-8938-A6B024B79CBC}"/>
            </c:ext>
          </c:extLst>
        </c:ser>
        <c:dLbls>
          <c:showLegendKey val="0"/>
          <c:showVal val="1"/>
          <c:showCatName val="0"/>
          <c:showSerName val="0"/>
          <c:showPercent val="0"/>
          <c:showBubbleSize val="0"/>
        </c:dLbls>
        <c:gapWidth val="65"/>
        <c:shape val="box"/>
        <c:axId val="166704072"/>
        <c:axId val="166704464"/>
        <c:axId val="0"/>
      </c:bar3DChart>
      <c:catAx>
        <c:axId val="16670407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lgn="ctr">
              <a:defRPr lang="es-EC" sz="800" b="1" i="0" u="none" strike="noStrike" kern="1200" cap="all" baseline="0">
                <a:solidFill>
                  <a:schemeClr val="dk1">
                    <a:lumMod val="75000"/>
                    <a:lumOff val="25000"/>
                  </a:schemeClr>
                </a:solidFill>
                <a:latin typeface="+mj-lt"/>
                <a:ea typeface="+mn-ea"/>
                <a:cs typeface="Times New Roman" panose="02020603050405020304" pitchFamily="18" charset="0"/>
              </a:defRPr>
            </a:pPr>
            <a:endParaRPr lang="es-EC"/>
          </a:p>
        </c:txPr>
        <c:crossAx val="166704464"/>
        <c:crosses val="autoZero"/>
        <c:auto val="1"/>
        <c:lblAlgn val="ctr"/>
        <c:lblOffset val="1000"/>
        <c:noMultiLvlLbl val="0"/>
      </c:catAx>
      <c:valAx>
        <c:axId val="16670446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dk1">
                    <a:lumMod val="75000"/>
                    <a:lumOff val="25000"/>
                  </a:schemeClr>
                </a:solidFill>
                <a:latin typeface="+mj-lt"/>
                <a:ea typeface="+mn-ea"/>
                <a:cs typeface="Times New Roman" panose="02020603050405020304" pitchFamily="18" charset="0"/>
              </a:defRPr>
            </a:pPr>
            <a:endParaRPr lang="es-EC"/>
          </a:p>
        </c:txPr>
        <c:crossAx val="16670407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j-lt"/>
              <a:ea typeface="+mn-ea"/>
              <a:cs typeface="Times New Roman" panose="02020603050405020304" pitchFamily="18" charset="0"/>
            </a:defRPr>
          </a:pPr>
          <a:endParaRPr lang="es-EC"/>
        </a:p>
      </c:txPr>
    </c:legend>
    <c:plotVisOnly val="1"/>
    <c:dispBlanksAs val="gap"/>
    <c:showDLblsOverMax val="0"/>
  </c:chart>
  <c:spPr>
    <a:noFill/>
    <a:ln w="9525" cap="flat" cmpd="sng" algn="ctr">
      <a:noFill/>
      <a:round/>
    </a:ln>
    <a:effectLst/>
  </c:spPr>
  <c:txPr>
    <a:bodyPr/>
    <a:lstStyle/>
    <a:p>
      <a:pPr>
        <a:defRPr>
          <a:latin typeface="+mj-lt"/>
          <a:cs typeface="Times New Roman" panose="02020603050405020304" pitchFamily="18" charset="0"/>
        </a:defRPr>
      </a:pPr>
      <a:endParaRPr lang="es-EC"/>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tx1"/>
                </a:solidFill>
                <a:latin typeface="+mj-lt"/>
                <a:ea typeface="+mn-ea"/>
                <a:cs typeface="Times New Roman" panose="02020603050405020304" pitchFamily="18" charset="0"/>
              </a:defRPr>
            </a:pPr>
            <a:r>
              <a:rPr lang="es-EC" sz="960" b="1">
                <a:solidFill>
                  <a:schemeClr val="tx1"/>
                </a:solidFill>
              </a:rPr>
              <a:t>Índice de Precios al Consumidor Quito 2014 -2015 - 2016</a:t>
            </a:r>
          </a:p>
        </c:rich>
      </c:tx>
      <c:overlay val="0"/>
      <c:spPr>
        <a:noFill/>
        <a:ln>
          <a:noFill/>
        </a:ln>
        <a:effectLst/>
      </c:spPr>
      <c:txPr>
        <a:bodyPr rot="0" spcFirstLastPara="1" vertOverflow="ellipsis" vert="horz" wrap="square" anchor="ctr" anchorCtr="1"/>
        <a:lstStyle/>
        <a:p>
          <a:pPr>
            <a:defRPr sz="960" b="1" i="0" u="none" strike="noStrike" kern="1200" spc="0" baseline="0">
              <a:solidFill>
                <a:schemeClr val="tx1"/>
              </a:solidFill>
              <a:latin typeface="+mj-lt"/>
              <a:ea typeface="+mn-ea"/>
              <a:cs typeface="Times New Roman" panose="02020603050405020304" pitchFamily="18" charset="0"/>
            </a:defRPr>
          </a:pPr>
          <a:endParaRPr lang="es-EC"/>
        </a:p>
      </c:txPr>
    </c:title>
    <c:autoTitleDeleted val="0"/>
    <c:plotArea>
      <c:layout/>
      <c:lineChart>
        <c:grouping val="standard"/>
        <c:varyColors val="0"/>
        <c:ser>
          <c:idx val="0"/>
          <c:order val="0"/>
          <c:tx>
            <c:strRef>
              <c:f>Hoja2!$C$2</c:f>
              <c:strCache>
                <c:ptCount val="1"/>
                <c:pt idx="0">
                  <c:v>Quito 2014</c:v>
                </c:pt>
              </c:strCache>
            </c:strRef>
          </c:tx>
          <c:spPr>
            <a:ln w="28575" cap="rnd">
              <a:solidFill>
                <a:schemeClr val="accent1">
                  <a:lumMod val="50000"/>
                </a:schemeClr>
              </a:solidFill>
              <a:round/>
            </a:ln>
            <a:effectLst/>
          </c:spPr>
          <c:marker>
            <c:symbol val="none"/>
          </c:marker>
          <c:dLbls>
            <c:dLbl>
              <c:idx val="0"/>
              <c:layout>
                <c:manualLayout>
                  <c:x val="-3.5752705561585232E-2"/>
                  <c:y val="-0.18822454917930487"/>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3.8795489013635054E-2"/>
                  <c:y val="-0.14293743960232924"/>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4.7923839369784442E-2"/>
                  <c:y val="-0.26747699093901217"/>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3.050402390142351E-2"/>
                  <c:y val="-0.2282185049548377"/>
                </c:manualLayout>
              </c:layout>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2.7461240449373595E-2"/>
                  <c:y val="-0.14896606319513039"/>
                </c:manualLayout>
              </c:layout>
              <c:dLblPos val="r"/>
              <c:showLegendKey val="0"/>
              <c:showVal val="1"/>
              <c:showCatName val="0"/>
              <c:showSerName val="0"/>
              <c:showPercent val="0"/>
              <c:showBubbleSize val="0"/>
              <c:extLst>
                <c:ext xmlns:c15="http://schemas.microsoft.com/office/drawing/2012/chart" uri="{CE6537A1-D6FC-4f65-9D91-7224C49458BB}"/>
              </c:extLst>
            </c:dLbl>
            <c:dLbl>
              <c:idx val="8"/>
              <c:layout>
                <c:manualLayout>
                  <c:x val="-3.3546807353473318E-2"/>
                  <c:y val="-4.800433615159409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9"/>
              <c:layout>
                <c:manualLayout>
                  <c:x val="-3.3546807353473318E-2"/>
                  <c:y val="-0.13198339710376453"/>
                </c:manualLayout>
              </c:layout>
              <c:dLblPos val="r"/>
              <c:showLegendKey val="0"/>
              <c:showVal val="1"/>
              <c:showCatName val="0"/>
              <c:showSerName val="0"/>
              <c:showPercent val="0"/>
              <c:showBubbleSize val="0"/>
              <c:extLst>
                <c:ext xmlns:c15="http://schemas.microsoft.com/office/drawing/2012/chart" uri="{CE6537A1-D6FC-4f65-9D91-7224C49458BB}"/>
              </c:extLst>
            </c:dLbl>
            <c:dLbl>
              <c:idx val="10"/>
              <c:layout>
                <c:manualLayout>
                  <c:x val="-3.0504023901423399E-2"/>
                  <c:y val="-0.18293139537786215"/>
                </c:manualLayout>
              </c:layout>
              <c:dLblPos val="r"/>
              <c:showLegendKey val="0"/>
              <c:showVal val="1"/>
              <c:showCatName val="0"/>
              <c:showSerName val="0"/>
              <c:showPercent val="0"/>
              <c:showBubbleSize val="0"/>
              <c:extLst>
                <c:ext xmlns:c15="http://schemas.microsoft.com/office/drawing/2012/chart" uri="{CE6537A1-D6FC-4f65-9D91-7224C49458BB}"/>
              </c:extLst>
            </c:dLbl>
            <c:dLbl>
              <c:idx val="11"/>
              <c:layout>
                <c:manualLayout>
                  <c:x val="-3.9632374257572815E-2"/>
                  <c:y val="-4.707006664693532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2"/>
              <c:layout>
                <c:manualLayout>
                  <c:x val="-3.9632374257572815E-2"/>
                  <c:y val="-9.8018064921032835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Hoja2!$B$3:$B$15</c:f>
              <c:strCache>
                <c:ptCount val="13"/>
                <c:pt idx="0">
                  <c:v>GENERAL</c:v>
                </c:pt>
                <c:pt idx="1">
                  <c:v>ALIMENTOS Y BEBIDAS NO ALCOHÓLICAS</c:v>
                </c:pt>
                <c:pt idx="2">
                  <c:v>BEBIDAS ALCOHÓLICAS, TABACO Y ESTUPEFACIENTES</c:v>
                </c:pt>
                <c:pt idx="3">
                  <c:v>PRENDAS DE VESTIR Y CALZADO</c:v>
                </c:pt>
                <c:pt idx="4">
                  <c:v>ALOJAMIENTO, AGUA, ELECTRICIDAD, GAS Y OTROS COMBUSTIBLES</c:v>
                </c:pt>
                <c:pt idx="5">
                  <c:v>MUEBLES, ARTÍCULOS PARA EL HOGAR Y PARA LA CONSERVACIÓN ORDINARIA DEL HOGAR</c:v>
                </c:pt>
                <c:pt idx="6">
                  <c:v>SALUD</c:v>
                </c:pt>
                <c:pt idx="7">
                  <c:v>TRANSPORTE</c:v>
                </c:pt>
                <c:pt idx="8">
                  <c:v>COMUNICACIONES</c:v>
                </c:pt>
                <c:pt idx="9">
                  <c:v>RECREACIÓN Y CULTURA</c:v>
                </c:pt>
                <c:pt idx="10">
                  <c:v>EDUCACIÓN</c:v>
                </c:pt>
                <c:pt idx="11">
                  <c:v>RESTAURANTES Y HOTELES</c:v>
                </c:pt>
                <c:pt idx="12">
                  <c:v>BIENES Y SERVICIOS DIVERSOS</c:v>
                </c:pt>
              </c:strCache>
            </c:strRef>
          </c:cat>
          <c:val>
            <c:numRef>
              <c:f>Hoja2!$C$3:$C$15</c:f>
              <c:numCache>
                <c:formatCode>0.00</c:formatCode>
                <c:ptCount val="13"/>
                <c:pt idx="0">
                  <c:v>3.8929878528655699</c:v>
                </c:pt>
                <c:pt idx="1">
                  <c:v>5.5555811662581904</c:v>
                </c:pt>
                <c:pt idx="2">
                  <c:v>3.7458585927062198</c:v>
                </c:pt>
                <c:pt idx="3">
                  <c:v>3.58854353502731</c:v>
                </c:pt>
                <c:pt idx="4">
                  <c:v>3.1329374939084902</c:v>
                </c:pt>
                <c:pt idx="5">
                  <c:v>-3.1358010752400001E-3</c:v>
                </c:pt>
                <c:pt idx="6">
                  <c:v>5.6614067665515497</c:v>
                </c:pt>
                <c:pt idx="7">
                  <c:v>2.8000766270523898</c:v>
                </c:pt>
                <c:pt idx="8">
                  <c:v>-0.20282190614501</c:v>
                </c:pt>
                <c:pt idx="9">
                  <c:v>1.4385689579634799</c:v>
                </c:pt>
                <c:pt idx="10">
                  <c:v>4.7086519045302602</c:v>
                </c:pt>
                <c:pt idx="11">
                  <c:v>4.4564620431138202</c:v>
                </c:pt>
                <c:pt idx="12">
                  <c:v>6.9116087859587099</c:v>
                </c:pt>
              </c:numCache>
            </c:numRef>
          </c:val>
          <c:smooth val="0"/>
          <c:extLst xmlns:c16r2="http://schemas.microsoft.com/office/drawing/2015/06/chart">
            <c:ext xmlns:c16="http://schemas.microsoft.com/office/drawing/2014/chart" uri="{C3380CC4-5D6E-409C-BE32-E72D297353CC}">
              <c16:uniqueId val="{00000000-1489-489C-8FFB-FCF3FCF786C9}"/>
            </c:ext>
          </c:extLst>
        </c:ser>
        <c:ser>
          <c:idx val="1"/>
          <c:order val="1"/>
          <c:tx>
            <c:strRef>
              <c:f>Hoja2!$E$2</c:f>
              <c:strCache>
                <c:ptCount val="1"/>
                <c:pt idx="0">
                  <c:v>Quito 2015</c:v>
                </c:pt>
              </c:strCache>
            </c:strRef>
          </c:tx>
          <c:spPr>
            <a:ln w="28575" cap="rnd">
              <a:solidFill>
                <a:schemeClr val="accent2"/>
              </a:solidFill>
              <a:round/>
            </a:ln>
            <a:effectLst/>
          </c:spPr>
          <c:marker>
            <c:symbol val="none"/>
          </c:marker>
          <c:dLbls>
            <c:dLbl>
              <c:idx val="2"/>
              <c:layout>
                <c:manualLayout>
                  <c:x val="-3.5296288043777747E-2"/>
                  <c:y val="-5.943933131978048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3.5296288043777747E-2"/>
                  <c:y val="-0.20850479437156111"/>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3.225350459172794E-2"/>
                  <c:y val="-0.15567443917085369"/>
                </c:manualLayout>
              </c:layout>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2.7461240449373595E-2"/>
                  <c:y val="-4.7070066646935277E-2"/>
                </c:manualLayout>
              </c:layout>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2.4418456997323788E-2"/>
                  <c:y val="-0.21689672756059386"/>
                </c:manualLayout>
              </c:layout>
              <c:dLblPos val="r"/>
              <c:showLegendKey val="0"/>
              <c:showVal val="1"/>
              <c:showCatName val="0"/>
              <c:showSerName val="0"/>
              <c:showPercent val="0"/>
              <c:showBubbleSize val="0"/>
              <c:extLst>
                <c:ext xmlns:c15="http://schemas.microsoft.com/office/drawing/2012/chart" uri="{CE6537A1-D6FC-4f65-9D91-7224C49458BB}"/>
              </c:extLst>
            </c:dLbl>
            <c:dLbl>
              <c:idx val="8"/>
              <c:layout>
                <c:manualLayout>
                  <c:x val="-3.3546807353473318E-2"/>
                  <c:y val="-0.17820477618539901"/>
                </c:manualLayout>
              </c:layout>
              <c:dLblPos val="r"/>
              <c:showLegendKey val="0"/>
              <c:showVal val="1"/>
              <c:showCatName val="0"/>
              <c:showSerName val="0"/>
              <c:showPercent val="0"/>
              <c:showBubbleSize val="0"/>
              <c:extLst>
                <c:ext xmlns:c15="http://schemas.microsoft.com/office/drawing/2012/chart" uri="{CE6537A1-D6FC-4f65-9D91-7224C49458BB}"/>
              </c:extLst>
            </c:dLbl>
            <c:dLbl>
              <c:idx val="9"/>
              <c:layout>
                <c:manualLayout>
                  <c:x val="-3.3546807353473318E-2"/>
                  <c:y val="-5.366522484871619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0"/>
              <c:layout>
                <c:manualLayout>
                  <c:x val="-3.0504023901423399E-2"/>
                  <c:y val="-9.235717622391093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1"/>
              <c:layout>
                <c:manualLayout>
                  <c:x val="-3.9632374257572815E-2"/>
                  <c:y val="-0.21123583886347189"/>
                </c:manualLayout>
              </c:layout>
              <c:dLblPos val="r"/>
              <c:showLegendKey val="0"/>
              <c:showVal val="1"/>
              <c:showCatName val="0"/>
              <c:showSerName val="0"/>
              <c:showPercent val="0"/>
              <c:showBubbleSize val="0"/>
              <c:extLst>
                <c:ext xmlns:c15="http://schemas.microsoft.com/office/drawing/2012/chart" uri="{CE6537A1-D6FC-4f65-9D91-7224C49458BB}"/>
              </c:extLst>
            </c:dLbl>
            <c:dLbl>
              <c:idx val="12"/>
              <c:layout>
                <c:manualLayout>
                  <c:x val="-3.9632374257572815E-2"/>
                  <c:y val="-0.25086205974332548"/>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Hoja2!$B$3:$B$15</c:f>
              <c:strCache>
                <c:ptCount val="13"/>
                <c:pt idx="0">
                  <c:v>GENERAL</c:v>
                </c:pt>
                <c:pt idx="1">
                  <c:v>ALIMENTOS Y BEBIDAS NO ALCOHÓLICAS</c:v>
                </c:pt>
                <c:pt idx="2">
                  <c:v>BEBIDAS ALCOHÓLICAS, TABACO Y ESTUPEFACIENTES</c:v>
                </c:pt>
                <c:pt idx="3">
                  <c:v>PRENDAS DE VESTIR Y CALZADO</c:v>
                </c:pt>
                <c:pt idx="4">
                  <c:v>ALOJAMIENTO, AGUA, ELECTRICIDAD, GAS Y OTROS COMBUSTIBLES</c:v>
                </c:pt>
                <c:pt idx="5">
                  <c:v>MUEBLES, ARTÍCULOS PARA EL HOGAR Y PARA LA CONSERVACIÓN ORDINARIA DEL HOGAR</c:v>
                </c:pt>
                <c:pt idx="6">
                  <c:v>SALUD</c:v>
                </c:pt>
                <c:pt idx="7">
                  <c:v>TRANSPORTE</c:v>
                </c:pt>
                <c:pt idx="8">
                  <c:v>COMUNICACIONES</c:v>
                </c:pt>
                <c:pt idx="9">
                  <c:v>RECREACIÓN Y CULTURA</c:v>
                </c:pt>
                <c:pt idx="10">
                  <c:v>EDUCACIÓN</c:v>
                </c:pt>
                <c:pt idx="11">
                  <c:v>RESTAURANTES Y HOTELES</c:v>
                </c:pt>
                <c:pt idx="12">
                  <c:v>BIENES Y SERVICIOS DIVERSOS</c:v>
                </c:pt>
              </c:strCache>
            </c:strRef>
          </c:cat>
          <c:val>
            <c:numRef>
              <c:f>Hoja2!$E$3:$E$15</c:f>
              <c:numCache>
                <c:formatCode>0.00</c:formatCode>
                <c:ptCount val="13"/>
                <c:pt idx="0">
                  <c:v>3.20439446502755</c:v>
                </c:pt>
                <c:pt idx="1">
                  <c:v>2.59694338681971</c:v>
                </c:pt>
                <c:pt idx="2">
                  <c:v>14.71594744441629</c:v>
                </c:pt>
                <c:pt idx="3">
                  <c:v>-1.77739963102776</c:v>
                </c:pt>
                <c:pt idx="4">
                  <c:v>6.4747568780039</c:v>
                </c:pt>
                <c:pt idx="5">
                  <c:v>3.2070782014899</c:v>
                </c:pt>
                <c:pt idx="6">
                  <c:v>3.4798090002688502</c:v>
                </c:pt>
                <c:pt idx="7">
                  <c:v>5.8585032618478197</c:v>
                </c:pt>
                <c:pt idx="8">
                  <c:v>-0.66602264892141005</c:v>
                </c:pt>
                <c:pt idx="9">
                  <c:v>-0.27659701988023</c:v>
                </c:pt>
                <c:pt idx="10">
                  <c:v>3.83826186137262</c:v>
                </c:pt>
                <c:pt idx="11">
                  <c:v>1.96962974540143</c:v>
                </c:pt>
                <c:pt idx="12">
                  <c:v>4.0120483528197903</c:v>
                </c:pt>
              </c:numCache>
            </c:numRef>
          </c:val>
          <c:smooth val="0"/>
          <c:extLst xmlns:c16r2="http://schemas.microsoft.com/office/drawing/2015/06/chart">
            <c:ext xmlns:c16="http://schemas.microsoft.com/office/drawing/2014/chart" uri="{C3380CC4-5D6E-409C-BE32-E72D297353CC}">
              <c16:uniqueId val="{00000001-1489-489C-8FFB-FCF3FCF786C9}"/>
            </c:ext>
          </c:extLst>
        </c:ser>
        <c:ser>
          <c:idx val="2"/>
          <c:order val="2"/>
          <c:tx>
            <c:strRef>
              <c:f>Hoja2!$G$2</c:f>
              <c:strCache>
                <c:ptCount val="1"/>
                <c:pt idx="0">
                  <c:v>Quito 2016</c:v>
                </c:pt>
              </c:strCache>
            </c:strRef>
          </c:tx>
          <c:spPr>
            <a:ln w="28575" cap="rnd">
              <a:solidFill>
                <a:schemeClr val="accent3">
                  <a:lumMod val="50000"/>
                </a:schemeClr>
              </a:solidFill>
              <a:round/>
            </a:ln>
            <a:effectLst/>
          </c:spPr>
          <c:marker>
            <c:symbol val="none"/>
          </c:marker>
          <c:dLbls>
            <c:dLbl>
              <c:idx val="0"/>
              <c:layout>
                <c:manualLayout>
                  <c:x val="-4.4120360054722196E-2"/>
                  <c:y val="-0.32606718895422443"/>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3.8339071495827583E-2"/>
                  <c:y val="-0.31417932269026827"/>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5.3552988756076579E-2"/>
                  <c:y val="-0.18963977135358534"/>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3.225350459172794E-2"/>
                  <c:y val="-0.31417932269026827"/>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3.050402390142351E-2"/>
                  <c:y val="-0.313131835411667"/>
                </c:manualLayout>
              </c:layout>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2.7461240449373595E-2"/>
                  <c:y val="-0.27916650322893527"/>
                </c:manualLayout>
              </c:layout>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2.4418456997323788E-2"/>
                  <c:y val="-0.22915277445949661"/>
                </c:manualLayout>
              </c:layout>
              <c:dLblPos val="r"/>
              <c:showLegendKey val="0"/>
              <c:showVal val="1"/>
              <c:showCatName val="0"/>
              <c:showSerName val="0"/>
              <c:showPercent val="0"/>
              <c:showBubbleSize val="0"/>
              <c:extLst>
                <c:ext xmlns:c15="http://schemas.microsoft.com/office/drawing/2012/chart" uri="{CE6537A1-D6FC-4f65-9D91-7224C49458BB}"/>
              </c:extLst>
            </c:dLbl>
            <c:dLbl>
              <c:idx val="8"/>
              <c:layout>
                <c:manualLayout>
                  <c:x val="-3.3546807353473318E-2"/>
                  <c:y val="-0.3310487710076917"/>
                </c:manualLayout>
              </c:layout>
              <c:dLblPos val="r"/>
              <c:showLegendKey val="0"/>
              <c:showVal val="1"/>
              <c:showCatName val="0"/>
              <c:showSerName val="0"/>
              <c:showPercent val="0"/>
              <c:showBubbleSize val="0"/>
              <c:extLst>
                <c:ext xmlns:c15="http://schemas.microsoft.com/office/drawing/2012/chart" uri="{CE6537A1-D6FC-4f65-9D91-7224C49458BB}"/>
              </c:extLst>
            </c:dLbl>
            <c:dLbl>
              <c:idx val="9"/>
              <c:layout>
                <c:manualLayout>
                  <c:x val="-3.3546807353473318E-2"/>
                  <c:y val="-0.27916650322893527"/>
                </c:manualLayout>
              </c:layout>
              <c:dLblPos val="r"/>
              <c:showLegendKey val="0"/>
              <c:showVal val="1"/>
              <c:showCatName val="0"/>
              <c:showSerName val="0"/>
              <c:showPercent val="0"/>
              <c:showBubbleSize val="0"/>
              <c:extLst>
                <c:ext xmlns:c15="http://schemas.microsoft.com/office/drawing/2012/chart" uri="{CE6537A1-D6FC-4f65-9D91-7224C49458BB}"/>
              </c:extLst>
            </c:dLbl>
            <c:dLbl>
              <c:idx val="10"/>
              <c:layout>
                <c:manualLayout>
                  <c:x val="-3.0504023901423399E-2"/>
                  <c:y val="-0.32445361280591084"/>
                </c:manualLayout>
              </c:layout>
              <c:dLblPos val="r"/>
              <c:showLegendKey val="0"/>
              <c:showVal val="1"/>
              <c:showCatName val="0"/>
              <c:showSerName val="0"/>
              <c:showPercent val="0"/>
              <c:showBubbleSize val="0"/>
              <c:extLst>
                <c:ext xmlns:c15="http://schemas.microsoft.com/office/drawing/2012/chart" uri="{CE6537A1-D6FC-4f65-9D91-7224C49458BB}"/>
              </c:extLst>
            </c:dLbl>
            <c:dLbl>
              <c:idx val="11"/>
              <c:layout>
                <c:manualLayout>
                  <c:x val="-3.9632374257572815E-2"/>
                  <c:y val="-0.33011450150303279"/>
                </c:manualLayout>
              </c:layout>
              <c:dLblPos val="r"/>
              <c:showLegendKey val="0"/>
              <c:showVal val="1"/>
              <c:showCatName val="0"/>
              <c:showSerName val="0"/>
              <c:showPercent val="0"/>
              <c:showBubbleSize val="0"/>
              <c:extLst>
                <c:ext xmlns:c15="http://schemas.microsoft.com/office/drawing/2012/chart" uri="{CE6537A1-D6FC-4f65-9D91-7224C49458BB}"/>
              </c:extLst>
            </c:dLbl>
            <c:dLbl>
              <c:idx val="12"/>
              <c:layout>
                <c:manualLayout>
                  <c:x val="-3.9632374257572815E-2"/>
                  <c:y val="-5.2730955344057223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Hoja2!$B$3:$B$15</c:f>
              <c:strCache>
                <c:ptCount val="13"/>
                <c:pt idx="0">
                  <c:v>GENERAL</c:v>
                </c:pt>
                <c:pt idx="1">
                  <c:v>ALIMENTOS Y BEBIDAS NO ALCOHÓLICAS</c:v>
                </c:pt>
                <c:pt idx="2">
                  <c:v>BEBIDAS ALCOHÓLICAS, TABACO Y ESTUPEFACIENTES</c:v>
                </c:pt>
                <c:pt idx="3">
                  <c:v>PRENDAS DE VESTIR Y CALZADO</c:v>
                </c:pt>
                <c:pt idx="4">
                  <c:v>ALOJAMIENTO, AGUA, ELECTRICIDAD, GAS Y OTROS COMBUSTIBLES</c:v>
                </c:pt>
                <c:pt idx="5">
                  <c:v>MUEBLES, ARTÍCULOS PARA EL HOGAR Y PARA LA CONSERVACIÓN ORDINARIA DEL HOGAR</c:v>
                </c:pt>
                <c:pt idx="6">
                  <c:v>SALUD</c:v>
                </c:pt>
                <c:pt idx="7">
                  <c:v>TRANSPORTE</c:v>
                </c:pt>
                <c:pt idx="8">
                  <c:v>COMUNICACIONES</c:v>
                </c:pt>
                <c:pt idx="9">
                  <c:v>RECREACIÓN Y CULTURA</c:v>
                </c:pt>
                <c:pt idx="10">
                  <c:v>EDUCACIÓN</c:v>
                </c:pt>
                <c:pt idx="11">
                  <c:v>RESTAURANTES Y HOTELES</c:v>
                </c:pt>
                <c:pt idx="12">
                  <c:v>BIENES Y SERVICIOS DIVERSOS</c:v>
                </c:pt>
              </c:strCache>
            </c:strRef>
          </c:cat>
          <c:val>
            <c:numRef>
              <c:f>Hoja2!$G$3:$G$15</c:f>
              <c:numCache>
                <c:formatCode>0.00</c:formatCode>
                <c:ptCount val="13"/>
                <c:pt idx="0">
                  <c:v>1.0720147739210399</c:v>
                </c:pt>
                <c:pt idx="1">
                  <c:v>1.6976877719587999</c:v>
                </c:pt>
                <c:pt idx="2">
                  <c:v>14.14476545102616</c:v>
                </c:pt>
                <c:pt idx="3">
                  <c:v>-3.9436102219606002</c:v>
                </c:pt>
                <c:pt idx="4">
                  <c:v>3.7987033395629499</c:v>
                </c:pt>
                <c:pt idx="5">
                  <c:v>1.305287159325E-2</c:v>
                </c:pt>
                <c:pt idx="6">
                  <c:v>2.4244458773303101</c:v>
                </c:pt>
                <c:pt idx="7">
                  <c:v>-1.26355030982203</c:v>
                </c:pt>
                <c:pt idx="8">
                  <c:v>-1.77951944562319</c:v>
                </c:pt>
                <c:pt idx="9">
                  <c:v>0.95800638976163</c:v>
                </c:pt>
                <c:pt idx="10">
                  <c:v>3.2598454500359999</c:v>
                </c:pt>
                <c:pt idx="11">
                  <c:v>1.64928119307365</c:v>
                </c:pt>
                <c:pt idx="12">
                  <c:v>2.9969364459330698</c:v>
                </c:pt>
              </c:numCache>
            </c:numRef>
          </c:val>
          <c:smooth val="0"/>
          <c:extLst xmlns:c16r2="http://schemas.microsoft.com/office/drawing/2015/06/chart">
            <c:ext xmlns:c16="http://schemas.microsoft.com/office/drawing/2014/chart" uri="{C3380CC4-5D6E-409C-BE32-E72D297353CC}">
              <c16:uniqueId val="{00000002-1489-489C-8FFB-FCF3FCF786C9}"/>
            </c:ext>
          </c:extLst>
        </c:ser>
        <c:dLbls>
          <c:dLblPos val="t"/>
          <c:showLegendKey val="0"/>
          <c:showVal val="1"/>
          <c:showCatName val="0"/>
          <c:showSerName val="0"/>
          <c:showPercent val="0"/>
          <c:showBubbleSize val="0"/>
        </c:dLbls>
        <c:smooth val="0"/>
        <c:axId val="166711912"/>
        <c:axId val="166712304"/>
      </c:lineChart>
      <c:catAx>
        <c:axId val="166711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j-lt"/>
                <a:ea typeface="+mn-ea"/>
                <a:cs typeface="Times New Roman" panose="02020603050405020304" pitchFamily="18" charset="0"/>
              </a:defRPr>
            </a:pPr>
            <a:endParaRPr lang="es-EC"/>
          </a:p>
        </c:txPr>
        <c:crossAx val="166712304"/>
        <c:crosses val="autoZero"/>
        <c:auto val="1"/>
        <c:lblAlgn val="ctr"/>
        <c:lblOffset val="100"/>
        <c:noMultiLvlLbl val="0"/>
      </c:catAx>
      <c:valAx>
        <c:axId val="1667123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j-lt"/>
                <a:ea typeface="+mn-ea"/>
                <a:cs typeface="Times New Roman" panose="02020603050405020304" pitchFamily="18" charset="0"/>
              </a:defRPr>
            </a:pPr>
            <a:endParaRPr lang="es-EC"/>
          </a:p>
        </c:txPr>
        <c:crossAx val="166711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1000">
          <a:latin typeface="+mj-lt"/>
          <a:cs typeface="Times New Roman" panose="02020603050405020304" pitchFamily="18" charset="0"/>
        </a:defRPr>
      </a:pPr>
      <a:endParaRPr lang="es-EC"/>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tx1"/>
                </a:solidFill>
                <a:latin typeface="+mj-lt"/>
                <a:ea typeface="+mn-ea"/>
                <a:cs typeface="Times New Roman" panose="02020603050405020304" pitchFamily="18" charset="0"/>
              </a:defRPr>
            </a:pPr>
            <a:r>
              <a:rPr lang="es-EC" b="1">
                <a:solidFill>
                  <a:schemeClr val="tx1"/>
                </a:solidFill>
              </a:rPr>
              <a:t>Índice de Precios al Consumidor Nacional 2014 -2015 - 2016</a:t>
            </a:r>
          </a:p>
        </c:rich>
      </c:tx>
      <c:overlay val="0"/>
      <c:spPr>
        <a:noFill/>
        <a:ln>
          <a:noFill/>
        </a:ln>
        <a:effectLst/>
      </c:spPr>
      <c:txPr>
        <a:bodyPr rot="0" spcFirstLastPara="1" vertOverflow="ellipsis" vert="horz" wrap="square" anchor="ctr" anchorCtr="1"/>
        <a:lstStyle/>
        <a:p>
          <a:pPr>
            <a:defRPr sz="960" b="1" i="0" u="none" strike="noStrike" kern="1200" spc="0" baseline="0">
              <a:solidFill>
                <a:schemeClr val="tx1"/>
              </a:solidFill>
              <a:latin typeface="+mj-lt"/>
              <a:ea typeface="+mn-ea"/>
              <a:cs typeface="Times New Roman" panose="02020603050405020304" pitchFamily="18" charset="0"/>
            </a:defRPr>
          </a:pPr>
          <a:endParaRPr lang="es-EC"/>
        </a:p>
      </c:txPr>
    </c:title>
    <c:autoTitleDeleted val="0"/>
    <c:plotArea>
      <c:layout/>
      <c:lineChart>
        <c:grouping val="standard"/>
        <c:varyColors val="0"/>
        <c:ser>
          <c:idx val="3"/>
          <c:order val="0"/>
          <c:tx>
            <c:strRef>
              <c:f>Hoja2!$D$2</c:f>
              <c:strCache>
                <c:ptCount val="1"/>
                <c:pt idx="0">
                  <c:v>NACIONAL 2014</c:v>
                </c:pt>
              </c:strCache>
            </c:strRef>
          </c:tx>
          <c:spPr>
            <a:ln w="28575" cap="rnd">
              <a:solidFill>
                <a:schemeClr val="accent4"/>
              </a:solidFill>
              <a:round/>
            </a:ln>
            <a:effectLst/>
          </c:spPr>
          <c:marker>
            <c:symbol val="none"/>
          </c:marker>
          <c:dLbls>
            <c:dLbl>
              <c:idx val="1"/>
              <c:layout>
                <c:manualLayout>
                  <c:x val="-5.357616210284627E-2"/>
                  <c:y val="-9.637433744932197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4.7387765881763681E-2"/>
                  <c:y val="-0.10706776856720653"/>
                </c:manualLayout>
              </c:layout>
              <c:dLblPos val="r"/>
              <c:showLegendKey val="0"/>
              <c:showVal val="1"/>
              <c:showCatName val="0"/>
              <c:showSerName val="0"/>
              <c:showPercent val="0"/>
              <c:showBubbleSize val="0"/>
              <c:extLst>
                <c:ext xmlns:c15="http://schemas.microsoft.com/office/drawing/2012/chart" uri="{CE6537A1-D6FC-4f65-9D91-7224C49458BB}"/>
              </c:extLst>
            </c:dLbl>
            <c:dLbl>
              <c:idx val="10"/>
              <c:layout>
                <c:manualLayout>
                  <c:x val="-5.6670360213387595E-2"/>
                  <c:y val="-0.11241448412614885"/>
                </c:manualLayout>
              </c:layout>
              <c:dLblPos val="r"/>
              <c:showLegendKey val="0"/>
              <c:showVal val="1"/>
              <c:showCatName val="0"/>
              <c:showSerName val="0"/>
              <c:showPercent val="0"/>
              <c:showBubbleSize val="0"/>
              <c:extLst>
                <c:ext xmlns:c15="http://schemas.microsoft.com/office/drawing/2012/chart" uri="{CE6537A1-D6FC-4f65-9D91-7224C49458BB}"/>
              </c:extLst>
            </c:dLbl>
            <c:dLbl>
              <c:idx val="12"/>
              <c:layout>
                <c:manualLayout>
                  <c:x val="-3.7850570209548094E-2"/>
                  <c:y val="-0.15518820859768706"/>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Hoja2!$B$3:$B$15</c:f>
              <c:strCache>
                <c:ptCount val="13"/>
                <c:pt idx="0">
                  <c:v>GENERAL</c:v>
                </c:pt>
                <c:pt idx="1">
                  <c:v>ALIMENTOS Y BEBIDAS NO ALCOHÓLICAS</c:v>
                </c:pt>
                <c:pt idx="2">
                  <c:v>BEBIDAS ALCOHÓLICAS, TABACO Y ESTUPEFACIENTES</c:v>
                </c:pt>
                <c:pt idx="3">
                  <c:v>PRENDAS DE VESTIR Y CALZADO</c:v>
                </c:pt>
                <c:pt idx="4">
                  <c:v>ALOJAMIENTO, AGUA, ELECTRICIDAD, GAS Y OTROS COMBUSTIBLES</c:v>
                </c:pt>
                <c:pt idx="5">
                  <c:v>MUEBLES, ARTÍCULOS PARA EL HOGAR Y PARA LA CONSERVACIÓN ORDINARIA DEL HOGAR</c:v>
                </c:pt>
                <c:pt idx="6">
                  <c:v>SALUD</c:v>
                </c:pt>
                <c:pt idx="7">
                  <c:v>TRANSPORTE</c:v>
                </c:pt>
                <c:pt idx="8">
                  <c:v>COMUNICACIONES</c:v>
                </c:pt>
                <c:pt idx="9">
                  <c:v>RECREACIÓN Y CULTURA</c:v>
                </c:pt>
                <c:pt idx="10">
                  <c:v>EDUCACIÓN</c:v>
                </c:pt>
                <c:pt idx="11">
                  <c:v>RESTAURANTES Y HOTELES</c:v>
                </c:pt>
                <c:pt idx="12">
                  <c:v>BIENES Y SERVICIOS DIVERSOS</c:v>
                </c:pt>
              </c:strCache>
            </c:strRef>
          </c:cat>
          <c:val>
            <c:numRef>
              <c:f>Hoja2!$D$3:$D$15</c:f>
              <c:numCache>
                <c:formatCode>0.00</c:formatCode>
                <c:ptCount val="13"/>
                <c:pt idx="0">
                  <c:v>3.6673572119321101</c:v>
                </c:pt>
                <c:pt idx="1">
                  <c:v>4.4629140286356099</c:v>
                </c:pt>
                <c:pt idx="2">
                  <c:v>3.4110376068135602</c:v>
                </c:pt>
                <c:pt idx="3">
                  <c:v>2.2167652718761701</c:v>
                </c:pt>
                <c:pt idx="4">
                  <c:v>5.4504687748248299</c:v>
                </c:pt>
                <c:pt idx="5">
                  <c:v>1.6515044497879801</c:v>
                </c:pt>
                <c:pt idx="6">
                  <c:v>3.8342673548930302</c:v>
                </c:pt>
                <c:pt idx="7">
                  <c:v>2.1147159784962599</c:v>
                </c:pt>
                <c:pt idx="8">
                  <c:v>-0.30994875775684</c:v>
                </c:pt>
                <c:pt idx="9">
                  <c:v>0.2432179831006</c:v>
                </c:pt>
                <c:pt idx="10">
                  <c:v>5.2349465185791102</c:v>
                </c:pt>
                <c:pt idx="11">
                  <c:v>4.1188890347315699</c:v>
                </c:pt>
                <c:pt idx="12">
                  <c:v>6.2824087225976504</c:v>
                </c:pt>
              </c:numCache>
            </c:numRef>
          </c:val>
          <c:smooth val="0"/>
          <c:extLst xmlns:c16r2="http://schemas.microsoft.com/office/drawing/2015/06/chart">
            <c:ext xmlns:c16="http://schemas.microsoft.com/office/drawing/2014/chart" uri="{C3380CC4-5D6E-409C-BE32-E72D297353CC}">
              <c16:uniqueId val="{00000000-9A12-4E78-9515-E167AA8BAE56}"/>
            </c:ext>
          </c:extLst>
        </c:ser>
        <c:ser>
          <c:idx val="4"/>
          <c:order val="1"/>
          <c:tx>
            <c:strRef>
              <c:f>Hoja2!$F$2</c:f>
              <c:strCache>
                <c:ptCount val="1"/>
                <c:pt idx="0">
                  <c:v>NACIONAL 2015</c:v>
                </c:pt>
              </c:strCache>
            </c:strRef>
          </c:tx>
          <c:spPr>
            <a:ln w="28575" cap="rnd">
              <a:solidFill>
                <a:schemeClr val="accent5">
                  <a:lumMod val="25000"/>
                </a:schemeClr>
              </a:solidFill>
              <a:round/>
            </a:ln>
            <a:effectLst/>
          </c:spPr>
          <c:marker>
            <c:symbol val="none"/>
          </c:marker>
          <c:dLbls>
            <c:dLbl>
              <c:idx val="0"/>
              <c:layout>
                <c:manualLayout>
                  <c:x val="-5.6585330674759335E-2"/>
                  <c:y val="-0.1422091618286609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5.194403350894735E-2"/>
                  <c:y val="-0.16626938184390117"/>
                </c:manualLayout>
              </c:layout>
              <c:spPr>
                <a:noFill/>
                <a:ln>
                  <a:noFill/>
                </a:ln>
                <a:effectLst/>
              </c:spPr>
              <c:txPr>
                <a:bodyPr rot="0" spcFirstLastPara="1" vertOverflow="ellipsis" vert="horz" wrap="square" lIns="38100" tIns="19050" rIns="38100" bIns="19050" anchor="ctr" anchorCtr="1">
                  <a:noAutofit/>
                </a:bodyPr>
                <a:lstStyle/>
                <a:p>
                  <a:pPr>
                    <a:defRPr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dLblPos val="r"/>
              <c:showLegendKey val="0"/>
              <c:showVal val="1"/>
              <c:showCatName val="0"/>
              <c:showSerName val="0"/>
              <c:showPercent val="0"/>
              <c:showBubbleSize val="0"/>
              <c:extLst>
                <c:ext xmlns:c15="http://schemas.microsoft.com/office/drawing/2012/chart" uri="{CE6537A1-D6FC-4f65-9D91-7224C49458BB}">
                  <c15:layout>
                    <c:manualLayout>
                      <c:w val="6.3833307020467508E-2"/>
                      <c:h val="6.4427922485254432E-2"/>
                    </c:manualLayout>
                  </c15:layout>
                </c:ext>
              </c:extLst>
            </c:dLbl>
            <c:dLbl>
              <c:idx val="3"/>
              <c:layout>
                <c:manualLayout>
                  <c:x val="-5.4519770707738127E-2"/>
                  <c:y val="-0.16359602406443008"/>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5.0481963992305007E-2"/>
                  <c:y val="-0.1231079152440334"/>
                </c:manualLayout>
              </c:layout>
              <c:dLblPos val="r"/>
              <c:showLegendKey val="0"/>
              <c:showVal val="1"/>
              <c:showCatName val="0"/>
              <c:showSerName val="0"/>
              <c:showPercent val="0"/>
              <c:showBubbleSize val="0"/>
              <c:extLst>
                <c:ext xmlns:c15="http://schemas.microsoft.com/office/drawing/2012/chart" uri="{CE6537A1-D6FC-4f65-9D91-7224C49458BB}"/>
              </c:extLst>
            </c:dLbl>
            <c:dLbl>
              <c:idx val="8"/>
              <c:layout>
                <c:manualLayout>
                  <c:x val="-4.4803988640638372E-2"/>
                  <c:y val="-0.12845463080297567"/>
                </c:manualLayout>
              </c:layout>
              <c:dLblPos val="r"/>
              <c:showLegendKey val="0"/>
              <c:showVal val="1"/>
              <c:showCatName val="0"/>
              <c:showSerName val="0"/>
              <c:showPercent val="0"/>
              <c:showBubbleSize val="0"/>
              <c:extLst>
                <c:ext xmlns:c15="http://schemas.microsoft.com/office/drawing/2012/chart" uri="{CE6537A1-D6FC-4f65-9D91-7224C49458BB}"/>
              </c:extLst>
            </c:dLbl>
            <c:dLbl>
              <c:idx val="9"/>
              <c:layout>
                <c:manualLayout>
                  <c:x val="-4.42935677712223E-2"/>
                  <c:y val="-8.5680906331437476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1"/>
              <c:layout>
                <c:manualLayout>
                  <c:x val="-5.357616210284627E-2"/>
                  <c:y val="-9.1027621890379704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Hoja2!$B$3:$B$15</c:f>
              <c:strCache>
                <c:ptCount val="13"/>
                <c:pt idx="0">
                  <c:v>GENERAL</c:v>
                </c:pt>
                <c:pt idx="1">
                  <c:v>ALIMENTOS Y BEBIDAS NO ALCOHÓLICAS</c:v>
                </c:pt>
                <c:pt idx="2">
                  <c:v>BEBIDAS ALCOHÓLICAS, TABACO Y ESTUPEFACIENTES</c:v>
                </c:pt>
                <c:pt idx="3">
                  <c:v>PRENDAS DE VESTIR Y CALZADO</c:v>
                </c:pt>
                <c:pt idx="4">
                  <c:v>ALOJAMIENTO, AGUA, ELECTRICIDAD, GAS Y OTROS COMBUSTIBLES</c:v>
                </c:pt>
                <c:pt idx="5">
                  <c:v>MUEBLES, ARTÍCULOS PARA EL HOGAR Y PARA LA CONSERVACIÓN ORDINARIA DEL HOGAR</c:v>
                </c:pt>
                <c:pt idx="6">
                  <c:v>SALUD</c:v>
                </c:pt>
                <c:pt idx="7">
                  <c:v>TRANSPORTE</c:v>
                </c:pt>
                <c:pt idx="8">
                  <c:v>COMUNICACIONES</c:v>
                </c:pt>
                <c:pt idx="9">
                  <c:v>RECREACIÓN Y CULTURA</c:v>
                </c:pt>
                <c:pt idx="10">
                  <c:v>EDUCACIÓN</c:v>
                </c:pt>
                <c:pt idx="11">
                  <c:v>RESTAURANTES Y HOTELES</c:v>
                </c:pt>
                <c:pt idx="12">
                  <c:v>BIENES Y SERVICIOS DIVERSOS</c:v>
                </c:pt>
              </c:strCache>
            </c:strRef>
          </c:cat>
          <c:val>
            <c:numRef>
              <c:f>Hoja2!$F$3:$F$15</c:f>
              <c:numCache>
                <c:formatCode>0.00</c:formatCode>
                <c:ptCount val="13"/>
                <c:pt idx="0">
                  <c:v>3.38012513292214</c:v>
                </c:pt>
                <c:pt idx="1">
                  <c:v>3.6373719703488399</c:v>
                </c:pt>
                <c:pt idx="2">
                  <c:v>11.54291654152401</c:v>
                </c:pt>
                <c:pt idx="3">
                  <c:v>-1.6903840162988</c:v>
                </c:pt>
                <c:pt idx="4">
                  <c:v>4.5944133227713397</c:v>
                </c:pt>
                <c:pt idx="5">
                  <c:v>3.1043305618480099</c:v>
                </c:pt>
                <c:pt idx="6">
                  <c:v>2.8885656273492599</c:v>
                </c:pt>
                <c:pt idx="7">
                  <c:v>5.9449035935952796</c:v>
                </c:pt>
                <c:pt idx="8">
                  <c:v>-1.01828290769826</c:v>
                </c:pt>
                <c:pt idx="9">
                  <c:v>1.7109662854821299</c:v>
                </c:pt>
                <c:pt idx="10">
                  <c:v>3.3316986634468102</c:v>
                </c:pt>
                <c:pt idx="11">
                  <c:v>4.7844940725673304</c:v>
                </c:pt>
                <c:pt idx="12">
                  <c:v>3.5297150444473999</c:v>
                </c:pt>
              </c:numCache>
            </c:numRef>
          </c:val>
          <c:smooth val="0"/>
          <c:extLst xmlns:c16r2="http://schemas.microsoft.com/office/drawing/2015/06/chart">
            <c:ext xmlns:c16="http://schemas.microsoft.com/office/drawing/2014/chart" uri="{C3380CC4-5D6E-409C-BE32-E72D297353CC}">
              <c16:uniqueId val="{00000001-9A12-4E78-9515-E167AA8BAE56}"/>
            </c:ext>
          </c:extLst>
        </c:ser>
        <c:ser>
          <c:idx val="5"/>
          <c:order val="2"/>
          <c:tx>
            <c:strRef>
              <c:f>Hoja2!$H$2</c:f>
              <c:strCache>
                <c:ptCount val="1"/>
                <c:pt idx="0">
                  <c:v>NACIONAL 2016</c:v>
                </c:pt>
              </c:strCache>
            </c:strRef>
          </c:tx>
          <c:spPr>
            <a:ln w="28575" cap="rnd">
              <a:solidFill>
                <a:schemeClr val="accent6"/>
              </a:solidFill>
              <a:round/>
            </a:ln>
            <a:effectLst/>
          </c:spPr>
          <c:marker>
            <c:symbol val="none"/>
          </c:marker>
          <c:dLbls>
            <c:dLbl>
              <c:idx val="1"/>
              <c:layout>
                <c:manualLayout>
                  <c:x val="-5.357616210284627E-2"/>
                  <c:y val="-9.102762189037974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4.7387765881763681E-2"/>
                  <c:y val="-0.18726850195134073"/>
                </c:manualLayout>
              </c:layout>
              <c:dLblPos val="r"/>
              <c:showLegendKey val="0"/>
              <c:showVal val="1"/>
              <c:showCatName val="0"/>
              <c:showSerName val="0"/>
              <c:showPercent val="0"/>
              <c:showBubbleSize val="0"/>
              <c:extLst>
                <c:ext xmlns:c15="http://schemas.microsoft.com/office/drawing/2012/chart" uri="{CE6537A1-D6FC-4f65-9D91-7224C49458BB}"/>
              </c:extLst>
            </c:dLbl>
            <c:dLbl>
              <c:idx val="8"/>
              <c:layout>
                <c:manualLayout>
                  <c:x val="-4.4803988640638372E-2"/>
                  <c:y val="-0.18192178639239839"/>
                </c:manualLayout>
              </c:layout>
              <c:dLblPos val="r"/>
              <c:showLegendKey val="0"/>
              <c:showVal val="1"/>
              <c:showCatName val="0"/>
              <c:showSerName val="0"/>
              <c:showPercent val="0"/>
              <c:showBubbleSize val="0"/>
              <c:extLst>
                <c:ext xmlns:c15="http://schemas.microsoft.com/office/drawing/2012/chart" uri="{CE6537A1-D6FC-4f65-9D91-7224C49458BB}"/>
              </c:extLst>
            </c:dLbl>
            <c:dLbl>
              <c:idx val="10"/>
              <c:layout>
                <c:manualLayout>
                  <c:x val="-5.6670360213387595E-2"/>
                  <c:y val="-9.637433744932197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2"/>
              <c:layout>
                <c:manualLayout>
                  <c:x val="-3.7850570209548094E-2"/>
                  <c:y val="-0.11241448412614881"/>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Hoja2!$B$3:$B$15</c:f>
              <c:strCache>
                <c:ptCount val="13"/>
                <c:pt idx="0">
                  <c:v>GENERAL</c:v>
                </c:pt>
                <c:pt idx="1">
                  <c:v>ALIMENTOS Y BEBIDAS NO ALCOHÓLICAS</c:v>
                </c:pt>
                <c:pt idx="2">
                  <c:v>BEBIDAS ALCOHÓLICAS, TABACO Y ESTUPEFACIENTES</c:v>
                </c:pt>
                <c:pt idx="3">
                  <c:v>PRENDAS DE VESTIR Y CALZADO</c:v>
                </c:pt>
                <c:pt idx="4">
                  <c:v>ALOJAMIENTO, AGUA, ELECTRICIDAD, GAS Y OTROS COMBUSTIBLES</c:v>
                </c:pt>
                <c:pt idx="5">
                  <c:v>MUEBLES, ARTÍCULOS PARA EL HOGAR Y PARA LA CONSERVACIÓN ORDINARIA DEL HOGAR</c:v>
                </c:pt>
                <c:pt idx="6">
                  <c:v>SALUD</c:v>
                </c:pt>
                <c:pt idx="7">
                  <c:v>TRANSPORTE</c:v>
                </c:pt>
                <c:pt idx="8">
                  <c:v>COMUNICACIONES</c:v>
                </c:pt>
                <c:pt idx="9">
                  <c:v>RECREACIÓN Y CULTURA</c:v>
                </c:pt>
                <c:pt idx="10">
                  <c:v>EDUCACIÓN</c:v>
                </c:pt>
                <c:pt idx="11">
                  <c:v>RESTAURANTES Y HOTELES</c:v>
                </c:pt>
                <c:pt idx="12">
                  <c:v>BIENES Y SERVICIOS DIVERSOS</c:v>
                </c:pt>
              </c:strCache>
            </c:strRef>
          </c:cat>
          <c:val>
            <c:numRef>
              <c:f>Hoja2!$H$3:$H$15</c:f>
              <c:numCache>
                <c:formatCode>0.00</c:formatCode>
                <c:ptCount val="13"/>
                <c:pt idx="0">
                  <c:v>1.11979144715992</c:v>
                </c:pt>
                <c:pt idx="1">
                  <c:v>1.15402958476024</c:v>
                </c:pt>
                <c:pt idx="2">
                  <c:v>15.05802570234972</c:v>
                </c:pt>
                <c:pt idx="3">
                  <c:v>-4.6958472946632597</c:v>
                </c:pt>
                <c:pt idx="4">
                  <c:v>2.8663738804871199</c:v>
                </c:pt>
                <c:pt idx="5">
                  <c:v>-0.20980227946263999</c:v>
                </c:pt>
                <c:pt idx="6">
                  <c:v>2.65912818712119</c:v>
                </c:pt>
                <c:pt idx="7">
                  <c:v>0.32393813423061002</c:v>
                </c:pt>
                <c:pt idx="8">
                  <c:v>-0.52018978794244997</c:v>
                </c:pt>
                <c:pt idx="9">
                  <c:v>1.4038358194250899</c:v>
                </c:pt>
                <c:pt idx="10">
                  <c:v>2.6265893759155099</c:v>
                </c:pt>
                <c:pt idx="11">
                  <c:v>0.96601017571140002</c:v>
                </c:pt>
                <c:pt idx="12">
                  <c:v>3.4585988337120299</c:v>
                </c:pt>
              </c:numCache>
            </c:numRef>
          </c:val>
          <c:smooth val="0"/>
          <c:extLst xmlns:c16r2="http://schemas.microsoft.com/office/drawing/2015/06/chart">
            <c:ext xmlns:c16="http://schemas.microsoft.com/office/drawing/2014/chart" uri="{C3380CC4-5D6E-409C-BE32-E72D297353CC}">
              <c16:uniqueId val="{00000002-9A12-4E78-9515-E167AA8BAE56}"/>
            </c:ext>
          </c:extLst>
        </c:ser>
        <c:dLbls>
          <c:showLegendKey val="0"/>
          <c:showVal val="0"/>
          <c:showCatName val="0"/>
          <c:showSerName val="0"/>
          <c:showPercent val="0"/>
          <c:showBubbleSize val="0"/>
        </c:dLbls>
        <c:smooth val="0"/>
        <c:axId val="166713088"/>
        <c:axId val="166713480"/>
        <c:extLst xmlns:c16r2="http://schemas.microsoft.com/office/drawing/2015/06/chart">
          <c:ext xmlns:c15="http://schemas.microsoft.com/office/drawing/2012/chart" uri="{02D57815-91ED-43cb-92C2-25804820EDAC}">
            <c15:filteredLineSeries>
              <c15:ser>
                <c:idx val="0"/>
                <c:order val="3"/>
                <c:tx>
                  <c:strRef>
                    <c:extLst xmlns:c16r2="http://schemas.microsoft.com/office/drawing/2015/06/chart">
                      <c:ext uri="{02D57815-91ED-43cb-92C2-25804820EDAC}">
                        <c15:formulaRef>
                          <c15:sqref>Hoja2!$C$2</c15:sqref>
                        </c15:formulaRef>
                      </c:ext>
                    </c:extLst>
                    <c:strCache>
                      <c:ptCount val="1"/>
                      <c:pt idx="0">
                        <c:v>Quito 2014</c:v>
                      </c:pt>
                    </c:strCache>
                  </c:strRef>
                </c:tx>
                <c:spPr>
                  <a:ln w="28575" cap="rnd">
                    <a:solidFill>
                      <a:schemeClr val="accent1"/>
                    </a:solidFill>
                    <a:round/>
                  </a:ln>
                  <a:effectLst/>
                </c:spPr>
                <c:marker>
                  <c:symbol val="none"/>
                </c:marker>
                <c:cat>
                  <c:strRef>
                    <c:extLst xmlns:c16r2="http://schemas.microsoft.com/office/drawing/2015/06/chart">
                      <c:ext uri="{02D57815-91ED-43cb-92C2-25804820EDAC}">
                        <c15:formulaRef>
                          <c15:sqref>Hoja2!$B$3:$B$15</c15:sqref>
                        </c15:formulaRef>
                      </c:ext>
                    </c:extLst>
                    <c:strCache>
                      <c:ptCount val="13"/>
                      <c:pt idx="0">
                        <c:v>GENERAL</c:v>
                      </c:pt>
                      <c:pt idx="1">
                        <c:v>ALIMENTOS Y BEBIDAS NO ALCOHÓLICAS</c:v>
                      </c:pt>
                      <c:pt idx="2">
                        <c:v>BEBIDAS ALCOHÓLICAS, TABACO Y ESTUPEFACIENTES</c:v>
                      </c:pt>
                      <c:pt idx="3">
                        <c:v>PRENDAS DE VESTIR Y CALZADO</c:v>
                      </c:pt>
                      <c:pt idx="4">
                        <c:v>ALOJAMIENTO, AGUA, ELECTRICIDAD, GAS Y OTROS COMBUSTIBLES</c:v>
                      </c:pt>
                      <c:pt idx="5">
                        <c:v>MUEBLES, ARTÍCULOS PARA EL HOGAR Y PARA LA CONSERVACIÓN ORDINARIA DEL HOGAR</c:v>
                      </c:pt>
                      <c:pt idx="6">
                        <c:v>SALUD</c:v>
                      </c:pt>
                      <c:pt idx="7">
                        <c:v>TRANSPORTE</c:v>
                      </c:pt>
                      <c:pt idx="8">
                        <c:v>COMUNICACIONES</c:v>
                      </c:pt>
                      <c:pt idx="9">
                        <c:v>RECREACIÓN Y CULTURA</c:v>
                      </c:pt>
                      <c:pt idx="10">
                        <c:v>EDUCACIÓN</c:v>
                      </c:pt>
                      <c:pt idx="11">
                        <c:v>RESTAURANTES Y HOTELES</c:v>
                      </c:pt>
                      <c:pt idx="12">
                        <c:v>BIENES Y SERVICIOS DIVERSOS</c:v>
                      </c:pt>
                    </c:strCache>
                  </c:strRef>
                </c:cat>
                <c:val>
                  <c:numRef>
                    <c:extLst xmlns:c16r2="http://schemas.microsoft.com/office/drawing/2015/06/chart">
                      <c:ext uri="{02D57815-91ED-43cb-92C2-25804820EDAC}">
                        <c15:formulaRef>
                          <c15:sqref>Hoja2!$C$3:$C$15</c15:sqref>
                        </c15:formulaRef>
                      </c:ext>
                    </c:extLst>
                    <c:numCache>
                      <c:formatCode>0.00</c:formatCode>
                      <c:ptCount val="13"/>
                      <c:pt idx="0">
                        <c:v>3.8929878528655699</c:v>
                      </c:pt>
                      <c:pt idx="1">
                        <c:v>5.5555811662581904</c:v>
                      </c:pt>
                      <c:pt idx="2">
                        <c:v>3.7458585927062198</c:v>
                      </c:pt>
                      <c:pt idx="3">
                        <c:v>3.58854353502731</c:v>
                      </c:pt>
                      <c:pt idx="4">
                        <c:v>3.1329374939084902</c:v>
                      </c:pt>
                      <c:pt idx="5">
                        <c:v>-3.1358010752400001E-3</c:v>
                      </c:pt>
                      <c:pt idx="6">
                        <c:v>5.6614067665515497</c:v>
                      </c:pt>
                      <c:pt idx="7">
                        <c:v>2.8000766270523898</c:v>
                      </c:pt>
                      <c:pt idx="8">
                        <c:v>-0.20282190614501</c:v>
                      </c:pt>
                      <c:pt idx="9">
                        <c:v>1.4385689579634799</c:v>
                      </c:pt>
                      <c:pt idx="10">
                        <c:v>4.7086519045302602</c:v>
                      </c:pt>
                      <c:pt idx="11">
                        <c:v>4.4564620431138202</c:v>
                      </c:pt>
                      <c:pt idx="12">
                        <c:v>6.9116087859587099</c:v>
                      </c:pt>
                    </c:numCache>
                  </c:numRef>
                </c:val>
                <c:smooth val="0"/>
                <c:extLst xmlns:c16r2="http://schemas.microsoft.com/office/drawing/2015/06/chart">
                  <c:ext xmlns:c16="http://schemas.microsoft.com/office/drawing/2014/chart" uri="{C3380CC4-5D6E-409C-BE32-E72D297353CC}">
                    <c16:uniqueId val="{00000003-9A12-4E78-9515-E167AA8BAE56}"/>
                  </c:ext>
                </c:extLst>
              </c15:ser>
            </c15:filteredLineSeries>
            <c15:filteredLineSeries>
              <c15:ser>
                <c:idx val="1"/>
                <c:order val="4"/>
                <c:tx>
                  <c:strRef>
                    <c:extLst xmlns:c15="http://schemas.microsoft.com/office/drawing/2012/chart" xmlns:c16r2="http://schemas.microsoft.com/office/drawing/2015/06/chart">
                      <c:ext xmlns:c15="http://schemas.microsoft.com/office/drawing/2012/chart" uri="{02D57815-91ED-43cb-92C2-25804820EDAC}">
                        <c15:formulaRef>
                          <c15:sqref>Hoja2!$E$2</c15:sqref>
                        </c15:formulaRef>
                      </c:ext>
                    </c:extLst>
                    <c:strCache>
                      <c:ptCount val="1"/>
                      <c:pt idx="0">
                        <c:v>Quito 2015</c:v>
                      </c:pt>
                    </c:strCache>
                  </c:strRef>
                </c:tx>
                <c:spPr>
                  <a:ln w="28575" cap="rnd">
                    <a:solidFill>
                      <a:schemeClr val="accent2"/>
                    </a:solidFill>
                    <a:round/>
                  </a:ln>
                  <a:effectLst/>
                </c:spPr>
                <c:marker>
                  <c:symbol val="none"/>
                </c:marker>
                <c:cat>
                  <c:strRef>
                    <c:extLst xmlns:c15="http://schemas.microsoft.com/office/drawing/2012/chart" xmlns:c16r2="http://schemas.microsoft.com/office/drawing/2015/06/chart">
                      <c:ext xmlns:c15="http://schemas.microsoft.com/office/drawing/2012/chart" uri="{02D57815-91ED-43cb-92C2-25804820EDAC}">
                        <c15:formulaRef>
                          <c15:sqref>Hoja2!$B$3:$B$15</c15:sqref>
                        </c15:formulaRef>
                      </c:ext>
                    </c:extLst>
                    <c:strCache>
                      <c:ptCount val="13"/>
                      <c:pt idx="0">
                        <c:v>GENERAL</c:v>
                      </c:pt>
                      <c:pt idx="1">
                        <c:v>ALIMENTOS Y BEBIDAS NO ALCOHÓLICAS</c:v>
                      </c:pt>
                      <c:pt idx="2">
                        <c:v>BEBIDAS ALCOHÓLICAS, TABACO Y ESTUPEFACIENTES</c:v>
                      </c:pt>
                      <c:pt idx="3">
                        <c:v>PRENDAS DE VESTIR Y CALZADO</c:v>
                      </c:pt>
                      <c:pt idx="4">
                        <c:v>ALOJAMIENTO, AGUA, ELECTRICIDAD, GAS Y OTROS COMBUSTIBLES</c:v>
                      </c:pt>
                      <c:pt idx="5">
                        <c:v>MUEBLES, ARTÍCULOS PARA EL HOGAR Y PARA LA CONSERVACIÓN ORDINARIA DEL HOGAR</c:v>
                      </c:pt>
                      <c:pt idx="6">
                        <c:v>SALUD</c:v>
                      </c:pt>
                      <c:pt idx="7">
                        <c:v>TRANSPORTE</c:v>
                      </c:pt>
                      <c:pt idx="8">
                        <c:v>COMUNICACIONES</c:v>
                      </c:pt>
                      <c:pt idx="9">
                        <c:v>RECREACIÓN Y CULTURA</c:v>
                      </c:pt>
                      <c:pt idx="10">
                        <c:v>EDUCACIÓN</c:v>
                      </c:pt>
                      <c:pt idx="11">
                        <c:v>RESTAURANTES Y HOTELES</c:v>
                      </c:pt>
                      <c:pt idx="12">
                        <c:v>BIENES Y SERVICIOS DIVERSOS</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Hoja2!$E$3:$E$15</c15:sqref>
                        </c15:formulaRef>
                      </c:ext>
                    </c:extLst>
                    <c:numCache>
                      <c:formatCode>0.00</c:formatCode>
                      <c:ptCount val="13"/>
                      <c:pt idx="0">
                        <c:v>3.20439446502755</c:v>
                      </c:pt>
                      <c:pt idx="1">
                        <c:v>2.59694338681971</c:v>
                      </c:pt>
                      <c:pt idx="2">
                        <c:v>14.71594744441629</c:v>
                      </c:pt>
                      <c:pt idx="3">
                        <c:v>-1.77739963102776</c:v>
                      </c:pt>
                      <c:pt idx="4">
                        <c:v>6.4747568780039</c:v>
                      </c:pt>
                      <c:pt idx="5">
                        <c:v>3.2070782014899</c:v>
                      </c:pt>
                      <c:pt idx="6">
                        <c:v>3.4798090002688502</c:v>
                      </c:pt>
                      <c:pt idx="7">
                        <c:v>5.8585032618478197</c:v>
                      </c:pt>
                      <c:pt idx="8">
                        <c:v>-0.66602264892141005</c:v>
                      </c:pt>
                      <c:pt idx="9">
                        <c:v>-0.27659701988023</c:v>
                      </c:pt>
                      <c:pt idx="10">
                        <c:v>3.83826186137262</c:v>
                      </c:pt>
                      <c:pt idx="11">
                        <c:v>1.96962974540143</c:v>
                      </c:pt>
                      <c:pt idx="12">
                        <c:v>4.0120483528197903</c:v>
                      </c:pt>
                    </c:numCache>
                  </c:numRef>
                </c:val>
                <c:smooth val="0"/>
                <c:extLst xmlns:c15="http://schemas.microsoft.com/office/drawing/2012/chart" xmlns:c16r2="http://schemas.microsoft.com/office/drawing/2015/06/chart">
                  <c:ext xmlns:c16="http://schemas.microsoft.com/office/drawing/2014/chart" uri="{C3380CC4-5D6E-409C-BE32-E72D297353CC}">
                    <c16:uniqueId val="{00000004-9A12-4E78-9515-E167AA8BAE56}"/>
                  </c:ext>
                </c:extLst>
              </c15:ser>
            </c15:filteredLineSeries>
            <c15:filteredLineSeries>
              <c15:ser>
                <c:idx val="2"/>
                <c:order val="5"/>
                <c:tx>
                  <c:strRef>
                    <c:extLst xmlns:c15="http://schemas.microsoft.com/office/drawing/2012/chart" xmlns:c16r2="http://schemas.microsoft.com/office/drawing/2015/06/chart">
                      <c:ext xmlns:c15="http://schemas.microsoft.com/office/drawing/2012/chart" uri="{02D57815-91ED-43cb-92C2-25804820EDAC}">
                        <c15:formulaRef>
                          <c15:sqref>Hoja2!$G$2</c15:sqref>
                        </c15:formulaRef>
                      </c:ext>
                    </c:extLst>
                    <c:strCache>
                      <c:ptCount val="1"/>
                      <c:pt idx="0">
                        <c:v>Quito 2016</c:v>
                      </c:pt>
                    </c:strCache>
                  </c:strRef>
                </c:tx>
                <c:spPr>
                  <a:ln w="28575" cap="rnd">
                    <a:solidFill>
                      <a:schemeClr val="accent3"/>
                    </a:solidFill>
                    <a:round/>
                  </a:ln>
                  <a:effectLst/>
                </c:spPr>
                <c:marker>
                  <c:symbol val="none"/>
                </c:marker>
                <c:cat>
                  <c:strRef>
                    <c:extLst xmlns:c15="http://schemas.microsoft.com/office/drawing/2012/chart" xmlns:c16r2="http://schemas.microsoft.com/office/drawing/2015/06/chart">
                      <c:ext xmlns:c15="http://schemas.microsoft.com/office/drawing/2012/chart" uri="{02D57815-91ED-43cb-92C2-25804820EDAC}">
                        <c15:formulaRef>
                          <c15:sqref>Hoja2!$B$3:$B$15</c15:sqref>
                        </c15:formulaRef>
                      </c:ext>
                    </c:extLst>
                    <c:strCache>
                      <c:ptCount val="13"/>
                      <c:pt idx="0">
                        <c:v>GENERAL</c:v>
                      </c:pt>
                      <c:pt idx="1">
                        <c:v>ALIMENTOS Y BEBIDAS NO ALCOHÓLICAS</c:v>
                      </c:pt>
                      <c:pt idx="2">
                        <c:v>BEBIDAS ALCOHÓLICAS, TABACO Y ESTUPEFACIENTES</c:v>
                      </c:pt>
                      <c:pt idx="3">
                        <c:v>PRENDAS DE VESTIR Y CALZADO</c:v>
                      </c:pt>
                      <c:pt idx="4">
                        <c:v>ALOJAMIENTO, AGUA, ELECTRICIDAD, GAS Y OTROS COMBUSTIBLES</c:v>
                      </c:pt>
                      <c:pt idx="5">
                        <c:v>MUEBLES, ARTÍCULOS PARA EL HOGAR Y PARA LA CONSERVACIÓN ORDINARIA DEL HOGAR</c:v>
                      </c:pt>
                      <c:pt idx="6">
                        <c:v>SALUD</c:v>
                      </c:pt>
                      <c:pt idx="7">
                        <c:v>TRANSPORTE</c:v>
                      </c:pt>
                      <c:pt idx="8">
                        <c:v>COMUNICACIONES</c:v>
                      </c:pt>
                      <c:pt idx="9">
                        <c:v>RECREACIÓN Y CULTURA</c:v>
                      </c:pt>
                      <c:pt idx="10">
                        <c:v>EDUCACIÓN</c:v>
                      </c:pt>
                      <c:pt idx="11">
                        <c:v>RESTAURANTES Y HOTELES</c:v>
                      </c:pt>
                      <c:pt idx="12">
                        <c:v>BIENES Y SERVICIOS DIVERSOS</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Hoja2!$G$3:$G$15</c15:sqref>
                        </c15:formulaRef>
                      </c:ext>
                    </c:extLst>
                    <c:numCache>
                      <c:formatCode>0.00</c:formatCode>
                      <c:ptCount val="13"/>
                      <c:pt idx="0">
                        <c:v>1.0720147739210399</c:v>
                      </c:pt>
                      <c:pt idx="1">
                        <c:v>1.6976877719587999</c:v>
                      </c:pt>
                      <c:pt idx="2">
                        <c:v>14.14476545102616</c:v>
                      </c:pt>
                      <c:pt idx="3">
                        <c:v>-3.9436102219606002</c:v>
                      </c:pt>
                      <c:pt idx="4">
                        <c:v>3.7987033395629499</c:v>
                      </c:pt>
                      <c:pt idx="5">
                        <c:v>1.305287159325E-2</c:v>
                      </c:pt>
                      <c:pt idx="6">
                        <c:v>2.4244458773303101</c:v>
                      </c:pt>
                      <c:pt idx="7">
                        <c:v>-1.26355030982203</c:v>
                      </c:pt>
                      <c:pt idx="8">
                        <c:v>-1.77951944562319</c:v>
                      </c:pt>
                      <c:pt idx="9">
                        <c:v>0.95800638976163</c:v>
                      </c:pt>
                      <c:pt idx="10">
                        <c:v>3.2598454500359999</c:v>
                      </c:pt>
                      <c:pt idx="11">
                        <c:v>1.64928119307365</c:v>
                      </c:pt>
                      <c:pt idx="12">
                        <c:v>2.9969364459330698</c:v>
                      </c:pt>
                    </c:numCache>
                  </c:numRef>
                </c:val>
                <c:smooth val="0"/>
                <c:extLst xmlns:c15="http://schemas.microsoft.com/office/drawing/2012/chart" xmlns:c16r2="http://schemas.microsoft.com/office/drawing/2015/06/chart">
                  <c:ext xmlns:c16="http://schemas.microsoft.com/office/drawing/2014/chart" uri="{C3380CC4-5D6E-409C-BE32-E72D297353CC}">
                    <c16:uniqueId val="{00000005-9A12-4E78-9515-E167AA8BAE56}"/>
                  </c:ext>
                </c:extLst>
              </c15:ser>
            </c15:filteredLineSeries>
          </c:ext>
        </c:extLst>
      </c:lineChart>
      <c:catAx>
        <c:axId val="166713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j-lt"/>
                <a:ea typeface="+mn-ea"/>
                <a:cs typeface="Times New Roman" panose="02020603050405020304" pitchFamily="18" charset="0"/>
              </a:defRPr>
            </a:pPr>
            <a:endParaRPr lang="es-EC"/>
          </a:p>
        </c:txPr>
        <c:crossAx val="166713480"/>
        <c:crosses val="autoZero"/>
        <c:auto val="1"/>
        <c:lblAlgn val="ctr"/>
        <c:lblOffset val="100"/>
        <c:noMultiLvlLbl val="0"/>
      </c:catAx>
      <c:valAx>
        <c:axId val="166713480"/>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j-lt"/>
                <a:ea typeface="+mn-ea"/>
                <a:cs typeface="Times New Roman" panose="02020603050405020304" pitchFamily="18" charset="0"/>
              </a:defRPr>
            </a:pPr>
            <a:endParaRPr lang="es-EC"/>
          </a:p>
        </c:txPr>
        <c:crossAx val="16671308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800" b="0" i="0" u="none" strike="noStrike" kern="1200" baseline="0">
                <a:solidFill>
                  <a:schemeClr val="tx1"/>
                </a:solidFill>
                <a:latin typeface="+mj-lt"/>
                <a:ea typeface="+mn-ea"/>
                <a:cs typeface="Times New Roman" panose="02020603050405020304" pitchFamily="18" charset="0"/>
              </a:defRPr>
            </a:pPr>
            <a:endParaRPr lang="es-EC"/>
          </a:p>
        </c:txPr>
      </c:legendEntry>
      <c:legendEntry>
        <c:idx val="1"/>
        <c:txPr>
          <a:bodyPr rot="0" spcFirstLastPara="1" vertOverflow="ellipsis" vert="horz" wrap="square" anchor="ctr" anchorCtr="1"/>
          <a:lstStyle/>
          <a:p>
            <a:pPr>
              <a:defRPr sz="800" b="0" i="0" u="none" strike="noStrike" kern="1200" baseline="0">
                <a:solidFill>
                  <a:schemeClr val="tx1"/>
                </a:solidFill>
                <a:latin typeface="+mj-lt"/>
                <a:ea typeface="+mn-ea"/>
                <a:cs typeface="Times New Roman" panose="02020603050405020304" pitchFamily="18" charset="0"/>
              </a:defRPr>
            </a:pPr>
            <a:endParaRPr lang="es-EC"/>
          </a:p>
        </c:txPr>
      </c:legendEntry>
      <c:legendEntry>
        <c:idx val="2"/>
        <c:txPr>
          <a:bodyPr rot="0" spcFirstLastPara="1" vertOverflow="ellipsis" vert="horz" wrap="square" anchor="ctr" anchorCtr="1"/>
          <a:lstStyle/>
          <a:p>
            <a:pPr>
              <a:defRPr sz="800" b="0" i="0" u="none" strike="noStrike" kern="1200" baseline="0">
                <a:solidFill>
                  <a:schemeClr val="tx1"/>
                </a:solidFill>
                <a:latin typeface="+mj-lt"/>
                <a:ea typeface="+mn-ea"/>
                <a:cs typeface="Times New Roman" panose="02020603050405020304" pitchFamily="18" charset="0"/>
              </a:defRPr>
            </a:pPr>
            <a:endParaRPr lang="es-EC"/>
          </a:p>
        </c:txPr>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800">
          <a:latin typeface="+mj-lt"/>
          <a:cs typeface="Times New Roman" panose="02020603050405020304" pitchFamily="18" charset="0"/>
        </a:defRPr>
      </a:pPr>
      <a:endParaRPr lang="es-EC"/>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1" i="0" u="none" strike="noStrike" kern="1200" baseline="0">
                <a:solidFill>
                  <a:schemeClr val="tx1"/>
                </a:solidFill>
                <a:latin typeface="+mj-lt"/>
                <a:ea typeface="+mn-ea"/>
                <a:cs typeface="Times New Roman" panose="02020603050405020304" pitchFamily="18" charset="0"/>
              </a:defRPr>
            </a:pPr>
            <a:r>
              <a:rPr lang="es-EC">
                <a:solidFill>
                  <a:schemeClr val="tx1"/>
                </a:solidFill>
              </a:rPr>
              <a:t>Inflación del Ecuador del 2014 al 2016</a:t>
            </a:r>
          </a:p>
        </c:rich>
      </c:tx>
      <c:overlay val="0"/>
      <c:spPr>
        <a:noFill/>
        <a:ln>
          <a:noFill/>
        </a:ln>
        <a:effectLst/>
      </c:spPr>
      <c:txPr>
        <a:bodyPr rot="0" spcFirstLastPara="1" vertOverflow="ellipsis" vert="horz" wrap="square" anchor="ctr" anchorCtr="1"/>
        <a:lstStyle/>
        <a:p>
          <a:pPr>
            <a:defRPr sz="1080" b="1" i="0" u="none" strike="noStrike" kern="1200" baseline="0">
              <a:solidFill>
                <a:schemeClr val="tx1"/>
              </a:solidFill>
              <a:latin typeface="+mj-lt"/>
              <a:ea typeface="+mn-ea"/>
              <a:cs typeface="Times New Roman" panose="02020603050405020304" pitchFamily="18" charset="0"/>
            </a:defRPr>
          </a:pPr>
          <a:endParaRPr lang="es-EC"/>
        </a:p>
      </c:txPr>
    </c:title>
    <c:autoTitleDeleted val="0"/>
    <c:plotArea>
      <c:layout/>
      <c:lineChart>
        <c:grouping val="standard"/>
        <c:varyColors val="0"/>
        <c:ser>
          <c:idx val="0"/>
          <c:order val="0"/>
          <c:spPr>
            <a:ln w="34925" cap="rnd">
              <a:solidFill>
                <a:schemeClr val="accent6"/>
              </a:solidFill>
              <a:round/>
            </a:ln>
            <a:effectLst>
              <a:outerShdw blurRad="40000" dist="23000" dir="5400000" rotWithShape="0">
                <a:srgbClr val="000000">
                  <a:alpha val="35000"/>
                </a:srgbClr>
              </a:outerShdw>
            </a:effectLst>
          </c:spPr>
          <c:marker>
            <c:symbol val="none"/>
          </c:marker>
          <c:dLbls>
            <c:spPr>
              <a:noFill/>
              <a:ln>
                <a:noFill/>
              </a:ln>
              <a:effectLst/>
            </c:spPr>
            <c:txPr>
              <a:bodyPr rot="-5400000" spcFirstLastPara="1" vertOverflow="ellipsis" wrap="square" anchor="ctr" anchorCtr="1"/>
              <a:lstStyle/>
              <a:p>
                <a:pPr>
                  <a:defRPr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inflacion!$A$3:$A$38</c:f>
              <c:numCache>
                <c:formatCode>m/d/yyyy</c:formatCode>
                <c:ptCount val="36"/>
                <c:pt idx="0">
                  <c:v>41670</c:v>
                </c:pt>
                <c:pt idx="1">
                  <c:v>41698</c:v>
                </c:pt>
                <c:pt idx="2">
                  <c:v>41729</c:v>
                </c:pt>
                <c:pt idx="3">
                  <c:v>41759</c:v>
                </c:pt>
                <c:pt idx="4">
                  <c:v>41790</c:v>
                </c:pt>
                <c:pt idx="5">
                  <c:v>41820</c:v>
                </c:pt>
                <c:pt idx="6">
                  <c:v>41851</c:v>
                </c:pt>
                <c:pt idx="7">
                  <c:v>41882</c:v>
                </c:pt>
                <c:pt idx="8">
                  <c:v>41912</c:v>
                </c:pt>
                <c:pt idx="9">
                  <c:v>41943</c:v>
                </c:pt>
                <c:pt idx="10">
                  <c:v>41973</c:v>
                </c:pt>
                <c:pt idx="11">
                  <c:v>42004</c:v>
                </c:pt>
                <c:pt idx="12">
                  <c:v>42035</c:v>
                </c:pt>
                <c:pt idx="13">
                  <c:v>42063</c:v>
                </c:pt>
                <c:pt idx="14">
                  <c:v>42094</c:v>
                </c:pt>
                <c:pt idx="15">
                  <c:v>42124</c:v>
                </c:pt>
                <c:pt idx="16">
                  <c:v>42155</c:v>
                </c:pt>
                <c:pt idx="17">
                  <c:v>42185</c:v>
                </c:pt>
                <c:pt idx="18">
                  <c:v>42216</c:v>
                </c:pt>
                <c:pt idx="19">
                  <c:v>42247</c:v>
                </c:pt>
                <c:pt idx="20">
                  <c:v>42277</c:v>
                </c:pt>
                <c:pt idx="21">
                  <c:v>42308</c:v>
                </c:pt>
                <c:pt idx="22">
                  <c:v>42338</c:v>
                </c:pt>
                <c:pt idx="23">
                  <c:v>42369</c:v>
                </c:pt>
                <c:pt idx="24">
                  <c:v>42400</c:v>
                </c:pt>
                <c:pt idx="25">
                  <c:v>42429</c:v>
                </c:pt>
                <c:pt idx="26">
                  <c:v>42460</c:v>
                </c:pt>
                <c:pt idx="27">
                  <c:v>42490</c:v>
                </c:pt>
                <c:pt idx="28">
                  <c:v>42521</c:v>
                </c:pt>
                <c:pt idx="29">
                  <c:v>42551</c:v>
                </c:pt>
                <c:pt idx="30">
                  <c:v>42582</c:v>
                </c:pt>
                <c:pt idx="31">
                  <c:v>42613</c:v>
                </c:pt>
                <c:pt idx="32">
                  <c:v>42643</c:v>
                </c:pt>
                <c:pt idx="33">
                  <c:v>42674</c:v>
                </c:pt>
                <c:pt idx="34">
                  <c:v>42704</c:v>
                </c:pt>
                <c:pt idx="35">
                  <c:v>42735</c:v>
                </c:pt>
              </c:numCache>
            </c:numRef>
          </c:cat>
          <c:val>
            <c:numRef>
              <c:f>inflacion!$B$3:$B$38</c:f>
              <c:numCache>
                <c:formatCode>General</c:formatCode>
                <c:ptCount val="36"/>
                <c:pt idx="0">
                  <c:v>2.92</c:v>
                </c:pt>
                <c:pt idx="1">
                  <c:v>2.85</c:v>
                </c:pt>
                <c:pt idx="2">
                  <c:v>3.11</c:v>
                </c:pt>
                <c:pt idx="3">
                  <c:v>3.23</c:v>
                </c:pt>
                <c:pt idx="4">
                  <c:v>3.41</c:v>
                </c:pt>
                <c:pt idx="5">
                  <c:v>3.67</c:v>
                </c:pt>
                <c:pt idx="6">
                  <c:v>4.1100000000000003</c:v>
                </c:pt>
                <c:pt idx="7">
                  <c:v>4.1500000000000004</c:v>
                </c:pt>
                <c:pt idx="8">
                  <c:v>4.1900000000000004</c:v>
                </c:pt>
                <c:pt idx="9">
                  <c:v>3.98</c:v>
                </c:pt>
                <c:pt idx="10">
                  <c:v>3.76</c:v>
                </c:pt>
                <c:pt idx="11">
                  <c:v>3.67</c:v>
                </c:pt>
                <c:pt idx="12">
                  <c:v>3.53</c:v>
                </c:pt>
                <c:pt idx="13">
                  <c:v>4.05</c:v>
                </c:pt>
                <c:pt idx="14">
                  <c:v>3.76</c:v>
                </c:pt>
                <c:pt idx="15">
                  <c:v>4.32</c:v>
                </c:pt>
                <c:pt idx="16">
                  <c:v>4.55</c:v>
                </c:pt>
                <c:pt idx="17">
                  <c:v>4.87</c:v>
                </c:pt>
                <c:pt idx="18">
                  <c:v>4.3600000000000003</c:v>
                </c:pt>
                <c:pt idx="19">
                  <c:v>4.1399999999999997</c:v>
                </c:pt>
                <c:pt idx="20">
                  <c:v>3.78</c:v>
                </c:pt>
                <c:pt idx="21">
                  <c:v>3.48</c:v>
                </c:pt>
                <c:pt idx="22">
                  <c:v>3.4</c:v>
                </c:pt>
                <c:pt idx="23">
                  <c:v>3.38</c:v>
                </c:pt>
                <c:pt idx="24">
                  <c:v>3.09</c:v>
                </c:pt>
                <c:pt idx="25">
                  <c:v>2.6</c:v>
                </c:pt>
                <c:pt idx="26">
                  <c:v>2.3199999999999998</c:v>
                </c:pt>
                <c:pt idx="27">
                  <c:v>1.78</c:v>
                </c:pt>
                <c:pt idx="28">
                  <c:v>1.63</c:v>
                </c:pt>
                <c:pt idx="29">
                  <c:v>1.59</c:v>
                </c:pt>
                <c:pt idx="30">
                  <c:v>1.58</c:v>
                </c:pt>
                <c:pt idx="31">
                  <c:v>1.42</c:v>
                </c:pt>
                <c:pt idx="32">
                  <c:v>1.3</c:v>
                </c:pt>
                <c:pt idx="33">
                  <c:v>1.31</c:v>
                </c:pt>
                <c:pt idx="34">
                  <c:v>1.05</c:v>
                </c:pt>
                <c:pt idx="35">
                  <c:v>1.1200000000000001</c:v>
                </c:pt>
              </c:numCache>
            </c:numRef>
          </c:val>
          <c:smooth val="0"/>
          <c:extLst xmlns:c16r2="http://schemas.microsoft.com/office/drawing/2015/06/chart">
            <c:ext xmlns:c16="http://schemas.microsoft.com/office/drawing/2014/chart" uri="{C3380CC4-5D6E-409C-BE32-E72D297353CC}">
              <c16:uniqueId val="{00000000-D3AB-49A7-90E4-E140E2F33592}"/>
            </c:ext>
          </c:extLst>
        </c:ser>
        <c:dLbls>
          <c:showLegendKey val="0"/>
          <c:showVal val="0"/>
          <c:showCatName val="0"/>
          <c:showSerName val="0"/>
          <c:showPercent val="0"/>
          <c:showBubbleSize val="0"/>
        </c:dLbls>
        <c:smooth val="0"/>
        <c:axId val="166718184"/>
        <c:axId val="166219976"/>
      </c:lineChart>
      <c:dateAx>
        <c:axId val="166718184"/>
        <c:scaling>
          <c:orientation val="minMax"/>
        </c:scaling>
        <c:delete val="0"/>
        <c:axPos val="b"/>
        <c:numFmt formatCode="m/d/yyyy"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Times New Roman" panose="02020603050405020304" pitchFamily="18" charset="0"/>
              </a:defRPr>
            </a:pPr>
            <a:endParaRPr lang="es-EC"/>
          </a:p>
        </c:txPr>
        <c:crossAx val="166219976"/>
        <c:crosses val="autoZero"/>
        <c:auto val="1"/>
        <c:lblOffset val="100"/>
        <c:baseTimeUnit val="months"/>
      </c:dateAx>
      <c:valAx>
        <c:axId val="16621997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Times New Roman" panose="02020603050405020304" pitchFamily="18" charset="0"/>
              </a:defRPr>
            </a:pPr>
            <a:endParaRPr lang="es-EC"/>
          </a:p>
        </c:txPr>
        <c:crossAx val="166718184"/>
        <c:crosses val="autoZero"/>
        <c:crossBetween val="between"/>
      </c:valAx>
      <c:spPr>
        <a:noFill/>
        <a:ln>
          <a:noFill/>
        </a:ln>
        <a:effectLst/>
      </c:spPr>
    </c:plotArea>
    <c:plotVisOnly val="1"/>
    <c:dispBlanksAs val="gap"/>
    <c:showDLblsOverMax val="0"/>
  </c:chart>
  <c:spPr>
    <a:noFill/>
    <a:ln>
      <a:noFill/>
    </a:ln>
    <a:effectLst/>
  </c:spPr>
  <c:txPr>
    <a:bodyPr/>
    <a:lstStyle/>
    <a:p>
      <a:pPr>
        <a:defRPr sz="900">
          <a:latin typeface="+mj-lt"/>
          <a:cs typeface="Times New Roman" panose="02020603050405020304" pitchFamily="18" charset="0"/>
        </a:defRPr>
      </a:pPr>
      <a:endParaRPr lang="es-EC"/>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chemeClr val="tx1"/>
                </a:solidFill>
                <a:latin typeface="+mj-lt"/>
                <a:ea typeface="+mn-ea"/>
                <a:cs typeface="Times New Roman" panose="02020603050405020304" pitchFamily="18" charset="0"/>
              </a:defRPr>
            </a:pPr>
            <a:r>
              <a:rPr lang="es-EC">
                <a:solidFill>
                  <a:schemeClr val="tx1"/>
                </a:solidFill>
              </a:rPr>
              <a:t>Variaciones de la recaudación de impuestos de las empresas de D.M. Quito</a:t>
            </a:r>
          </a:p>
        </c:rich>
      </c:tx>
      <c:overlay val="0"/>
      <c:spPr>
        <a:noFill/>
        <a:ln>
          <a:noFill/>
        </a:ln>
        <a:effectLst/>
      </c:spPr>
      <c:txPr>
        <a:bodyPr rot="0" spcFirstLastPara="1" vertOverflow="ellipsis" vert="horz" wrap="square" anchor="ctr" anchorCtr="1"/>
        <a:lstStyle/>
        <a:p>
          <a:pPr>
            <a:defRPr sz="960" b="1" i="0" u="none" strike="noStrike" kern="1200" baseline="0">
              <a:solidFill>
                <a:schemeClr val="tx1"/>
              </a:solidFill>
              <a:latin typeface="+mj-lt"/>
              <a:ea typeface="+mn-ea"/>
              <a:cs typeface="Times New Roman" panose="02020603050405020304" pitchFamily="18" charset="0"/>
            </a:defRPr>
          </a:pPr>
          <a:endParaRPr lang="es-EC"/>
        </a:p>
      </c:txPr>
    </c:title>
    <c:autoTitleDeleted val="0"/>
    <c:plotArea>
      <c:layout/>
      <c:lineChart>
        <c:grouping val="stacked"/>
        <c:varyColors val="0"/>
        <c:ser>
          <c:idx val="0"/>
          <c:order val="0"/>
          <c:tx>
            <c:strRef>
              <c:f>Hoja8!$E$1:$E$2</c:f>
              <c:strCache>
                <c:ptCount val="2"/>
                <c:pt idx="0">
                  <c:v>Variaciones</c:v>
                </c:pt>
                <c:pt idx="1">
                  <c:v>2014 - 2015</c:v>
                </c:pt>
              </c:strCache>
            </c:strRef>
          </c:tx>
          <c:spPr>
            <a:ln w="34925" cap="rnd">
              <a:solidFill>
                <a:schemeClr val="accent1">
                  <a:lumMod val="25000"/>
                </a:schemeClr>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Hoja8!$A$3:$A$12</c:f>
              <c:strCache>
                <c:ptCount val="10"/>
                <c:pt idx="0">
                  <c:v>Administración pública y defensa; planes de seguridad social de afiliación obligatoria</c:v>
                </c:pt>
                <c:pt idx="1">
                  <c:v>Agricultura, ganaderia, pesca, etc.</c:v>
                </c:pt>
                <c:pt idx="2">
                  <c:v>Comercio</c:v>
                </c:pt>
                <c:pt idx="3">
                  <c:v>Financieras, de seguros,administrativas, enseñanza y otras</c:v>
                </c:pt>
                <c:pt idx="4">
                  <c:v>Inmobiliarias y de construcción</c:v>
                </c:pt>
                <c:pt idx="5">
                  <c:v>Manufactura</c:v>
                </c:pt>
                <c:pt idx="6">
                  <c:v>minas y canteras</c:v>
                </c:pt>
                <c:pt idx="7">
                  <c:v>otros servicios</c:v>
                </c:pt>
                <c:pt idx="8">
                  <c:v>Suministro de electricidad y agua</c:v>
                </c:pt>
                <c:pt idx="9">
                  <c:v>Transporte, informacion y comunicaciones</c:v>
                </c:pt>
              </c:strCache>
            </c:strRef>
          </c:cat>
          <c:val>
            <c:numRef>
              <c:f>Hoja8!$E$3:$E$12</c:f>
              <c:numCache>
                <c:formatCode>0.00%</c:formatCode>
                <c:ptCount val="10"/>
                <c:pt idx="0">
                  <c:v>-0.21205702351391112</c:v>
                </c:pt>
                <c:pt idx="1">
                  <c:v>0.40969630362779935</c:v>
                </c:pt>
                <c:pt idx="2">
                  <c:v>4.6613442308255362E-3</c:v>
                </c:pt>
                <c:pt idx="3">
                  <c:v>9.0786216829487357E-2</c:v>
                </c:pt>
                <c:pt idx="4">
                  <c:v>-1.5065391178991746E-2</c:v>
                </c:pt>
                <c:pt idx="5">
                  <c:v>9.182750851017879E-2</c:v>
                </c:pt>
                <c:pt idx="6">
                  <c:v>5.3547804260044626E-3</c:v>
                </c:pt>
                <c:pt idx="7">
                  <c:v>3.8523435527415169E-2</c:v>
                </c:pt>
                <c:pt idx="8">
                  <c:v>-0.2552589318309022</c:v>
                </c:pt>
                <c:pt idx="9">
                  <c:v>6.5417024165182094E-2</c:v>
                </c:pt>
              </c:numCache>
            </c:numRef>
          </c:val>
          <c:smooth val="0"/>
        </c:ser>
        <c:ser>
          <c:idx val="1"/>
          <c:order val="1"/>
          <c:tx>
            <c:strRef>
              <c:f>Hoja8!$F$1:$F$2</c:f>
              <c:strCache>
                <c:ptCount val="2"/>
                <c:pt idx="0">
                  <c:v>Variaciones</c:v>
                </c:pt>
                <c:pt idx="1">
                  <c:v>2015 - 2016</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dLbls>
            <c:dLbl>
              <c:idx val="2"/>
              <c:layout>
                <c:manualLayout>
                  <c:x val="-5.8578840702287562E-2"/>
                  <c:y val="-3.4278001369023516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Hoja8!$A$3:$A$12</c:f>
              <c:strCache>
                <c:ptCount val="10"/>
                <c:pt idx="0">
                  <c:v>Administración pública y defensa; planes de seguridad social de afiliación obligatoria</c:v>
                </c:pt>
                <c:pt idx="1">
                  <c:v>Agricultura, ganaderia, pesca, etc.</c:v>
                </c:pt>
                <c:pt idx="2">
                  <c:v>Comercio</c:v>
                </c:pt>
                <c:pt idx="3">
                  <c:v>Financieras, de seguros,administrativas, enseñanza y otras</c:v>
                </c:pt>
                <c:pt idx="4">
                  <c:v>Inmobiliarias y de construcción</c:v>
                </c:pt>
                <c:pt idx="5">
                  <c:v>Manufactura</c:v>
                </c:pt>
                <c:pt idx="6">
                  <c:v>minas y canteras</c:v>
                </c:pt>
                <c:pt idx="7">
                  <c:v>otros servicios</c:v>
                </c:pt>
                <c:pt idx="8">
                  <c:v>Suministro de electricidad y agua</c:v>
                </c:pt>
                <c:pt idx="9">
                  <c:v>Transporte, informacion y comunicaciones</c:v>
                </c:pt>
              </c:strCache>
            </c:strRef>
          </c:cat>
          <c:val>
            <c:numRef>
              <c:f>Hoja8!$F$3:$F$12</c:f>
              <c:numCache>
                <c:formatCode>0.00%</c:formatCode>
                <c:ptCount val="10"/>
                <c:pt idx="0">
                  <c:v>-0.1911171257331308</c:v>
                </c:pt>
                <c:pt idx="1">
                  <c:v>-0.39985858479920111</c:v>
                </c:pt>
                <c:pt idx="2">
                  <c:v>-6.0532716413649906E-2</c:v>
                </c:pt>
                <c:pt idx="3">
                  <c:v>-0.20279921328146974</c:v>
                </c:pt>
                <c:pt idx="4">
                  <c:v>-0.18350499063557879</c:v>
                </c:pt>
                <c:pt idx="5">
                  <c:v>-0.10323684998093446</c:v>
                </c:pt>
                <c:pt idx="6">
                  <c:v>-0.48332248019048429</c:v>
                </c:pt>
                <c:pt idx="7">
                  <c:v>-7.0947214717692525E-2</c:v>
                </c:pt>
                <c:pt idx="8">
                  <c:v>-0.40949438862740389</c:v>
                </c:pt>
                <c:pt idx="9">
                  <c:v>-9.8283531971606872E-2</c:v>
                </c:pt>
              </c:numCache>
            </c:numRef>
          </c:val>
          <c:smooth val="0"/>
        </c:ser>
        <c:dLbls>
          <c:showLegendKey val="0"/>
          <c:showVal val="0"/>
          <c:showCatName val="0"/>
          <c:showSerName val="0"/>
          <c:showPercent val="0"/>
          <c:showBubbleSize val="0"/>
        </c:dLbls>
        <c:smooth val="0"/>
        <c:axId val="167554480"/>
        <c:axId val="167554872"/>
      </c:lineChart>
      <c:catAx>
        <c:axId val="16755448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700" b="0" i="0" u="none" strike="noStrike" kern="1200" baseline="0">
                <a:solidFill>
                  <a:schemeClr val="tx1">
                    <a:lumMod val="65000"/>
                    <a:lumOff val="35000"/>
                  </a:schemeClr>
                </a:solidFill>
                <a:latin typeface="+mj-lt"/>
                <a:ea typeface="+mn-ea"/>
                <a:cs typeface="Times New Roman" panose="02020603050405020304" pitchFamily="18" charset="0"/>
              </a:defRPr>
            </a:pPr>
            <a:endParaRPr lang="es-EC"/>
          </a:p>
        </c:txPr>
        <c:crossAx val="167554872"/>
        <c:crosses val="autoZero"/>
        <c:auto val="1"/>
        <c:lblAlgn val="ctr"/>
        <c:lblOffset val="750"/>
        <c:noMultiLvlLbl val="0"/>
      </c:catAx>
      <c:valAx>
        <c:axId val="167554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j-lt"/>
                <a:ea typeface="+mn-ea"/>
                <a:cs typeface="Times New Roman" panose="02020603050405020304" pitchFamily="18" charset="0"/>
              </a:defRPr>
            </a:pPr>
            <a:endParaRPr lang="es-EC"/>
          </a:p>
        </c:txPr>
        <c:crossAx val="167554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Times New Roman" panose="02020603050405020304" pitchFamily="18" charset="0"/>
            </a:defRPr>
          </a:pPr>
          <a:endParaRPr lang="es-EC"/>
        </a:p>
      </c:txPr>
    </c:legend>
    <c:plotVisOnly val="1"/>
    <c:dispBlanksAs val="zero"/>
    <c:showDLblsOverMax val="0"/>
  </c:chart>
  <c:spPr>
    <a:noFill/>
    <a:ln>
      <a:noFill/>
    </a:ln>
    <a:effectLst/>
  </c:spPr>
  <c:txPr>
    <a:bodyPr/>
    <a:lstStyle/>
    <a:p>
      <a:pPr>
        <a:defRPr sz="800">
          <a:latin typeface="+mj-lt"/>
          <a:cs typeface="Times New Roman" panose="02020603050405020304" pitchFamily="18" charset="0"/>
        </a:defRPr>
      </a:pPr>
      <a:endParaRPr lang="es-EC"/>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es-EC" sz="1100" b="1">
                <a:solidFill>
                  <a:schemeClr val="tx1"/>
                </a:solidFill>
              </a:rPr>
              <a:t>Recaudacion de impuestos según</a:t>
            </a:r>
            <a:r>
              <a:rPr lang="es-EC" sz="1100" b="1" baseline="0">
                <a:solidFill>
                  <a:schemeClr val="tx1"/>
                </a:solidFill>
              </a:rPr>
              <a:t> sector económico</a:t>
            </a:r>
            <a:endParaRPr lang="es-EC" sz="1100" b="1">
              <a:solidFill>
                <a:schemeClr val="tx1"/>
              </a:solidFill>
            </a:endParaRPr>
          </a:p>
        </c:rich>
      </c:tx>
      <c:layout>
        <c:manualLayout>
          <c:xMode val="edge"/>
          <c:yMode val="edge"/>
          <c:x val="0.17418044619422574"/>
          <c:y val="1.3888888888888888E-2"/>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es-EC"/>
        </a:p>
      </c:txPr>
    </c:title>
    <c:autoTitleDeleted val="0"/>
    <c:plotArea>
      <c:layout/>
      <c:barChart>
        <c:barDir val="col"/>
        <c:grouping val="clustered"/>
        <c:varyColors val="0"/>
        <c:ser>
          <c:idx val="0"/>
          <c:order val="0"/>
          <c:tx>
            <c:strRef>
              <c:f>Sheet1!$B$10:$B$11</c:f>
              <c:strCache>
                <c:ptCount val="2"/>
                <c:pt idx="0">
                  <c:v>Años</c:v>
                </c:pt>
                <c:pt idx="1">
                  <c:v>2014</c:v>
                </c:pt>
              </c:strCache>
            </c:strRef>
          </c:tx>
          <c:spPr>
            <a:solidFill>
              <a:schemeClr val="accent1">
                <a:lumMod val="50000"/>
              </a:schemeClr>
            </a:solidFill>
            <a:ln>
              <a:noFill/>
            </a:ln>
            <a:effectLst/>
          </c:spPr>
          <c:invertIfNegative val="0"/>
          <c:dLbls>
            <c:dLbl>
              <c:idx val="3"/>
              <c:layout>
                <c:manualLayout>
                  <c:x val="-2.799512576204055E-3"/>
                  <c:y val="3.813246979803302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Sheet1!$A$12:$A$21</c:f>
              <c:strCache>
                <c:ptCount val="10"/>
                <c:pt idx="0">
                  <c:v>Administración pública y defensa; planes de seguridad social de afiliación obligatoria</c:v>
                </c:pt>
                <c:pt idx="1">
                  <c:v>Agricultura, ganadería, pesca, etc.</c:v>
                </c:pt>
                <c:pt idx="2">
                  <c:v>Comercio</c:v>
                </c:pt>
                <c:pt idx="3">
                  <c:v>Financieras, de seguros, administrativas, enseñanza y otras</c:v>
                </c:pt>
                <c:pt idx="4">
                  <c:v>Inmobiliarias y de construcción</c:v>
                </c:pt>
                <c:pt idx="5">
                  <c:v>Manufactura</c:v>
                </c:pt>
                <c:pt idx="6">
                  <c:v>minas y canteras</c:v>
                </c:pt>
                <c:pt idx="7">
                  <c:v>otros servicios</c:v>
                </c:pt>
                <c:pt idx="8">
                  <c:v>Suministro de electricidad y agua</c:v>
                </c:pt>
                <c:pt idx="9">
                  <c:v>Transporte, información y comunicaciones</c:v>
                </c:pt>
              </c:strCache>
            </c:strRef>
          </c:cat>
          <c:val>
            <c:numRef>
              <c:f>Sheet1!$B$12:$B$21</c:f>
              <c:numCache>
                <c:formatCode>0.00%</c:formatCode>
                <c:ptCount val="10"/>
                <c:pt idx="0">
                  <c:v>5.0647094803091847E-2</c:v>
                </c:pt>
                <c:pt idx="1">
                  <c:v>8.7902468619901267E-3</c:v>
                </c:pt>
                <c:pt idx="2">
                  <c:v>0.21520545982681666</c:v>
                </c:pt>
                <c:pt idx="3">
                  <c:v>0.31317796078199467</c:v>
                </c:pt>
                <c:pt idx="4">
                  <c:v>5.2665898955450284E-2</c:v>
                </c:pt>
                <c:pt idx="5">
                  <c:v>0.14354819897955801</c:v>
                </c:pt>
                <c:pt idx="6">
                  <c:v>0.10802858516998025</c:v>
                </c:pt>
                <c:pt idx="7">
                  <c:v>2.6216345323790659E-2</c:v>
                </c:pt>
                <c:pt idx="8">
                  <c:v>7.9568939441166543E-3</c:v>
                </c:pt>
                <c:pt idx="9">
                  <c:v>7.3763315353210901E-2</c:v>
                </c:pt>
              </c:numCache>
            </c:numRef>
          </c:val>
        </c:ser>
        <c:ser>
          <c:idx val="1"/>
          <c:order val="1"/>
          <c:tx>
            <c:strRef>
              <c:f>Sheet1!$C$10:$C$11</c:f>
              <c:strCache>
                <c:ptCount val="2"/>
                <c:pt idx="0">
                  <c:v>Años</c:v>
                </c:pt>
                <c:pt idx="1">
                  <c:v>2015</c:v>
                </c:pt>
              </c:strCache>
            </c:strRef>
          </c:tx>
          <c:spPr>
            <a:solidFill>
              <a:schemeClr val="accent2"/>
            </a:solidFill>
            <a:ln>
              <a:noFill/>
            </a:ln>
            <a:effectLst/>
          </c:spPr>
          <c:invertIfNegative val="0"/>
          <c:dLbls>
            <c:dLbl>
              <c:idx val="3"/>
              <c:layout>
                <c:manualLayout>
                  <c:x val="2.7995125762040034E-3"/>
                  <c:y val="2.859935234852475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Sheet1!$A$12:$A$21</c:f>
              <c:strCache>
                <c:ptCount val="10"/>
                <c:pt idx="0">
                  <c:v>Administración pública y defensa; planes de seguridad social de afiliación obligatoria</c:v>
                </c:pt>
                <c:pt idx="1">
                  <c:v>Agricultura, ganadería, pesca, etc.</c:v>
                </c:pt>
                <c:pt idx="2">
                  <c:v>Comercio</c:v>
                </c:pt>
                <c:pt idx="3">
                  <c:v>Financieras, de seguros, administrativas, enseñanza y otras</c:v>
                </c:pt>
                <c:pt idx="4">
                  <c:v>Inmobiliarias y de construcción</c:v>
                </c:pt>
                <c:pt idx="5">
                  <c:v>Manufactura</c:v>
                </c:pt>
                <c:pt idx="6">
                  <c:v>minas y canteras</c:v>
                </c:pt>
                <c:pt idx="7">
                  <c:v>otros servicios</c:v>
                </c:pt>
                <c:pt idx="8">
                  <c:v>Suministro de electricidad y agua</c:v>
                </c:pt>
                <c:pt idx="9">
                  <c:v>Transporte, información y comunicaciones</c:v>
                </c:pt>
              </c:strCache>
            </c:strRef>
          </c:cat>
          <c:val>
            <c:numRef>
              <c:f>Sheet1!$C$12:$C$21</c:f>
              <c:numCache>
                <c:formatCode>0.00%</c:formatCode>
                <c:ptCount val="10"/>
                <c:pt idx="0">
                  <c:v>3.8406569707188622E-2</c:v>
                </c:pt>
                <c:pt idx="1">
                  <c:v>1.1925671033357572E-2</c:v>
                </c:pt>
                <c:pt idx="2">
                  <c:v>0.20807943995356276</c:v>
                </c:pt>
                <c:pt idx="3">
                  <c:v>0.32876609706970172</c:v>
                </c:pt>
                <c:pt idx="4">
                  <c:v>4.9922128300825735E-2</c:v>
                </c:pt>
                <c:pt idx="5">
                  <c:v>0.1508370300400953</c:v>
                </c:pt>
                <c:pt idx="6">
                  <c:v>0.10452356841965413</c:v>
                </c:pt>
                <c:pt idx="7">
                  <c:v>2.6202615427850504E-2</c:v>
                </c:pt>
                <c:pt idx="8">
                  <c:v>5.7030222412256561E-3</c:v>
                </c:pt>
                <c:pt idx="9">
                  <c:v>7.5633857806538043E-2</c:v>
                </c:pt>
              </c:numCache>
            </c:numRef>
          </c:val>
        </c:ser>
        <c:ser>
          <c:idx val="2"/>
          <c:order val="2"/>
          <c:tx>
            <c:strRef>
              <c:f>Sheet1!$D$10:$D$11</c:f>
              <c:strCache>
                <c:ptCount val="2"/>
                <c:pt idx="0">
                  <c:v>Años</c:v>
                </c:pt>
                <c:pt idx="1">
                  <c:v>2016</c:v>
                </c:pt>
              </c:strCache>
            </c:strRef>
          </c:tx>
          <c:spPr>
            <a:solidFill>
              <a:schemeClr val="accent3">
                <a:lumMod val="50000"/>
              </a:schemeClr>
            </a:solidFill>
            <a:ln>
              <a:solidFill>
                <a:schemeClr val="accent3">
                  <a:lumMod val="75000"/>
                </a:schemeClr>
              </a:solidFill>
            </a:ln>
            <a:effectLst/>
          </c:spPr>
          <c:invertIfNegative val="0"/>
          <c:dLbls>
            <c:dLbl>
              <c:idx val="3"/>
              <c:layout>
                <c:manualLayout>
                  <c:x val="-2.799512576204055E-3"/>
                  <c:y val="9.5331174495082611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Sheet1!$A$12:$A$21</c:f>
              <c:strCache>
                <c:ptCount val="10"/>
                <c:pt idx="0">
                  <c:v>Administración pública y defensa; planes de seguridad social de afiliación obligatoria</c:v>
                </c:pt>
                <c:pt idx="1">
                  <c:v>Agricultura, ganadería, pesca, etc.</c:v>
                </c:pt>
                <c:pt idx="2">
                  <c:v>Comercio</c:v>
                </c:pt>
                <c:pt idx="3">
                  <c:v>Financieras, de seguros, administrativas, enseñanza y otras</c:v>
                </c:pt>
                <c:pt idx="4">
                  <c:v>Inmobiliarias y de construcción</c:v>
                </c:pt>
                <c:pt idx="5">
                  <c:v>Manufactura</c:v>
                </c:pt>
                <c:pt idx="6">
                  <c:v>minas y canteras</c:v>
                </c:pt>
                <c:pt idx="7">
                  <c:v>otros servicios</c:v>
                </c:pt>
                <c:pt idx="8">
                  <c:v>Suministro de electricidad y agua</c:v>
                </c:pt>
                <c:pt idx="9">
                  <c:v>Transporte, información y comunicaciones</c:v>
                </c:pt>
              </c:strCache>
            </c:strRef>
          </c:cat>
          <c:val>
            <c:numRef>
              <c:f>Sheet1!$D$12:$D$21</c:f>
              <c:numCache>
                <c:formatCode>0.00%</c:formatCode>
                <c:ptCount val="10"/>
                <c:pt idx="0">
                  <c:v>3.7805526217971584E-2</c:v>
                </c:pt>
                <c:pt idx="1">
                  <c:v>8.7096469372403007E-3</c:v>
                </c:pt>
                <c:pt idx="2">
                  <c:v>0.23788932716301087</c:v>
                </c:pt>
                <c:pt idx="3">
                  <c:v>0.31894725710434346</c:v>
                </c:pt>
                <c:pt idx="4">
                  <c:v>4.9603320967315456E-2</c:v>
                </c:pt>
                <c:pt idx="5">
                  <c:v>0.16460758886081966</c:v>
                </c:pt>
                <c:pt idx="6">
                  <c:v>6.5720055465095892E-2</c:v>
                </c:pt>
                <c:pt idx="7">
                  <c:v>2.9624372472532894E-2</c:v>
                </c:pt>
                <c:pt idx="8">
                  <c:v>4.0982006820760837E-3</c:v>
                </c:pt>
                <c:pt idx="9">
                  <c:v>8.2994704129593921E-2</c:v>
                </c:pt>
              </c:numCache>
            </c:numRef>
          </c:val>
        </c:ser>
        <c:dLbls>
          <c:showLegendKey val="0"/>
          <c:showVal val="0"/>
          <c:showCatName val="0"/>
          <c:showSerName val="0"/>
          <c:showPercent val="0"/>
          <c:showBubbleSize val="0"/>
        </c:dLbls>
        <c:gapWidth val="63"/>
        <c:axId val="167555656"/>
        <c:axId val="167556048"/>
      </c:barChart>
      <c:catAx>
        <c:axId val="167555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s-EC"/>
          </a:p>
        </c:txPr>
        <c:crossAx val="167556048"/>
        <c:crosses val="autoZero"/>
        <c:auto val="1"/>
        <c:lblAlgn val="ctr"/>
        <c:lblOffset val="100"/>
        <c:noMultiLvlLbl val="0"/>
      </c:catAx>
      <c:valAx>
        <c:axId val="167556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EC"/>
          </a:p>
        </c:txPr>
        <c:crossAx val="167555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900" b="1" i="0" u="none" strike="noStrike" kern="1200" cap="none" spc="0" normalizeH="0" baseline="0">
                <a:solidFill>
                  <a:schemeClr val="tx1"/>
                </a:solidFill>
                <a:latin typeface="+mj-lt"/>
                <a:ea typeface="+mj-ea"/>
                <a:cs typeface="Times New Roman" panose="02020603050405020304" pitchFamily="18" charset="0"/>
              </a:defRPr>
            </a:pPr>
            <a:r>
              <a:rPr lang="en-US" sz="900" b="1" dirty="0" smtClean="0">
                <a:solidFill>
                  <a:schemeClr val="tx1"/>
                </a:solidFill>
                <a:latin typeface="+mj-lt"/>
              </a:rPr>
              <a:t>¿</a:t>
            </a:r>
            <a:r>
              <a:rPr lang="en-US" sz="900" b="1" dirty="0" err="1">
                <a:solidFill>
                  <a:schemeClr val="tx1"/>
                </a:solidFill>
                <a:latin typeface="+mj-lt"/>
              </a:rPr>
              <a:t>Qué</a:t>
            </a:r>
            <a:r>
              <a:rPr lang="en-US" sz="900" b="1" dirty="0">
                <a:solidFill>
                  <a:schemeClr val="tx1"/>
                </a:solidFill>
                <a:latin typeface="+mj-lt"/>
              </a:rPr>
              <a:t> </a:t>
            </a:r>
            <a:r>
              <a:rPr lang="en-US" sz="900" b="1" dirty="0" err="1">
                <a:solidFill>
                  <a:schemeClr val="tx1"/>
                </a:solidFill>
                <a:latin typeface="+mj-lt"/>
              </a:rPr>
              <a:t>tipo</a:t>
            </a:r>
            <a:r>
              <a:rPr lang="en-US" sz="900" b="1" dirty="0">
                <a:solidFill>
                  <a:schemeClr val="tx1"/>
                </a:solidFill>
                <a:latin typeface="+mj-lt"/>
              </a:rPr>
              <a:t> de </a:t>
            </a:r>
            <a:r>
              <a:rPr lang="en-US" sz="900" b="1" dirty="0" err="1">
                <a:solidFill>
                  <a:schemeClr val="tx1"/>
                </a:solidFill>
                <a:latin typeface="+mj-lt"/>
              </a:rPr>
              <a:t>bien</a:t>
            </a:r>
            <a:r>
              <a:rPr lang="en-US" sz="900" b="1" dirty="0">
                <a:solidFill>
                  <a:schemeClr val="tx1"/>
                </a:solidFill>
                <a:latin typeface="+mj-lt"/>
              </a:rPr>
              <a:t>(</a:t>
            </a:r>
            <a:r>
              <a:rPr lang="en-US" sz="900" b="1" dirty="0" err="1">
                <a:solidFill>
                  <a:schemeClr val="tx1"/>
                </a:solidFill>
                <a:latin typeface="+mj-lt"/>
              </a:rPr>
              <a:t>es</a:t>
            </a:r>
            <a:r>
              <a:rPr lang="en-US" sz="900" b="1" dirty="0">
                <a:solidFill>
                  <a:schemeClr val="tx1"/>
                </a:solidFill>
                <a:latin typeface="+mj-lt"/>
              </a:rPr>
              <a:t>) </a:t>
            </a:r>
            <a:r>
              <a:rPr lang="en-US" sz="900" b="1" dirty="0" err="1">
                <a:solidFill>
                  <a:schemeClr val="tx1"/>
                </a:solidFill>
                <a:latin typeface="+mj-lt"/>
              </a:rPr>
              <a:t>comercializa</a:t>
            </a:r>
            <a:r>
              <a:rPr lang="en-US" sz="900" b="1" dirty="0">
                <a:solidFill>
                  <a:schemeClr val="tx1"/>
                </a:solidFill>
                <a:latin typeface="+mj-lt"/>
              </a:rPr>
              <a:t>?</a:t>
            </a:r>
            <a:endParaRPr lang="es-EC" sz="900" b="1" dirty="0">
              <a:solidFill>
                <a:schemeClr val="tx1"/>
              </a:solidFill>
              <a:latin typeface="+mj-lt"/>
            </a:endParaRPr>
          </a:p>
        </c:rich>
      </c:tx>
      <c:layout>
        <c:manualLayout>
          <c:xMode val="edge"/>
          <c:yMode val="edge"/>
          <c:x val="5.2745573984861051E-2"/>
          <c:y val="0"/>
        </c:manualLayout>
      </c:layout>
      <c:overlay val="0"/>
      <c:spPr>
        <a:noFill/>
        <a:ln>
          <a:noFill/>
        </a:ln>
        <a:effectLst/>
      </c:spPr>
      <c:txPr>
        <a:bodyPr rot="0" spcFirstLastPara="1" vertOverflow="ellipsis" vert="horz" wrap="square" anchor="ctr" anchorCtr="1"/>
        <a:lstStyle/>
        <a:p>
          <a:pPr algn="just">
            <a:defRPr sz="900" b="1" i="0" u="none" strike="noStrike" kern="1200" cap="none" spc="0" normalizeH="0" baseline="0">
              <a:solidFill>
                <a:schemeClr val="tx1"/>
              </a:solidFill>
              <a:latin typeface="+mj-lt"/>
              <a:ea typeface="+mj-ea"/>
              <a:cs typeface="Times New Roman" panose="02020603050405020304" pitchFamily="18" charset="0"/>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'CUADROS TABULACION'!$A$27</c:f>
              <c:strCache>
                <c:ptCount val="1"/>
                <c:pt idx="0">
                  <c:v>ROPA</c:v>
                </c:pt>
              </c:strCache>
            </c:strRef>
          </c:tx>
          <c:spPr>
            <a:solidFill>
              <a:srgbClr val="0070C0"/>
            </a:solidFill>
            <a:ln>
              <a:solidFill>
                <a:srgbClr val="7030A0"/>
              </a:solidFill>
            </a:ln>
            <a:effectLst/>
            <a:sp3d>
              <a:contourClr>
                <a:srgbClr val="7030A0"/>
              </a:contourClr>
            </a:sp3d>
          </c:spPr>
          <c:invertIfNegative val="0"/>
          <c:dLbls>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TABULACION'!$C$26</c:f>
              <c:strCache>
                <c:ptCount val="1"/>
                <c:pt idx="0">
                  <c:v>%</c:v>
                </c:pt>
              </c:strCache>
            </c:strRef>
          </c:cat>
          <c:val>
            <c:numRef>
              <c:f>'CUADROS TABULACION'!$C$27</c:f>
              <c:numCache>
                <c:formatCode>0%</c:formatCode>
                <c:ptCount val="1"/>
                <c:pt idx="0">
                  <c:v>8.9743589743589744E-2</c:v>
                </c:pt>
              </c:numCache>
            </c:numRef>
          </c:val>
          <c:extLst xmlns:c16r2="http://schemas.microsoft.com/office/drawing/2015/06/chart">
            <c:ext xmlns:c16="http://schemas.microsoft.com/office/drawing/2014/chart" uri="{C3380CC4-5D6E-409C-BE32-E72D297353CC}">
              <c16:uniqueId val="{00000001-CB44-4F0D-98A0-32899EC9D38E}"/>
            </c:ext>
          </c:extLst>
        </c:ser>
        <c:ser>
          <c:idx val="1"/>
          <c:order val="1"/>
          <c:tx>
            <c:strRef>
              <c:f>'CUADROS TABULACION'!$A$28</c:f>
              <c:strCache>
                <c:ptCount val="1"/>
                <c:pt idx="0">
                  <c:v>CALZADO</c:v>
                </c:pt>
              </c:strCache>
            </c:strRef>
          </c:tx>
          <c:spPr>
            <a:solidFill>
              <a:schemeClr val="accent2"/>
            </a:solidFill>
            <a:ln>
              <a:noFill/>
            </a:ln>
            <a:effectLst/>
            <a:sp3d/>
          </c:spPr>
          <c:invertIfNegative val="0"/>
          <c:dLbls>
            <c:spPr>
              <a:noFill/>
              <a:ln>
                <a:noFill/>
              </a:ln>
              <a:effectLst/>
            </c:spPr>
            <c:txPr>
              <a:bodyPr rot="-5400000" spcFirstLastPara="1" vertOverflow="ellipsis" wrap="square" lIns="38100" tIns="19050" rIns="38100" bIns="19050" anchor="ctr" anchorCtr="0">
                <a:spAutoFit/>
              </a:bodyPr>
              <a:lstStyle/>
              <a:p>
                <a:pPr algn="ctr">
                  <a:defRPr lang="es-EC"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TABULACION'!$C$26</c:f>
              <c:strCache>
                <c:ptCount val="1"/>
                <c:pt idx="0">
                  <c:v>%</c:v>
                </c:pt>
              </c:strCache>
            </c:strRef>
          </c:cat>
          <c:val>
            <c:numRef>
              <c:f>'CUADROS TABULACION'!$C$28</c:f>
              <c:numCache>
                <c:formatCode>0%</c:formatCode>
                <c:ptCount val="1"/>
                <c:pt idx="0">
                  <c:v>7.0512820512820512E-2</c:v>
                </c:pt>
              </c:numCache>
            </c:numRef>
          </c:val>
          <c:extLst xmlns:c16r2="http://schemas.microsoft.com/office/drawing/2015/06/chart">
            <c:ext xmlns:c16="http://schemas.microsoft.com/office/drawing/2014/chart" uri="{C3380CC4-5D6E-409C-BE32-E72D297353CC}">
              <c16:uniqueId val="{00000003-CB44-4F0D-98A0-32899EC9D38E}"/>
            </c:ext>
          </c:extLst>
        </c:ser>
        <c:ser>
          <c:idx val="2"/>
          <c:order val="2"/>
          <c:tx>
            <c:strRef>
              <c:f>'CUADROS TABULACION'!$A$29</c:f>
              <c:strCache>
                <c:ptCount val="1"/>
                <c:pt idx="0">
                  <c:v>REPUESTOS / ACCESORIOS DE VEHÍCULOS</c:v>
                </c:pt>
              </c:strCache>
            </c:strRef>
          </c:tx>
          <c:spPr>
            <a:solidFill>
              <a:srgbClr val="BED395"/>
            </a:solidFill>
            <a:ln>
              <a:noFill/>
            </a:ln>
            <a:effectLst/>
            <a:sp3d/>
          </c:spPr>
          <c:invertIfNegative val="0"/>
          <c:dLbls>
            <c:spPr>
              <a:noFill/>
              <a:ln>
                <a:noFill/>
              </a:ln>
              <a:effectLst/>
            </c:spPr>
            <c:txPr>
              <a:bodyPr rot="-5400000" spcFirstLastPara="1" vertOverflow="ellipsis" wrap="square" lIns="38100" tIns="19050" rIns="38100" bIns="19050" anchor="ctr" anchorCtr="0">
                <a:spAutoFit/>
              </a:bodyPr>
              <a:lstStyle/>
              <a:p>
                <a:pPr algn="ctr">
                  <a:defRPr lang="es-EC"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TABULACION'!$C$26</c:f>
              <c:strCache>
                <c:ptCount val="1"/>
                <c:pt idx="0">
                  <c:v>%</c:v>
                </c:pt>
              </c:strCache>
            </c:strRef>
          </c:cat>
          <c:val>
            <c:numRef>
              <c:f>'CUADROS TABULACION'!$C$29</c:f>
              <c:numCache>
                <c:formatCode>0%</c:formatCode>
                <c:ptCount val="1"/>
                <c:pt idx="0">
                  <c:v>9.6153846153846159E-2</c:v>
                </c:pt>
              </c:numCache>
            </c:numRef>
          </c:val>
          <c:extLst xmlns:c16r2="http://schemas.microsoft.com/office/drawing/2015/06/chart">
            <c:ext xmlns:c16="http://schemas.microsoft.com/office/drawing/2014/chart" uri="{C3380CC4-5D6E-409C-BE32-E72D297353CC}">
              <c16:uniqueId val="{00000005-CB44-4F0D-98A0-32899EC9D38E}"/>
            </c:ext>
          </c:extLst>
        </c:ser>
        <c:ser>
          <c:idx val="3"/>
          <c:order val="3"/>
          <c:tx>
            <c:strRef>
              <c:f>'CUADROS TABULACION'!$A$30</c:f>
              <c:strCache>
                <c:ptCount val="1"/>
                <c:pt idx="0">
                  <c:v>ÚTILES DE OFICINA / ÚTILES ESCOLARES</c:v>
                </c:pt>
              </c:strCache>
            </c:strRef>
          </c:tx>
          <c:spPr>
            <a:solidFill>
              <a:srgbClr val="DD4BFF"/>
            </a:solidFill>
            <a:ln>
              <a:noFill/>
            </a:ln>
            <a:effectLst/>
            <a:sp3d/>
          </c:spPr>
          <c:invertIfNegative val="0"/>
          <c:dLbls>
            <c:dLbl>
              <c:idx val="0"/>
              <c:layout>
                <c:manualLayout>
                  <c:x val="0"/>
                  <c:y val="1.416759258019749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spcFirstLastPara="1" vertOverflow="ellipsis" wrap="square" lIns="38100" tIns="19050" rIns="38100" bIns="19050" anchor="ctr" anchorCtr="0">
                <a:spAutoFit/>
              </a:bodyPr>
              <a:lstStyle/>
              <a:p>
                <a:pPr algn="ctr">
                  <a:defRPr lang="es-EC"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TABULACION'!$C$26</c:f>
              <c:strCache>
                <c:ptCount val="1"/>
                <c:pt idx="0">
                  <c:v>%</c:v>
                </c:pt>
              </c:strCache>
            </c:strRef>
          </c:cat>
          <c:val>
            <c:numRef>
              <c:f>'CUADROS TABULACION'!$C$30</c:f>
              <c:numCache>
                <c:formatCode>0%</c:formatCode>
                <c:ptCount val="1"/>
                <c:pt idx="0">
                  <c:v>7.0512820512820512E-2</c:v>
                </c:pt>
              </c:numCache>
            </c:numRef>
          </c:val>
          <c:extLst xmlns:c16r2="http://schemas.microsoft.com/office/drawing/2015/06/chart">
            <c:ext xmlns:c16="http://schemas.microsoft.com/office/drawing/2014/chart" uri="{C3380CC4-5D6E-409C-BE32-E72D297353CC}">
              <c16:uniqueId val="{00000007-CB44-4F0D-98A0-32899EC9D38E}"/>
            </c:ext>
          </c:extLst>
        </c:ser>
        <c:ser>
          <c:idx val="4"/>
          <c:order val="4"/>
          <c:tx>
            <c:strRef>
              <c:f>'CUADROS TABULACION'!$A$31</c:f>
              <c:strCache>
                <c:ptCount val="1"/>
                <c:pt idx="0">
                  <c:v>EQUIPOS DE COMPUTACIÓN Y TECNOLOGÍA</c:v>
                </c:pt>
              </c:strCache>
            </c:strRef>
          </c:tx>
          <c:spPr>
            <a:solidFill>
              <a:schemeClr val="accent2">
                <a:lumMod val="60000"/>
                <a:lumOff val="40000"/>
              </a:schemeClr>
            </a:solidFill>
            <a:ln>
              <a:solidFill>
                <a:srgbClr val="7030A0"/>
              </a:solidFill>
            </a:ln>
            <a:effectLst/>
            <a:sp3d>
              <a:contourClr>
                <a:srgbClr val="7030A0"/>
              </a:contourClr>
            </a:sp3d>
          </c:spPr>
          <c:invertIfNegative val="0"/>
          <c:dLbls>
            <c:spPr>
              <a:noFill/>
              <a:ln>
                <a:noFill/>
              </a:ln>
              <a:effectLst/>
            </c:spPr>
            <c:txPr>
              <a:bodyPr rot="-5400000" spcFirstLastPara="1" vertOverflow="ellipsis" wrap="square" lIns="38100" tIns="19050" rIns="38100" bIns="19050" anchor="ctr" anchorCtr="0">
                <a:spAutoFit/>
              </a:bodyPr>
              <a:lstStyle/>
              <a:p>
                <a:pPr algn="ctr">
                  <a:defRPr lang="es-EC"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TABULACION'!$C$26</c:f>
              <c:strCache>
                <c:ptCount val="1"/>
                <c:pt idx="0">
                  <c:v>%</c:v>
                </c:pt>
              </c:strCache>
            </c:strRef>
          </c:cat>
          <c:val>
            <c:numRef>
              <c:f>'CUADROS TABULACION'!$C$31</c:f>
              <c:numCache>
                <c:formatCode>0%</c:formatCode>
                <c:ptCount val="1"/>
                <c:pt idx="0">
                  <c:v>0.11538461538461539</c:v>
                </c:pt>
              </c:numCache>
            </c:numRef>
          </c:val>
          <c:extLst xmlns:c16r2="http://schemas.microsoft.com/office/drawing/2015/06/chart">
            <c:ext xmlns:c16="http://schemas.microsoft.com/office/drawing/2014/chart" uri="{C3380CC4-5D6E-409C-BE32-E72D297353CC}">
              <c16:uniqueId val="{00000009-CB44-4F0D-98A0-32899EC9D38E}"/>
            </c:ext>
          </c:extLst>
        </c:ser>
        <c:ser>
          <c:idx val="5"/>
          <c:order val="5"/>
          <c:tx>
            <c:strRef>
              <c:f>'CUADROS TABULACION'!$A$32</c:f>
              <c:strCache>
                <c:ptCount val="1"/>
                <c:pt idx="0">
                  <c:v>ALIMENTOS</c:v>
                </c:pt>
              </c:strCache>
            </c:strRef>
          </c:tx>
          <c:spPr>
            <a:solidFill>
              <a:schemeClr val="accent6"/>
            </a:solidFill>
            <a:ln>
              <a:noFill/>
            </a:ln>
            <a:effectLst/>
            <a:sp3d/>
          </c:spPr>
          <c:invertIfNegative val="0"/>
          <c:dLbls>
            <c:spPr>
              <a:noFill/>
              <a:ln>
                <a:noFill/>
              </a:ln>
              <a:effectLst/>
            </c:spPr>
            <c:txPr>
              <a:bodyPr rot="-5400000" spcFirstLastPara="1" vertOverflow="ellipsis" wrap="square" lIns="38100" tIns="19050" rIns="38100" bIns="19050" anchor="ctr" anchorCtr="0">
                <a:spAutoFit/>
              </a:bodyPr>
              <a:lstStyle/>
              <a:p>
                <a:pPr algn="ctr">
                  <a:defRPr lang="es-EC"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TABULACION'!$C$26</c:f>
              <c:strCache>
                <c:ptCount val="1"/>
                <c:pt idx="0">
                  <c:v>%</c:v>
                </c:pt>
              </c:strCache>
            </c:strRef>
          </c:cat>
          <c:val>
            <c:numRef>
              <c:f>'CUADROS TABULACION'!$C$32</c:f>
              <c:numCache>
                <c:formatCode>0%</c:formatCode>
                <c:ptCount val="1"/>
                <c:pt idx="0">
                  <c:v>6.4102564102564097E-2</c:v>
                </c:pt>
              </c:numCache>
            </c:numRef>
          </c:val>
          <c:extLst xmlns:c16r2="http://schemas.microsoft.com/office/drawing/2015/06/chart">
            <c:ext xmlns:c16="http://schemas.microsoft.com/office/drawing/2014/chart" uri="{C3380CC4-5D6E-409C-BE32-E72D297353CC}">
              <c16:uniqueId val="{0000000B-CB44-4F0D-98A0-32899EC9D38E}"/>
            </c:ext>
          </c:extLst>
        </c:ser>
        <c:ser>
          <c:idx val="6"/>
          <c:order val="6"/>
          <c:tx>
            <c:strRef>
              <c:f>'CUADROS TABULACION'!$A$33</c:f>
              <c:strCache>
                <c:ptCount val="1"/>
                <c:pt idx="0">
                  <c:v>PERFUMES Y COSMETICOS</c:v>
                </c:pt>
              </c:strCache>
            </c:strRef>
          </c:tx>
          <c:spPr>
            <a:solidFill>
              <a:schemeClr val="accent1">
                <a:lumMod val="60000"/>
              </a:schemeClr>
            </a:solidFill>
            <a:ln>
              <a:noFill/>
            </a:ln>
            <a:effectLst/>
            <a:sp3d/>
          </c:spPr>
          <c:invertIfNegative val="0"/>
          <c:dLbls>
            <c:spPr>
              <a:noFill/>
              <a:ln>
                <a:noFill/>
              </a:ln>
              <a:effectLst/>
            </c:spPr>
            <c:txPr>
              <a:bodyPr rot="-5400000" spcFirstLastPara="1" vertOverflow="ellipsis" wrap="square" lIns="38100" tIns="19050" rIns="38100" bIns="19050" anchor="ctr" anchorCtr="0">
                <a:spAutoFit/>
              </a:bodyPr>
              <a:lstStyle/>
              <a:p>
                <a:pPr algn="ctr">
                  <a:defRPr lang="es-EC"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TABULACION'!$C$26</c:f>
              <c:strCache>
                <c:ptCount val="1"/>
                <c:pt idx="0">
                  <c:v>%</c:v>
                </c:pt>
              </c:strCache>
            </c:strRef>
          </c:cat>
          <c:val>
            <c:numRef>
              <c:f>'CUADROS TABULACION'!$C$33</c:f>
              <c:numCache>
                <c:formatCode>0%</c:formatCode>
                <c:ptCount val="1"/>
                <c:pt idx="0">
                  <c:v>0.11538461538461539</c:v>
                </c:pt>
              </c:numCache>
            </c:numRef>
          </c:val>
          <c:extLst xmlns:c16r2="http://schemas.microsoft.com/office/drawing/2015/06/chart">
            <c:ext xmlns:c16="http://schemas.microsoft.com/office/drawing/2014/chart" uri="{C3380CC4-5D6E-409C-BE32-E72D297353CC}">
              <c16:uniqueId val="{0000000D-CB44-4F0D-98A0-32899EC9D38E}"/>
            </c:ext>
          </c:extLst>
        </c:ser>
        <c:ser>
          <c:idx val="7"/>
          <c:order val="7"/>
          <c:tx>
            <c:strRef>
              <c:f>'CUADROS TABULACION'!$A$34</c:f>
              <c:strCache>
                <c:ptCount val="1"/>
                <c:pt idx="0">
                  <c:v>MEDICAMENTOS</c:v>
                </c:pt>
              </c:strCache>
            </c:strRef>
          </c:tx>
          <c:spPr>
            <a:solidFill>
              <a:schemeClr val="accent2">
                <a:lumMod val="60000"/>
              </a:schemeClr>
            </a:solidFill>
            <a:ln>
              <a:noFill/>
            </a:ln>
            <a:effectLst/>
            <a:sp3d/>
          </c:spPr>
          <c:invertIfNegative val="0"/>
          <c:dLbls>
            <c:spPr>
              <a:noFill/>
              <a:ln>
                <a:noFill/>
              </a:ln>
              <a:effectLst/>
            </c:spPr>
            <c:txPr>
              <a:bodyPr rot="-5400000" spcFirstLastPara="1" vertOverflow="ellipsis" wrap="square" lIns="38100" tIns="19050" rIns="38100" bIns="19050" anchor="ctr" anchorCtr="0">
                <a:spAutoFit/>
              </a:bodyPr>
              <a:lstStyle/>
              <a:p>
                <a:pPr algn="ctr">
                  <a:defRPr lang="es-EC"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TABULACION'!$C$26</c:f>
              <c:strCache>
                <c:ptCount val="1"/>
                <c:pt idx="0">
                  <c:v>%</c:v>
                </c:pt>
              </c:strCache>
            </c:strRef>
          </c:cat>
          <c:val>
            <c:numRef>
              <c:f>'CUADROS TABULACION'!$C$34</c:f>
              <c:numCache>
                <c:formatCode>0%</c:formatCode>
                <c:ptCount val="1"/>
                <c:pt idx="0">
                  <c:v>0.12820512820512819</c:v>
                </c:pt>
              </c:numCache>
            </c:numRef>
          </c:val>
          <c:extLst xmlns:c16r2="http://schemas.microsoft.com/office/drawing/2015/06/chart">
            <c:ext xmlns:c16="http://schemas.microsoft.com/office/drawing/2014/chart" uri="{C3380CC4-5D6E-409C-BE32-E72D297353CC}">
              <c16:uniqueId val="{0000000F-CB44-4F0D-98A0-32899EC9D38E}"/>
            </c:ext>
          </c:extLst>
        </c:ser>
        <c:ser>
          <c:idx val="8"/>
          <c:order val="8"/>
          <c:tx>
            <c:strRef>
              <c:f>'CUADROS TABULACION'!$A$35</c:f>
              <c:strCache>
                <c:ptCount val="1"/>
                <c:pt idx="0">
                  <c:v>AUDIO Y VIDEO</c:v>
                </c:pt>
              </c:strCache>
            </c:strRef>
          </c:tx>
          <c:spPr>
            <a:solidFill>
              <a:schemeClr val="accent3">
                <a:lumMod val="60000"/>
              </a:schemeClr>
            </a:solidFill>
            <a:ln>
              <a:noFill/>
            </a:ln>
            <a:effectLst/>
            <a:sp3d/>
          </c:spPr>
          <c:invertIfNegative val="0"/>
          <c:dLbls>
            <c:spPr>
              <a:noFill/>
              <a:ln>
                <a:noFill/>
              </a:ln>
              <a:effectLst/>
            </c:spPr>
            <c:txPr>
              <a:bodyPr rot="-5400000" spcFirstLastPara="1" vertOverflow="ellipsis" wrap="square" lIns="38100" tIns="19050" rIns="38100" bIns="19050" anchor="ctr" anchorCtr="0">
                <a:spAutoFit/>
              </a:bodyPr>
              <a:lstStyle/>
              <a:p>
                <a:pPr algn="ctr">
                  <a:defRPr lang="es-EC"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TABULACION'!$C$26</c:f>
              <c:strCache>
                <c:ptCount val="1"/>
                <c:pt idx="0">
                  <c:v>%</c:v>
                </c:pt>
              </c:strCache>
            </c:strRef>
          </c:cat>
          <c:val>
            <c:numRef>
              <c:f>'CUADROS TABULACION'!$C$35</c:f>
              <c:numCache>
                <c:formatCode>0%</c:formatCode>
                <c:ptCount val="1"/>
                <c:pt idx="0">
                  <c:v>9.6153846153846159E-2</c:v>
                </c:pt>
              </c:numCache>
            </c:numRef>
          </c:val>
          <c:extLst xmlns:c16r2="http://schemas.microsoft.com/office/drawing/2015/06/chart">
            <c:ext xmlns:c16="http://schemas.microsoft.com/office/drawing/2014/chart" uri="{C3380CC4-5D6E-409C-BE32-E72D297353CC}">
              <c16:uniqueId val="{00000011-CB44-4F0D-98A0-32899EC9D38E}"/>
            </c:ext>
          </c:extLst>
        </c:ser>
        <c:ser>
          <c:idx val="9"/>
          <c:order val="9"/>
          <c:tx>
            <c:strRef>
              <c:f>'CUADROS TABULACION'!$A$36</c:f>
              <c:strCache>
                <c:ptCount val="1"/>
                <c:pt idx="0">
                  <c:v>LICORES Y VINOS</c:v>
                </c:pt>
              </c:strCache>
            </c:strRef>
          </c:tx>
          <c:spPr>
            <a:solidFill>
              <a:schemeClr val="accent4">
                <a:lumMod val="60000"/>
              </a:schemeClr>
            </a:solidFill>
            <a:ln>
              <a:noFill/>
            </a:ln>
            <a:effectLst/>
            <a:sp3d/>
          </c:spPr>
          <c:invertIfNegative val="0"/>
          <c:dLbls>
            <c:spPr>
              <a:noFill/>
              <a:ln>
                <a:noFill/>
              </a:ln>
              <a:effectLst/>
            </c:spPr>
            <c:txPr>
              <a:bodyPr rot="-5400000" spcFirstLastPara="1" vertOverflow="ellipsis" wrap="square" lIns="38100" tIns="19050" rIns="38100" bIns="19050" anchor="ctr" anchorCtr="0">
                <a:spAutoFit/>
              </a:bodyPr>
              <a:lstStyle/>
              <a:p>
                <a:pPr algn="ctr">
                  <a:defRPr lang="es-EC"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TABULACION'!$C$26</c:f>
              <c:strCache>
                <c:ptCount val="1"/>
                <c:pt idx="0">
                  <c:v>%</c:v>
                </c:pt>
              </c:strCache>
            </c:strRef>
          </c:cat>
          <c:val>
            <c:numRef>
              <c:f>'CUADROS TABULACION'!$C$36</c:f>
              <c:numCache>
                <c:formatCode>0%</c:formatCode>
                <c:ptCount val="1"/>
                <c:pt idx="0">
                  <c:v>0.15384615384615385</c:v>
                </c:pt>
              </c:numCache>
            </c:numRef>
          </c:val>
          <c:extLst xmlns:c16r2="http://schemas.microsoft.com/office/drawing/2015/06/chart">
            <c:ext xmlns:c16="http://schemas.microsoft.com/office/drawing/2014/chart" uri="{C3380CC4-5D6E-409C-BE32-E72D297353CC}">
              <c16:uniqueId val="{00000013-CB44-4F0D-98A0-32899EC9D38E}"/>
            </c:ext>
          </c:extLst>
        </c:ser>
        <c:dLbls>
          <c:showLegendKey val="0"/>
          <c:showVal val="1"/>
          <c:showCatName val="0"/>
          <c:showSerName val="0"/>
          <c:showPercent val="0"/>
          <c:showBubbleSize val="0"/>
        </c:dLbls>
        <c:gapWidth val="150"/>
        <c:shape val="box"/>
        <c:axId val="168823904"/>
        <c:axId val="168824296"/>
        <c:axId val="0"/>
      </c:bar3DChart>
      <c:catAx>
        <c:axId val="168823904"/>
        <c:scaling>
          <c:orientation val="minMax"/>
        </c:scaling>
        <c:delete val="1"/>
        <c:axPos val="b"/>
        <c:numFmt formatCode="General" sourceLinked="1"/>
        <c:majorTickMark val="none"/>
        <c:minorTickMark val="none"/>
        <c:tickLblPos val="nextTo"/>
        <c:crossAx val="168824296"/>
        <c:crosses val="autoZero"/>
        <c:auto val="1"/>
        <c:lblAlgn val="ctr"/>
        <c:lblOffset val="100"/>
        <c:noMultiLvlLbl val="0"/>
      </c:catAx>
      <c:valAx>
        <c:axId val="1688242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j-lt"/>
                <a:ea typeface="+mn-ea"/>
                <a:cs typeface="Times New Roman" panose="02020603050405020304" pitchFamily="18" charset="0"/>
              </a:defRPr>
            </a:pPr>
            <a:endParaRPr lang="es-EC"/>
          </a:p>
        </c:txPr>
        <c:crossAx val="168823904"/>
        <c:crosses val="autoZero"/>
        <c:crossBetween val="between"/>
      </c:valAx>
      <c:spPr>
        <a:noFill/>
        <a:ln>
          <a:noFill/>
        </a:ln>
        <a:effectLst/>
      </c:spPr>
    </c:plotArea>
    <c:legend>
      <c:legendPos val="r"/>
      <c:layout>
        <c:manualLayout>
          <c:xMode val="edge"/>
          <c:yMode val="edge"/>
          <c:x val="0.60564556836679972"/>
          <c:y val="0.23503556794343117"/>
          <c:w val="0.36685861434897254"/>
          <c:h val="0.71138991092492987"/>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solidFill>
              <a:latin typeface="+mj-lt"/>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800">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803599574181928E-2"/>
          <c:y val="2.3237702058531984E-2"/>
          <c:w val="0.97039280085163615"/>
          <c:h val="0.85304238045651837"/>
        </c:manualLayout>
      </c:layout>
      <c:lineChart>
        <c:grouping val="percentStacked"/>
        <c:varyColors val="0"/>
        <c:ser>
          <c:idx val="1"/>
          <c:order val="1"/>
          <c:tx>
            <c:strRef>
              <c:f>establecimientos!$A$78</c:f>
              <c:strCache>
                <c:ptCount val="1"/>
                <c:pt idx="0">
                  <c:v>Microempresas</c:v>
                </c:pt>
              </c:strCache>
            </c:strRef>
          </c:tx>
          <c:spPr>
            <a:ln w="22225" cap="rnd">
              <a:solidFill>
                <a:schemeClr val="accent4"/>
              </a:solidFill>
              <a:round/>
            </a:ln>
            <a:effectLst/>
          </c:spPr>
          <c:marker>
            <c:symbol val="square"/>
            <c:size val="6"/>
            <c:spPr>
              <a:solidFill>
                <a:schemeClr val="accent4"/>
              </a:solidFill>
              <a:ln w="9525">
                <a:solidFill>
                  <a:schemeClr val="accent4"/>
                </a:solidFill>
                <a:round/>
              </a:ln>
              <a:effectLst/>
            </c:spPr>
          </c:marker>
          <c:cat>
            <c:numRef>
              <c:f>establecimientos!$B$77:$AA$77</c:f>
              <c:numCache>
                <c:formatCode>General</c:formatCode>
                <c:ptCount val="26"/>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numCache>
            </c:numRef>
          </c:cat>
          <c:val>
            <c:numRef>
              <c:f>establecimientos!$B$78:$AA$78</c:f>
              <c:numCache>
                <c:formatCode>0.00%</c:formatCode>
                <c:ptCount val="26"/>
                <c:pt idx="0">
                  <c:v>1.0306181029674937E-2</c:v>
                </c:pt>
                <c:pt idx="1">
                  <c:v>8.5695370653022605E-3</c:v>
                </c:pt>
                <c:pt idx="2">
                  <c:v>0.1291530305525728</c:v>
                </c:pt>
                <c:pt idx="3">
                  <c:v>-0.10454703507235551</c:v>
                </c:pt>
                <c:pt idx="4">
                  <c:v>1.8118545668345129E-2</c:v>
                </c:pt>
                <c:pt idx="5">
                  <c:v>1.5154150321099891E-2</c:v>
                </c:pt>
                <c:pt idx="6">
                  <c:v>1.3878980991043907E-2</c:v>
                </c:pt>
                <c:pt idx="7">
                  <c:v>2.0443050681383756E-2</c:v>
                </c:pt>
                <c:pt idx="8">
                  <c:v>1.0130799471223353E-2</c:v>
                </c:pt>
                <c:pt idx="9">
                  <c:v>4.3973599526502434E-3</c:v>
                </c:pt>
                <c:pt idx="10">
                  <c:v>3.8759812761264274E-3</c:v>
                </c:pt>
                <c:pt idx="11">
                  <c:v>5.0780411420778141E-3</c:v>
                </c:pt>
                <c:pt idx="12">
                  <c:v>-3.3766327589916587E-5</c:v>
                </c:pt>
                <c:pt idx="13">
                  <c:v>1.0575107093916751E-2</c:v>
                </c:pt>
                <c:pt idx="14">
                  <c:v>1.0871630371561018E-2</c:v>
                </c:pt>
                <c:pt idx="15">
                  <c:v>2.0107666242335911E-2</c:v>
                </c:pt>
                <c:pt idx="16">
                  <c:v>1.9033676342537977E-2</c:v>
                </c:pt>
                <c:pt idx="17">
                  <c:v>3.7015050975652188E-3</c:v>
                </c:pt>
                <c:pt idx="18">
                  <c:v>1.0139291932675565</c:v>
                </c:pt>
                <c:pt idx="19">
                  <c:v>-2.1576975243209923E-2</c:v>
                </c:pt>
                <c:pt idx="20">
                  <c:v>-2.2858001758825536E-2</c:v>
                </c:pt>
                <c:pt idx="21">
                  <c:v>-1.7695488367928404E-3</c:v>
                </c:pt>
                <c:pt idx="22">
                  <c:v>-1.0976506595966235E-2</c:v>
                </c:pt>
                <c:pt idx="23">
                  <c:v>4.7900900675686021E-3</c:v>
                </c:pt>
                <c:pt idx="24">
                  <c:v>6.5354472700341658E-3</c:v>
                </c:pt>
                <c:pt idx="25">
                  <c:v>7.0239733304770157E-3</c:v>
                </c:pt>
              </c:numCache>
            </c:numRef>
          </c:val>
          <c:smooth val="0"/>
        </c:ser>
        <c:ser>
          <c:idx val="2"/>
          <c:order val="2"/>
          <c:tx>
            <c:strRef>
              <c:f>establecimientos!$A$79</c:f>
              <c:strCache>
                <c:ptCount val="1"/>
                <c:pt idx="0">
                  <c:v>Pequeña empresa</c:v>
                </c:pt>
              </c:strCache>
            </c:strRef>
          </c:tx>
          <c:spPr>
            <a:ln w="22225" cap="rnd">
              <a:solidFill>
                <a:schemeClr val="accent6"/>
              </a:solidFill>
              <a:round/>
            </a:ln>
            <a:effectLst/>
          </c:spPr>
          <c:marker>
            <c:symbol val="triangle"/>
            <c:size val="6"/>
            <c:spPr>
              <a:solidFill>
                <a:schemeClr val="accent6"/>
              </a:solidFill>
              <a:ln w="9525">
                <a:solidFill>
                  <a:schemeClr val="accent6"/>
                </a:solidFill>
                <a:round/>
              </a:ln>
              <a:effectLst/>
            </c:spPr>
          </c:marker>
          <c:cat>
            <c:numRef>
              <c:f>establecimientos!$B$77:$AA$77</c:f>
              <c:numCache>
                <c:formatCode>General</c:formatCode>
                <c:ptCount val="26"/>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numCache>
            </c:numRef>
          </c:cat>
          <c:val>
            <c:numRef>
              <c:f>establecimientos!$B$79:$AA$79</c:f>
              <c:numCache>
                <c:formatCode>0.00%</c:formatCode>
                <c:ptCount val="26"/>
                <c:pt idx="0">
                  <c:v>8.3765744762061955E-3</c:v>
                </c:pt>
                <c:pt idx="1">
                  <c:v>6.8235992184063265E-3</c:v>
                </c:pt>
                <c:pt idx="2">
                  <c:v>-0.55868456348561213</c:v>
                </c:pt>
                <c:pt idx="3">
                  <c:v>1.4356300005756057</c:v>
                </c:pt>
                <c:pt idx="4">
                  <c:v>-4.4744632613480427E-3</c:v>
                </c:pt>
                <c:pt idx="5">
                  <c:v>-8.6884548002525829E-4</c:v>
                </c:pt>
                <c:pt idx="6">
                  <c:v>1.1550329149533361E-2</c:v>
                </c:pt>
                <c:pt idx="7">
                  <c:v>-3.6500807997294151E-3</c:v>
                </c:pt>
                <c:pt idx="8">
                  <c:v>7.2758276558460441E-2</c:v>
                </c:pt>
                <c:pt idx="9">
                  <c:v>-1.183304521081778E-2</c:v>
                </c:pt>
                <c:pt idx="10">
                  <c:v>-5.4573515610753399E-3</c:v>
                </c:pt>
                <c:pt idx="11">
                  <c:v>4.8954864330627203E-3</c:v>
                </c:pt>
                <c:pt idx="12">
                  <c:v>-5.3834263454115528E-3</c:v>
                </c:pt>
                <c:pt idx="13">
                  <c:v>3.3256920073320935E-2</c:v>
                </c:pt>
                <c:pt idx="14">
                  <c:v>-8.1815885388473886E-3</c:v>
                </c:pt>
                <c:pt idx="15">
                  <c:v>8.1064521246326984E-3</c:v>
                </c:pt>
                <c:pt idx="16">
                  <c:v>-1.9193650142851574E-2</c:v>
                </c:pt>
                <c:pt idx="17">
                  <c:v>2.7043695593936844E-2</c:v>
                </c:pt>
                <c:pt idx="18">
                  <c:v>3.6732090776848608E-2</c:v>
                </c:pt>
                <c:pt idx="19">
                  <c:v>-2.482080773032341E-2</c:v>
                </c:pt>
                <c:pt idx="20">
                  <c:v>0</c:v>
                </c:pt>
                <c:pt idx="21">
                  <c:v>-8.0864153778546416E-2</c:v>
                </c:pt>
                <c:pt idx="22">
                  <c:v>4.993938795717366E-3</c:v>
                </c:pt>
                <c:pt idx="23">
                  <c:v>5.4706395099014156E-2</c:v>
                </c:pt>
                <c:pt idx="24">
                  <c:v>-3.3596596398514709E-3</c:v>
                </c:pt>
                <c:pt idx="25">
                  <c:v>8.2048227422503121E-3</c:v>
                </c:pt>
              </c:numCache>
            </c:numRef>
          </c:val>
          <c:smooth val="0"/>
        </c:ser>
        <c:ser>
          <c:idx val="3"/>
          <c:order val="3"/>
          <c:tx>
            <c:strRef>
              <c:f>establecimientos!$A$80</c:f>
              <c:strCache>
                <c:ptCount val="1"/>
                <c:pt idx="0">
                  <c:v>Mediana empresa</c:v>
                </c:pt>
              </c:strCache>
            </c:strRef>
          </c:tx>
          <c:spPr>
            <a:ln w="22225" cap="rnd">
              <a:solidFill>
                <a:schemeClr val="accent2">
                  <a:lumMod val="60000"/>
                </a:schemeClr>
              </a:solidFill>
              <a:round/>
            </a:ln>
            <a:effectLst/>
          </c:spPr>
          <c:marker>
            <c:symbol val="x"/>
            <c:size val="6"/>
            <c:spPr>
              <a:noFill/>
              <a:ln w="9525">
                <a:solidFill>
                  <a:schemeClr val="accent2">
                    <a:lumMod val="60000"/>
                  </a:schemeClr>
                </a:solidFill>
                <a:round/>
              </a:ln>
              <a:effectLst/>
            </c:spPr>
          </c:marker>
          <c:cat>
            <c:numRef>
              <c:f>establecimientos!$B$77:$AA$77</c:f>
              <c:numCache>
                <c:formatCode>General</c:formatCode>
                <c:ptCount val="26"/>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numCache>
            </c:numRef>
          </c:cat>
          <c:val>
            <c:numRef>
              <c:f>establecimientos!$B$80:$AA$80</c:f>
              <c:numCache>
                <c:formatCode>0.00%</c:formatCode>
                <c:ptCount val="26"/>
                <c:pt idx="0">
                  <c:v>3.1214113781533898E-2</c:v>
                </c:pt>
                <c:pt idx="1">
                  <c:v>9.5587215408088448E-3</c:v>
                </c:pt>
                <c:pt idx="2">
                  <c:v>1.9185544873933746</c:v>
                </c:pt>
                <c:pt idx="3">
                  <c:v>-0.61839721423066529</c:v>
                </c:pt>
                <c:pt idx="4">
                  <c:v>5.1635597192997299E-3</c:v>
                </c:pt>
                <c:pt idx="5">
                  <c:v>-4.9161243267504488E-3</c:v>
                </c:pt>
                <c:pt idx="6">
                  <c:v>7.4352848313141782E-4</c:v>
                </c:pt>
                <c:pt idx="7">
                  <c:v>-1.1824235104386375E-2</c:v>
                </c:pt>
                <c:pt idx="8">
                  <c:v>9.9766600744739614E-2</c:v>
                </c:pt>
                <c:pt idx="9">
                  <c:v>-4.338486163177625E-3</c:v>
                </c:pt>
                <c:pt idx="10">
                  <c:v>6.2383255123757706E-3</c:v>
                </c:pt>
                <c:pt idx="11">
                  <c:v>9.3819430744701837E-3</c:v>
                </c:pt>
                <c:pt idx="12">
                  <c:v>1.1995693853488492E-2</c:v>
                </c:pt>
                <c:pt idx="13">
                  <c:v>5.2720226938858215E-2</c:v>
                </c:pt>
                <c:pt idx="14">
                  <c:v>-3.0435357946274975E-3</c:v>
                </c:pt>
                <c:pt idx="15">
                  <c:v>-3.1644424065448754E-3</c:v>
                </c:pt>
                <c:pt idx="16">
                  <c:v>4.6966684521269671E-3</c:v>
                </c:pt>
                <c:pt idx="17">
                  <c:v>4.1325425678993007E-2</c:v>
                </c:pt>
                <c:pt idx="18">
                  <c:v>2.9312823420176503E-2</c:v>
                </c:pt>
                <c:pt idx="19">
                  <c:v>1.137829384605441E-2</c:v>
                </c:pt>
                <c:pt idx="20">
                  <c:v>-1.7760390328478308E-2</c:v>
                </c:pt>
                <c:pt idx="21">
                  <c:v>2.2715057565556845E-3</c:v>
                </c:pt>
                <c:pt idx="22">
                  <c:v>-1.161684725087705E-2</c:v>
                </c:pt>
                <c:pt idx="23">
                  <c:v>2.8583911341330738E-2</c:v>
                </c:pt>
                <c:pt idx="24">
                  <c:v>1.0632775043239026E-3</c:v>
                </c:pt>
                <c:pt idx="25">
                  <c:v>8.4306275825730048E-4</c:v>
                </c:pt>
              </c:numCache>
            </c:numRef>
          </c:val>
          <c:smooth val="0"/>
        </c:ser>
        <c:dLbls>
          <c:showLegendKey val="0"/>
          <c:showVal val="0"/>
          <c:showCatName val="0"/>
          <c:showSerName val="0"/>
          <c:showPercent val="0"/>
          <c:showBubbleSize val="0"/>
        </c:dLbls>
        <c:marker val="1"/>
        <c:smooth val="0"/>
        <c:axId val="150927792"/>
        <c:axId val="150928184"/>
        <c:extLst>
          <c:ext xmlns:c15="http://schemas.microsoft.com/office/drawing/2012/chart" uri="{02D57815-91ED-43cb-92C2-25804820EDAC}">
            <c15:filteredLineSeries>
              <c15:ser>
                <c:idx val="0"/>
                <c:order val="0"/>
                <c:tx>
                  <c:strRef>
                    <c:extLst>
                      <c:ext uri="{02D57815-91ED-43cb-92C2-25804820EDAC}">
                        <c15:formulaRef>
                          <c15:sqref>establecimientos!$A$77</c15:sqref>
                        </c15:formulaRef>
                      </c:ext>
                    </c:extLst>
                    <c:strCache>
                      <c:ptCount val="1"/>
                      <c:pt idx="0">
                        <c:v>Año</c:v>
                      </c:pt>
                    </c:strCache>
                  </c:strRef>
                </c:tx>
                <c:spPr>
                  <a:ln w="22225" cap="rnd">
                    <a:solidFill>
                      <a:schemeClr val="accent2"/>
                    </a:solidFill>
                    <a:round/>
                  </a:ln>
                  <a:effectLst/>
                </c:spPr>
                <c:marker>
                  <c:symbol val="diamond"/>
                  <c:size val="6"/>
                  <c:spPr>
                    <a:solidFill>
                      <a:schemeClr val="accent2"/>
                    </a:solidFill>
                    <a:ln w="9525">
                      <a:solidFill>
                        <a:schemeClr val="accent2"/>
                      </a:solidFill>
                      <a:round/>
                    </a:ln>
                    <a:effectLst/>
                  </c:spPr>
                </c:marker>
                <c:cat>
                  <c:numRef>
                    <c:extLst>
                      <c:ext uri="{02D57815-91ED-43cb-92C2-25804820EDAC}">
                        <c15:formulaRef>
                          <c15:sqref>establecimientos!$B$77:$AA$77</c15:sqref>
                        </c15:formulaRef>
                      </c:ext>
                    </c:extLst>
                    <c:numCache>
                      <c:formatCode>General</c:formatCode>
                      <c:ptCount val="26"/>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numCache>
                  </c:numRef>
                </c:cat>
                <c:val>
                  <c:numRef>
                    <c:extLst>
                      <c:ext uri="{02D57815-91ED-43cb-92C2-25804820EDAC}">
                        <c15:formulaRef>
                          <c15:sqref>establecimientos!$B$77:$AA$77</c15:sqref>
                        </c15:formulaRef>
                      </c:ext>
                    </c:extLst>
                    <c:numCache>
                      <c:formatCode>General</c:formatCode>
                      <c:ptCount val="26"/>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numCache>
                  </c:numRef>
                </c:val>
                <c:smooth val="0"/>
              </c15:ser>
            </c15:filteredLineSeries>
            <c15:filteredLineSeries>
              <c15:ser>
                <c:idx val="4"/>
                <c:order val="4"/>
                <c:tx>
                  <c:strRef>
                    <c:extLst xmlns:c15="http://schemas.microsoft.com/office/drawing/2012/chart">
                      <c:ext xmlns:c15="http://schemas.microsoft.com/office/drawing/2012/chart" uri="{02D57815-91ED-43cb-92C2-25804820EDAC}">
                        <c15:formulaRef>
                          <c15:sqref>establecimientos!$A$81</c15:sqref>
                        </c15:formulaRef>
                      </c:ext>
                    </c:extLst>
                    <c:strCache>
                      <c:ptCount val="1"/>
                      <c:pt idx="0">
                        <c:v>Gran empresa</c:v>
                      </c:pt>
                    </c:strCache>
                  </c:strRef>
                </c:tx>
                <c:spPr>
                  <a:ln w="22225" cap="rnd">
                    <a:solidFill>
                      <a:schemeClr val="accent4">
                        <a:lumMod val="60000"/>
                      </a:schemeClr>
                    </a:solidFill>
                    <a:round/>
                  </a:ln>
                  <a:effectLst/>
                </c:spPr>
                <c:marker>
                  <c:symbol val="star"/>
                  <c:size val="6"/>
                  <c:spPr>
                    <a:noFill/>
                    <a:ln w="9525">
                      <a:solidFill>
                        <a:schemeClr val="accent4">
                          <a:lumMod val="60000"/>
                        </a:schemeClr>
                      </a:solidFill>
                      <a:round/>
                    </a:ln>
                    <a:effectLst/>
                  </c:spPr>
                </c:marker>
                <c:cat>
                  <c:numRef>
                    <c:extLst xmlns:c15="http://schemas.microsoft.com/office/drawing/2012/chart">
                      <c:ext xmlns:c15="http://schemas.microsoft.com/office/drawing/2012/chart" uri="{02D57815-91ED-43cb-92C2-25804820EDAC}">
                        <c15:formulaRef>
                          <c15:sqref>establecimientos!$B$77:$AA$77</c15:sqref>
                        </c15:formulaRef>
                      </c:ext>
                    </c:extLst>
                    <c:numCache>
                      <c:formatCode>General</c:formatCode>
                      <c:ptCount val="26"/>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numCache>
                  </c:numRef>
                </c:cat>
                <c:val>
                  <c:numRef>
                    <c:extLst xmlns:c15="http://schemas.microsoft.com/office/drawing/2012/chart">
                      <c:ext xmlns:c15="http://schemas.microsoft.com/office/drawing/2012/chart" uri="{02D57815-91ED-43cb-92C2-25804820EDAC}">
                        <c15:formulaRef>
                          <c15:sqref>establecimientos!$B$81:$AA$81</c15:sqref>
                        </c15:formulaRef>
                      </c:ext>
                    </c:extLst>
                    <c:numCache>
                      <c:formatCode>0.00%</c:formatCode>
                      <c:ptCount val="26"/>
                      <c:pt idx="0">
                        <c:v>4.6774219897496215E-2</c:v>
                      </c:pt>
                      <c:pt idx="1">
                        <c:v>3.2799119227735249E-2</c:v>
                      </c:pt>
                      <c:pt idx="2">
                        <c:v>-1</c:v>
                      </c:pt>
                      <c:pt idx="3">
                        <c:v>0</c:v>
                      </c:pt>
                      <c:pt idx="4">
                        <c:v>-1.3459922612134802E-3</c:v>
                      </c:pt>
                      <c:pt idx="5">
                        <c:v>5.089241932588244E-2</c:v>
                      </c:pt>
                      <c:pt idx="6">
                        <c:v>3.7482916530678853E-2</c:v>
                      </c:pt>
                      <c:pt idx="7">
                        <c:v>3.9023820788045983E-2</c:v>
                      </c:pt>
                      <c:pt idx="8">
                        <c:v>3.7477736173957062E-2</c:v>
                      </c:pt>
                      <c:pt idx="9">
                        <c:v>3.9061547072549878E-2</c:v>
                      </c:pt>
                      <c:pt idx="10">
                        <c:v>5.3558047914584468E-2</c:v>
                      </c:pt>
                      <c:pt idx="11">
                        <c:v>3.0909649437944841E-2</c:v>
                      </c:pt>
                      <c:pt idx="12">
                        <c:v>2.5566718316602659E-2</c:v>
                      </c:pt>
                      <c:pt idx="13">
                        <c:v>1.2461231014400543E-2</c:v>
                      </c:pt>
                      <c:pt idx="14">
                        <c:v>4.5653482962875053E-3</c:v>
                      </c:pt>
                      <c:pt idx="15">
                        <c:v>2.307452447770502E-2</c:v>
                      </c:pt>
                      <c:pt idx="16">
                        <c:v>2.1475046427672218E-2</c:v>
                      </c:pt>
                      <c:pt idx="17">
                        <c:v>4.5723102013584517E-2</c:v>
                      </c:pt>
                      <c:pt idx="18">
                        <c:v>5.8275846179884505</c:v>
                      </c:pt>
                      <c:pt idx="19">
                        <c:v>-1.3478099596912039E-2</c:v>
                      </c:pt>
                      <c:pt idx="20">
                        <c:v>-2.2062922163682983E-2</c:v>
                      </c:pt>
                      <c:pt idx="21">
                        <c:v>-4.9555624463154127E-3</c:v>
                      </c:pt>
                      <c:pt idx="22">
                        <c:v>-5.7573532155463271E-3</c:v>
                      </c:pt>
                      <c:pt idx="23">
                        <c:v>1.0574455439001377E-2</c:v>
                      </c:pt>
                      <c:pt idx="24">
                        <c:v>7.6085119529460399E-3</c:v>
                      </c:pt>
                      <c:pt idx="25">
                        <c:v>9.9796310350219863E-3</c:v>
                      </c:pt>
                    </c:numCache>
                  </c:numRef>
                </c:val>
                <c:smooth val="0"/>
              </c15:ser>
            </c15:filteredLineSeries>
          </c:ext>
        </c:extLst>
      </c:lineChart>
      <c:catAx>
        <c:axId val="1509277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EC"/>
          </a:p>
        </c:txPr>
        <c:crossAx val="150928184"/>
        <c:crosses val="autoZero"/>
        <c:auto val="1"/>
        <c:lblAlgn val="ctr"/>
        <c:lblOffset val="100"/>
        <c:noMultiLvlLbl val="0"/>
      </c:catAx>
      <c:valAx>
        <c:axId val="150928184"/>
        <c:scaling>
          <c:orientation val="minMax"/>
        </c:scaling>
        <c:delete val="1"/>
        <c:axPos val="l"/>
        <c:numFmt formatCode="0%" sourceLinked="1"/>
        <c:majorTickMark val="none"/>
        <c:minorTickMark val="none"/>
        <c:tickLblPos val="nextTo"/>
        <c:crossAx val="150927792"/>
        <c:crosses val="autoZero"/>
        <c:crossBetween val="between"/>
      </c:valAx>
      <c:spPr>
        <a:noFill/>
        <a:ln>
          <a:noFill/>
        </a:ln>
        <a:effectLst/>
      </c:spPr>
    </c:plotArea>
    <c:legend>
      <c:legendPos val="t"/>
      <c:layout>
        <c:manualLayout>
          <c:xMode val="edge"/>
          <c:yMode val="edge"/>
          <c:x val="4.1550547591738637E-2"/>
          <c:y val="0.89059590578677983"/>
          <c:w val="0.92764125582290546"/>
          <c:h val="8.005423639797598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r>
              <a:rPr lang="en-US" sz="800" dirty="0" smtClean="0">
                <a:solidFill>
                  <a:schemeClr val="tx1"/>
                </a:solidFill>
              </a:rPr>
              <a:t>¿</a:t>
            </a:r>
            <a:r>
              <a:rPr lang="en-US" sz="800" dirty="0" err="1">
                <a:solidFill>
                  <a:schemeClr val="tx1"/>
                </a:solidFill>
              </a:rPr>
              <a:t>Esta</a:t>
            </a:r>
            <a:r>
              <a:rPr lang="en-US" sz="800" dirty="0">
                <a:solidFill>
                  <a:schemeClr val="tx1"/>
                </a:solidFill>
              </a:rPr>
              <a:t> de </a:t>
            </a:r>
            <a:r>
              <a:rPr lang="en-US" sz="800" dirty="0" err="1">
                <a:solidFill>
                  <a:schemeClr val="tx1"/>
                </a:solidFill>
              </a:rPr>
              <a:t>acuerdo</a:t>
            </a:r>
            <a:r>
              <a:rPr lang="en-US" sz="800" dirty="0">
                <a:solidFill>
                  <a:schemeClr val="tx1"/>
                </a:solidFill>
              </a:rPr>
              <a:t> con la </a:t>
            </a:r>
            <a:r>
              <a:rPr lang="en-US" sz="800" dirty="0" err="1">
                <a:solidFill>
                  <a:schemeClr val="tx1"/>
                </a:solidFill>
              </a:rPr>
              <a:t>afirmación</a:t>
            </a:r>
            <a:r>
              <a:rPr lang="en-US" sz="800" dirty="0">
                <a:solidFill>
                  <a:schemeClr val="tx1"/>
                </a:solidFill>
              </a:rPr>
              <a:t> "</a:t>
            </a:r>
            <a:r>
              <a:rPr lang="en-US" sz="800" dirty="0" err="1">
                <a:solidFill>
                  <a:schemeClr val="tx1"/>
                </a:solidFill>
              </a:rPr>
              <a:t>las</a:t>
            </a:r>
            <a:r>
              <a:rPr lang="en-US" sz="800" dirty="0">
                <a:solidFill>
                  <a:schemeClr val="tx1"/>
                </a:solidFill>
              </a:rPr>
              <a:t> </a:t>
            </a:r>
            <a:r>
              <a:rPr lang="en-US" sz="800" dirty="0" err="1">
                <a:solidFill>
                  <a:schemeClr val="tx1"/>
                </a:solidFill>
              </a:rPr>
              <a:t>salvaguardias</a:t>
            </a:r>
            <a:r>
              <a:rPr lang="en-US" sz="800" dirty="0">
                <a:solidFill>
                  <a:schemeClr val="tx1"/>
                </a:solidFill>
              </a:rPr>
              <a:t> </a:t>
            </a:r>
            <a:r>
              <a:rPr lang="en-US" sz="800" dirty="0" err="1">
                <a:solidFill>
                  <a:schemeClr val="tx1"/>
                </a:solidFill>
              </a:rPr>
              <a:t>han</a:t>
            </a:r>
            <a:r>
              <a:rPr lang="en-US" sz="800" dirty="0">
                <a:solidFill>
                  <a:schemeClr val="tx1"/>
                </a:solidFill>
              </a:rPr>
              <a:t> </a:t>
            </a:r>
            <a:r>
              <a:rPr lang="en-US" sz="800" dirty="0" err="1">
                <a:solidFill>
                  <a:schemeClr val="tx1"/>
                </a:solidFill>
              </a:rPr>
              <a:t>ayudado</a:t>
            </a:r>
            <a:r>
              <a:rPr lang="en-US" sz="800" dirty="0">
                <a:solidFill>
                  <a:schemeClr val="tx1"/>
                </a:solidFill>
              </a:rPr>
              <a:t> a la </a:t>
            </a:r>
            <a:r>
              <a:rPr lang="en-US" sz="800" dirty="0" err="1">
                <a:solidFill>
                  <a:schemeClr val="tx1"/>
                </a:solidFill>
              </a:rPr>
              <a:t>producción</a:t>
            </a:r>
            <a:r>
              <a:rPr lang="en-US" sz="800" dirty="0">
                <a:solidFill>
                  <a:schemeClr val="tx1"/>
                </a:solidFill>
              </a:rPr>
              <a:t> </a:t>
            </a:r>
            <a:r>
              <a:rPr lang="en-US" sz="800" dirty="0" err="1">
                <a:solidFill>
                  <a:schemeClr val="tx1"/>
                </a:solidFill>
              </a:rPr>
              <a:t>nacional</a:t>
            </a:r>
            <a:r>
              <a:rPr lang="en-US" sz="800" dirty="0">
                <a:solidFill>
                  <a:schemeClr val="tx1"/>
                </a:solidFill>
              </a:rPr>
              <a:t>"?</a:t>
            </a: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'CUADROS TABULACION'!$C$52</c:f>
              <c:strCache>
                <c:ptCount val="1"/>
                <c:pt idx="0">
                  <c:v>%</c:v>
                </c:pt>
              </c:strCache>
            </c:strRef>
          </c:tx>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1-C40F-4BAC-BD66-D20046C8027F}"/>
              </c:ext>
            </c:extLst>
          </c:dPt>
          <c:dPt>
            <c:idx val="1"/>
            <c:bubble3D val="0"/>
            <c:spPr>
              <a:solidFill>
                <a:srgbClr val="00B0F0"/>
              </a:solidFill>
              <a:ln>
                <a:solidFill>
                  <a:srgbClr val="660066"/>
                </a:solid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3-C40F-4BAC-BD66-D20046C8027F}"/>
              </c:ext>
            </c:extLst>
          </c:dPt>
          <c:dLbls>
            <c:dLbl>
              <c:idx val="0"/>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solidFill>
                      <a:latin typeface="+mn-lt"/>
                      <a:ea typeface="+mn-ea"/>
                      <a:cs typeface="+mn-cs"/>
                    </a:defRPr>
                  </a:pPr>
                  <a:endParaRPr lang="es-EC"/>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ext>
              </c:extLst>
            </c:dLbl>
            <c:dLbl>
              <c:idx val="1"/>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solidFill>
                      <a:latin typeface="+mn-lt"/>
                      <a:ea typeface="+mn-ea"/>
                      <a:cs typeface="+mn-cs"/>
                    </a:defRPr>
                  </a:pPr>
                  <a:endParaRPr lang="es-EC"/>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s-EC"/>
              </a:p>
            </c:txPr>
            <c:dLblPos val="outEnd"/>
            <c:showLegendKey val="0"/>
            <c:showVal val="1"/>
            <c:showCatName val="1"/>
            <c:showSerName val="0"/>
            <c:showPercent val="0"/>
            <c:showBubbleSize val="0"/>
            <c:showLeaderLines val="0"/>
            <c:extLst xmlns:c16r2="http://schemas.microsoft.com/office/drawing/2015/06/chart">
              <c:ext xmlns:c15="http://schemas.microsoft.com/office/drawing/2012/chart" uri="{CE6537A1-D6FC-4f65-9D91-7224C49458BB}"/>
            </c:extLst>
          </c:dLbls>
          <c:cat>
            <c:strRef>
              <c:f>'CUADROS TABULACION'!$A$53:$A$54</c:f>
              <c:strCache>
                <c:ptCount val="2"/>
                <c:pt idx="0">
                  <c:v>SI</c:v>
                </c:pt>
                <c:pt idx="1">
                  <c:v>NO</c:v>
                </c:pt>
              </c:strCache>
            </c:strRef>
          </c:cat>
          <c:val>
            <c:numRef>
              <c:f>'CUADROS TABULACION'!$C$53:$C$54</c:f>
              <c:numCache>
                <c:formatCode>0%</c:formatCode>
                <c:ptCount val="2"/>
                <c:pt idx="0">
                  <c:v>0.16666666666666666</c:v>
                </c:pt>
                <c:pt idx="1">
                  <c:v>0.83333333333333337</c:v>
                </c:pt>
              </c:numCache>
            </c:numRef>
          </c:val>
          <c:extLst xmlns:c16r2="http://schemas.microsoft.com/office/drawing/2015/06/chart">
            <c:ext xmlns:c16="http://schemas.microsoft.com/office/drawing/2014/chart" uri="{C3380CC4-5D6E-409C-BE32-E72D297353CC}">
              <c16:uniqueId val="{00000004-C40F-4BAC-BD66-D20046C8027F}"/>
            </c:ext>
          </c:extLst>
        </c:ser>
        <c:dLbls>
          <c:dLblPos val="outEnd"/>
          <c:showLegendKey val="0"/>
          <c:showVal val="1"/>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s-EC"/>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900" b="1" i="0" u="none" strike="noStrike" kern="1200" cap="none" spc="0" normalizeH="0" baseline="0">
                <a:solidFill>
                  <a:sysClr val="windowText" lastClr="000000"/>
                </a:solidFill>
                <a:latin typeface="+mj-lt"/>
                <a:ea typeface="+mj-ea"/>
                <a:cs typeface="Times New Roman" panose="02020603050405020304" pitchFamily="18" charset="0"/>
              </a:defRPr>
            </a:pPr>
            <a:r>
              <a:rPr lang="en-US" sz="900" b="1" dirty="0" err="1" smtClean="0">
                <a:solidFill>
                  <a:sysClr val="windowText" lastClr="000000"/>
                </a:solidFill>
                <a:latin typeface="+mj-lt"/>
              </a:rPr>
              <a:t>Efectos</a:t>
            </a:r>
            <a:r>
              <a:rPr lang="en-US" sz="900" b="1" dirty="0" smtClean="0">
                <a:solidFill>
                  <a:sysClr val="windowText" lastClr="000000"/>
                </a:solidFill>
                <a:latin typeface="+mj-lt"/>
              </a:rPr>
              <a:t> </a:t>
            </a:r>
            <a:r>
              <a:rPr lang="en-US" sz="900" b="1" dirty="0">
                <a:solidFill>
                  <a:sysClr val="windowText" lastClr="000000"/>
                </a:solidFill>
                <a:latin typeface="+mj-lt"/>
              </a:rPr>
              <a:t>de </a:t>
            </a:r>
            <a:r>
              <a:rPr lang="en-US" sz="900" b="1" dirty="0" err="1">
                <a:solidFill>
                  <a:sysClr val="windowText" lastClr="000000"/>
                </a:solidFill>
                <a:latin typeface="+mj-lt"/>
              </a:rPr>
              <a:t>las</a:t>
            </a:r>
            <a:r>
              <a:rPr lang="en-US" sz="900" b="1" dirty="0">
                <a:solidFill>
                  <a:sysClr val="windowText" lastClr="000000"/>
                </a:solidFill>
                <a:latin typeface="+mj-lt"/>
              </a:rPr>
              <a:t> </a:t>
            </a:r>
            <a:r>
              <a:rPr lang="en-US" sz="900" b="1" dirty="0" err="1">
                <a:solidFill>
                  <a:sysClr val="windowText" lastClr="000000"/>
                </a:solidFill>
                <a:latin typeface="+mj-lt"/>
              </a:rPr>
              <a:t>salvaguardias</a:t>
            </a:r>
            <a:r>
              <a:rPr lang="en-US" sz="900" b="1" dirty="0">
                <a:solidFill>
                  <a:sysClr val="windowText" lastClr="000000"/>
                </a:solidFill>
                <a:latin typeface="+mj-lt"/>
              </a:rPr>
              <a:t> en la </a:t>
            </a:r>
            <a:r>
              <a:rPr lang="en-US" sz="900" b="1" dirty="0" err="1">
                <a:solidFill>
                  <a:sysClr val="windowText" lastClr="000000"/>
                </a:solidFill>
                <a:latin typeface="+mj-lt"/>
              </a:rPr>
              <a:t>economía</a:t>
            </a:r>
            <a:r>
              <a:rPr lang="en-US" sz="900" b="1" dirty="0">
                <a:solidFill>
                  <a:sysClr val="windowText" lastClr="000000"/>
                </a:solidFill>
                <a:latin typeface="+mj-lt"/>
              </a:rPr>
              <a:t> </a:t>
            </a:r>
            <a:r>
              <a:rPr lang="en-US" sz="900" b="1" dirty="0" err="1">
                <a:solidFill>
                  <a:sysClr val="windowText" lastClr="000000"/>
                </a:solidFill>
                <a:latin typeface="+mj-lt"/>
              </a:rPr>
              <a:t>ecuatoriana</a:t>
            </a:r>
            <a:endParaRPr lang="es-EC" sz="900" b="1" dirty="0">
              <a:solidFill>
                <a:sysClr val="windowText" lastClr="000000"/>
              </a:solidFill>
              <a:latin typeface="+mj-lt"/>
            </a:endParaRPr>
          </a:p>
        </c:rich>
      </c:tx>
      <c:overlay val="0"/>
      <c:spPr>
        <a:noFill/>
        <a:ln>
          <a:noFill/>
        </a:ln>
        <a:effectLst/>
      </c:spPr>
      <c:txPr>
        <a:bodyPr rot="0" spcFirstLastPara="1" vertOverflow="ellipsis" vert="horz" wrap="square" anchor="ctr" anchorCtr="1"/>
        <a:lstStyle/>
        <a:p>
          <a:pPr algn="just">
            <a:defRPr sz="900" b="1" i="0" u="none" strike="noStrike" kern="1200" cap="none" spc="0" normalizeH="0" baseline="0">
              <a:solidFill>
                <a:sysClr val="windowText" lastClr="000000"/>
              </a:solidFill>
              <a:latin typeface="+mj-lt"/>
              <a:ea typeface="+mj-ea"/>
              <a:cs typeface="Times New Roman" panose="02020603050405020304" pitchFamily="18" charset="0"/>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'CUADROS TABULACION'!$A$67</c:f>
              <c:strCache>
                <c:ptCount val="1"/>
                <c:pt idx="0">
                  <c:v>INCREMENTO DE PRECIOS DE MERCADO</c:v>
                </c:pt>
              </c:strCache>
            </c:strRef>
          </c:tx>
          <c:spPr>
            <a:solidFill>
              <a:srgbClr val="025198"/>
            </a:solidFill>
            <a:ln>
              <a:noFill/>
            </a:ln>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TABULACION'!$C$66</c:f>
              <c:strCache>
                <c:ptCount val="1"/>
                <c:pt idx="0">
                  <c:v>%</c:v>
                </c:pt>
              </c:strCache>
            </c:strRef>
          </c:cat>
          <c:val>
            <c:numRef>
              <c:f>'CUADROS TABULACION'!$C$67</c:f>
              <c:numCache>
                <c:formatCode>0%</c:formatCode>
                <c:ptCount val="1"/>
                <c:pt idx="0">
                  <c:v>0.17761904761904762</c:v>
                </c:pt>
              </c:numCache>
            </c:numRef>
          </c:val>
          <c:extLst xmlns:c16r2="http://schemas.microsoft.com/office/drawing/2015/06/chart">
            <c:ext xmlns:c16="http://schemas.microsoft.com/office/drawing/2014/chart" uri="{C3380CC4-5D6E-409C-BE32-E72D297353CC}">
              <c16:uniqueId val="{00000001-B15B-4676-9D90-8FDE41709C0A}"/>
            </c:ext>
          </c:extLst>
        </c:ser>
        <c:ser>
          <c:idx val="1"/>
          <c:order val="1"/>
          <c:tx>
            <c:strRef>
              <c:f>'CUADROS TABULACION'!$A$68</c:f>
              <c:strCache>
                <c:ptCount val="1"/>
                <c:pt idx="0">
                  <c:v>DISMINUCIÓN DEL VOLUMEN DE VENTAS</c:v>
                </c:pt>
              </c:strCache>
            </c:strRef>
          </c:tx>
          <c:spPr>
            <a:solidFill>
              <a:schemeClr val="accent2"/>
            </a:solidFill>
            <a:ln>
              <a:noFill/>
            </a:ln>
            <a:effectLst/>
            <a:sp3d/>
          </c:spPr>
          <c:invertIfNegative val="0"/>
          <c:dLbls>
            <c:spPr>
              <a:noFill/>
              <a:ln>
                <a:noFill/>
              </a:ln>
              <a:effectLst/>
            </c:spPr>
            <c:txPr>
              <a:bodyPr rot="-5400000" spcFirstLastPara="1" vertOverflow="ellipsis" wrap="square" lIns="38100" tIns="19050" rIns="38100" bIns="19050" anchor="ctr" anchorCtr="0">
                <a:spAutoFit/>
              </a:bodyPr>
              <a:lstStyle/>
              <a:p>
                <a:pPr algn="ctr">
                  <a:defRPr lang="es-EC"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TABULACION'!$C$66</c:f>
              <c:strCache>
                <c:ptCount val="1"/>
                <c:pt idx="0">
                  <c:v>%</c:v>
                </c:pt>
              </c:strCache>
            </c:strRef>
          </c:cat>
          <c:val>
            <c:numRef>
              <c:f>'CUADROS TABULACION'!$C$68</c:f>
              <c:numCache>
                <c:formatCode>0%</c:formatCode>
                <c:ptCount val="1"/>
                <c:pt idx="0">
                  <c:v>0.15452380952380954</c:v>
                </c:pt>
              </c:numCache>
            </c:numRef>
          </c:val>
          <c:extLst xmlns:c16r2="http://schemas.microsoft.com/office/drawing/2015/06/chart">
            <c:ext xmlns:c16="http://schemas.microsoft.com/office/drawing/2014/chart" uri="{C3380CC4-5D6E-409C-BE32-E72D297353CC}">
              <c16:uniqueId val="{00000003-B15B-4676-9D90-8FDE41709C0A}"/>
            </c:ext>
          </c:extLst>
        </c:ser>
        <c:ser>
          <c:idx val="2"/>
          <c:order val="2"/>
          <c:tx>
            <c:strRef>
              <c:f>'CUADROS TABULACION'!$A$69</c:f>
              <c:strCache>
                <c:ptCount val="1"/>
                <c:pt idx="0">
                  <c:v>DISMINUCIÓN DE LA LIQUIDEZ</c:v>
                </c:pt>
              </c:strCache>
            </c:strRef>
          </c:tx>
          <c:spPr>
            <a:solidFill>
              <a:srgbClr val="00B0F0"/>
            </a:solidFill>
            <a:ln>
              <a:solidFill>
                <a:srgbClr val="7030A0"/>
              </a:solidFill>
            </a:ln>
            <a:effectLst/>
            <a:sp3d>
              <a:contourClr>
                <a:srgbClr val="7030A0"/>
              </a:contourClr>
            </a:sp3d>
          </c:spPr>
          <c:invertIfNegative val="0"/>
          <c:dLbls>
            <c:spPr>
              <a:noFill/>
              <a:ln>
                <a:noFill/>
              </a:ln>
              <a:effectLst/>
            </c:spPr>
            <c:txPr>
              <a:bodyPr rot="-5400000" spcFirstLastPara="1" vertOverflow="ellipsis" wrap="square" lIns="38100" tIns="19050" rIns="38100" bIns="19050" anchor="ctr" anchorCtr="0">
                <a:spAutoFit/>
              </a:bodyPr>
              <a:lstStyle/>
              <a:p>
                <a:pPr algn="ctr">
                  <a:defRPr lang="es-EC"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TABULACION'!$C$66</c:f>
              <c:strCache>
                <c:ptCount val="1"/>
                <c:pt idx="0">
                  <c:v>%</c:v>
                </c:pt>
              </c:strCache>
            </c:strRef>
          </c:cat>
          <c:val>
            <c:numRef>
              <c:f>'CUADROS TABULACION'!$C$69</c:f>
              <c:numCache>
                <c:formatCode>0%</c:formatCode>
                <c:ptCount val="1"/>
                <c:pt idx="0">
                  <c:v>0.14404761904761904</c:v>
                </c:pt>
              </c:numCache>
            </c:numRef>
          </c:val>
          <c:extLst xmlns:c16r2="http://schemas.microsoft.com/office/drawing/2015/06/chart">
            <c:ext xmlns:c16="http://schemas.microsoft.com/office/drawing/2014/chart" uri="{C3380CC4-5D6E-409C-BE32-E72D297353CC}">
              <c16:uniqueId val="{00000005-B15B-4676-9D90-8FDE41709C0A}"/>
            </c:ext>
          </c:extLst>
        </c:ser>
        <c:ser>
          <c:idx val="3"/>
          <c:order val="3"/>
          <c:tx>
            <c:strRef>
              <c:f>'CUADROS TABULACION'!$A$70</c:f>
              <c:strCache>
                <c:ptCount val="1"/>
                <c:pt idx="0">
                  <c:v>DISMINUCION DEL NÚMERO DE CLIENTES</c:v>
                </c:pt>
              </c:strCache>
            </c:strRef>
          </c:tx>
          <c:spPr>
            <a:solidFill>
              <a:schemeClr val="accent4"/>
            </a:solidFill>
            <a:ln>
              <a:noFill/>
            </a:ln>
            <a:effectLst/>
            <a:sp3d/>
          </c:spPr>
          <c:invertIfNegative val="0"/>
          <c:dLbls>
            <c:spPr>
              <a:noFill/>
              <a:ln>
                <a:noFill/>
              </a:ln>
              <a:effectLst/>
            </c:spPr>
            <c:txPr>
              <a:bodyPr rot="-5400000" spcFirstLastPara="1" vertOverflow="ellipsis" wrap="square" lIns="38100" tIns="19050" rIns="38100" bIns="19050" anchor="ctr" anchorCtr="0">
                <a:spAutoFit/>
              </a:bodyPr>
              <a:lstStyle/>
              <a:p>
                <a:pPr algn="ctr">
                  <a:defRPr lang="es-EC"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TABULACION'!$C$66</c:f>
              <c:strCache>
                <c:ptCount val="1"/>
                <c:pt idx="0">
                  <c:v>%</c:v>
                </c:pt>
              </c:strCache>
            </c:strRef>
          </c:cat>
          <c:val>
            <c:numRef>
              <c:f>'CUADROS TABULACION'!$C$70</c:f>
              <c:numCache>
                <c:formatCode>0%</c:formatCode>
                <c:ptCount val="1"/>
                <c:pt idx="0">
                  <c:v>0.155</c:v>
                </c:pt>
              </c:numCache>
            </c:numRef>
          </c:val>
          <c:extLst xmlns:c16r2="http://schemas.microsoft.com/office/drawing/2015/06/chart">
            <c:ext xmlns:c16="http://schemas.microsoft.com/office/drawing/2014/chart" uri="{C3380CC4-5D6E-409C-BE32-E72D297353CC}">
              <c16:uniqueId val="{00000007-B15B-4676-9D90-8FDE41709C0A}"/>
            </c:ext>
          </c:extLst>
        </c:ser>
        <c:ser>
          <c:idx val="4"/>
          <c:order val="4"/>
          <c:tx>
            <c:strRef>
              <c:f>'CUADROS TABULACION'!$A$71</c:f>
              <c:strCache>
                <c:ptCount val="1"/>
                <c:pt idx="0">
                  <c:v>LIMITACION AL ACCESO DE PRODUCTOS DE CALIDAD</c:v>
                </c:pt>
              </c:strCache>
            </c:strRef>
          </c:tx>
          <c:spPr>
            <a:solidFill>
              <a:schemeClr val="accent5">
                <a:lumMod val="50000"/>
              </a:schemeClr>
            </a:solidFill>
            <a:ln>
              <a:solidFill>
                <a:srgbClr val="002060"/>
              </a:solidFill>
            </a:ln>
            <a:effectLst/>
            <a:sp3d>
              <a:contourClr>
                <a:srgbClr val="002060"/>
              </a:contourClr>
            </a:sp3d>
          </c:spPr>
          <c:invertIfNegative val="0"/>
          <c:dLbls>
            <c:spPr>
              <a:noFill/>
              <a:ln>
                <a:noFill/>
              </a:ln>
              <a:effectLst/>
            </c:spPr>
            <c:txPr>
              <a:bodyPr rot="-5400000" spcFirstLastPara="1" vertOverflow="ellipsis" wrap="square" lIns="38100" tIns="19050" rIns="38100" bIns="19050" anchor="ctr" anchorCtr="0">
                <a:spAutoFit/>
              </a:bodyPr>
              <a:lstStyle/>
              <a:p>
                <a:pPr algn="ctr">
                  <a:defRPr lang="es-EC"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TABULACION'!$C$66</c:f>
              <c:strCache>
                <c:ptCount val="1"/>
                <c:pt idx="0">
                  <c:v>%</c:v>
                </c:pt>
              </c:strCache>
            </c:strRef>
          </c:cat>
          <c:val>
            <c:numRef>
              <c:f>'CUADROS TABULACION'!$C$71</c:f>
              <c:numCache>
                <c:formatCode>0%</c:formatCode>
                <c:ptCount val="1"/>
                <c:pt idx="0">
                  <c:v>0.12976190476190477</c:v>
                </c:pt>
              </c:numCache>
            </c:numRef>
          </c:val>
          <c:extLst xmlns:c16r2="http://schemas.microsoft.com/office/drawing/2015/06/chart">
            <c:ext xmlns:c16="http://schemas.microsoft.com/office/drawing/2014/chart" uri="{C3380CC4-5D6E-409C-BE32-E72D297353CC}">
              <c16:uniqueId val="{00000009-B15B-4676-9D90-8FDE41709C0A}"/>
            </c:ext>
          </c:extLst>
        </c:ser>
        <c:ser>
          <c:idx val="5"/>
          <c:order val="5"/>
          <c:tx>
            <c:strRef>
              <c:f>'CUADROS TABULACION'!$A$72</c:f>
              <c:strCache>
                <c:ptCount val="1"/>
                <c:pt idx="0">
                  <c:v>AUMENTO DEL DESEMPLEO</c:v>
                </c:pt>
              </c:strCache>
            </c:strRef>
          </c:tx>
          <c:spPr>
            <a:solidFill>
              <a:srgbClr val="0066FF"/>
            </a:solidFill>
            <a:ln>
              <a:noFill/>
            </a:ln>
            <a:effectLst/>
            <a:sp3d/>
          </c:spPr>
          <c:invertIfNegative val="0"/>
          <c:dLbls>
            <c:spPr>
              <a:noFill/>
              <a:ln>
                <a:noFill/>
              </a:ln>
              <a:effectLst/>
            </c:spPr>
            <c:txPr>
              <a:bodyPr rot="-5400000" spcFirstLastPara="1" vertOverflow="ellipsis" wrap="square" lIns="38100" tIns="19050" rIns="38100" bIns="19050" anchor="ctr" anchorCtr="0">
                <a:spAutoFit/>
              </a:bodyPr>
              <a:lstStyle/>
              <a:p>
                <a:pPr algn="ctr">
                  <a:defRPr lang="es-EC"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TABULACION'!$C$66</c:f>
              <c:strCache>
                <c:ptCount val="1"/>
                <c:pt idx="0">
                  <c:v>%</c:v>
                </c:pt>
              </c:strCache>
            </c:strRef>
          </c:cat>
          <c:val>
            <c:numRef>
              <c:f>'CUADROS TABULACION'!$C$72</c:f>
              <c:numCache>
                <c:formatCode>0%</c:formatCode>
                <c:ptCount val="1"/>
                <c:pt idx="0">
                  <c:v>0.11833333333333333</c:v>
                </c:pt>
              </c:numCache>
            </c:numRef>
          </c:val>
          <c:extLst xmlns:c16r2="http://schemas.microsoft.com/office/drawing/2015/06/chart">
            <c:ext xmlns:c16="http://schemas.microsoft.com/office/drawing/2014/chart" uri="{C3380CC4-5D6E-409C-BE32-E72D297353CC}">
              <c16:uniqueId val="{0000000B-B15B-4676-9D90-8FDE41709C0A}"/>
            </c:ext>
          </c:extLst>
        </c:ser>
        <c:ser>
          <c:idx val="6"/>
          <c:order val="6"/>
          <c:tx>
            <c:strRef>
              <c:f>'CUADROS TABULACION'!$A$73</c:f>
              <c:strCache>
                <c:ptCount val="1"/>
                <c:pt idx="0">
                  <c:v>QUIEBRE DE EMPRESAS</c:v>
                </c:pt>
              </c:strCache>
            </c:strRef>
          </c:tx>
          <c:spPr>
            <a:solidFill>
              <a:schemeClr val="accent1">
                <a:lumMod val="60000"/>
              </a:schemeClr>
            </a:solidFill>
            <a:ln>
              <a:noFill/>
            </a:ln>
            <a:effectLst/>
            <a:sp3d/>
          </c:spPr>
          <c:invertIfNegative val="0"/>
          <c:dLbls>
            <c:spPr>
              <a:noFill/>
              <a:ln>
                <a:noFill/>
              </a:ln>
              <a:effectLst/>
            </c:spPr>
            <c:txPr>
              <a:bodyPr rot="-5400000" spcFirstLastPara="1" vertOverflow="ellipsis" wrap="square" lIns="38100" tIns="19050" rIns="38100" bIns="19050" anchor="ctr" anchorCtr="0">
                <a:spAutoFit/>
              </a:bodyPr>
              <a:lstStyle/>
              <a:p>
                <a:pPr algn="ctr">
                  <a:defRPr lang="es-EC" sz="7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TABULACION'!$C$66</c:f>
              <c:strCache>
                <c:ptCount val="1"/>
                <c:pt idx="0">
                  <c:v>%</c:v>
                </c:pt>
              </c:strCache>
            </c:strRef>
          </c:cat>
          <c:val>
            <c:numRef>
              <c:f>'CUADROS TABULACION'!$C$73</c:f>
              <c:numCache>
                <c:formatCode>0%</c:formatCode>
                <c:ptCount val="1"/>
                <c:pt idx="0">
                  <c:v>0.12071428571428572</c:v>
                </c:pt>
              </c:numCache>
            </c:numRef>
          </c:val>
          <c:extLst xmlns:c16r2="http://schemas.microsoft.com/office/drawing/2015/06/chart">
            <c:ext xmlns:c16="http://schemas.microsoft.com/office/drawing/2014/chart" uri="{C3380CC4-5D6E-409C-BE32-E72D297353CC}">
              <c16:uniqueId val="{0000000D-B15B-4676-9D90-8FDE41709C0A}"/>
            </c:ext>
          </c:extLst>
        </c:ser>
        <c:dLbls>
          <c:showLegendKey val="0"/>
          <c:showVal val="1"/>
          <c:showCatName val="0"/>
          <c:showSerName val="0"/>
          <c:showPercent val="0"/>
          <c:showBubbleSize val="0"/>
        </c:dLbls>
        <c:gapWidth val="150"/>
        <c:shape val="box"/>
        <c:axId val="168825472"/>
        <c:axId val="168825864"/>
        <c:axId val="0"/>
      </c:bar3DChart>
      <c:catAx>
        <c:axId val="168825472"/>
        <c:scaling>
          <c:orientation val="minMax"/>
        </c:scaling>
        <c:delete val="1"/>
        <c:axPos val="b"/>
        <c:numFmt formatCode="General" sourceLinked="1"/>
        <c:majorTickMark val="none"/>
        <c:minorTickMark val="none"/>
        <c:tickLblPos val="nextTo"/>
        <c:crossAx val="168825864"/>
        <c:crosses val="autoZero"/>
        <c:auto val="1"/>
        <c:lblAlgn val="ctr"/>
        <c:lblOffset val="100"/>
        <c:noMultiLvlLbl val="0"/>
      </c:catAx>
      <c:valAx>
        <c:axId val="16882586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j-lt"/>
                <a:ea typeface="+mn-ea"/>
                <a:cs typeface="Times New Roman" panose="02020603050405020304" pitchFamily="18" charset="0"/>
              </a:defRPr>
            </a:pPr>
            <a:endParaRPr lang="es-EC"/>
          </a:p>
        </c:txPr>
        <c:crossAx val="168825472"/>
        <c:crosses val="autoZero"/>
        <c:crossBetween val="between"/>
      </c:valAx>
      <c:spPr>
        <a:noFill/>
        <a:ln w="25400">
          <a:noFill/>
        </a:ln>
        <a:effectLst/>
      </c:spPr>
    </c:plotArea>
    <c:legend>
      <c:legendPos val="r"/>
      <c:layout>
        <c:manualLayout>
          <c:xMode val="edge"/>
          <c:yMode val="edge"/>
          <c:x val="0.5665716375429185"/>
          <c:y val="0.18652809620479879"/>
          <c:w val="0.39563176698348562"/>
          <c:h val="0.75468213969491615"/>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solidFill>
              <a:latin typeface="+mj-lt"/>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900" b="1" i="0" u="none" strike="noStrike" kern="1200" cap="none" baseline="0">
                <a:solidFill>
                  <a:sysClr val="windowText" lastClr="000000"/>
                </a:solidFill>
                <a:latin typeface="+mj-lt"/>
                <a:ea typeface="+mn-ea"/>
                <a:cs typeface="Times New Roman" panose="02020603050405020304" pitchFamily="18" charset="0"/>
              </a:defRPr>
            </a:pPr>
            <a:r>
              <a:rPr lang="en-US" sz="900" b="1" cap="none" dirty="0" smtClean="0">
                <a:solidFill>
                  <a:sysClr val="windowText" lastClr="000000"/>
                </a:solidFill>
                <a:latin typeface="+mj-lt"/>
              </a:rPr>
              <a:t>¿</a:t>
            </a:r>
            <a:r>
              <a:rPr lang="en-US" sz="900" b="1" cap="none" dirty="0" err="1">
                <a:solidFill>
                  <a:sysClr val="windowText" lastClr="000000"/>
                </a:solidFill>
                <a:latin typeface="+mj-lt"/>
              </a:rPr>
              <a:t>Considera</a:t>
            </a:r>
            <a:r>
              <a:rPr lang="en-US" sz="900" b="1" cap="none" dirty="0">
                <a:solidFill>
                  <a:sysClr val="windowText" lastClr="000000"/>
                </a:solidFill>
                <a:latin typeface="+mj-lt"/>
              </a:rPr>
              <a:t> </a:t>
            </a:r>
            <a:r>
              <a:rPr lang="en-US" sz="900" b="1" cap="none" dirty="0" err="1">
                <a:solidFill>
                  <a:sysClr val="windowText" lastClr="000000"/>
                </a:solidFill>
                <a:latin typeface="+mj-lt"/>
              </a:rPr>
              <a:t>usted</a:t>
            </a:r>
            <a:r>
              <a:rPr lang="en-US" sz="900" b="1" cap="none" dirty="0">
                <a:solidFill>
                  <a:sysClr val="windowText" lastClr="000000"/>
                </a:solidFill>
                <a:latin typeface="+mj-lt"/>
              </a:rPr>
              <a:t> </a:t>
            </a:r>
            <a:r>
              <a:rPr lang="en-US" sz="900" b="1" cap="none" dirty="0" err="1">
                <a:solidFill>
                  <a:sysClr val="windowText" lastClr="000000"/>
                </a:solidFill>
                <a:latin typeface="+mj-lt"/>
              </a:rPr>
              <a:t>que</a:t>
            </a:r>
            <a:r>
              <a:rPr lang="en-US" sz="900" b="1" cap="none" dirty="0">
                <a:solidFill>
                  <a:sysClr val="windowText" lastClr="000000"/>
                </a:solidFill>
                <a:latin typeface="+mj-lt"/>
              </a:rPr>
              <a:t> la </a:t>
            </a:r>
            <a:r>
              <a:rPr lang="en-US" sz="900" b="1" cap="none" dirty="0" err="1">
                <a:solidFill>
                  <a:sysClr val="windowText" lastClr="000000"/>
                </a:solidFill>
                <a:latin typeface="+mj-lt"/>
              </a:rPr>
              <a:t>imposición</a:t>
            </a:r>
            <a:r>
              <a:rPr lang="en-US" sz="900" b="1" cap="none" dirty="0">
                <a:solidFill>
                  <a:sysClr val="windowText" lastClr="000000"/>
                </a:solidFill>
                <a:latin typeface="+mj-lt"/>
              </a:rPr>
              <a:t> de </a:t>
            </a:r>
            <a:r>
              <a:rPr lang="en-US" sz="900" b="1" cap="none" dirty="0" err="1">
                <a:solidFill>
                  <a:sysClr val="windowText" lastClr="000000"/>
                </a:solidFill>
                <a:latin typeface="+mj-lt"/>
              </a:rPr>
              <a:t>las</a:t>
            </a:r>
            <a:r>
              <a:rPr lang="en-US" sz="900" b="1" cap="none" dirty="0">
                <a:solidFill>
                  <a:sysClr val="windowText" lastClr="000000"/>
                </a:solidFill>
                <a:latin typeface="+mj-lt"/>
              </a:rPr>
              <a:t> </a:t>
            </a:r>
            <a:r>
              <a:rPr lang="en-US" sz="900" b="1" cap="none" dirty="0" err="1">
                <a:solidFill>
                  <a:sysClr val="windowText" lastClr="000000"/>
                </a:solidFill>
                <a:latin typeface="+mj-lt"/>
              </a:rPr>
              <a:t>salvaguardias</a:t>
            </a:r>
            <a:r>
              <a:rPr lang="en-US" sz="900" b="1" cap="none" dirty="0">
                <a:solidFill>
                  <a:sysClr val="windowText" lastClr="000000"/>
                </a:solidFill>
                <a:latin typeface="+mj-lt"/>
              </a:rPr>
              <a:t> </a:t>
            </a:r>
            <a:r>
              <a:rPr lang="en-US" sz="900" b="1" cap="none" dirty="0" err="1">
                <a:solidFill>
                  <a:sysClr val="windowText" lastClr="000000"/>
                </a:solidFill>
                <a:latin typeface="+mj-lt"/>
              </a:rPr>
              <a:t>afectó</a:t>
            </a:r>
            <a:r>
              <a:rPr lang="en-US" sz="900" b="1" cap="none" dirty="0">
                <a:solidFill>
                  <a:sysClr val="windowText" lastClr="000000"/>
                </a:solidFill>
                <a:latin typeface="+mj-lt"/>
              </a:rPr>
              <a:t> a </a:t>
            </a:r>
            <a:r>
              <a:rPr lang="en-US" sz="900" b="1" cap="none" dirty="0" err="1">
                <a:solidFill>
                  <a:sysClr val="windowText" lastClr="000000"/>
                </a:solidFill>
                <a:latin typeface="+mj-lt"/>
              </a:rPr>
              <a:t>su</a:t>
            </a:r>
            <a:r>
              <a:rPr lang="en-US" sz="900" b="1" cap="none" dirty="0">
                <a:solidFill>
                  <a:sysClr val="windowText" lastClr="000000"/>
                </a:solidFill>
                <a:latin typeface="+mj-lt"/>
              </a:rPr>
              <a:t> </a:t>
            </a:r>
            <a:r>
              <a:rPr lang="en-US" sz="900" b="1" cap="none" dirty="0" err="1">
                <a:solidFill>
                  <a:sysClr val="windowText" lastClr="000000"/>
                </a:solidFill>
                <a:latin typeface="+mj-lt"/>
              </a:rPr>
              <a:t>grado</a:t>
            </a:r>
            <a:r>
              <a:rPr lang="en-US" sz="900" b="1" cap="none" dirty="0">
                <a:solidFill>
                  <a:sysClr val="windowText" lastClr="000000"/>
                </a:solidFill>
                <a:latin typeface="+mj-lt"/>
              </a:rPr>
              <a:t> de </a:t>
            </a:r>
            <a:r>
              <a:rPr lang="en-US" sz="900" b="1" cap="none" dirty="0" err="1">
                <a:solidFill>
                  <a:sysClr val="windowText" lastClr="000000"/>
                </a:solidFill>
                <a:latin typeface="+mj-lt"/>
              </a:rPr>
              <a:t>liquidez</a:t>
            </a:r>
            <a:r>
              <a:rPr lang="en-US" sz="900" b="1" cap="none" dirty="0">
                <a:solidFill>
                  <a:sysClr val="windowText" lastClr="000000"/>
                </a:solidFill>
                <a:latin typeface="+mj-lt"/>
              </a:rPr>
              <a:t>?</a:t>
            </a: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'CUADROS TABULACION'!$C$82</c:f>
              <c:strCache>
                <c:ptCount val="1"/>
                <c:pt idx="0">
                  <c:v>%</c:v>
                </c:pt>
              </c:strCache>
            </c:strRef>
          </c:tx>
          <c:dPt>
            <c:idx val="0"/>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B1DF-44EB-B854-3080D72B8BF1}"/>
              </c:ext>
            </c:extLst>
          </c:dPt>
          <c:dPt>
            <c:idx val="1"/>
            <c:bubble3D val="0"/>
            <c:spPr>
              <a:solidFill>
                <a:srgbClr val="00FFCC"/>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B1DF-44EB-B854-3080D72B8BF1}"/>
              </c:ext>
            </c:extLst>
          </c:dPt>
          <c:dLbls>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mj-lt"/>
                    <a:ea typeface="+mn-ea"/>
                    <a:cs typeface="Times New Roman" panose="02020603050405020304" pitchFamily="18" charset="0"/>
                  </a:defRPr>
                </a:pPr>
                <a:endParaRPr lang="es-EC"/>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'CUADROS TABULACION'!$A$83:$A$84</c:f>
              <c:strCache>
                <c:ptCount val="2"/>
                <c:pt idx="0">
                  <c:v>SI</c:v>
                </c:pt>
                <c:pt idx="1">
                  <c:v>NO</c:v>
                </c:pt>
              </c:strCache>
            </c:strRef>
          </c:cat>
          <c:val>
            <c:numRef>
              <c:f>'CUADROS TABULACION'!$C$83:$C$84</c:f>
              <c:numCache>
                <c:formatCode>0%</c:formatCode>
                <c:ptCount val="2"/>
                <c:pt idx="0">
                  <c:v>0.98666666666666669</c:v>
                </c:pt>
                <c:pt idx="1">
                  <c:v>1.3333333333333334E-2</c:v>
                </c:pt>
              </c:numCache>
            </c:numRef>
          </c:val>
          <c:extLst xmlns:c16r2="http://schemas.microsoft.com/office/drawing/2015/06/chart">
            <c:ext xmlns:c16="http://schemas.microsoft.com/office/drawing/2014/chart" uri="{C3380CC4-5D6E-409C-BE32-E72D297353CC}">
              <c16:uniqueId val="{00000004-B1DF-44EB-B854-3080D72B8BF1}"/>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sz="900">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900" b="1" i="0" u="none" strike="noStrike" kern="1200" cap="none" spc="0" normalizeH="0" baseline="0">
                <a:solidFill>
                  <a:schemeClr val="tx1"/>
                </a:solidFill>
                <a:latin typeface="+mj-lt"/>
                <a:ea typeface="+mj-ea"/>
                <a:cs typeface="Times New Roman" panose="02020603050405020304" pitchFamily="18" charset="0"/>
              </a:defRPr>
            </a:pPr>
            <a:r>
              <a:rPr lang="en-US" sz="900" b="1" dirty="0" smtClean="0">
                <a:solidFill>
                  <a:schemeClr val="tx1"/>
                </a:solidFill>
              </a:rPr>
              <a:t>Su </a:t>
            </a:r>
            <a:r>
              <a:rPr lang="en-US" sz="900" b="1" dirty="0" err="1">
                <a:solidFill>
                  <a:schemeClr val="tx1"/>
                </a:solidFill>
              </a:rPr>
              <a:t>respuesta</a:t>
            </a:r>
            <a:r>
              <a:rPr lang="en-US" sz="900" b="1" dirty="0">
                <a:solidFill>
                  <a:schemeClr val="tx1"/>
                </a:solidFill>
              </a:rPr>
              <a:t> anterior </a:t>
            </a:r>
            <a:r>
              <a:rPr lang="en-US" sz="900" b="1" dirty="0" err="1">
                <a:solidFill>
                  <a:schemeClr val="tx1"/>
                </a:solidFill>
              </a:rPr>
              <a:t>es</a:t>
            </a:r>
            <a:r>
              <a:rPr lang="en-US" sz="900" b="1" dirty="0">
                <a:solidFill>
                  <a:schemeClr val="tx1"/>
                </a:solidFill>
              </a:rPr>
              <a:t> </a:t>
            </a:r>
            <a:r>
              <a:rPr lang="en-US" sz="900" b="1" dirty="0" err="1">
                <a:solidFill>
                  <a:schemeClr val="tx1"/>
                </a:solidFill>
              </a:rPr>
              <a:t>afirmativa</a:t>
            </a:r>
            <a:r>
              <a:rPr lang="en-US" sz="900" b="1" dirty="0">
                <a:solidFill>
                  <a:schemeClr val="tx1"/>
                </a:solidFill>
              </a:rPr>
              <a:t>. ¿</a:t>
            </a:r>
            <a:r>
              <a:rPr lang="en-US" sz="900" b="1" dirty="0" err="1">
                <a:solidFill>
                  <a:schemeClr val="tx1"/>
                </a:solidFill>
              </a:rPr>
              <a:t>Qué</a:t>
            </a:r>
            <a:r>
              <a:rPr lang="en-US" sz="900" b="1" dirty="0">
                <a:solidFill>
                  <a:schemeClr val="tx1"/>
                </a:solidFill>
              </a:rPr>
              <a:t> </a:t>
            </a:r>
            <a:r>
              <a:rPr lang="en-US" sz="900" b="1" dirty="0" err="1">
                <a:solidFill>
                  <a:schemeClr val="tx1"/>
                </a:solidFill>
              </a:rPr>
              <a:t>porcentaje</a:t>
            </a:r>
            <a:r>
              <a:rPr lang="en-US" sz="900" b="1" dirty="0">
                <a:solidFill>
                  <a:schemeClr val="tx1"/>
                </a:solidFill>
              </a:rPr>
              <a:t> en mayor </a:t>
            </a:r>
            <a:r>
              <a:rPr lang="en-US" sz="900" b="1" dirty="0" err="1">
                <a:solidFill>
                  <a:schemeClr val="tx1"/>
                </a:solidFill>
              </a:rPr>
              <a:t>medida</a:t>
            </a:r>
            <a:r>
              <a:rPr lang="en-US" sz="900" b="1" dirty="0">
                <a:solidFill>
                  <a:schemeClr val="tx1"/>
                </a:solidFill>
              </a:rPr>
              <a:t>?</a:t>
            </a:r>
            <a:endParaRPr lang="es-EC" sz="900" b="1" dirty="0">
              <a:solidFill>
                <a:schemeClr val="tx1"/>
              </a:solidFill>
            </a:endParaRPr>
          </a:p>
        </c:rich>
      </c:tx>
      <c:overlay val="0"/>
      <c:spPr>
        <a:noFill/>
        <a:ln>
          <a:noFill/>
        </a:ln>
        <a:effectLst/>
      </c:spPr>
      <c:txPr>
        <a:bodyPr rot="0" spcFirstLastPara="1" vertOverflow="ellipsis" vert="horz" wrap="square" anchor="ctr" anchorCtr="1"/>
        <a:lstStyle/>
        <a:p>
          <a:pPr algn="just">
            <a:defRPr sz="900" b="1" i="0" u="none" strike="noStrike" kern="1200" cap="none" spc="0" normalizeH="0" baseline="0">
              <a:solidFill>
                <a:schemeClr val="tx1"/>
              </a:solidFill>
              <a:latin typeface="+mj-lt"/>
              <a:ea typeface="+mj-ea"/>
              <a:cs typeface="Times New Roman" panose="02020603050405020304" pitchFamily="18" charset="0"/>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7"/>
          <c:order val="0"/>
          <c:tx>
            <c:strRef>
              <c:f>'CUADROS TABULACION'!$A$97</c:f>
              <c:strCache>
                <c:ptCount val="1"/>
                <c:pt idx="0">
                  <c:v>(1) 5%</c:v>
                </c:pt>
              </c:strCache>
            </c:strRef>
          </c:tx>
          <c:spPr>
            <a:solidFill>
              <a:schemeClr val="accent2">
                <a:lumMod val="60000"/>
              </a:schemeClr>
            </a:solidFill>
            <a:ln>
              <a:noFill/>
            </a:ln>
            <a:effectLst/>
            <a:sp3d/>
          </c:spPr>
          <c:invertIfNegative val="0"/>
          <c:dLbls>
            <c:spPr>
              <a:noFill/>
              <a:ln>
                <a:noFill/>
              </a:ln>
              <a:effectLst/>
            </c:spPr>
            <c:txPr>
              <a:bodyPr rot="-5400000" spcFirstLastPara="1" vertOverflow="ellipsis" wrap="square" anchor="ctr" anchorCtr="1"/>
              <a:lstStyle/>
              <a:p>
                <a:pPr>
                  <a:defRPr sz="8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TABULACION'!$C$96</c:f>
              <c:strCache>
                <c:ptCount val="1"/>
                <c:pt idx="0">
                  <c:v>%</c:v>
                </c:pt>
              </c:strCache>
            </c:strRef>
          </c:cat>
          <c:val>
            <c:numRef>
              <c:f>'CUADROS TABULACION'!$C$97</c:f>
              <c:numCache>
                <c:formatCode>0%</c:formatCode>
                <c:ptCount val="1"/>
                <c:pt idx="0">
                  <c:v>1.3422818791946308E-2</c:v>
                </c:pt>
              </c:numCache>
            </c:numRef>
          </c:val>
          <c:extLst xmlns:c16r2="http://schemas.microsoft.com/office/drawing/2015/06/chart">
            <c:ext xmlns:c16="http://schemas.microsoft.com/office/drawing/2014/chart" uri="{C3380CC4-5D6E-409C-BE32-E72D297353CC}">
              <c16:uniqueId val="{00000001-C032-4781-B883-8F0AB72C1665}"/>
            </c:ext>
          </c:extLst>
        </c:ser>
        <c:ser>
          <c:idx val="8"/>
          <c:order val="1"/>
          <c:tx>
            <c:strRef>
              <c:f>'CUADROS TABULACION'!$A$98</c:f>
              <c:strCache>
                <c:ptCount val="1"/>
                <c:pt idx="0">
                  <c:v>(2) 15%</c:v>
                </c:pt>
              </c:strCache>
            </c:strRef>
          </c:tx>
          <c:spPr>
            <a:solidFill>
              <a:schemeClr val="accent3">
                <a:lumMod val="60000"/>
              </a:schemeClr>
            </a:solidFill>
            <a:ln>
              <a:noFill/>
            </a:ln>
            <a:effectLst/>
            <a:sp3d/>
          </c:spPr>
          <c:invertIfNegative val="0"/>
          <c:dLbls>
            <c:spPr>
              <a:noFill/>
              <a:ln>
                <a:noFill/>
              </a:ln>
              <a:effectLst/>
            </c:spPr>
            <c:txPr>
              <a:bodyPr rot="-5400000" spcFirstLastPara="1" vertOverflow="ellipsis" wrap="square" anchor="ctr" anchorCtr="1"/>
              <a:lstStyle/>
              <a:p>
                <a:pPr>
                  <a:defRPr sz="8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TABULACION'!$C$96</c:f>
              <c:strCache>
                <c:ptCount val="1"/>
                <c:pt idx="0">
                  <c:v>%</c:v>
                </c:pt>
              </c:strCache>
            </c:strRef>
          </c:cat>
          <c:val>
            <c:numRef>
              <c:f>'CUADROS TABULACION'!$C$98</c:f>
              <c:numCache>
                <c:formatCode>0%</c:formatCode>
                <c:ptCount val="1"/>
                <c:pt idx="0">
                  <c:v>0.15436241610738255</c:v>
                </c:pt>
              </c:numCache>
            </c:numRef>
          </c:val>
          <c:extLst xmlns:c16r2="http://schemas.microsoft.com/office/drawing/2015/06/chart">
            <c:ext xmlns:c16="http://schemas.microsoft.com/office/drawing/2014/chart" uri="{C3380CC4-5D6E-409C-BE32-E72D297353CC}">
              <c16:uniqueId val="{00000003-C032-4781-B883-8F0AB72C1665}"/>
            </c:ext>
          </c:extLst>
        </c:ser>
        <c:ser>
          <c:idx val="9"/>
          <c:order val="2"/>
          <c:tx>
            <c:strRef>
              <c:f>'CUADROS TABULACION'!$A$99</c:f>
              <c:strCache>
                <c:ptCount val="1"/>
                <c:pt idx="0">
                  <c:v>(3) 25%</c:v>
                </c:pt>
              </c:strCache>
            </c:strRef>
          </c:tx>
          <c:spPr>
            <a:solidFill>
              <a:schemeClr val="accent4">
                <a:lumMod val="60000"/>
              </a:schemeClr>
            </a:solidFill>
            <a:ln>
              <a:noFill/>
            </a:ln>
            <a:effectLst/>
            <a:sp3d/>
          </c:spPr>
          <c:invertIfNegative val="0"/>
          <c:dLbls>
            <c:spPr>
              <a:noFill/>
              <a:ln>
                <a:noFill/>
              </a:ln>
              <a:effectLst/>
            </c:spPr>
            <c:txPr>
              <a:bodyPr rot="-5400000" spcFirstLastPara="1" vertOverflow="ellipsis" wrap="square" anchor="ctr" anchorCtr="1"/>
              <a:lstStyle/>
              <a:p>
                <a:pPr>
                  <a:defRPr sz="8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TABULACION'!$C$96</c:f>
              <c:strCache>
                <c:ptCount val="1"/>
                <c:pt idx="0">
                  <c:v>%</c:v>
                </c:pt>
              </c:strCache>
            </c:strRef>
          </c:cat>
          <c:val>
            <c:numRef>
              <c:f>'CUADROS TABULACION'!$C$99</c:f>
              <c:numCache>
                <c:formatCode>0%</c:formatCode>
                <c:ptCount val="1"/>
                <c:pt idx="0">
                  <c:v>0.53020134228187921</c:v>
                </c:pt>
              </c:numCache>
            </c:numRef>
          </c:val>
          <c:extLst xmlns:c16r2="http://schemas.microsoft.com/office/drawing/2015/06/chart">
            <c:ext xmlns:c16="http://schemas.microsoft.com/office/drawing/2014/chart" uri="{C3380CC4-5D6E-409C-BE32-E72D297353CC}">
              <c16:uniqueId val="{00000005-C032-4781-B883-8F0AB72C1665}"/>
            </c:ext>
          </c:extLst>
        </c:ser>
        <c:ser>
          <c:idx val="10"/>
          <c:order val="3"/>
          <c:tx>
            <c:strRef>
              <c:f>'CUADROS TABULACION'!$A$100</c:f>
              <c:strCache>
                <c:ptCount val="1"/>
                <c:pt idx="0">
                  <c:v>(4) 45%</c:v>
                </c:pt>
              </c:strCache>
            </c:strRef>
          </c:tx>
          <c:spPr>
            <a:solidFill>
              <a:schemeClr val="accent5">
                <a:lumMod val="60000"/>
              </a:schemeClr>
            </a:solidFill>
            <a:ln>
              <a:noFill/>
            </a:ln>
            <a:effectLst/>
            <a:sp3d/>
          </c:spPr>
          <c:invertIfNegative val="0"/>
          <c:dLbls>
            <c:dLbl>
              <c:idx val="0"/>
              <c:layout>
                <c:manualLayout>
                  <c:x val="3.4297839506172753E-2"/>
                  <c:y val="-1.610857432775240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spcFirstLastPara="1" vertOverflow="ellipsis" wrap="square" anchor="ctr" anchorCtr="1"/>
              <a:lstStyle/>
              <a:p>
                <a:pPr>
                  <a:defRPr sz="8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 TABULACION'!$C$96</c:f>
              <c:strCache>
                <c:ptCount val="1"/>
                <c:pt idx="0">
                  <c:v>%</c:v>
                </c:pt>
              </c:strCache>
            </c:strRef>
          </c:cat>
          <c:val>
            <c:numRef>
              <c:f>'CUADROS TABULACION'!$C$100</c:f>
              <c:numCache>
                <c:formatCode>0%</c:formatCode>
                <c:ptCount val="1"/>
                <c:pt idx="0">
                  <c:v>0.30201342281879195</c:v>
                </c:pt>
              </c:numCache>
            </c:numRef>
          </c:val>
          <c:extLst xmlns:c16r2="http://schemas.microsoft.com/office/drawing/2015/06/chart">
            <c:ext xmlns:c16="http://schemas.microsoft.com/office/drawing/2014/chart" uri="{C3380CC4-5D6E-409C-BE32-E72D297353CC}">
              <c16:uniqueId val="{00000007-C032-4781-B883-8F0AB72C1665}"/>
            </c:ext>
          </c:extLst>
        </c:ser>
        <c:dLbls>
          <c:showLegendKey val="0"/>
          <c:showVal val="1"/>
          <c:showCatName val="0"/>
          <c:showSerName val="0"/>
          <c:showPercent val="0"/>
          <c:showBubbleSize val="0"/>
        </c:dLbls>
        <c:gapWidth val="150"/>
        <c:shape val="box"/>
        <c:axId val="169310688"/>
        <c:axId val="169311080"/>
        <c:axId val="0"/>
      </c:bar3DChart>
      <c:catAx>
        <c:axId val="169310688"/>
        <c:scaling>
          <c:orientation val="minMax"/>
        </c:scaling>
        <c:delete val="1"/>
        <c:axPos val="b"/>
        <c:numFmt formatCode="General" sourceLinked="1"/>
        <c:majorTickMark val="none"/>
        <c:minorTickMark val="none"/>
        <c:tickLblPos val="nextTo"/>
        <c:crossAx val="169311080"/>
        <c:crosses val="autoZero"/>
        <c:auto val="1"/>
        <c:lblAlgn val="ctr"/>
        <c:lblOffset val="100"/>
        <c:noMultiLvlLbl val="0"/>
      </c:catAx>
      <c:valAx>
        <c:axId val="16931108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j-lt"/>
                <a:ea typeface="+mn-ea"/>
                <a:cs typeface="Times New Roman" panose="02020603050405020304" pitchFamily="18" charset="0"/>
              </a:defRPr>
            </a:pPr>
            <a:endParaRPr lang="es-EC"/>
          </a:p>
        </c:txPr>
        <c:crossAx val="1693106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a:latin typeface="+mj-lt"/>
          <a:cs typeface="Times New Roman" panose="02020603050405020304" pitchFamily="18" charset="0"/>
        </a:defRPr>
      </a:pPr>
      <a:endParaRPr lang="es-EC"/>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800" b="1" i="0" u="none" strike="noStrike" kern="1200" cap="none" spc="0" normalizeH="0" baseline="0">
                <a:solidFill>
                  <a:schemeClr val="tx1"/>
                </a:solidFill>
                <a:latin typeface="+mj-lt"/>
                <a:ea typeface="+mj-ea"/>
                <a:cs typeface="Times New Roman" panose="02020603050405020304" pitchFamily="18" charset="0"/>
              </a:defRPr>
            </a:pPr>
            <a:r>
              <a:rPr lang="en-US" sz="800" b="1" dirty="0" smtClean="0">
                <a:solidFill>
                  <a:schemeClr val="tx1"/>
                </a:solidFill>
              </a:rPr>
              <a:t>¿</a:t>
            </a:r>
            <a:r>
              <a:rPr lang="en-US" sz="800" b="1" dirty="0" err="1">
                <a:solidFill>
                  <a:schemeClr val="tx1"/>
                </a:solidFill>
              </a:rPr>
              <a:t>Qué</a:t>
            </a:r>
            <a:r>
              <a:rPr lang="en-US" sz="800" b="1" dirty="0">
                <a:solidFill>
                  <a:schemeClr val="tx1"/>
                </a:solidFill>
              </a:rPr>
              <a:t> </a:t>
            </a:r>
            <a:r>
              <a:rPr lang="en-US" sz="800" b="1" dirty="0" err="1">
                <a:solidFill>
                  <a:schemeClr val="tx1"/>
                </a:solidFill>
              </a:rPr>
              <a:t>sucedió</a:t>
            </a:r>
            <a:r>
              <a:rPr lang="en-US" sz="800" b="1" dirty="0">
                <a:solidFill>
                  <a:schemeClr val="tx1"/>
                </a:solidFill>
              </a:rPr>
              <a:t> con los </a:t>
            </a:r>
            <a:r>
              <a:rPr lang="en-US" sz="800" b="1" dirty="0" err="1">
                <a:solidFill>
                  <a:schemeClr val="tx1"/>
                </a:solidFill>
              </a:rPr>
              <a:t>precios</a:t>
            </a:r>
            <a:r>
              <a:rPr lang="en-US" sz="800" b="1" dirty="0">
                <a:solidFill>
                  <a:schemeClr val="tx1"/>
                </a:solidFill>
              </a:rPr>
              <a:t> de los </a:t>
            </a:r>
            <a:r>
              <a:rPr lang="en-US" sz="800" b="1" dirty="0" err="1">
                <a:solidFill>
                  <a:schemeClr val="tx1"/>
                </a:solidFill>
              </a:rPr>
              <a:t>productos</a:t>
            </a:r>
            <a:r>
              <a:rPr lang="en-US" sz="800" b="1" dirty="0">
                <a:solidFill>
                  <a:schemeClr val="tx1"/>
                </a:solidFill>
              </a:rPr>
              <a:t> </a:t>
            </a:r>
            <a:r>
              <a:rPr lang="en-US" sz="800" b="1" dirty="0" err="1">
                <a:solidFill>
                  <a:schemeClr val="tx1"/>
                </a:solidFill>
              </a:rPr>
              <a:t>que</a:t>
            </a:r>
            <a:r>
              <a:rPr lang="en-US" sz="800" b="1" dirty="0">
                <a:solidFill>
                  <a:schemeClr val="tx1"/>
                </a:solidFill>
              </a:rPr>
              <a:t> </a:t>
            </a:r>
            <a:r>
              <a:rPr lang="en-US" sz="800" b="1" dirty="0" err="1">
                <a:solidFill>
                  <a:schemeClr val="tx1"/>
                </a:solidFill>
              </a:rPr>
              <a:t>usted</a:t>
            </a:r>
            <a:r>
              <a:rPr lang="en-US" sz="800" b="1" dirty="0">
                <a:solidFill>
                  <a:schemeClr val="tx1"/>
                </a:solidFill>
              </a:rPr>
              <a:t> </a:t>
            </a:r>
            <a:r>
              <a:rPr lang="en-US" sz="800" b="1" dirty="0" err="1">
                <a:solidFill>
                  <a:schemeClr val="tx1"/>
                </a:solidFill>
              </a:rPr>
              <a:t>vende</a:t>
            </a:r>
            <a:r>
              <a:rPr lang="en-US" sz="800" b="1" dirty="0">
                <a:solidFill>
                  <a:schemeClr val="tx1"/>
                </a:solidFill>
              </a:rPr>
              <a:t> con la </a:t>
            </a:r>
            <a:r>
              <a:rPr lang="en-US" sz="800" b="1" dirty="0" err="1">
                <a:solidFill>
                  <a:schemeClr val="tx1"/>
                </a:solidFill>
              </a:rPr>
              <a:t>imposición</a:t>
            </a:r>
            <a:r>
              <a:rPr lang="en-US" sz="800" b="1" dirty="0">
                <a:solidFill>
                  <a:schemeClr val="tx1"/>
                </a:solidFill>
              </a:rPr>
              <a:t> de </a:t>
            </a:r>
            <a:r>
              <a:rPr lang="en-US" sz="800" b="1" dirty="0" err="1">
                <a:solidFill>
                  <a:schemeClr val="tx1"/>
                </a:solidFill>
              </a:rPr>
              <a:t>las</a:t>
            </a:r>
            <a:r>
              <a:rPr lang="en-US" sz="800" b="1" dirty="0">
                <a:solidFill>
                  <a:schemeClr val="tx1"/>
                </a:solidFill>
              </a:rPr>
              <a:t> </a:t>
            </a:r>
            <a:r>
              <a:rPr lang="en-US" sz="800" b="1" dirty="0" err="1">
                <a:solidFill>
                  <a:schemeClr val="tx1"/>
                </a:solidFill>
              </a:rPr>
              <a:t>salvaguardias</a:t>
            </a:r>
            <a:r>
              <a:rPr lang="en-US" sz="800" b="1" dirty="0">
                <a:solidFill>
                  <a:schemeClr val="tx1"/>
                </a:solidFill>
              </a:rPr>
              <a:t>?</a:t>
            </a:r>
            <a:endParaRPr lang="es-EC" sz="800" b="1" dirty="0">
              <a:solidFill>
                <a:schemeClr val="tx1"/>
              </a:solidFill>
            </a:endParaRPr>
          </a:p>
        </c:rich>
      </c:tx>
      <c:layout>
        <c:manualLayout>
          <c:xMode val="edge"/>
          <c:yMode val="edge"/>
          <c:x val="7.429327915570344E-2"/>
          <c:y val="4.0271652470120892E-2"/>
        </c:manualLayout>
      </c:layout>
      <c:overlay val="0"/>
      <c:spPr>
        <a:noFill/>
        <a:ln>
          <a:noFill/>
        </a:ln>
        <a:effectLst/>
      </c:spPr>
      <c:txPr>
        <a:bodyPr rot="0" spcFirstLastPara="1" vertOverflow="ellipsis" vert="horz" wrap="square" anchor="ctr" anchorCtr="1"/>
        <a:lstStyle/>
        <a:p>
          <a:pPr algn="just">
            <a:defRPr sz="800" b="1" i="0" u="none" strike="noStrike" kern="1200" cap="none" spc="0" normalizeH="0" baseline="0">
              <a:solidFill>
                <a:schemeClr val="tx1"/>
              </a:solidFill>
              <a:latin typeface="+mj-lt"/>
              <a:ea typeface="+mj-ea"/>
              <a:cs typeface="Times New Roman" panose="02020603050405020304" pitchFamily="18" charset="0"/>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9308233022596314E-2"/>
          <c:y val="0.23920987654320988"/>
          <c:w val="0.65334338954757087"/>
          <c:h val="0.67092213473315832"/>
        </c:manualLayout>
      </c:layout>
      <c:bar3DChart>
        <c:barDir val="col"/>
        <c:grouping val="clustered"/>
        <c:varyColors val="0"/>
        <c:ser>
          <c:idx val="7"/>
          <c:order val="0"/>
          <c:tx>
            <c:strRef>
              <c:f>'CUADROS TABULACION'!$A$113</c:f>
              <c:strCache>
                <c:ptCount val="1"/>
                <c:pt idx="0">
                  <c:v>INCREMENTARON</c:v>
                </c:pt>
              </c:strCache>
            </c:strRef>
          </c:tx>
          <c:spPr>
            <a:solidFill>
              <a:schemeClr val="accent2">
                <a:lumMod val="60000"/>
              </a:schemeClr>
            </a:solidFill>
            <a:ln>
              <a:noFill/>
            </a:ln>
            <a:effectLst/>
            <a:sp3d/>
          </c:spPr>
          <c:invertIfNegative val="0"/>
          <c:dLbls>
            <c:dLbl>
              <c:idx val="0"/>
              <c:layout>
                <c:manualLayout>
                  <c:x val="6.8189028379562769E-2"/>
                  <c:y val="-3.266098005571397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 TABULACION'!$C$112</c:f>
              <c:strCache>
                <c:ptCount val="1"/>
                <c:pt idx="0">
                  <c:v>%</c:v>
                </c:pt>
              </c:strCache>
            </c:strRef>
          </c:cat>
          <c:val>
            <c:numRef>
              <c:f>'CUADROS TABULACION'!$C$113</c:f>
              <c:numCache>
                <c:formatCode>0%</c:formatCode>
                <c:ptCount val="1"/>
                <c:pt idx="0">
                  <c:v>0.96666666666666667</c:v>
                </c:pt>
              </c:numCache>
            </c:numRef>
          </c:val>
          <c:extLst xmlns:c16r2="http://schemas.microsoft.com/office/drawing/2015/06/chart">
            <c:ext xmlns:c16="http://schemas.microsoft.com/office/drawing/2014/chart" uri="{C3380CC4-5D6E-409C-BE32-E72D297353CC}">
              <c16:uniqueId val="{00000001-3B9F-4DBD-88EC-534C8DCF13B6}"/>
            </c:ext>
          </c:extLst>
        </c:ser>
        <c:ser>
          <c:idx val="8"/>
          <c:order val="1"/>
          <c:tx>
            <c:strRef>
              <c:f>'CUADROS TABULACION'!$A$114</c:f>
              <c:strCache>
                <c:ptCount val="1"/>
                <c:pt idx="0">
                  <c:v>DISMINUYERON</c:v>
                </c:pt>
              </c:strCache>
            </c:strRef>
          </c:tx>
          <c:spPr>
            <a:solidFill>
              <a:schemeClr val="accent3">
                <a:lumMod val="60000"/>
              </a:schemeClr>
            </a:solidFill>
            <a:ln>
              <a:noFill/>
            </a:ln>
            <a:effectLst/>
            <a:sp3d/>
          </c:spPr>
          <c:invertIfNegative val="0"/>
          <c:dLbls>
            <c:dLbl>
              <c:idx val="0"/>
              <c:layout>
                <c:manualLayout>
                  <c:x val="3.4277112234263739E-2"/>
                  <c:y val="-4.13112650940628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 TABULACION'!$C$112</c:f>
              <c:strCache>
                <c:ptCount val="1"/>
                <c:pt idx="0">
                  <c:v>%</c:v>
                </c:pt>
              </c:strCache>
            </c:strRef>
          </c:cat>
          <c:val>
            <c:numRef>
              <c:f>'CUADROS TABULACION'!$C$114</c:f>
              <c:numCache>
                <c:formatCode>0%</c:formatCode>
                <c:ptCount val="1"/>
                <c:pt idx="0">
                  <c:v>2.6666666666666668E-2</c:v>
                </c:pt>
              </c:numCache>
            </c:numRef>
          </c:val>
          <c:extLst xmlns:c16r2="http://schemas.microsoft.com/office/drawing/2015/06/chart">
            <c:ext xmlns:c16="http://schemas.microsoft.com/office/drawing/2014/chart" uri="{C3380CC4-5D6E-409C-BE32-E72D297353CC}">
              <c16:uniqueId val="{00000003-3B9F-4DBD-88EC-534C8DCF13B6}"/>
            </c:ext>
          </c:extLst>
        </c:ser>
        <c:ser>
          <c:idx val="9"/>
          <c:order val="2"/>
          <c:tx>
            <c:strRef>
              <c:f>'CUADROS TABULACION'!$A$115</c:f>
              <c:strCache>
                <c:ptCount val="1"/>
                <c:pt idx="0">
                  <c:v>SE MANTUVIERON</c:v>
                </c:pt>
              </c:strCache>
            </c:strRef>
          </c:tx>
          <c:spPr>
            <a:solidFill>
              <a:schemeClr val="accent4">
                <a:lumMod val="60000"/>
              </a:schemeClr>
            </a:solidFill>
            <a:ln>
              <a:noFill/>
            </a:ln>
            <a:effectLst/>
            <a:sp3d/>
          </c:spPr>
          <c:invertIfNegative val="0"/>
          <c:dLbls>
            <c:dLbl>
              <c:idx val="0"/>
              <c:layout>
                <c:manualLayout>
                  <c:x val="3.8561751263546794E-2"/>
                  <c:y val="-4.95735181128753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 TABULACION'!$C$112</c:f>
              <c:strCache>
                <c:ptCount val="1"/>
                <c:pt idx="0">
                  <c:v>%</c:v>
                </c:pt>
              </c:strCache>
            </c:strRef>
          </c:cat>
          <c:val>
            <c:numRef>
              <c:f>'CUADROS TABULACION'!$C$115</c:f>
              <c:numCache>
                <c:formatCode>0%</c:formatCode>
                <c:ptCount val="1"/>
                <c:pt idx="0">
                  <c:v>6.6666666666666671E-3</c:v>
                </c:pt>
              </c:numCache>
            </c:numRef>
          </c:val>
          <c:extLst xmlns:c16r2="http://schemas.microsoft.com/office/drawing/2015/06/chart">
            <c:ext xmlns:c16="http://schemas.microsoft.com/office/drawing/2014/chart" uri="{C3380CC4-5D6E-409C-BE32-E72D297353CC}">
              <c16:uniqueId val="{00000005-3B9F-4DBD-88EC-534C8DCF13B6}"/>
            </c:ext>
          </c:extLst>
        </c:ser>
        <c:dLbls>
          <c:showLegendKey val="0"/>
          <c:showVal val="1"/>
          <c:showCatName val="0"/>
          <c:showSerName val="0"/>
          <c:showPercent val="0"/>
          <c:showBubbleSize val="0"/>
        </c:dLbls>
        <c:gapWidth val="150"/>
        <c:shape val="box"/>
        <c:axId val="169311864"/>
        <c:axId val="169312256"/>
        <c:axId val="0"/>
      </c:bar3DChart>
      <c:catAx>
        <c:axId val="169311864"/>
        <c:scaling>
          <c:orientation val="minMax"/>
        </c:scaling>
        <c:delete val="1"/>
        <c:axPos val="b"/>
        <c:numFmt formatCode="General" sourceLinked="1"/>
        <c:majorTickMark val="none"/>
        <c:minorTickMark val="none"/>
        <c:tickLblPos val="nextTo"/>
        <c:crossAx val="169312256"/>
        <c:crosses val="autoZero"/>
        <c:auto val="1"/>
        <c:lblAlgn val="ctr"/>
        <c:lblOffset val="100"/>
        <c:noMultiLvlLbl val="0"/>
      </c:catAx>
      <c:valAx>
        <c:axId val="16931225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j-lt"/>
                <a:ea typeface="+mn-ea"/>
                <a:cs typeface="Times New Roman" panose="02020603050405020304" pitchFamily="18" charset="0"/>
              </a:defRPr>
            </a:pPr>
            <a:endParaRPr lang="es-EC"/>
          </a:p>
        </c:txPr>
        <c:crossAx val="1693118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j-lt"/>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a:latin typeface="+mj-lt"/>
          <a:cs typeface="Times New Roman" panose="02020603050405020304" pitchFamily="18" charset="0"/>
        </a:defRPr>
      </a:pPr>
      <a:endParaRPr lang="es-EC"/>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900" b="1" i="0" u="none" strike="noStrike" kern="1200" cap="none" spc="0" normalizeH="0" baseline="0">
                <a:solidFill>
                  <a:sysClr val="windowText" lastClr="000000"/>
                </a:solidFill>
                <a:latin typeface="+mj-lt"/>
                <a:ea typeface="+mj-ea"/>
                <a:cs typeface="Times New Roman" panose="02020603050405020304" pitchFamily="18" charset="0"/>
              </a:defRPr>
            </a:pPr>
            <a:r>
              <a:rPr lang="en-US" sz="900" b="1" dirty="0" smtClean="0">
                <a:solidFill>
                  <a:sysClr val="windowText" lastClr="000000"/>
                </a:solidFill>
                <a:latin typeface="+mj-lt"/>
              </a:rPr>
              <a:t>¿</a:t>
            </a:r>
            <a:r>
              <a:rPr lang="en-US" sz="900" b="1" dirty="0" err="1">
                <a:solidFill>
                  <a:sysClr val="windowText" lastClr="000000"/>
                </a:solidFill>
                <a:latin typeface="+mj-lt"/>
              </a:rPr>
              <a:t>Qué</a:t>
            </a:r>
            <a:r>
              <a:rPr lang="en-US" sz="900" b="1" dirty="0">
                <a:solidFill>
                  <a:sysClr val="windowText" lastClr="000000"/>
                </a:solidFill>
                <a:latin typeface="+mj-lt"/>
              </a:rPr>
              <a:t> </a:t>
            </a:r>
            <a:r>
              <a:rPr lang="en-US" sz="900" b="1" dirty="0" err="1">
                <a:solidFill>
                  <a:sysClr val="windowText" lastClr="000000"/>
                </a:solidFill>
                <a:latin typeface="+mj-lt"/>
              </a:rPr>
              <a:t>repercusiones</a:t>
            </a:r>
            <a:r>
              <a:rPr lang="en-US" sz="900" b="1" dirty="0">
                <a:solidFill>
                  <a:sysClr val="windowText" lastClr="000000"/>
                </a:solidFill>
                <a:latin typeface="+mj-lt"/>
              </a:rPr>
              <a:t> ha </a:t>
            </a:r>
            <a:r>
              <a:rPr lang="en-US" sz="900" b="1" dirty="0" err="1">
                <a:solidFill>
                  <a:sysClr val="windowText" lastClr="000000"/>
                </a:solidFill>
                <a:latin typeface="+mj-lt"/>
              </a:rPr>
              <a:t>tenido</a:t>
            </a:r>
            <a:r>
              <a:rPr lang="en-US" sz="900" b="1" dirty="0">
                <a:solidFill>
                  <a:sysClr val="windowText" lastClr="000000"/>
                </a:solidFill>
                <a:latin typeface="+mj-lt"/>
              </a:rPr>
              <a:t> en </a:t>
            </a:r>
            <a:r>
              <a:rPr lang="en-US" sz="900" b="1" dirty="0" err="1">
                <a:solidFill>
                  <a:sysClr val="windowText" lastClr="000000"/>
                </a:solidFill>
                <a:latin typeface="+mj-lt"/>
              </a:rPr>
              <a:t>su</a:t>
            </a:r>
            <a:r>
              <a:rPr lang="en-US" sz="900" b="1" dirty="0">
                <a:solidFill>
                  <a:sysClr val="windowText" lastClr="000000"/>
                </a:solidFill>
                <a:latin typeface="+mj-lt"/>
              </a:rPr>
              <a:t> </a:t>
            </a:r>
            <a:r>
              <a:rPr lang="en-US" sz="900" b="1" dirty="0" err="1">
                <a:solidFill>
                  <a:sysClr val="windowText" lastClr="000000"/>
                </a:solidFill>
                <a:latin typeface="+mj-lt"/>
              </a:rPr>
              <a:t>negocio</a:t>
            </a:r>
            <a:r>
              <a:rPr lang="en-US" sz="900" b="1" dirty="0">
                <a:solidFill>
                  <a:sysClr val="windowText" lastClr="000000"/>
                </a:solidFill>
                <a:latin typeface="+mj-lt"/>
              </a:rPr>
              <a:t>?</a:t>
            </a:r>
            <a:endParaRPr lang="es-EC" sz="900" b="1" dirty="0">
              <a:solidFill>
                <a:sysClr val="windowText" lastClr="000000"/>
              </a:solidFill>
              <a:latin typeface="+mj-lt"/>
            </a:endParaRPr>
          </a:p>
        </c:rich>
      </c:tx>
      <c:layout>
        <c:manualLayout>
          <c:xMode val="edge"/>
          <c:yMode val="edge"/>
          <c:x val="0.12124934498430305"/>
          <c:y val="2.37048945941019E-2"/>
        </c:manualLayout>
      </c:layout>
      <c:overlay val="0"/>
      <c:spPr>
        <a:noFill/>
        <a:ln>
          <a:noFill/>
        </a:ln>
        <a:effectLst/>
      </c:spPr>
      <c:txPr>
        <a:bodyPr rot="0" spcFirstLastPara="1" vertOverflow="ellipsis" vert="horz" wrap="square" anchor="ctr" anchorCtr="1"/>
        <a:lstStyle/>
        <a:p>
          <a:pPr algn="just">
            <a:defRPr sz="900" b="1" i="0" u="none" strike="noStrike" kern="1200" cap="none" spc="0" normalizeH="0" baseline="0">
              <a:solidFill>
                <a:sysClr val="windowText" lastClr="000000"/>
              </a:solidFill>
              <a:latin typeface="+mj-lt"/>
              <a:ea typeface="+mj-ea"/>
              <a:cs typeface="Times New Roman" panose="02020603050405020304" pitchFamily="18" charset="0"/>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7"/>
          <c:order val="0"/>
          <c:tx>
            <c:strRef>
              <c:f>'CUADROS TABULACION'!$A$145</c:f>
              <c:strCache>
                <c:ptCount val="1"/>
                <c:pt idx="0">
                  <c:v>DISMINUCIÓN DE PERSONAL</c:v>
                </c:pt>
              </c:strCache>
            </c:strRef>
          </c:tx>
          <c:spPr>
            <a:solidFill>
              <a:schemeClr val="accent2">
                <a:lumMod val="60000"/>
              </a:schemeClr>
            </a:solidFill>
            <a:ln>
              <a:noFill/>
            </a:ln>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TABULACION'!$C$144</c:f>
              <c:strCache>
                <c:ptCount val="1"/>
                <c:pt idx="0">
                  <c:v>%</c:v>
                </c:pt>
              </c:strCache>
            </c:strRef>
          </c:cat>
          <c:val>
            <c:numRef>
              <c:f>'CUADROS TABULACION'!$C$145</c:f>
              <c:numCache>
                <c:formatCode>0%</c:formatCode>
                <c:ptCount val="1"/>
                <c:pt idx="0">
                  <c:v>0.25244444444444447</c:v>
                </c:pt>
              </c:numCache>
            </c:numRef>
          </c:val>
          <c:extLst xmlns:c16r2="http://schemas.microsoft.com/office/drawing/2015/06/chart">
            <c:ext xmlns:c16="http://schemas.microsoft.com/office/drawing/2014/chart" uri="{C3380CC4-5D6E-409C-BE32-E72D297353CC}">
              <c16:uniqueId val="{00000001-CAE2-4DE6-8279-4F17E7CEF6B3}"/>
            </c:ext>
          </c:extLst>
        </c:ser>
        <c:ser>
          <c:idx val="8"/>
          <c:order val="1"/>
          <c:tx>
            <c:strRef>
              <c:f>'CUADROS TABULACION'!$A$146</c:f>
              <c:strCache>
                <c:ptCount val="1"/>
                <c:pt idx="0">
                  <c:v>MOROSIDAD EN EL PAGO DE SUS OBLIGACIONES</c:v>
                </c:pt>
              </c:strCache>
            </c:strRef>
          </c:tx>
          <c:spPr>
            <a:solidFill>
              <a:schemeClr val="accent3">
                <a:lumMod val="60000"/>
              </a:schemeClr>
            </a:solidFill>
            <a:ln>
              <a:noFill/>
            </a:ln>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TABULACION'!$C$144</c:f>
              <c:strCache>
                <c:ptCount val="1"/>
                <c:pt idx="0">
                  <c:v>%</c:v>
                </c:pt>
              </c:strCache>
            </c:strRef>
          </c:cat>
          <c:val>
            <c:numRef>
              <c:f>'CUADROS TABULACION'!$C$146</c:f>
              <c:numCache>
                <c:formatCode>0%</c:formatCode>
                <c:ptCount val="1"/>
                <c:pt idx="0">
                  <c:v>0.22222222222222221</c:v>
                </c:pt>
              </c:numCache>
            </c:numRef>
          </c:val>
          <c:extLst xmlns:c16r2="http://schemas.microsoft.com/office/drawing/2015/06/chart">
            <c:ext xmlns:c16="http://schemas.microsoft.com/office/drawing/2014/chart" uri="{C3380CC4-5D6E-409C-BE32-E72D297353CC}">
              <c16:uniqueId val="{00000003-CAE2-4DE6-8279-4F17E7CEF6B3}"/>
            </c:ext>
          </c:extLst>
        </c:ser>
        <c:ser>
          <c:idx val="9"/>
          <c:order val="2"/>
          <c:tx>
            <c:strRef>
              <c:f>'CUADROS TABULACION'!$A$147</c:f>
              <c:strCache>
                <c:ptCount val="1"/>
                <c:pt idx="0">
                  <c:v>OPTIMIZACIÓN DE GASTOS</c:v>
                </c:pt>
              </c:strCache>
            </c:strRef>
          </c:tx>
          <c:spPr>
            <a:solidFill>
              <a:schemeClr val="accent4">
                <a:lumMod val="60000"/>
              </a:schemeClr>
            </a:solidFill>
            <a:ln>
              <a:noFill/>
            </a:ln>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TABULACION'!$C$144</c:f>
              <c:strCache>
                <c:ptCount val="1"/>
                <c:pt idx="0">
                  <c:v>%</c:v>
                </c:pt>
              </c:strCache>
            </c:strRef>
          </c:cat>
          <c:val>
            <c:numRef>
              <c:f>'CUADROS TABULACION'!$C$147</c:f>
              <c:numCache>
                <c:formatCode>0%</c:formatCode>
                <c:ptCount val="1"/>
                <c:pt idx="0">
                  <c:v>0.14222222222222222</c:v>
                </c:pt>
              </c:numCache>
            </c:numRef>
          </c:val>
          <c:extLst xmlns:c16r2="http://schemas.microsoft.com/office/drawing/2015/06/chart">
            <c:ext xmlns:c16="http://schemas.microsoft.com/office/drawing/2014/chart" uri="{C3380CC4-5D6E-409C-BE32-E72D297353CC}">
              <c16:uniqueId val="{00000005-CAE2-4DE6-8279-4F17E7CEF6B3}"/>
            </c:ext>
          </c:extLst>
        </c:ser>
        <c:ser>
          <c:idx val="0"/>
          <c:order val="3"/>
          <c:tx>
            <c:strRef>
              <c:f>'CUADROS TABULACION'!$A$148</c:f>
              <c:strCache>
                <c:ptCount val="1"/>
                <c:pt idx="0">
                  <c:v>DISMINUCIÓN DE LAS VENTAS A CRÉDITO</c:v>
                </c:pt>
              </c:strCache>
            </c:strRef>
          </c:tx>
          <c:spPr>
            <a:solidFill>
              <a:schemeClr val="accent6">
                <a:lumMod val="60000"/>
                <a:lumOff val="40000"/>
              </a:schemeClr>
            </a:solidFill>
            <a:ln>
              <a:solidFill>
                <a:srgbClr val="7030A0"/>
              </a:solidFill>
            </a:ln>
            <a:effectLst/>
            <a:sp3d>
              <a:contourClr>
                <a:srgbClr val="7030A0"/>
              </a:contourClr>
            </a:sp3d>
          </c:spPr>
          <c:invertIfNegative val="0"/>
          <c:dLbls>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TABULACION'!$C$144</c:f>
              <c:strCache>
                <c:ptCount val="1"/>
                <c:pt idx="0">
                  <c:v>%</c:v>
                </c:pt>
              </c:strCache>
            </c:strRef>
          </c:cat>
          <c:val>
            <c:numRef>
              <c:f>'CUADROS TABULACION'!$C$148</c:f>
              <c:numCache>
                <c:formatCode>0%</c:formatCode>
                <c:ptCount val="1"/>
                <c:pt idx="0">
                  <c:v>0.16977777777777778</c:v>
                </c:pt>
              </c:numCache>
            </c:numRef>
          </c:val>
          <c:extLst xmlns:c16r2="http://schemas.microsoft.com/office/drawing/2015/06/chart">
            <c:ext xmlns:c16="http://schemas.microsoft.com/office/drawing/2014/chart" uri="{C3380CC4-5D6E-409C-BE32-E72D297353CC}">
              <c16:uniqueId val="{00000007-CAE2-4DE6-8279-4F17E7CEF6B3}"/>
            </c:ext>
          </c:extLst>
        </c:ser>
        <c:ser>
          <c:idx val="1"/>
          <c:order val="4"/>
          <c:tx>
            <c:strRef>
              <c:f>'CUADROS TABULACION'!$A$149</c:f>
              <c:strCache>
                <c:ptCount val="1"/>
                <c:pt idx="0">
                  <c:v>DISMINUCIÓN DE RECURSOS FINANCIEROS PARA INVERTIR</c:v>
                </c:pt>
              </c:strCache>
            </c:strRef>
          </c:tx>
          <c:spPr>
            <a:solidFill>
              <a:schemeClr val="accent2"/>
            </a:solidFill>
            <a:ln>
              <a:noFill/>
            </a:ln>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TABULACION'!$C$144</c:f>
              <c:strCache>
                <c:ptCount val="1"/>
                <c:pt idx="0">
                  <c:v>%</c:v>
                </c:pt>
              </c:strCache>
            </c:strRef>
          </c:cat>
          <c:val>
            <c:numRef>
              <c:f>'CUADROS TABULACION'!$C$149</c:f>
              <c:numCache>
                <c:formatCode>0%</c:formatCode>
                <c:ptCount val="1"/>
                <c:pt idx="0">
                  <c:v>0.21333333333333335</c:v>
                </c:pt>
              </c:numCache>
            </c:numRef>
          </c:val>
          <c:extLst xmlns:c16r2="http://schemas.microsoft.com/office/drawing/2015/06/chart">
            <c:ext xmlns:c16="http://schemas.microsoft.com/office/drawing/2014/chart" uri="{C3380CC4-5D6E-409C-BE32-E72D297353CC}">
              <c16:uniqueId val="{00000009-CAE2-4DE6-8279-4F17E7CEF6B3}"/>
            </c:ext>
          </c:extLst>
        </c:ser>
        <c:dLbls>
          <c:showLegendKey val="0"/>
          <c:showVal val="1"/>
          <c:showCatName val="0"/>
          <c:showSerName val="0"/>
          <c:showPercent val="0"/>
          <c:showBubbleSize val="0"/>
        </c:dLbls>
        <c:gapWidth val="150"/>
        <c:shape val="box"/>
        <c:axId val="169313432"/>
        <c:axId val="169313824"/>
        <c:axId val="0"/>
      </c:bar3DChart>
      <c:catAx>
        <c:axId val="169313432"/>
        <c:scaling>
          <c:orientation val="minMax"/>
        </c:scaling>
        <c:delete val="1"/>
        <c:axPos val="b"/>
        <c:numFmt formatCode="General" sourceLinked="1"/>
        <c:majorTickMark val="none"/>
        <c:minorTickMark val="none"/>
        <c:tickLblPos val="nextTo"/>
        <c:crossAx val="169313824"/>
        <c:crosses val="autoZero"/>
        <c:auto val="1"/>
        <c:lblAlgn val="ctr"/>
        <c:lblOffset val="100"/>
        <c:noMultiLvlLbl val="0"/>
      </c:catAx>
      <c:valAx>
        <c:axId val="16931382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Times New Roman" panose="02020603050405020304" pitchFamily="18" charset="0"/>
              </a:defRPr>
            </a:pPr>
            <a:endParaRPr lang="es-EC"/>
          </a:p>
        </c:txPr>
        <c:crossAx val="169313432"/>
        <c:crosses val="autoZero"/>
        <c:crossBetween val="between"/>
      </c:valAx>
      <c:spPr>
        <a:noFill/>
        <a:ln>
          <a:noFill/>
        </a:ln>
        <a:effectLst/>
      </c:spPr>
    </c:plotArea>
    <c:legend>
      <c:legendPos val="r"/>
      <c:layout>
        <c:manualLayout>
          <c:xMode val="edge"/>
          <c:yMode val="edge"/>
          <c:x val="0.60090362766710126"/>
          <c:y val="0.40344765462679727"/>
          <c:w val="0.36969832299335159"/>
          <c:h val="0.5033385718767831"/>
        </c:manualLayout>
      </c:layout>
      <c:overlay val="0"/>
      <c:spPr>
        <a:noFill/>
        <a:ln>
          <a:noFill/>
        </a:ln>
        <a:effectLst/>
      </c:spPr>
      <c:txPr>
        <a:bodyPr rot="0" spcFirstLastPara="1" vertOverflow="ellipsis" vert="horz" wrap="square" anchor="ctr" anchorCtr="1"/>
        <a:lstStyle/>
        <a:p>
          <a:pPr>
            <a:defRPr sz="500" b="0" i="0" u="none" strike="noStrike" kern="1200" baseline="0">
              <a:solidFill>
                <a:schemeClr val="tx1"/>
              </a:solidFill>
              <a:latin typeface="+mj-lt"/>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800" b="1" i="0" u="none" strike="noStrike" kern="1200" cap="none" spc="0" normalizeH="0" baseline="0">
                <a:solidFill>
                  <a:sysClr val="windowText" lastClr="000000"/>
                </a:solidFill>
                <a:latin typeface="+mj-lt"/>
                <a:ea typeface="+mj-ea"/>
                <a:cs typeface="Times New Roman" panose="02020603050405020304" pitchFamily="18" charset="0"/>
              </a:defRPr>
            </a:pPr>
            <a:r>
              <a:rPr lang="en-US" sz="800" b="1" dirty="0" smtClean="0">
                <a:solidFill>
                  <a:sysClr val="windowText" lastClr="000000"/>
                </a:solidFill>
                <a:latin typeface="+mj-lt"/>
                <a:cs typeface="Times New Roman" panose="02020603050405020304" pitchFamily="18" charset="0"/>
              </a:rPr>
              <a:t>En </a:t>
            </a:r>
            <a:r>
              <a:rPr lang="en-US" sz="800" b="1" dirty="0" err="1">
                <a:solidFill>
                  <a:sysClr val="windowText" lastClr="000000"/>
                </a:solidFill>
                <a:latin typeface="+mj-lt"/>
                <a:cs typeface="Times New Roman" panose="02020603050405020304" pitchFamily="18" charset="0"/>
              </a:rPr>
              <a:t>cuanto</a:t>
            </a:r>
            <a:r>
              <a:rPr lang="en-US" sz="800" b="1" dirty="0">
                <a:solidFill>
                  <a:sysClr val="windowText" lastClr="000000"/>
                </a:solidFill>
                <a:latin typeface="+mj-lt"/>
                <a:cs typeface="Times New Roman" panose="02020603050405020304" pitchFamily="18" charset="0"/>
              </a:rPr>
              <a:t> al </a:t>
            </a:r>
            <a:r>
              <a:rPr lang="en-US" sz="800" b="1" dirty="0" err="1">
                <a:solidFill>
                  <a:sysClr val="windowText" lastClr="000000"/>
                </a:solidFill>
                <a:latin typeface="+mj-lt"/>
                <a:cs typeface="Times New Roman" panose="02020603050405020304" pitchFamily="18" charset="0"/>
              </a:rPr>
              <a:t>pago</a:t>
            </a:r>
            <a:r>
              <a:rPr lang="en-US" sz="800" b="1" dirty="0">
                <a:solidFill>
                  <a:sysClr val="windowText" lastClr="000000"/>
                </a:solidFill>
                <a:latin typeface="+mj-lt"/>
                <a:cs typeface="Times New Roman" panose="02020603050405020304" pitchFamily="18" charset="0"/>
              </a:rPr>
              <a:t> de </a:t>
            </a:r>
            <a:r>
              <a:rPr lang="en-US" sz="800" b="1" dirty="0" err="1">
                <a:solidFill>
                  <a:sysClr val="windowText" lastClr="000000"/>
                </a:solidFill>
                <a:latin typeface="+mj-lt"/>
                <a:cs typeface="Times New Roman" panose="02020603050405020304" pitchFamily="18" charset="0"/>
              </a:rPr>
              <a:t>impuestos</a:t>
            </a:r>
            <a:r>
              <a:rPr lang="en-US" sz="800" b="1" dirty="0">
                <a:solidFill>
                  <a:sysClr val="windowText" lastClr="000000"/>
                </a:solidFill>
                <a:latin typeface="+mj-lt"/>
                <a:cs typeface="Times New Roman" panose="02020603050405020304" pitchFamily="18" charset="0"/>
              </a:rPr>
              <a:t>, </a:t>
            </a:r>
            <a:r>
              <a:rPr lang="en-US" sz="800" b="1" dirty="0" err="1">
                <a:solidFill>
                  <a:sysClr val="windowText" lastClr="000000"/>
                </a:solidFill>
                <a:latin typeface="+mj-lt"/>
                <a:cs typeface="Times New Roman" panose="02020603050405020304" pitchFamily="18" charset="0"/>
              </a:rPr>
              <a:t>seleccione</a:t>
            </a:r>
            <a:r>
              <a:rPr lang="en-US" sz="800" b="1" dirty="0">
                <a:solidFill>
                  <a:sysClr val="windowText" lastClr="000000"/>
                </a:solidFill>
                <a:latin typeface="+mj-lt"/>
                <a:cs typeface="Times New Roman" panose="02020603050405020304" pitchFamily="18" charset="0"/>
              </a:rPr>
              <a:t> </a:t>
            </a:r>
            <a:r>
              <a:rPr lang="en-US" sz="800" b="1" dirty="0" err="1">
                <a:solidFill>
                  <a:sysClr val="windowText" lastClr="000000"/>
                </a:solidFill>
                <a:latin typeface="+mj-lt"/>
                <a:cs typeface="Times New Roman" panose="02020603050405020304" pitchFamily="18" charset="0"/>
              </a:rPr>
              <a:t>una</a:t>
            </a:r>
            <a:r>
              <a:rPr lang="en-US" sz="800" b="1" dirty="0">
                <a:solidFill>
                  <a:sysClr val="windowText" lastClr="000000"/>
                </a:solidFill>
                <a:latin typeface="+mj-lt"/>
                <a:cs typeface="Times New Roman" panose="02020603050405020304" pitchFamily="18" charset="0"/>
              </a:rPr>
              <a:t> </a:t>
            </a:r>
            <a:r>
              <a:rPr lang="en-US" sz="800" b="1" dirty="0" err="1">
                <a:solidFill>
                  <a:sysClr val="windowText" lastClr="000000"/>
                </a:solidFill>
                <a:latin typeface="+mj-lt"/>
                <a:cs typeface="Times New Roman" panose="02020603050405020304" pitchFamily="18" charset="0"/>
              </a:rPr>
              <a:t>opción</a:t>
            </a:r>
            <a:r>
              <a:rPr lang="en-US" sz="800" b="1" dirty="0">
                <a:solidFill>
                  <a:sysClr val="windowText" lastClr="000000"/>
                </a:solidFill>
                <a:latin typeface="+mj-lt"/>
                <a:cs typeface="Times New Roman" panose="02020603050405020304" pitchFamily="18" charset="0"/>
              </a:rPr>
              <a:t> de </a:t>
            </a:r>
            <a:r>
              <a:rPr lang="en-US" sz="800" b="1" dirty="0" err="1">
                <a:solidFill>
                  <a:sysClr val="windowText" lastClr="000000"/>
                </a:solidFill>
                <a:latin typeface="+mj-lt"/>
                <a:cs typeface="Times New Roman" panose="02020603050405020304" pitchFamily="18" charset="0"/>
              </a:rPr>
              <a:t>las</a:t>
            </a:r>
            <a:r>
              <a:rPr lang="en-US" sz="800" b="1" dirty="0">
                <a:solidFill>
                  <a:sysClr val="windowText" lastClr="000000"/>
                </a:solidFill>
                <a:latin typeface="+mj-lt"/>
                <a:cs typeface="Times New Roman" panose="02020603050405020304" pitchFamily="18" charset="0"/>
              </a:rPr>
              <a:t> </a:t>
            </a:r>
            <a:r>
              <a:rPr lang="en-US" sz="800" b="1" dirty="0" err="1">
                <a:solidFill>
                  <a:sysClr val="windowText" lastClr="000000"/>
                </a:solidFill>
                <a:latin typeface="+mj-lt"/>
                <a:cs typeface="Times New Roman" panose="02020603050405020304" pitchFamily="18" charset="0"/>
              </a:rPr>
              <a:t>siguientes</a:t>
            </a:r>
            <a:r>
              <a:rPr lang="en-US" sz="800" b="1" dirty="0">
                <a:solidFill>
                  <a:sysClr val="windowText" lastClr="000000"/>
                </a:solidFill>
                <a:latin typeface="+mj-lt"/>
                <a:cs typeface="Times New Roman" panose="02020603050405020304" pitchFamily="18" charset="0"/>
              </a:rPr>
              <a:t>, </a:t>
            </a:r>
            <a:r>
              <a:rPr lang="en-US" sz="800" b="1" dirty="0" err="1">
                <a:solidFill>
                  <a:sysClr val="windowText" lastClr="000000"/>
                </a:solidFill>
                <a:latin typeface="+mj-lt"/>
                <a:cs typeface="Times New Roman" panose="02020603050405020304" pitchFamily="18" charset="0"/>
              </a:rPr>
              <a:t>sobre</a:t>
            </a:r>
            <a:r>
              <a:rPr lang="en-US" sz="800" b="1" dirty="0">
                <a:solidFill>
                  <a:sysClr val="windowText" lastClr="000000"/>
                </a:solidFill>
                <a:latin typeface="+mj-lt"/>
                <a:cs typeface="Times New Roman" panose="02020603050405020304" pitchFamily="18" charset="0"/>
              </a:rPr>
              <a:t> lo </a:t>
            </a:r>
            <a:r>
              <a:rPr lang="en-US" sz="800" b="1" dirty="0" err="1">
                <a:solidFill>
                  <a:sysClr val="windowText" lastClr="000000"/>
                </a:solidFill>
                <a:latin typeface="+mj-lt"/>
                <a:cs typeface="Times New Roman" panose="02020603050405020304" pitchFamily="18" charset="0"/>
              </a:rPr>
              <a:t>que</a:t>
            </a:r>
            <a:r>
              <a:rPr lang="en-US" sz="800" b="1" dirty="0">
                <a:solidFill>
                  <a:sysClr val="windowText" lastClr="000000"/>
                </a:solidFill>
                <a:latin typeface="+mj-lt"/>
                <a:cs typeface="Times New Roman" panose="02020603050405020304" pitchFamily="18" charset="0"/>
              </a:rPr>
              <a:t> </a:t>
            </a:r>
            <a:r>
              <a:rPr lang="en-US" sz="800" b="1" dirty="0" err="1">
                <a:solidFill>
                  <a:sysClr val="windowText" lastClr="000000"/>
                </a:solidFill>
                <a:latin typeface="+mj-lt"/>
                <a:cs typeface="Times New Roman" panose="02020603050405020304" pitchFamily="18" charset="0"/>
              </a:rPr>
              <a:t>considere</a:t>
            </a:r>
            <a:r>
              <a:rPr lang="en-US" sz="800" b="1" dirty="0">
                <a:solidFill>
                  <a:sysClr val="windowText" lastClr="000000"/>
                </a:solidFill>
                <a:latin typeface="+mj-lt"/>
                <a:cs typeface="Times New Roman" panose="02020603050405020304" pitchFamily="18" charset="0"/>
              </a:rPr>
              <a:t> </a:t>
            </a:r>
            <a:r>
              <a:rPr lang="en-US" sz="800" b="1" dirty="0" err="1">
                <a:solidFill>
                  <a:sysClr val="windowText" lastClr="000000"/>
                </a:solidFill>
                <a:latin typeface="+mj-lt"/>
                <a:cs typeface="Times New Roman" panose="02020603050405020304" pitchFamily="18" charset="0"/>
              </a:rPr>
              <a:t>que</a:t>
            </a:r>
            <a:r>
              <a:rPr lang="en-US" sz="800" b="1" dirty="0">
                <a:solidFill>
                  <a:sysClr val="windowText" lastClr="000000"/>
                </a:solidFill>
                <a:latin typeface="+mj-lt"/>
                <a:cs typeface="Times New Roman" panose="02020603050405020304" pitchFamily="18" charset="0"/>
              </a:rPr>
              <a:t> ha </a:t>
            </a:r>
            <a:r>
              <a:rPr lang="en-US" sz="800" b="1" dirty="0" err="1">
                <a:solidFill>
                  <a:sysClr val="windowText" lastClr="000000"/>
                </a:solidFill>
                <a:latin typeface="+mj-lt"/>
                <a:cs typeface="Times New Roman" panose="02020603050405020304" pitchFamily="18" charset="0"/>
              </a:rPr>
              <a:t>sucedido</a:t>
            </a:r>
            <a:r>
              <a:rPr lang="en-US" sz="800" b="1" dirty="0">
                <a:solidFill>
                  <a:sysClr val="windowText" lastClr="000000"/>
                </a:solidFill>
                <a:latin typeface="+mj-lt"/>
                <a:cs typeface="Times New Roman" panose="02020603050405020304" pitchFamily="18" charset="0"/>
              </a:rPr>
              <a:t> con la </a:t>
            </a:r>
            <a:r>
              <a:rPr lang="en-US" sz="800" b="1" dirty="0" err="1">
                <a:solidFill>
                  <a:sysClr val="windowText" lastClr="000000"/>
                </a:solidFill>
                <a:latin typeface="+mj-lt"/>
                <a:cs typeface="Times New Roman" panose="02020603050405020304" pitchFamily="18" charset="0"/>
              </a:rPr>
              <a:t>implementación</a:t>
            </a:r>
            <a:r>
              <a:rPr lang="en-US" sz="800" b="1" dirty="0">
                <a:solidFill>
                  <a:sysClr val="windowText" lastClr="000000"/>
                </a:solidFill>
                <a:latin typeface="+mj-lt"/>
                <a:cs typeface="Times New Roman" panose="02020603050405020304" pitchFamily="18" charset="0"/>
              </a:rPr>
              <a:t> de </a:t>
            </a:r>
            <a:r>
              <a:rPr lang="en-US" sz="800" b="1" dirty="0" err="1">
                <a:solidFill>
                  <a:sysClr val="windowText" lastClr="000000"/>
                </a:solidFill>
                <a:latin typeface="+mj-lt"/>
                <a:cs typeface="Times New Roman" panose="02020603050405020304" pitchFamily="18" charset="0"/>
              </a:rPr>
              <a:t>salvaguardias</a:t>
            </a:r>
            <a:endParaRPr lang="es-EC" sz="800" b="1" dirty="0">
              <a:solidFill>
                <a:sysClr val="windowText" lastClr="000000"/>
              </a:solidFill>
              <a:latin typeface="+mj-lt"/>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lgn="just">
            <a:defRPr sz="800" b="1" i="0" u="none" strike="noStrike" kern="1200" cap="none" spc="0" normalizeH="0" baseline="0">
              <a:solidFill>
                <a:sysClr val="windowText" lastClr="000000"/>
              </a:solidFill>
              <a:latin typeface="+mj-lt"/>
              <a:ea typeface="+mj-ea"/>
              <a:cs typeface="Times New Roman" panose="02020603050405020304" pitchFamily="18" charset="0"/>
            </a:defRPr>
          </a:pPr>
          <a:endParaRPr lang="es-EC"/>
        </a:p>
      </c:txPr>
    </c:title>
    <c:autoTitleDeleted val="0"/>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14584419394995998"/>
          <c:y val="0.45748351090816847"/>
          <c:w val="0.6238957779619928"/>
          <c:h val="0.4217021816336885"/>
        </c:manualLayout>
      </c:layout>
      <c:bar3DChart>
        <c:barDir val="col"/>
        <c:grouping val="clustered"/>
        <c:varyColors val="0"/>
        <c:ser>
          <c:idx val="7"/>
          <c:order val="0"/>
          <c:tx>
            <c:strRef>
              <c:f>'CUADROS TABULACION'!$A$161</c:f>
              <c:strCache>
                <c:ptCount val="1"/>
                <c:pt idx="0">
                  <c:v>AUMENTARON</c:v>
                </c:pt>
              </c:strCache>
            </c:strRef>
          </c:tx>
          <c:spPr>
            <a:solidFill>
              <a:schemeClr val="accent4">
                <a:lumMod val="80000"/>
                <a:lumOff val="20000"/>
              </a:schemeClr>
            </a:solidFill>
            <a:ln>
              <a:noFill/>
            </a:ln>
            <a:effectLst/>
            <a:sp3d/>
          </c:spPr>
          <c:invertIfNegative val="0"/>
          <c:dPt>
            <c:idx val="0"/>
            <c:invertIfNegative val="0"/>
            <c:bubble3D val="0"/>
          </c:dPt>
          <c:dLbls>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TABULACION'!$C$160</c:f>
              <c:strCache>
                <c:ptCount val="1"/>
                <c:pt idx="0">
                  <c:v>%</c:v>
                </c:pt>
              </c:strCache>
            </c:strRef>
          </c:cat>
          <c:val>
            <c:numRef>
              <c:f>'CUADROS TABULACION'!$C$161</c:f>
              <c:numCache>
                <c:formatCode>0%</c:formatCode>
                <c:ptCount val="1"/>
                <c:pt idx="0">
                  <c:v>0.38</c:v>
                </c:pt>
              </c:numCache>
            </c:numRef>
          </c:val>
        </c:ser>
        <c:ser>
          <c:idx val="8"/>
          <c:order val="1"/>
          <c:tx>
            <c:strRef>
              <c:f>'CUADROS TABULACION'!$A$162</c:f>
              <c:strCache>
                <c:ptCount val="1"/>
                <c:pt idx="0">
                  <c:v>DISMINUYERON</c:v>
                </c:pt>
              </c:strCache>
            </c:strRef>
          </c:tx>
          <c:spPr>
            <a:solidFill>
              <a:schemeClr val="accent6">
                <a:lumMod val="80000"/>
                <a:lumOff val="20000"/>
              </a:schemeClr>
            </a:solidFill>
            <a:ln>
              <a:noFill/>
            </a:ln>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TABULACION'!$C$160</c:f>
              <c:strCache>
                <c:ptCount val="1"/>
                <c:pt idx="0">
                  <c:v>%</c:v>
                </c:pt>
              </c:strCache>
            </c:strRef>
          </c:cat>
          <c:val>
            <c:numRef>
              <c:f>'CUADROS TABULACION'!$C$162</c:f>
              <c:numCache>
                <c:formatCode>0%</c:formatCode>
                <c:ptCount val="1"/>
                <c:pt idx="0">
                  <c:v>0.46666666666666667</c:v>
                </c:pt>
              </c:numCache>
            </c:numRef>
          </c:val>
        </c:ser>
        <c:ser>
          <c:idx val="9"/>
          <c:order val="2"/>
          <c:tx>
            <c:strRef>
              <c:f>'CUADROS TABULACION'!$A$163</c:f>
              <c:strCache>
                <c:ptCount val="1"/>
                <c:pt idx="0">
                  <c:v>SIGUEN IGUAL</c:v>
                </c:pt>
              </c:strCache>
            </c:strRef>
          </c:tx>
          <c:spPr>
            <a:solidFill>
              <a:schemeClr val="accent2">
                <a:lumMod val="80000"/>
              </a:schemeClr>
            </a:solidFill>
            <a:ln>
              <a:noFill/>
            </a:ln>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TABULACION'!$C$160</c:f>
              <c:strCache>
                <c:ptCount val="1"/>
                <c:pt idx="0">
                  <c:v>%</c:v>
                </c:pt>
              </c:strCache>
            </c:strRef>
          </c:cat>
          <c:val>
            <c:numRef>
              <c:f>'CUADROS TABULACION'!$C$163</c:f>
              <c:numCache>
                <c:formatCode>0%</c:formatCode>
                <c:ptCount val="1"/>
                <c:pt idx="0">
                  <c:v>0.15333333333333332</c:v>
                </c:pt>
              </c:numCache>
            </c:numRef>
          </c:val>
        </c:ser>
        <c:dLbls>
          <c:showLegendKey val="0"/>
          <c:showVal val="1"/>
          <c:showCatName val="0"/>
          <c:showSerName val="0"/>
          <c:showPercent val="0"/>
          <c:showBubbleSize val="0"/>
        </c:dLbls>
        <c:gapWidth val="150"/>
        <c:shape val="box"/>
        <c:axId val="169314608"/>
        <c:axId val="169315000"/>
        <c:axId val="0"/>
      </c:bar3DChart>
      <c:catAx>
        <c:axId val="169314608"/>
        <c:scaling>
          <c:orientation val="minMax"/>
        </c:scaling>
        <c:delete val="1"/>
        <c:axPos val="b"/>
        <c:numFmt formatCode="General" sourceLinked="1"/>
        <c:majorTickMark val="none"/>
        <c:minorTickMark val="none"/>
        <c:tickLblPos val="nextTo"/>
        <c:crossAx val="169315000"/>
        <c:crosses val="autoZero"/>
        <c:auto val="1"/>
        <c:lblAlgn val="ctr"/>
        <c:lblOffset val="100"/>
        <c:noMultiLvlLbl val="0"/>
      </c:catAx>
      <c:valAx>
        <c:axId val="16931500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EC"/>
          </a:p>
        </c:txPr>
        <c:crossAx val="169314608"/>
        <c:crosses val="autoZero"/>
        <c:crossBetween val="between"/>
      </c:valAx>
      <c:spPr>
        <a:noFill/>
        <a:ln w="25400">
          <a:noFill/>
        </a:ln>
        <a:effectLst/>
      </c:spPr>
    </c:plotArea>
    <c:legend>
      <c:legendPos val="r"/>
      <c:layout>
        <c:manualLayout>
          <c:xMode val="edge"/>
          <c:yMode val="edge"/>
          <c:x val="0.73272852723966331"/>
          <c:y val="0.47266615930999495"/>
          <c:w val="0.24013779170735416"/>
          <c:h val="0.35106544901065456"/>
        </c:manualLayout>
      </c:layout>
      <c:overlay val="0"/>
      <c:spPr>
        <a:noFill/>
        <a:ln>
          <a:noFill/>
        </a:ln>
        <a:effectLst/>
      </c:spPr>
      <c:txPr>
        <a:bodyPr rot="0" spcFirstLastPara="1" vertOverflow="ellipsis" vert="horz" wrap="square" anchor="ctr" anchorCtr="1"/>
        <a:lstStyle/>
        <a:p>
          <a:pPr>
            <a:defRPr sz="500" b="0" i="0" u="none" strike="noStrike" kern="1200" baseline="0">
              <a:solidFill>
                <a:schemeClr val="tx1"/>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800" b="1" i="0" u="none" strike="noStrike" kern="1200" cap="none" spc="0" normalizeH="0" baseline="0">
                <a:solidFill>
                  <a:sysClr val="windowText" lastClr="000000"/>
                </a:solidFill>
                <a:latin typeface="+mj-lt"/>
                <a:ea typeface="+mj-ea"/>
                <a:cs typeface="Times New Roman" panose="02020603050405020304" pitchFamily="18" charset="0"/>
              </a:defRPr>
            </a:pPr>
            <a:r>
              <a:rPr lang="en-US" sz="800" b="1" dirty="0" smtClean="0">
                <a:solidFill>
                  <a:sysClr val="windowText" lastClr="000000"/>
                </a:solidFill>
                <a:latin typeface="+mj-lt"/>
              </a:rPr>
              <a:t>¿</a:t>
            </a:r>
            <a:r>
              <a:rPr lang="en-US" sz="800" b="1" dirty="0" err="1" smtClean="0">
                <a:solidFill>
                  <a:sysClr val="windowText" lastClr="000000"/>
                </a:solidFill>
                <a:latin typeface="+mj-lt"/>
              </a:rPr>
              <a:t>Considera</a:t>
            </a:r>
            <a:r>
              <a:rPr lang="en-US" sz="800" b="1" dirty="0" smtClean="0">
                <a:solidFill>
                  <a:sysClr val="windowText" lastClr="000000"/>
                </a:solidFill>
                <a:latin typeface="+mj-lt"/>
              </a:rPr>
              <a:t> </a:t>
            </a:r>
            <a:r>
              <a:rPr lang="en-US" sz="800" b="1" dirty="0" err="1">
                <a:solidFill>
                  <a:sysClr val="windowText" lastClr="000000"/>
                </a:solidFill>
                <a:latin typeface="+mj-lt"/>
              </a:rPr>
              <a:t>que</a:t>
            </a:r>
            <a:r>
              <a:rPr lang="en-US" sz="800" b="1" dirty="0">
                <a:solidFill>
                  <a:sysClr val="windowText" lastClr="000000"/>
                </a:solidFill>
                <a:latin typeface="+mj-lt"/>
              </a:rPr>
              <a:t> </a:t>
            </a:r>
            <a:r>
              <a:rPr lang="en-US" sz="800" b="1" dirty="0" err="1">
                <a:solidFill>
                  <a:sysClr val="windowText" lastClr="000000"/>
                </a:solidFill>
                <a:latin typeface="+mj-lt"/>
              </a:rPr>
              <a:t>existen</a:t>
            </a:r>
            <a:r>
              <a:rPr lang="en-US" sz="800" b="1" dirty="0">
                <a:solidFill>
                  <a:sysClr val="windowText" lastClr="000000"/>
                </a:solidFill>
                <a:latin typeface="+mj-lt"/>
              </a:rPr>
              <a:t> en el </a:t>
            </a:r>
            <a:r>
              <a:rPr lang="en-US" sz="800" b="1" dirty="0" err="1">
                <a:solidFill>
                  <a:sysClr val="windowText" lastClr="000000"/>
                </a:solidFill>
                <a:latin typeface="+mj-lt"/>
              </a:rPr>
              <a:t>mercado</a:t>
            </a:r>
            <a:r>
              <a:rPr lang="en-US" sz="800" b="1" dirty="0">
                <a:solidFill>
                  <a:sysClr val="windowText" lastClr="000000"/>
                </a:solidFill>
                <a:latin typeface="+mj-lt"/>
              </a:rPr>
              <a:t> </a:t>
            </a:r>
            <a:r>
              <a:rPr lang="en-US" sz="800" b="1" dirty="0" err="1">
                <a:solidFill>
                  <a:sysClr val="windowText" lastClr="000000"/>
                </a:solidFill>
                <a:latin typeface="+mj-lt"/>
              </a:rPr>
              <a:t>interno</a:t>
            </a:r>
            <a:r>
              <a:rPr lang="en-US" sz="800" b="1" dirty="0">
                <a:solidFill>
                  <a:sysClr val="windowText" lastClr="000000"/>
                </a:solidFill>
                <a:latin typeface="+mj-lt"/>
              </a:rPr>
              <a:t> </a:t>
            </a:r>
            <a:r>
              <a:rPr lang="en-US" sz="800" b="1" dirty="0" err="1">
                <a:solidFill>
                  <a:sysClr val="windowText" lastClr="000000"/>
                </a:solidFill>
                <a:latin typeface="+mj-lt"/>
              </a:rPr>
              <a:t>productos</a:t>
            </a:r>
            <a:r>
              <a:rPr lang="en-US" sz="800" b="1" dirty="0">
                <a:solidFill>
                  <a:sysClr val="windowText" lastClr="000000"/>
                </a:solidFill>
                <a:latin typeface="+mj-lt"/>
              </a:rPr>
              <a:t> </a:t>
            </a:r>
            <a:r>
              <a:rPr lang="en-US" sz="800" b="1" dirty="0" err="1">
                <a:solidFill>
                  <a:sysClr val="windowText" lastClr="000000"/>
                </a:solidFill>
                <a:latin typeface="+mj-lt"/>
              </a:rPr>
              <a:t>similares</a:t>
            </a:r>
            <a:r>
              <a:rPr lang="en-US" sz="800" b="1" dirty="0">
                <a:solidFill>
                  <a:sysClr val="windowText" lastClr="000000"/>
                </a:solidFill>
                <a:latin typeface="+mj-lt"/>
              </a:rPr>
              <a:t> a los </a:t>
            </a:r>
            <a:r>
              <a:rPr lang="en-US" sz="800" b="1" dirty="0" err="1">
                <a:solidFill>
                  <a:sysClr val="windowText" lastClr="000000"/>
                </a:solidFill>
                <a:latin typeface="+mj-lt"/>
              </a:rPr>
              <a:t>importados</a:t>
            </a:r>
            <a:r>
              <a:rPr lang="en-US" sz="800" b="1" dirty="0">
                <a:solidFill>
                  <a:sysClr val="windowText" lastClr="000000"/>
                </a:solidFill>
                <a:latin typeface="+mj-lt"/>
              </a:rPr>
              <a:t>?</a:t>
            </a:r>
            <a:endParaRPr lang="es-EC" sz="800" b="1" dirty="0">
              <a:solidFill>
                <a:sysClr val="windowText" lastClr="000000"/>
              </a:solidFill>
              <a:latin typeface="+mj-lt"/>
            </a:endParaRPr>
          </a:p>
        </c:rich>
      </c:tx>
      <c:overlay val="0"/>
      <c:spPr>
        <a:noFill/>
        <a:ln>
          <a:noFill/>
        </a:ln>
        <a:effectLst/>
      </c:spPr>
      <c:txPr>
        <a:bodyPr rot="0" spcFirstLastPara="1" vertOverflow="ellipsis" vert="horz" wrap="square" anchor="ctr" anchorCtr="1"/>
        <a:lstStyle/>
        <a:p>
          <a:pPr algn="just">
            <a:defRPr sz="800" b="1" i="0" u="none" strike="noStrike" kern="1200" cap="none" spc="0" normalizeH="0" baseline="0">
              <a:solidFill>
                <a:sysClr val="windowText" lastClr="000000"/>
              </a:solidFill>
              <a:latin typeface="+mj-lt"/>
              <a:ea typeface="+mj-ea"/>
              <a:cs typeface="Times New Roman" panose="02020603050405020304" pitchFamily="18" charset="0"/>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7"/>
          <c:order val="0"/>
          <c:tx>
            <c:strRef>
              <c:f>'CUADROS TABULACION'!$A$203</c:f>
              <c:strCache>
                <c:ptCount val="1"/>
                <c:pt idx="0">
                  <c:v>NUNCA</c:v>
                </c:pt>
              </c:strCache>
            </c:strRef>
          </c:tx>
          <c:spPr>
            <a:solidFill>
              <a:schemeClr val="accent2">
                <a:lumMod val="60000"/>
              </a:schemeClr>
            </a:solidFill>
            <a:ln>
              <a:noFill/>
            </a:ln>
            <a:effectLst/>
            <a:sp3d/>
          </c:spPr>
          <c:invertIfNegative val="0"/>
          <c:dLbls>
            <c:dLbl>
              <c:idx val="0"/>
              <c:layout>
                <c:manualLayout>
                  <c:x val="1.7031630170316347E-2"/>
                  <c:y val="-6.586685485768063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 TABULACION'!$C$202</c:f>
              <c:strCache>
                <c:ptCount val="1"/>
                <c:pt idx="0">
                  <c:v>%</c:v>
                </c:pt>
              </c:strCache>
            </c:strRef>
          </c:cat>
          <c:val>
            <c:numRef>
              <c:f>'CUADROS TABULACION'!$C$203</c:f>
              <c:numCache>
                <c:formatCode>0%</c:formatCode>
                <c:ptCount val="1"/>
                <c:pt idx="0">
                  <c:v>0.16</c:v>
                </c:pt>
              </c:numCache>
            </c:numRef>
          </c:val>
          <c:extLst xmlns:c16r2="http://schemas.microsoft.com/office/drawing/2015/06/chart">
            <c:ext xmlns:c16="http://schemas.microsoft.com/office/drawing/2014/chart" uri="{C3380CC4-5D6E-409C-BE32-E72D297353CC}">
              <c16:uniqueId val="{00000001-ECB0-45BB-A677-60617FF74E0F}"/>
            </c:ext>
          </c:extLst>
        </c:ser>
        <c:ser>
          <c:idx val="8"/>
          <c:order val="1"/>
          <c:tx>
            <c:strRef>
              <c:f>'CUADROS TABULACION'!$A$204</c:f>
              <c:strCache>
                <c:ptCount val="1"/>
                <c:pt idx="0">
                  <c:v>RARA VEZ</c:v>
                </c:pt>
              </c:strCache>
            </c:strRef>
          </c:tx>
          <c:spPr>
            <a:solidFill>
              <a:schemeClr val="accent3">
                <a:lumMod val="60000"/>
              </a:schemeClr>
            </a:solidFill>
            <a:ln>
              <a:noFill/>
            </a:ln>
            <a:effectLst/>
            <a:sp3d/>
          </c:spPr>
          <c:invertIfNegative val="0"/>
          <c:dLbls>
            <c:dLbl>
              <c:idx val="0"/>
              <c:layout>
                <c:manualLayout>
                  <c:x val="2.5230383758529755E-2"/>
                  <c:y val="-1.287927705761146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spcFirstLastPara="1" vertOverflow="ellipsis" wrap="square" lIns="38100" tIns="19050" rIns="38100" bIns="19050" anchor="ctr" anchorCtr="0">
                <a:spAutoFit/>
              </a:bodyPr>
              <a:lstStyle/>
              <a:p>
                <a:pPr algn="ctr">
                  <a:defRPr lang="es-EC" sz="8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 TABULACION'!$C$202</c:f>
              <c:strCache>
                <c:ptCount val="1"/>
                <c:pt idx="0">
                  <c:v>%</c:v>
                </c:pt>
              </c:strCache>
            </c:strRef>
          </c:cat>
          <c:val>
            <c:numRef>
              <c:f>'CUADROS TABULACION'!$C$204</c:f>
              <c:numCache>
                <c:formatCode>0%</c:formatCode>
                <c:ptCount val="1"/>
                <c:pt idx="0">
                  <c:v>0.46666666666666667</c:v>
                </c:pt>
              </c:numCache>
            </c:numRef>
          </c:val>
          <c:extLst xmlns:c16r2="http://schemas.microsoft.com/office/drawing/2015/06/chart">
            <c:ext xmlns:c16="http://schemas.microsoft.com/office/drawing/2014/chart" uri="{C3380CC4-5D6E-409C-BE32-E72D297353CC}">
              <c16:uniqueId val="{00000003-ECB0-45BB-A677-60617FF74E0F}"/>
            </c:ext>
          </c:extLst>
        </c:ser>
        <c:ser>
          <c:idx val="9"/>
          <c:order val="2"/>
          <c:tx>
            <c:strRef>
              <c:f>'CUADROS TABULACION'!$A$205</c:f>
              <c:strCache>
                <c:ptCount val="1"/>
                <c:pt idx="0">
                  <c:v>A VECES</c:v>
                </c:pt>
              </c:strCache>
            </c:strRef>
          </c:tx>
          <c:spPr>
            <a:solidFill>
              <a:srgbClr val="3F3F3F"/>
            </a:solidFill>
            <a:ln>
              <a:noFill/>
            </a:ln>
            <a:effectLst/>
            <a:sp3d/>
          </c:spPr>
          <c:invertIfNegative val="0"/>
          <c:dLbls>
            <c:dLbl>
              <c:idx val="0"/>
              <c:layout>
                <c:manualLayout>
                  <c:x val="3.1630170316301706E-2"/>
                  <c:y val="-8.468595624558931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spcFirstLastPara="1" vertOverflow="ellipsis" wrap="square" lIns="38100" tIns="19050" rIns="38100" bIns="19050" anchor="ctr" anchorCtr="0">
                <a:spAutoFit/>
              </a:bodyPr>
              <a:lstStyle/>
              <a:p>
                <a:pPr algn="ctr">
                  <a:defRPr lang="es-EC" sz="8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 TABULACION'!$C$202</c:f>
              <c:strCache>
                <c:ptCount val="1"/>
                <c:pt idx="0">
                  <c:v>%</c:v>
                </c:pt>
              </c:strCache>
            </c:strRef>
          </c:cat>
          <c:val>
            <c:numRef>
              <c:f>'CUADROS TABULACION'!$C$205</c:f>
              <c:numCache>
                <c:formatCode>0%</c:formatCode>
                <c:ptCount val="1"/>
                <c:pt idx="0">
                  <c:v>0.34666666666666668</c:v>
                </c:pt>
              </c:numCache>
            </c:numRef>
          </c:val>
          <c:extLst xmlns:c16r2="http://schemas.microsoft.com/office/drawing/2015/06/chart">
            <c:ext xmlns:c16="http://schemas.microsoft.com/office/drawing/2014/chart" uri="{C3380CC4-5D6E-409C-BE32-E72D297353CC}">
              <c16:uniqueId val="{00000005-ECB0-45BB-A677-60617FF74E0F}"/>
            </c:ext>
          </c:extLst>
        </c:ser>
        <c:ser>
          <c:idx val="0"/>
          <c:order val="3"/>
          <c:tx>
            <c:strRef>
              <c:f>'CUADROS TABULACION'!$A$206</c:f>
              <c:strCache>
                <c:ptCount val="1"/>
                <c:pt idx="0">
                  <c:v>SIEMPRE</c:v>
                </c:pt>
              </c:strCache>
            </c:strRef>
          </c:tx>
          <c:spPr>
            <a:solidFill>
              <a:srgbClr val="00FFCC"/>
            </a:solidFill>
            <a:ln>
              <a:noFill/>
            </a:ln>
            <a:effectLst/>
            <a:sp3d/>
          </c:spPr>
          <c:invertIfNegative val="0"/>
          <c:dLbls>
            <c:dLbl>
              <c:idx val="0"/>
              <c:layout>
                <c:manualLayout>
                  <c:x val="3.1630170316301616E-2"/>
                  <c:y val="-7.998118089861208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spcFirstLastPara="1" vertOverflow="ellipsis" wrap="square" lIns="38100" tIns="19050" rIns="38100" bIns="19050" anchor="ctr" anchorCtr="0">
                <a:spAutoFit/>
              </a:bodyPr>
              <a:lstStyle/>
              <a:p>
                <a:pPr algn="ctr">
                  <a:defRPr lang="es-EC" sz="8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 TABULACION'!$C$202</c:f>
              <c:strCache>
                <c:ptCount val="1"/>
                <c:pt idx="0">
                  <c:v>%</c:v>
                </c:pt>
              </c:strCache>
            </c:strRef>
          </c:cat>
          <c:val>
            <c:numRef>
              <c:f>'CUADROS TABULACION'!$C$206</c:f>
              <c:numCache>
                <c:formatCode>0%</c:formatCode>
                <c:ptCount val="1"/>
                <c:pt idx="0">
                  <c:v>2.6666666666666668E-2</c:v>
                </c:pt>
              </c:numCache>
            </c:numRef>
          </c:val>
          <c:extLst xmlns:c16r2="http://schemas.microsoft.com/office/drawing/2015/06/chart">
            <c:ext xmlns:c16="http://schemas.microsoft.com/office/drawing/2014/chart" uri="{C3380CC4-5D6E-409C-BE32-E72D297353CC}">
              <c16:uniqueId val="{00000007-ECB0-45BB-A677-60617FF74E0F}"/>
            </c:ext>
          </c:extLst>
        </c:ser>
        <c:dLbls>
          <c:showLegendKey val="0"/>
          <c:showVal val="1"/>
          <c:showCatName val="0"/>
          <c:showSerName val="0"/>
          <c:showPercent val="0"/>
          <c:showBubbleSize val="0"/>
        </c:dLbls>
        <c:gapWidth val="150"/>
        <c:shape val="box"/>
        <c:axId val="169315784"/>
        <c:axId val="169316176"/>
        <c:axId val="0"/>
      </c:bar3DChart>
      <c:catAx>
        <c:axId val="169315784"/>
        <c:scaling>
          <c:orientation val="minMax"/>
        </c:scaling>
        <c:delete val="1"/>
        <c:axPos val="b"/>
        <c:numFmt formatCode="General" sourceLinked="1"/>
        <c:majorTickMark val="none"/>
        <c:minorTickMark val="none"/>
        <c:tickLblPos val="nextTo"/>
        <c:crossAx val="169316176"/>
        <c:crosses val="autoZero"/>
        <c:auto val="1"/>
        <c:lblAlgn val="ctr"/>
        <c:lblOffset val="100"/>
        <c:noMultiLvlLbl val="0"/>
      </c:catAx>
      <c:valAx>
        <c:axId val="169316176"/>
        <c:scaling>
          <c:orientation val="minMax"/>
        </c:scaling>
        <c:delete val="0"/>
        <c:axPos val="l"/>
        <c:majorGridlines>
          <c:spPr>
            <a:ln w="9525" cap="flat" cmpd="sng" algn="ctr">
              <a:noFill/>
              <a:round/>
            </a:ln>
            <a:effectLst/>
          </c:spPr>
        </c:majorGridlines>
        <c:minorGridlines>
          <c:spPr>
            <a:ln w="9525" cap="flat" cmpd="sng" algn="ctr">
              <a:no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j-lt"/>
                <a:ea typeface="+mn-ea"/>
                <a:cs typeface="Times New Roman" panose="02020603050405020304" pitchFamily="18" charset="0"/>
              </a:defRPr>
            </a:pPr>
            <a:endParaRPr lang="es-EC"/>
          </a:p>
        </c:txPr>
        <c:crossAx val="16931578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600" b="0" i="0" u="none" strike="noStrike" kern="1200" baseline="0">
              <a:solidFill>
                <a:schemeClr val="tx1"/>
              </a:solidFill>
              <a:latin typeface="+mj-lt"/>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900">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lgn="just">
              <a:defRPr sz="800" b="1" i="0" u="none" strike="noStrike" kern="1200" cap="none" baseline="0">
                <a:solidFill>
                  <a:schemeClr val="tx1"/>
                </a:solidFill>
                <a:latin typeface="+mj-lt"/>
                <a:ea typeface="+mn-ea"/>
                <a:cs typeface="Times New Roman" panose="02020603050405020304" pitchFamily="18" charset="0"/>
              </a:defRPr>
            </a:pPr>
            <a:r>
              <a:rPr lang="en-US" sz="800" cap="none" dirty="0" smtClean="0">
                <a:solidFill>
                  <a:schemeClr val="tx1"/>
                </a:solidFill>
                <a:latin typeface="+mj-lt"/>
              </a:rPr>
              <a:t>¿</a:t>
            </a:r>
            <a:r>
              <a:rPr lang="en-US" sz="800" cap="none" dirty="0" err="1" smtClean="0">
                <a:solidFill>
                  <a:schemeClr val="tx1"/>
                </a:solidFill>
                <a:latin typeface="+mj-lt"/>
              </a:rPr>
              <a:t>Según</a:t>
            </a:r>
            <a:r>
              <a:rPr lang="en-US" sz="800" cap="none" dirty="0" smtClean="0">
                <a:solidFill>
                  <a:schemeClr val="tx1"/>
                </a:solidFill>
                <a:latin typeface="+mj-lt"/>
              </a:rPr>
              <a:t> </a:t>
            </a:r>
            <a:r>
              <a:rPr lang="en-US" sz="800" cap="none" dirty="0" err="1" smtClean="0">
                <a:solidFill>
                  <a:schemeClr val="tx1"/>
                </a:solidFill>
                <a:latin typeface="+mj-lt"/>
              </a:rPr>
              <a:t>su</a:t>
            </a:r>
            <a:r>
              <a:rPr lang="en-US" sz="800" cap="none" dirty="0" smtClean="0">
                <a:solidFill>
                  <a:schemeClr val="tx1"/>
                </a:solidFill>
                <a:latin typeface="+mj-lt"/>
              </a:rPr>
              <a:t> </a:t>
            </a:r>
            <a:r>
              <a:rPr lang="en-US" sz="800" cap="none" dirty="0" err="1" smtClean="0">
                <a:solidFill>
                  <a:schemeClr val="tx1"/>
                </a:solidFill>
                <a:latin typeface="+mj-lt"/>
              </a:rPr>
              <a:t>experiencia</a:t>
            </a:r>
            <a:r>
              <a:rPr lang="en-US" sz="800" cap="none" dirty="0" smtClean="0">
                <a:solidFill>
                  <a:schemeClr val="tx1"/>
                </a:solidFill>
                <a:latin typeface="+mj-lt"/>
              </a:rPr>
              <a:t>, los </a:t>
            </a:r>
            <a:r>
              <a:rPr lang="en-US" sz="800" cap="none" dirty="0" err="1" smtClean="0">
                <a:solidFill>
                  <a:schemeClr val="tx1"/>
                </a:solidFill>
                <a:latin typeface="+mj-lt"/>
              </a:rPr>
              <a:t>clientes</a:t>
            </a:r>
            <a:r>
              <a:rPr lang="en-US" sz="800" cap="none" dirty="0" smtClean="0">
                <a:solidFill>
                  <a:schemeClr val="tx1"/>
                </a:solidFill>
                <a:latin typeface="+mj-lt"/>
              </a:rPr>
              <a:t> que </a:t>
            </a:r>
            <a:r>
              <a:rPr lang="en-US" sz="800" cap="none" dirty="0" err="1" smtClean="0">
                <a:solidFill>
                  <a:schemeClr val="tx1"/>
                </a:solidFill>
                <a:latin typeface="+mj-lt"/>
              </a:rPr>
              <a:t>productos</a:t>
            </a:r>
            <a:r>
              <a:rPr lang="en-US" sz="800" cap="none" dirty="0" smtClean="0">
                <a:solidFill>
                  <a:schemeClr val="tx1"/>
                </a:solidFill>
                <a:latin typeface="+mj-lt"/>
              </a:rPr>
              <a:t> </a:t>
            </a:r>
            <a:r>
              <a:rPr lang="en-US" sz="800" cap="none" dirty="0" err="1" smtClean="0">
                <a:solidFill>
                  <a:schemeClr val="tx1"/>
                </a:solidFill>
                <a:latin typeface="+mj-lt"/>
              </a:rPr>
              <a:t>prefieren</a:t>
            </a:r>
            <a:r>
              <a:rPr lang="en-US" sz="800" cap="none" dirty="0" smtClean="0">
                <a:solidFill>
                  <a:schemeClr val="tx1"/>
                </a:solidFill>
                <a:latin typeface="+mj-lt"/>
              </a:rPr>
              <a:t>?</a:t>
            </a:r>
            <a:endParaRPr lang="en-US" sz="800" cap="none" dirty="0">
              <a:solidFill>
                <a:schemeClr val="tx1"/>
              </a:solidFill>
              <a:latin typeface="+mj-lt"/>
            </a:endParaRP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'CUADROS TABULACION'!$C$216</c:f>
              <c:strCache>
                <c:ptCount val="1"/>
                <c:pt idx="0">
                  <c:v>%</c:v>
                </c:pt>
              </c:strCache>
            </c:strRef>
          </c:tx>
          <c:dPt>
            <c:idx val="0"/>
            <c:bubble3D val="0"/>
            <c:spPr>
              <a:solidFill>
                <a:srgbClr val="00FFCC"/>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06DD-4213-8E0A-06203EBE4E5B}"/>
              </c:ext>
            </c:extLst>
          </c:dPt>
          <c:dPt>
            <c:idx val="1"/>
            <c:bubble3D val="0"/>
            <c:spPr>
              <a:solidFill>
                <a:schemeClr val="accent2">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06DD-4213-8E0A-06203EBE4E5B}"/>
              </c:ext>
            </c:extLst>
          </c:dPt>
          <c:dLbls>
            <c:dLbl>
              <c:idx val="1"/>
              <c:layout>
                <c:manualLayout>
                  <c:x val="1.959881061170337E-2"/>
                  <c:y val="-2.3522240326023548E-2"/>
                </c:manualLayout>
              </c:layout>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06DD-4213-8E0A-06203EBE4E5B}"/>
                </c:ext>
                <c:ext xmlns:c15="http://schemas.microsoft.com/office/drawing/2012/chart" uri="{CE6537A1-D6FC-4f65-9D91-7224C49458BB}">
                  <c15:layout>
                    <c:manualLayout>
                      <c:w val="0.40205516975308636"/>
                      <c:h val="0.13249048706240485"/>
                    </c:manualLayout>
                  </c15:layout>
                </c:ext>
              </c:extLst>
            </c:dLbl>
            <c:spPr>
              <a:noFill/>
              <a:ln>
                <a:noFill/>
              </a:ln>
              <a:effectLst/>
            </c:spPr>
            <c:txPr>
              <a:bodyPr rot="0" spcFirstLastPara="1" vertOverflow="ellipsis" vert="horz" wrap="square" anchor="ctr" anchorCtr="1"/>
              <a:lstStyle/>
              <a:p>
                <a:pPr>
                  <a:defRPr sz="600" b="1" i="0" u="none" strike="noStrike" kern="1200" spc="0" baseline="0">
                    <a:solidFill>
                      <a:schemeClr val="tx1"/>
                    </a:solidFill>
                    <a:latin typeface="+mj-lt"/>
                    <a:ea typeface="+mn-ea"/>
                    <a:cs typeface="Times New Roman" panose="02020603050405020304" pitchFamily="18" charset="0"/>
                  </a:defRPr>
                </a:pPr>
                <a:endParaRPr lang="es-EC"/>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'CUADROS TABULACION'!$A$217:$A$218</c:f>
              <c:strCache>
                <c:ptCount val="2"/>
                <c:pt idx="0">
                  <c:v>NACIONALES</c:v>
                </c:pt>
                <c:pt idx="1">
                  <c:v>IMPORTADOS</c:v>
                </c:pt>
              </c:strCache>
            </c:strRef>
          </c:cat>
          <c:val>
            <c:numRef>
              <c:f>'CUADROS TABULACION'!$C$217:$C$218</c:f>
              <c:numCache>
                <c:formatCode>0%</c:formatCode>
                <c:ptCount val="2"/>
                <c:pt idx="0">
                  <c:v>1.3333333333333334E-2</c:v>
                </c:pt>
                <c:pt idx="1">
                  <c:v>0.98666666666666669</c:v>
                </c:pt>
              </c:numCache>
            </c:numRef>
          </c:val>
          <c:extLst xmlns:c16r2="http://schemas.microsoft.com/office/drawing/2015/06/chart">
            <c:ext xmlns:c16="http://schemas.microsoft.com/office/drawing/2014/chart" uri="{C3380CC4-5D6E-409C-BE32-E72D297353CC}">
              <c16:uniqueId val="{00000004-06DD-4213-8E0A-06203EBE4E5B}"/>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sz="800">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lgn="just">
              <a:defRPr sz="800" b="1" i="0" u="none" strike="noStrike" kern="1200" cap="none" baseline="0">
                <a:solidFill>
                  <a:schemeClr val="tx1"/>
                </a:solidFill>
                <a:latin typeface="+mj-lt"/>
                <a:ea typeface="+mn-ea"/>
                <a:cs typeface="Times New Roman" panose="02020603050405020304" pitchFamily="18" charset="0"/>
              </a:defRPr>
            </a:pPr>
            <a:r>
              <a:rPr lang="en-US" sz="800" cap="none" dirty="0" smtClean="0">
                <a:solidFill>
                  <a:schemeClr val="tx1"/>
                </a:solidFill>
              </a:rPr>
              <a:t>¿</a:t>
            </a:r>
            <a:r>
              <a:rPr lang="en-US" sz="800" cap="none" dirty="0" err="1" smtClean="0">
                <a:solidFill>
                  <a:schemeClr val="tx1"/>
                </a:solidFill>
              </a:rPr>
              <a:t>Considera</a:t>
            </a:r>
            <a:r>
              <a:rPr lang="en-US" sz="800" cap="none" dirty="0" smtClean="0">
                <a:solidFill>
                  <a:schemeClr val="tx1"/>
                </a:solidFill>
              </a:rPr>
              <a:t> </a:t>
            </a:r>
            <a:r>
              <a:rPr lang="en-US" sz="800" cap="none" dirty="0" err="1" smtClean="0">
                <a:solidFill>
                  <a:schemeClr val="tx1"/>
                </a:solidFill>
              </a:rPr>
              <a:t>usted</a:t>
            </a:r>
            <a:r>
              <a:rPr lang="en-US" sz="800" cap="none" dirty="0" smtClean="0">
                <a:solidFill>
                  <a:schemeClr val="tx1"/>
                </a:solidFill>
              </a:rPr>
              <a:t> que con las </a:t>
            </a:r>
            <a:r>
              <a:rPr lang="en-US" sz="800" cap="none" dirty="0" err="1" smtClean="0">
                <a:solidFill>
                  <a:schemeClr val="tx1"/>
                </a:solidFill>
              </a:rPr>
              <a:t>salvaguardias</a:t>
            </a:r>
            <a:r>
              <a:rPr lang="en-US" sz="800" cap="none" dirty="0" smtClean="0">
                <a:solidFill>
                  <a:schemeClr val="tx1"/>
                </a:solidFill>
              </a:rPr>
              <a:t> ha </a:t>
            </a:r>
            <a:r>
              <a:rPr lang="en-US" sz="800" cap="none" dirty="0" err="1" smtClean="0">
                <a:solidFill>
                  <a:schemeClr val="tx1"/>
                </a:solidFill>
              </a:rPr>
              <a:t>aumentado</a:t>
            </a:r>
            <a:r>
              <a:rPr lang="en-US" sz="800" cap="none" dirty="0" smtClean="0">
                <a:solidFill>
                  <a:schemeClr val="tx1"/>
                </a:solidFill>
              </a:rPr>
              <a:t> la </a:t>
            </a:r>
            <a:r>
              <a:rPr lang="en-US" sz="800" cap="none" dirty="0" err="1" smtClean="0">
                <a:solidFill>
                  <a:schemeClr val="tx1"/>
                </a:solidFill>
              </a:rPr>
              <a:t>demanda</a:t>
            </a:r>
            <a:r>
              <a:rPr lang="en-US" sz="800" cap="none" dirty="0" smtClean="0">
                <a:solidFill>
                  <a:schemeClr val="tx1"/>
                </a:solidFill>
              </a:rPr>
              <a:t> </a:t>
            </a:r>
            <a:r>
              <a:rPr lang="en-US" sz="800" cap="none" dirty="0" err="1" smtClean="0">
                <a:solidFill>
                  <a:schemeClr val="tx1"/>
                </a:solidFill>
              </a:rPr>
              <a:t>por</a:t>
            </a:r>
            <a:r>
              <a:rPr lang="en-US" sz="800" cap="none" dirty="0" smtClean="0">
                <a:solidFill>
                  <a:schemeClr val="tx1"/>
                </a:solidFill>
              </a:rPr>
              <a:t> los </a:t>
            </a:r>
            <a:r>
              <a:rPr lang="en-US" sz="800" cap="none" dirty="0" err="1" smtClean="0">
                <a:solidFill>
                  <a:schemeClr val="tx1"/>
                </a:solidFill>
              </a:rPr>
              <a:t>productos</a:t>
            </a:r>
            <a:r>
              <a:rPr lang="en-US" sz="800" cap="none" dirty="0" smtClean="0">
                <a:solidFill>
                  <a:schemeClr val="tx1"/>
                </a:solidFill>
              </a:rPr>
              <a:t> </a:t>
            </a:r>
            <a:r>
              <a:rPr lang="en-US" sz="800" cap="none" dirty="0" err="1" smtClean="0">
                <a:solidFill>
                  <a:schemeClr val="tx1"/>
                </a:solidFill>
              </a:rPr>
              <a:t>nacionales</a:t>
            </a:r>
            <a:r>
              <a:rPr lang="en-US" sz="800" cap="none" dirty="0" smtClean="0">
                <a:solidFill>
                  <a:schemeClr val="tx1"/>
                </a:solidFill>
              </a:rPr>
              <a:t>?</a:t>
            </a:r>
            <a:endParaRPr lang="en-US" sz="800" cap="none" dirty="0">
              <a:solidFill>
                <a:schemeClr val="tx1"/>
              </a:solidFill>
            </a:endParaRP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'CUADROS TABULACION'!$C$271</c:f>
              <c:strCache>
                <c:ptCount val="1"/>
                <c:pt idx="0">
                  <c:v>%</c:v>
                </c:pt>
              </c:strCache>
            </c:strRef>
          </c:tx>
          <c:dPt>
            <c:idx val="0"/>
            <c:bubble3D val="0"/>
            <c:spPr>
              <a:solidFill>
                <a:srgbClr val="00B0F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050A-4B09-845C-EF3F57629E2D}"/>
              </c:ext>
            </c:extLst>
          </c:dPt>
          <c:dPt>
            <c:idx val="1"/>
            <c:bubble3D val="0"/>
            <c:spPr>
              <a:solidFill>
                <a:schemeClr val="accent2">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050A-4B09-845C-EF3F57629E2D}"/>
              </c:ext>
            </c:extLst>
          </c:dPt>
          <c:dLbls>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mj-lt"/>
                    <a:ea typeface="+mn-ea"/>
                    <a:cs typeface="Times New Roman" panose="02020603050405020304" pitchFamily="18" charset="0"/>
                  </a:defRPr>
                </a:pPr>
                <a:endParaRPr lang="es-EC"/>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'CUADROS TABULACION'!$A$272:$A$273</c:f>
              <c:strCache>
                <c:ptCount val="2"/>
                <c:pt idx="0">
                  <c:v>SI</c:v>
                </c:pt>
                <c:pt idx="1">
                  <c:v>NO</c:v>
                </c:pt>
              </c:strCache>
            </c:strRef>
          </c:cat>
          <c:val>
            <c:numRef>
              <c:f>'CUADROS TABULACION'!$C$272:$C$273</c:f>
              <c:numCache>
                <c:formatCode>0%</c:formatCode>
                <c:ptCount val="2"/>
                <c:pt idx="0">
                  <c:v>0.25333333333333335</c:v>
                </c:pt>
                <c:pt idx="1">
                  <c:v>0.7466666666666667</c:v>
                </c:pt>
              </c:numCache>
            </c:numRef>
          </c:val>
          <c:extLst xmlns:c16r2="http://schemas.microsoft.com/office/drawing/2015/06/chart">
            <c:ext xmlns:c16="http://schemas.microsoft.com/office/drawing/2014/chart" uri="{C3380CC4-5D6E-409C-BE32-E72D297353CC}">
              <c16:uniqueId val="{00000004-050A-4B09-845C-EF3F57629E2D}"/>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sz="900">
          <a:latin typeface="+mj-lt"/>
          <a:cs typeface="Times New Roman" panose="02020603050405020304" pitchFamily="18" charset="0"/>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a:t>Número</a:t>
            </a:r>
            <a:r>
              <a:rPr lang="es-EC" baseline="0"/>
              <a:t> de Pymes a nivel </a:t>
            </a:r>
            <a:r>
              <a:rPr lang="es-EC" b="1" baseline="0"/>
              <a:t>N</a:t>
            </a:r>
            <a:r>
              <a:rPr lang="es-EC" baseline="0"/>
              <a:t>acional</a:t>
            </a:r>
            <a:endParaRPr lang="es-EC"/>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Hoja4!$B$2</c:f>
              <c:strCache>
                <c:ptCount val="1"/>
                <c:pt idx="0">
                  <c:v>Austro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Hoja4!$A$3:$A$5</c:f>
              <c:strCache>
                <c:ptCount val="3"/>
                <c:pt idx="0">
                  <c:v> Pequeña empresa</c:v>
                </c:pt>
                <c:pt idx="1">
                  <c:v> Mediana empresa A</c:v>
                </c:pt>
                <c:pt idx="2">
                  <c:v> Mediana empresa B</c:v>
                </c:pt>
              </c:strCache>
            </c:strRef>
          </c:cat>
          <c:val>
            <c:numRef>
              <c:f>Hoja4!$B$3:$B$5</c:f>
              <c:numCache>
                <c:formatCode>#,##0</c:formatCode>
                <c:ptCount val="3"/>
                <c:pt idx="0">
                  <c:v>4653</c:v>
                </c:pt>
                <c:pt idx="1">
                  <c:v>548</c:v>
                </c:pt>
                <c:pt idx="2">
                  <c:v>338</c:v>
                </c:pt>
              </c:numCache>
            </c:numRef>
          </c:val>
        </c:ser>
        <c:ser>
          <c:idx val="1"/>
          <c:order val="1"/>
          <c:tx>
            <c:strRef>
              <c:f>Hoja4!$C$2</c:f>
              <c:strCache>
                <c:ptCount val="1"/>
                <c:pt idx="0">
                  <c:v>Guayaquil - Samborondon - Duran</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Hoja4!$A$3:$A$5</c:f>
              <c:strCache>
                <c:ptCount val="3"/>
                <c:pt idx="0">
                  <c:v> Pequeña empresa</c:v>
                </c:pt>
                <c:pt idx="1">
                  <c:v> Mediana empresa A</c:v>
                </c:pt>
                <c:pt idx="2">
                  <c:v> Mediana empresa B</c:v>
                </c:pt>
              </c:strCache>
            </c:strRef>
          </c:cat>
          <c:val>
            <c:numRef>
              <c:f>Hoja4!$C$3:$C$5</c:f>
              <c:numCache>
                <c:formatCode>#,##0</c:formatCode>
                <c:ptCount val="3"/>
                <c:pt idx="0">
                  <c:v>13113</c:v>
                </c:pt>
                <c:pt idx="1">
                  <c:v>1919</c:v>
                </c:pt>
                <c:pt idx="2">
                  <c:v>1307</c:v>
                </c:pt>
              </c:numCache>
            </c:numRef>
          </c:val>
        </c:ser>
        <c:ser>
          <c:idx val="2"/>
          <c:order val="2"/>
          <c:tx>
            <c:strRef>
              <c:f>Hoja4!$D$2</c:f>
              <c:strCache>
                <c:ptCount val="1"/>
                <c:pt idx="0">
                  <c:v>DM Quito</c:v>
                </c:pt>
              </c:strCache>
            </c:strRef>
          </c:tx>
          <c:spPr>
            <a:solidFill>
              <a:schemeClr val="accent3">
                <a:lumMod val="65000"/>
              </a:schemeClr>
            </a:solidFill>
            <a:ln>
              <a:solidFill>
                <a:schemeClr val="accent3">
                  <a:lumMod val="85000"/>
                </a:schemeClr>
              </a:solidFill>
            </a:ln>
            <a:effectLst/>
            <a:sp3d>
              <a:contourClr>
                <a:schemeClr val="accent3">
                  <a:lumMod val="85000"/>
                </a:schemeClr>
              </a:contourClr>
            </a:sp3d>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Hoja4!$A$3:$A$5</c:f>
              <c:strCache>
                <c:ptCount val="3"/>
                <c:pt idx="0">
                  <c:v> Pequeña empresa</c:v>
                </c:pt>
                <c:pt idx="1">
                  <c:v> Mediana empresa A</c:v>
                </c:pt>
                <c:pt idx="2">
                  <c:v> Mediana empresa B</c:v>
                </c:pt>
              </c:strCache>
            </c:strRef>
          </c:cat>
          <c:val>
            <c:numRef>
              <c:f>Hoja4!$D$3:$D$5</c:f>
              <c:numCache>
                <c:formatCode>#,##0</c:formatCode>
                <c:ptCount val="3"/>
                <c:pt idx="0">
                  <c:v>17229</c:v>
                </c:pt>
                <c:pt idx="1">
                  <c:v>2236</c:v>
                </c:pt>
                <c:pt idx="2">
                  <c:v>1610</c:v>
                </c:pt>
              </c:numCache>
            </c:numRef>
          </c:val>
        </c:ser>
        <c:ser>
          <c:idx val="3"/>
          <c:order val="3"/>
          <c:tx>
            <c:strRef>
              <c:f>Hoja4!$E$2</c:f>
              <c:strCache>
                <c:ptCount val="1"/>
                <c:pt idx="0">
                  <c:v> Resto del pais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Hoja4!$A$3:$A$5</c:f>
              <c:strCache>
                <c:ptCount val="3"/>
                <c:pt idx="0">
                  <c:v> Pequeña empresa</c:v>
                </c:pt>
                <c:pt idx="1">
                  <c:v> Mediana empresa A</c:v>
                </c:pt>
                <c:pt idx="2">
                  <c:v> Mediana empresa B</c:v>
                </c:pt>
              </c:strCache>
            </c:strRef>
          </c:cat>
          <c:val>
            <c:numRef>
              <c:f>Hoja4!$E$3:$E$5</c:f>
              <c:numCache>
                <c:formatCode>#,##0</c:formatCode>
                <c:ptCount val="3"/>
                <c:pt idx="0">
                  <c:v>26992</c:v>
                </c:pt>
                <c:pt idx="1">
                  <c:v>3030</c:v>
                </c:pt>
                <c:pt idx="2">
                  <c:v>1901</c:v>
                </c:pt>
              </c:numCache>
            </c:numRef>
          </c:val>
        </c:ser>
        <c:dLbls>
          <c:showLegendKey val="0"/>
          <c:showVal val="1"/>
          <c:showCatName val="0"/>
          <c:showSerName val="0"/>
          <c:showPercent val="0"/>
          <c:showBubbleSize val="0"/>
        </c:dLbls>
        <c:gapWidth val="100"/>
        <c:shape val="box"/>
        <c:axId val="151575224"/>
        <c:axId val="151575616"/>
        <c:axId val="0"/>
      </c:bar3DChart>
      <c:catAx>
        <c:axId val="15157522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151575616"/>
        <c:crosses val="autoZero"/>
        <c:auto val="1"/>
        <c:lblAlgn val="ctr"/>
        <c:lblOffset val="100"/>
        <c:noMultiLvlLbl val="0"/>
      </c:catAx>
      <c:valAx>
        <c:axId val="151575616"/>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151575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800" b="1" i="0" u="none" strike="noStrike" kern="1200" cap="none" spc="0" normalizeH="0" baseline="0">
                <a:solidFill>
                  <a:schemeClr val="tx1"/>
                </a:solidFill>
                <a:latin typeface="+mj-lt"/>
                <a:ea typeface="+mj-ea"/>
                <a:cs typeface="Times New Roman" panose="02020603050405020304" pitchFamily="18" charset="0"/>
              </a:defRPr>
            </a:pPr>
            <a:r>
              <a:rPr lang="en-US" sz="800" b="1" dirty="0" err="1" smtClean="0">
                <a:solidFill>
                  <a:schemeClr val="tx1"/>
                </a:solidFill>
              </a:rPr>
              <a:t>Considera</a:t>
            </a:r>
            <a:r>
              <a:rPr lang="en-US" sz="800" b="1" dirty="0" smtClean="0">
                <a:solidFill>
                  <a:schemeClr val="tx1"/>
                </a:solidFill>
              </a:rPr>
              <a:t> </a:t>
            </a:r>
            <a:r>
              <a:rPr lang="en-US" sz="800" b="1" dirty="0" err="1">
                <a:solidFill>
                  <a:schemeClr val="tx1"/>
                </a:solidFill>
              </a:rPr>
              <a:t>usted</a:t>
            </a:r>
            <a:r>
              <a:rPr lang="en-US" sz="800" b="1" dirty="0">
                <a:solidFill>
                  <a:schemeClr val="tx1"/>
                </a:solidFill>
              </a:rPr>
              <a:t> </a:t>
            </a:r>
            <a:r>
              <a:rPr lang="en-US" sz="800" b="1" dirty="0" err="1">
                <a:solidFill>
                  <a:schemeClr val="tx1"/>
                </a:solidFill>
              </a:rPr>
              <a:t>que</a:t>
            </a:r>
            <a:r>
              <a:rPr lang="en-US" sz="800" b="1" dirty="0">
                <a:solidFill>
                  <a:schemeClr val="tx1"/>
                </a:solidFill>
              </a:rPr>
              <a:t> la </a:t>
            </a:r>
            <a:r>
              <a:rPr lang="en-US" sz="800" b="1" dirty="0" err="1">
                <a:solidFill>
                  <a:schemeClr val="tx1"/>
                </a:solidFill>
              </a:rPr>
              <a:t>oferta</a:t>
            </a:r>
            <a:r>
              <a:rPr lang="en-US" sz="800" b="1" dirty="0">
                <a:solidFill>
                  <a:schemeClr val="tx1"/>
                </a:solidFill>
              </a:rPr>
              <a:t> actual de </a:t>
            </a:r>
            <a:r>
              <a:rPr lang="en-US" sz="800" b="1" dirty="0" err="1">
                <a:solidFill>
                  <a:schemeClr val="tx1"/>
                </a:solidFill>
              </a:rPr>
              <a:t>sus</a:t>
            </a:r>
            <a:r>
              <a:rPr lang="en-US" sz="800" b="1" dirty="0">
                <a:solidFill>
                  <a:schemeClr val="tx1"/>
                </a:solidFill>
              </a:rPr>
              <a:t> </a:t>
            </a:r>
            <a:r>
              <a:rPr lang="en-US" sz="800" b="1" dirty="0" err="1">
                <a:solidFill>
                  <a:schemeClr val="tx1"/>
                </a:solidFill>
              </a:rPr>
              <a:t>productos</a:t>
            </a:r>
            <a:r>
              <a:rPr lang="en-US" sz="800" b="1" dirty="0">
                <a:solidFill>
                  <a:schemeClr val="tx1"/>
                </a:solidFill>
              </a:rPr>
              <a:t> </a:t>
            </a:r>
            <a:r>
              <a:rPr lang="en-US" sz="800" b="1" dirty="0" err="1">
                <a:solidFill>
                  <a:schemeClr val="tx1"/>
                </a:solidFill>
              </a:rPr>
              <a:t>satisfacen</a:t>
            </a:r>
            <a:r>
              <a:rPr lang="en-US" sz="800" b="1" dirty="0">
                <a:solidFill>
                  <a:schemeClr val="tx1"/>
                </a:solidFill>
              </a:rPr>
              <a:t> </a:t>
            </a:r>
            <a:r>
              <a:rPr lang="en-US" sz="800" b="1" dirty="0" err="1">
                <a:solidFill>
                  <a:schemeClr val="tx1"/>
                </a:solidFill>
              </a:rPr>
              <a:t>las</a:t>
            </a:r>
            <a:r>
              <a:rPr lang="en-US" sz="800" b="1" dirty="0">
                <a:solidFill>
                  <a:schemeClr val="tx1"/>
                </a:solidFill>
              </a:rPr>
              <a:t> </a:t>
            </a:r>
            <a:r>
              <a:rPr lang="en-US" sz="800" b="1" dirty="0" err="1">
                <a:solidFill>
                  <a:schemeClr val="tx1"/>
                </a:solidFill>
              </a:rPr>
              <a:t>expectativas</a:t>
            </a:r>
            <a:r>
              <a:rPr lang="en-US" sz="800" b="1" dirty="0">
                <a:solidFill>
                  <a:schemeClr val="tx1"/>
                </a:solidFill>
              </a:rPr>
              <a:t> de </a:t>
            </a:r>
            <a:r>
              <a:rPr lang="en-US" sz="800" b="1" dirty="0" err="1">
                <a:solidFill>
                  <a:schemeClr val="tx1"/>
                </a:solidFill>
              </a:rPr>
              <a:t>sus</a:t>
            </a:r>
            <a:r>
              <a:rPr lang="en-US" sz="800" b="1" dirty="0">
                <a:solidFill>
                  <a:schemeClr val="tx1"/>
                </a:solidFill>
              </a:rPr>
              <a:t> </a:t>
            </a:r>
            <a:r>
              <a:rPr lang="en-US" sz="800" b="1" dirty="0" err="1">
                <a:solidFill>
                  <a:schemeClr val="tx1"/>
                </a:solidFill>
              </a:rPr>
              <a:t>clientes</a:t>
            </a:r>
            <a:r>
              <a:rPr lang="en-US" sz="800" b="1" dirty="0">
                <a:solidFill>
                  <a:schemeClr val="tx1"/>
                </a:solidFill>
              </a:rPr>
              <a:t> en:</a:t>
            </a:r>
            <a:endParaRPr lang="es-EC" sz="800" b="1" dirty="0">
              <a:solidFill>
                <a:schemeClr val="tx1"/>
              </a:solidFill>
            </a:endParaRPr>
          </a:p>
        </c:rich>
      </c:tx>
      <c:overlay val="0"/>
      <c:spPr>
        <a:noFill/>
        <a:ln>
          <a:noFill/>
        </a:ln>
        <a:effectLst/>
      </c:spPr>
      <c:txPr>
        <a:bodyPr rot="0" spcFirstLastPara="1" vertOverflow="ellipsis" vert="horz" wrap="square" anchor="ctr" anchorCtr="1"/>
        <a:lstStyle/>
        <a:p>
          <a:pPr algn="just">
            <a:defRPr sz="800" b="1" i="0" u="none" strike="noStrike" kern="1200" cap="none" spc="0" normalizeH="0" baseline="0">
              <a:solidFill>
                <a:schemeClr val="tx1"/>
              </a:solidFill>
              <a:latin typeface="+mj-lt"/>
              <a:ea typeface="+mj-ea"/>
              <a:cs typeface="Times New Roman" panose="02020603050405020304" pitchFamily="18" charset="0"/>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7"/>
          <c:order val="0"/>
          <c:tx>
            <c:strRef>
              <c:f>'CUADROS TABULACION'!$A$285</c:f>
              <c:strCache>
                <c:ptCount val="1"/>
                <c:pt idx="0">
                  <c:v>(1) 25%</c:v>
                </c:pt>
              </c:strCache>
            </c:strRef>
          </c:tx>
          <c:spPr>
            <a:solidFill>
              <a:schemeClr val="accent2">
                <a:lumMod val="60000"/>
              </a:schemeClr>
            </a:solidFill>
            <a:ln>
              <a:noFill/>
            </a:ln>
            <a:effectLst/>
            <a:sp3d/>
          </c:spPr>
          <c:invertIfNegative val="0"/>
          <c:dLbls>
            <c:dLbl>
              <c:idx val="0"/>
              <c:layout>
                <c:manualLayout>
                  <c:x val="7.2992700729927005E-3"/>
                  <c:y val="-5.17525288167490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spcFirstLastPara="1" vertOverflow="ellipsis" wrap="square" anchor="ctr" anchorCtr="1"/>
              <a:lstStyle/>
              <a:p>
                <a:pPr>
                  <a:defRPr sz="9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 TABULACION'!$C$284</c:f>
              <c:strCache>
                <c:ptCount val="1"/>
                <c:pt idx="0">
                  <c:v>%</c:v>
                </c:pt>
              </c:strCache>
            </c:strRef>
          </c:cat>
          <c:val>
            <c:numRef>
              <c:f>'CUADROS TABULACION'!$C$285</c:f>
              <c:numCache>
                <c:formatCode>0%</c:formatCode>
                <c:ptCount val="1"/>
                <c:pt idx="0">
                  <c:v>6.6666666666666671E-3</c:v>
                </c:pt>
              </c:numCache>
            </c:numRef>
          </c:val>
          <c:extLst xmlns:c16r2="http://schemas.microsoft.com/office/drawing/2015/06/chart">
            <c:ext xmlns:c16="http://schemas.microsoft.com/office/drawing/2014/chart" uri="{C3380CC4-5D6E-409C-BE32-E72D297353CC}">
              <c16:uniqueId val="{00000001-01E4-4566-B18D-19A30E1A589D}"/>
            </c:ext>
          </c:extLst>
        </c:ser>
        <c:ser>
          <c:idx val="8"/>
          <c:order val="1"/>
          <c:tx>
            <c:strRef>
              <c:f>'CUADROS TABULACION'!$A$286</c:f>
              <c:strCache>
                <c:ptCount val="1"/>
                <c:pt idx="0">
                  <c:v>(2) 50%</c:v>
                </c:pt>
              </c:strCache>
            </c:strRef>
          </c:tx>
          <c:spPr>
            <a:solidFill>
              <a:schemeClr val="accent3">
                <a:lumMod val="60000"/>
              </a:schemeClr>
            </a:solidFill>
            <a:ln>
              <a:noFill/>
            </a:ln>
            <a:effectLst/>
            <a:sp3d/>
          </c:spPr>
          <c:invertIfNegative val="0"/>
          <c:dLbls>
            <c:dLbl>
              <c:idx val="0"/>
              <c:layout>
                <c:manualLayout>
                  <c:x val="2.1897810218978103E-2"/>
                  <c:y val="-4.234297812279468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spcFirstLastPara="1" vertOverflow="ellipsis" wrap="square" anchor="ctr" anchorCtr="1"/>
              <a:lstStyle/>
              <a:p>
                <a:pPr>
                  <a:defRPr sz="9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 TABULACION'!$C$284</c:f>
              <c:strCache>
                <c:ptCount val="1"/>
                <c:pt idx="0">
                  <c:v>%</c:v>
                </c:pt>
              </c:strCache>
            </c:strRef>
          </c:cat>
          <c:val>
            <c:numRef>
              <c:f>'CUADROS TABULACION'!$C$286</c:f>
              <c:numCache>
                <c:formatCode>0%</c:formatCode>
                <c:ptCount val="1"/>
                <c:pt idx="0">
                  <c:v>0.34666666666666668</c:v>
                </c:pt>
              </c:numCache>
            </c:numRef>
          </c:val>
          <c:extLst xmlns:c16r2="http://schemas.microsoft.com/office/drawing/2015/06/chart">
            <c:ext xmlns:c16="http://schemas.microsoft.com/office/drawing/2014/chart" uri="{C3380CC4-5D6E-409C-BE32-E72D297353CC}">
              <c16:uniqueId val="{00000003-01E4-4566-B18D-19A30E1A589D}"/>
            </c:ext>
          </c:extLst>
        </c:ser>
        <c:ser>
          <c:idx val="9"/>
          <c:order val="2"/>
          <c:tx>
            <c:strRef>
              <c:f>'CUADROS TABULACION'!$A$287</c:f>
              <c:strCache>
                <c:ptCount val="1"/>
                <c:pt idx="0">
                  <c:v>(3) 75%</c:v>
                </c:pt>
              </c:strCache>
            </c:strRef>
          </c:tx>
          <c:spPr>
            <a:solidFill>
              <a:srgbClr val="545454"/>
            </a:solidFill>
            <a:ln>
              <a:noFill/>
            </a:ln>
            <a:effectLst/>
            <a:sp3d/>
          </c:spPr>
          <c:invertIfNegative val="0"/>
          <c:dLbls>
            <c:dLbl>
              <c:idx val="0"/>
              <c:layout>
                <c:manualLayout>
                  <c:x val="3.6496350364963501E-2"/>
                  <c:y val="-3.29334274288402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spcFirstLastPara="1" vertOverflow="ellipsis" wrap="square" anchor="ctr" anchorCtr="1"/>
              <a:lstStyle/>
              <a:p>
                <a:pPr>
                  <a:defRPr sz="9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 TABULACION'!$C$284</c:f>
              <c:strCache>
                <c:ptCount val="1"/>
                <c:pt idx="0">
                  <c:v>%</c:v>
                </c:pt>
              </c:strCache>
            </c:strRef>
          </c:cat>
          <c:val>
            <c:numRef>
              <c:f>'CUADROS TABULACION'!$C$287</c:f>
              <c:numCache>
                <c:formatCode>0%</c:formatCode>
                <c:ptCount val="1"/>
                <c:pt idx="0">
                  <c:v>0.47333333333333333</c:v>
                </c:pt>
              </c:numCache>
            </c:numRef>
          </c:val>
          <c:extLst xmlns:c16r2="http://schemas.microsoft.com/office/drawing/2015/06/chart">
            <c:ext xmlns:c16="http://schemas.microsoft.com/office/drawing/2014/chart" uri="{C3380CC4-5D6E-409C-BE32-E72D297353CC}">
              <c16:uniqueId val="{00000005-01E4-4566-B18D-19A30E1A589D}"/>
            </c:ext>
          </c:extLst>
        </c:ser>
        <c:ser>
          <c:idx val="0"/>
          <c:order val="3"/>
          <c:tx>
            <c:strRef>
              <c:f>'CUADROS TABULACION'!$A$288</c:f>
              <c:strCache>
                <c:ptCount val="1"/>
                <c:pt idx="0">
                  <c:v>(4) 100%</c:v>
                </c:pt>
              </c:strCache>
            </c:strRef>
          </c:tx>
          <c:spPr>
            <a:solidFill>
              <a:srgbClr val="00B0F0"/>
            </a:solidFill>
            <a:ln>
              <a:noFill/>
            </a:ln>
            <a:effectLst/>
            <a:sp3d/>
          </c:spPr>
          <c:invertIfNegative val="0"/>
          <c:dLbls>
            <c:dLbl>
              <c:idx val="0"/>
              <c:layout>
                <c:manualLayout>
                  <c:x val="2.4330900243309004E-2"/>
                  <c:y val="-5.175252881674908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spcFirstLastPara="1" vertOverflow="ellipsis" wrap="square" anchor="ctr" anchorCtr="1"/>
              <a:lstStyle/>
              <a:p>
                <a:pPr>
                  <a:defRPr sz="9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 TABULACION'!$C$284</c:f>
              <c:strCache>
                <c:ptCount val="1"/>
                <c:pt idx="0">
                  <c:v>%</c:v>
                </c:pt>
              </c:strCache>
            </c:strRef>
          </c:cat>
          <c:val>
            <c:numRef>
              <c:f>'CUADROS TABULACION'!$C$288</c:f>
              <c:numCache>
                <c:formatCode>0%</c:formatCode>
                <c:ptCount val="1"/>
                <c:pt idx="0">
                  <c:v>0.17333333333333334</c:v>
                </c:pt>
              </c:numCache>
            </c:numRef>
          </c:val>
          <c:extLst xmlns:c16r2="http://schemas.microsoft.com/office/drawing/2015/06/chart">
            <c:ext xmlns:c16="http://schemas.microsoft.com/office/drawing/2014/chart" uri="{C3380CC4-5D6E-409C-BE32-E72D297353CC}">
              <c16:uniqueId val="{00000007-01E4-4566-B18D-19A30E1A589D}"/>
            </c:ext>
          </c:extLst>
        </c:ser>
        <c:dLbls>
          <c:showLegendKey val="0"/>
          <c:showVal val="1"/>
          <c:showCatName val="0"/>
          <c:showSerName val="0"/>
          <c:showPercent val="0"/>
          <c:showBubbleSize val="0"/>
        </c:dLbls>
        <c:gapWidth val="150"/>
        <c:shape val="box"/>
        <c:axId val="169317744"/>
        <c:axId val="169318136"/>
        <c:axId val="0"/>
      </c:bar3DChart>
      <c:catAx>
        <c:axId val="169317744"/>
        <c:scaling>
          <c:orientation val="minMax"/>
        </c:scaling>
        <c:delete val="1"/>
        <c:axPos val="b"/>
        <c:numFmt formatCode="General" sourceLinked="1"/>
        <c:majorTickMark val="none"/>
        <c:minorTickMark val="none"/>
        <c:tickLblPos val="nextTo"/>
        <c:crossAx val="169318136"/>
        <c:crosses val="autoZero"/>
        <c:auto val="1"/>
        <c:lblAlgn val="ctr"/>
        <c:lblOffset val="100"/>
        <c:noMultiLvlLbl val="0"/>
      </c:catAx>
      <c:valAx>
        <c:axId val="16931813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j-lt"/>
                <a:ea typeface="+mn-ea"/>
                <a:cs typeface="Times New Roman" panose="02020603050405020304" pitchFamily="18" charset="0"/>
              </a:defRPr>
            </a:pPr>
            <a:endParaRPr lang="es-EC"/>
          </a:p>
        </c:txPr>
        <c:crossAx val="169317744"/>
        <c:crosses val="autoZero"/>
        <c:crossBetween val="between"/>
      </c:valAx>
      <c:spPr>
        <a:noFill/>
        <a:ln>
          <a:noFill/>
        </a:ln>
        <a:effectLst/>
      </c:spPr>
    </c:plotArea>
    <c:legend>
      <c:legendPos val="r"/>
      <c:layout>
        <c:manualLayout>
          <c:xMode val="edge"/>
          <c:yMode val="edge"/>
          <c:x val="0.73060378115168778"/>
          <c:y val="0.36349441907661084"/>
          <c:w val="0.21834193219723549"/>
          <c:h val="0.4335362737473614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j-lt"/>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900">
          <a:latin typeface="+mj-lt"/>
          <a:cs typeface="Times New Roman" panose="02020603050405020304" pitchFamily="18" charset="0"/>
        </a:defRPr>
      </a:pPr>
      <a:endParaRPr lang="es-EC"/>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800" b="1" i="0" u="none" strike="noStrike" kern="1200" cap="none" baseline="0">
                <a:solidFill>
                  <a:schemeClr val="tx1"/>
                </a:solidFill>
                <a:latin typeface="+mj-lt"/>
                <a:ea typeface="+mn-ea"/>
                <a:cs typeface="Times New Roman" panose="02020603050405020304" pitchFamily="18" charset="0"/>
              </a:defRPr>
            </a:pPr>
            <a:r>
              <a:rPr lang="en-US" sz="800" cap="none" dirty="0" smtClean="0">
                <a:solidFill>
                  <a:schemeClr val="tx1"/>
                </a:solidFill>
              </a:rPr>
              <a:t>Si </a:t>
            </a:r>
            <a:r>
              <a:rPr lang="en-US" sz="800" cap="none" dirty="0" err="1" smtClean="0">
                <a:solidFill>
                  <a:schemeClr val="tx1"/>
                </a:solidFill>
              </a:rPr>
              <a:t>su</a:t>
            </a:r>
            <a:r>
              <a:rPr lang="en-US" sz="800" cap="none" dirty="0" smtClean="0">
                <a:solidFill>
                  <a:schemeClr val="tx1"/>
                </a:solidFill>
              </a:rPr>
              <a:t> </a:t>
            </a:r>
            <a:r>
              <a:rPr lang="en-US" sz="800" cap="none" dirty="0" err="1" smtClean="0">
                <a:solidFill>
                  <a:schemeClr val="tx1"/>
                </a:solidFill>
              </a:rPr>
              <a:t>empresa</a:t>
            </a:r>
            <a:r>
              <a:rPr lang="en-US" sz="800" cap="none" dirty="0" smtClean="0">
                <a:solidFill>
                  <a:schemeClr val="tx1"/>
                </a:solidFill>
              </a:rPr>
              <a:t> </a:t>
            </a:r>
            <a:r>
              <a:rPr lang="en-US" sz="800" cap="none" dirty="0" err="1" smtClean="0">
                <a:solidFill>
                  <a:schemeClr val="tx1"/>
                </a:solidFill>
              </a:rPr>
              <a:t>crece</a:t>
            </a:r>
            <a:r>
              <a:rPr lang="en-US" sz="800" cap="none" dirty="0" smtClean="0">
                <a:solidFill>
                  <a:schemeClr val="tx1"/>
                </a:solidFill>
              </a:rPr>
              <a:t> </a:t>
            </a:r>
            <a:r>
              <a:rPr lang="en-US" sz="800" cap="none" dirty="0" err="1" smtClean="0">
                <a:solidFill>
                  <a:schemeClr val="tx1"/>
                </a:solidFill>
              </a:rPr>
              <a:t>cada</a:t>
            </a:r>
            <a:r>
              <a:rPr lang="en-US" sz="800" cap="none" dirty="0" smtClean="0">
                <a:solidFill>
                  <a:schemeClr val="tx1"/>
                </a:solidFill>
              </a:rPr>
              <a:t> </a:t>
            </a:r>
            <a:r>
              <a:rPr lang="en-US" sz="800" cap="none" dirty="0" err="1" smtClean="0">
                <a:solidFill>
                  <a:schemeClr val="tx1"/>
                </a:solidFill>
              </a:rPr>
              <a:t>día</a:t>
            </a:r>
            <a:r>
              <a:rPr lang="en-US" sz="800" cap="none" dirty="0" smtClean="0">
                <a:solidFill>
                  <a:schemeClr val="tx1"/>
                </a:solidFill>
              </a:rPr>
              <a:t> </a:t>
            </a:r>
            <a:r>
              <a:rPr lang="en-US" sz="800" cap="none" dirty="0" err="1" smtClean="0">
                <a:solidFill>
                  <a:schemeClr val="tx1"/>
                </a:solidFill>
              </a:rPr>
              <a:t>más</a:t>
            </a:r>
            <a:r>
              <a:rPr lang="en-US" sz="800" cap="none" dirty="0" smtClean="0">
                <a:solidFill>
                  <a:schemeClr val="tx1"/>
                </a:solidFill>
              </a:rPr>
              <a:t> en el </a:t>
            </a:r>
            <a:r>
              <a:rPr lang="en-US" sz="800" cap="none" dirty="0" err="1" smtClean="0">
                <a:solidFill>
                  <a:schemeClr val="tx1"/>
                </a:solidFill>
              </a:rPr>
              <a:t>mercado</a:t>
            </a:r>
            <a:r>
              <a:rPr lang="en-US" sz="800" cap="none" dirty="0" smtClean="0">
                <a:solidFill>
                  <a:schemeClr val="tx1"/>
                </a:solidFill>
              </a:rPr>
              <a:t>, </a:t>
            </a:r>
            <a:r>
              <a:rPr lang="en-US" sz="800" cap="none" dirty="0" err="1" smtClean="0">
                <a:solidFill>
                  <a:schemeClr val="tx1"/>
                </a:solidFill>
              </a:rPr>
              <a:t>considera</a:t>
            </a:r>
            <a:r>
              <a:rPr lang="en-US" sz="800" cap="none" dirty="0" smtClean="0">
                <a:solidFill>
                  <a:schemeClr val="tx1"/>
                </a:solidFill>
              </a:rPr>
              <a:t> </a:t>
            </a:r>
            <a:r>
              <a:rPr lang="en-US" sz="800" cap="none" dirty="0" err="1" smtClean="0">
                <a:solidFill>
                  <a:schemeClr val="tx1"/>
                </a:solidFill>
              </a:rPr>
              <a:t>usted</a:t>
            </a:r>
            <a:r>
              <a:rPr lang="en-US" sz="800" cap="none" dirty="0" smtClean="0">
                <a:solidFill>
                  <a:schemeClr val="tx1"/>
                </a:solidFill>
              </a:rPr>
              <a:t> que </a:t>
            </a:r>
            <a:r>
              <a:rPr lang="en-US" sz="800" cap="none" dirty="0" err="1" smtClean="0">
                <a:solidFill>
                  <a:schemeClr val="tx1"/>
                </a:solidFill>
              </a:rPr>
              <a:t>contribuiría</a:t>
            </a:r>
            <a:r>
              <a:rPr lang="en-US" sz="800" cap="none" dirty="0" smtClean="0">
                <a:solidFill>
                  <a:schemeClr val="tx1"/>
                </a:solidFill>
              </a:rPr>
              <a:t> en la </a:t>
            </a:r>
            <a:r>
              <a:rPr lang="en-US" sz="800" cap="none" dirty="0" err="1" smtClean="0">
                <a:solidFill>
                  <a:schemeClr val="tx1"/>
                </a:solidFill>
              </a:rPr>
              <a:t>generación</a:t>
            </a:r>
            <a:r>
              <a:rPr lang="en-US" sz="800" cap="none" dirty="0" smtClean="0">
                <a:solidFill>
                  <a:schemeClr val="tx1"/>
                </a:solidFill>
              </a:rPr>
              <a:t> de </a:t>
            </a:r>
            <a:r>
              <a:rPr lang="en-US" sz="800" cap="none" dirty="0" err="1" smtClean="0">
                <a:solidFill>
                  <a:schemeClr val="tx1"/>
                </a:solidFill>
              </a:rPr>
              <a:t>empleo</a:t>
            </a:r>
            <a:r>
              <a:rPr lang="en-US" sz="800" cap="none" dirty="0" smtClean="0">
                <a:solidFill>
                  <a:schemeClr val="tx1"/>
                </a:solidFill>
              </a:rPr>
              <a:t> y </a:t>
            </a:r>
            <a:r>
              <a:rPr lang="en-US" sz="800" cap="none" dirty="0" err="1" smtClean="0">
                <a:solidFill>
                  <a:schemeClr val="tx1"/>
                </a:solidFill>
              </a:rPr>
              <a:t>por</a:t>
            </a:r>
            <a:r>
              <a:rPr lang="en-US" sz="800" cap="none" dirty="0" smtClean="0">
                <a:solidFill>
                  <a:schemeClr val="tx1"/>
                </a:solidFill>
              </a:rPr>
              <a:t> </a:t>
            </a:r>
            <a:r>
              <a:rPr lang="en-US" sz="800" cap="none" dirty="0" err="1" smtClean="0">
                <a:solidFill>
                  <a:schemeClr val="tx1"/>
                </a:solidFill>
              </a:rPr>
              <a:t>ende</a:t>
            </a:r>
            <a:r>
              <a:rPr lang="en-US" sz="800" cap="none" dirty="0" smtClean="0">
                <a:solidFill>
                  <a:schemeClr val="tx1"/>
                </a:solidFill>
              </a:rPr>
              <a:t> al </a:t>
            </a:r>
            <a:r>
              <a:rPr lang="en-US" sz="800" cap="none" dirty="0" err="1" smtClean="0">
                <a:solidFill>
                  <a:schemeClr val="tx1"/>
                </a:solidFill>
              </a:rPr>
              <a:t>crecimiento</a:t>
            </a:r>
            <a:r>
              <a:rPr lang="en-US" sz="800" cap="none" dirty="0" smtClean="0">
                <a:solidFill>
                  <a:schemeClr val="tx1"/>
                </a:solidFill>
              </a:rPr>
              <a:t> de la </a:t>
            </a:r>
            <a:r>
              <a:rPr lang="en-US" sz="800" cap="none" dirty="0" err="1" smtClean="0">
                <a:solidFill>
                  <a:schemeClr val="tx1"/>
                </a:solidFill>
              </a:rPr>
              <a:t>economía</a:t>
            </a:r>
            <a:r>
              <a:rPr lang="en-US" sz="800" cap="none" dirty="0" smtClean="0">
                <a:solidFill>
                  <a:schemeClr val="tx1"/>
                </a:solidFill>
              </a:rPr>
              <a:t>?</a:t>
            </a:r>
            <a:endParaRPr lang="en-US" sz="800" cap="none" dirty="0">
              <a:solidFill>
                <a:schemeClr val="tx1"/>
              </a:solidFill>
            </a:endParaRPr>
          </a:p>
        </c:rich>
      </c:tx>
      <c:layout>
        <c:manualLayout>
          <c:xMode val="edge"/>
          <c:yMode val="edge"/>
          <c:x val="0.10000032676107884"/>
          <c:y val="4.4645577392698282E-2"/>
        </c:manualLayout>
      </c:layout>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'CUADROS TABULACION'!$C$359</c:f>
              <c:strCache>
                <c:ptCount val="1"/>
                <c:pt idx="0">
                  <c:v>%</c:v>
                </c:pt>
              </c:strCache>
            </c:strRef>
          </c:tx>
          <c:dPt>
            <c:idx val="0"/>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3B8A-4299-897B-F01306553D90}"/>
              </c:ext>
            </c:extLst>
          </c:dPt>
          <c:dPt>
            <c:idx val="1"/>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3B8A-4299-897B-F01306553D90}"/>
              </c:ext>
            </c:extLst>
          </c:dPt>
          <c:dLbls>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mj-lt"/>
                    <a:ea typeface="+mn-ea"/>
                    <a:cs typeface="Times New Roman" panose="02020603050405020304" pitchFamily="18" charset="0"/>
                  </a:defRPr>
                </a:pPr>
                <a:endParaRPr lang="es-EC"/>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'CUADROS TABULACION'!$A$360:$A$361</c:f>
              <c:strCache>
                <c:ptCount val="2"/>
                <c:pt idx="0">
                  <c:v>SI</c:v>
                </c:pt>
                <c:pt idx="1">
                  <c:v>NO</c:v>
                </c:pt>
              </c:strCache>
            </c:strRef>
          </c:cat>
          <c:val>
            <c:numRef>
              <c:f>'CUADROS TABULACION'!$C$360:$C$361</c:f>
              <c:numCache>
                <c:formatCode>0%</c:formatCode>
                <c:ptCount val="2"/>
                <c:pt idx="0">
                  <c:v>1</c:v>
                </c:pt>
                <c:pt idx="1">
                  <c:v>0</c:v>
                </c:pt>
              </c:numCache>
            </c:numRef>
          </c:val>
          <c:extLst xmlns:c16r2="http://schemas.microsoft.com/office/drawing/2015/06/chart">
            <c:ext xmlns:c16="http://schemas.microsoft.com/office/drawing/2014/chart" uri="{C3380CC4-5D6E-409C-BE32-E72D297353CC}">
              <c16:uniqueId val="{00000004-3B8A-4299-897B-F01306553D90}"/>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sz="800">
          <a:latin typeface="+mj-lt"/>
          <a:cs typeface="Times New Roman" panose="02020603050405020304" pitchFamily="18" charset="0"/>
        </a:defRPr>
      </a:pPr>
      <a:endParaRPr lang="es-EC"/>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'CUADROS TABULACION'!$C$82</c:f>
              <c:strCache>
                <c:ptCount val="1"/>
                <c:pt idx="0">
                  <c:v>%</c:v>
                </c:pt>
              </c:strCache>
            </c:strRef>
          </c:tx>
          <c:dPt>
            <c:idx val="0"/>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B1DF-44EB-B854-3080D72B8BF1}"/>
              </c:ext>
            </c:extLst>
          </c:dPt>
          <c:dPt>
            <c:idx val="1"/>
            <c:bubble3D val="0"/>
            <c:spPr>
              <a:solidFill>
                <a:srgbClr val="00FFCC"/>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B1DF-44EB-B854-3080D72B8BF1}"/>
              </c:ext>
            </c:extLst>
          </c:dPt>
          <c:dLbls>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mj-lt"/>
                    <a:ea typeface="+mn-ea"/>
                    <a:cs typeface="Times New Roman" panose="02020603050405020304" pitchFamily="18" charset="0"/>
                  </a:defRPr>
                </a:pPr>
                <a:endParaRPr lang="es-EC"/>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'CUADROS TABULACION'!$A$83:$A$84</c:f>
              <c:strCache>
                <c:ptCount val="2"/>
                <c:pt idx="0">
                  <c:v>SI</c:v>
                </c:pt>
                <c:pt idx="1">
                  <c:v>NO</c:v>
                </c:pt>
              </c:strCache>
            </c:strRef>
          </c:cat>
          <c:val>
            <c:numRef>
              <c:f>'CUADROS TABULACION'!$C$83:$C$84</c:f>
              <c:numCache>
                <c:formatCode>0%</c:formatCode>
                <c:ptCount val="2"/>
                <c:pt idx="0">
                  <c:v>0.98666666666666669</c:v>
                </c:pt>
                <c:pt idx="1">
                  <c:v>1.3333333333333334E-2</c:v>
                </c:pt>
              </c:numCache>
            </c:numRef>
          </c:val>
          <c:extLst xmlns:c16r2="http://schemas.microsoft.com/office/drawing/2015/06/chart">
            <c:ext xmlns:c16="http://schemas.microsoft.com/office/drawing/2014/chart" uri="{C3380CC4-5D6E-409C-BE32-E72D297353CC}">
              <c16:uniqueId val="{00000004-B1DF-44EB-B854-3080D72B8BF1}"/>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sz="900">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9308233022596314E-2"/>
          <c:y val="0.1043388969853023"/>
          <c:w val="0.65334338954757087"/>
          <c:h val="0.80579282040557598"/>
        </c:manualLayout>
      </c:layout>
      <c:bar3DChart>
        <c:barDir val="col"/>
        <c:grouping val="clustered"/>
        <c:varyColors val="0"/>
        <c:ser>
          <c:idx val="7"/>
          <c:order val="0"/>
          <c:tx>
            <c:strRef>
              <c:f>'CUADROS TABULACION'!$A$113</c:f>
              <c:strCache>
                <c:ptCount val="1"/>
                <c:pt idx="0">
                  <c:v>INCREMENTARON</c:v>
                </c:pt>
              </c:strCache>
            </c:strRef>
          </c:tx>
          <c:spPr>
            <a:solidFill>
              <a:schemeClr val="accent2">
                <a:lumMod val="60000"/>
              </a:schemeClr>
            </a:solidFill>
            <a:ln>
              <a:noFill/>
            </a:ln>
            <a:effectLst/>
            <a:sp3d/>
          </c:spPr>
          <c:invertIfNegative val="0"/>
          <c:dLbls>
            <c:dLbl>
              <c:idx val="0"/>
              <c:layout>
                <c:manualLayout>
                  <c:x val="6.8189028379562769E-2"/>
                  <c:y val="-3.266098005571397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 TABULACION'!$C$112</c:f>
              <c:strCache>
                <c:ptCount val="1"/>
                <c:pt idx="0">
                  <c:v>%</c:v>
                </c:pt>
              </c:strCache>
            </c:strRef>
          </c:cat>
          <c:val>
            <c:numRef>
              <c:f>'CUADROS TABULACION'!$C$113</c:f>
              <c:numCache>
                <c:formatCode>0%</c:formatCode>
                <c:ptCount val="1"/>
                <c:pt idx="0">
                  <c:v>0.96666666666666667</c:v>
                </c:pt>
              </c:numCache>
            </c:numRef>
          </c:val>
          <c:extLst xmlns:c16r2="http://schemas.microsoft.com/office/drawing/2015/06/chart">
            <c:ext xmlns:c16="http://schemas.microsoft.com/office/drawing/2014/chart" uri="{C3380CC4-5D6E-409C-BE32-E72D297353CC}">
              <c16:uniqueId val="{00000001-3B9F-4DBD-88EC-534C8DCF13B6}"/>
            </c:ext>
          </c:extLst>
        </c:ser>
        <c:ser>
          <c:idx val="8"/>
          <c:order val="1"/>
          <c:tx>
            <c:strRef>
              <c:f>'CUADROS TABULACION'!$A$114</c:f>
              <c:strCache>
                <c:ptCount val="1"/>
                <c:pt idx="0">
                  <c:v>DISMINUYERON</c:v>
                </c:pt>
              </c:strCache>
            </c:strRef>
          </c:tx>
          <c:spPr>
            <a:solidFill>
              <a:schemeClr val="accent3">
                <a:lumMod val="60000"/>
              </a:schemeClr>
            </a:solidFill>
            <a:ln>
              <a:noFill/>
            </a:ln>
            <a:effectLst/>
            <a:sp3d/>
          </c:spPr>
          <c:invertIfNegative val="0"/>
          <c:dLbls>
            <c:dLbl>
              <c:idx val="0"/>
              <c:layout>
                <c:manualLayout>
                  <c:x val="3.4277112234263739E-2"/>
                  <c:y val="-4.13112650940628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 TABULACION'!$C$112</c:f>
              <c:strCache>
                <c:ptCount val="1"/>
                <c:pt idx="0">
                  <c:v>%</c:v>
                </c:pt>
              </c:strCache>
            </c:strRef>
          </c:cat>
          <c:val>
            <c:numRef>
              <c:f>'CUADROS TABULACION'!$C$114</c:f>
              <c:numCache>
                <c:formatCode>0%</c:formatCode>
                <c:ptCount val="1"/>
                <c:pt idx="0">
                  <c:v>2.6666666666666668E-2</c:v>
                </c:pt>
              </c:numCache>
            </c:numRef>
          </c:val>
          <c:extLst xmlns:c16r2="http://schemas.microsoft.com/office/drawing/2015/06/chart">
            <c:ext xmlns:c16="http://schemas.microsoft.com/office/drawing/2014/chart" uri="{C3380CC4-5D6E-409C-BE32-E72D297353CC}">
              <c16:uniqueId val="{00000003-3B9F-4DBD-88EC-534C8DCF13B6}"/>
            </c:ext>
          </c:extLst>
        </c:ser>
        <c:ser>
          <c:idx val="9"/>
          <c:order val="2"/>
          <c:tx>
            <c:strRef>
              <c:f>'CUADROS TABULACION'!$A$115</c:f>
              <c:strCache>
                <c:ptCount val="1"/>
                <c:pt idx="0">
                  <c:v>SE MANTUVIERON</c:v>
                </c:pt>
              </c:strCache>
            </c:strRef>
          </c:tx>
          <c:spPr>
            <a:solidFill>
              <a:schemeClr val="accent4">
                <a:lumMod val="60000"/>
              </a:schemeClr>
            </a:solidFill>
            <a:ln>
              <a:noFill/>
            </a:ln>
            <a:effectLst/>
            <a:sp3d/>
          </c:spPr>
          <c:invertIfNegative val="0"/>
          <c:dLbls>
            <c:dLbl>
              <c:idx val="0"/>
              <c:layout>
                <c:manualLayout>
                  <c:x val="3.8561751263546794E-2"/>
                  <c:y val="-4.95735181128753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j-lt"/>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 TABULACION'!$C$112</c:f>
              <c:strCache>
                <c:ptCount val="1"/>
                <c:pt idx="0">
                  <c:v>%</c:v>
                </c:pt>
              </c:strCache>
            </c:strRef>
          </c:cat>
          <c:val>
            <c:numRef>
              <c:f>'CUADROS TABULACION'!$C$115</c:f>
              <c:numCache>
                <c:formatCode>0%</c:formatCode>
                <c:ptCount val="1"/>
                <c:pt idx="0">
                  <c:v>6.6666666666666671E-3</c:v>
                </c:pt>
              </c:numCache>
            </c:numRef>
          </c:val>
          <c:extLst xmlns:c16r2="http://schemas.microsoft.com/office/drawing/2015/06/chart">
            <c:ext xmlns:c16="http://schemas.microsoft.com/office/drawing/2014/chart" uri="{C3380CC4-5D6E-409C-BE32-E72D297353CC}">
              <c16:uniqueId val="{00000005-3B9F-4DBD-88EC-534C8DCF13B6}"/>
            </c:ext>
          </c:extLst>
        </c:ser>
        <c:dLbls>
          <c:showLegendKey val="0"/>
          <c:showVal val="1"/>
          <c:showCatName val="0"/>
          <c:showSerName val="0"/>
          <c:showPercent val="0"/>
          <c:showBubbleSize val="0"/>
        </c:dLbls>
        <c:gapWidth val="150"/>
        <c:shape val="box"/>
        <c:axId val="169320096"/>
        <c:axId val="169320488"/>
        <c:axId val="0"/>
      </c:bar3DChart>
      <c:catAx>
        <c:axId val="169320096"/>
        <c:scaling>
          <c:orientation val="minMax"/>
        </c:scaling>
        <c:delete val="1"/>
        <c:axPos val="b"/>
        <c:numFmt formatCode="General" sourceLinked="1"/>
        <c:majorTickMark val="none"/>
        <c:minorTickMark val="none"/>
        <c:tickLblPos val="nextTo"/>
        <c:crossAx val="169320488"/>
        <c:crosses val="autoZero"/>
        <c:auto val="1"/>
        <c:lblAlgn val="ctr"/>
        <c:lblOffset val="100"/>
        <c:noMultiLvlLbl val="0"/>
      </c:catAx>
      <c:valAx>
        <c:axId val="16932048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j-lt"/>
                <a:ea typeface="+mn-ea"/>
                <a:cs typeface="Times New Roman" panose="02020603050405020304" pitchFamily="18" charset="0"/>
              </a:defRPr>
            </a:pPr>
            <a:endParaRPr lang="es-EC"/>
          </a:p>
        </c:txPr>
        <c:crossAx val="16932009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j-lt"/>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a:latin typeface="+mj-lt"/>
          <a:cs typeface="Times New Roman" panose="02020603050405020304" pitchFamily="18" charset="0"/>
        </a:defRPr>
      </a:pPr>
      <a:endParaRPr lang="es-EC"/>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14584419394995998"/>
          <c:y val="0.15860479491922441"/>
          <c:w val="0.6238957779619928"/>
          <c:h val="0.72058087523514125"/>
        </c:manualLayout>
      </c:layout>
      <c:bar3DChart>
        <c:barDir val="col"/>
        <c:grouping val="clustered"/>
        <c:varyColors val="0"/>
        <c:ser>
          <c:idx val="7"/>
          <c:order val="0"/>
          <c:tx>
            <c:strRef>
              <c:f>'CUADROS TABULACION'!$A$161</c:f>
              <c:strCache>
                <c:ptCount val="1"/>
                <c:pt idx="0">
                  <c:v>AUMENTARON</c:v>
                </c:pt>
              </c:strCache>
            </c:strRef>
          </c:tx>
          <c:spPr>
            <a:solidFill>
              <a:schemeClr val="accent4">
                <a:lumMod val="80000"/>
                <a:lumOff val="20000"/>
              </a:schemeClr>
            </a:solidFill>
            <a:ln>
              <a:noFill/>
            </a:ln>
            <a:effectLst/>
            <a:sp3d/>
          </c:spPr>
          <c:invertIfNegative val="0"/>
          <c:dPt>
            <c:idx val="0"/>
            <c:invertIfNegative val="0"/>
            <c:bubble3D val="0"/>
          </c:dPt>
          <c:dLbls>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TABULACION'!$C$160</c:f>
              <c:strCache>
                <c:ptCount val="1"/>
                <c:pt idx="0">
                  <c:v>%</c:v>
                </c:pt>
              </c:strCache>
            </c:strRef>
          </c:cat>
          <c:val>
            <c:numRef>
              <c:f>'CUADROS TABULACION'!$C$161</c:f>
              <c:numCache>
                <c:formatCode>0%</c:formatCode>
                <c:ptCount val="1"/>
                <c:pt idx="0">
                  <c:v>0.38</c:v>
                </c:pt>
              </c:numCache>
            </c:numRef>
          </c:val>
        </c:ser>
        <c:ser>
          <c:idx val="8"/>
          <c:order val="1"/>
          <c:tx>
            <c:strRef>
              <c:f>'CUADROS TABULACION'!$A$162</c:f>
              <c:strCache>
                <c:ptCount val="1"/>
                <c:pt idx="0">
                  <c:v>DISMINUYERON</c:v>
                </c:pt>
              </c:strCache>
            </c:strRef>
          </c:tx>
          <c:spPr>
            <a:solidFill>
              <a:schemeClr val="accent6">
                <a:lumMod val="80000"/>
                <a:lumOff val="20000"/>
              </a:schemeClr>
            </a:solidFill>
            <a:ln>
              <a:noFill/>
            </a:ln>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TABULACION'!$C$160</c:f>
              <c:strCache>
                <c:ptCount val="1"/>
                <c:pt idx="0">
                  <c:v>%</c:v>
                </c:pt>
              </c:strCache>
            </c:strRef>
          </c:cat>
          <c:val>
            <c:numRef>
              <c:f>'CUADROS TABULACION'!$C$162</c:f>
              <c:numCache>
                <c:formatCode>0%</c:formatCode>
                <c:ptCount val="1"/>
                <c:pt idx="0">
                  <c:v>0.46666666666666667</c:v>
                </c:pt>
              </c:numCache>
            </c:numRef>
          </c:val>
        </c:ser>
        <c:ser>
          <c:idx val="9"/>
          <c:order val="2"/>
          <c:tx>
            <c:strRef>
              <c:f>'CUADROS TABULACION'!$A$163</c:f>
              <c:strCache>
                <c:ptCount val="1"/>
                <c:pt idx="0">
                  <c:v>SIGUEN IGUAL</c:v>
                </c:pt>
              </c:strCache>
            </c:strRef>
          </c:tx>
          <c:spPr>
            <a:solidFill>
              <a:schemeClr val="accent2">
                <a:lumMod val="80000"/>
              </a:schemeClr>
            </a:solidFill>
            <a:ln>
              <a:noFill/>
            </a:ln>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 TABULACION'!$C$160</c:f>
              <c:strCache>
                <c:ptCount val="1"/>
                <c:pt idx="0">
                  <c:v>%</c:v>
                </c:pt>
              </c:strCache>
            </c:strRef>
          </c:cat>
          <c:val>
            <c:numRef>
              <c:f>'CUADROS TABULACION'!$C$163</c:f>
              <c:numCache>
                <c:formatCode>0%</c:formatCode>
                <c:ptCount val="1"/>
                <c:pt idx="0">
                  <c:v>0.15333333333333332</c:v>
                </c:pt>
              </c:numCache>
            </c:numRef>
          </c:val>
        </c:ser>
        <c:dLbls>
          <c:showLegendKey val="0"/>
          <c:showVal val="1"/>
          <c:showCatName val="0"/>
          <c:showSerName val="0"/>
          <c:showPercent val="0"/>
          <c:showBubbleSize val="0"/>
        </c:dLbls>
        <c:gapWidth val="150"/>
        <c:shape val="box"/>
        <c:axId val="169321272"/>
        <c:axId val="169321664"/>
        <c:axId val="0"/>
      </c:bar3DChart>
      <c:catAx>
        <c:axId val="169321272"/>
        <c:scaling>
          <c:orientation val="minMax"/>
        </c:scaling>
        <c:delete val="1"/>
        <c:axPos val="b"/>
        <c:numFmt formatCode="General" sourceLinked="1"/>
        <c:majorTickMark val="none"/>
        <c:minorTickMark val="none"/>
        <c:tickLblPos val="nextTo"/>
        <c:crossAx val="169321664"/>
        <c:crosses val="autoZero"/>
        <c:auto val="1"/>
        <c:lblAlgn val="ctr"/>
        <c:lblOffset val="100"/>
        <c:noMultiLvlLbl val="0"/>
      </c:catAx>
      <c:valAx>
        <c:axId val="16932166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EC"/>
          </a:p>
        </c:txPr>
        <c:crossAx val="169321272"/>
        <c:crosses val="autoZero"/>
        <c:crossBetween val="between"/>
      </c:valAx>
      <c:spPr>
        <a:noFill/>
        <a:ln w="25400">
          <a:noFill/>
        </a:ln>
        <a:effectLst/>
      </c:spPr>
    </c:plotArea>
    <c:legend>
      <c:legendPos val="r"/>
      <c:layout>
        <c:manualLayout>
          <c:xMode val="edge"/>
          <c:yMode val="edge"/>
          <c:x val="0.70488074424479152"/>
          <c:y val="0.39296545405195937"/>
          <c:w val="0.26798557470222606"/>
          <c:h val="0.43076611707560447"/>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050" b="1"/>
              <a:t>Producto Interno Bruto con salvaguardias</a:t>
            </a:r>
          </a:p>
        </c:rich>
      </c:tx>
      <c:layout>
        <c:manualLayout>
          <c:xMode val="edge"/>
          <c:yMode val="edge"/>
          <c:x val="0.18314374550450407"/>
          <c:y val="2.6631158455392809E-2"/>
        </c:manualLayout>
      </c:layout>
      <c:overlay val="0"/>
      <c:spPr>
        <a:noFill/>
        <a:ln>
          <a:noFill/>
        </a:ln>
        <a:effectLst/>
      </c:spPr>
    </c:title>
    <c:autoTitleDeleted val="0"/>
    <c:plotArea>
      <c:layout/>
      <c:lineChart>
        <c:grouping val="standard"/>
        <c:varyColors val="0"/>
        <c:ser>
          <c:idx val="0"/>
          <c:order val="0"/>
          <c:tx>
            <c:strRef>
              <c:f>'tasa var con salva'!$A$6</c:f>
              <c:strCache>
                <c:ptCount val="1"/>
                <c:pt idx="0">
                  <c:v>Producto Interno Bruto</c:v>
                </c:pt>
              </c:strCache>
            </c:strRef>
          </c:tx>
          <c:spPr>
            <a:ln w="28575" cap="rnd">
              <a:solidFill>
                <a:schemeClr val="accent1"/>
              </a:solidFill>
              <a:round/>
            </a:ln>
            <a:effectLst/>
          </c:spPr>
          <c:marker>
            <c:symbol val="circle"/>
            <c:size val="5"/>
            <c:spPr>
              <a:solidFill>
                <a:srgbClr val="FF0000"/>
              </a:solidFill>
              <a:ln w="9525">
                <a:solidFill>
                  <a:schemeClr val="accent1"/>
                </a:solidFill>
              </a:ln>
              <a:effectLst/>
            </c:spPr>
          </c:marker>
          <c:dLbls>
            <c:spPr>
              <a:noFill/>
              <a:ln>
                <a:noFill/>
              </a:ln>
              <a:effectLst/>
            </c:spPr>
            <c:txPr>
              <a:bodyPr rot="-5400000" spcFirstLastPara="1" vertOverflow="ellipsis" wrap="square" anchor="ctr" anchorCtr="1"/>
              <a:lstStyle/>
              <a:p>
                <a:pPr>
                  <a:defRPr sz="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'tasa var con salva'!$B$5:$N$5</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'tasa var con salva'!$B$6:$N$6</c:f>
              <c:numCache>
                <c:formatCode>#,##0.0</c:formatCode>
                <c:ptCount val="13"/>
                <c:pt idx="0">
                  <c:v>5.2913082669940215</c:v>
                </c:pt>
                <c:pt idx="1">
                  <c:v>4.4035264338318614</c:v>
                </c:pt>
                <c:pt idx="2">
                  <c:v>2.190063972245393</c:v>
                </c:pt>
                <c:pt idx="3">
                  <c:v>6.3571305999083227</c:v>
                </c:pt>
                <c:pt idx="4">
                  <c:v>0.56649159210009348</c:v>
                </c:pt>
                <c:pt idx="5">
                  <c:v>3.5252986689402688</c:v>
                </c:pt>
                <c:pt idx="6">
                  <c:v>7.8681409191099672</c:v>
                </c:pt>
                <c:pt idx="7">
                  <c:v>5.6419620667119919</c:v>
                </c:pt>
                <c:pt idx="8">
                  <c:v>4.9465112669062616</c:v>
                </c:pt>
                <c:pt idx="9">
                  <c:v>3.9927085087690051</c:v>
                </c:pt>
                <c:pt idx="10">
                  <c:v>0.1577437243326818</c:v>
                </c:pt>
                <c:pt idx="11">
                  <c:v>-1.7044527293742617</c:v>
                </c:pt>
                <c:pt idx="12">
                  <c:v>1.4154682361062543</c:v>
                </c:pt>
              </c:numCache>
            </c:numRef>
          </c:val>
          <c:smooth val="0"/>
          <c:extLst xmlns:c16r2="http://schemas.microsoft.com/office/drawing/2015/06/chart">
            <c:ext xmlns:c16="http://schemas.microsoft.com/office/drawing/2014/chart" uri="{C3380CC4-5D6E-409C-BE32-E72D297353CC}">
              <c16:uniqueId val="{00000000-B04C-4AC8-B35B-1A322B052868}"/>
            </c:ext>
          </c:extLst>
        </c:ser>
        <c:dLbls>
          <c:showLegendKey val="0"/>
          <c:showVal val="0"/>
          <c:showCatName val="0"/>
          <c:showSerName val="0"/>
          <c:showPercent val="0"/>
          <c:showBubbleSize val="0"/>
        </c:dLbls>
        <c:marker val="1"/>
        <c:smooth val="0"/>
        <c:axId val="170854496"/>
        <c:axId val="170854888"/>
      </c:lineChart>
      <c:catAx>
        <c:axId val="17085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170854888"/>
        <c:crosses val="autoZero"/>
        <c:auto val="1"/>
        <c:lblAlgn val="ctr"/>
        <c:lblOffset val="100"/>
        <c:noMultiLvlLbl val="0"/>
      </c:catAx>
      <c:valAx>
        <c:axId val="170854888"/>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17085449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EC" sz="1050" b="1"/>
              <a:t>Producto Interno Bruto sin salvaguardias</a:t>
            </a:r>
          </a:p>
        </c:rich>
      </c:tx>
      <c:layout>
        <c:manualLayout>
          <c:xMode val="edge"/>
          <c:yMode val="edge"/>
          <c:x val="0.19017631858366665"/>
          <c:y val="3.3288948069241014E-2"/>
        </c:manualLayout>
      </c:layout>
      <c:overlay val="0"/>
      <c:spPr>
        <a:noFill/>
        <a:ln>
          <a:noFill/>
        </a:ln>
        <a:effectLst/>
      </c:spPr>
    </c:title>
    <c:autoTitleDeleted val="0"/>
    <c:plotArea>
      <c:layout/>
      <c:lineChart>
        <c:grouping val="standard"/>
        <c:varyColors val="0"/>
        <c:ser>
          <c:idx val="0"/>
          <c:order val="0"/>
          <c:tx>
            <c:strRef>
              <c:f>'tasa var sin salv'!$A$2</c:f>
              <c:strCache>
                <c:ptCount val="1"/>
                <c:pt idx="0">
                  <c:v>Producto Interno Bruto</c:v>
                </c:pt>
              </c:strCache>
            </c:strRef>
          </c:tx>
          <c:spPr>
            <a:ln w="28575" cap="rnd">
              <a:solidFill>
                <a:schemeClr val="accent6">
                  <a:lumMod val="75000"/>
                </a:schemeClr>
              </a:solidFill>
              <a:round/>
            </a:ln>
            <a:effectLst/>
          </c:spPr>
          <c:marker>
            <c:symbol val="circle"/>
            <c:size val="5"/>
            <c:spPr>
              <a:solidFill>
                <a:schemeClr val="accent1"/>
              </a:solidFill>
              <a:ln w="9525">
                <a:solidFill>
                  <a:schemeClr val="accent6">
                    <a:lumMod val="75000"/>
                  </a:schemeClr>
                </a:solidFill>
              </a:ln>
              <a:effectLst/>
            </c:spPr>
          </c:marker>
          <c:dLbls>
            <c:dLbl>
              <c:idx val="10"/>
              <c:layout>
                <c:manualLayout>
                  <c:x val="-8.8315706549247808E-2"/>
                  <c:y val="0.12977709510678676"/>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A90-49EA-A14F-B17248048393}"/>
                </c:ext>
                <c:ext xmlns:c15="http://schemas.microsoft.com/office/drawing/2012/chart" uri="{CE6537A1-D6FC-4f65-9D91-7224C49458BB}"/>
              </c:extLst>
            </c:dLbl>
            <c:dLbl>
              <c:idx val="11"/>
              <c:layout>
                <c:manualLayout>
                  <c:x val="-5.9316189874525714E-2"/>
                  <c:y val="9.132862220451470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A90-49EA-A14F-B17248048393}"/>
                </c:ext>
                <c:ext xmlns:c15="http://schemas.microsoft.com/office/drawing/2012/chart" uri="{CE6537A1-D6FC-4f65-9D91-7224C49458BB}"/>
              </c:extLst>
            </c:dLbl>
            <c:spPr>
              <a:noFill/>
              <a:ln>
                <a:noFill/>
              </a:ln>
              <a:effectLst/>
            </c:spPr>
            <c:txPr>
              <a:bodyPr rot="-5400000" spcFirstLastPara="1" vertOverflow="ellipsis" wrap="square" anchor="ctr" anchorCtr="1"/>
              <a:lstStyle/>
              <a:p>
                <a:pPr>
                  <a:defRPr sz="7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'tasa var sin salv'!$B$1:$N$1</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'tasa var sin salv'!$B$2:$N$2</c:f>
              <c:numCache>
                <c:formatCode>0.0%</c:formatCode>
                <c:ptCount val="13"/>
                <c:pt idx="0">
                  <c:v>5.2999999999999999E-2</c:v>
                </c:pt>
                <c:pt idx="1">
                  <c:v>4.4035264338318642E-2</c:v>
                </c:pt>
                <c:pt idx="2">
                  <c:v>2.1900639722454034E-2</c:v>
                </c:pt>
                <c:pt idx="3">
                  <c:v>6.3571305999083241E-2</c:v>
                </c:pt>
                <c:pt idx="4">
                  <c:v>5.6649159210009998E-3</c:v>
                </c:pt>
                <c:pt idx="5">
                  <c:v>3.5252986689402702E-2</c:v>
                </c:pt>
                <c:pt idx="6">
                  <c:v>7.8681409191099561E-2</c:v>
                </c:pt>
                <c:pt idx="7">
                  <c:v>5.6419620667119856E-2</c:v>
                </c:pt>
                <c:pt idx="8">
                  <c:v>4.9465112669062714E-2</c:v>
                </c:pt>
                <c:pt idx="9">
                  <c:v>3.9927085087690002E-2</c:v>
                </c:pt>
                <c:pt idx="10">
                  <c:v>-4.5071943660531355E-2</c:v>
                </c:pt>
                <c:pt idx="11">
                  <c:v>-0.10288547234706723</c:v>
                </c:pt>
                <c:pt idx="12">
                  <c:v>7.2144663464134371E-3</c:v>
                </c:pt>
              </c:numCache>
            </c:numRef>
          </c:val>
          <c:smooth val="0"/>
          <c:extLst xmlns:c16r2="http://schemas.microsoft.com/office/drawing/2015/06/chart">
            <c:ext xmlns:c16="http://schemas.microsoft.com/office/drawing/2014/chart" uri="{C3380CC4-5D6E-409C-BE32-E72D297353CC}">
              <c16:uniqueId val="{00000002-6A90-49EA-A14F-B17248048393}"/>
            </c:ext>
          </c:extLst>
        </c:ser>
        <c:dLbls>
          <c:showLegendKey val="0"/>
          <c:showVal val="0"/>
          <c:showCatName val="0"/>
          <c:showSerName val="0"/>
          <c:showPercent val="0"/>
          <c:showBubbleSize val="0"/>
        </c:dLbls>
        <c:marker val="1"/>
        <c:smooth val="0"/>
        <c:axId val="170855672"/>
        <c:axId val="170856064"/>
      </c:lineChart>
      <c:catAx>
        <c:axId val="170855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lgn="ctr">
              <a:defRPr lang="es-EC"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170856064"/>
        <c:crosses val="autoZero"/>
        <c:auto val="1"/>
        <c:lblAlgn val="ctr"/>
        <c:lblOffset val="100"/>
        <c:noMultiLvlLbl val="0"/>
      </c:catAx>
      <c:valAx>
        <c:axId val="170856064"/>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17085567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EC" b="1">
                <a:solidFill>
                  <a:schemeClr val="tx1"/>
                </a:solidFill>
              </a:rPr>
              <a:t>Número de empleados enlas</a:t>
            </a:r>
            <a:r>
              <a:rPr lang="es-EC" b="1" baseline="0">
                <a:solidFill>
                  <a:schemeClr val="tx1"/>
                </a:solidFill>
              </a:rPr>
              <a:t> Pymes a Nivel Nacional</a:t>
            </a:r>
            <a:endParaRPr lang="es-EC" b="1">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Hoja4!$B$15</c:f>
              <c:strCache>
                <c:ptCount val="1"/>
                <c:pt idx="0">
                  <c:v>Austro</c:v>
                </c:pt>
              </c:strCache>
            </c:strRef>
          </c:tx>
          <c:spPr>
            <a:solidFill>
              <a:schemeClr val="accent1"/>
            </a:solidFill>
            <a:ln>
              <a:noFill/>
            </a:ln>
            <a:effectLst/>
            <a:sp3d/>
          </c:spPr>
          <c:invertIfNegative val="0"/>
          <c:dLbls>
            <c:numFmt formatCode="#,##0" sourceLinked="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Hoja4!$A$16:$A$18</c:f>
              <c:strCache>
                <c:ptCount val="3"/>
                <c:pt idx="0">
                  <c:v>Pequeña empresa</c:v>
                </c:pt>
                <c:pt idx="1">
                  <c:v>Mediana empresas "A"</c:v>
                </c:pt>
                <c:pt idx="2">
                  <c:v>Mediana empresas "B"</c:v>
                </c:pt>
              </c:strCache>
            </c:strRef>
          </c:cat>
          <c:val>
            <c:numRef>
              <c:f>Hoja4!$B$16:$B$18</c:f>
              <c:numCache>
                <c:formatCode>General</c:formatCode>
                <c:ptCount val="3"/>
                <c:pt idx="0">
                  <c:v>42661</c:v>
                </c:pt>
                <c:pt idx="1">
                  <c:v>14565</c:v>
                </c:pt>
                <c:pt idx="2">
                  <c:v>18834</c:v>
                </c:pt>
              </c:numCache>
            </c:numRef>
          </c:val>
        </c:ser>
        <c:ser>
          <c:idx val="1"/>
          <c:order val="1"/>
          <c:tx>
            <c:strRef>
              <c:f>Hoja4!$C$15</c:f>
              <c:strCache>
                <c:ptCount val="1"/>
                <c:pt idx="0">
                  <c:v>Guayaquil - Samborondon - Duran</c:v>
                </c:pt>
              </c:strCache>
            </c:strRef>
          </c:tx>
          <c:spPr>
            <a:solidFill>
              <a:schemeClr val="accent2"/>
            </a:solidFill>
            <a:ln>
              <a:noFill/>
            </a:ln>
            <a:effectLst/>
            <a:sp3d/>
          </c:spPr>
          <c:invertIfNegative val="0"/>
          <c:dLbls>
            <c:numFmt formatCode="#,##0" sourceLinked="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Hoja4!$A$16:$A$18</c:f>
              <c:strCache>
                <c:ptCount val="3"/>
                <c:pt idx="0">
                  <c:v>Pequeña empresa</c:v>
                </c:pt>
                <c:pt idx="1">
                  <c:v>Mediana empresas "A"</c:v>
                </c:pt>
                <c:pt idx="2">
                  <c:v>Mediana empresas "B"</c:v>
                </c:pt>
              </c:strCache>
            </c:strRef>
          </c:cat>
          <c:val>
            <c:numRef>
              <c:f>Hoja4!$C$16:$C$18</c:f>
              <c:numCache>
                <c:formatCode>General</c:formatCode>
                <c:ptCount val="3"/>
                <c:pt idx="0">
                  <c:v>129215</c:v>
                </c:pt>
                <c:pt idx="1">
                  <c:v>59861</c:v>
                </c:pt>
                <c:pt idx="2">
                  <c:v>71448</c:v>
                </c:pt>
              </c:numCache>
            </c:numRef>
          </c:val>
        </c:ser>
        <c:ser>
          <c:idx val="2"/>
          <c:order val="2"/>
          <c:tx>
            <c:strRef>
              <c:f>Hoja4!$D$15</c:f>
              <c:strCache>
                <c:ptCount val="1"/>
                <c:pt idx="0">
                  <c:v>DM Quito</c:v>
                </c:pt>
              </c:strCache>
            </c:strRef>
          </c:tx>
          <c:spPr>
            <a:solidFill>
              <a:schemeClr val="accent3">
                <a:lumMod val="65000"/>
              </a:schemeClr>
            </a:solidFill>
            <a:ln>
              <a:solidFill>
                <a:schemeClr val="accent3">
                  <a:lumMod val="50000"/>
                </a:schemeClr>
              </a:solidFill>
            </a:ln>
            <a:effectLst/>
            <a:sp3d>
              <a:contourClr>
                <a:schemeClr val="accent3">
                  <a:lumMod val="50000"/>
                </a:schemeClr>
              </a:contourClr>
            </a:sp3d>
          </c:spPr>
          <c:invertIfNegative val="0"/>
          <c:dLbls>
            <c:numFmt formatCode="#,##0" sourceLinked="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Hoja4!$A$16:$A$18</c:f>
              <c:strCache>
                <c:ptCount val="3"/>
                <c:pt idx="0">
                  <c:v>Pequeña empresa</c:v>
                </c:pt>
                <c:pt idx="1">
                  <c:v>Mediana empresas "A"</c:v>
                </c:pt>
                <c:pt idx="2">
                  <c:v>Mediana empresas "B"</c:v>
                </c:pt>
              </c:strCache>
            </c:strRef>
          </c:cat>
          <c:val>
            <c:numRef>
              <c:f>Hoja4!$D$16:$D$18</c:f>
              <c:numCache>
                <c:formatCode>General</c:formatCode>
                <c:ptCount val="3"/>
                <c:pt idx="0">
                  <c:v>168811</c:v>
                </c:pt>
                <c:pt idx="1">
                  <c:v>65352</c:v>
                </c:pt>
                <c:pt idx="2">
                  <c:v>90408</c:v>
                </c:pt>
              </c:numCache>
            </c:numRef>
          </c:val>
        </c:ser>
        <c:ser>
          <c:idx val="3"/>
          <c:order val="3"/>
          <c:tx>
            <c:strRef>
              <c:f>Hoja4!$E$15</c:f>
              <c:strCache>
                <c:ptCount val="1"/>
                <c:pt idx="0">
                  <c:v> Resto del pais</c:v>
                </c:pt>
              </c:strCache>
            </c:strRef>
          </c:tx>
          <c:spPr>
            <a:solidFill>
              <a:schemeClr val="accent4"/>
            </a:solidFill>
            <a:ln>
              <a:noFill/>
            </a:ln>
            <a:effectLst/>
            <a:sp3d/>
          </c:spPr>
          <c:invertIfNegative val="0"/>
          <c:dLbls>
            <c:numFmt formatCode="#,##0" sourceLinked="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Hoja4!$A$16:$A$18</c:f>
              <c:strCache>
                <c:ptCount val="3"/>
                <c:pt idx="0">
                  <c:v>Pequeña empresa</c:v>
                </c:pt>
                <c:pt idx="1">
                  <c:v>Mediana empresas "A"</c:v>
                </c:pt>
                <c:pt idx="2">
                  <c:v>Mediana empresas "B"</c:v>
                </c:pt>
              </c:strCache>
            </c:strRef>
          </c:cat>
          <c:val>
            <c:numRef>
              <c:f>Hoja4!$E$16:$E$18</c:f>
              <c:numCache>
                <c:formatCode>General</c:formatCode>
                <c:ptCount val="3"/>
                <c:pt idx="0">
                  <c:v>209687</c:v>
                </c:pt>
                <c:pt idx="1">
                  <c:v>79258</c:v>
                </c:pt>
                <c:pt idx="2">
                  <c:v>101970</c:v>
                </c:pt>
              </c:numCache>
            </c:numRef>
          </c:val>
        </c:ser>
        <c:dLbls>
          <c:showLegendKey val="0"/>
          <c:showVal val="1"/>
          <c:showCatName val="0"/>
          <c:showSerName val="0"/>
          <c:showPercent val="0"/>
          <c:showBubbleSize val="0"/>
        </c:dLbls>
        <c:gapWidth val="150"/>
        <c:shape val="box"/>
        <c:axId val="152687624"/>
        <c:axId val="152688016"/>
        <c:axId val="0"/>
      </c:bar3DChart>
      <c:catAx>
        <c:axId val="1526876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152688016"/>
        <c:crosses val="autoZero"/>
        <c:auto val="1"/>
        <c:lblAlgn val="ctr"/>
        <c:lblOffset val="100"/>
        <c:noMultiLvlLbl val="0"/>
      </c:catAx>
      <c:valAx>
        <c:axId val="152688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52687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s-EC" sz="1200" b="1">
                <a:solidFill>
                  <a:schemeClr val="tx1"/>
                </a:solidFill>
              </a:rPr>
              <a:t>Ventas generadas por</a:t>
            </a:r>
            <a:r>
              <a:rPr lang="es-EC" sz="1200" b="1" baseline="0">
                <a:solidFill>
                  <a:schemeClr val="tx1"/>
                </a:solidFill>
              </a:rPr>
              <a:t> las Pymes a Nivel Nacional</a:t>
            </a:r>
            <a:endParaRPr lang="es-EC" sz="1200" b="1">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s-EC"/>
        </a:p>
      </c:txPr>
    </c:title>
    <c:autoTitleDeleted val="0"/>
    <c:plotArea>
      <c:layout/>
      <c:barChart>
        <c:barDir val="col"/>
        <c:grouping val="clustered"/>
        <c:varyColors val="0"/>
        <c:ser>
          <c:idx val="0"/>
          <c:order val="0"/>
          <c:tx>
            <c:strRef>
              <c:f>Hoja4!$B$28</c:f>
              <c:strCache>
                <c:ptCount val="1"/>
                <c:pt idx="0">
                  <c:v>Austro</c:v>
                </c:pt>
              </c:strCache>
            </c:strRef>
          </c:tx>
          <c:spPr>
            <a:solidFill>
              <a:schemeClr val="accent5">
                <a:lumMod val="75000"/>
              </a:schemeClr>
            </a:solidFill>
            <a:ln>
              <a:noFill/>
            </a:ln>
            <a:effectLst/>
          </c:spPr>
          <c:invertIfNegative val="0"/>
          <c:dLbls>
            <c:dLbl>
              <c:idx val="0"/>
              <c:layout>
                <c:manualLayout>
                  <c:x val="-5.0925337632079971E-17"/>
                  <c:y val="9.2592592592592587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Hoja4!$A$29:$A$31</c:f>
              <c:strCache>
                <c:ptCount val="3"/>
                <c:pt idx="0">
                  <c:v>Pequeña empresa</c:v>
                </c:pt>
                <c:pt idx="1">
                  <c:v>Mediana empresa "A"</c:v>
                </c:pt>
                <c:pt idx="2">
                  <c:v>Mediana empresa "B"</c:v>
                </c:pt>
              </c:strCache>
            </c:strRef>
          </c:cat>
          <c:val>
            <c:numRef>
              <c:f>Hoja4!$B$29:$B$31</c:f>
              <c:numCache>
                <c:formatCode>_("$"* #,##0.00_);_("$"* \(#,##0.00\);_("$"* "-"??_);_(@_)</c:formatCode>
                <c:ptCount val="3"/>
                <c:pt idx="0">
                  <c:v>1185261772</c:v>
                </c:pt>
                <c:pt idx="1">
                  <c:v>625754226</c:v>
                </c:pt>
                <c:pt idx="2">
                  <c:v>863010636</c:v>
                </c:pt>
              </c:numCache>
            </c:numRef>
          </c:val>
        </c:ser>
        <c:ser>
          <c:idx val="1"/>
          <c:order val="1"/>
          <c:tx>
            <c:strRef>
              <c:f>Hoja4!$C$28</c:f>
              <c:strCache>
                <c:ptCount val="1"/>
                <c:pt idx="0">
                  <c:v>Guayaquil - Samborondon - Duran</c:v>
                </c:pt>
              </c:strCache>
            </c:strRef>
          </c:tx>
          <c:spPr>
            <a:solidFill>
              <a:schemeClr val="accent2">
                <a:lumMod val="40000"/>
                <a:lumOff val="60000"/>
              </a:schemeClr>
            </a:solidFill>
            <a:ln>
              <a:solidFill>
                <a:schemeClr val="accent2">
                  <a:lumMod val="40000"/>
                  <a:lumOff val="60000"/>
                </a:schemeClr>
              </a:solidFill>
            </a:ln>
            <a:effectLst/>
          </c:spPr>
          <c:invertIfNegative val="0"/>
          <c:dLbls>
            <c:dLbl>
              <c:idx val="0"/>
              <c:layout>
                <c:manualLayout>
                  <c:x val="-5.0925337632079971E-17"/>
                  <c:y val="0.27777777777777779"/>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Hoja4!$A$29:$A$31</c:f>
              <c:strCache>
                <c:ptCount val="3"/>
                <c:pt idx="0">
                  <c:v>Pequeña empresa</c:v>
                </c:pt>
                <c:pt idx="1">
                  <c:v>Mediana empresa "A"</c:v>
                </c:pt>
                <c:pt idx="2">
                  <c:v>Mediana empresa "B"</c:v>
                </c:pt>
              </c:strCache>
            </c:strRef>
          </c:cat>
          <c:val>
            <c:numRef>
              <c:f>Hoja4!$C$29:$C$31</c:f>
              <c:numCache>
                <c:formatCode>_("$"* #,##0.00_);_("$"* \(#,##0.00\);_("$"* "-"??_);_(@_)</c:formatCode>
                <c:ptCount val="3"/>
                <c:pt idx="0">
                  <c:v>3488394502</c:v>
                </c:pt>
                <c:pt idx="1">
                  <c:v>2217025312</c:v>
                </c:pt>
                <c:pt idx="2">
                  <c:v>3553938090</c:v>
                </c:pt>
              </c:numCache>
            </c:numRef>
          </c:val>
        </c:ser>
        <c:ser>
          <c:idx val="2"/>
          <c:order val="2"/>
          <c:tx>
            <c:strRef>
              <c:f>Hoja4!$D$28</c:f>
              <c:strCache>
                <c:ptCount val="1"/>
                <c:pt idx="0">
                  <c:v>DM Quito</c:v>
                </c:pt>
              </c:strCache>
            </c:strRef>
          </c:tx>
          <c:spPr>
            <a:solidFill>
              <a:schemeClr val="accent2">
                <a:lumMod val="60000"/>
                <a:lumOff val="40000"/>
              </a:schemeClr>
            </a:solidFill>
            <a:ln>
              <a:solidFill>
                <a:schemeClr val="accent3">
                  <a:lumMod val="75000"/>
                </a:schemeClr>
              </a:solidFill>
            </a:ln>
            <a:effectLst/>
          </c:spPr>
          <c:invertIfNegative val="0"/>
          <c:dLbls>
            <c:dLbl>
              <c:idx val="0"/>
              <c:layout>
                <c:manualLayout>
                  <c:x val="-2.7777777777777779E-3"/>
                  <c:y val="0.361111111111111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185067526415994E-16"/>
                  <c:y val="2.7777777777777776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Hoja4!$A$29:$A$31</c:f>
              <c:strCache>
                <c:ptCount val="3"/>
                <c:pt idx="0">
                  <c:v>Pequeña empresa</c:v>
                </c:pt>
                <c:pt idx="1">
                  <c:v>Mediana empresa "A"</c:v>
                </c:pt>
                <c:pt idx="2">
                  <c:v>Mediana empresa "B"</c:v>
                </c:pt>
              </c:strCache>
            </c:strRef>
          </c:cat>
          <c:val>
            <c:numRef>
              <c:f>Hoja4!$D$29:$D$31</c:f>
              <c:numCache>
                <c:formatCode>_("$"* #,##0.00_);_("$"* \(#,##0.00\);_("$"* "-"??_);_(@_)</c:formatCode>
                <c:ptCount val="3"/>
                <c:pt idx="0">
                  <c:v>4576972084</c:v>
                </c:pt>
                <c:pt idx="1">
                  <c:v>2660218830</c:v>
                </c:pt>
                <c:pt idx="2">
                  <c:v>4287785741</c:v>
                </c:pt>
              </c:numCache>
            </c:numRef>
          </c:val>
        </c:ser>
        <c:ser>
          <c:idx val="3"/>
          <c:order val="3"/>
          <c:tx>
            <c:strRef>
              <c:f>Hoja4!$E$28</c:f>
              <c:strCache>
                <c:ptCount val="1"/>
                <c:pt idx="0">
                  <c:v> Resto del pais</c:v>
                </c:pt>
              </c:strCache>
            </c:strRef>
          </c:tx>
          <c:spPr>
            <a:solidFill>
              <a:schemeClr val="accent4">
                <a:lumMod val="50000"/>
                <a:lumOff val="50000"/>
              </a:schemeClr>
            </a:solidFill>
            <a:ln>
              <a:solidFill>
                <a:schemeClr val="accent4">
                  <a:lumMod val="50000"/>
                  <a:lumOff val="50000"/>
                </a:schemeClr>
              </a:solidFill>
            </a:ln>
            <a:effectLst/>
          </c:spPr>
          <c:invertIfNegative val="0"/>
          <c:dLbls>
            <c:dLbl>
              <c:idx val="0"/>
              <c:layout>
                <c:manualLayout>
                  <c:x val="2.7777777777777267E-3"/>
                  <c:y val="0.41203703703703703"/>
                </c:manualLayout>
              </c:layout>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accent3"/>
                      </a:solidFill>
                      <a:latin typeface="+mn-lt"/>
                      <a:ea typeface="+mn-ea"/>
                      <a:cs typeface="+mn-cs"/>
                    </a:defRPr>
                  </a:pPr>
                  <a:endParaRPr lang="es-EC"/>
                </a:p>
              </c:txPr>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Hoja4!$A$29:$A$31</c:f>
              <c:strCache>
                <c:ptCount val="3"/>
                <c:pt idx="0">
                  <c:v>Pequeña empresa</c:v>
                </c:pt>
                <c:pt idx="1">
                  <c:v>Mediana empresa "A"</c:v>
                </c:pt>
                <c:pt idx="2">
                  <c:v>Mediana empresa "B"</c:v>
                </c:pt>
              </c:strCache>
            </c:strRef>
          </c:cat>
          <c:val>
            <c:numRef>
              <c:f>Hoja4!$E$29:$E$31</c:f>
              <c:numCache>
                <c:formatCode>_("$"* #,##0.00_);_("$"* \(#,##0.00\);_("$"* "-"??_);_(@_)</c:formatCode>
                <c:ptCount val="3"/>
                <c:pt idx="0">
                  <c:v>6569727840</c:v>
                </c:pt>
                <c:pt idx="1">
                  <c:v>3365082101</c:v>
                </c:pt>
                <c:pt idx="2">
                  <c:v>4725756851</c:v>
                </c:pt>
              </c:numCache>
            </c:numRef>
          </c:val>
        </c:ser>
        <c:dLbls>
          <c:dLblPos val="outEnd"/>
          <c:showLegendKey val="0"/>
          <c:showVal val="1"/>
          <c:showCatName val="0"/>
          <c:showSerName val="0"/>
          <c:showPercent val="0"/>
          <c:showBubbleSize val="0"/>
        </c:dLbls>
        <c:gapWidth val="219"/>
        <c:overlap val="-27"/>
        <c:axId val="152688800"/>
        <c:axId val="152689192"/>
      </c:barChart>
      <c:catAx>
        <c:axId val="152688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s-EC"/>
          </a:p>
        </c:txPr>
        <c:crossAx val="152689192"/>
        <c:crosses val="autoZero"/>
        <c:auto val="1"/>
        <c:lblAlgn val="ctr"/>
        <c:lblOffset val="100"/>
        <c:noMultiLvlLbl val="0"/>
      </c:catAx>
      <c:valAx>
        <c:axId val="1526891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EC"/>
          </a:p>
        </c:txPr>
        <c:crossAx val="152688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[estadisticas empresas ecuador.xlsx]Hoja3!Tabla dinámica28</c:name>
    <c:fmtId val="37"/>
  </c:pivotSource>
  <c:chart>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s-EC" sz="1050" b="1" i="0" u="none" strike="noStrike" baseline="0">
                <a:solidFill>
                  <a:schemeClr val="tx1"/>
                </a:solidFill>
                <a:effectLst/>
              </a:rPr>
              <a:t>Sectores empresariales en los que operan las Pymes de Quito</a:t>
            </a:r>
            <a:endParaRPr lang="en-US" sz="1050">
              <a:solidFill>
                <a:schemeClr val="tx1"/>
              </a:solidFill>
            </a:endParaRPr>
          </a:p>
        </c:rich>
      </c:tx>
      <c:layout>
        <c:manualLayout>
          <c:xMode val="edge"/>
          <c:yMode val="edge"/>
          <c:x val="0.12573975044563279"/>
          <c:y val="2.7986002591459766E-2"/>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s-EC"/>
        </a:p>
      </c:txPr>
    </c:title>
    <c:autoTitleDeleted val="0"/>
    <c:pivotFmts>
      <c:pivotFmt>
        <c:idx val="0"/>
      </c:pivotFmt>
      <c:pivotFmt>
        <c:idx val="1"/>
        <c:spPr>
          <a:solidFill>
            <a:schemeClr val="accent2">
              <a:alpha val="85000"/>
            </a:schemeClr>
          </a:solidFill>
          <a:ln w="9525" cap="flat" cmpd="sng" algn="ctr">
            <a:solidFill>
              <a:schemeClr val="accent2">
                <a:lumMod val="75000"/>
              </a:schemeClr>
            </a:solidFill>
            <a:round/>
          </a:ln>
          <a:effectLst/>
          <a:sp3d contourW="9525">
            <a:contourClr>
              <a:schemeClr val="accent1">
                <a:lumMod val="75000"/>
              </a:schemeClr>
            </a:contourClr>
          </a:sp3d>
        </c:spPr>
        <c:marker>
          <c:spPr>
            <a:solidFill>
              <a:schemeClr val="accent2">
                <a:alpha val="85000"/>
              </a:schemeClr>
            </a:solidFill>
            <a:ln>
              <a:noFill/>
            </a:ln>
            <a:effectLst/>
          </c:spPr>
        </c:marker>
        <c:dLbl>
          <c:idx val="0"/>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2">
              <a:alpha val="85000"/>
            </a:schemeClr>
          </a:solidFill>
          <a:ln w="9525" cap="flat" cmpd="sng" algn="ctr">
            <a:solidFill>
              <a:schemeClr val="accent2">
                <a:lumMod val="75000"/>
              </a:schemeClr>
            </a:solidFill>
            <a:round/>
          </a:ln>
          <a:effectLst/>
          <a:sp3d contourW="9525">
            <a:contourClr>
              <a:schemeClr val="accent1">
                <a:lumMod val="75000"/>
              </a:schemeClr>
            </a:contourClr>
          </a:sp3d>
        </c:spPr>
        <c:marker>
          <c:symbol val="none"/>
        </c:marker>
        <c:dLbl>
          <c:idx val="0"/>
          <c:numFmt formatCode="0.00%" sourceLinked="0"/>
          <c:spPr>
            <a:noFill/>
            <a:ln>
              <a:noFill/>
            </a:ln>
            <a:effectLst/>
          </c:spPr>
          <c:txPr>
            <a:bodyPr rot="-5400000" spcFirstLastPara="1" vertOverflow="ellipsis" vert="horz" wrap="square" lIns="38100" tIns="19050" rIns="38100" bIns="19050" anchor="ctr" anchorCtr="1">
              <a:spAutoFit/>
            </a:bodyPr>
            <a:lstStyle/>
            <a:p>
              <a:pPr>
                <a:defRPr sz="8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2">
              <a:alpha val="85000"/>
            </a:schemeClr>
          </a:solidFill>
          <a:ln w="9525" cap="flat" cmpd="sng" algn="ctr">
            <a:solidFill>
              <a:schemeClr val="accent2">
                <a:lumMod val="75000"/>
              </a:schemeClr>
            </a:solidFill>
            <a:round/>
          </a:ln>
          <a:effectLst/>
          <a:sp3d contourW="9525">
            <a:contourClr>
              <a:schemeClr val="accent1">
                <a:lumMod val="75000"/>
              </a:schemeClr>
            </a:contourClr>
          </a:sp3d>
        </c:spPr>
        <c:marker>
          <c:symbol val="none"/>
        </c:marker>
        <c:dLbl>
          <c:idx val="0"/>
          <c:numFmt formatCode="0.00%" sourceLinked="0"/>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2">
              <a:alpha val="85000"/>
            </a:schemeClr>
          </a:solidFill>
          <a:ln w="9525" cap="flat" cmpd="sng" algn="ctr">
            <a:solidFill>
              <a:schemeClr val="accent2">
                <a:lumMod val="75000"/>
              </a:schemeClr>
            </a:solidFill>
            <a:round/>
          </a:ln>
          <a:effectLst/>
          <a:sp3d contourW="9525">
            <a:contourClr>
              <a:schemeClr val="accent1">
                <a:lumMod val="75000"/>
              </a:schemeClr>
            </a:contourClr>
          </a:sp3d>
        </c:spPr>
        <c:marker>
          <c:symbol val="none"/>
        </c:marker>
        <c:dLbl>
          <c:idx val="0"/>
          <c:numFmt formatCode="0.00%" sourceLinked="0"/>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pivotFmt>
    </c:pivotFmts>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Hoja3!$B$64</c:f>
              <c:strCache>
                <c:ptCount val="1"/>
                <c:pt idx="0">
                  <c:v>Total</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numFmt formatCode="0.00%" sourceLinked="0"/>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Hoja3!$A$65:$A$83</c:f>
              <c:multiLvlStrCache>
                <c:ptCount val="15"/>
                <c:lvl>
                  <c:pt idx="0">
                    <c:v>Agricultura</c:v>
                  </c:pt>
                  <c:pt idx="1">
                    <c:v>Comercio</c:v>
                  </c:pt>
                  <c:pt idx="2">
                    <c:v>Manufactura</c:v>
                  </c:pt>
                  <c:pt idx="3">
                    <c:v>Otros</c:v>
                  </c:pt>
                  <c:pt idx="4">
                    <c:v>Servicios</c:v>
                  </c:pt>
                  <c:pt idx="5">
                    <c:v>Agricultura</c:v>
                  </c:pt>
                  <c:pt idx="6">
                    <c:v>Comercio</c:v>
                  </c:pt>
                  <c:pt idx="7">
                    <c:v>Manufactura</c:v>
                  </c:pt>
                  <c:pt idx="8">
                    <c:v>Otros</c:v>
                  </c:pt>
                  <c:pt idx="9">
                    <c:v>Servicios</c:v>
                  </c:pt>
                  <c:pt idx="10">
                    <c:v>Agricultura</c:v>
                  </c:pt>
                  <c:pt idx="11">
                    <c:v>Comercio</c:v>
                  </c:pt>
                  <c:pt idx="12">
                    <c:v>Manufactura</c:v>
                  </c:pt>
                  <c:pt idx="13">
                    <c:v>Otros</c:v>
                  </c:pt>
                  <c:pt idx="14">
                    <c:v>Servicios</c:v>
                  </c:pt>
                </c:lvl>
                <c:lvl>
                  <c:pt idx="0">
                    <c:v>Mediana empresa A</c:v>
                  </c:pt>
                  <c:pt idx="5">
                    <c:v>Mediana empresa B</c:v>
                  </c:pt>
                  <c:pt idx="10">
                    <c:v>Pequeña empresa</c:v>
                  </c:pt>
                </c:lvl>
              </c:multiLvlStrCache>
            </c:multiLvlStrRef>
          </c:cat>
          <c:val>
            <c:numRef>
              <c:f>Hoja3!$B$65:$B$83</c:f>
              <c:numCache>
                <c:formatCode>General</c:formatCode>
                <c:ptCount val="15"/>
                <c:pt idx="0">
                  <c:v>1.7441860465116279E-2</c:v>
                </c:pt>
                <c:pt idx="1">
                  <c:v>0.38550983899821112</c:v>
                </c:pt>
                <c:pt idx="2">
                  <c:v>0.11135957066189624</c:v>
                </c:pt>
                <c:pt idx="3">
                  <c:v>0.1838103756708408</c:v>
                </c:pt>
                <c:pt idx="4">
                  <c:v>0.30187835420393561</c:v>
                </c:pt>
                <c:pt idx="5">
                  <c:v>2.6708074534161491E-2</c:v>
                </c:pt>
                <c:pt idx="6">
                  <c:v>0.40434782608695652</c:v>
                </c:pt>
                <c:pt idx="7">
                  <c:v>0.10807453416149068</c:v>
                </c:pt>
                <c:pt idx="8">
                  <c:v>0.15776397515527951</c:v>
                </c:pt>
                <c:pt idx="9">
                  <c:v>0.30310559006211185</c:v>
                </c:pt>
                <c:pt idx="10">
                  <c:v>2.437750304718788E-2</c:v>
                </c:pt>
                <c:pt idx="11">
                  <c:v>0.3407046259214116</c:v>
                </c:pt>
                <c:pt idx="12">
                  <c:v>0.11173022229961112</c:v>
                </c:pt>
                <c:pt idx="13">
                  <c:v>0.21933948575076906</c:v>
                </c:pt>
                <c:pt idx="14">
                  <c:v>0.30384816298102035</c:v>
                </c:pt>
              </c:numCache>
            </c:numRef>
          </c:val>
        </c:ser>
        <c:dLbls>
          <c:showLegendKey val="0"/>
          <c:showVal val="1"/>
          <c:showCatName val="0"/>
          <c:showSerName val="0"/>
          <c:showPercent val="0"/>
          <c:showBubbleSize val="0"/>
        </c:dLbls>
        <c:gapWidth val="65"/>
        <c:shape val="box"/>
        <c:axId val="152689976"/>
        <c:axId val="152690368"/>
        <c:axId val="147976688"/>
      </c:bar3DChart>
      <c:catAx>
        <c:axId val="15268997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700" b="0" i="0" u="none" strike="noStrike" kern="1200" cap="all" baseline="0">
                <a:solidFill>
                  <a:schemeClr val="dk1">
                    <a:lumMod val="75000"/>
                    <a:lumOff val="25000"/>
                  </a:schemeClr>
                </a:solidFill>
                <a:latin typeface="+mn-lt"/>
                <a:ea typeface="+mn-ea"/>
                <a:cs typeface="+mn-cs"/>
              </a:defRPr>
            </a:pPr>
            <a:endParaRPr lang="es-EC"/>
          </a:p>
        </c:txPr>
        <c:crossAx val="152690368"/>
        <c:crosses val="autoZero"/>
        <c:auto val="1"/>
        <c:lblAlgn val="ctr"/>
        <c:lblOffset val="100"/>
        <c:noMultiLvlLbl val="0"/>
      </c:catAx>
      <c:valAx>
        <c:axId val="152690368"/>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crossAx val="152689976"/>
        <c:crosses val="autoZero"/>
        <c:crossBetween val="between"/>
      </c:valAx>
      <c:serAx>
        <c:axId val="147976688"/>
        <c:scaling>
          <c:orientation val="minMax"/>
        </c:scaling>
        <c:delete val="1"/>
        <c:axPos val="b"/>
        <c:majorTickMark val="none"/>
        <c:minorTickMark val="none"/>
        <c:tickLblPos val="nextTo"/>
        <c:crossAx val="152690368"/>
        <c:crosses val="autoZero"/>
      </c:serAx>
      <c:spPr>
        <a:noFill/>
        <a:ln>
          <a:noFill/>
        </a:ln>
        <a:effectLst/>
      </c:spPr>
    </c:plotArea>
    <c:plotVisOnly val="1"/>
    <c:dispBlanksAs val="gap"/>
    <c:showDLblsOverMax val="0"/>
  </c:chart>
  <c:spPr>
    <a:noFill/>
    <a:ln w="9525" cap="flat" cmpd="sng" algn="ctr">
      <a:noFill/>
      <a:round/>
    </a:ln>
    <a:effectLst/>
  </c:spPr>
  <c:txPr>
    <a:bodyPr/>
    <a:lstStyle/>
    <a:p>
      <a:pPr>
        <a:defRPr/>
      </a:pPr>
      <a:endParaRPr lang="es-EC"/>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[estadisticas empresas ecuador.xlsx]Hoja3!Tabla dinámica29</c:name>
    <c:fmtId val="22"/>
  </c:pivotSource>
  <c:chart>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s-EC" sz="1050" b="1" i="0" u="none" strike="noStrike" baseline="0">
                <a:solidFill>
                  <a:schemeClr val="tx1"/>
                </a:solidFill>
                <a:effectLst/>
              </a:rPr>
              <a:t>Sectores empresariales en los que operan las pymes de Guayaquil, Samborondón y Durán</a:t>
            </a:r>
            <a:endParaRPr lang="en-US" sz="1050">
              <a:solidFill>
                <a:schemeClr val="tx1"/>
              </a:solidFill>
            </a:endParaRPr>
          </a:p>
        </c:rich>
      </c:tx>
      <c:layout>
        <c:manualLayout>
          <c:xMode val="edge"/>
          <c:yMode val="edge"/>
          <c:x val="0.13586784869976359"/>
          <c:y val="2.0475517890772128E-2"/>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s-EC"/>
        </a:p>
      </c:txPr>
    </c:title>
    <c:autoTitleDeleted val="0"/>
    <c:pivotFmts>
      <c:pivotFmt>
        <c:idx val="0"/>
        <c:spPr>
          <a:solidFill>
            <a:schemeClr val="accent2">
              <a:alpha val="85000"/>
            </a:schemeClr>
          </a:solidFill>
          <a:ln w="9525" cap="flat" cmpd="sng" algn="ctr">
            <a:solidFill>
              <a:schemeClr val="accent2">
                <a:lumMod val="75000"/>
              </a:schemeClr>
            </a:solidFill>
            <a:round/>
          </a:ln>
          <a:effectLst/>
          <a:sp3d contourW="9525">
            <a:contourClr>
              <a:schemeClr val="accent1">
                <a:lumMod val="75000"/>
              </a:schemeClr>
            </a:contourClr>
          </a:sp3d>
        </c:spPr>
        <c:marker>
          <c:spPr>
            <a:solidFill>
              <a:schemeClr val="accent2">
                <a:alpha val="85000"/>
              </a:schemeClr>
            </a:solidFill>
            <a:ln>
              <a:noFill/>
            </a:ln>
            <a:effectLst/>
          </c:spPr>
        </c:marker>
        <c:dLbl>
          <c:idx val="0"/>
          <c:spPr>
            <a:noFill/>
            <a:ln>
              <a:noFill/>
            </a:ln>
            <a:effectLst/>
          </c:spPr>
          <c:txPr>
            <a:bodyPr rot="-540000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2">
              <a:alpha val="85000"/>
            </a:schemeClr>
          </a:solidFill>
          <a:ln w="9525" cap="flat" cmpd="sng" algn="ctr">
            <a:solidFill>
              <a:schemeClr val="accent2">
                <a:lumMod val="75000"/>
              </a:schemeClr>
            </a:solidFill>
            <a:round/>
          </a:ln>
          <a:effectLst/>
          <a:sp3d contourW="9525">
            <a:contourClr>
              <a:schemeClr val="accent1">
                <a:lumMod val="75000"/>
              </a:schemeClr>
            </a:contourClr>
          </a:sp3d>
        </c:spPr>
        <c:marker>
          <c:symbol val="none"/>
        </c:marker>
        <c:dLbl>
          <c:idx val="0"/>
          <c:numFmt formatCode="0.00%" sourceLinked="0"/>
          <c:spPr>
            <a:noFill/>
            <a:ln>
              <a:noFill/>
            </a:ln>
            <a:effectLst/>
          </c:spPr>
          <c:txPr>
            <a:bodyPr rot="-5400000" spcFirstLastPara="1" vertOverflow="ellipsis" vert="horz" wrap="square" lIns="38100" tIns="19050" rIns="38100" bIns="19050" anchor="ctr" anchorCtr="1">
              <a:spAutoFit/>
            </a:bodyPr>
            <a:lstStyle/>
            <a:p>
              <a:pPr>
                <a:defRPr sz="8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2">
              <a:alpha val="85000"/>
            </a:schemeClr>
          </a:solidFill>
          <a:ln w="9525" cap="flat" cmpd="sng" algn="ctr">
            <a:solidFill>
              <a:schemeClr val="accent2">
                <a:lumMod val="75000"/>
              </a:schemeClr>
            </a:solidFill>
            <a:round/>
          </a:ln>
          <a:effectLst/>
          <a:sp3d contourW="9525">
            <a:contourClr>
              <a:schemeClr val="accent1">
                <a:lumMod val="75000"/>
              </a:schemeClr>
            </a:contourClr>
          </a:sp3d>
        </c:spPr>
        <c:dLbl>
          <c:idx val="0"/>
          <c:layout>
            <c:manualLayout>
              <c:x val="5.3085596832586927E-3"/>
              <c:y val="0"/>
            </c:manualLayout>
          </c:layout>
          <c:numFmt formatCode="0.00%" sourceLinked="0"/>
          <c:spPr>
            <a:noFill/>
            <a:ln>
              <a:noFill/>
            </a:ln>
            <a:effectLst/>
          </c:spPr>
          <c:txPr>
            <a:bodyPr rot="-5400000" spcFirstLastPara="1" vertOverflow="ellipsis" vert="horz" wrap="square" lIns="38100" tIns="19050" rIns="38100" bIns="19050" anchor="ctr" anchorCtr="1">
              <a:spAutoFit/>
            </a:bodyPr>
            <a:lstStyle/>
            <a:p>
              <a:pPr>
                <a:defRPr sz="8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2">
              <a:alpha val="85000"/>
            </a:schemeClr>
          </a:solidFill>
          <a:ln w="9525" cap="flat" cmpd="sng" algn="ctr">
            <a:solidFill>
              <a:schemeClr val="accent2">
                <a:lumMod val="75000"/>
              </a:schemeClr>
            </a:solidFill>
            <a:round/>
          </a:ln>
          <a:effectLst/>
          <a:sp3d contourW="9525">
            <a:contourClr>
              <a:schemeClr val="accent1">
                <a:lumMod val="75000"/>
              </a:schemeClr>
            </a:contourClr>
          </a:sp3d>
        </c:spPr>
        <c:marker>
          <c:symbol val="none"/>
        </c:marker>
        <c:dLbl>
          <c:idx val="0"/>
          <c:numFmt formatCode="0.00%" sourceLinked="0"/>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2">
              <a:alpha val="85000"/>
            </a:schemeClr>
          </a:solidFill>
          <a:ln w="9525" cap="flat" cmpd="sng" algn="ctr">
            <a:solidFill>
              <a:schemeClr val="accent2">
                <a:lumMod val="75000"/>
              </a:schemeClr>
            </a:solidFill>
            <a:round/>
          </a:ln>
          <a:effectLst/>
          <a:sp3d contourW="9525">
            <a:contourClr>
              <a:schemeClr val="accent1">
                <a:lumMod val="75000"/>
              </a:schemeClr>
            </a:contourClr>
          </a:sp3d>
        </c:spPr>
        <c:dLbl>
          <c:idx val="0"/>
          <c:layout>
            <c:manualLayout>
              <c:x val="5.3085596832586927E-3"/>
              <c:y val="0"/>
            </c:manualLayout>
          </c:layout>
          <c:numFmt formatCode="0.00%" sourceLinked="0"/>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2">
              <a:alpha val="85000"/>
            </a:schemeClr>
          </a:solidFill>
          <a:ln w="9525" cap="flat" cmpd="sng" algn="ctr">
            <a:solidFill>
              <a:schemeClr val="accent2">
                <a:lumMod val="75000"/>
              </a:schemeClr>
            </a:solidFill>
            <a:round/>
          </a:ln>
          <a:effectLst/>
          <a:sp3d contourW="9525">
            <a:contourClr>
              <a:schemeClr val="accent1">
                <a:lumMod val="75000"/>
              </a:schemeClr>
            </a:contourClr>
          </a:sp3d>
        </c:spPr>
        <c:marker>
          <c:symbol val="none"/>
        </c:marker>
        <c:dLbl>
          <c:idx val="0"/>
          <c:numFmt formatCode="0.00%" sourceLinked="0"/>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2">
              <a:alpha val="85000"/>
            </a:schemeClr>
          </a:solidFill>
          <a:ln w="9525" cap="flat" cmpd="sng" algn="ctr">
            <a:solidFill>
              <a:schemeClr val="accent2">
                <a:lumMod val="75000"/>
              </a:schemeClr>
            </a:solidFill>
            <a:round/>
          </a:ln>
          <a:effectLst/>
          <a:sp3d contourW="9525">
            <a:contourClr>
              <a:schemeClr val="accent1">
                <a:lumMod val="75000"/>
              </a:schemeClr>
            </a:contourClr>
          </a:sp3d>
        </c:spPr>
        <c:dLbl>
          <c:idx val="0"/>
          <c:layout>
            <c:manualLayout>
              <c:x val="5.3085596832586927E-3"/>
              <c:y val="0"/>
            </c:manualLayout>
          </c:layout>
          <c:numFmt formatCode="0.00%" sourceLinked="0"/>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pivotFmt>
    </c:pivotFmts>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Hoja3!$B$87</c:f>
              <c:strCache>
                <c:ptCount val="1"/>
                <c:pt idx="0">
                  <c:v>Total</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1"/>
              <c:layout>
                <c:manualLayout>
                  <c:x val="-6.0047281323877067E-3"/>
                  <c:y val="0.14449937225360954"/>
                </c:manualLayout>
              </c:layout>
              <c:numFmt formatCode="0.00%" sourceLinked="0"/>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dLbl>
              <c:idx val="2"/>
              <c:layout>
                <c:manualLayout>
                  <c:x val="5.3085596832586927E-3"/>
                  <c:y val="0"/>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6.0047281323877067E-3"/>
                  <c:y val="0.15446484620213433"/>
                </c:manualLayout>
              </c:layout>
              <c:numFmt formatCode="0.00%" sourceLinked="0"/>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dLbl>
              <c:idx val="6"/>
              <c:layout>
                <c:manualLayout>
                  <c:x val="0"/>
                  <c:y val="0.19432674199623351"/>
                </c:manualLayout>
              </c:layout>
              <c:numFmt formatCode="0.00%" sourceLinked="0"/>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dLbl>
              <c:idx val="11"/>
              <c:layout>
                <c:manualLayout>
                  <c:x val="-2.8773148148148148E-3"/>
                  <c:y val="0.19390758921614465"/>
                </c:manualLayout>
              </c:layout>
              <c:numFmt formatCode="0.00%" sourceLinked="0"/>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numFmt formatCode="0.00%" sourceLinked="0"/>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Hoja3!$A$88:$A$106</c:f>
              <c:multiLvlStrCache>
                <c:ptCount val="15"/>
                <c:lvl>
                  <c:pt idx="0">
                    <c:v>Agricultura</c:v>
                  </c:pt>
                  <c:pt idx="1">
                    <c:v>Comercio</c:v>
                  </c:pt>
                  <c:pt idx="2">
                    <c:v>Manufactura</c:v>
                  </c:pt>
                  <c:pt idx="3">
                    <c:v>Otros</c:v>
                  </c:pt>
                  <c:pt idx="4">
                    <c:v>Servicios</c:v>
                  </c:pt>
                  <c:pt idx="5">
                    <c:v>Agricultura</c:v>
                  </c:pt>
                  <c:pt idx="6">
                    <c:v>Comercio</c:v>
                  </c:pt>
                  <c:pt idx="7">
                    <c:v>Manufactura</c:v>
                  </c:pt>
                  <c:pt idx="8">
                    <c:v>Otros</c:v>
                  </c:pt>
                  <c:pt idx="9">
                    <c:v>Servicios</c:v>
                  </c:pt>
                  <c:pt idx="10">
                    <c:v>Agricultura</c:v>
                  </c:pt>
                  <c:pt idx="11">
                    <c:v>Comercio</c:v>
                  </c:pt>
                  <c:pt idx="12">
                    <c:v>Manufactura</c:v>
                  </c:pt>
                  <c:pt idx="13">
                    <c:v>Otros</c:v>
                  </c:pt>
                  <c:pt idx="14">
                    <c:v>Servicios</c:v>
                  </c:pt>
                </c:lvl>
                <c:lvl>
                  <c:pt idx="0">
                    <c:v>Mediana empresa A</c:v>
                  </c:pt>
                  <c:pt idx="5">
                    <c:v>Mediana empresa B</c:v>
                  </c:pt>
                  <c:pt idx="10">
                    <c:v>Pequeña empresa</c:v>
                  </c:pt>
                </c:lvl>
              </c:multiLvlStrCache>
            </c:multiLvlStrRef>
          </c:cat>
          <c:val>
            <c:numRef>
              <c:f>Hoja3!$B$88:$B$106</c:f>
              <c:numCache>
                <c:formatCode>General</c:formatCode>
                <c:ptCount val="15"/>
                <c:pt idx="0">
                  <c:v>0.10005211047420531</c:v>
                </c:pt>
                <c:pt idx="1">
                  <c:v>0.40594059405940597</c:v>
                </c:pt>
                <c:pt idx="2">
                  <c:v>0.10265763418447107</c:v>
                </c:pt>
                <c:pt idx="3">
                  <c:v>0.13705054715997916</c:v>
                </c:pt>
                <c:pt idx="4">
                  <c:v>0.25429911412193851</c:v>
                </c:pt>
                <c:pt idx="5">
                  <c:v>8.6457536342769703E-2</c:v>
                </c:pt>
                <c:pt idx="6">
                  <c:v>0.44682478959449118</c:v>
                </c:pt>
                <c:pt idx="7">
                  <c:v>0.10941086457536343</c:v>
                </c:pt>
                <c:pt idx="8">
                  <c:v>0.11323641928079572</c:v>
                </c:pt>
                <c:pt idx="9">
                  <c:v>0.24407039020657995</c:v>
                </c:pt>
                <c:pt idx="10">
                  <c:v>4.9340349271715093E-2</c:v>
                </c:pt>
                <c:pt idx="11">
                  <c:v>0.37344619842903987</c:v>
                </c:pt>
                <c:pt idx="12">
                  <c:v>9.1283459162663005E-2</c:v>
                </c:pt>
                <c:pt idx="13">
                  <c:v>0.18950659650728285</c:v>
                </c:pt>
                <c:pt idx="14">
                  <c:v>0.29642339662929917</c:v>
                </c:pt>
              </c:numCache>
            </c:numRef>
          </c:val>
        </c:ser>
        <c:dLbls>
          <c:showLegendKey val="0"/>
          <c:showVal val="1"/>
          <c:showCatName val="0"/>
          <c:showSerName val="0"/>
          <c:showPercent val="0"/>
          <c:showBubbleSize val="0"/>
        </c:dLbls>
        <c:gapWidth val="65"/>
        <c:shape val="box"/>
        <c:axId val="154893872"/>
        <c:axId val="154894264"/>
        <c:axId val="0"/>
      </c:bar3DChart>
      <c:catAx>
        <c:axId val="15489387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700" b="0" i="0" u="none" strike="noStrike" kern="1200" cap="all" baseline="0">
                <a:solidFill>
                  <a:schemeClr val="dk1">
                    <a:lumMod val="75000"/>
                    <a:lumOff val="25000"/>
                  </a:schemeClr>
                </a:solidFill>
                <a:latin typeface="+mn-lt"/>
                <a:ea typeface="+mn-ea"/>
                <a:cs typeface="+mn-cs"/>
              </a:defRPr>
            </a:pPr>
            <a:endParaRPr lang="es-EC"/>
          </a:p>
        </c:txPr>
        <c:crossAx val="154894264"/>
        <c:crosses val="autoZero"/>
        <c:auto val="1"/>
        <c:lblAlgn val="ctr"/>
        <c:lblOffset val="100"/>
        <c:noMultiLvlLbl val="0"/>
      </c:catAx>
      <c:valAx>
        <c:axId val="154894264"/>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crossAx val="15489387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EC"/>
    </a:p>
  </c:txPr>
  <c:externalData r:id="rId3">
    <c:autoUpdate val="0"/>
  </c:externalData>
  <c:extLst>
    <c:ext xmlns:c14="http://schemas.microsoft.com/office/drawing/2007/8/2/chart" uri="{781A3756-C4B2-4CAC-9D66-4F8BD8637D16}">
      <c14:pivotOptions>
        <c14:dropZoneFilter val="1"/>
        <c14:dropZoneData val="1"/>
        <c14:dropZonesVisible val="1"/>
      </c14:pivotOptions>
    </c:ext>
  </c:extLst>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[estadisticas empresas ecuador.xlsx]Hoja3!Tabla dinámica30</c:name>
    <c:fmtId val="29"/>
  </c:pivotSource>
  <c:chart>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s-EC" sz="1050" b="1" i="0" u="none" strike="noStrike" baseline="0">
                <a:solidFill>
                  <a:schemeClr val="tx1"/>
                </a:solidFill>
                <a:effectLst/>
              </a:rPr>
              <a:t>Sectores empresariales en los que operan las Pymes del Austro</a:t>
            </a:r>
            <a:endParaRPr lang="en-US" sz="1050">
              <a:solidFill>
                <a:schemeClr val="tx1"/>
              </a:solidFill>
            </a:endParaRPr>
          </a:p>
        </c:rich>
      </c:tx>
      <c:layout>
        <c:manualLayout>
          <c:xMode val="edge"/>
          <c:yMode val="edge"/>
          <c:x val="0.12996808510638294"/>
          <c:y val="6.209981167608283E-3"/>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s-EC"/>
        </a:p>
      </c:txPr>
    </c:title>
    <c:autoTitleDeleted val="0"/>
    <c:pivotFmts>
      <c:pivotFmt>
        <c:idx val="0"/>
        <c:spPr>
          <a:solidFill>
            <a:schemeClr val="accent2">
              <a:alpha val="85000"/>
            </a:schemeClr>
          </a:solidFill>
          <a:ln w="9525" cap="flat" cmpd="sng" algn="ctr">
            <a:solidFill>
              <a:schemeClr val="accent2">
                <a:lumMod val="75000"/>
              </a:schemeClr>
            </a:solidFill>
            <a:round/>
          </a:ln>
          <a:effectLst/>
          <a:sp3d contourW="9525">
            <a:contourClr>
              <a:schemeClr val="accent1">
                <a:lumMod val="75000"/>
              </a:schemeClr>
            </a:contourClr>
          </a:sp3d>
        </c:spPr>
        <c:marker>
          <c:spPr>
            <a:solidFill>
              <a:schemeClr val="accent2">
                <a:alpha val="85000"/>
              </a:schemeClr>
            </a:solidFill>
            <a:ln>
              <a:noFill/>
            </a:ln>
            <a:effectLst/>
          </c:spPr>
        </c:marker>
        <c:dLbl>
          <c:idx val="0"/>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2">
              <a:alpha val="85000"/>
            </a:schemeClr>
          </a:solidFill>
          <a:ln w="9525" cap="flat" cmpd="sng" algn="ctr">
            <a:solidFill>
              <a:schemeClr val="accent2">
                <a:lumMod val="75000"/>
              </a:schemeClr>
            </a:solidFill>
            <a:round/>
          </a:ln>
          <a:effectLst/>
          <a:sp3d contourW="9525">
            <a:contourClr>
              <a:schemeClr val="accent1">
                <a:lumMod val="75000"/>
              </a:schemeClr>
            </a:contourClr>
          </a:sp3d>
        </c:spPr>
        <c:marker>
          <c:symbol val="none"/>
        </c:marker>
        <c:dLbl>
          <c:idx val="0"/>
          <c:numFmt formatCode="0.00%" sourceLinked="0"/>
          <c:spPr>
            <a:noFill/>
            <a:ln>
              <a:noFill/>
            </a:ln>
            <a:effectLst/>
          </c:spPr>
          <c:txPr>
            <a:bodyPr rot="-5400000" spcFirstLastPara="1" vertOverflow="ellipsis" vert="horz" wrap="square" lIns="38100" tIns="19050" rIns="38100" bIns="19050" anchor="ctr" anchorCtr="1">
              <a:spAutoFit/>
            </a:bodyPr>
            <a:lstStyle/>
            <a:p>
              <a:pPr>
                <a:defRPr sz="8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2">
              <a:alpha val="85000"/>
            </a:schemeClr>
          </a:solidFill>
          <a:ln w="9525" cap="flat" cmpd="sng" algn="ctr">
            <a:solidFill>
              <a:schemeClr val="accent2">
                <a:lumMod val="75000"/>
              </a:schemeClr>
            </a:solidFill>
            <a:round/>
          </a:ln>
          <a:effectLst/>
          <a:sp3d contourW="9525">
            <a:contourClr>
              <a:schemeClr val="accent1">
                <a:lumMod val="75000"/>
              </a:schemeClr>
            </a:contourClr>
          </a:sp3d>
        </c:spPr>
        <c:dLbl>
          <c:idx val="0"/>
          <c:layout>
            <c:manualLayout>
              <c:x val="7.4539943285081289E-3"/>
              <c:y val="-4.1151802532317878E-17"/>
            </c:manualLayout>
          </c:layout>
          <c:numFmt formatCode="0.00%" sourceLinked="0"/>
          <c:spPr>
            <a:noFill/>
            <a:ln>
              <a:noFill/>
            </a:ln>
            <a:effectLst/>
          </c:spPr>
          <c:txPr>
            <a:bodyPr rot="-5400000" spcFirstLastPara="1" vertOverflow="ellipsis" vert="horz" wrap="square" lIns="38100" tIns="19050" rIns="38100" bIns="19050" anchor="ctr" anchorCtr="1">
              <a:spAutoFit/>
            </a:bodyPr>
            <a:lstStyle/>
            <a:p>
              <a:pPr>
                <a:defRPr sz="8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2">
              <a:alpha val="85000"/>
            </a:schemeClr>
          </a:solidFill>
          <a:ln w="9525" cap="flat" cmpd="sng" algn="ctr">
            <a:solidFill>
              <a:schemeClr val="accent2">
                <a:lumMod val="75000"/>
              </a:schemeClr>
            </a:solidFill>
            <a:round/>
          </a:ln>
          <a:effectLst/>
          <a:sp3d contourW="9525">
            <a:contourClr>
              <a:schemeClr val="accent1">
                <a:lumMod val="75000"/>
              </a:schemeClr>
            </a:contourClr>
          </a:sp3d>
        </c:spPr>
        <c:marker>
          <c:symbol val="none"/>
        </c:marker>
        <c:dLbl>
          <c:idx val="0"/>
          <c:numFmt formatCode="0.00%" sourceLinked="0"/>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2">
              <a:alpha val="85000"/>
            </a:schemeClr>
          </a:solidFill>
          <a:ln w="9525" cap="flat" cmpd="sng" algn="ctr">
            <a:solidFill>
              <a:schemeClr val="accent2">
                <a:lumMod val="75000"/>
              </a:schemeClr>
            </a:solidFill>
            <a:round/>
          </a:ln>
          <a:effectLst/>
          <a:sp3d contourW="9525">
            <a:contourClr>
              <a:schemeClr val="accent1">
                <a:lumMod val="75000"/>
              </a:schemeClr>
            </a:contourClr>
          </a:sp3d>
        </c:spPr>
        <c:dLbl>
          <c:idx val="0"/>
          <c:layout>
            <c:manualLayout>
              <c:x val="7.4539943285081289E-3"/>
              <c:y val="-4.1151802532317878E-17"/>
            </c:manualLayout>
          </c:layout>
          <c:numFmt formatCode="0.00%" sourceLinked="0"/>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2">
              <a:alpha val="85000"/>
            </a:schemeClr>
          </a:solidFill>
          <a:ln w="9525" cap="flat" cmpd="sng" algn="ctr">
            <a:solidFill>
              <a:schemeClr val="accent2">
                <a:lumMod val="75000"/>
              </a:schemeClr>
            </a:solidFill>
            <a:round/>
          </a:ln>
          <a:effectLst/>
          <a:sp3d contourW="9525">
            <a:contourClr>
              <a:schemeClr val="accent1">
                <a:lumMod val="75000"/>
              </a:schemeClr>
            </a:contourClr>
          </a:sp3d>
        </c:spPr>
        <c:marker>
          <c:symbol val="none"/>
        </c:marker>
        <c:dLbl>
          <c:idx val="0"/>
          <c:numFmt formatCode="0.00%" sourceLinked="0"/>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2">
              <a:alpha val="85000"/>
            </a:schemeClr>
          </a:solidFill>
          <a:ln w="9525" cap="flat" cmpd="sng" algn="ctr">
            <a:solidFill>
              <a:schemeClr val="accent2">
                <a:lumMod val="75000"/>
              </a:schemeClr>
            </a:solidFill>
            <a:round/>
          </a:ln>
          <a:effectLst/>
          <a:sp3d contourW="9525">
            <a:contourClr>
              <a:schemeClr val="accent1">
                <a:lumMod val="75000"/>
              </a:schemeClr>
            </a:contourClr>
          </a:sp3d>
        </c:spPr>
        <c:dLbl>
          <c:idx val="0"/>
          <c:layout>
            <c:manualLayout>
              <c:x val="7.4539943285081289E-3"/>
              <c:y val="-4.1151802532317878E-17"/>
            </c:manualLayout>
          </c:layout>
          <c:numFmt formatCode="0.00%" sourceLinked="0"/>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extLst>
        </c:dLbl>
      </c:pivotFmt>
    </c:pivotFmts>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Hoja3!$B$112</c:f>
              <c:strCache>
                <c:ptCount val="1"/>
                <c:pt idx="0">
                  <c:v>Total</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2"/>
              <c:layout>
                <c:manualLayout>
                  <c:x val="7.4539943285081289E-3"/>
                  <c:y val="-4.1151802532317878E-17"/>
                </c:manualLayout>
              </c:layout>
              <c:showLegendKey val="0"/>
              <c:showVal val="1"/>
              <c:showCatName val="0"/>
              <c:showSerName val="0"/>
              <c:showPercent val="0"/>
              <c:showBubbleSize val="0"/>
              <c:extLst>
                <c:ext xmlns:c15="http://schemas.microsoft.com/office/drawing/2012/chart" uri="{CE6537A1-D6FC-4f65-9D91-7224C49458BB}"/>
              </c:extLst>
            </c:dLbl>
            <c:numFmt formatCode="0.00%" sourceLinked="0"/>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Hoja3!$A$113:$A$131</c:f>
              <c:multiLvlStrCache>
                <c:ptCount val="15"/>
                <c:lvl>
                  <c:pt idx="0">
                    <c:v>Agricultura</c:v>
                  </c:pt>
                  <c:pt idx="1">
                    <c:v>Comercio</c:v>
                  </c:pt>
                  <c:pt idx="2">
                    <c:v>Manufactura</c:v>
                  </c:pt>
                  <c:pt idx="3">
                    <c:v>Otros</c:v>
                  </c:pt>
                  <c:pt idx="4">
                    <c:v>Servicios</c:v>
                  </c:pt>
                  <c:pt idx="5">
                    <c:v>Agricultura</c:v>
                  </c:pt>
                  <c:pt idx="6">
                    <c:v>Comercio</c:v>
                  </c:pt>
                  <c:pt idx="7">
                    <c:v>Manufactura</c:v>
                  </c:pt>
                  <c:pt idx="8">
                    <c:v>Otros</c:v>
                  </c:pt>
                  <c:pt idx="9">
                    <c:v>Servicios</c:v>
                  </c:pt>
                  <c:pt idx="10">
                    <c:v>Agricultura</c:v>
                  </c:pt>
                  <c:pt idx="11">
                    <c:v>Comercio</c:v>
                  </c:pt>
                  <c:pt idx="12">
                    <c:v>Manufactura</c:v>
                  </c:pt>
                  <c:pt idx="13">
                    <c:v>Otros</c:v>
                  </c:pt>
                  <c:pt idx="14">
                    <c:v>Servicios</c:v>
                  </c:pt>
                </c:lvl>
                <c:lvl>
                  <c:pt idx="0">
                    <c:v>Mediana empresa A</c:v>
                  </c:pt>
                  <c:pt idx="5">
                    <c:v>Mediana empresa B</c:v>
                  </c:pt>
                  <c:pt idx="10">
                    <c:v>Pequeña empresa</c:v>
                  </c:pt>
                </c:lvl>
              </c:multiLvlStrCache>
            </c:multiLvlStrRef>
          </c:cat>
          <c:val>
            <c:numRef>
              <c:f>Hoja3!$B$113:$B$131</c:f>
              <c:numCache>
                <c:formatCode>General</c:formatCode>
                <c:ptCount val="15"/>
                <c:pt idx="0">
                  <c:v>3.6496350364963501E-2</c:v>
                </c:pt>
                <c:pt idx="1">
                  <c:v>0.48905109489051096</c:v>
                </c:pt>
                <c:pt idx="2">
                  <c:v>0.11496350364963503</c:v>
                </c:pt>
                <c:pt idx="3">
                  <c:v>0.10036496350364964</c:v>
                </c:pt>
                <c:pt idx="4">
                  <c:v>0.25912408759124089</c:v>
                </c:pt>
                <c:pt idx="5">
                  <c:v>3.8461538461538464E-2</c:v>
                </c:pt>
                <c:pt idx="6">
                  <c:v>0.52366863905325445</c:v>
                </c:pt>
                <c:pt idx="7">
                  <c:v>9.4674556213017749E-2</c:v>
                </c:pt>
                <c:pt idx="8">
                  <c:v>7.9881656804733719E-2</c:v>
                </c:pt>
                <c:pt idx="9">
                  <c:v>0.26331360946745563</c:v>
                </c:pt>
                <c:pt idx="10">
                  <c:v>2.7294218783580487E-2</c:v>
                </c:pt>
                <c:pt idx="11">
                  <c:v>0.43004513217279172</c:v>
                </c:pt>
                <c:pt idx="12">
                  <c:v>0.11476466795615732</c:v>
                </c:pt>
                <c:pt idx="13">
                  <c:v>0.13647109391790244</c:v>
                </c:pt>
                <c:pt idx="14">
                  <c:v>0.29142488716956805</c:v>
                </c:pt>
              </c:numCache>
            </c:numRef>
          </c:val>
        </c:ser>
        <c:dLbls>
          <c:showLegendKey val="0"/>
          <c:showVal val="0"/>
          <c:showCatName val="0"/>
          <c:showSerName val="0"/>
          <c:showPercent val="0"/>
          <c:showBubbleSize val="0"/>
        </c:dLbls>
        <c:gapWidth val="65"/>
        <c:shape val="box"/>
        <c:axId val="154895048"/>
        <c:axId val="154895440"/>
        <c:axId val="0"/>
      </c:bar3DChart>
      <c:catAx>
        <c:axId val="15489504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700" b="0" i="0" u="none" strike="noStrike" kern="1200" cap="all" baseline="0">
                <a:solidFill>
                  <a:schemeClr val="dk1">
                    <a:lumMod val="75000"/>
                    <a:lumOff val="25000"/>
                  </a:schemeClr>
                </a:solidFill>
                <a:latin typeface="+mn-lt"/>
                <a:ea typeface="+mn-ea"/>
                <a:cs typeface="+mn-cs"/>
              </a:defRPr>
            </a:pPr>
            <a:endParaRPr lang="es-EC"/>
          </a:p>
        </c:txPr>
        <c:crossAx val="154895440"/>
        <c:crosses val="autoZero"/>
        <c:auto val="1"/>
        <c:lblAlgn val="ctr"/>
        <c:lblOffset val="100"/>
        <c:noMultiLvlLbl val="0"/>
      </c:catAx>
      <c:valAx>
        <c:axId val="154895440"/>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crossAx val="15489504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EC"/>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4.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ata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ata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ata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ata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ata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ata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 Id="rId5" Type="http://schemas.openxmlformats.org/officeDocument/2006/relationships/image" Target="../media/image89.png"/><Relationship Id="rId4" Type="http://schemas.openxmlformats.org/officeDocument/2006/relationships/image" Target="../media/image88.png"/></Relationships>
</file>

<file path=ppt/diagrams/_rels/data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diagrams/_rels/data3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image" Target="../media/image93.png"/><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diagrams/_rels/data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png"/><Relationship Id="rId5" Type="http://schemas.openxmlformats.org/officeDocument/2006/relationships/image" Target="../media/image106.png"/><Relationship Id="rId4" Type="http://schemas.openxmlformats.org/officeDocument/2006/relationships/image" Target="../media/image105.png"/></Relationships>
</file>

<file path=ppt/diagrams/_rels/data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07.png"/><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diagrams/_rels/data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image" Target="../media/image113.png"/><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diagrams/_rels/data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_rels/data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08D79E-2D38-4A66-A197-8F093551CFEB}" type="doc">
      <dgm:prSet loTypeId="urn:microsoft.com/office/officeart/2005/8/layout/radial4" loCatId="relationship" qsTypeId="urn:microsoft.com/office/officeart/2005/8/quickstyle/3d3" qsCatId="3D" csTypeId="urn:microsoft.com/office/officeart/2005/8/colors/accent2_2" csCatId="accent2" phldr="1"/>
      <dgm:spPr/>
      <dgm:t>
        <a:bodyPr/>
        <a:lstStyle/>
        <a:p>
          <a:endParaRPr lang="es-EC"/>
        </a:p>
      </dgm:t>
    </dgm:pt>
    <dgm:pt modelId="{B9308F18-74B2-429C-B70E-7FF03DA8420F}">
      <dgm:prSet phldrT="[Texto]"/>
      <dgm:spPr/>
      <dgm:t>
        <a:bodyPr/>
        <a:lstStyle/>
        <a:p>
          <a:r>
            <a:rPr lang="es-EC" b="1" dirty="0" smtClean="0"/>
            <a:t>Objetivo general</a:t>
          </a:r>
        </a:p>
        <a:p>
          <a:r>
            <a:rPr lang="es-EC" dirty="0" smtClean="0"/>
            <a:t>Analizar y evaluar los efectos de las salvaguardias en la liquidez de las PYMES del sector comercial del Distrito Metropolitano de Quito y el impacto en el incremento de los precios de los productos importados, el impacto en el nivel de ventas y por ende en el crecimiento del Producto Interno Bruto.</a:t>
          </a:r>
          <a:endParaRPr lang="es-EC" dirty="0"/>
        </a:p>
      </dgm:t>
    </dgm:pt>
    <dgm:pt modelId="{141DED77-64EE-43F9-9B78-6DA5699BB533}" type="parTrans" cxnId="{10858CE4-A625-42EC-B07C-4CAEB3FB3ADF}">
      <dgm:prSet/>
      <dgm:spPr/>
      <dgm:t>
        <a:bodyPr/>
        <a:lstStyle/>
        <a:p>
          <a:endParaRPr lang="es-EC"/>
        </a:p>
      </dgm:t>
    </dgm:pt>
    <dgm:pt modelId="{6047230B-DE7A-442A-AC3B-83796359AB46}" type="sibTrans" cxnId="{10858CE4-A625-42EC-B07C-4CAEB3FB3ADF}">
      <dgm:prSet/>
      <dgm:spPr/>
      <dgm:t>
        <a:bodyPr/>
        <a:lstStyle/>
        <a:p>
          <a:endParaRPr lang="es-EC"/>
        </a:p>
      </dgm:t>
    </dgm:pt>
    <dgm:pt modelId="{FB6687D5-B365-4DC4-B8C1-B6E5FAF91CE5}">
      <dgm:prSet phldrT="[Texto]"/>
      <dgm:spPr/>
      <dgm:t>
        <a:bodyPr/>
        <a:lstStyle/>
        <a:p>
          <a:r>
            <a:rPr lang="es-EC" b="1" dirty="0" smtClean="0"/>
            <a:t>Objetivo Especifico 1:</a:t>
          </a:r>
        </a:p>
        <a:p>
          <a:r>
            <a:rPr lang="es-EC" dirty="0" smtClean="0"/>
            <a:t>Investigar y analizar la importancia de las pymes a nivel mundial, regional y local y su aporte a la economía</a:t>
          </a:r>
        </a:p>
        <a:p>
          <a:endParaRPr lang="es-EC" dirty="0"/>
        </a:p>
      </dgm:t>
    </dgm:pt>
    <dgm:pt modelId="{C8F17634-B87D-4FB1-B8C0-F2D0E00E8856}" type="parTrans" cxnId="{B8F4F6D3-7818-4ABA-B234-9B5CEE8D2B90}">
      <dgm:prSet/>
      <dgm:spPr/>
      <dgm:t>
        <a:bodyPr/>
        <a:lstStyle/>
        <a:p>
          <a:endParaRPr lang="es-EC"/>
        </a:p>
      </dgm:t>
    </dgm:pt>
    <dgm:pt modelId="{ECA2321B-CC4B-477F-9418-0F7B9DAE8B5B}" type="sibTrans" cxnId="{B8F4F6D3-7818-4ABA-B234-9B5CEE8D2B90}">
      <dgm:prSet/>
      <dgm:spPr/>
      <dgm:t>
        <a:bodyPr/>
        <a:lstStyle/>
        <a:p>
          <a:endParaRPr lang="es-EC"/>
        </a:p>
      </dgm:t>
    </dgm:pt>
    <dgm:pt modelId="{A0B15E4A-6B1A-4080-B8C2-6A6F2D4009CB}">
      <dgm:prSet phldrT="[Texto]"/>
      <dgm:spPr/>
      <dgm:t>
        <a:bodyPr/>
        <a:lstStyle/>
        <a:p>
          <a:r>
            <a:rPr lang="es-EC" b="1" dirty="0" smtClean="0"/>
            <a:t>Objetivo Específico 2</a:t>
          </a:r>
          <a:r>
            <a:rPr lang="es-EC" dirty="0" smtClean="0"/>
            <a:t>:</a:t>
          </a:r>
        </a:p>
        <a:p>
          <a:r>
            <a:rPr lang="es-EC" dirty="0" smtClean="0"/>
            <a:t>Indagar las políticas comerciales que se aplican en el Ecuador y su impacto en la recaudación de tributos al Estado.</a:t>
          </a:r>
          <a:endParaRPr lang="es-EC" dirty="0"/>
        </a:p>
      </dgm:t>
    </dgm:pt>
    <dgm:pt modelId="{FD306D3A-1364-4FD8-A91B-9EBBFDBB051C}" type="parTrans" cxnId="{0F3EB8A4-61E2-4DFC-83D6-AEBBCC2A2A94}">
      <dgm:prSet/>
      <dgm:spPr/>
      <dgm:t>
        <a:bodyPr/>
        <a:lstStyle/>
        <a:p>
          <a:endParaRPr lang="es-EC"/>
        </a:p>
      </dgm:t>
    </dgm:pt>
    <dgm:pt modelId="{18CAA77A-5785-46F8-A24F-589845CE9140}" type="sibTrans" cxnId="{0F3EB8A4-61E2-4DFC-83D6-AEBBCC2A2A94}">
      <dgm:prSet/>
      <dgm:spPr/>
      <dgm:t>
        <a:bodyPr/>
        <a:lstStyle/>
        <a:p>
          <a:endParaRPr lang="es-EC"/>
        </a:p>
      </dgm:t>
    </dgm:pt>
    <dgm:pt modelId="{131C80A9-F782-43EF-8DA7-2C65A3E27561}">
      <dgm:prSet phldrT="[Texto]"/>
      <dgm:spPr/>
      <dgm:t>
        <a:bodyPr/>
        <a:lstStyle/>
        <a:p>
          <a:r>
            <a:rPr lang="es-EC" b="1" dirty="0" smtClean="0"/>
            <a:t>Objetivo específico 3:</a:t>
          </a:r>
        </a:p>
        <a:p>
          <a:r>
            <a:rPr lang="es-EC" dirty="0" smtClean="0"/>
            <a:t>Analizar y evaluar el efecto de las salvaguardias en la liquidez de las pymes del sector comercial y su impacto en el crecimiento del PIB</a:t>
          </a:r>
        </a:p>
        <a:p>
          <a:endParaRPr lang="es-EC" dirty="0"/>
        </a:p>
      </dgm:t>
    </dgm:pt>
    <dgm:pt modelId="{4D5AE4DB-25AB-47EA-9889-A2AF2F56A4CF}" type="parTrans" cxnId="{0F1384F7-ABAE-4A85-8844-8DDCD22285C6}">
      <dgm:prSet/>
      <dgm:spPr/>
      <dgm:t>
        <a:bodyPr/>
        <a:lstStyle/>
        <a:p>
          <a:endParaRPr lang="es-EC"/>
        </a:p>
      </dgm:t>
    </dgm:pt>
    <dgm:pt modelId="{89D0BD7C-E427-4DE1-9472-B8B0C2572830}" type="sibTrans" cxnId="{0F1384F7-ABAE-4A85-8844-8DDCD22285C6}">
      <dgm:prSet/>
      <dgm:spPr/>
      <dgm:t>
        <a:bodyPr/>
        <a:lstStyle/>
        <a:p>
          <a:endParaRPr lang="es-EC"/>
        </a:p>
      </dgm:t>
    </dgm:pt>
    <dgm:pt modelId="{9ED1B5F1-8479-4603-9D31-5FEF6A3DB7A6}" type="pres">
      <dgm:prSet presAssocID="{3E08D79E-2D38-4A66-A197-8F093551CFEB}" presName="cycle" presStyleCnt="0">
        <dgm:presLayoutVars>
          <dgm:chMax val="1"/>
          <dgm:dir/>
          <dgm:animLvl val="ctr"/>
          <dgm:resizeHandles val="exact"/>
        </dgm:presLayoutVars>
      </dgm:prSet>
      <dgm:spPr/>
      <dgm:t>
        <a:bodyPr/>
        <a:lstStyle/>
        <a:p>
          <a:endParaRPr lang="es-EC"/>
        </a:p>
      </dgm:t>
    </dgm:pt>
    <dgm:pt modelId="{0BAD3708-8C1E-421E-AD29-0019F8A7DFCF}" type="pres">
      <dgm:prSet presAssocID="{B9308F18-74B2-429C-B70E-7FF03DA8420F}" presName="centerShape" presStyleLbl="node0" presStyleIdx="0" presStyleCnt="1"/>
      <dgm:spPr/>
      <dgm:t>
        <a:bodyPr/>
        <a:lstStyle/>
        <a:p>
          <a:endParaRPr lang="es-EC"/>
        </a:p>
      </dgm:t>
    </dgm:pt>
    <dgm:pt modelId="{4E23B6D5-36DE-42AA-B751-8E285BC7525D}" type="pres">
      <dgm:prSet presAssocID="{C8F17634-B87D-4FB1-B8C0-F2D0E00E8856}" presName="parTrans" presStyleLbl="bgSibTrans2D1" presStyleIdx="0" presStyleCnt="3"/>
      <dgm:spPr/>
      <dgm:t>
        <a:bodyPr/>
        <a:lstStyle/>
        <a:p>
          <a:endParaRPr lang="es-EC"/>
        </a:p>
      </dgm:t>
    </dgm:pt>
    <dgm:pt modelId="{EA2378AA-EAFC-4CFF-9CB6-B4E0EDB09D77}" type="pres">
      <dgm:prSet presAssocID="{FB6687D5-B365-4DC4-B8C1-B6E5FAF91CE5}" presName="node" presStyleLbl="node1" presStyleIdx="0" presStyleCnt="3">
        <dgm:presLayoutVars>
          <dgm:bulletEnabled val="1"/>
        </dgm:presLayoutVars>
      </dgm:prSet>
      <dgm:spPr/>
      <dgm:t>
        <a:bodyPr/>
        <a:lstStyle/>
        <a:p>
          <a:endParaRPr lang="es-EC"/>
        </a:p>
      </dgm:t>
    </dgm:pt>
    <dgm:pt modelId="{911DB5BB-1A32-4AEC-90AC-0A6C93A0EAC7}" type="pres">
      <dgm:prSet presAssocID="{FD306D3A-1364-4FD8-A91B-9EBBFDBB051C}" presName="parTrans" presStyleLbl="bgSibTrans2D1" presStyleIdx="1" presStyleCnt="3"/>
      <dgm:spPr/>
      <dgm:t>
        <a:bodyPr/>
        <a:lstStyle/>
        <a:p>
          <a:endParaRPr lang="es-EC"/>
        </a:p>
      </dgm:t>
    </dgm:pt>
    <dgm:pt modelId="{46605495-EE72-4DC9-9A72-0DFD01EE0E60}" type="pres">
      <dgm:prSet presAssocID="{A0B15E4A-6B1A-4080-B8C2-6A6F2D4009CB}" presName="node" presStyleLbl="node1" presStyleIdx="1" presStyleCnt="3">
        <dgm:presLayoutVars>
          <dgm:bulletEnabled val="1"/>
        </dgm:presLayoutVars>
      </dgm:prSet>
      <dgm:spPr/>
      <dgm:t>
        <a:bodyPr/>
        <a:lstStyle/>
        <a:p>
          <a:endParaRPr lang="es-EC"/>
        </a:p>
      </dgm:t>
    </dgm:pt>
    <dgm:pt modelId="{3EC10F69-0A23-47A6-80AC-A88453899016}" type="pres">
      <dgm:prSet presAssocID="{4D5AE4DB-25AB-47EA-9889-A2AF2F56A4CF}" presName="parTrans" presStyleLbl="bgSibTrans2D1" presStyleIdx="2" presStyleCnt="3"/>
      <dgm:spPr/>
      <dgm:t>
        <a:bodyPr/>
        <a:lstStyle/>
        <a:p>
          <a:endParaRPr lang="es-EC"/>
        </a:p>
      </dgm:t>
    </dgm:pt>
    <dgm:pt modelId="{38DF4DF0-7231-4817-955C-515B94332C51}" type="pres">
      <dgm:prSet presAssocID="{131C80A9-F782-43EF-8DA7-2C65A3E27561}" presName="node" presStyleLbl="node1" presStyleIdx="2" presStyleCnt="3">
        <dgm:presLayoutVars>
          <dgm:bulletEnabled val="1"/>
        </dgm:presLayoutVars>
      </dgm:prSet>
      <dgm:spPr/>
      <dgm:t>
        <a:bodyPr/>
        <a:lstStyle/>
        <a:p>
          <a:endParaRPr lang="es-EC"/>
        </a:p>
      </dgm:t>
    </dgm:pt>
  </dgm:ptLst>
  <dgm:cxnLst>
    <dgm:cxn modelId="{A329520C-6874-4EC4-8072-EB695F71393E}" type="presOf" srcId="{FD306D3A-1364-4FD8-A91B-9EBBFDBB051C}" destId="{911DB5BB-1A32-4AEC-90AC-0A6C93A0EAC7}" srcOrd="0" destOrd="0" presId="urn:microsoft.com/office/officeart/2005/8/layout/radial4"/>
    <dgm:cxn modelId="{953905E9-0163-41AE-A02D-C664E9FB85F7}" type="presOf" srcId="{B9308F18-74B2-429C-B70E-7FF03DA8420F}" destId="{0BAD3708-8C1E-421E-AD29-0019F8A7DFCF}" srcOrd="0" destOrd="0" presId="urn:microsoft.com/office/officeart/2005/8/layout/radial4"/>
    <dgm:cxn modelId="{B8F4F6D3-7818-4ABA-B234-9B5CEE8D2B90}" srcId="{B9308F18-74B2-429C-B70E-7FF03DA8420F}" destId="{FB6687D5-B365-4DC4-B8C1-B6E5FAF91CE5}" srcOrd="0" destOrd="0" parTransId="{C8F17634-B87D-4FB1-B8C0-F2D0E00E8856}" sibTransId="{ECA2321B-CC4B-477F-9418-0F7B9DAE8B5B}"/>
    <dgm:cxn modelId="{D9F5B135-DB2F-461C-B158-3EB6442D68A5}" type="presOf" srcId="{C8F17634-B87D-4FB1-B8C0-F2D0E00E8856}" destId="{4E23B6D5-36DE-42AA-B751-8E285BC7525D}" srcOrd="0" destOrd="0" presId="urn:microsoft.com/office/officeart/2005/8/layout/radial4"/>
    <dgm:cxn modelId="{32A9606A-1884-46B3-8491-6C3A57A69626}" type="presOf" srcId="{A0B15E4A-6B1A-4080-B8C2-6A6F2D4009CB}" destId="{46605495-EE72-4DC9-9A72-0DFD01EE0E60}" srcOrd="0" destOrd="0" presId="urn:microsoft.com/office/officeart/2005/8/layout/radial4"/>
    <dgm:cxn modelId="{10858CE4-A625-42EC-B07C-4CAEB3FB3ADF}" srcId="{3E08D79E-2D38-4A66-A197-8F093551CFEB}" destId="{B9308F18-74B2-429C-B70E-7FF03DA8420F}" srcOrd="0" destOrd="0" parTransId="{141DED77-64EE-43F9-9B78-6DA5699BB533}" sibTransId="{6047230B-DE7A-442A-AC3B-83796359AB46}"/>
    <dgm:cxn modelId="{D6725972-6F53-4B17-AA06-42F26224C804}" type="presOf" srcId="{3E08D79E-2D38-4A66-A197-8F093551CFEB}" destId="{9ED1B5F1-8479-4603-9D31-5FEF6A3DB7A6}" srcOrd="0" destOrd="0" presId="urn:microsoft.com/office/officeart/2005/8/layout/radial4"/>
    <dgm:cxn modelId="{0F1384F7-ABAE-4A85-8844-8DDCD22285C6}" srcId="{B9308F18-74B2-429C-B70E-7FF03DA8420F}" destId="{131C80A9-F782-43EF-8DA7-2C65A3E27561}" srcOrd="2" destOrd="0" parTransId="{4D5AE4DB-25AB-47EA-9889-A2AF2F56A4CF}" sibTransId="{89D0BD7C-E427-4DE1-9472-B8B0C2572830}"/>
    <dgm:cxn modelId="{3E35F7C2-A0CB-407E-9130-B835926246D0}" type="presOf" srcId="{131C80A9-F782-43EF-8DA7-2C65A3E27561}" destId="{38DF4DF0-7231-4817-955C-515B94332C51}" srcOrd="0" destOrd="0" presId="urn:microsoft.com/office/officeart/2005/8/layout/radial4"/>
    <dgm:cxn modelId="{CF7B3A53-2ADC-4DD8-BBED-376F52F755C1}" type="presOf" srcId="{4D5AE4DB-25AB-47EA-9889-A2AF2F56A4CF}" destId="{3EC10F69-0A23-47A6-80AC-A88453899016}" srcOrd="0" destOrd="0" presId="urn:microsoft.com/office/officeart/2005/8/layout/radial4"/>
    <dgm:cxn modelId="{0F3EB8A4-61E2-4DFC-83D6-AEBBCC2A2A94}" srcId="{B9308F18-74B2-429C-B70E-7FF03DA8420F}" destId="{A0B15E4A-6B1A-4080-B8C2-6A6F2D4009CB}" srcOrd="1" destOrd="0" parTransId="{FD306D3A-1364-4FD8-A91B-9EBBFDBB051C}" sibTransId="{18CAA77A-5785-46F8-A24F-589845CE9140}"/>
    <dgm:cxn modelId="{0D00F099-7A1F-4B9A-AC87-940BFE9395C4}" type="presOf" srcId="{FB6687D5-B365-4DC4-B8C1-B6E5FAF91CE5}" destId="{EA2378AA-EAFC-4CFF-9CB6-B4E0EDB09D77}" srcOrd="0" destOrd="0" presId="urn:microsoft.com/office/officeart/2005/8/layout/radial4"/>
    <dgm:cxn modelId="{E21EA3F5-A325-48B2-8BE1-F07DB5918F56}" type="presParOf" srcId="{9ED1B5F1-8479-4603-9D31-5FEF6A3DB7A6}" destId="{0BAD3708-8C1E-421E-AD29-0019F8A7DFCF}" srcOrd="0" destOrd="0" presId="urn:microsoft.com/office/officeart/2005/8/layout/radial4"/>
    <dgm:cxn modelId="{A922A0A1-7912-4EC8-B629-1AE1C92BDB5A}" type="presParOf" srcId="{9ED1B5F1-8479-4603-9D31-5FEF6A3DB7A6}" destId="{4E23B6D5-36DE-42AA-B751-8E285BC7525D}" srcOrd="1" destOrd="0" presId="urn:microsoft.com/office/officeart/2005/8/layout/radial4"/>
    <dgm:cxn modelId="{55DBC920-29C2-4EF5-ABBA-2492B7CEA9A0}" type="presParOf" srcId="{9ED1B5F1-8479-4603-9D31-5FEF6A3DB7A6}" destId="{EA2378AA-EAFC-4CFF-9CB6-B4E0EDB09D77}" srcOrd="2" destOrd="0" presId="urn:microsoft.com/office/officeart/2005/8/layout/radial4"/>
    <dgm:cxn modelId="{4A55C77A-6BE3-4BCC-9D26-8DA57CF214A9}" type="presParOf" srcId="{9ED1B5F1-8479-4603-9D31-5FEF6A3DB7A6}" destId="{911DB5BB-1A32-4AEC-90AC-0A6C93A0EAC7}" srcOrd="3" destOrd="0" presId="urn:microsoft.com/office/officeart/2005/8/layout/radial4"/>
    <dgm:cxn modelId="{0A80CA39-2093-4AAC-B9EC-C6D1778D94A4}" type="presParOf" srcId="{9ED1B5F1-8479-4603-9D31-5FEF6A3DB7A6}" destId="{46605495-EE72-4DC9-9A72-0DFD01EE0E60}" srcOrd="4" destOrd="0" presId="urn:microsoft.com/office/officeart/2005/8/layout/radial4"/>
    <dgm:cxn modelId="{FC8432B3-E7D4-4505-9EAA-17A4CEC14CD1}" type="presParOf" srcId="{9ED1B5F1-8479-4603-9D31-5FEF6A3DB7A6}" destId="{3EC10F69-0A23-47A6-80AC-A88453899016}" srcOrd="5" destOrd="0" presId="urn:microsoft.com/office/officeart/2005/8/layout/radial4"/>
    <dgm:cxn modelId="{99420DB8-03C5-4754-A3BB-D869BE01D2C0}" type="presParOf" srcId="{9ED1B5F1-8479-4603-9D31-5FEF6A3DB7A6}" destId="{38DF4DF0-7231-4817-955C-515B94332C51}"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808ADC9-0EC9-410E-9AAD-767B179DA3AC}" type="doc">
      <dgm:prSet loTypeId="urn:microsoft.com/office/officeart/2008/layout/AscendingPictureAccentProcess" loCatId="picture" qsTypeId="urn:microsoft.com/office/officeart/2005/8/quickstyle/3d3" qsCatId="3D" csTypeId="urn:microsoft.com/office/officeart/2005/8/colors/accent2_1" csCatId="accent2" phldr="1"/>
      <dgm:spPr/>
    </dgm:pt>
    <dgm:pt modelId="{16C33544-7B9E-45A8-9DDE-EEE6EA124341}">
      <dgm:prSet phldrT="[Text]" custT="1"/>
      <dgm:spPr/>
      <dgm:t>
        <a:bodyPr/>
        <a:lstStyle/>
        <a:p>
          <a:pPr algn="l"/>
          <a:r>
            <a:rPr lang="es-ES" sz="900" b="1">
              <a:latin typeface="Times New Roman" panose="02020603050405020304" pitchFamily="18" charset="0"/>
              <a:cs typeface="Times New Roman" panose="02020603050405020304" pitchFamily="18" charset="0"/>
            </a:rPr>
            <a:t>Nivel 0: Microempresa: </a:t>
          </a:r>
          <a:r>
            <a:rPr lang="es-ES" sz="900">
              <a:latin typeface="Times New Roman" panose="02020603050405020304" pitchFamily="18" charset="0"/>
              <a:cs typeface="Times New Roman" panose="02020603050405020304" pitchFamily="18" charset="0"/>
            </a:rPr>
            <a:t>no lleva registros contables.  No tiene informaciión sobre ventas, pagos, producción, etc.</a:t>
          </a:r>
          <a:endParaRPr lang="es-EC" sz="900">
            <a:latin typeface="Times New Roman" panose="02020603050405020304" pitchFamily="18" charset="0"/>
            <a:cs typeface="Times New Roman" panose="02020603050405020304" pitchFamily="18" charset="0"/>
          </a:endParaRPr>
        </a:p>
      </dgm:t>
    </dgm:pt>
    <dgm:pt modelId="{A657DC53-8D3B-4004-AA24-EA2A227A5D78}" type="parTrans" cxnId="{E7D4CF09-9152-4C3C-A63D-07E68CCDDF50}">
      <dgm:prSet/>
      <dgm:spPr/>
      <dgm:t>
        <a:bodyPr/>
        <a:lstStyle/>
        <a:p>
          <a:pPr algn="l"/>
          <a:endParaRPr lang="es-EC" sz="900">
            <a:latin typeface="Times New Roman" panose="02020603050405020304" pitchFamily="18" charset="0"/>
            <a:cs typeface="Times New Roman" panose="02020603050405020304" pitchFamily="18" charset="0"/>
          </a:endParaRPr>
        </a:p>
      </dgm:t>
    </dgm:pt>
    <dgm:pt modelId="{7C4FD619-900C-43AC-8DEB-5300B7BDA635}" type="sibTrans" cxnId="{E7D4CF09-9152-4C3C-A63D-07E68CCDDF50}">
      <dgm:prSet/>
      <dgm:spPr>
        <a:blipFill rotWithShape="1">
          <a:blip xmlns:r="http://schemas.openxmlformats.org/officeDocument/2006/relationships" r:embed="rId1"/>
          <a:stretch>
            <a:fillRect/>
          </a:stretch>
        </a:blipFill>
      </dgm:spPr>
      <dgm:t>
        <a:bodyPr/>
        <a:lstStyle/>
        <a:p>
          <a:pPr algn="l"/>
          <a:endParaRPr lang="es-EC" sz="900">
            <a:latin typeface="Times New Roman" panose="02020603050405020304" pitchFamily="18" charset="0"/>
            <a:cs typeface="Times New Roman" panose="02020603050405020304" pitchFamily="18" charset="0"/>
          </a:endParaRPr>
        </a:p>
      </dgm:t>
    </dgm:pt>
    <dgm:pt modelId="{C87ABC7B-B180-4276-91D7-60CFCF457AC1}">
      <dgm:prSet phldrT="[Text]" custT="1"/>
      <dgm:spPr/>
      <dgm:t>
        <a:bodyPr/>
        <a:lstStyle/>
        <a:p>
          <a:pPr algn="l"/>
          <a:r>
            <a:rPr lang="es-ES" sz="900" b="1" dirty="0">
              <a:latin typeface="Times New Roman" panose="02020603050405020304" pitchFamily="18" charset="0"/>
              <a:cs typeface="Times New Roman" panose="02020603050405020304" pitchFamily="18" charset="0"/>
            </a:rPr>
            <a:t>Nivel 1: Pequeña empresa: </a:t>
          </a:r>
          <a:r>
            <a:rPr lang="es-ES" sz="900" b="0" dirty="0">
              <a:latin typeface="Times New Roman" panose="02020603050405020304" pitchFamily="18" charset="0"/>
              <a:cs typeface="Times New Roman" panose="02020603050405020304" pitchFamily="18" charset="0"/>
            </a:rPr>
            <a:t>Tiene</a:t>
          </a:r>
          <a:r>
            <a:rPr lang="es-ES" sz="900" b="1" dirty="0">
              <a:latin typeface="Times New Roman" panose="02020603050405020304" pitchFamily="18" charset="0"/>
              <a:cs typeface="Times New Roman" panose="02020603050405020304" pitchFamily="18" charset="0"/>
            </a:rPr>
            <a:t> </a:t>
          </a:r>
          <a:r>
            <a:rPr lang="es-ES" sz="900" b="0" dirty="0">
              <a:latin typeface="Times New Roman" panose="02020603050405020304" pitchFamily="18" charset="0"/>
              <a:cs typeface="Times New Roman" panose="02020603050405020304" pitchFamily="18" charset="0"/>
            </a:rPr>
            <a:t>r</a:t>
          </a:r>
          <a:r>
            <a:rPr lang="es-ES" sz="900" dirty="0">
              <a:latin typeface="Times New Roman" panose="02020603050405020304" pitchFamily="18" charset="0"/>
              <a:cs typeface="Times New Roman" panose="02020603050405020304" pitchFamily="18" charset="0"/>
            </a:rPr>
            <a:t>egistros contables para la declaración de impuestos. Información no relevante para la toma de decisiones</a:t>
          </a:r>
          <a:endParaRPr lang="es-EC" sz="900" dirty="0">
            <a:latin typeface="Times New Roman" panose="02020603050405020304" pitchFamily="18" charset="0"/>
            <a:cs typeface="Times New Roman" panose="02020603050405020304" pitchFamily="18" charset="0"/>
          </a:endParaRPr>
        </a:p>
      </dgm:t>
    </dgm:pt>
    <dgm:pt modelId="{17D8B4DF-45FD-4265-B7B9-FDE780B5F731}" type="parTrans" cxnId="{44CE1810-6B1A-4463-82EC-D53AA45CEE17}">
      <dgm:prSet/>
      <dgm:spPr/>
      <dgm:t>
        <a:bodyPr/>
        <a:lstStyle/>
        <a:p>
          <a:pPr algn="l"/>
          <a:endParaRPr lang="es-EC" sz="900">
            <a:latin typeface="Times New Roman" panose="02020603050405020304" pitchFamily="18" charset="0"/>
            <a:cs typeface="Times New Roman" panose="02020603050405020304" pitchFamily="18" charset="0"/>
          </a:endParaRPr>
        </a:p>
      </dgm:t>
    </dgm:pt>
    <dgm:pt modelId="{33D8F79D-FED3-4393-8BA2-DD065BCC3ADD}" type="sibTrans" cxnId="{44CE1810-6B1A-4463-82EC-D53AA45CEE17}">
      <dgm:prSet/>
      <dgm:spPr>
        <a:blipFill rotWithShape="1">
          <a:blip xmlns:r="http://schemas.openxmlformats.org/officeDocument/2006/relationships" r:embed="rId2"/>
          <a:stretch>
            <a:fillRect/>
          </a:stretch>
        </a:blipFill>
      </dgm:spPr>
      <dgm:t>
        <a:bodyPr/>
        <a:lstStyle/>
        <a:p>
          <a:pPr algn="l"/>
          <a:endParaRPr lang="es-EC" sz="900">
            <a:latin typeface="Times New Roman" panose="02020603050405020304" pitchFamily="18" charset="0"/>
            <a:cs typeface="Times New Roman" panose="02020603050405020304" pitchFamily="18" charset="0"/>
          </a:endParaRPr>
        </a:p>
      </dgm:t>
    </dgm:pt>
    <dgm:pt modelId="{870CBC2D-A3A7-4378-BBE3-19C48A56ACB2}">
      <dgm:prSet custT="1"/>
      <dgm:spPr/>
      <dgm:t>
        <a:bodyPr/>
        <a:lstStyle/>
        <a:p>
          <a:pPr algn="l"/>
          <a:r>
            <a:rPr lang="es-ES" sz="900" b="1">
              <a:latin typeface="Times New Roman" panose="02020603050405020304" pitchFamily="18" charset="0"/>
              <a:cs typeface="Times New Roman" panose="02020603050405020304" pitchFamily="18" charset="0"/>
            </a:rPr>
            <a:t>Nivel 2: Mediana empresa:</a:t>
          </a:r>
          <a:r>
            <a:rPr lang="es-ES" sz="900">
              <a:latin typeface="Times New Roman" panose="02020603050405020304" pitchFamily="18" charset="0"/>
              <a:cs typeface="Times New Roman" panose="02020603050405020304" pitchFamily="18" charset="0"/>
            </a:rPr>
            <a:t> Tiene información contable, financiera, operativa y fiscal, útil para declaraciones de impuestos y toma de decisiones</a:t>
          </a:r>
          <a:endParaRPr lang="es-EC" sz="900">
            <a:latin typeface="Times New Roman" panose="02020603050405020304" pitchFamily="18" charset="0"/>
            <a:cs typeface="Times New Roman" panose="02020603050405020304" pitchFamily="18" charset="0"/>
          </a:endParaRPr>
        </a:p>
      </dgm:t>
    </dgm:pt>
    <dgm:pt modelId="{3407CD34-0CA8-41D9-B1E6-20942C0F0C51}" type="parTrans" cxnId="{DE6FC29B-AF72-48C0-9BAB-6FFAD6A797A7}">
      <dgm:prSet/>
      <dgm:spPr/>
      <dgm:t>
        <a:bodyPr/>
        <a:lstStyle/>
        <a:p>
          <a:pPr algn="l"/>
          <a:endParaRPr lang="es-EC" sz="900">
            <a:latin typeface="Times New Roman" panose="02020603050405020304" pitchFamily="18" charset="0"/>
            <a:cs typeface="Times New Roman" panose="02020603050405020304" pitchFamily="18" charset="0"/>
          </a:endParaRPr>
        </a:p>
      </dgm:t>
    </dgm:pt>
    <dgm:pt modelId="{021CC773-73AD-475A-842B-910C20CE994F}" type="sibTrans" cxnId="{DE6FC29B-AF72-48C0-9BAB-6FFAD6A797A7}">
      <dgm:prSet/>
      <dgm:spPr>
        <a:blipFill rotWithShape="1">
          <a:blip xmlns:r="http://schemas.openxmlformats.org/officeDocument/2006/relationships" r:embed="rId3"/>
          <a:stretch>
            <a:fillRect/>
          </a:stretch>
        </a:blipFill>
      </dgm:spPr>
      <dgm:t>
        <a:bodyPr/>
        <a:lstStyle/>
        <a:p>
          <a:pPr algn="l"/>
          <a:endParaRPr lang="es-EC" sz="900">
            <a:latin typeface="Times New Roman" panose="02020603050405020304" pitchFamily="18" charset="0"/>
            <a:cs typeface="Times New Roman" panose="02020603050405020304" pitchFamily="18" charset="0"/>
          </a:endParaRPr>
        </a:p>
      </dgm:t>
    </dgm:pt>
    <dgm:pt modelId="{D403B947-AADB-4819-9080-E6AEBF0427EE}" type="pres">
      <dgm:prSet presAssocID="{7808ADC9-0EC9-410E-9AAD-767B179DA3AC}" presName="Name0" presStyleCnt="0">
        <dgm:presLayoutVars>
          <dgm:chMax val="7"/>
          <dgm:chPref val="7"/>
          <dgm:dir/>
        </dgm:presLayoutVars>
      </dgm:prSet>
      <dgm:spPr/>
    </dgm:pt>
    <dgm:pt modelId="{932EAD24-118B-4D5F-B791-FFA5EAA49D6D}" type="pres">
      <dgm:prSet presAssocID="{7808ADC9-0EC9-410E-9AAD-767B179DA3AC}" presName="dot1" presStyleLbl="alignNode1" presStyleIdx="0" presStyleCnt="12"/>
      <dgm:spPr/>
    </dgm:pt>
    <dgm:pt modelId="{FD060715-CF62-4822-B8A1-9561A67A31C1}" type="pres">
      <dgm:prSet presAssocID="{7808ADC9-0EC9-410E-9AAD-767B179DA3AC}" presName="dot2" presStyleLbl="alignNode1" presStyleIdx="1" presStyleCnt="12"/>
      <dgm:spPr/>
    </dgm:pt>
    <dgm:pt modelId="{2A7095FB-8B1B-4C03-AFBB-3E02BC3525DA}" type="pres">
      <dgm:prSet presAssocID="{7808ADC9-0EC9-410E-9AAD-767B179DA3AC}" presName="dot3" presStyleLbl="alignNode1" presStyleIdx="2" presStyleCnt="12"/>
      <dgm:spPr/>
    </dgm:pt>
    <dgm:pt modelId="{C7F88911-2140-4128-AF7E-643325F4C595}" type="pres">
      <dgm:prSet presAssocID="{7808ADC9-0EC9-410E-9AAD-767B179DA3AC}" presName="dot4" presStyleLbl="alignNode1" presStyleIdx="3" presStyleCnt="12"/>
      <dgm:spPr/>
    </dgm:pt>
    <dgm:pt modelId="{4CCFE18B-E53B-4EDF-9554-116460B15108}" type="pres">
      <dgm:prSet presAssocID="{7808ADC9-0EC9-410E-9AAD-767B179DA3AC}" presName="dot5" presStyleLbl="alignNode1" presStyleIdx="4" presStyleCnt="12"/>
      <dgm:spPr/>
    </dgm:pt>
    <dgm:pt modelId="{C26244EB-94AF-4E2A-9D47-3BEBFC4435EC}" type="pres">
      <dgm:prSet presAssocID="{7808ADC9-0EC9-410E-9AAD-767B179DA3AC}" presName="dotArrow1" presStyleLbl="alignNode1" presStyleIdx="5" presStyleCnt="12"/>
      <dgm:spPr/>
    </dgm:pt>
    <dgm:pt modelId="{239386C8-7459-4625-AA28-2C577C05830A}" type="pres">
      <dgm:prSet presAssocID="{7808ADC9-0EC9-410E-9AAD-767B179DA3AC}" presName="dotArrow2" presStyleLbl="alignNode1" presStyleIdx="6" presStyleCnt="12"/>
      <dgm:spPr/>
    </dgm:pt>
    <dgm:pt modelId="{1A208598-6D7C-4256-AFF5-EF5304C3EE64}" type="pres">
      <dgm:prSet presAssocID="{7808ADC9-0EC9-410E-9AAD-767B179DA3AC}" presName="dotArrow3" presStyleLbl="alignNode1" presStyleIdx="7" presStyleCnt="12"/>
      <dgm:spPr/>
    </dgm:pt>
    <dgm:pt modelId="{A6296ED7-EE79-4307-AE24-A45C1FD94ADB}" type="pres">
      <dgm:prSet presAssocID="{7808ADC9-0EC9-410E-9AAD-767B179DA3AC}" presName="dotArrow4" presStyleLbl="alignNode1" presStyleIdx="8" presStyleCnt="12"/>
      <dgm:spPr/>
    </dgm:pt>
    <dgm:pt modelId="{69A92F07-A182-4DED-975B-8FF330EBB6D7}" type="pres">
      <dgm:prSet presAssocID="{7808ADC9-0EC9-410E-9AAD-767B179DA3AC}" presName="dotArrow5" presStyleLbl="alignNode1" presStyleIdx="9" presStyleCnt="12"/>
      <dgm:spPr/>
    </dgm:pt>
    <dgm:pt modelId="{5100ACA9-E324-4C78-B15A-83598A94ED9A}" type="pres">
      <dgm:prSet presAssocID="{7808ADC9-0EC9-410E-9AAD-767B179DA3AC}" presName="dotArrow6" presStyleLbl="alignNode1" presStyleIdx="10" presStyleCnt="12"/>
      <dgm:spPr/>
    </dgm:pt>
    <dgm:pt modelId="{CC4EDC45-A026-4775-9888-145B0B9F5140}" type="pres">
      <dgm:prSet presAssocID="{7808ADC9-0EC9-410E-9AAD-767B179DA3AC}" presName="dotArrow7" presStyleLbl="alignNode1" presStyleIdx="11" presStyleCnt="12"/>
      <dgm:spPr/>
    </dgm:pt>
    <dgm:pt modelId="{76B5E724-6247-49BA-8F7E-E8946FC1E4B6}" type="pres">
      <dgm:prSet presAssocID="{16C33544-7B9E-45A8-9DDE-EEE6EA124341}" presName="parTx1" presStyleLbl="node1" presStyleIdx="0" presStyleCnt="3"/>
      <dgm:spPr/>
      <dgm:t>
        <a:bodyPr/>
        <a:lstStyle/>
        <a:p>
          <a:endParaRPr lang="es-EC"/>
        </a:p>
      </dgm:t>
    </dgm:pt>
    <dgm:pt modelId="{09A8F40B-DF0C-41A6-9109-A9BBFD4EA9D8}" type="pres">
      <dgm:prSet presAssocID="{7C4FD619-900C-43AC-8DEB-5300B7BDA635}" presName="picture1" presStyleCnt="0"/>
      <dgm:spPr/>
    </dgm:pt>
    <dgm:pt modelId="{E22359F8-055F-4D52-8410-F263F0D38C36}" type="pres">
      <dgm:prSet presAssocID="{7C4FD619-900C-43AC-8DEB-5300B7BDA635}" presName="imageRepeatNode" presStyleLbl="fgImgPlace1" presStyleIdx="0" presStyleCnt="3"/>
      <dgm:spPr/>
      <dgm:t>
        <a:bodyPr/>
        <a:lstStyle/>
        <a:p>
          <a:endParaRPr lang="es-EC"/>
        </a:p>
      </dgm:t>
    </dgm:pt>
    <dgm:pt modelId="{0978C18C-92D6-40E4-8EE1-7D2D1DD26413}" type="pres">
      <dgm:prSet presAssocID="{C87ABC7B-B180-4276-91D7-60CFCF457AC1}" presName="parTx2" presStyleLbl="node1" presStyleIdx="1" presStyleCnt="3" custLinFactNeighborX="-4146" custLinFactNeighborY="2379"/>
      <dgm:spPr/>
      <dgm:t>
        <a:bodyPr/>
        <a:lstStyle/>
        <a:p>
          <a:endParaRPr lang="es-EC"/>
        </a:p>
      </dgm:t>
    </dgm:pt>
    <dgm:pt modelId="{15A7A641-4533-4BE2-8D26-CC9ABBA10722}" type="pres">
      <dgm:prSet presAssocID="{33D8F79D-FED3-4393-8BA2-DD065BCC3ADD}" presName="picture2" presStyleCnt="0"/>
      <dgm:spPr/>
    </dgm:pt>
    <dgm:pt modelId="{C8AA7ECD-0C7C-4A4D-BA96-F9877E4A9151}" type="pres">
      <dgm:prSet presAssocID="{33D8F79D-FED3-4393-8BA2-DD065BCC3ADD}" presName="imageRepeatNode" presStyleLbl="fgImgPlace1" presStyleIdx="1" presStyleCnt="3"/>
      <dgm:spPr/>
      <dgm:t>
        <a:bodyPr/>
        <a:lstStyle/>
        <a:p>
          <a:endParaRPr lang="es-EC"/>
        </a:p>
      </dgm:t>
    </dgm:pt>
    <dgm:pt modelId="{1285F9CC-E8C8-4EE6-952D-D5547182BC67}" type="pres">
      <dgm:prSet presAssocID="{870CBC2D-A3A7-4378-BBE3-19C48A56ACB2}" presName="parTx3" presStyleLbl="node1" presStyleIdx="2" presStyleCnt="3"/>
      <dgm:spPr/>
      <dgm:t>
        <a:bodyPr/>
        <a:lstStyle/>
        <a:p>
          <a:endParaRPr lang="es-EC"/>
        </a:p>
      </dgm:t>
    </dgm:pt>
    <dgm:pt modelId="{5237C127-0AFC-4E9A-9BEF-523D93E6CFC0}" type="pres">
      <dgm:prSet presAssocID="{021CC773-73AD-475A-842B-910C20CE994F}" presName="picture3" presStyleCnt="0"/>
      <dgm:spPr/>
    </dgm:pt>
    <dgm:pt modelId="{90D1AE62-A2B9-4A05-85FF-162A2A44D84B}" type="pres">
      <dgm:prSet presAssocID="{021CC773-73AD-475A-842B-910C20CE994F}" presName="imageRepeatNode" presStyleLbl="fgImgPlace1" presStyleIdx="2" presStyleCnt="3"/>
      <dgm:spPr/>
      <dgm:t>
        <a:bodyPr/>
        <a:lstStyle/>
        <a:p>
          <a:endParaRPr lang="es-EC"/>
        </a:p>
      </dgm:t>
    </dgm:pt>
  </dgm:ptLst>
  <dgm:cxnLst>
    <dgm:cxn modelId="{DF8B2C22-F080-4027-95C5-DA3458863760}" type="presOf" srcId="{021CC773-73AD-475A-842B-910C20CE994F}" destId="{90D1AE62-A2B9-4A05-85FF-162A2A44D84B}" srcOrd="0" destOrd="0" presId="urn:microsoft.com/office/officeart/2008/layout/AscendingPictureAccentProcess"/>
    <dgm:cxn modelId="{E7D4CF09-9152-4C3C-A63D-07E68CCDDF50}" srcId="{7808ADC9-0EC9-410E-9AAD-767B179DA3AC}" destId="{16C33544-7B9E-45A8-9DDE-EEE6EA124341}" srcOrd="0" destOrd="0" parTransId="{A657DC53-8D3B-4004-AA24-EA2A227A5D78}" sibTransId="{7C4FD619-900C-43AC-8DEB-5300B7BDA635}"/>
    <dgm:cxn modelId="{C1DF2BC4-52BA-4564-B45A-F85060D58B3E}" type="presOf" srcId="{33D8F79D-FED3-4393-8BA2-DD065BCC3ADD}" destId="{C8AA7ECD-0C7C-4A4D-BA96-F9877E4A9151}" srcOrd="0" destOrd="0" presId="urn:microsoft.com/office/officeart/2008/layout/AscendingPictureAccentProcess"/>
    <dgm:cxn modelId="{EACADD40-7642-4C86-8756-49590B657F13}" type="presOf" srcId="{7C4FD619-900C-43AC-8DEB-5300B7BDA635}" destId="{E22359F8-055F-4D52-8410-F263F0D38C36}" srcOrd="0" destOrd="0" presId="urn:microsoft.com/office/officeart/2008/layout/AscendingPictureAccentProcess"/>
    <dgm:cxn modelId="{DE6FC29B-AF72-48C0-9BAB-6FFAD6A797A7}" srcId="{7808ADC9-0EC9-410E-9AAD-767B179DA3AC}" destId="{870CBC2D-A3A7-4378-BBE3-19C48A56ACB2}" srcOrd="2" destOrd="0" parTransId="{3407CD34-0CA8-41D9-B1E6-20942C0F0C51}" sibTransId="{021CC773-73AD-475A-842B-910C20CE994F}"/>
    <dgm:cxn modelId="{9776FA68-4D46-48F4-A3FB-0875A7A53E4E}" type="presOf" srcId="{C87ABC7B-B180-4276-91D7-60CFCF457AC1}" destId="{0978C18C-92D6-40E4-8EE1-7D2D1DD26413}" srcOrd="0" destOrd="0" presId="urn:microsoft.com/office/officeart/2008/layout/AscendingPictureAccentProcess"/>
    <dgm:cxn modelId="{63A3287B-B69E-48F6-8DAC-67AC2C9AFF1F}" type="presOf" srcId="{16C33544-7B9E-45A8-9DDE-EEE6EA124341}" destId="{76B5E724-6247-49BA-8F7E-E8946FC1E4B6}" srcOrd="0" destOrd="0" presId="urn:microsoft.com/office/officeart/2008/layout/AscendingPictureAccentProcess"/>
    <dgm:cxn modelId="{44CE1810-6B1A-4463-82EC-D53AA45CEE17}" srcId="{7808ADC9-0EC9-410E-9AAD-767B179DA3AC}" destId="{C87ABC7B-B180-4276-91D7-60CFCF457AC1}" srcOrd="1" destOrd="0" parTransId="{17D8B4DF-45FD-4265-B7B9-FDE780B5F731}" sibTransId="{33D8F79D-FED3-4393-8BA2-DD065BCC3ADD}"/>
    <dgm:cxn modelId="{B48B7019-1830-4B92-BC7D-F6AF53346EC4}" type="presOf" srcId="{870CBC2D-A3A7-4378-BBE3-19C48A56ACB2}" destId="{1285F9CC-E8C8-4EE6-952D-D5547182BC67}" srcOrd="0" destOrd="0" presId="urn:microsoft.com/office/officeart/2008/layout/AscendingPictureAccentProcess"/>
    <dgm:cxn modelId="{A4E07353-D747-41C4-AA54-F29B2B3656D5}" type="presOf" srcId="{7808ADC9-0EC9-410E-9AAD-767B179DA3AC}" destId="{D403B947-AADB-4819-9080-E6AEBF0427EE}" srcOrd="0" destOrd="0" presId="urn:microsoft.com/office/officeart/2008/layout/AscendingPictureAccentProcess"/>
    <dgm:cxn modelId="{29FE4046-9212-430D-B79B-B7D6AFA1C8A6}" type="presParOf" srcId="{D403B947-AADB-4819-9080-E6AEBF0427EE}" destId="{932EAD24-118B-4D5F-B791-FFA5EAA49D6D}" srcOrd="0" destOrd="0" presId="urn:microsoft.com/office/officeart/2008/layout/AscendingPictureAccentProcess"/>
    <dgm:cxn modelId="{8AB7B9B1-84D1-447C-8201-93C7D3E00F63}" type="presParOf" srcId="{D403B947-AADB-4819-9080-E6AEBF0427EE}" destId="{FD060715-CF62-4822-B8A1-9561A67A31C1}" srcOrd="1" destOrd="0" presId="urn:microsoft.com/office/officeart/2008/layout/AscendingPictureAccentProcess"/>
    <dgm:cxn modelId="{300C27CE-E9B1-4FBC-96E6-7B022DE053AB}" type="presParOf" srcId="{D403B947-AADB-4819-9080-E6AEBF0427EE}" destId="{2A7095FB-8B1B-4C03-AFBB-3E02BC3525DA}" srcOrd="2" destOrd="0" presId="urn:microsoft.com/office/officeart/2008/layout/AscendingPictureAccentProcess"/>
    <dgm:cxn modelId="{57498E6B-4E6C-43D6-A3E6-F3DDDEFDCDEC}" type="presParOf" srcId="{D403B947-AADB-4819-9080-E6AEBF0427EE}" destId="{C7F88911-2140-4128-AF7E-643325F4C595}" srcOrd="3" destOrd="0" presId="urn:microsoft.com/office/officeart/2008/layout/AscendingPictureAccentProcess"/>
    <dgm:cxn modelId="{78F50F28-E075-4FC5-ACCC-B0E625DE6D22}" type="presParOf" srcId="{D403B947-AADB-4819-9080-E6AEBF0427EE}" destId="{4CCFE18B-E53B-4EDF-9554-116460B15108}" srcOrd="4" destOrd="0" presId="urn:microsoft.com/office/officeart/2008/layout/AscendingPictureAccentProcess"/>
    <dgm:cxn modelId="{769543F6-0066-4E14-B46B-4115FB238C52}" type="presParOf" srcId="{D403B947-AADB-4819-9080-E6AEBF0427EE}" destId="{C26244EB-94AF-4E2A-9D47-3BEBFC4435EC}" srcOrd="5" destOrd="0" presId="urn:microsoft.com/office/officeart/2008/layout/AscendingPictureAccentProcess"/>
    <dgm:cxn modelId="{0FFC7CB4-44C9-49CC-994B-C7B6229858C8}" type="presParOf" srcId="{D403B947-AADB-4819-9080-E6AEBF0427EE}" destId="{239386C8-7459-4625-AA28-2C577C05830A}" srcOrd="6" destOrd="0" presId="urn:microsoft.com/office/officeart/2008/layout/AscendingPictureAccentProcess"/>
    <dgm:cxn modelId="{E2011E87-D9ED-4E62-86C3-32877EAE7A13}" type="presParOf" srcId="{D403B947-AADB-4819-9080-E6AEBF0427EE}" destId="{1A208598-6D7C-4256-AFF5-EF5304C3EE64}" srcOrd="7" destOrd="0" presId="urn:microsoft.com/office/officeart/2008/layout/AscendingPictureAccentProcess"/>
    <dgm:cxn modelId="{1E33BE12-0E40-486B-9E37-C7E3A4D307E7}" type="presParOf" srcId="{D403B947-AADB-4819-9080-E6AEBF0427EE}" destId="{A6296ED7-EE79-4307-AE24-A45C1FD94ADB}" srcOrd="8" destOrd="0" presId="urn:microsoft.com/office/officeart/2008/layout/AscendingPictureAccentProcess"/>
    <dgm:cxn modelId="{018CC6C8-9C02-44FA-8856-0F369A8AF925}" type="presParOf" srcId="{D403B947-AADB-4819-9080-E6AEBF0427EE}" destId="{69A92F07-A182-4DED-975B-8FF330EBB6D7}" srcOrd="9" destOrd="0" presId="urn:microsoft.com/office/officeart/2008/layout/AscendingPictureAccentProcess"/>
    <dgm:cxn modelId="{3FA4D3E4-B5FF-4B6F-966E-16E490FA11DC}" type="presParOf" srcId="{D403B947-AADB-4819-9080-E6AEBF0427EE}" destId="{5100ACA9-E324-4C78-B15A-83598A94ED9A}" srcOrd="10" destOrd="0" presId="urn:microsoft.com/office/officeart/2008/layout/AscendingPictureAccentProcess"/>
    <dgm:cxn modelId="{0676C365-FE32-4F9D-AF28-7B6BE6A8410B}" type="presParOf" srcId="{D403B947-AADB-4819-9080-E6AEBF0427EE}" destId="{CC4EDC45-A026-4775-9888-145B0B9F5140}" srcOrd="11" destOrd="0" presId="urn:microsoft.com/office/officeart/2008/layout/AscendingPictureAccentProcess"/>
    <dgm:cxn modelId="{0737BEC6-844D-4AD8-AFE7-38DF71999034}" type="presParOf" srcId="{D403B947-AADB-4819-9080-E6AEBF0427EE}" destId="{76B5E724-6247-49BA-8F7E-E8946FC1E4B6}" srcOrd="12" destOrd="0" presId="urn:microsoft.com/office/officeart/2008/layout/AscendingPictureAccentProcess"/>
    <dgm:cxn modelId="{6D23F9C7-CAFD-4A13-BB18-8F378281335A}" type="presParOf" srcId="{D403B947-AADB-4819-9080-E6AEBF0427EE}" destId="{09A8F40B-DF0C-41A6-9109-A9BBFD4EA9D8}" srcOrd="13" destOrd="0" presId="urn:microsoft.com/office/officeart/2008/layout/AscendingPictureAccentProcess"/>
    <dgm:cxn modelId="{B0122F8D-F3B8-493B-A4EE-D9194AF392C7}" type="presParOf" srcId="{09A8F40B-DF0C-41A6-9109-A9BBFD4EA9D8}" destId="{E22359F8-055F-4D52-8410-F263F0D38C36}" srcOrd="0" destOrd="0" presId="urn:microsoft.com/office/officeart/2008/layout/AscendingPictureAccentProcess"/>
    <dgm:cxn modelId="{5D572138-93DB-454F-BE7C-0260D3543DD4}" type="presParOf" srcId="{D403B947-AADB-4819-9080-E6AEBF0427EE}" destId="{0978C18C-92D6-40E4-8EE1-7D2D1DD26413}" srcOrd="14" destOrd="0" presId="urn:microsoft.com/office/officeart/2008/layout/AscendingPictureAccentProcess"/>
    <dgm:cxn modelId="{70263E63-8F4A-4245-94FF-08517752F429}" type="presParOf" srcId="{D403B947-AADB-4819-9080-E6AEBF0427EE}" destId="{15A7A641-4533-4BE2-8D26-CC9ABBA10722}" srcOrd="15" destOrd="0" presId="urn:microsoft.com/office/officeart/2008/layout/AscendingPictureAccentProcess"/>
    <dgm:cxn modelId="{D64E9D65-E565-47FB-9598-AA102F76A73A}" type="presParOf" srcId="{15A7A641-4533-4BE2-8D26-CC9ABBA10722}" destId="{C8AA7ECD-0C7C-4A4D-BA96-F9877E4A9151}" srcOrd="0" destOrd="0" presId="urn:microsoft.com/office/officeart/2008/layout/AscendingPictureAccentProcess"/>
    <dgm:cxn modelId="{92BC18B4-F63A-49BC-86F5-68AC79262658}" type="presParOf" srcId="{D403B947-AADB-4819-9080-E6AEBF0427EE}" destId="{1285F9CC-E8C8-4EE6-952D-D5547182BC67}" srcOrd="16" destOrd="0" presId="urn:microsoft.com/office/officeart/2008/layout/AscendingPictureAccentProcess"/>
    <dgm:cxn modelId="{5ED2E3F7-6EBF-4062-B3FF-E60CEA3E2963}" type="presParOf" srcId="{D403B947-AADB-4819-9080-E6AEBF0427EE}" destId="{5237C127-0AFC-4E9A-9BEF-523D93E6CFC0}" srcOrd="17" destOrd="0" presId="urn:microsoft.com/office/officeart/2008/layout/AscendingPictureAccentProcess"/>
    <dgm:cxn modelId="{0A763531-6415-430E-A0BE-5F2E2CD3B6A4}" type="presParOf" srcId="{5237C127-0AFC-4E9A-9BEF-523D93E6CFC0}" destId="{90D1AE62-A2B9-4A05-85FF-162A2A44D84B}"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1E3ADBB-BA31-4579-B0DD-7744BBC9C6CB}" type="doc">
      <dgm:prSet loTypeId="urn:microsoft.com/office/officeart/2005/8/layout/arrow2" loCatId="process" qsTypeId="urn:microsoft.com/office/officeart/2005/8/quickstyle/3d3" qsCatId="3D" csTypeId="urn:microsoft.com/office/officeart/2005/8/colors/accent2_4" csCatId="accent2" phldr="1"/>
      <dgm:spPr/>
      <dgm:t>
        <a:bodyPr/>
        <a:lstStyle/>
        <a:p>
          <a:endParaRPr lang="es-EC"/>
        </a:p>
      </dgm:t>
    </dgm:pt>
    <dgm:pt modelId="{3FC20DB4-5E00-4AD0-856C-C56B6B5DC607}">
      <dgm:prSet phldrT="[Text]" custT="1"/>
      <dgm:spPr/>
      <dgm:t>
        <a:bodyPr/>
        <a:lstStyle/>
        <a:p>
          <a:pPr algn="l"/>
          <a:r>
            <a:rPr lang="es-EC" sz="900" b="1" dirty="0">
              <a:latin typeface="Times New Roman" panose="02020603050405020304" pitchFamily="18" charset="0"/>
              <a:cs typeface="Times New Roman" panose="02020603050405020304" pitchFamily="18" charset="0"/>
            </a:rPr>
            <a:t>Mediana "B": </a:t>
          </a:r>
        </a:p>
        <a:p>
          <a:pPr algn="l"/>
          <a:r>
            <a:rPr lang="es-EC" sz="900" b="1" dirty="0">
              <a:latin typeface="Times New Roman" panose="02020603050405020304" pitchFamily="18" charset="0"/>
              <a:cs typeface="Times New Roman" panose="02020603050405020304" pitchFamily="18" charset="0"/>
            </a:rPr>
            <a:t>Volumen de ventas</a:t>
          </a:r>
          <a:r>
            <a:rPr lang="es-EC" sz="900" b="0" dirty="0">
              <a:latin typeface="Times New Roman" panose="02020603050405020304" pitchFamily="18" charset="0"/>
              <a:cs typeface="Times New Roman" panose="02020603050405020304" pitchFamily="18" charset="0"/>
            </a:rPr>
            <a:t>: 2'000.001 a 5'000.000, </a:t>
          </a:r>
        </a:p>
        <a:p>
          <a:pPr algn="l"/>
          <a:r>
            <a:rPr lang="es-EC" sz="900" b="1" dirty="0">
              <a:latin typeface="Times New Roman" panose="02020603050405020304" pitchFamily="18" charset="0"/>
              <a:cs typeface="Times New Roman" panose="02020603050405020304" pitchFamily="18" charset="0"/>
            </a:rPr>
            <a:t>Personas ocupadas: </a:t>
          </a:r>
          <a:r>
            <a:rPr lang="es-EC" sz="900" b="0" dirty="0">
              <a:latin typeface="Times New Roman" panose="02020603050405020304" pitchFamily="18" charset="0"/>
              <a:cs typeface="Times New Roman" panose="02020603050405020304" pitchFamily="18" charset="0"/>
            </a:rPr>
            <a:t>100 a 199</a:t>
          </a:r>
          <a:endParaRPr lang="es-EC" sz="900" b="1" dirty="0">
            <a:latin typeface="Times New Roman" panose="02020603050405020304" pitchFamily="18" charset="0"/>
            <a:cs typeface="Times New Roman" panose="02020603050405020304" pitchFamily="18" charset="0"/>
          </a:endParaRPr>
        </a:p>
      </dgm:t>
    </dgm:pt>
    <dgm:pt modelId="{731ACA15-9FC6-48F8-B3BB-4711AF8DD8B2}" type="parTrans" cxnId="{E22E0913-3AB7-4C8B-884A-522737776176}">
      <dgm:prSet/>
      <dgm:spPr/>
      <dgm:t>
        <a:bodyPr/>
        <a:lstStyle/>
        <a:p>
          <a:pPr algn="l"/>
          <a:endParaRPr lang="es-EC" sz="900">
            <a:latin typeface="Times New Roman" panose="02020603050405020304" pitchFamily="18" charset="0"/>
            <a:cs typeface="Times New Roman" panose="02020603050405020304" pitchFamily="18" charset="0"/>
          </a:endParaRPr>
        </a:p>
      </dgm:t>
    </dgm:pt>
    <dgm:pt modelId="{612DEC6D-A47D-4A2A-8E48-C8C93488CCBB}" type="sibTrans" cxnId="{E22E0913-3AB7-4C8B-884A-522737776176}">
      <dgm:prSet/>
      <dgm:spPr/>
      <dgm:t>
        <a:bodyPr/>
        <a:lstStyle/>
        <a:p>
          <a:pPr algn="l"/>
          <a:endParaRPr lang="es-EC" sz="900">
            <a:latin typeface="Times New Roman" panose="02020603050405020304" pitchFamily="18" charset="0"/>
            <a:cs typeface="Times New Roman" panose="02020603050405020304" pitchFamily="18" charset="0"/>
          </a:endParaRPr>
        </a:p>
      </dgm:t>
    </dgm:pt>
    <dgm:pt modelId="{DD5A9843-297B-40AB-BA00-70D677496A8C}">
      <dgm:prSet phldrT="[Text]" custT="1"/>
      <dgm:spPr/>
      <dgm:t>
        <a:bodyPr/>
        <a:lstStyle/>
        <a:p>
          <a:pPr algn="l"/>
          <a:r>
            <a:rPr lang="es-EC" sz="900" b="1" dirty="0">
              <a:latin typeface="Times New Roman" panose="02020603050405020304" pitchFamily="18" charset="0"/>
              <a:cs typeface="Times New Roman" panose="02020603050405020304" pitchFamily="18" charset="0"/>
            </a:rPr>
            <a:t>Mediana "A": </a:t>
          </a:r>
        </a:p>
        <a:p>
          <a:pPr algn="l"/>
          <a:r>
            <a:rPr lang="es-EC" sz="900" b="1" dirty="0">
              <a:latin typeface="Times New Roman" panose="02020603050405020304" pitchFamily="18" charset="0"/>
              <a:cs typeface="Times New Roman" panose="02020603050405020304" pitchFamily="18" charset="0"/>
            </a:rPr>
            <a:t>Volumen de ventas: </a:t>
          </a:r>
          <a:r>
            <a:rPr lang="es-EC" sz="900" b="0" dirty="0">
              <a:latin typeface="Times New Roman" panose="02020603050405020304" pitchFamily="18" charset="0"/>
              <a:cs typeface="Times New Roman" panose="02020603050405020304" pitchFamily="18" charset="0"/>
            </a:rPr>
            <a:t>de 1'000.001 a 2'000.000 </a:t>
          </a:r>
        </a:p>
        <a:p>
          <a:pPr algn="l"/>
          <a:r>
            <a:rPr lang="es-EC" sz="900" b="1" dirty="0">
              <a:latin typeface="Times New Roman" panose="02020603050405020304" pitchFamily="18" charset="0"/>
              <a:cs typeface="Times New Roman" panose="02020603050405020304" pitchFamily="18" charset="0"/>
            </a:rPr>
            <a:t>Personas ocupadas de:</a:t>
          </a:r>
          <a:r>
            <a:rPr lang="es-EC" sz="900" b="0" dirty="0">
              <a:latin typeface="Times New Roman" panose="02020603050405020304" pitchFamily="18" charset="0"/>
              <a:cs typeface="Times New Roman" panose="02020603050405020304" pitchFamily="18" charset="0"/>
            </a:rPr>
            <a:t> 50 a 99</a:t>
          </a:r>
          <a:endParaRPr lang="es-EC" sz="900" b="1" dirty="0">
            <a:latin typeface="Times New Roman" panose="02020603050405020304" pitchFamily="18" charset="0"/>
            <a:cs typeface="Times New Roman" panose="02020603050405020304" pitchFamily="18" charset="0"/>
          </a:endParaRPr>
        </a:p>
      </dgm:t>
    </dgm:pt>
    <dgm:pt modelId="{A9AB7930-919D-4EA1-9ABC-58EEC81AED83}" type="parTrans" cxnId="{B4DAFDFC-D637-47C0-9B44-FC9E3B0AF8E7}">
      <dgm:prSet/>
      <dgm:spPr/>
      <dgm:t>
        <a:bodyPr/>
        <a:lstStyle/>
        <a:p>
          <a:pPr algn="l"/>
          <a:endParaRPr lang="es-EC" sz="900">
            <a:latin typeface="Times New Roman" panose="02020603050405020304" pitchFamily="18" charset="0"/>
            <a:cs typeface="Times New Roman" panose="02020603050405020304" pitchFamily="18" charset="0"/>
          </a:endParaRPr>
        </a:p>
      </dgm:t>
    </dgm:pt>
    <dgm:pt modelId="{B313DCCB-D744-407B-B999-87D14DE8A829}" type="sibTrans" cxnId="{B4DAFDFC-D637-47C0-9B44-FC9E3B0AF8E7}">
      <dgm:prSet/>
      <dgm:spPr/>
      <dgm:t>
        <a:bodyPr/>
        <a:lstStyle/>
        <a:p>
          <a:pPr algn="l"/>
          <a:endParaRPr lang="es-EC" sz="900">
            <a:latin typeface="Times New Roman" panose="02020603050405020304" pitchFamily="18" charset="0"/>
            <a:cs typeface="Times New Roman" panose="02020603050405020304" pitchFamily="18" charset="0"/>
          </a:endParaRPr>
        </a:p>
      </dgm:t>
    </dgm:pt>
    <dgm:pt modelId="{AD0AAB08-E465-4A2B-86FD-58A02DDF642F}">
      <dgm:prSet phldrT="[Text]" custT="1"/>
      <dgm:spPr/>
      <dgm:t>
        <a:bodyPr/>
        <a:lstStyle/>
        <a:p>
          <a:pPr algn="l"/>
          <a:r>
            <a:rPr lang="es-EC" sz="900" b="1" dirty="0">
              <a:latin typeface="Times New Roman" panose="02020603050405020304" pitchFamily="18" charset="0"/>
              <a:cs typeface="Times New Roman" panose="02020603050405020304" pitchFamily="18" charset="0"/>
            </a:rPr>
            <a:t>Pequeña: </a:t>
          </a:r>
        </a:p>
        <a:p>
          <a:pPr algn="l"/>
          <a:r>
            <a:rPr lang="es-EC" sz="900" b="1" dirty="0">
              <a:latin typeface="Times New Roman" panose="02020603050405020304" pitchFamily="18" charset="0"/>
              <a:cs typeface="Times New Roman" panose="02020603050405020304" pitchFamily="18" charset="0"/>
            </a:rPr>
            <a:t>Volumen de ventas de: </a:t>
          </a:r>
          <a:r>
            <a:rPr lang="es-EC" sz="900" b="0" dirty="0">
              <a:latin typeface="Times New Roman" panose="02020603050405020304" pitchFamily="18" charset="0"/>
              <a:cs typeface="Times New Roman" panose="02020603050405020304" pitchFamily="18" charset="0"/>
            </a:rPr>
            <a:t>100.001 a 1'000.000</a:t>
          </a:r>
        </a:p>
        <a:p>
          <a:pPr algn="l"/>
          <a:r>
            <a:rPr lang="es-EC" sz="900" b="1" dirty="0">
              <a:latin typeface="Times New Roman" panose="02020603050405020304" pitchFamily="18" charset="0"/>
              <a:cs typeface="Times New Roman" panose="02020603050405020304" pitchFamily="18" charset="0"/>
            </a:rPr>
            <a:t>Personas ocupadas de: </a:t>
          </a:r>
          <a:r>
            <a:rPr lang="es-EC" sz="900" b="0" dirty="0">
              <a:latin typeface="Times New Roman" panose="02020603050405020304" pitchFamily="18" charset="0"/>
              <a:cs typeface="Times New Roman" panose="02020603050405020304" pitchFamily="18" charset="0"/>
            </a:rPr>
            <a:t>10 a 49</a:t>
          </a:r>
        </a:p>
      </dgm:t>
    </dgm:pt>
    <dgm:pt modelId="{AE0A5D63-4FA1-4AEB-8DDA-EF910E86B5E1}" type="parTrans" cxnId="{2DDAFC4A-3C18-4422-BE93-F92C31FFFBE1}">
      <dgm:prSet/>
      <dgm:spPr/>
      <dgm:t>
        <a:bodyPr/>
        <a:lstStyle/>
        <a:p>
          <a:pPr algn="l"/>
          <a:endParaRPr lang="es-EC" sz="900">
            <a:latin typeface="Times New Roman" panose="02020603050405020304" pitchFamily="18" charset="0"/>
            <a:cs typeface="Times New Roman" panose="02020603050405020304" pitchFamily="18" charset="0"/>
          </a:endParaRPr>
        </a:p>
      </dgm:t>
    </dgm:pt>
    <dgm:pt modelId="{1FB9A645-9876-4383-BC1A-7425CAD44F7C}" type="sibTrans" cxnId="{2DDAFC4A-3C18-4422-BE93-F92C31FFFBE1}">
      <dgm:prSet/>
      <dgm:spPr/>
      <dgm:t>
        <a:bodyPr/>
        <a:lstStyle/>
        <a:p>
          <a:pPr algn="l"/>
          <a:endParaRPr lang="es-EC" sz="900">
            <a:latin typeface="Times New Roman" panose="02020603050405020304" pitchFamily="18" charset="0"/>
            <a:cs typeface="Times New Roman" panose="02020603050405020304" pitchFamily="18" charset="0"/>
          </a:endParaRPr>
        </a:p>
      </dgm:t>
    </dgm:pt>
    <dgm:pt modelId="{38ABD050-DAA1-45AD-ADCE-ACEB2C3D670F}">
      <dgm:prSet phldrT="[Text]" custT="1"/>
      <dgm:spPr/>
      <dgm:t>
        <a:bodyPr/>
        <a:lstStyle/>
        <a:p>
          <a:pPr algn="l"/>
          <a:r>
            <a:rPr lang="es-EC" sz="900" b="1" dirty="0">
              <a:latin typeface="Times New Roman" panose="02020603050405020304" pitchFamily="18" charset="0"/>
              <a:cs typeface="Times New Roman" panose="02020603050405020304" pitchFamily="18" charset="0"/>
            </a:rPr>
            <a:t>Microempresa</a:t>
          </a:r>
          <a:r>
            <a:rPr lang="es-EC" sz="900" b="0" dirty="0">
              <a:latin typeface="Times New Roman" panose="02020603050405020304" pitchFamily="18" charset="0"/>
              <a:cs typeface="Times New Roman" panose="02020603050405020304" pitchFamily="18" charset="0"/>
            </a:rPr>
            <a:t>: 	</a:t>
          </a:r>
        </a:p>
        <a:p>
          <a:pPr algn="l"/>
          <a:r>
            <a:rPr lang="es-EC" sz="900" b="1" dirty="0">
              <a:latin typeface="Times New Roman" panose="02020603050405020304" pitchFamily="18" charset="0"/>
              <a:cs typeface="Times New Roman" panose="02020603050405020304" pitchFamily="18" charset="0"/>
            </a:rPr>
            <a:t>Volumen de ventas: </a:t>
          </a:r>
          <a:r>
            <a:rPr lang="es-EC" sz="900" b="0" dirty="0">
              <a:latin typeface="Times New Roman" panose="02020603050405020304" pitchFamily="18" charset="0"/>
              <a:cs typeface="Times New Roman" panose="02020603050405020304" pitchFamily="18" charset="0"/>
            </a:rPr>
            <a:t>menores a 100.000</a:t>
          </a:r>
        </a:p>
        <a:p>
          <a:pPr algn="l"/>
          <a:r>
            <a:rPr lang="es-EC" sz="900" b="1" dirty="0">
              <a:latin typeface="Times New Roman" panose="02020603050405020304" pitchFamily="18" charset="0"/>
              <a:cs typeface="Times New Roman" panose="02020603050405020304" pitchFamily="18" charset="0"/>
            </a:rPr>
            <a:t>Personas</a:t>
          </a:r>
          <a:r>
            <a:rPr lang="es-EC" sz="900" b="0" dirty="0">
              <a:latin typeface="Times New Roman" panose="02020603050405020304" pitchFamily="18" charset="0"/>
              <a:cs typeface="Times New Roman" panose="02020603050405020304" pitchFamily="18" charset="0"/>
            </a:rPr>
            <a:t> </a:t>
          </a:r>
          <a:r>
            <a:rPr lang="es-EC" sz="900" b="1" dirty="0">
              <a:latin typeface="Times New Roman" panose="02020603050405020304" pitchFamily="18" charset="0"/>
              <a:cs typeface="Times New Roman" panose="02020603050405020304" pitchFamily="18" charset="0"/>
            </a:rPr>
            <a:t>ocupadas de: </a:t>
          </a:r>
          <a:r>
            <a:rPr lang="es-EC" sz="900" b="0" dirty="0">
              <a:latin typeface="Times New Roman" panose="02020603050405020304" pitchFamily="18" charset="0"/>
              <a:cs typeface="Times New Roman" panose="02020603050405020304" pitchFamily="18" charset="0"/>
            </a:rPr>
            <a:t>1 a 9</a:t>
          </a:r>
        </a:p>
      </dgm:t>
    </dgm:pt>
    <dgm:pt modelId="{92392019-DF20-4A00-B908-FDE6626AC517}" type="parTrans" cxnId="{B9BFEEFD-8EE8-4E76-948A-BCCC13DB1056}">
      <dgm:prSet/>
      <dgm:spPr/>
      <dgm:t>
        <a:bodyPr/>
        <a:lstStyle/>
        <a:p>
          <a:pPr algn="l"/>
          <a:endParaRPr lang="es-EC" sz="900">
            <a:latin typeface="Times New Roman" panose="02020603050405020304" pitchFamily="18" charset="0"/>
            <a:cs typeface="Times New Roman" panose="02020603050405020304" pitchFamily="18" charset="0"/>
          </a:endParaRPr>
        </a:p>
      </dgm:t>
    </dgm:pt>
    <dgm:pt modelId="{98C04A9F-6CC6-4AB5-B52A-013DEECF6B51}" type="sibTrans" cxnId="{B9BFEEFD-8EE8-4E76-948A-BCCC13DB1056}">
      <dgm:prSet/>
      <dgm:spPr/>
      <dgm:t>
        <a:bodyPr/>
        <a:lstStyle/>
        <a:p>
          <a:pPr algn="l"/>
          <a:endParaRPr lang="es-EC" sz="900">
            <a:latin typeface="Times New Roman" panose="02020603050405020304" pitchFamily="18" charset="0"/>
            <a:cs typeface="Times New Roman" panose="02020603050405020304" pitchFamily="18" charset="0"/>
          </a:endParaRPr>
        </a:p>
      </dgm:t>
    </dgm:pt>
    <dgm:pt modelId="{C214B7B0-5CF3-4BB5-AC4E-E0CF1CABDB5E}" type="pres">
      <dgm:prSet presAssocID="{31E3ADBB-BA31-4579-B0DD-7744BBC9C6CB}" presName="arrowDiagram" presStyleCnt="0">
        <dgm:presLayoutVars>
          <dgm:chMax val="5"/>
          <dgm:dir/>
          <dgm:resizeHandles val="exact"/>
        </dgm:presLayoutVars>
      </dgm:prSet>
      <dgm:spPr/>
      <dgm:t>
        <a:bodyPr/>
        <a:lstStyle/>
        <a:p>
          <a:endParaRPr lang="es-EC"/>
        </a:p>
      </dgm:t>
    </dgm:pt>
    <dgm:pt modelId="{CC4E6033-EA2A-4204-A433-F6693478B6CB}" type="pres">
      <dgm:prSet presAssocID="{31E3ADBB-BA31-4579-B0DD-7744BBC9C6CB}" presName="arrow" presStyleLbl="bgShp" presStyleIdx="0" presStyleCnt="1" custScaleY="115670" custLinFactNeighborY="-13424"/>
      <dgm:spPr/>
      <dgm:t>
        <a:bodyPr/>
        <a:lstStyle/>
        <a:p>
          <a:endParaRPr lang="es-EC"/>
        </a:p>
      </dgm:t>
    </dgm:pt>
    <dgm:pt modelId="{2DD304C2-D3A1-4F3E-ADD7-2644E9AE2846}" type="pres">
      <dgm:prSet presAssocID="{31E3ADBB-BA31-4579-B0DD-7744BBC9C6CB}" presName="arrowDiagram4" presStyleCnt="0"/>
      <dgm:spPr/>
      <dgm:t>
        <a:bodyPr/>
        <a:lstStyle/>
        <a:p>
          <a:endParaRPr lang="es-EC"/>
        </a:p>
      </dgm:t>
    </dgm:pt>
    <dgm:pt modelId="{AA679795-E3AA-4DF9-A9D0-0FD91188576C}" type="pres">
      <dgm:prSet presAssocID="{3FC20DB4-5E00-4AD0-856C-C56B6B5DC607}" presName="bullet4a" presStyleLbl="node1" presStyleIdx="0" presStyleCnt="4"/>
      <dgm:spPr/>
      <dgm:t>
        <a:bodyPr/>
        <a:lstStyle/>
        <a:p>
          <a:endParaRPr lang="es-EC"/>
        </a:p>
      </dgm:t>
    </dgm:pt>
    <dgm:pt modelId="{2E14136A-40D2-4372-9AC6-31CC62188972}" type="pres">
      <dgm:prSet presAssocID="{3FC20DB4-5E00-4AD0-856C-C56B6B5DC607}" presName="textBox4a" presStyleLbl="revTx" presStyleIdx="0" presStyleCnt="4" custScaleX="144310" custLinFactX="200000" custLinFactY="-100000" custLinFactNeighborX="203193" custLinFactNeighborY="-123478">
        <dgm:presLayoutVars>
          <dgm:bulletEnabled val="1"/>
        </dgm:presLayoutVars>
      </dgm:prSet>
      <dgm:spPr/>
      <dgm:t>
        <a:bodyPr/>
        <a:lstStyle/>
        <a:p>
          <a:endParaRPr lang="es-EC"/>
        </a:p>
      </dgm:t>
    </dgm:pt>
    <dgm:pt modelId="{CE899CB7-88D0-4B69-94D9-986F2B308494}" type="pres">
      <dgm:prSet presAssocID="{DD5A9843-297B-40AB-BA00-70D677496A8C}" presName="bullet4b" presStyleLbl="node1" presStyleIdx="1" presStyleCnt="4"/>
      <dgm:spPr/>
      <dgm:t>
        <a:bodyPr/>
        <a:lstStyle/>
        <a:p>
          <a:endParaRPr lang="es-EC"/>
        </a:p>
      </dgm:t>
    </dgm:pt>
    <dgm:pt modelId="{F985D7B2-DBB3-4163-BF13-F6D6B2FC545B}" type="pres">
      <dgm:prSet presAssocID="{DD5A9843-297B-40AB-BA00-70D677496A8C}" presName="textBox4b" presStyleLbl="revTx" presStyleIdx="1" presStyleCnt="4" custScaleX="122853" custScaleY="52765" custLinFactX="22206" custLinFactNeighborX="100000" custLinFactNeighborY="-71184">
        <dgm:presLayoutVars>
          <dgm:bulletEnabled val="1"/>
        </dgm:presLayoutVars>
      </dgm:prSet>
      <dgm:spPr/>
      <dgm:t>
        <a:bodyPr/>
        <a:lstStyle/>
        <a:p>
          <a:endParaRPr lang="es-EC"/>
        </a:p>
      </dgm:t>
    </dgm:pt>
    <dgm:pt modelId="{CD8CC039-6EEB-4B5A-9BED-084F8CC376C8}" type="pres">
      <dgm:prSet presAssocID="{AD0AAB08-E465-4A2B-86FD-58A02DDF642F}" presName="bullet4c" presStyleLbl="node1" presStyleIdx="2" presStyleCnt="4"/>
      <dgm:spPr/>
      <dgm:t>
        <a:bodyPr/>
        <a:lstStyle/>
        <a:p>
          <a:endParaRPr lang="es-EC"/>
        </a:p>
      </dgm:t>
    </dgm:pt>
    <dgm:pt modelId="{76B601FD-7958-4345-AAF6-C6E472CB94BC}" type="pres">
      <dgm:prSet presAssocID="{AD0AAB08-E465-4A2B-86FD-58A02DDF642F}" presName="textBox4c" presStyleLbl="revTx" presStyleIdx="2" presStyleCnt="4" custScaleX="119676" custScaleY="39581" custLinFactNeighborX="-86778" custLinFactNeighborY="-10354">
        <dgm:presLayoutVars>
          <dgm:bulletEnabled val="1"/>
        </dgm:presLayoutVars>
      </dgm:prSet>
      <dgm:spPr/>
      <dgm:t>
        <a:bodyPr/>
        <a:lstStyle/>
        <a:p>
          <a:endParaRPr lang="es-EC"/>
        </a:p>
      </dgm:t>
    </dgm:pt>
    <dgm:pt modelId="{704A32A8-647F-4E29-ACD0-42D6940943AA}" type="pres">
      <dgm:prSet presAssocID="{38ABD050-DAA1-45AD-ADCE-ACEB2C3D670F}" presName="bullet4d" presStyleLbl="node1" presStyleIdx="3" presStyleCnt="4"/>
      <dgm:spPr/>
      <dgm:t>
        <a:bodyPr/>
        <a:lstStyle/>
        <a:p>
          <a:endParaRPr lang="es-EC"/>
        </a:p>
      </dgm:t>
    </dgm:pt>
    <dgm:pt modelId="{9320187B-7BD1-437D-8142-6B66D1F169ED}" type="pres">
      <dgm:prSet presAssocID="{38ABD050-DAA1-45AD-ADCE-ACEB2C3D670F}" presName="textBox4d" presStyleLbl="revTx" presStyleIdx="3" presStyleCnt="4" custScaleX="110119" custScaleY="32611" custLinFactX="-104158" custLinFactNeighborX="-200000" custLinFactNeighborY="34611">
        <dgm:presLayoutVars>
          <dgm:bulletEnabled val="1"/>
        </dgm:presLayoutVars>
      </dgm:prSet>
      <dgm:spPr/>
      <dgm:t>
        <a:bodyPr/>
        <a:lstStyle/>
        <a:p>
          <a:endParaRPr lang="es-EC"/>
        </a:p>
      </dgm:t>
    </dgm:pt>
  </dgm:ptLst>
  <dgm:cxnLst>
    <dgm:cxn modelId="{EAC4968D-7F02-45D1-8D58-E7CABB7D898E}" type="presOf" srcId="{AD0AAB08-E465-4A2B-86FD-58A02DDF642F}" destId="{76B601FD-7958-4345-AAF6-C6E472CB94BC}" srcOrd="0" destOrd="0" presId="urn:microsoft.com/office/officeart/2005/8/layout/arrow2"/>
    <dgm:cxn modelId="{B9BFEEFD-8EE8-4E76-948A-BCCC13DB1056}" srcId="{31E3ADBB-BA31-4579-B0DD-7744BBC9C6CB}" destId="{38ABD050-DAA1-45AD-ADCE-ACEB2C3D670F}" srcOrd="3" destOrd="0" parTransId="{92392019-DF20-4A00-B908-FDE6626AC517}" sibTransId="{98C04A9F-6CC6-4AB5-B52A-013DEECF6B51}"/>
    <dgm:cxn modelId="{E22E0913-3AB7-4C8B-884A-522737776176}" srcId="{31E3ADBB-BA31-4579-B0DD-7744BBC9C6CB}" destId="{3FC20DB4-5E00-4AD0-856C-C56B6B5DC607}" srcOrd="0" destOrd="0" parTransId="{731ACA15-9FC6-48F8-B3BB-4711AF8DD8B2}" sibTransId="{612DEC6D-A47D-4A2A-8E48-C8C93488CCBB}"/>
    <dgm:cxn modelId="{760E2EB2-A063-4AD1-8D7B-91985EB38151}" type="presOf" srcId="{3FC20DB4-5E00-4AD0-856C-C56B6B5DC607}" destId="{2E14136A-40D2-4372-9AC6-31CC62188972}" srcOrd="0" destOrd="0" presId="urn:microsoft.com/office/officeart/2005/8/layout/arrow2"/>
    <dgm:cxn modelId="{C25E7F47-A7B4-4D91-9065-ED8AD3CD3D9B}" type="presOf" srcId="{38ABD050-DAA1-45AD-ADCE-ACEB2C3D670F}" destId="{9320187B-7BD1-437D-8142-6B66D1F169ED}" srcOrd="0" destOrd="0" presId="urn:microsoft.com/office/officeart/2005/8/layout/arrow2"/>
    <dgm:cxn modelId="{3ABB3DAF-A4FD-46B4-836F-8F14E0462A62}" type="presOf" srcId="{31E3ADBB-BA31-4579-B0DD-7744BBC9C6CB}" destId="{C214B7B0-5CF3-4BB5-AC4E-E0CF1CABDB5E}" srcOrd="0" destOrd="0" presId="urn:microsoft.com/office/officeart/2005/8/layout/arrow2"/>
    <dgm:cxn modelId="{B4DAFDFC-D637-47C0-9B44-FC9E3B0AF8E7}" srcId="{31E3ADBB-BA31-4579-B0DD-7744BBC9C6CB}" destId="{DD5A9843-297B-40AB-BA00-70D677496A8C}" srcOrd="1" destOrd="0" parTransId="{A9AB7930-919D-4EA1-9ABC-58EEC81AED83}" sibTransId="{B313DCCB-D744-407B-B999-87D14DE8A829}"/>
    <dgm:cxn modelId="{2DDAFC4A-3C18-4422-BE93-F92C31FFFBE1}" srcId="{31E3ADBB-BA31-4579-B0DD-7744BBC9C6CB}" destId="{AD0AAB08-E465-4A2B-86FD-58A02DDF642F}" srcOrd="2" destOrd="0" parTransId="{AE0A5D63-4FA1-4AEB-8DDA-EF910E86B5E1}" sibTransId="{1FB9A645-9876-4383-BC1A-7425CAD44F7C}"/>
    <dgm:cxn modelId="{0CBA2317-7092-4CE9-93F0-881CC676CCBA}" type="presOf" srcId="{DD5A9843-297B-40AB-BA00-70D677496A8C}" destId="{F985D7B2-DBB3-4163-BF13-F6D6B2FC545B}" srcOrd="0" destOrd="0" presId="urn:microsoft.com/office/officeart/2005/8/layout/arrow2"/>
    <dgm:cxn modelId="{60B48445-24C8-47FB-9A04-65A5069A3EA5}" type="presParOf" srcId="{C214B7B0-5CF3-4BB5-AC4E-E0CF1CABDB5E}" destId="{CC4E6033-EA2A-4204-A433-F6693478B6CB}" srcOrd="0" destOrd="0" presId="urn:microsoft.com/office/officeart/2005/8/layout/arrow2"/>
    <dgm:cxn modelId="{D7CB6F30-E917-4B69-B350-64A3291DCE19}" type="presParOf" srcId="{C214B7B0-5CF3-4BB5-AC4E-E0CF1CABDB5E}" destId="{2DD304C2-D3A1-4F3E-ADD7-2644E9AE2846}" srcOrd="1" destOrd="0" presId="urn:microsoft.com/office/officeart/2005/8/layout/arrow2"/>
    <dgm:cxn modelId="{DD8509E7-B17D-49CA-BD6B-EA6E44A6C4CD}" type="presParOf" srcId="{2DD304C2-D3A1-4F3E-ADD7-2644E9AE2846}" destId="{AA679795-E3AA-4DF9-A9D0-0FD91188576C}" srcOrd="0" destOrd="0" presId="urn:microsoft.com/office/officeart/2005/8/layout/arrow2"/>
    <dgm:cxn modelId="{766E0393-A572-431B-9F04-B1B1715C69BF}" type="presParOf" srcId="{2DD304C2-D3A1-4F3E-ADD7-2644E9AE2846}" destId="{2E14136A-40D2-4372-9AC6-31CC62188972}" srcOrd="1" destOrd="0" presId="urn:microsoft.com/office/officeart/2005/8/layout/arrow2"/>
    <dgm:cxn modelId="{77746D75-CE14-457D-AF86-031B137FCE02}" type="presParOf" srcId="{2DD304C2-D3A1-4F3E-ADD7-2644E9AE2846}" destId="{CE899CB7-88D0-4B69-94D9-986F2B308494}" srcOrd="2" destOrd="0" presId="urn:microsoft.com/office/officeart/2005/8/layout/arrow2"/>
    <dgm:cxn modelId="{0772704B-937A-41C2-BEE8-0A4E587684C3}" type="presParOf" srcId="{2DD304C2-D3A1-4F3E-ADD7-2644E9AE2846}" destId="{F985D7B2-DBB3-4163-BF13-F6D6B2FC545B}" srcOrd="3" destOrd="0" presId="urn:microsoft.com/office/officeart/2005/8/layout/arrow2"/>
    <dgm:cxn modelId="{7E84ACD5-D3CD-4FE4-B345-EC7B6406B3D8}" type="presParOf" srcId="{2DD304C2-D3A1-4F3E-ADD7-2644E9AE2846}" destId="{CD8CC039-6EEB-4B5A-9BED-084F8CC376C8}" srcOrd="4" destOrd="0" presId="urn:microsoft.com/office/officeart/2005/8/layout/arrow2"/>
    <dgm:cxn modelId="{FBD5BB99-F86A-4EB4-8BD0-CFFF275B2E81}" type="presParOf" srcId="{2DD304C2-D3A1-4F3E-ADD7-2644E9AE2846}" destId="{76B601FD-7958-4345-AAF6-C6E472CB94BC}" srcOrd="5" destOrd="0" presId="urn:microsoft.com/office/officeart/2005/8/layout/arrow2"/>
    <dgm:cxn modelId="{F605D57A-C4DE-44C4-86CC-A0B823DE1099}" type="presParOf" srcId="{2DD304C2-D3A1-4F3E-ADD7-2644E9AE2846}" destId="{704A32A8-647F-4E29-ACD0-42D6940943AA}" srcOrd="6" destOrd="0" presId="urn:microsoft.com/office/officeart/2005/8/layout/arrow2"/>
    <dgm:cxn modelId="{E0497035-F43E-4449-9DEE-F70EC0D203CA}" type="presParOf" srcId="{2DD304C2-D3A1-4F3E-ADD7-2644E9AE2846}" destId="{9320187B-7BD1-437D-8142-6B66D1F169ED}" srcOrd="7"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675B216-7B33-4F02-BB41-582683691470}" type="doc">
      <dgm:prSet loTypeId="urn:microsoft.com/office/officeart/2005/8/layout/vList4" loCatId="list" qsTypeId="urn:microsoft.com/office/officeart/2005/8/quickstyle/3d1" qsCatId="3D" csTypeId="urn:microsoft.com/office/officeart/2005/8/colors/accent2_2" csCatId="accent2" phldr="1"/>
      <dgm:spPr/>
      <dgm:t>
        <a:bodyPr/>
        <a:lstStyle/>
        <a:p>
          <a:endParaRPr lang="es-EC"/>
        </a:p>
      </dgm:t>
    </dgm:pt>
    <dgm:pt modelId="{868D72A4-338A-48B4-A3FA-FCD1CEC3EF8F}">
      <dgm:prSet phldrT="[Texto]"/>
      <dgm:spPr/>
      <dgm:t>
        <a:bodyPr/>
        <a:lstStyle/>
        <a:p>
          <a:r>
            <a:rPr lang="es-EC" dirty="0" smtClean="0"/>
            <a:t>Desarrollo económico y social</a:t>
          </a:r>
          <a:endParaRPr lang="es-EC" dirty="0"/>
        </a:p>
      </dgm:t>
    </dgm:pt>
    <dgm:pt modelId="{F933186D-A23A-49E6-89C7-A5D1F4C8B64E}" type="parTrans" cxnId="{86D36792-64D4-41B6-8755-960FAE99F885}">
      <dgm:prSet/>
      <dgm:spPr/>
      <dgm:t>
        <a:bodyPr/>
        <a:lstStyle/>
        <a:p>
          <a:endParaRPr lang="es-EC"/>
        </a:p>
      </dgm:t>
    </dgm:pt>
    <dgm:pt modelId="{73F62B61-EB38-4217-97ED-F9A559E2BEA9}" type="sibTrans" cxnId="{86D36792-64D4-41B6-8755-960FAE99F885}">
      <dgm:prSet/>
      <dgm:spPr/>
      <dgm:t>
        <a:bodyPr/>
        <a:lstStyle/>
        <a:p>
          <a:endParaRPr lang="es-EC"/>
        </a:p>
      </dgm:t>
    </dgm:pt>
    <dgm:pt modelId="{4FCE2817-D77E-43D1-B4F3-399D7EFC68C9}">
      <dgm:prSet phldrT="[Texto]"/>
      <dgm:spPr/>
      <dgm:t>
        <a:bodyPr/>
        <a:lstStyle/>
        <a:p>
          <a:r>
            <a:rPr lang="es-EC" dirty="0" smtClean="0"/>
            <a:t>Generación de empleo</a:t>
          </a:r>
          <a:endParaRPr lang="es-EC" dirty="0"/>
        </a:p>
      </dgm:t>
    </dgm:pt>
    <dgm:pt modelId="{35D4B806-ED5C-46A5-9D84-E84F64DAD078}" type="parTrans" cxnId="{3B464A32-9CD6-453B-BD69-763D372D1D65}">
      <dgm:prSet/>
      <dgm:spPr/>
      <dgm:t>
        <a:bodyPr/>
        <a:lstStyle/>
        <a:p>
          <a:endParaRPr lang="es-EC"/>
        </a:p>
      </dgm:t>
    </dgm:pt>
    <dgm:pt modelId="{8EBC72B7-8608-4A21-B483-138775209975}" type="sibTrans" cxnId="{3B464A32-9CD6-453B-BD69-763D372D1D65}">
      <dgm:prSet/>
      <dgm:spPr/>
      <dgm:t>
        <a:bodyPr/>
        <a:lstStyle/>
        <a:p>
          <a:endParaRPr lang="es-EC"/>
        </a:p>
      </dgm:t>
    </dgm:pt>
    <dgm:pt modelId="{00CBDD9E-E3F2-4F4A-83C7-2D2D86FCB466}">
      <dgm:prSet phldrT="[Texto]"/>
      <dgm:spPr/>
      <dgm:t>
        <a:bodyPr/>
        <a:lstStyle/>
        <a:p>
          <a:r>
            <a:rPr lang="es-EC" dirty="0" smtClean="0"/>
            <a:t>Mejoramiento de la calidad de vida </a:t>
          </a:r>
          <a:endParaRPr lang="es-EC" dirty="0"/>
        </a:p>
      </dgm:t>
    </dgm:pt>
    <dgm:pt modelId="{1A5731A3-548C-4422-8B3B-7119B700F821}" type="parTrans" cxnId="{DE3FAF94-CEF2-4E62-8AB6-CBBD3035A6C2}">
      <dgm:prSet/>
      <dgm:spPr/>
      <dgm:t>
        <a:bodyPr/>
        <a:lstStyle/>
        <a:p>
          <a:endParaRPr lang="es-EC"/>
        </a:p>
      </dgm:t>
    </dgm:pt>
    <dgm:pt modelId="{9940CE1D-4A0F-4776-A230-5FE36346B2B6}" type="sibTrans" cxnId="{DE3FAF94-CEF2-4E62-8AB6-CBBD3035A6C2}">
      <dgm:prSet/>
      <dgm:spPr/>
      <dgm:t>
        <a:bodyPr/>
        <a:lstStyle/>
        <a:p>
          <a:endParaRPr lang="es-EC"/>
        </a:p>
      </dgm:t>
    </dgm:pt>
    <dgm:pt modelId="{DE814EB5-B2D6-4D55-9A0F-E3FD9EEEDB81}">
      <dgm:prSet phldrT="[Texto]"/>
      <dgm:spPr/>
      <dgm:t>
        <a:bodyPr/>
        <a:lstStyle/>
        <a:p>
          <a:r>
            <a:rPr lang="es-EC" dirty="0" smtClean="0"/>
            <a:t>Aporte de ingresos al Estado</a:t>
          </a:r>
          <a:endParaRPr lang="es-EC" dirty="0"/>
        </a:p>
      </dgm:t>
    </dgm:pt>
    <dgm:pt modelId="{E3106F5A-798A-49E7-99E4-9ABDD65526FE}" type="parTrans" cxnId="{A9DEC104-8BAF-4317-83DF-88DCAF3C2E11}">
      <dgm:prSet/>
      <dgm:spPr/>
      <dgm:t>
        <a:bodyPr/>
        <a:lstStyle/>
        <a:p>
          <a:endParaRPr lang="es-EC"/>
        </a:p>
      </dgm:t>
    </dgm:pt>
    <dgm:pt modelId="{B9633D68-05F9-457A-861F-8858831457E7}" type="sibTrans" cxnId="{A9DEC104-8BAF-4317-83DF-88DCAF3C2E11}">
      <dgm:prSet/>
      <dgm:spPr/>
      <dgm:t>
        <a:bodyPr/>
        <a:lstStyle/>
        <a:p>
          <a:endParaRPr lang="es-EC"/>
        </a:p>
      </dgm:t>
    </dgm:pt>
    <dgm:pt modelId="{B216F303-12EC-428B-80DA-397A5AA8EF72}">
      <dgm:prSet phldrT="[Texto]"/>
      <dgm:spPr/>
      <dgm:t>
        <a:bodyPr/>
        <a:lstStyle/>
        <a:p>
          <a:r>
            <a:rPr lang="es-EC" dirty="0" smtClean="0"/>
            <a:t>Inversión en obras públicas y vialidad</a:t>
          </a:r>
          <a:endParaRPr lang="es-EC" dirty="0"/>
        </a:p>
      </dgm:t>
    </dgm:pt>
    <dgm:pt modelId="{5A92F891-1FDA-4239-BD38-515EF63140E1}" type="parTrans" cxnId="{86C58CE8-9A55-4422-B9DD-753F8ED8EC2E}">
      <dgm:prSet/>
      <dgm:spPr/>
      <dgm:t>
        <a:bodyPr/>
        <a:lstStyle/>
        <a:p>
          <a:endParaRPr lang="es-EC"/>
        </a:p>
      </dgm:t>
    </dgm:pt>
    <dgm:pt modelId="{09ADEE3A-4C70-472F-AC5D-55E67A4B96F1}" type="sibTrans" cxnId="{86C58CE8-9A55-4422-B9DD-753F8ED8EC2E}">
      <dgm:prSet/>
      <dgm:spPr/>
      <dgm:t>
        <a:bodyPr/>
        <a:lstStyle/>
        <a:p>
          <a:endParaRPr lang="es-EC"/>
        </a:p>
      </dgm:t>
    </dgm:pt>
    <dgm:pt modelId="{813275EB-3D84-450C-A296-6C577E912548}">
      <dgm:prSet phldrT="[Texto]"/>
      <dgm:spPr/>
      <dgm:t>
        <a:bodyPr/>
        <a:lstStyle/>
        <a:p>
          <a:r>
            <a:rPr lang="es-EC" dirty="0" smtClean="0"/>
            <a:t>Salud Pública</a:t>
          </a:r>
          <a:endParaRPr lang="es-EC" dirty="0"/>
        </a:p>
      </dgm:t>
    </dgm:pt>
    <dgm:pt modelId="{4211A9AF-808B-4061-847C-E1A4A680C7B2}" type="parTrans" cxnId="{B1FDBAB0-AB11-4159-A7EB-0E2CE6BBA501}">
      <dgm:prSet/>
      <dgm:spPr/>
      <dgm:t>
        <a:bodyPr/>
        <a:lstStyle/>
        <a:p>
          <a:endParaRPr lang="es-EC"/>
        </a:p>
      </dgm:t>
    </dgm:pt>
    <dgm:pt modelId="{B9424EB3-B777-472E-B6E2-9086026E1ABD}" type="sibTrans" cxnId="{B1FDBAB0-AB11-4159-A7EB-0E2CE6BBA501}">
      <dgm:prSet/>
      <dgm:spPr/>
      <dgm:t>
        <a:bodyPr/>
        <a:lstStyle/>
        <a:p>
          <a:endParaRPr lang="es-EC"/>
        </a:p>
      </dgm:t>
    </dgm:pt>
    <dgm:pt modelId="{1B187AF4-B563-4D87-9966-28A39D31D691}">
      <dgm:prSet phldrT="[Texto]"/>
      <dgm:spPr/>
      <dgm:t>
        <a:bodyPr/>
        <a:lstStyle/>
        <a:p>
          <a:r>
            <a:rPr lang="es-EC" dirty="0" smtClean="0"/>
            <a:t>Aporte al PIB</a:t>
          </a:r>
          <a:endParaRPr lang="es-EC" dirty="0"/>
        </a:p>
      </dgm:t>
    </dgm:pt>
    <dgm:pt modelId="{21E43E20-1701-4E79-9299-DA177B3F6868}" type="parTrans" cxnId="{45426C19-CC49-4FFD-8EC4-9F52B03A5EF1}">
      <dgm:prSet/>
      <dgm:spPr/>
      <dgm:t>
        <a:bodyPr/>
        <a:lstStyle/>
        <a:p>
          <a:endParaRPr lang="es-EC"/>
        </a:p>
      </dgm:t>
    </dgm:pt>
    <dgm:pt modelId="{2E518E83-1320-4F68-9649-B45B5FC2005C}" type="sibTrans" cxnId="{45426C19-CC49-4FFD-8EC4-9F52B03A5EF1}">
      <dgm:prSet/>
      <dgm:spPr/>
      <dgm:t>
        <a:bodyPr/>
        <a:lstStyle/>
        <a:p>
          <a:endParaRPr lang="es-EC"/>
        </a:p>
      </dgm:t>
    </dgm:pt>
    <dgm:pt modelId="{121D318E-4015-4DB0-8E23-F99D71518181}">
      <dgm:prSet phldrT="[Texto]"/>
      <dgm:spPr/>
      <dgm:t>
        <a:bodyPr/>
        <a:lstStyle/>
        <a:p>
          <a:r>
            <a:rPr lang="es-EC" dirty="0" smtClean="0"/>
            <a:t>Mayor producción de bienes y servicios</a:t>
          </a:r>
          <a:endParaRPr lang="es-EC" dirty="0"/>
        </a:p>
      </dgm:t>
    </dgm:pt>
    <dgm:pt modelId="{3A79EF3D-F70E-40AB-8863-A7DD638CA265}" type="parTrans" cxnId="{B7FA8BD7-1D80-4E52-A1BD-11228D19A698}">
      <dgm:prSet/>
      <dgm:spPr/>
      <dgm:t>
        <a:bodyPr/>
        <a:lstStyle/>
        <a:p>
          <a:endParaRPr lang="es-EC"/>
        </a:p>
      </dgm:t>
    </dgm:pt>
    <dgm:pt modelId="{0D73E226-C024-486B-863E-FB621459DB92}" type="sibTrans" cxnId="{B7FA8BD7-1D80-4E52-A1BD-11228D19A698}">
      <dgm:prSet/>
      <dgm:spPr/>
      <dgm:t>
        <a:bodyPr/>
        <a:lstStyle/>
        <a:p>
          <a:endParaRPr lang="es-EC"/>
        </a:p>
      </dgm:t>
    </dgm:pt>
    <dgm:pt modelId="{7C5B2889-9C93-4AEE-8782-6B195106A0E2}">
      <dgm:prSet phldrT="[Texto]"/>
      <dgm:spPr/>
      <dgm:t>
        <a:bodyPr/>
        <a:lstStyle/>
        <a:p>
          <a:r>
            <a:rPr lang="es-EC" dirty="0" smtClean="0"/>
            <a:t>Educación</a:t>
          </a:r>
          <a:endParaRPr lang="es-EC" dirty="0"/>
        </a:p>
      </dgm:t>
    </dgm:pt>
    <dgm:pt modelId="{2E4CC335-82CF-4B00-9652-41D9B06A5CE3}" type="parTrans" cxnId="{F66B7C9F-61E8-499B-A386-4CBA2EC04A2F}">
      <dgm:prSet/>
      <dgm:spPr/>
      <dgm:t>
        <a:bodyPr/>
        <a:lstStyle/>
        <a:p>
          <a:endParaRPr lang="es-EC"/>
        </a:p>
      </dgm:t>
    </dgm:pt>
    <dgm:pt modelId="{0E4A52C2-9194-45EC-9C02-ED9CA4D35256}" type="sibTrans" cxnId="{F66B7C9F-61E8-499B-A386-4CBA2EC04A2F}">
      <dgm:prSet/>
      <dgm:spPr/>
      <dgm:t>
        <a:bodyPr/>
        <a:lstStyle/>
        <a:p>
          <a:endParaRPr lang="es-EC"/>
        </a:p>
      </dgm:t>
    </dgm:pt>
    <dgm:pt modelId="{52062AFB-7D4C-460E-BD34-EBE2BBE1918D}">
      <dgm:prSet phldrT="[Texto]"/>
      <dgm:spPr/>
      <dgm:t>
        <a:bodyPr/>
        <a:lstStyle/>
        <a:p>
          <a:r>
            <a:rPr lang="es-EC" dirty="0" smtClean="0"/>
            <a:t>Seguridad</a:t>
          </a:r>
          <a:endParaRPr lang="es-EC" dirty="0"/>
        </a:p>
      </dgm:t>
    </dgm:pt>
    <dgm:pt modelId="{1587C061-5D6B-422C-95CC-0B9358907986}" type="parTrans" cxnId="{B2DF5244-6CA4-4F08-B94E-8B4CFAD02878}">
      <dgm:prSet/>
      <dgm:spPr/>
      <dgm:t>
        <a:bodyPr/>
        <a:lstStyle/>
        <a:p>
          <a:endParaRPr lang="es-EC"/>
        </a:p>
      </dgm:t>
    </dgm:pt>
    <dgm:pt modelId="{0430B532-6D0D-40A5-9190-43224908F874}" type="sibTrans" cxnId="{B2DF5244-6CA4-4F08-B94E-8B4CFAD02878}">
      <dgm:prSet/>
      <dgm:spPr/>
      <dgm:t>
        <a:bodyPr/>
        <a:lstStyle/>
        <a:p>
          <a:endParaRPr lang="es-EC"/>
        </a:p>
      </dgm:t>
    </dgm:pt>
    <dgm:pt modelId="{425E4789-1EE4-4260-A63B-C66B90CB0811}" type="pres">
      <dgm:prSet presAssocID="{D675B216-7B33-4F02-BB41-582683691470}" presName="linear" presStyleCnt="0">
        <dgm:presLayoutVars>
          <dgm:dir/>
          <dgm:resizeHandles val="exact"/>
        </dgm:presLayoutVars>
      </dgm:prSet>
      <dgm:spPr/>
      <dgm:t>
        <a:bodyPr/>
        <a:lstStyle/>
        <a:p>
          <a:endParaRPr lang="es-EC"/>
        </a:p>
      </dgm:t>
    </dgm:pt>
    <dgm:pt modelId="{C572E13A-FC05-4D1C-B036-94213A368D99}" type="pres">
      <dgm:prSet presAssocID="{868D72A4-338A-48B4-A3FA-FCD1CEC3EF8F}" presName="comp" presStyleCnt="0"/>
      <dgm:spPr/>
      <dgm:t>
        <a:bodyPr/>
        <a:lstStyle/>
        <a:p>
          <a:endParaRPr lang="es-EC"/>
        </a:p>
      </dgm:t>
    </dgm:pt>
    <dgm:pt modelId="{7FA9C4A5-074E-49E9-9BDD-B770C16CFC73}" type="pres">
      <dgm:prSet presAssocID="{868D72A4-338A-48B4-A3FA-FCD1CEC3EF8F}" presName="box" presStyleLbl="node1" presStyleIdx="0" presStyleCnt="3"/>
      <dgm:spPr/>
      <dgm:t>
        <a:bodyPr/>
        <a:lstStyle/>
        <a:p>
          <a:endParaRPr lang="es-EC"/>
        </a:p>
      </dgm:t>
    </dgm:pt>
    <dgm:pt modelId="{3F714C77-478F-489C-85E1-1A610C5E3437}" type="pres">
      <dgm:prSet presAssocID="{868D72A4-338A-48B4-A3FA-FCD1CEC3EF8F}" presName="img" presStyleLbl="fgImgPlace1" presStyleIdx="0" presStyleCnt="3"/>
      <dgm:spPr>
        <a:blipFill rotWithShape="1">
          <a:blip xmlns:r="http://schemas.openxmlformats.org/officeDocument/2006/relationships" r:embed="rId1"/>
          <a:stretch>
            <a:fillRect/>
          </a:stretch>
        </a:blipFill>
      </dgm:spPr>
      <dgm:t>
        <a:bodyPr/>
        <a:lstStyle/>
        <a:p>
          <a:endParaRPr lang="es-EC"/>
        </a:p>
      </dgm:t>
    </dgm:pt>
    <dgm:pt modelId="{30507B36-C406-45FA-ADC3-79DB7A390C23}" type="pres">
      <dgm:prSet presAssocID="{868D72A4-338A-48B4-A3FA-FCD1CEC3EF8F}" presName="text" presStyleLbl="node1" presStyleIdx="0" presStyleCnt="3">
        <dgm:presLayoutVars>
          <dgm:bulletEnabled val="1"/>
        </dgm:presLayoutVars>
      </dgm:prSet>
      <dgm:spPr/>
      <dgm:t>
        <a:bodyPr/>
        <a:lstStyle/>
        <a:p>
          <a:endParaRPr lang="es-EC"/>
        </a:p>
      </dgm:t>
    </dgm:pt>
    <dgm:pt modelId="{0681F8DF-74D4-42B0-8ADF-0DAA7F4738CD}" type="pres">
      <dgm:prSet presAssocID="{73F62B61-EB38-4217-97ED-F9A559E2BEA9}" presName="spacer" presStyleCnt="0"/>
      <dgm:spPr/>
      <dgm:t>
        <a:bodyPr/>
        <a:lstStyle/>
        <a:p>
          <a:endParaRPr lang="es-EC"/>
        </a:p>
      </dgm:t>
    </dgm:pt>
    <dgm:pt modelId="{6A683C6C-7254-4378-A652-6F793BA679CE}" type="pres">
      <dgm:prSet presAssocID="{DE814EB5-B2D6-4D55-9A0F-E3FD9EEEDB81}" presName="comp" presStyleCnt="0"/>
      <dgm:spPr/>
      <dgm:t>
        <a:bodyPr/>
        <a:lstStyle/>
        <a:p>
          <a:endParaRPr lang="es-EC"/>
        </a:p>
      </dgm:t>
    </dgm:pt>
    <dgm:pt modelId="{8FF6FFE2-59AC-4A5B-BE3B-F354B4382CA4}" type="pres">
      <dgm:prSet presAssocID="{DE814EB5-B2D6-4D55-9A0F-E3FD9EEEDB81}" presName="box" presStyleLbl="node1" presStyleIdx="1" presStyleCnt="3"/>
      <dgm:spPr/>
      <dgm:t>
        <a:bodyPr/>
        <a:lstStyle/>
        <a:p>
          <a:endParaRPr lang="es-EC"/>
        </a:p>
      </dgm:t>
    </dgm:pt>
    <dgm:pt modelId="{B4C3A2BF-B617-437D-BE01-E4FE48483906}" type="pres">
      <dgm:prSet presAssocID="{DE814EB5-B2D6-4D55-9A0F-E3FD9EEEDB81}" presName="img" presStyleLbl="fgImgPlace1" presStyleIdx="1" presStyleCnt="3"/>
      <dgm:spPr>
        <a:blipFill rotWithShape="1">
          <a:blip xmlns:r="http://schemas.openxmlformats.org/officeDocument/2006/relationships" r:embed="rId2"/>
          <a:stretch>
            <a:fillRect/>
          </a:stretch>
        </a:blipFill>
      </dgm:spPr>
      <dgm:t>
        <a:bodyPr/>
        <a:lstStyle/>
        <a:p>
          <a:endParaRPr lang="es-EC"/>
        </a:p>
      </dgm:t>
    </dgm:pt>
    <dgm:pt modelId="{689F7FF1-B33F-4C1B-88F9-BC1C082874F6}" type="pres">
      <dgm:prSet presAssocID="{DE814EB5-B2D6-4D55-9A0F-E3FD9EEEDB81}" presName="text" presStyleLbl="node1" presStyleIdx="1" presStyleCnt="3">
        <dgm:presLayoutVars>
          <dgm:bulletEnabled val="1"/>
        </dgm:presLayoutVars>
      </dgm:prSet>
      <dgm:spPr/>
      <dgm:t>
        <a:bodyPr/>
        <a:lstStyle/>
        <a:p>
          <a:endParaRPr lang="es-EC"/>
        </a:p>
      </dgm:t>
    </dgm:pt>
    <dgm:pt modelId="{E70550D4-6E9A-4290-9A3C-91EBBC031BAE}" type="pres">
      <dgm:prSet presAssocID="{B9633D68-05F9-457A-861F-8858831457E7}" presName="spacer" presStyleCnt="0"/>
      <dgm:spPr/>
      <dgm:t>
        <a:bodyPr/>
        <a:lstStyle/>
        <a:p>
          <a:endParaRPr lang="es-EC"/>
        </a:p>
      </dgm:t>
    </dgm:pt>
    <dgm:pt modelId="{F7DC5E10-A368-4E40-B3D4-BC4A9F2CB7A9}" type="pres">
      <dgm:prSet presAssocID="{1B187AF4-B563-4D87-9966-28A39D31D691}" presName="comp" presStyleCnt="0"/>
      <dgm:spPr/>
      <dgm:t>
        <a:bodyPr/>
        <a:lstStyle/>
        <a:p>
          <a:endParaRPr lang="es-EC"/>
        </a:p>
      </dgm:t>
    </dgm:pt>
    <dgm:pt modelId="{B98E0866-063D-4750-BB48-4C2AFC0F774F}" type="pres">
      <dgm:prSet presAssocID="{1B187AF4-B563-4D87-9966-28A39D31D691}" presName="box" presStyleLbl="node1" presStyleIdx="2" presStyleCnt="3"/>
      <dgm:spPr/>
      <dgm:t>
        <a:bodyPr/>
        <a:lstStyle/>
        <a:p>
          <a:endParaRPr lang="es-EC"/>
        </a:p>
      </dgm:t>
    </dgm:pt>
    <dgm:pt modelId="{3092EE89-B587-4584-8943-485FE020114A}" type="pres">
      <dgm:prSet presAssocID="{1B187AF4-B563-4D87-9966-28A39D31D691}" presName="img" presStyleLbl="fgImgPlace1" presStyleIdx="2" presStyleCnt="3"/>
      <dgm:spPr>
        <a:blipFill rotWithShape="1">
          <a:blip xmlns:r="http://schemas.openxmlformats.org/officeDocument/2006/relationships" r:embed="rId3"/>
          <a:stretch>
            <a:fillRect/>
          </a:stretch>
        </a:blipFill>
      </dgm:spPr>
      <dgm:t>
        <a:bodyPr/>
        <a:lstStyle/>
        <a:p>
          <a:endParaRPr lang="es-EC"/>
        </a:p>
      </dgm:t>
    </dgm:pt>
    <dgm:pt modelId="{DFFCBAEF-C552-41FD-9C85-109190CE87A3}" type="pres">
      <dgm:prSet presAssocID="{1B187AF4-B563-4D87-9966-28A39D31D691}" presName="text" presStyleLbl="node1" presStyleIdx="2" presStyleCnt="3">
        <dgm:presLayoutVars>
          <dgm:bulletEnabled val="1"/>
        </dgm:presLayoutVars>
      </dgm:prSet>
      <dgm:spPr/>
      <dgm:t>
        <a:bodyPr/>
        <a:lstStyle/>
        <a:p>
          <a:endParaRPr lang="es-EC"/>
        </a:p>
      </dgm:t>
    </dgm:pt>
  </dgm:ptLst>
  <dgm:cxnLst>
    <dgm:cxn modelId="{578CCF32-C19E-44FD-BCD7-F1F2DB869308}" type="presOf" srcId="{121D318E-4015-4DB0-8E23-F99D71518181}" destId="{B98E0866-063D-4750-BB48-4C2AFC0F774F}" srcOrd="0" destOrd="1" presId="urn:microsoft.com/office/officeart/2005/8/layout/vList4"/>
    <dgm:cxn modelId="{DE3FAF94-CEF2-4E62-8AB6-CBBD3035A6C2}" srcId="{868D72A4-338A-48B4-A3FA-FCD1CEC3EF8F}" destId="{00CBDD9E-E3F2-4F4A-83C7-2D2D86FCB466}" srcOrd="1" destOrd="0" parTransId="{1A5731A3-548C-4422-8B3B-7119B700F821}" sibTransId="{9940CE1D-4A0F-4776-A230-5FE36346B2B6}"/>
    <dgm:cxn modelId="{EBF47AD0-F58B-41DC-91BB-4010466B6E29}" type="presOf" srcId="{DE814EB5-B2D6-4D55-9A0F-E3FD9EEEDB81}" destId="{689F7FF1-B33F-4C1B-88F9-BC1C082874F6}" srcOrd="1" destOrd="0" presId="urn:microsoft.com/office/officeart/2005/8/layout/vList4"/>
    <dgm:cxn modelId="{03CAFA34-3239-4F1D-88A8-6A7E4A8A7784}" type="presOf" srcId="{813275EB-3D84-450C-A296-6C577E912548}" destId="{689F7FF1-B33F-4C1B-88F9-BC1C082874F6}" srcOrd="1" destOrd="3" presId="urn:microsoft.com/office/officeart/2005/8/layout/vList4"/>
    <dgm:cxn modelId="{B7FA8BD7-1D80-4E52-A1BD-11228D19A698}" srcId="{1B187AF4-B563-4D87-9966-28A39D31D691}" destId="{121D318E-4015-4DB0-8E23-F99D71518181}" srcOrd="0" destOrd="0" parTransId="{3A79EF3D-F70E-40AB-8863-A7DD638CA265}" sibTransId="{0D73E226-C024-486B-863E-FB621459DB92}"/>
    <dgm:cxn modelId="{0D4FCAD6-979E-4747-863A-57BFD1A7A8E6}" type="presOf" srcId="{1B187AF4-B563-4D87-9966-28A39D31D691}" destId="{B98E0866-063D-4750-BB48-4C2AFC0F774F}" srcOrd="0" destOrd="0" presId="urn:microsoft.com/office/officeart/2005/8/layout/vList4"/>
    <dgm:cxn modelId="{A9DEC104-8BAF-4317-83DF-88DCAF3C2E11}" srcId="{D675B216-7B33-4F02-BB41-582683691470}" destId="{DE814EB5-B2D6-4D55-9A0F-E3FD9EEEDB81}" srcOrd="1" destOrd="0" parTransId="{E3106F5A-798A-49E7-99E4-9ABDD65526FE}" sibTransId="{B9633D68-05F9-457A-861F-8858831457E7}"/>
    <dgm:cxn modelId="{E2D84BE4-9DAE-4B6C-AF9D-D4355348AFBB}" type="presOf" srcId="{D675B216-7B33-4F02-BB41-582683691470}" destId="{425E4789-1EE4-4260-A63B-C66B90CB0811}" srcOrd="0" destOrd="0" presId="urn:microsoft.com/office/officeart/2005/8/layout/vList4"/>
    <dgm:cxn modelId="{FDD76521-D486-4527-8260-767E2B44EDE0}" type="presOf" srcId="{52062AFB-7D4C-460E-BD34-EBE2BBE1918D}" destId="{8FF6FFE2-59AC-4A5B-BE3B-F354B4382CA4}" srcOrd="0" destOrd="4" presId="urn:microsoft.com/office/officeart/2005/8/layout/vList4"/>
    <dgm:cxn modelId="{B1FDBAB0-AB11-4159-A7EB-0E2CE6BBA501}" srcId="{DE814EB5-B2D6-4D55-9A0F-E3FD9EEEDB81}" destId="{813275EB-3D84-450C-A296-6C577E912548}" srcOrd="2" destOrd="0" parTransId="{4211A9AF-808B-4061-847C-E1A4A680C7B2}" sibTransId="{B9424EB3-B777-472E-B6E2-9086026E1ABD}"/>
    <dgm:cxn modelId="{20E947AC-90B0-445D-94DF-A57D5616E925}" type="presOf" srcId="{868D72A4-338A-48B4-A3FA-FCD1CEC3EF8F}" destId="{7FA9C4A5-074E-49E9-9BDD-B770C16CFC73}" srcOrd="0" destOrd="0" presId="urn:microsoft.com/office/officeart/2005/8/layout/vList4"/>
    <dgm:cxn modelId="{B2DF5244-6CA4-4F08-B94E-8B4CFAD02878}" srcId="{DE814EB5-B2D6-4D55-9A0F-E3FD9EEEDB81}" destId="{52062AFB-7D4C-460E-BD34-EBE2BBE1918D}" srcOrd="3" destOrd="0" parTransId="{1587C061-5D6B-422C-95CC-0B9358907986}" sibTransId="{0430B532-6D0D-40A5-9190-43224908F874}"/>
    <dgm:cxn modelId="{0E0539A3-09B7-4DA6-A31E-52953DB6E58D}" type="presOf" srcId="{121D318E-4015-4DB0-8E23-F99D71518181}" destId="{DFFCBAEF-C552-41FD-9C85-109190CE87A3}" srcOrd="1" destOrd="1" presId="urn:microsoft.com/office/officeart/2005/8/layout/vList4"/>
    <dgm:cxn modelId="{11D8605F-0537-47C4-A1E8-4997D82A4A5D}" type="presOf" srcId="{1B187AF4-B563-4D87-9966-28A39D31D691}" destId="{DFFCBAEF-C552-41FD-9C85-109190CE87A3}" srcOrd="1" destOrd="0" presId="urn:microsoft.com/office/officeart/2005/8/layout/vList4"/>
    <dgm:cxn modelId="{5D58F44A-876E-4A9C-883D-DFC14E55A993}" type="presOf" srcId="{00CBDD9E-E3F2-4F4A-83C7-2D2D86FCB466}" destId="{7FA9C4A5-074E-49E9-9BDD-B770C16CFC73}" srcOrd="0" destOrd="2" presId="urn:microsoft.com/office/officeart/2005/8/layout/vList4"/>
    <dgm:cxn modelId="{BE7B4C0B-BC8D-4339-A34C-8D8EEF65E9DB}" type="presOf" srcId="{4FCE2817-D77E-43D1-B4F3-399D7EFC68C9}" destId="{30507B36-C406-45FA-ADC3-79DB7A390C23}" srcOrd="1" destOrd="1" presId="urn:microsoft.com/office/officeart/2005/8/layout/vList4"/>
    <dgm:cxn modelId="{6F0E54AE-8A90-472E-B08A-5ABA6D8E57DD}" type="presOf" srcId="{813275EB-3D84-450C-A296-6C577E912548}" destId="{8FF6FFE2-59AC-4A5B-BE3B-F354B4382CA4}" srcOrd="0" destOrd="3" presId="urn:microsoft.com/office/officeart/2005/8/layout/vList4"/>
    <dgm:cxn modelId="{C521CCC5-4030-4212-9929-86DEF71C7C9C}" type="presOf" srcId="{7C5B2889-9C93-4AEE-8782-6B195106A0E2}" destId="{8FF6FFE2-59AC-4A5B-BE3B-F354B4382CA4}" srcOrd="0" destOrd="2" presId="urn:microsoft.com/office/officeart/2005/8/layout/vList4"/>
    <dgm:cxn modelId="{AB14C084-38F9-4211-B9AC-30E7FAA2D7C9}" type="presOf" srcId="{52062AFB-7D4C-460E-BD34-EBE2BBE1918D}" destId="{689F7FF1-B33F-4C1B-88F9-BC1C082874F6}" srcOrd="1" destOrd="4" presId="urn:microsoft.com/office/officeart/2005/8/layout/vList4"/>
    <dgm:cxn modelId="{3B464A32-9CD6-453B-BD69-763D372D1D65}" srcId="{868D72A4-338A-48B4-A3FA-FCD1CEC3EF8F}" destId="{4FCE2817-D77E-43D1-B4F3-399D7EFC68C9}" srcOrd="0" destOrd="0" parTransId="{35D4B806-ED5C-46A5-9D84-E84F64DAD078}" sibTransId="{8EBC72B7-8608-4A21-B483-138775209975}"/>
    <dgm:cxn modelId="{DA4504EB-8FA9-4B41-8F0C-9DE5FE4C2A65}" type="presOf" srcId="{DE814EB5-B2D6-4D55-9A0F-E3FD9EEEDB81}" destId="{8FF6FFE2-59AC-4A5B-BE3B-F354B4382CA4}" srcOrd="0" destOrd="0" presId="urn:microsoft.com/office/officeart/2005/8/layout/vList4"/>
    <dgm:cxn modelId="{2B5F2670-A078-4433-84E6-2DFB4994A87C}" type="presOf" srcId="{7C5B2889-9C93-4AEE-8782-6B195106A0E2}" destId="{689F7FF1-B33F-4C1B-88F9-BC1C082874F6}" srcOrd="1" destOrd="2" presId="urn:microsoft.com/office/officeart/2005/8/layout/vList4"/>
    <dgm:cxn modelId="{F66B7C9F-61E8-499B-A386-4CBA2EC04A2F}" srcId="{DE814EB5-B2D6-4D55-9A0F-E3FD9EEEDB81}" destId="{7C5B2889-9C93-4AEE-8782-6B195106A0E2}" srcOrd="1" destOrd="0" parTransId="{2E4CC335-82CF-4B00-9652-41D9B06A5CE3}" sibTransId="{0E4A52C2-9194-45EC-9C02-ED9CA4D35256}"/>
    <dgm:cxn modelId="{EBB6F3D4-4E26-410B-8F12-45579C789F67}" type="presOf" srcId="{B216F303-12EC-428B-80DA-397A5AA8EF72}" destId="{689F7FF1-B33F-4C1B-88F9-BC1C082874F6}" srcOrd="1" destOrd="1" presId="urn:microsoft.com/office/officeart/2005/8/layout/vList4"/>
    <dgm:cxn modelId="{86D36792-64D4-41B6-8755-960FAE99F885}" srcId="{D675B216-7B33-4F02-BB41-582683691470}" destId="{868D72A4-338A-48B4-A3FA-FCD1CEC3EF8F}" srcOrd="0" destOrd="0" parTransId="{F933186D-A23A-49E6-89C7-A5D1F4C8B64E}" sibTransId="{73F62B61-EB38-4217-97ED-F9A559E2BEA9}"/>
    <dgm:cxn modelId="{86C58CE8-9A55-4422-B9DD-753F8ED8EC2E}" srcId="{DE814EB5-B2D6-4D55-9A0F-E3FD9EEEDB81}" destId="{B216F303-12EC-428B-80DA-397A5AA8EF72}" srcOrd="0" destOrd="0" parTransId="{5A92F891-1FDA-4239-BD38-515EF63140E1}" sibTransId="{09ADEE3A-4C70-472F-AC5D-55E67A4B96F1}"/>
    <dgm:cxn modelId="{3D40D17E-3F33-4729-BAE1-9B561E5DB272}" type="presOf" srcId="{00CBDD9E-E3F2-4F4A-83C7-2D2D86FCB466}" destId="{30507B36-C406-45FA-ADC3-79DB7A390C23}" srcOrd="1" destOrd="2" presId="urn:microsoft.com/office/officeart/2005/8/layout/vList4"/>
    <dgm:cxn modelId="{45426C19-CC49-4FFD-8EC4-9F52B03A5EF1}" srcId="{D675B216-7B33-4F02-BB41-582683691470}" destId="{1B187AF4-B563-4D87-9966-28A39D31D691}" srcOrd="2" destOrd="0" parTransId="{21E43E20-1701-4E79-9299-DA177B3F6868}" sibTransId="{2E518E83-1320-4F68-9649-B45B5FC2005C}"/>
    <dgm:cxn modelId="{BC4BEE03-8CC3-4264-AB77-83064121C8C7}" type="presOf" srcId="{4FCE2817-D77E-43D1-B4F3-399D7EFC68C9}" destId="{7FA9C4A5-074E-49E9-9BDD-B770C16CFC73}" srcOrd="0" destOrd="1" presId="urn:microsoft.com/office/officeart/2005/8/layout/vList4"/>
    <dgm:cxn modelId="{6CD3BF99-824D-46DD-BB7B-F41FCE6C1ACD}" type="presOf" srcId="{868D72A4-338A-48B4-A3FA-FCD1CEC3EF8F}" destId="{30507B36-C406-45FA-ADC3-79DB7A390C23}" srcOrd="1" destOrd="0" presId="urn:microsoft.com/office/officeart/2005/8/layout/vList4"/>
    <dgm:cxn modelId="{56962E26-36FA-4A59-B3EE-EFCD9FF97078}" type="presOf" srcId="{B216F303-12EC-428B-80DA-397A5AA8EF72}" destId="{8FF6FFE2-59AC-4A5B-BE3B-F354B4382CA4}" srcOrd="0" destOrd="1" presId="urn:microsoft.com/office/officeart/2005/8/layout/vList4"/>
    <dgm:cxn modelId="{42DD7A64-846B-4219-B9AD-106261C0CA31}" type="presParOf" srcId="{425E4789-1EE4-4260-A63B-C66B90CB0811}" destId="{C572E13A-FC05-4D1C-B036-94213A368D99}" srcOrd="0" destOrd="0" presId="urn:microsoft.com/office/officeart/2005/8/layout/vList4"/>
    <dgm:cxn modelId="{462EADF8-45D8-4D95-90D3-F095D4355261}" type="presParOf" srcId="{C572E13A-FC05-4D1C-B036-94213A368D99}" destId="{7FA9C4A5-074E-49E9-9BDD-B770C16CFC73}" srcOrd="0" destOrd="0" presId="urn:microsoft.com/office/officeart/2005/8/layout/vList4"/>
    <dgm:cxn modelId="{E0674857-CFAF-4687-A779-AC71301B2FFC}" type="presParOf" srcId="{C572E13A-FC05-4D1C-B036-94213A368D99}" destId="{3F714C77-478F-489C-85E1-1A610C5E3437}" srcOrd="1" destOrd="0" presId="urn:microsoft.com/office/officeart/2005/8/layout/vList4"/>
    <dgm:cxn modelId="{DEDF5DFB-CB12-400C-9369-F0F56BD3BB27}" type="presParOf" srcId="{C572E13A-FC05-4D1C-B036-94213A368D99}" destId="{30507B36-C406-45FA-ADC3-79DB7A390C23}" srcOrd="2" destOrd="0" presId="urn:microsoft.com/office/officeart/2005/8/layout/vList4"/>
    <dgm:cxn modelId="{CCB02FC6-74D2-4E63-9FCC-69075CB9A422}" type="presParOf" srcId="{425E4789-1EE4-4260-A63B-C66B90CB0811}" destId="{0681F8DF-74D4-42B0-8ADF-0DAA7F4738CD}" srcOrd="1" destOrd="0" presId="urn:microsoft.com/office/officeart/2005/8/layout/vList4"/>
    <dgm:cxn modelId="{FF9562CB-B85A-49D9-859F-0B3716C669A6}" type="presParOf" srcId="{425E4789-1EE4-4260-A63B-C66B90CB0811}" destId="{6A683C6C-7254-4378-A652-6F793BA679CE}" srcOrd="2" destOrd="0" presId="urn:microsoft.com/office/officeart/2005/8/layout/vList4"/>
    <dgm:cxn modelId="{576914D1-549A-461C-A6D6-AB1E596C7C94}" type="presParOf" srcId="{6A683C6C-7254-4378-A652-6F793BA679CE}" destId="{8FF6FFE2-59AC-4A5B-BE3B-F354B4382CA4}" srcOrd="0" destOrd="0" presId="urn:microsoft.com/office/officeart/2005/8/layout/vList4"/>
    <dgm:cxn modelId="{51901368-A2BE-4086-8014-EE9CF8DDA037}" type="presParOf" srcId="{6A683C6C-7254-4378-A652-6F793BA679CE}" destId="{B4C3A2BF-B617-437D-BE01-E4FE48483906}" srcOrd="1" destOrd="0" presId="urn:microsoft.com/office/officeart/2005/8/layout/vList4"/>
    <dgm:cxn modelId="{68708D29-4670-4B5B-B7E9-FC8EDA4E758F}" type="presParOf" srcId="{6A683C6C-7254-4378-A652-6F793BA679CE}" destId="{689F7FF1-B33F-4C1B-88F9-BC1C082874F6}" srcOrd="2" destOrd="0" presId="urn:microsoft.com/office/officeart/2005/8/layout/vList4"/>
    <dgm:cxn modelId="{D0421E5B-3E04-4A81-BD3D-8F0C684957E9}" type="presParOf" srcId="{425E4789-1EE4-4260-A63B-C66B90CB0811}" destId="{E70550D4-6E9A-4290-9A3C-91EBBC031BAE}" srcOrd="3" destOrd="0" presId="urn:microsoft.com/office/officeart/2005/8/layout/vList4"/>
    <dgm:cxn modelId="{DC09714B-451C-4BA5-837A-0DB9A56F9E8B}" type="presParOf" srcId="{425E4789-1EE4-4260-A63B-C66B90CB0811}" destId="{F7DC5E10-A368-4E40-B3D4-BC4A9F2CB7A9}" srcOrd="4" destOrd="0" presId="urn:microsoft.com/office/officeart/2005/8/layout/vList4"/>
    <dgm:cxn modelId="{E916D458-7DAF-4F1D-AAEF-471227D41850}" type="presParOf" srcId="{F7DC5E10-A368-4E40-B3D4-BC4A9F2CB7A9}" destId="{B98E0866-063D-4750-BB48-4C2AFC0F774F}" srcOrd="0" destOrd="0" presId="urn:microsoft.com/office/officeart/2005/8/layout/vList4"/>
    <dgm:cxn modelId="{B908E3BF-4D53-4D9E-9E7E-3A77669AC9B6}" type="presParOf" srcId="{F7DC5E10-A368-4E40-B3D4-BC4A9F2CB7A9}" destId="{3092EE89-B587-4584-8943-485FE020114A}" srcOrd="1" destOrd="0" presId="urn:microsoft.com/office/officeart/2005/8/layout/vList4"/>
    <dgm:cxn modelId="{D4EC67C0-677C-4DE8-B399-EE7FB8DC1F44}" type="presParOf" srcId="{F7DC5E10-A368-4E40-B3D4-BC4A9F2CB7A9}" destId="{DFFCBAEF-C552-41FD-9C85-109190CE87A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5562E61-4740-4160-A8F0-35E433C490DE}" type="doc">
      <dgm:prSet loTypeId="urn:microsoft.com/office/officeart/2005/8/layout/radial6" loCatId="cycle" qsTypeId="urn:microsoft.com/office/officeart/2005/8/quickstyle/3d2" qsCatId="3D" csTypeId="urn:microsoft.com/office/officeart/2005/8/colors/accent2_2" csCatId="accent2" phldr="1"/>
      <dgm:spPr/>
      <dgm:t>
        <a:bodyPr/>
        <a:lstStyle/>
        <a:p>
          <a:endParaRPr lang="es-EC"/>
        </a:p>
      </dgm:t>
    </dgm:pt>
    <dgm:pt modelId="{EF618073-C3C7-4F36-BD8F-0101EF595415}">
      <dgm:prSet phldrT="[Texto]"/>
      <dgm:spPr/>
      <dgm:t>
        <a:bodyPr/>
        <a:lstStyle/>
        <a:p>
          <a:r>
            <a:rPr lang="es-EC" dirty="0" smtClean="0"/>
            <a:t>Indicador económico que mide la producción de un país</a:t>
          </a:r>
          <a:endParaRPr lang="es-EC" dirty="0"/>
        </a:p>
      </dgm:t>
    </dgm:pt>
    <dgm:pt modelId="{0C160C98-35EB-4422-AA9F-FA9C3603D07B}" type="parTrans" cxnId="{8FDBE574-DF51-4DB6-848B-F6BCC10BCA92}">
      <dgm:prSet/>
      <dgm:spPr/>
      <dgm:t>
        <a:bodyPr/>
        <a:lstStyle/>
        <a:p>
          <a:endParaRPr lang="es-EC"/>
        </a:p>
      </dgm:t>
    </dgm:pt>
    <dgm:pt modelId="{FDB10D3F-D5EC-45A1-B0D8-DBFF5EE0FE82}" type="sibTrans" cxnId="{8FDBE574-DF51-4DB6-848B-F6BCC10BCA92}">
      <dgm:prSet/>
      <dgm:spPr/>
      <dgm:t>
        <a:bodyPr/>
        <a:lstStyle/>
        <a:p>
          <a:endParaRPr lang="es-EC"/>
        </a:p>
      </dgm:t>
    </dgm:pt>
    <dgm:pt modelId="{9E24CEA5-FC6D-43C6-80C1-7A3D6CF1105E}">
      <dgm:prSet phldrT="[Texto]" custT="1"/>
      <dgm:spPr/>
      <dgm:t>
        <a:bodyPr/>
        <a:lstStyle/>
        <a:p>
          <a:r>
            <a:rPr lang="es-EC" sz="1000" dirty="0" smtClean="0"/>
            <a:t>C</a:t>
          </a:r>
        </a:p>
        <a:p>
          <a:r>
            <a:rPr lang="es-EC" sz="1000" dirty="0" smtClean="0"/>
            <a:t>Consumo</a:t>
          </a:r>
          <a:endParaRPr lang="es-EC" sz="1000" dirty="0"/>
        </a:p>
      </dgm:t>
    </dgm:pt>
    <dgm:pt modelId="{2886E672-FE18-4B51-A31C-97D4701D35DF}" type="parTrans" cxnId="{EC8CC4DE-F54D-4932-82C9-CE98A710EB35}">
      <dgm:prSet/>
      <dgm:spPr/>
      <dgm:t>
        <a:bodyPr/>
        <a:lstStyle/>
        <a:p>
          <a:endParaRPr lang="es-EC"/>
        </a:p>
      </dgm:t>
    </dgm:pt>
    <dgm:pt modelId="{10A121F0-C7C3-4894-9237-152FB7F44CBB}" type="sibTrans" cxnId="{EC8CC4DE-F54D-4932-82C9-CE98A710EB35}">
      <dgm:prSet/>
      <dgm:spPr/>
      <dgm:t>
        <a:bodyPr/>
        <a:lstStyle/>
        <a:p>
          <a:endParaRPr lang="es-EC"/>
        </a:p>
      </dgm:t>
    </dgm:pt>
    <dgm:pt modelId="{4912446C-C0F2-4572-ADDE-C09330DCA3E3}">
      <dgm:prSet phldrT="[Texto]" custT="1"/>
      <dgm:spPr/>
      <dgm:t>
        <a:bodyPr/>
        <a:lstStyle/>
        <a:p>
          <a:r>
            <a:rPr lang="es-EC" sz="1000" dirty="0" smtClean="0"/>
            <a:t>I</a:t>
          </a:r>
        </a:p>
        <a:p>
          <a:r>
            <a:rPr lang="es-EC" sz="1000" dirty="0" smtClean="0"/>
            <a:t>Inversión</a:t>
          </a:r>
          <a:endParaRPr lang="es-EC" sz="1000" dirty="0"/>
        </a:p>
      </dgm:t>
    </dgm:pt>
    <dgm:pt modelId="{B2D91C81-155B-4204-80CC-440A04B02B44}" type="parTrans" cxnId="{145A35B3-3617-4CFD-8CDA-5D5207AB2DE1}">
      <dgm:prSet/>
      <dgm:spPr/>
      <dgm:t>
        <a:bodyPr/>
        <a:lstStyle/>
        <a:p>
          <a:endParaRPr lang="es-EC"/>
        </a:p>
      </dgm:t>
    </dgm:pt>
    <dgm:pt modelId="{C3A0EE9C-2972-46BA-A07C-82558112A465}" type="sibTrans" cxnId="{145A35B3-3617-4CFD-8CDA-5D5207AB2DE1}">
      <dgm:prSet/>
      <dgm:spPr/>
      <dgm:t>
        <a:bodyPr/>
        <a:lstStyle/>
        <a:p>
          <a:endParaRPr lang="es-EC"/>
        </a:p>
      </dgm:t>
    </dgm:pt>
    <dgm:pt modelId="{B0786345-3A50-49C4-A366-CE5662EF538D}">
      <dgm:prSet phldrT="[Texto]" custT="1"/>
      <dgm:spPr/>
      <dgm:t>
        <a:bodyPr/>
        <a:lstStyle/>
        <a:p>
          <a:r>
            <a:rPr lang="es-EC" sz="1000" dirty="0" smtClean="0"/>
            <a:t>G</a:t>
          </a:r>
        </a:p>
        <a:p>
          <a:r>
            <a:rPr lang="es-EC" sz="1000" dirty="0" smtClean="0"/>
            <a:t>Gasto</a:t>
          </a:r>
          <a:endParaRPr lang="es-EC" sz="1000" dirty="0"/>
        </a:p>
      </dgm:t>
    </dgm:pt>
    <dgm:pt modelId="{B5F05922-8225-4971-9049-5BB0006496AA}" type="parTrans" cxnId="{5447835B-7574-4A64-8D92-F7ECD1457F66}">
      <dgm:prSet/>
      <dgm:spPr/>
      <dgm:t>
        <a:bodyPr/>
        <a:lstStyle/>
        <a:p>
          <a:endParaRPr lang="es-EC"/>
        </a:p>
      </dgm:t>
    </dgm:pt>
    <dgm:pt modelId="{D03C960B-4EA1-4384-82A2-ABBF6C9BCE5F}" type="sibTrans" cxnId="{5447835B-7574-4A64-8D92-F7ECD1457F66}">
      <dgm:prSet/>
      <dgm:spPr/>
      <dgm:t>
        <a:bodyPr/>
        <a:lstStyle/>
        <a:p>
          <a:endParaRPr lang="es-EC"/>
        </a:p>
      </dgm:t>
    </dgm:pt>
    <dgm:pt modelId="{FF291536-D821-491A-853C-6C57DA88AC9D}">
      <dgm:prSet phldrT="[Texto]" custT="1"/>
      <dgm:spPr/>
      <dgm:t>
        <a:bodyPr/>
        <a:lstStyle/>
        <a:p>
          <a:r>
            <a:rPr lang="es-EC" sz="800" dirty="0" smtClean="0"/>
            <a:t>X – M</a:t>
          </a:r>
        </a:p>
        <a:p>
          <a:r>
            <a:rPr lang="es-EC" sz="800" dirty="0" smtClean="0"/>
            <a:t>Exportaciones - Importaciones</a:t>
          </a:r>
          <a:endParaRPr lang="es-EC" sz="800" dirty="0"/>
        </a:p>
      </dgm:t>
    </dgm:pt>
    <dgm:pt modelId="{45174302-5E2E-47B0-BEF6-D4352541479B}" type="parTrans" cxnId="{2D6AF424-D1C8-4194-A79B-63F15AE72ED2}">
      <dgm:prSet/>
      <dgm:spPr/>
      <dgm:t>
        <a:bodyPr/>
        <a:lstStyle/>
        <a:p>
          <a:endParaRPr lang="es-EC"/>
        </a:p>
      </dgm:t>
    </dgm:pt>
    <dgm:pt modelId="{FDD150D1-638E-463A-BC22-66CDEEC1C047}" type="sibTrans" cxnId="{2D6AF424-D1C8-4194-A79B-63F15AE72ED2}">
      <dgm:prSet/>
      <dgm:spPr/>
      <dgm:t>
        <a:bodyPr/>
        <a:lstStyle/>
        <a:p>
          <a:endParaRPr lang="es-EC"/>
        </a:p>
      </dgm:t>
    </dgm:pt>
    <dgm:pt modelId="{F7F04CC3-CC94-4D1A-9CAA-CCCBD5E5DFEB}">
      <dgm:prSet phldrT="[Texto]"/>
      <dgm:spPr/>
      <dgm:t>
        <a:bodyPr/>
        <a:lstStyle/>
        <a:p>
          <a:endParaRPr lang="es-EC" dirty="0"/>
        </a:p>
      </dgm:t>
    </dgm:pt>
    <dgm:pt modelId="{13BBBA92-10EF-4D7B-9BC9-96C0B8CC1207}" type="parTrans" cxnId="{3F517032-D756-405F-8A67-2C86D067DED0}">
      <dgm:prSet/>
      <dgm:spPr/>
      <dgm:t>
        <a:bodyPr/>
        <a:lstStyle/>
        <a:p>
          <a:endParaRPr lang="es-EC"/>
        </a:p>
      </dgm:t>
    </dgm:pt>
    <dgm:pt modelId="{39DC30EF-2FC0-470E-BB73-FD0CC637183A}" type="sibTrans" cxnId="{3F517032-D756-405F-8A67-2C86D067DED0}">
      <dgm:prSet/>
      <dgm:spPr/>
      <dgm:t>
        <a:bodyPr/>
        <a:lstStyle/>
        <a:p>
          <a:endParaRPr lang="es-EC"/>
        </a:p>
      </dgm:t>
    </dgm:pt>
    <dgm:pt modelId="{9F2A5DA0-DE7C-4B49-91B1-1F436FF9B541}" type="pres">
      <dgm:prSet presAssocID="{05562E61-4740-4160-A8F0-35E433C490DE}" presName="Name0" presStyleCnt="0">
        <dgm:presLayoutVars>
          <dgm:chMax val="1"/>
          <dgm:dir/>
          <dgm:animLvl val="ctr"/>
          <dgm:resizeHandles val="exact"/>
        </dgm:presLayoutVars>
      </dgm:prSet>
      <dgm:spPr/>
      <dgm:t>
        <a:bodyPr/>
        <a:lstStyle/>
        <a:p>
          <a:endParaRPr lang="es-EC"/>
        </a:p>
      </dgm:t>
    </dgm:pt>
    <dgm:pt modelId="{884BBFF1-F6CF-470F-974D-211E33173A02}" type="pres">
      <dgm:prSet presAssocID="{EF618073-C3C7-4F36-BD8F-0101EF595415}" presName="centerShape" presStyleLbl="node0" presStyleIdx="0" presStyleCnt="1"/>
      <dgm:spPr/>
      <dgm:t>
        <a:bodyPr/>
        <a:lstStyle/>
        <a:p>
          <a:endParaRPr lang="es-EC"/>
        </a:p>
      </dgm:t>
    </dgm:pt>
    <dgm:pt modelId="{2CB36CD3-73A7-4E39-8423-E67E62EBCA04}" type="pres">
      <dgm:prSet presAssocID="{9E24CEA5-FC6D-43C6-80C1-7A3D6CF1105E}" presName="node" presStyleLbl="node1" presStyleIdx="0" presStyleCnt="4">
        <dgm:presLayoutVars>
          <dgm:bulletEnabled val="1"/>
        </dgm:presLayoutVars>
      </dgm:prSet>
      <dgm:spPr/>
      <dgm:t>
        <a:bodyPr/>
        <a:lstStyle/>
        <a:p>
          <a:endParaRPr lang="es-EC"/>
        </a:p>
      </dgm:t>
    </dgm:pt>
    <dgm:pt modelId="{88B6EAAF-0A53-4234-BE6F-1ED83522F112}" type="pres">
      <dgm:prSet presAssocID="{9E24CEA5-FC6D-43C6-80C1-7A3D6CF1105E}" presName="dummy" presStyleCnt="0"/>
      <dgm:spPr/>
      <dgm:t>
        <a:bodyPr/>
        <a:lstStyle/>
        <a:p>
          <a:endParaRPr lang="es-EC"/>
        </a:p>
      </dgm:t>
    </dgm:pt>
    <dgm:pt modelId="{E8C49800-452D-4EB0-A025-1474E11F8371}" type="pres">
      <dgm:prSet presAssocID="{10A121F0-C7C3-4894-9237-152FB7F44CBB}" presName="sibTrans" presStyleLbl="sibTrans2D1" presStyleIdx="0" presStyleCnt="4"/>
      <dgm:spPr/>
      <dgm:t>
        <a:bodyPr/>
        <a:lstStyle/>
        <a:p>
          <a:endParaRPr lang="es-EC"/>
        </a:p>
      </dgm:t>
    </dgm:pt>
    <dgm:pt modelId="{B9C13DEB-35F0-4255-B660-158E31C8D58D}" type="pres">
      <dgm:prSet presAssocID="{4912446C-C0F2-4572-ADDE-C09330DCA3E3}" presName="node" presStyleLbl="node1" presStyleIdx="1" presStyleCnt="4">
        <dgm:presLayoutVars>
          <dgm:bulletEnabled val="1"/>
        </dgm:presLayoutVars>
      </dgm:prSet>
      <dgm:spPr/>
      <dgm:t>
        <a:bodyPr/>
        <a:lstStyle/>
        <a:p>
          <a:endParaRPr lang="es-EC"/>
        </a:p>
      </dgm:t>
    </dgm:pt>
    <dgm:pt modelId="{3099AA63-E063-465A-8F33-0B1B5A4FB6A6}" type="pres">
      <dgm:prSet presAssocID="{4912446C-C0F2-4572-ADDE-C09330DCA3E3}" presName="dummy" presStyleCnt="0"/>
      <dgm:spPr/>
      <dgm:t>
        <a:bodyPr/>
        <a:lstStyle/>
        <a:p>
          <a:endParaRPr lang="es-EC"/>
        </a:p>
      </dgm:t>
    </dgm:pt>
    <dgm:pt modelId="{2B554759-B702-4484-B3C9-3701F4683A71}" type="pres">
      <dgm:prSet presAssocID="{C3A0EE9C-2972-46BA-A07C-82558112A465}" presName="sibTrans" presStyleLbl="sibTrans2D1" presStyleIdx="1" presStyleCnt="4"/>
      <dgm:spPr/>
      <dgm:t>
        <a:bodyPr/>
        <a:lstStyle/>
        <a:p>
          <a:endParaRPr lang="es-EC"/>
        </a:p>
      </dgm:t>
    </dgm:pt>
    <dgm:pt modelId="{79AC9315-B6DF-4853-986D-A8F6D67EB01F}" type="pres">
      <dgm:prSet presAssocID="{B0786345-3A50-49C4-A366-CE5662EF538D}" presName="node" presStyleLbl="node1" presStyleIdx="2" presStyleCnt="4">
        <dgm:presLayoutVars>
          <dgm:bulletEnabled val="1"/>
        </dgm:presLayoutVars>
      </dgm:prSet>
      <dgm:spPr/>
      <dgm:t>
        <a:bodyPr/>
        <a:lstStyle/>
        <a:p>
          <a:endParaRPr lang="es-EC"/>
        </a:p>
      </dgm:t>
    </dgm:pt>
    <dgm:pt modelId="{0DDF3F43-5D7F-4D1B-B971-4761C987D259}" type="pres">
      <dgm:prSet presAssocID="{B0786345-3A50-49C4-A366-CE5662EF538D}" presName="dummy" presStyleCnt="0"/>
      <dgm:spPr/>
      <dgm:t>
        <a:bodyPr/>
        <a:lstStyle/>
        <a:p>
          <a:endParaRPr lang="es-EC"/>
        </a:p>
      </dgm:t>
    </dgm:pt>
    <dgm:pt modelId="{0CF4D1C9-1E44-4667-BD3A-2A866176E413}" type="pres">
      <dgm:prSet presAssocID="{D03C960B-4EA1-4384-82A2-ABBF6C9BCE5F}" presName="sibTrans" presStyleLbl="sibTrans2D1" presStyleIdx="2" presStyleCnt="4"/>
      <dgm:spPr/>
      <dgm:t>
        <a:bodyPr/>
        <a:lstStyle/>
        <a:p>
          <a:endParaRPr lang="es-EC"/>
        </a:p>
      </dgm:t>
    </dgm:pt>
    <dgm:pt modelId="{EFD2548C-21B6-4E75-AB10-2F4F72B04641}" type="pres">
      <dgm:prSet presAssocID="{FF291536-D821-491A-853C-6C57DA88AC9D}" presName="node" presStyleLbl="node1" presStyleIdx="3" presStyleCnt="4" custScaleX="112187" custScaleY="103638">
        <dgm:presLayoutVars>
          <dgm:bulletEnabled val="1"/>
        </dgm:presLayoutVars>
      </dgm:prSet>
      <dgm:spPr/>
      <dgm:t>
        <a:bodyPr/>
        <a:lstStyle/>
        <a:p>
          <a:endParaRPr lang="es-EC"/>
        </a:p>
      </dgm:t>
    </dgm:pt>
    <dgm:pt modelId="{F3EBB62F-9ECB-4976-8155-CE1F583BAF00}" type="pres">
      <dgm:prSet presAssocID="{FF291536-D821-491A-853C-6C57DA88AC9D}" presName="dummy" presStyleCnt="0"/>
      <dgm:spPr/>
      <dgm:t>
        <a:bodyPr/>
        <a:lstStyle/>
        <a:p>
          <a:endParaRPr lang="es-EC"/>
        </a:p>
      </dgm:t>
    </dgm:pt>
    <dgm:pt modelId="{D6E2AD4C-CE79-4F8A-BCC9-8EA5DB31EB41}" type="pres">
      <dgm:prSet presAssocID="{FDD150D1-638E-463A-BC22-66CDEEC1C047}" presName="sibTrans" presStyleLbl="sibTrans2D1" presStyleIdx="3" presStyleCnt="4"/>
      <dgm:spPr/>
      <dgm:t>
        <a:bodyPr/>
        <a:lstStyle/>
        <a:p>
          <a:endParaRPr lang="es-EC"/>
        </a:p>
      </dgm:t>
    </dgm:pt>
  </dgm:ptLst>
  <dgm:cxnLst>
    <dgm:cxn modelId="{92042AE1-1CC5-4EAD-A969-2E79BEF9B97C}" type="presOf" srcId="{C3A0EE9C-2972-46BA-A07C-82558112A465}" destId="{2B554759-B702-4484-B3C9-3701F4683A71}" srcOrd="0" destOrd="0" presId="urn:microsoft.com/office/officeart/2005/8/layout/radial6"/>
    <dgm:cxn modelId="{8FDBE574-DF51-4DB6-848B-F6BCC10BCA92}" srcId="{05562E61-4740-4160-A8F0-35E433C490DE}" destId="{EF618073-C3C7-4F36-BD8F-0101EF595415}" srcOrd="0" destOrd="0" parTransId="{0C160C98-35EB-4422-AA9F-FA9C3603D07B}" sibTransId="{FDB10D3F-D5EC-45A1-B0D8-DBFF5EE0FE82}"/>
    <dgm:cxn modelId="{5E6CBDA2-A4A6-41F2-AA26-12AF25E2534A}" type="presOf" srcId="{05562E61-4740-4160-A8F0-35E433C490DE}" destId="{9F2A5DA0-DE7C-4B49-91B1-1F436FF9B541}" srcOrd="0" destOrd="0" presId="urn:microsoft.com/office/officeart/2005/8/layout/radial6"/>
    <dgm:cxn modelId="{C9A6A1B6-78A7-452D-9649-A362F3A08AB7}" type="presOf" srcId="{FF291536-D821-491A-853C-6C57DA88AC9D}" destId="{EFD2548C-21B6-4E75-AB10-2F4F72B04641}" srcOrd="0" destOrd="0" presId="urn:microsoft.com/office/officeart/2005/8/layout/radial6"/>
    <dgm:cxn modelId="{CA4F96AE-5855-41F0-B7F3-F7AB34D27093}" type="presOf" srcId="{EF618073-C3C7-4F36-BD8F-0101EF595415}" destId="{884BBFF1-F6CF-470F-974D-211E33173A02}" srcOrd="0" destOrd="0" presId="urn:microsoft.com/office/officeart/2005/8/layout/radial6"/>
    <dgm:cxn modelId="{3F517032-D756-405F-8A67-2C86D067DED0}" srcId="{05562E61-4740-4160-A8F0-35E433C490DE}" destId="{F7F04CC3-CC94-4D1A-9CAA-CCCBD5E5DFEB}" srcOrd="1" destOrd="0" parTransId="{13BBBA92-10EF-4D7B-9BC9-96C0B8CC1207}" sibTransId="{39DC30EF-2FC0-470E-BB73-FD0CC637183A}"/>
    <dgm:cxn modelId="{D5466963-1210-4798-A84B-3F703DF4DC83}" type="presOf" srcId="{9E24CEA5-FC6D-43C6-80C1-7A3D6CF1105E}" destId="{2CB36CD3-73A7-4E39-8423-E67E62EBCA04}" srcOrd="0" destOrd="0" presId="urn:microsoft.com/office/officeart/2005/8/layout/radial6"/>
    <dgm:cxn modelId="{2D6AF424-D1C8-4194-A79B-63F15AE72ED2}" srcId="{EF618073-C3C7-4F36-BD8F-0101EF595415}" destId="{FF291536-D821-491A-853C-6C57DA88AC9D}" srcOrd="3" destOrd="0" parTransId="{45174302-5E2E-47B0-BEF6-D4352541479B}" sibTransId="{FDD150D1-638E-463A-BC22-66CDEEC1C047}"/>
    <dgm:cxn modelId="{79D7311A-BC5C-46AE-91ED-0F385F38275B}" type="presOf" srcId="{D03C960B-4EA1-4384-82A2-ABBF6C9BCE5F}" destId="{0CF4D1C9-1E44-4667-BD3A-2A866176E413}" srcOrd="0" destOrd="0" presId="urn:microsoft.com/office/officeart/2005/8/layout/radial6"/>
    <dgm:cxn modelId="{5447835B-7574-4A64-8D92-F7ECD1457F66}" srcId="{EF618073-C3C7-4F36-BD8F-0101EF595415}" destId="{B0786345-3A50-49C4-A366-CE5662EF538D}" srcOrd="2" destOrd="0" parTransId="{B5F05922-8225-4971-9049-5BB0006496AA}" sibTransId="{D03C960B-4EA1-4384-82A2-ABBF6C9BCE5F}"/>
    <dgm:cxn modelId="{0470FC0E-3DCB-4444-B5C0-32F8FEB32693}" type="presOf" srcId="{FDD150D1-638E-463A-BC22-66CDEEC1C047}" destId="{D6E2AD4C-CE79-4F8A-BCC9-8EA5DB31EB41}" srcOrd="0" destOrd="0" presId="urn:microsoft.com/office/officeart/2005/8/layout/radial6"/>
    <dgm:cxn modelId="{EC8CC4DE-F54D-4932-82C9-CE98A710EB35}" srcId="{EF618073-C3C7-4F36-BD8F-0101EF595415}" destId="{9E24CEA5-FC6D-43C6-80C1-7A3D6CF1105E}" srcOrd="0" destOrd="0" parTransId="{2886E672-FE18-4B51-A31C-97D4701D35DF}" sibTransId="{10A121F0-C7C3-4894-9237-152FB7F44CBB}"/>
    <dgm:cxn modelId="{145A35B3-3617-4CFD-8CDA-5D5207AB2DE1}" srcId="{EF618073-C3C7-4F36-BD8F-0101EF595415}" destId="{4912446C-C0F2-4572-ADDE-C09330DCA3E3}" srcOrd="1" destOrd="0" parTransId="{B2D91C81-155B-4204-80CC-440A04B02B44}" sibTransId="{C3A0EE9C-2972-46BA-A07C-82558112A465}"/>
    <dgm:cxn modelId="{659CF6EA-F8DB-4C33-9624-753CCDFB5C80}" type="presOf" srcId="{10A121F0-C7C3-4894-9237-152FB7F44CBB}" destId="{E8C49800-452D-4EB0-A025-1474E11F8371}" srcOrd="0" destOrd="0" presId="urn:microsoft.com/office/officeart/2005/8/layout/radial6"/>
    <dgm:cxn modelId="{BB5BDF29-705C-4314-93C5-1A47DB6A1588}" type="presOf" srcId="{B0786345-3A50-49C4-A366-CE5662EF538D}" destId="{79AC9315-B6DF-4853-986D-A8F6D67EB01F}" srcOrd="0" destOrd="0" presId="urn:microsoft.com/office/officeart/2005/8/layout/radial6"/>
    <dgm:cxn modelId="{05F3509D-8725-4903-89DC-586D1F876142}" type="presOf" srcId="{4912446C-C0F2-4572-ADDE-C09330DCA3E3}" destId="{B9C13DEB-35F0-4255-B660-158E31C8D58D}" srcOrd="0" destOrd="0" presId="urn:microsoft.com/office/officeart/2005/8/layout/radial6"/>
    <dgm:cxn modelId="{0BC46CAA-9C6F-47A5-83B2-D881EDCA8F21}" type="presParOf" srcId="{9F2A5DA0-DE7C-4B49-91B1-1F436FF9B541}" destId="{884BBFF1-F6CF-470F-974D-211E33173A02}" srcOrd="0" destOrd="0" presId="urn:microsoft.com/office/officeart/2005/8/layout/radial6"/>
    <dgm:cxn modelId="{6D9FBFE3-AACC-4BCF-9049-5A979446EA20}" type="presParOf" srcId="{9F2A5DA0-DE7C-4B49-91B1-1F436FF9B541}" destId="{2CB36CD3-73A7-4E39-8423-E67E62EBCA04}" srcOrd="1" destOrd="0" presId="urn:microsoft.com/office/officeart/2005/8/layout/radial6"/>
    <dgm:cxn modelId="{74B7485A-54FC-4A81-807F-32C4C5F6DDD6}" type="presParOf" srcId="{9F2A5DA0-DE7C-4B49-91B1-1F436FF9B541}" destId="{88B6EAAF-0A53-4234-BE6F-1ED83522F112}" srcOrd="2" destOrd="0" presId="urn:microsoft.com/office/officeart/2005/8/layout/radial6"/>
    <dgm:cxn modelId="{DA0A4236-3AD2-422F-AC60-0C46EF316E9A}" type="presParOf" srcId="{9F2A5DA0-DE7C-4B49-91B1-1F436FF9B541}" destId="{E8C49800-452D-4EB0-A025-1474E11F8371}" srcOrd="3" destOrd="0" presId="urn:microsoft.com/office/officeart/2005/8/layout/radial6"/>
    <dgm:cxn modelId="{4CA8DC6A-8B1E-4EDF-8284-FF2E9CC1939E}" type="presParOf" srcId="{9F2A5DA0-DE7C-4B49-91B1-1F436FF9B541}" destId="{B9C13DEB-35F0-4255-B660-158E31C8D58D}" srcOrd="4" destOrd="0" presId="urn:microsoft.com/office/officeart/2005/8/layout/radial6"/>
    <dgm:cxn modelId="{F6899053-5FE6-4E66-B9F1-FEB3EDA567C6}" type="presParOf" srcId="{9F2A5DA0-DE7C-4B49-91B1-1F436FF9B541}" destId="{3099AA63-E063-465A-8F33-0B1B5A4FB6A6}" srcOrd="5" destOrd="0" presId="urn:microsoft.com/office/officeart/2005/8/layout/radial6"/>
    <dgm:cxn modelId="{AF0FB3D6-9F15-4431-9A6B-E60A74C6F19F}" type="presParOf" srcId="{9F2A5DA0-DE7C-4B49-91B1-1F436FF9B541}" destId="{2B554759-B702-4484-B3C9-3701F4683A71}" srcOrd="6" destOrd="0" presId="urn:microsoft.com/office/officeart/2005/8/layout/radial6"/>
    <dgm:cxn modelId="{B4207E0E-EE67-4B02-BEF7-5CF6F61CFF01}" type="presParOf" srcId="{9F2A5DA0-DE7C-4B49-91B1-1F436FF9B541}" destId="{79AC9315-B6DF-4853-986D-A8F6D67EB01F}" srcOrd="7" destOrd="0" presId="urn:microsoft.com/office/officeart/2005/8/layout/radial6"/>
    <dgm:cxn modelId="{BCF1F129-B6CD-42A4-89C0-9676D7626F89}" type="presParOf" srcId="{9F2A5DA0-DE7C-4B49-91B1-1F436FF9B541}" destId="{0DDF3F43-5D7F-4D1B-B971-4761C987D259}" srcOrd="8" destOrd="0" presId="urn:microsoft.com/office/officeart/2005/8/layout/radial6"/>
    <dgm:cxn modelId="{BFFC6E74-82E2-4B77-8690-47E0E57A5A21}" type="presParOf" srcId="{9F2A5DA0-DE7C-4B49-91B1-1F436FF9B541}" destId="{0CF4D1C9-1E44-4667-BD3A-2A866176E413}" srcOrd="9" destOrd="0" presId="urn:microsoft.com/office/officeart/2005/8/layout/radial6"/>
    <dgm:cxn modelId="{F9F7AE7F-57B7-453C-92BA-DBEF6AA06049}" type="presParOf" srcId="{9F2A5DA0-DE7C-4B49-91B1-1F436FF9B541}" destId="{EFD2548C-21B6-4E75-AB10-2F4F72B04641}" srcOrd="10" destOrd="0" presId="urn:microsoft.com/office/officeart/2005/8/layout/radial6"/>
    <dgm:cxn modelId="{F2125C66-F3D6-4AE1-A5A0-1DDD8612C661}" type="presParOf" srcId="{9F2A5DA0-DE7C-4B49-91B1-1F436FF9B541}" destId="{F3EBB62F-9ECB-4976-8155-CE1F583BAF00}" srcOrd="11" destOrd="0" presId="urn:microsoft.com/office/officeart/2005/8/layout/radial6"/>
    <dgm:cxn modelId="{9A66A4B2-ACD7-4E4D-9F43-FE0501A519E1}" type="presParOf" srcId="{9F2A5DA0-DE7C-4B49-91B1-1F436FF9B541}" destId="{D6E2AD4C-CE79-4F8A-BCC9-8EA5DB31EB41}" srcOrd="12"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455C14F-955D-42C0-B64C-9E4BB2118465}" type="doc">
      <dgm:prSet loTypeId="urn:microsoft.com/office/officeart/2005/8/layout/hList3" loCatId="list" qsTypeId="urn:microsoft.com/office/officeart/2009/2/quickstyle/3d8" qsCatId="3D" csTypeId="urn:microsoft.com/office/officeart/2005/8/colors/accent2_1" csCatId="accent2" phldr="1"/>
      <dgm:spPr/>
      <dgm:t>
        <a:bodyPr/>
        <a:lstStyle/>
        <a:p>
          <a:endParaRPr lang="es-EC"/>
        </a:p>
      </dgm:t>
    </dgm:pt>
    <dgm:pt modelId="{39F2B851-8118-47F3-B192-D4891731E2F7}">
      <dgm:prSet phldrT="[Texto]"/>
      <dgm:spPr/>
      <dgm:t>
        <a:bodyPr/>
        <a:lstStyle/>
        <a:p>
          <a:r>
            <a:rPr lang="es-EC" dirty="0" smtClean="0"/>
            <a:t>Parámetros</a:t>
          </a:r>
          <a:endParaRPr lang="es-EC" dirty="0"/>
        </a:p>
      </dgm:t>
    </dgm:pt>
    <dgm:pt modelId="{949834DA-E0E7-4E5C-BF1A-FA7A273EE105}" type="parTrans" cxnId="{C20230AC-3F3C-421B-B3BF-8BD885AA04EC}">
      <dgm:prSet/>
      <dgm:spPr/>
      <dgm:t>
        <a:bodyPr/>
        <a:lstStyle/>
        <a:p>
          <a:endParaRPr lang="es-EC"/>
        </a:p>
      </dgm:t>
    </dgm:pt>
    <dgm:pt modelId="{2B428C50-647C-478E-AA33-3A2E112039A2}" type="sibTrans" cxnId="{C20230AC-3F3C-421B-B3BF-8BD885AA04EC}">
      <dgm:prSet/>
      <dgm:spPr/>
      <dgm:t>
        <a:bodyPr/>
        <a:lstStyle/>
        <a:p>
          <a:endParaRPr lang="es-EC"/>
        </a:p>
      </dgm:t>
    </dgm:pt>
    <dgm:pt modelId="{A164C883-7C6D-481C-A47E-B2353C9DB626}">
      <dgm:prSet phldrT="[Texto]"/>
      <dgm:spPr/>
      <dgm:t>
        <a:bodyPr/>
        <a:lstStyle/>
        <a:p>
          <a:r>
            <a:rPr lang="es-EC" dirty="0" smtClean="0"/>
            <a:t>Avance en su especialización</a:t>
          </a:r>
          <a:endParaRPr lang="es-EC" dirty="0"/>
        </a:p>
      </dgm:t>
    </dgm:pt>
    <dgm:pt modelId="{19B1D3CB-6E12-4E8B-96BB-64A91D588CDC}" type="parTrans" cxnId="{861AA0B4-99F8-47F5-985D-044D1C13DE30}">
      <dgm:prSet/>
      <dgm:spPr/>
      <dgm:t>
        <a:bodyPr/>
        <a:lstStyle/>
        <a:p>
          <a:endParaRPr lang="es-EC"/>
        </a:p>
      </dgm:t>
    </dgm:pt>
    <dgm:pt modelId="{FD341629-8734-439E-8EE0-4186661C29A0}" type="sibTrans" cxnId="{861AA0B4-99F8-47F5-985D-044D1C13DE30}">
      <dgm:prSet/>
      <dgm:spPr/>
      <dgm:t>
        <a:bodyPr/>
        <a:lstStyle/>
        <a:p>
          <a:endParaRPr lang="es-EC"/>
        </a:p>
      </dgm:t>
    </dgm:pt>
    <dgm:pt modelId="{EC3B5079-2900-4DCD-A2C0-F06F2E24C011}">
      <dgm:prSet phldrT="[Texto]"/>
      <dgm:spPr/>
      <dgm:t>
        <a:bodyPr/>
        <a:lstStyle/>
        <a:p>
          <a:r>
            <a:rPr lang="es-EC" dirty="0" smtClean="0"/>
            <a:t>Operación en contexto de cooperación</a:t>
          </a:r>
          <a:endParaRPr lang="es-EC" dirty="0"/>
        </a:p>
      </dgm:t>
    </dgm:pt>
    <dgm:pt modelId="{5641D998-45A3-47C5-9A91-806D523C46AF}" type="parTrans" cxnId="{FC782789-B0C4-474C-9DFC-7FA2DAD8E2F9}">
      <dgm:prSet/>
      <dgm:spPr/>
      <dgm:t>
        <a:bodyPr/>
        <a:lstStyle/>
        <a:p>
          <a:endParaRPr lang="es-EC"/>
        </a:p>
      </dgm:t>
    </dgm:pt>
    <dgm:pt modelId="{AC6A44BA-677C-42D9-8C1A-BB944E7D05F0}" type="sibTrans" cxnId="{FC782789-B0C4-474C-9DFC-7FA2DAD8E2F9}">
      <dgm:prSet/>
      <dgm:spPr/>
      <dgm:t>
        <a:bodyPr/>
        <a:lstStyle/>
        <a:p>
          <a:endParaRPr lang="es-EC"/>
        </a:p>
      </dgm:t>
    </dgm:pt>
    <dgm:pt modelId="{81E416AF-7F12-4393-A2B6-2A4877F5ADFE}">
      <dgm:prSet phldrT="[Texto]"/>
      <dgm:spPr/>
      <dgm:t>
        <a:bodyPr/>
        <a:lstStyle/>
        <a:p>
          <a:r>
            <a:rPr lang="es-EC" dirty="0" smtClean="0"/>
            <a:t>Cohesión del “</a:t>
          </a:r>
          <a:r>
            <a:rPr lang="es-EC" dirty="0" err="1" smtClean="0"/>
            <a:t>cluster</a:t>
          </a:r>
          <a:r>
            <a:rPr lang="es-EC" dirty="0" smtClean="0"/>
            <a:t>”</a:t>
          </a:r>
          <a:endParaRPr lang="es-EC" dirty="0"/>
        </a:p>
      </dgm:t>
    </dgm:pt>
    <dgm:pt modelId="{E8BF4FFF-9580-4F2C-96DA-66C673027A37}" type="parTrans" cxnId="{32A26F7F-E598-48CB-A2F2-351F682B894C}">
      <dgm:prSet/>
      <dgm:spPr/>
      <dgm:t>
        <a:bodyPr/>
        <a:lstStyle/>
        <a:p>
          <a:endParaRPr lang="es-EC"/>
        </a:p>
      </dgm:t>
    </dgm:pt>
    <dgm:pt modelId="{5E977239-A38C-4A10-9504-EA96FD15D4E1}" type="sibTrans" cxnId="{32A26F7F-E598-48CB-A2F2-351F682B894C}">
      <dgm:prSet/>
      <dgm:spPr/>
      <dgm:t>
        <a:bodyPr/>
        <a:lstStyle/>
        <a:p>
          <a:endParaRPr lang="es-EC"/>
        </a:p>
      </dgm:t>
    </dgm:pt>
    <dgm:pt modelId="{7486FB69-F187-4D46-B267-0CBD80849ED4}" type="pres">
      <dgm:prSet presAssocID="{7455C14F-955D-42C0-B64C-9E4BB2118465}" presName="composite" presStyleCnt="0">
        <dgm:presLayoutVars>
          <dgm:chMax val="1"/>
          <dgm:dir/>
          <dgm:resizeHandles val="exact"/>
        </dgm:presLayoutVars>
      </dgm:prSet>
      <dgm:spPr/>
      <dgm:t>
        <a:bodyPr/>
        <a:lstStyle/>
        <a:p>
          <a:endParaRPr lang="es-EC"/>
        </a:p>
      </dgm:t>
    </dgm:pt>
    <dgm:pt modelId="{DA0508BB-0158-4A7B-A6F8-5F9EDADD3F1E}" type="pres">
      <dgm:prSet presAssocID="{39F2B851-8118-47F3-B192-D4891731E2F7}" presName="roof" presStyleLbl="dkBgShp" presStyleIdx="0" presStyleCnt="2"/>
      <dgm:spPr/>
      <dgm:t>
        <a:bodyPr/>
        <a:lstStyle/>
        <a:p>
          <a:endParaRPr lang="es-EC"/>
        </a:p>
      </dgm:t>
    </dgm:pt>
    <dgm:pt modelId="{FB177533-7BAB-46BC-B258-925F396BE700}" type="pres">
      <dgm:prSet presAssocID="{39F2B851-8118-47F3-B192-D4891731E2F7}" presName="pillars" presStyleCnt="0"/>
      <dgm:spPr/>
      <dgm:t>
        <a:bodyPr/>
        <a:lstStyle/>
        <a:p>
          <a:endParaRPr lang="es-EC"/>
        </a:p>
      </dgm:t>
    </dgm:pt>
    <dgm:pt modelId="{B4FC21C7-4717-425D-987A-9691B18502DE}" type="pres">
      <dgm:prSet presAssocID="{39F2B851-8118-47F3-B192-D4891731E2F7}" presName="pillar1" presStyleLbl="node1" presStyleIdx="0" presStyleCnt="3">
        <dgm:presLayoutVars>
          <dgm:bulletEnabled val="1"/>
        </dgm:presLayoutVars>
      </dgm:prSet>
      <dgm:spPr/>
      <dgm:t>
        <a:bodyPr/>
        <a:lstStyle/>
        <a:p>
          <a:endParaRPr lang="es-EC"/>
        </a:p>
      </dgm:t>
    </dgm:pt>
    <dgm:pt modelId="{5AB050AD-2FD5-4D1D-87DA-C908A6BEDED4}" type="pres">
      <dgm:prSet presAssocID="{EC3B5079-2900-4DCD-A2C0-F06F2E24C011}" presName="pillarX" presStyleLbl="node1" presStyleIdx="1" presStyleCnt="3">
        <dgm:presLayoutVars>
          <dgm:bulletEnabled val="1"/>
        </dgm:presLayoutVars>
      </dgm:prSet>
      <dgm:spPr/>
      <dgm:t>
        <a:bodyPr/>
        <a:lstStyle/>
        <a:p>
          <a:endParaRPr lang="es-EC"/>
        </a:p>
      </dgm:t>
    </dgm:pt>
    <dgm:pt modelId="{7B69683C-86F1-4555-84D4-589A9E788B25}" type="pres">
      <dgm:prSet presAssocID="{81E416AF-7F12-4393-A2B6-2A4877F5ADFE}" presName="pillarX" presStyleLbl="node1" presStyleIdx="2" presStyleCnt="3">
        <dgm:presLayoutVars>
          <dgm:bulletEnabled val="1"/>
        </dgm:presLayoutVars>
      </dgm:prSet>
      <dgm:spPr/>
      <dgm:t>
        <a:bodyPr/>
        <a:lstStyle/>
        <a:p>
          <a:endParaRPr lang="es-EC"/>
        </a:p>
      </dgm:t>
    </dgm:pt>
    <dgm:pt modelId="{5BBB61E6-7DF2-431A-936F-0175A144B1C6}" type="pres">
      <dgm:prSet presAssocID="{39F2B851-8118-47F3-B192-D4891731E2F7}" presName="base" presStyleLbl="dkBgShp" presStyleIdx="1" presStyleCnt="2"/>
      <dgm:spPr/>
      <dgm:t>
        <a:bodyPr/>
        <a:lstStyle/>
        <a:p>
          <a:endParaRPr lang="es-EC"/>
        </a:p>
      </dgm:t>
    </dgm:pt>
  </dgm:ptLst>
  <dgm:cxnLst>
    <dgm:cxn modelId="{50E8C165-A0FB-4C7C-B302-216785D908D2}" type="presOf" srcId="{A164C883-7C6D-481C-A47E-B2353C9DB626}" destId="{B4FC21C7-4717-425D-987A-9691B18502DE}" srcOrd="0" destOrd="0" presId="urn:microsoft.com/office/officeart/2005/8/layout/hList3"/>
    <dgm:cxn modelId="{03C4D693-781D-4059-9605-C9A2948AF347}" type="presOf" srcId="{7455C14F-955D-42C0-B64C-9E4BB2118465}" destId="{7486FB69-F187-4D46-B267-0CBD80849ED4}" srcOrd="0" destOrd="0" presId="urn:microsoft.com/office/officeart/2005/8/layout/hList3"/>
    <dgm:cxn modelId="{3657D077-1E9C-4CEB-8D09-5DDE8F05D295}" type="presOf" srcId="{39F2B851-8118-47F3-B192-D4891731E2F7}" destId="{DA0508BB-0158-4A7B-A6F8-5F9EDADD3F1E}" srcOrd="0" destOrd="0" presId="urn:microsoft.com/office/officeart/2005/8/layout/hList3"/>
    <dgm:cxn modelId="{861AA0B4-99F8-47F5-985D-044D1C13DE30}" srcId="{39F2B851-8118-47F3-B192-D4891731E2F7}" destId="{A164C883-7C6D-481C-A47E-B2353C9DB626}" srcOrd="0" destOrd="0" parTransId="{19B1D3CB-6E12-4E8B-96BB-64A91D588CDC}" sibTransId="{FD341629-8734-439E-8EE0-4186661C29A0}"/>
    <dgm:cxn modelId="{EB00CDC8-F72A-4068-973B-5A391CD522E4}" type="presOf" srcId="{EC3B5079-2900-4DCD-A2C0-F06F2E24C011}" destId="{5AB050AD-2FD5-4D1D-87DA-C908A6BEDED4}" srcOrd="0" destOrd="0" presId="urn:microsoft.com/office/officeart/2005/8/layout/hList3"/>
    <dgm:cxn modelId="{32A26F7F-E598-48CB-A2F2-351F682B894C}" srcId="{39F2B851-8118-47F3-B192-D4891731E2F7}" destId="{81E416AF-7F12-4393-A2B6-2A4877F5ADFE}" srcOrd="2" destOrd="0" parTransId="{E8BF4FFF-9580-4F2C-96DA-66C673027A37}" sibTransId="{5E977239-A38C-4A10-9504-EA96FD15D4E1}"/>
    <dgm:cxn modelId="{0F53CE60-4F50-41BE-9CB7-8219385E981A}" type="presOf" srcId="{81E416AF-7F12-4393-A2B6-2A4877F5ADFE}" destId="{7B69683C-86F1-4555-84D4-589A9E788B25}" srcOrd="0" destOrd="0" presId="urn:microsoft.com/office/officeart/2005/8/layout/hList3"/>
    <dgm:cxn modelId="{FC782789-B0C4-474C-9DFC-7FA2DAD8E2F9}" srcId="{39F2B851-8118-47F3-B192-D4891731E2F7}" destId="{EC3B5079-2900-4DCD-A2C0-F06F2E24C011}" srcOrd="1" destOrd="0" parTransId="{5641D998-45A3-47C5-9A91-806D523C46AF}" sibTransId="{AC6A44BA-677C-42D9-8C1A-BB944E7D05F0}"/>
    <dgm:cxn modelId="{C20230AC-3F3C-421B-B3BF-8BD885AA04EC}" srcId="{7455C14F-955D-42C0-B64C-9E4BB2118465}" destId="{39F2B851-8118-47F3-B192-D4891731E2F7}" srcOrd="0" destOrd="0" parTransId="{949834DA-E0E7-4E5C-BF1A-FA7A273EE105}" sibTransId="{2B428C50-647C-478E-AA33-3A2E112039A2}"/>
    <dgm:cxn modelId="{2D52064E-0D7F-4555-8243-E3C5D013B709}" type="presParOf" srcId="{7486FB69-F187-4D46-B267-0CBD80849ED4}" destId="{DA0508BB-0158-4A7B-A6F8-5F9EDADD3F1E}" srcOrd="0" destOrd="0" presId="urn:microsoft.com/office/officeart/2005/8/layout/hList3"/>
    <dgm:cxn modelId="{0E715BF1-E4BE-43AC-BC7E-996EC883A393}" type="presParOf" srcId="{7486FB69-F187-4D46-B267-0CBD80849ED4}" destId="{FB177533-7BAB-46BC-B258-925F396BE700}" srcOrd="1" destOrd="0" presId="urn:microsoft.com/office/officeart/2005/8/layout/hList3"/>
    <dgm:cxn modelId="{C5633D95-1F16-4F85-92A0-A004509F82B7}" type="presParOf" srcId="{FB177533-7BAB-46BC-B258-925F396BE700}" destId="{B4FC21C7-4717-425D-987A-9691B18502DE}" srcOrd="0" destOrd="0" presId="urn:microsoft.com/office/officeart/2005/8/layout/hList3"/>
    <dgm:cxn modelId="{D0D535E1-1032-4355-83B4-5AEF52502E2B}" type="presParOf" srcId="{FB177533-7BAB-46BC-B258-925F396BE700}" destId="{5AB050AD-2FD5-4D1D-87DA-C908A6BEDED4}" srcOrd="1" destOrd="0" presId="urn:microsoft.com/office/officeart/2005/8/layout/hList3"/>
    <dgm:cxn modelId="{7D18CB18-210F-4603-8590-A49F3FC76212}" type="presParOf" srcId="{FB177533-7BAB-46BC-B258-925F396BE700}" destId="{7B69683C-86F1-4555-84D4-589A9E788B25}" srcOrd="2" destOrd="0" presId="urn:microsoft.com/office/officeart/2005/8/layout/hList3"/>
    <dgm:cxn modelId="{F4494FE6-596A-4DE1-A685-7B359F8F8DF7}" type="presParOf" srcId="{7486FB69-F187-4D46-B267-0CBD80849ED4}" destId="{5BBB61E6-7DF2-431A-936F-0175A144B1C6}"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C7D2FB4-5793-4E54-8B4C-6F7ECD0A03BD}" type="doc">
      <dgm:prSet loTypeId="urn:microsoft.com/office/officeart/2005/8/layout/hList6" loCatId="list" qsTypeId="urn:microsoft.com/office/officeart/2005/8/quickstyle/3d1" qsCatId="3D" csTypeId="urn:microsoft.com/office/officeart/2005/8/colors/accent2_2" csCatId="accent2" phldr="1"/>
      <dgm:spPr/>
      <dgm:t>
        <a:bodyPr/>
        <a:lstStyle/>
        <a:p>
          <a:endParaRPr lang="es-EC"/>
        </a:p>
      </dgm:t>
    </dgm:pt>
    <dgm:pt modelId="{3D2E2536-7C00-4A93-B64D-B5B547D49ED3}">
      <dgm:prSet phldrT="[Texto]"/>
      <dgm:spPr/>
      <dgm:t>
        <a:bodyPr/>
        <a:lstStyle/>
        <a:p>
          <a:r>
            <a:rPr lang="es-EC" b="1" dirty="0" smtClean="0"/>
            <a:t>Políticas Comerciales</a:t>
          </a:r>
          <a:endParaRPr lang="es-EC" b="1" dirty="0"/>
        </a:p>
      </dgm:t>
    </dgm:pt>
    <dgm:pt modelId="{202E5022-6534-4EC3-9AC4-B3A1517392E3}" type="parTrans" cxnId="{579607F4-3D46-40E8-A2B1-B24D6BB0180F}">
      <dgm:prSet/>
      <dgm:spPr/>
      <dgm:t>
        <a:bodyPr/>
        <a:lstStyle/>
        <a:p>
          <a:endParaRPr lang="es-EC"/>
        </a:p>
      </dgm:t>
    </dgm:pt>
    <dgm:pt modelId="{12BA28C4-B99B-4841-B715-5D90F69DED9D}" type="sibTrans" cxnId="{579607F4-3D46-40E8-A2B1-B24D6BB0180F}">
      <dgm:prSet/>
      <dgm:spPr/>
      <dgm:t>
        <a:bodyPr/>
        <a:lstStyle/>
        <a:p>
          <a:endParaRPr lang="es-EC"/>
        </a:p>
      </dgm:t>
    </dgm:pt>
    <dgm:pt modelId="{31DAB49A-048D-4AD2-A3F0-C96F4F419AAB}">
      <dgm:prSet phldrT="[Texto]"/>
      <dgm:spPr/>
      <dgm:t>
        <a:bodyPr/>
        <a:lstStyle/>
        <a:p>
          <a:r>
            <a:rPr lang="es-EC" dirty="0" smtClean="0"/>
            <a:t>Presidente de la República tiene la facultad para someter el presupuesto del Estado a la Asamblea Nacional</a:t>
          </a:r>
          <a:endParaRPr lang="es-EC" dirty="0"/>
        </a:p>
      </dgm:t>
    </dgm:pt>
    <dgm:pt modelId="{BACBEA8F-95C4-4AD9-98E0-A86577D28F7A}" type="parTrans" cxnId="{DE509244-A9D9-440A-93A7-AFA6DB8F2905}">
      <dgm:prSet/>
      <dgm:spPr/>
      <dgm:t>
        <a:bodyPr/>
        <a:lstStyle/>
        <a:p>
          <a:endParaRPr lang="es-EC"/>
        </a:p>
      </dgm:t>
    </dgm:pt>
    <dgm:pt modelId="{AABB839D-EB3F-4121-AE7F-A62C5E86AC02}" type="sibTrans" cxnId="{DE509244-A9D9-440A-93A7-AFA6DB8F2905}">
      <dgm:prSet/>
      <dgm:spPr/>
      <dgm:t>
        <a:bodyPr/>
        <a:lstStyle/>
        <a:p>
          <a:endParaRPr lang="es-EC"/>
        </a:p>
      </dgm:t>
    </dgm:pt>
    <dgm:pt modelId="{66A8DD08-776A-4805-BFD0-43E8A8398D2F}">
      <dgm:prSet phldrT="[Texto]"/>
      <dgm:spPr/>
      <dgm:t>
        <a:bodyPr/>
        <a:lstStyle/>
        <a:p>
          <a:r>
            <a:rPr lang="es-EC" b="1" dirty="0" smtClean="0"/>
            <a:t>Formulación</a:t>
          </a:r>
          <a:endParaRPr lang="es-EC" b="1" dirty="0"/>
        </a:p>
      </dgm:t>
    </dgm:pt>
    <dgm:pt modelId="{1278F318-B667-4CBE-B5A9-78C0A7D0F8C1}" type="parTrans" cxnId="{C4D797DF-75C4-4FAA-AC3C-47F432DFD693}">
      <dgm:prSet/>
      <dgm:spPr/>
      <dgm:t>
        <a:bodyPr/>
        <a:lstStyle/>
        <a:p>
          <a:endParaRPr lang="es-EC"/>
        </a:p>
      </dgm:t>
    </dgm:pt>
    <dgm:pt modelId="{8EDC9D6C-312B-4BA0-8BE0-688DAF64186D}" type="sibTrans" cxnId="{C4D797DF-75C4-4FAA-AC3C-47F432DFD693}">
      <dgm:prSet/>
      <dgm:spPr/>
      <dgm:t>
        <a:bodyPr/>
        <a:lstStyle/>
        <a:p>
          <a:endParaRPr lang="es-EC"/>
        </a:p>
      </dgm:t>
    </dgm:pt>
    <dgm:pt modelId="{C64D20C7-1F00-4456-8115-5345672FD6BC}">
      <dgm:prSet phldrT="[Texto]"/>
      <dgm:spPr/>
      <dgm:t>
        <a:bodyPr/>
        <a:lstStyle/>
        <a:p>
          <a:r>
            <a:rPr lang="es-EC" dirty="0" smtClean="0"/>
            <a:t>2010 creación del Comex y su secretaría técnica se encarga de  diseñar, monitorear y evaluar la política comercial </a:t>
          </a:r>
          <a:endParaRPr lang="es-EC" dirty="0"/>
        </a:p>
      </dgm:t>
    </dgm:pt>
    <dgm:pt modelId="{88CB8BAB-742A-42E9-BA71-CDAAFC47893F}" type="parTrans" cxnId="{F421EC35-96B9-4A67-A19D-49156C40EF1C}">
      <dgm:prSet/>
      <dgm:spPr/>
      <dgm:t>
        <a:bodyPr/>
        <a:lstStyle/>
        <a:p>
          <a:endParaRPr lang="es-EC"/>
        </a:p>
      </dgm:t>
    </dgm:pt>
    <dgm:pt modelId="{561F6E0D-DE76-44DD-8EF4-9BE5B30E2447}" type="sibTrans" cxnId="{F421EC35-96B9-4A67-A19D-49156C40EF1C}">
      <dgm:prSet/>
      <dgm:spPr/>
      <dgm:t>
        <a:bodyPr/>
        <a:lstStyle/>
        <a:p>
          <a:endParaRPr lang="es-EC"/>
        </a:p>
      </dgm:t>
    </dgm:pt>
    <dgm:pt modelId="{A541ED11-7D8C-4D30-ADB8-51837549C135}">
      <dgm:prSet phldrT="[Texto]"/>
      <dgm:spPr/>
      <dgm:t>
        <a:bodyPr/>
        <a:lstStyle/>
        <a:p>
          <a:r>
            <a:rPr lang="es-EC" dirty="0" smtClean="0"/>
            <a:t>Consejo consultivo determinado por el Código Orgánico de la Producción, Comercio e Inversiones</a:t>
          </a:r>
          <a:endParaRPr lang="es-EC" dirty="0"/>
        </a:p>
      </dgm:t>
    </dgm:pt>
    <dgm:pt modelId="{C05C06CA-836E-4A5A-94F2-C4690384013B}" type="parTrans" cxnId="{E55CEFF8-064E-4DED-8DED-1DF1648FCF5C}">
      <dgm:prSet/>
      <dgm:spPr/>
      <dgm:t>
        <a:bodyPr/>
        <a:lstStyle/>
        <a:p>
          <a:endParaRPr lang="es-EC"/>
        </a:p>
      </dgm:t>
    </dgm:pt>
    <dgm:pt modelId="{02B83E32-7A32-430A-BB54-A2040D643987}" type="sibTrans" cxnId="{E55CEFF8-064E-4DED-8DED-1DF1648FCF5C}">
      <dgm:prSet/>
      <dgm:spPr/>
      <dgm:t>
        <a:bodyPr/>
        <a:lstStyle/>
        <a:p>
          <a:endParaRPr lang="es-EC"/>
        </a:p>
      </dgm:t>
    </dgm:pt>
    <dgm:pt modelId="{BBDBF6E1-6C22-4913-A7FD-08C7FF27116E}">
      <dgm:prSet phldrT="[Texto]"/>
      <dgm:spPr/>
      <dgm:t>
        <a:bodyPr/>
        <a:lstStyle/>
        <a:p>
          <a:r>
            <a:rPr lang="es-EC" b="1" dirty="0" smtClean="0"/>
            <a:t>Objetivos</a:t>
          </a:r>
        </a:p>
        <a:p>
          <a:r>
            <a:rPr lang="es-EC" b="1" dirty="0" smtClean="0"/>
            <a:t>Según art. 304 Constitución</a:t>
          </a:r>
          <a:endParaRPr lang="es-EC" b="1" dirty="0"/>
        </a:p>
      </dgm:t>
    </dgm:pt>
    <dgm:pt modelId="{48369B43-311B-4EF0-AD1E-3788E4DB53BB}" type="parTrans" cxnId="{D7A9B068-3643-4EE0-9CA4-1AFB89CC8BA1}">
      <dgm:prSet/>
      <dgm:spPr/>
      <dgm:t>
        <a:bodyPr/>
        <a:lstStyle/>
        <a:p>
          <a:endParaRPr lang="es-EC"/>
        </a:p>
      </dgm:t>
    </dgm:pt>
    <dgm:pt modelId="{40FD353C-6FB1-4CBE-B03D-BD28030C106B}" type="sibTrans" cxnId="{D7A9B068-3643-4EE0-9CA4-1AFB89CC8BA1}">
      <dgm:prSet/>
      <dgm:spPr/>
      <dgm:t>
        <a:bodyPr/>
        <a:lstStyle/>
        <a:p>
          <a:endParaRPr lang="es-EC"/>
        </a:p>
      </dgm:t>
    </dgm:pt>
    <dgm:pt modelId="{97AE5675-3622-4D27-B452-9C3EF26E3D65}">
      <dgm:prSet phldrT="[Texto]"/>
      <dgm:spPr/>
      <dgm:t>
        <a:bodyPr/>
        <a:lstStyle/>
        <a:p>
          <a:r>
            <a:rPr lang="es-EC" dirty="0" smtClean="0"/>
            <a:t>Desarrollar y fortalecer la producción Nacional</a:t>
          </a:r>
          <a:endParaRPr lang="es-EC" dirty="0"/>
        </a:p>
      </dgm:t>
    </dgm:pt>
    <dgm:pt modelId="{BD91B016-9328-4CFE-9A80-5015755A18F8}" type="parTrans" cxnId="{A9898B27-452D-4849-A732-2C7C861C2DDF}">
      <dgm:prSet/>
      <dgm:spPr/>
      <dgm:t>
        <a:bodyPr/>
        <a:lstStyle/>
        <a:p>
          <a:endParaRPr lang="es-EC"/>
        </a:p>
      </dgm:t>
    </dgm:pt>
    <dgm:pt modelId="{39AD71D6-7613-47BA-A8BC-A8699F1F32CB}" type="sibTrans" cxnId="{A9898B27-452D-4849-A732-2C7C861C2DDF}">
      <dgm:prSet/>
      <dgm:spPr/>
      <dgm:t>
        <a:bodyPr/>
        <a:lstStyle/>
        <a:p>
          <a:endParaRPr lang="es-EC"/>
        </a:p>
      </dgm:t>
    </dgm:pt>
    <dgm:pt modelId="{A66A02E6-A9E6-43B2-AB4E-BDFB28DDE0B9}">
      <dgm:prSet phldrT="[Texto]"/>
      <dgm:spPr/>
      <dgm:t>
        <a:bodyPr/>
        <a:lstStyle/>
        <a:p>
          <a:r>
            <a:rPr lang="es-EC" dirty="0" smtClean="0"/>
            <a:t>Contribuir a la garantía de la soberanía alimentaria y energética</a:t>
          </a:r>
          <a:endParaRPr lang="es-EC" dirty="0"/>
        </a:p>
      </dgm:t>
    </dgm:pt>
    <dgm:pt modelId="{35784A7D-9DBE-4354-801E-1D6ED837A9A6}" type="parTrans" cxnId="{82B1CE01-EB15-42D0-99BD-BBE7751CD179}">
      <dgm:prSet/>
      <dgm:spPr/>
      <dgm:t>
        <a:bodyPr/>
        <a:lstStyle/>
        <a:p>
          <a:endParaRPr lang="es-EC"/>
        </a:p>
      </dgm:t>
    </dgm:pt>
    <dgm:pt modelId="{4141CD9E-151F-4712-83E2-742101B17B1E}" type="sibTrans" cxnId="{82B1CE01-EB15-42D0-99BD-BBE7751CD179}">
      <dgm:prSet/>
      <dgm:spPr/>
      <dgm:t>
        <a:bodyPr/>
        <a:lstStyle/>
        <a:p>
          <a:endParaRPr lang="es-EC"/>
        </a:p>
      </dgm:t>
    </dgm:pt>
    <dgm:pt modelId="{1E3B2EB9-F13E-46BE-AAF4-7CA55260D37E}">
      <dgm:prSet phldrT="[Texto]"/>
      <dgm:spPr/>
      <dgm:t>
        <a:bodyPr/>
        <a:lstStyle/>
        <a:p>
          <a:r>
            <a:rPr lang="es-EC" dirty="0" smtClean="0"/>
            <a:t>MIPRO aplica la política comercial conjuntamente con el Ministerio de Relaciones Exteriores</a:t>
          </a:r>
          <a:endParaRPr lang="es-EC" dirty="0"/>
        </a:p>
      </dgm:t>
    </dgm:pt>
    <dgm:pt modelId="{F32AD442-D3C4-4146-A145-3AC8BC43B53C}" type="parTrans" cxnId="{EE000047-F083-48FC-A231-416A3E5998C3}">
      <dgm:prSet/>
      <dgm:spPr/>
      <dgm:t>
        <a:bodyPr/>
        <a:lstStyle/>
        <a:p>
          <a:endParaRPr lang="es-EC"/>
        </a:p>
      </dgm:t>
    </dgm:pt>
    <dgm:pt modelId="{93A6C3ED-4F7B-44A1-B0D4-60184842A0CD}" type="sibTrans" cxnId="{EE000047-F083-48FC-A231-416A3E5998C3}">
      <dgm:prSet/>
      <dgm:spPr/>
      <dgm:t>
        <a:bodyPr/>
        <a:lstStyle/>
        <a:p>
          <a:endParaRPr lang="es-EC"/>
        </a:p>
      </dgm:t>
    </dgm:pt>
    <dgm:pt modelId="{57752702-3560-494F-AA45-765B84C48714}">
      <dgm:prSet phldrT="[Texto]"/>
      <dgm:spPr/>
      <dgm:t>
        <a:bodyPr/>
        <a:lstStyle/>
        <a:p>
          <a:r>
            <a:rPr lang="es-EC" dirty="0" smtClean="0"/>
            <a:t>Impulsar el desarrollo de las economías de escala</a:t>
          </a:r>
          <a:endParaRPr lang="es-EC" dirty="0"/>
        </a:p>
      </dgm:t>
    </dgm:pt>
    <dgm:pt modelId="{610C5FF2-CDDA-4749-AE2C-9F26B7895CA3}" type="parTrans" cxnId="{31FC012A-42A1-4EA3-B0EF-CBA6A1626983}">
      <dgm:prSet/>
      <dgm:spPr/>
      <dgm:t>
        <a:bodyPr/>
        <a:lstStyle/>
        <a:p>
          <a:endParaRPr lang="es-EC"/>
        </a:p>
      </dgm:t>
    </dgm:pt>
    <dgm:pt modelId="{9C158849-961E-4620-A525-24301FA2B4C5}" type="sibTrans" cxnId="{31FC012A-42A1-4EA3-B0EF-CBA6A1626983}">
      <dgm:prSet/>
      <dgm:spPr/>
      <dgm:t>
        <a:bodyPr/>
        <a:lstStyle/>
        <a:p>
          <a:endParaRPr lang="es-EC"/>
        </a:p>
      </dgm:t>
    </dgm:pt>
    <dgm:pt modelId="{F3D32423-D6D5-46E3-8C2A-E93734C979B3}">
      <dgm:prSet phldrT="[Texto]"/>
      <dgm:spPr/>
      <dgm:t>
        <a:bodyPr/>
        <a:lstStyle/>
        <a:p>
          <a:r>
            <a:rPr lang="es-EC" dirty="0" smtClean="0"/>
            <a:t>Evitar práctica monopólicas y oligopólicas</a:t>
          </a:r>
          <a:endParaRPr lang="es-EC" dirty="0"/>
        </a:p>
      </dgm:t>
    </dgm:pt>
    <dgm:pt modelId="{629CBAD9-C547-4E12-9EA7-A83B1775C1FE}" type="parTrans" cxnId="{FF791D55-7F59-4AC2-96A9-A76DE1500E2D}">
      <dgm:prSet/>
      <dgm:spPr/>
      <dgm:t>
        <a:bodyPr/>
        <a:lstStyle/>
        <a:p>
          <a:endParaRPr lang="es-EC"/>
        </a:p>
      </dgm:t>
    </dgm:pt>
    <dgm:pt modelId="{0F70C615-59BC-4AD6-BA6B-DCAFE79E8DEF}" type="sibTrans" cxnId="{FF791D55-7F59-4AC2-96A9-A76DE1500E2D}">
      <dgm:prSet/>
      <dgm:spPr/>
      <dgm:t>
        <a:bodyPr/>
        <a:lstStyle/>
        <a:p>
          <a:endParaRPr lang="es-EC"/>
        </a:p>
      </dgm:t>
    </dgm:pt>
    <dgm:pt modelId="{7337152A-577A-48A9-84F7-2EED140B60B8}">
      <dgm:prSet phldrT="[Texto]"/>
      <dgm:spPr/>
      <dgm:t>
        <a:bodyPr/>
        <a:lstStyle/>
        <a:p>
          <a:r>
            <a:rPr lang="es-EC" dirty="0" smtClean="0"/>
            <a:t>Otras que afecten al funcionamiento de los mercados </a:t>
          </a:r>
          <a:endParaRPr lang="es-EC" dirty="0"/>
        </a:p>
      </dgm:t>
    </dgm:pt>
    <dgm:pt modelId="{BD71CF30-F438-433C-A48F-1A72852323B9}" type="parTrans" cxnId="{6D3B7D45-C18B-47F6-ABCE-092A78D8DD83}">
      <dgm:prSet/>
      <dgm:spPr/>
      <dgm:t>
        <a:bodyPr/>
        <a:lstStyle/>
        <a:p>
          <a:endParaRPr lang="es-EC"/>
        </a:p>
      </dgm:t>
    </dgm:pt>
    <dgm:pt modelId="{775A14A7-CA95-43A7-B2FE-0A6FF2817B2B}" type="sibTrans" cxnId="{6D3B7D45-C18B-47F6-ABCE-092A78D8DD83}">
      <dgm:prSet/>
      <dgm:spPr/>
      <dgm:t>
        <a:bodyPr/>
        <a:lstStyle/>
        <a:p>
          <a:endParaRPr lang="es-EC"/>
        </a:p>
      </dgm:t>
    </dgm:pt>
    <dgm:pt modelId="{1D873D21-5C23-4522-884F-C28BEA6325A6}">
      <dgm:prSet phldrT="[Texto]"/>
      <dgm:spPr/>
      <dgm:t>
        <a:bodyPr/>
        <a:lstStyle/>
        <a:p>
          <a:r>
            <a:rPr lang="es-EC" dirty="0" smtClean="0"/>
            <a:t>Negocia los tratados internacionales</a:t>
          </a:r>
          <a:endParaRPr lang="es-EC" dirty="0"/>
        </a:p>
      </dgm:t>
    </dgm:pt>
    <dgm:pt modelId="{D4CA5F94-E5DB-41EA-A273-2078572B867D}" type="parTrans" cxnId="{1616FDAA-1F20-4317-833B-D2180CADE5D4}">
      <dgm:prSet/>
      <dgm:spPr/>
    </dgm:pt>
    <dgm:pt modelId="{1C34F3DF-1680-45E3-90E3-5ABD108BAB85}" type="sibTrans" cxnId="{1616FDAA-1F20-4317-833B-D2180CADE5D4}">
      <dgm:prSet/>
      <dgm:spPr/>
    </dgm:pt>
    <dgm:pt modelId="{6D4C66BF-7A90-4C7E-A2F5-CA9DEE31E987}" type="pres">
      <dgm:prSet presAssocID="{BC7D2FB4-5793-4E54-8B4C-6F7ECD0A03BD}" presName="Name0" presStyleCnt="0">
        <dgm:presLayoutVars>
          <dgm:dir/>
          <dgm:resizeHandles val="exact"/>
        </dgm:presLayoutVars>
      </dgm:prSet>
      <dgm:spPr/>
      <dgm:t>
        <a:bodyPr/>
        <a:lstStyle/>
        <a:p>
          <a:endParaRPr lang="es-EC"/>
        </a:p>
      </dgm:t>
    </dgm:pt>
    <dgm:pt modelId="{A3FCD6E7-7F11-45C7-937D-A4B4832105BF}" type="pres">
      <dgm:prSet presAssocID="{3D2E2536-7C00-4A93-B64D-B5B547D49ED3}" presName="node" presStyleLbl="node1" presStyleIdx="0" presStyleCnt="3">
        <dgm:presLayoutVars>
          <dgm:bulletEnabled val="1"/>
        </dgm:presLayoutVars>
      </dgm:prSet>
      <dgm:spPr/>
      <dgm:t>
        <a:bodyPr/>
        <a:lstStyle/>
        <a:p>
          <a:endParaRPr lang="es-EC"/>
        </a:p>
      </dgm:t>
    </dgm:pt>
    <dgm:pt modelId="{9D3EA76A-2201-4303-9BE4-C62D2CCFE59D}" type="pres">
      <dgm:prSet presAssocID="{12BA28C4-B99B-4841-B715-5D90F69DED9D}" presName="sibTrans" presStyleCnt="0"/>
      <dgm:spPr/>
      <dgm:t>
        <a:bodyPr/>
        <a:lstStyle/>
        <a:p>
          <a:endParaRPr lang="es-EC"/>
        </a:p>
      </dgm:t>
    </dgm:pt>
    <dgm:pt modelId="{1E03FA6B-8255-4B64-9FA6-EE73E53D9216}" type="pres">
      <dgm:prSet presAssocID="{66A8DD08-776A-4805-BFD0-43E8A8398D2F}" presName="node" presStyleLbl="node1" presStyleIdx="1" presStyleCnt="3">
        <dgm:presLayoutVars>
          <dgm:bulletEnabled val="1"/>
        </dgm:presLayoutVars>
      </dgm:prSet>
      <dgm:spPr/>
      <dgm:t>
        <a:bodyPr/>
        <a:lstStyle/>
        <a:p>
          <a:endParaRPr lang="es-EC"/>
        </a:p>
      </dgm:t>
    </dgm:pt>
    <dgm:pt modelId="{76DA4C56-BAB6-422A-86CF-DCB390ED1D81}" type="pres">
      <dgm:prSet presAssocID="{8EDC9D6C-312B-4BA0-8BE0-688DAF64186D}" presName="sibTrans" presStyleCnt="0"/>
      <dgm:spPr/>
      <dgm:t>
        <a:bodyPr/>
        <a:lstStyle/>
        <a:p>
          <a:endParaRPr lang="es-EC"/>
        </a:p>
      </dgm:t>
    </dgm:pt>
    <dgm:pt modelId="{D2E50BC1-DB20-4711-BCF3-B2B2D2E630E1}" type="pres">
      <dgm:prSet presAssocID="{BBDBF6E1-6C22-4913-A7FD-08C7FF27116E}" presName="node" presStyleLbl="node1" presStyleIdx="2" presStyleCnt="3">
        <dgm:presLayoutVars>
          <dgm:bulletEnabled val="1"/>
        </dgm:presLayoutVars>
      </dgm:prSet>
      <dgm:spPr/>
      <dgm:t>
        <a:bodyPr/>
        <a:lstStyle/>
        <a:p>
          <a:endParaRPr lang="es-EC"/>
        </a:p>
      </dgm:t>
    </dgm:pt>
  </dgm:ptLst>
  <dgm:cxnLst>
    <dgm:cxn modelId="{6D3B7D45-C18B-47F6-ABCE-092A78D8DD83}" srcId="{BBDBF6E1-6C22-4913-A7FD-08C7FF27116E}" destId="{7337152A-577A-48A9-84F7-2EED140B60B8}" srcOrd="4" destOrd="0" parTransId="{BD71CF30-F438-433C-A48F-1A72852323B9}" sibTransId="{775A14A7-CA95-43A7-B2FE-0A6FF2817B2B}"/>
    <dgm:cxn modelId="{0E8A302E-2EA8-4C07-9505-E544C2966575}" type="presOf" srcId="{7337152A-577A-48A9-84F7-2EED140B60B8}" destId="{D2E50BC1-DB20-4711-BCF3-B2B2D2E630E1}" srcOrd="0" destOrd="5" presId="urn:microsoft.com/office/officeart/2005/8/layout/hList6"/>
    <dgm:cxn modelId="{AEA880F9-968A-4FFA-A86C-3534E570AC94}" type="presOf" srcId="{A541ED11-7D8C-4D30-ADB8-51837549C135}" destId="{1E03FA6B-8255-4B64-9FA6-EE73E53D9216}" srcOrd="0" destOrd="2" presId="urn:microsoft.com/office/officeart/2005/8/layout/hList6"/>
    <dgm:cxn modelId="{579607F4-3D46-40E8-A2B1-B24D6BB0180F}" srcId="{BC7D2FB4-5793-4E54-8B4C-6F7ECD0A03BD}" destId="{3D2E2536-7C00-4A93-B64D-B5B547D49ED3}" srcOrd="0" destOrd="0" parTransId="{202E5022-6534-4EC3-9AC4-B3A1517392E3}" sibTransId="{12BA28C4-B99B-4841-B715-5D90F69DED9D}"/>
    <dgm:cxn modelId="{24C6B752-9377-44F9-AD0D-EAEA2E3EC3BB}" type="presOf" srcId="{BC7D2FB4-5793-4E54-8B4C-6F7ECD0A03BD}" destId="{6D4C66BF-7A90-4C7E-A2F5-CA9DEE31E987}" srcOrd="0" destOrd="0" presId="urn:microsoft.com/office/officeart/2005/8/layout/hList6"/>
    <dgm:cxn modelId="{1616FDAA-1F20-4317-833B-D2180CADE5D4}" srcId="{3D2E2536-7C00-4A93-B64D-B5B547D49ED3}" destId="{1D873D21-5C23-4522-884F-C28BEA6325A6}" srcOrd="1" destOrd="0" parTransId="{D4CA5F94-E5DB-41EA-A273-2078572B867D}" sibTransId="{1C34F3DF-1680-45E3-90E3-5ABD108BAB85}"/>
    <dgm:cxn modelId="{31FC012A-42A1-4EA3-B0EF-CBA6A1626983}" srcId="{BBDBF6E1-6C22-4913-A7FD-08C7FF27116E}" destId="{57752702-3560-494F-AA45-765B84C48714}" srcOrd="2" destOrd="0" parTransId="{610C5FF2-CDDA-4749-AE2C-9F26B7895CA3}" sibTransId="{9C158849-961E-4620-A525-24301FA2B4C5}"/>
    <dgm:cxn modelId="{7DA86A25-660F-40DF-8FEA-18289838040C}" type="presOf" srcId="{66A8DD08-776A-4805-BFD0-43E8A8398D2F}" destId="{1E03FA6B-8255-4B64-9FA6-EE73E53D9216}" srcOrd="0" destOrd="0" presId="urn:microsoft.com/office/officeart/2005/8/layout/hList6"/>
    <dgm:cxn modelId="{910BACB7-D25D-4CBD-8C82-F9458FC3CCEB}" type="presOf" srcId="{1D873D21-5C23-4522-884F-C28BEA6325A6}" destId="{A3FCD6E7-7F11-45C7-937D-A4B4832105BF}" srcOrd="0" destOrd="2" presId="urn:microsoft.com/office/officeart/2005/8/layout/hList6"/>
    <dgm:cxn modelId="{C4AD4A87-133D-4985-AA98-7663618D4767}" type="presOf" srcId="{A66A02E6-A9E6-43B2-AB4E-BDFB28DDE0B9}" destId="{D2E50BC1-DB20-4711-BCF3-B2B2D2E630E1}" srcOrd="0" destOrd="2" presId="urn:microsoft.com/office/officeart/2005/8/layout/hList6"/>
    <dgm:cxn modelId="{EE000047-F083-48FC-A231-416A3E5998C3}" srcId="{66A8DD08-776A-4805-BFD0-43E8A8398D2F}" destId="{1E3B2EB9-F13E-46BE-AAF4-7CA55260D37E}" srcOrd="2" destOrd="0" parTransId="{F32AD442-D3C4-4146-A145-3AC8BC43B53C}" sibTransId="{93A6C3ED-4F7B-44A1-B0D4-60184842A0CD}"/>
    <dgm:cxn modelId="{FF791D55-7F59-4AC2-96A9-A76DE1500E2D}" srcId="{BBDBF6E1-6C22-4913-A7FD-08C7FF27116E}" destId="{F3D32423-D6D5-46E3-8C2A-E93734C979B3}" srcOrd="3" destOrd="0" parTransId="{629CBAD9-C547-4E12-9EA7-A83B1775C1FE}" sibTransId="{0F70C615-59BC-4AD6-BA6B-DCAFE79E8DEF}"/>
    <dgm:cxn modelId="{7693A944-0653-4E73-9FB5-BB5D0808E4CC}" type="presOf" srcId="{31DAB49A-048D-4AD2-A3F0-C96F4F419AAB}" destId="{A3FCD6E7-7F11-45C7-937D-A4B4832105BF}" srcOrd="0" destOrd="1" presId="urn:microsoft.com/office/officeart/2005/8/layout/hList6"/>
    <dgm:cxn modelId="{1BB4FBC1-8986-4F58-A7EA-D15F95534C0B}" type="presOf" srcId="{C64D20C7-1F00-4456-8115-5345672FD6BC}" destId="{1E03FA6B-8255-4B64-9FA6-EE73E53D9216}" srcOrd="0" destOrd="1" presId="urn:microsoft.com/office/officeart/2005/8/layout/hList6"/>
    <dgm:cxn modelId="{04CCB372-5CB7-4987-9332-1E6E91CD3AA1}" type="presOf" srcId="{BBDBF6E1-6C22-4913-A7FD-08C7FF27116E}" destId="{D2E50BC1-DB20-4711-BCF3-B2B2D2E630E1}" srcOrd="0" destOrd="0" presId="urn:microsoft.com/office/officeart/2005/8/layout/hList6"/>
    <dgm:cxn modelId="{41D6FEEF-CEDB-4D83-A684-E19BB4AB6350}" type="presOf" srcId="{1E3B2EB9-F13E-46BE-AAF4-7CA55260D37E}" destId="{1E03FA6B-8255-4B64-9FA6-EE73E53D9216}" srcOrd="0" destOrd="3" presId="urn:microsoft.com/office/officeart/2005/8/layout/hList6"/>
    <dgm:cxn modelId="{E55CEFF8-064E-4DED-8DED-1DF1648FCF5C}" srcId="{66A8DD08-776A-4805-BFD0-43E8A8398D2F}" destId="{A541ED11-7D8C-4D30-ADB8-51837549C135}" srcOrd="1" destOrd="0" parTransId="{C05C06CA-836E-4A5A-94F2-C4690384013B}" sibTransId="{02B83E32-7A32-430A-BB54-A2040D643987}"/>
    <dgm:cxn modelId="{C4D797DF-75C4-4FAA-AC3C-47F432DFD693}" srcId="{BC7D2FB4-5793-4E54-8B4C-6F7ECD0A03BD}" destId="{66A8DD08-776A-4805-BFD0-43E8A8398D2F}" srcOrd="1" destOrd="0" parTransId="{1278F318-B667-4CBE-B5A9-78C0A7D0F8C1}" sibTransId="{8EDC9D6C-312B-4BA0-8BE0-688DAF64186D}"/>
    <dgm:cxn modelId="{82B1CE01-EB15-42D0-99BD-BBE7751CD179}" srcId="{BBDBF6E1-6C22-4913-A7FD-08C7FF27116E}" destId="{A66A02E6-A9E6-43B2-AB4E-BDFB28DDE0B9}" srcOrd="1" destOrd="0" parTransId="{35784A7D-9DBE-4354-801E-1D6ED837A9A6}" sibTransId="{4141CD9E-151F-4712-83E2-742101B17B1E}"/>
    <dgm:cxn modelId="{A9898B27-452D-4849-A732-2C7C861C2DDF}" srcId="{BBDBF6E1-6C22-4913-A7FD-08C7FF27116E}" destId="{97AE5675-3622-4D27-B452-9C3EF26E3D65}" srcOrd="0" destOrd="0" parTransId="{BD91B016-9328-4CFE-9A80-5015755A18F8}" sibTransId="{39AD71D6-7613-47BA-A8BC-A8699F1F32CB}"/>
    <dgm:cxn modelId="{2183D6F3-37BC-4500-A5A5-A53A2575BE33}" type="presOf" srcId="{F3D32423-D6D5-46E3-8C2A-E93734C979B3}" destId="{D2E50BC1-DB20-4711-BCF3-B2B2D2E630E1}" srcOrd="0" destOrd="4" presId="urn:microsoft.com/office/officeart/2005/8/layout/hList6"/>
    <dgm:cxn modelId="{78715A4E-DB88-46CF-9CD2-A781C0945150}" type="presOf" srcId="{97AE5675-3622-4D27-B452-9C3EF26E3D65}" destId="{D2E50BC1-DB20-4711-BCF3-B2B2D2E630E1}" srcOrd="0" destOrd="1" presId="urn:microsoft.com/office/officeart/2005/8/layout/hList6"/>
    <dgm:cxn modelId="{9274AFBD-D913-443A-83BB-5135ABB2E2A1}" type="presOf" srcId="{57752702-3560-494F-AA45-765B84C48714}" destId="{D2E50BC1-DB20-4711-BCF3-B2B2D2E630E1}" srcOrd="0" destOrd="3" presId="urn:microsoft.com/office/officeart/2005/8/layout/hList6"/>
    <dgm:cxn modelId="{DE509244-A9D9-440A-93A7-AFA6DB8F2905}" srcId="{3D2E2536-7C00-4A93-B64D-B5B547D49ED3}" destId="{31DAB49A-048D-4AD2-A3F0-C96F4F419AAB}" srcOrd="0" destOrd="0" parTransId="{BACBEA8F-95C4-4AD9-98E0-A86577D28F7A}" sibTransId="{AABB839D-EB3F-4121-AE7F-A62C5E86AC02}"/>
    <dgm:cxn modelId="{F421EC35-96B9-4A67-A19D-49156C40EF1C}" srcId="{66A8DD08-776A-4805-BFD0-43E8A8398D2F}" destId="{C64D20C7-1F00-4456-8115-5345672FD6BC}" srcOrd="0" destOrd="0" parTransId="{88CB8BAB-742A-42E9-BA71-CDAAFC47893F}" sibTransId="{561F6E0D-DE76-44DD-8EF4-9BE5B30E2447}"/>
    <dgm:cxn modelId="{D7A9B068-3643-4EE0-9CA4-1AFB89CC8BA1}" srcId="{BC7D2FB4-5793-4E54-8B4C-6F7ECD0A03BD}" destId="{BBDBF6E1-6C22-4913-A7FD-08C7FF27116E}" srcOrd="2" destOrd="0" parTransId="{48369B43-311B-4EF0-AD1E-3788E4DB53BB}" sibTransId="{40FD353C-6FB1-4CBE-B03D-BD28030C106B}"/>
    <dgm:cxn modelId="{2303B03C-0253-4858-9684-09A937817902}" type="presOf" srcId="{3D2E2536-7C00-4A93-B64D-B5B547D49ED3}" destId="{A3FCD6E7-7F11-45C7-937D-A4B4832105BF}" srcOrd="0" destOrd="0" presId="urn:microsoft.com/office/officeart/2005/8/layout/hList6"/>
    <dgm:cxn modelId="{8DD21395-41C4-42DF-A50D-1FBB9CEC8C8B}" type="presParOf" srcId="{6D4C66BF-7A90-4C7E-A2F5-CA9DEE31E987}" destId="{A3FCD6E7-7F11-45C7-937D-A4B4832105BF}" srcOrd="0" destOrd="0" presId="urn:microsoft.com/office/officeart/2005/8/layout/hList6"/>
    <dgm:cxn modelId="{0A2D4DAA-CCBA-4655-A131-8FB3DCB869C3}" type="presParOf" srcId="{6D4C66BF-7A90-4C7E-A2F5-CA9DEE31E987}" destId="{9D3EA76A-2201-4303-9BE4-C62D2CCFE59D}" srcOrd="1" destOrd="0" presId="urn:microsoft.com/office/officeart/2005/8/layout/hList6"/>
    <dgm:cxn modelId="{278FB358-9E52-4D40-85DA-EF7098F3E494}" type="presParOf" srcId="{6D4C66BF-7A90-4C7E-A2F5-CA9DEE31E987}" destId="{1E03FA6B-8255-4B64-9FA6-EE73E53D9216}" srcOrd="2" destOrd="0" presId="urn:microsoft.com/office/officeart/2005/8/layout/hList6"/>
    <dgm:cxn modelId="{30CBBEE9-2C45-44B0-A2D5-0960CF36EA1C}" type="presParOf" srcId="{6D4C66BF-7A90-4C7E-A2F5-CA9DEE31E987}" destId="{76DA4C56-BAB6-422A-86CF-DCB390ED1D81}" srcOrd="3" destOrd="0" presId="urn:microsoft.com/office/officeart/2005/8/layout/hList6"/>
    <dgm:cxn modelId="{B743A954-8873-40D3-B8DA-2794C087B6AB}" type="presParOf" srcId="{6D4C66BF-7A90-4C7E-A2F5-CA9DEE31E987}" destId="{D2E50BC1-DB20-4711-BCF3-B2B2D2E630E1}"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F8C1BC1-D071-4C6C-87A6-9F0589A887B2}" type="doc">
      <dgm:prSet loTypeId="urn:microsoft.com/office/officeart/2005/8/layout/vList4" loCatId="list" qsTypeId="urn:microsoft.com/office/officeart/2005/8/quickstyle/simple5" qsCatId="simple" csTypeId="urn:microsoft.com/office/officeart/2005/8/colors/colorful5" csCatId="colorful" phldr="1"/>
      <dgm:spPr/>
      <dgm:t>
        <a:bodyPr/>
        <a:lstStyle/>
        <a:p>
          <a:endParaRPr lang="es-EC"/>
        </a:p>
      </dgm:t>
    </dgm:pt>
    <dgm:pt modelId="{79C518FE-71F5-472E-A76E-6D2509A45F69}">
      <dgm:prSet phldrT="[Texto]" custT="1"/>
      <dgm:spPr>
        <a:gradFill flip="none" rotWithShape="0">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dgm:spPr>
      <dgm:t>
        <a:bodyPr/>
        <a:lstStyle/>
        <a:p>
          <a:r>
            <a:rPr lang="es-EC" sz="1000" b="1" cap="none" spc="0" dirty="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rPr>
            <a:t>BARRERAS ARANCELARIAS</a:t>
          </a:r>
        </a:p>
        <a:p>
          <a:r>
            <a:rPr lang="es-EC" sz="1000" b="1" cap="none" spc="0" dirty="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rPr>
            <a:t>DERECHOS ARANCELARIOS</a:t>
          </a:r>
        </a:p>
      </dgm:t>
    </dgm:pt>
    <dgm:pt modelId="{673AEA7E-E8AE-4D3D-88B3-A0B287C9BAE1}" type="parTrans" cxnId="{877F29CF-36EE-464F-8011-2896236045D2}">
      <dgm:prSet/>
      <dgm:spPr/>
      <dgm:t>
        <a:bodyPr/>
        <a:lstStyle/>
        <a:p>
          <a:endParaRPr lang="es-EC" sz="9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D856E351-F9A2-447D-8C00-5D0AD7396FE5}" type="sibTrans" cxnId="{877F29CF-36EE-464F-8011-2896236045D2}">
      <dgm:prSet/>
      <dgm:spPr/>
      <dgm:t>
        <a:bodyPr/>
        <a:lstStyle/>
        <a:p>
          <a:endParaRPr lang="es-EC" sz="9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E52FAB10-AE57-4BC6-8AD1-300156FF2EBE}">
      <dgm:prSet phldrT="[Texto]" custT="1"/>
      <dgm:spPr>
        <a:gradFill flip="none" rotWithShape="0">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dgm:spPr>
      <dgm:t>
        <a:bodyPr/>
        <a:lstStyle/>
        <a:p>
          <a:r>
            <a:rPr lang="es-EC" sz="10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rPr>
            <a:t>Aranceles ad valorem</a:t>
          </a:r>
        </a:p>
      </dgm:t>
    </dgm:pt>
    <dgm:pt modelId="{603B0C72-6F36-47BC-A76E-3BE5C54CF305}" type="parTrans" cxnId="{5B91D45E-C54D-44FE-B40D-A1ED9EA12B75}">
      <dgm:prSet/>
      <dgm:spPr/>
      <dgm:t>
        <a:bodyPr/>
        <a:lstStyle/>
        <a:p>
          <a:endParaRPr lang="es-EC" sz="9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D630C928-1296-445A-9281-34005A70F8EA}" type="sibTrans" cxnId="{5B91D45E-C54D-44FE-B40D-A1ED9EA12B75}">
      <dgm:prSet/>
      <dgm:spPr/>
      <dgm:t>
        <a:bodyPr/>
        <a:lstStyle/>
        <a:p>
          <a:endParaRPr lang="es-EC" sz="9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AB231404-18F1-41C5-A17E-BCCC33A45183}">
      <dgm:prSet phldrT="[Texto]" custT="1"/>
      <dgm:spPr>
        <a:gradFill flip="none" rotWithShape="0">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dgm:spPr>
      <dgm:t>
        <a:bodyPr/>
        <a:lstStyle/>
        <a:p>
          <a:endParaRPr lang="es-EC" sz="10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F048D5CE-D81B-4520-8602-DB0F8317F3F7}" type="parTrans" cxnId="{AE69F1F5-BF3F-47BE-BDDD-B34331C4D552}">
      <dgm:prSet/>
      <dgm:spPr/>
      <dgm:t>
        <a:bodyPr/>
        <a:lstStyle/>
        <a:p>
          <a:endParaRPr lang="es-EC" sz="9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1209181C-E024-4A7E-AC55-2C9E14639ABD}" type="sibTrans" cxnId="{AE69F1F5-BF3F-47BE-BDDD-B34331C4D552}">
      <dgm:prSet/>
      <dgm:spPr/>
      <dgm:t>
        <a:bodyPr/>
        <a:lstStyle/>
        <a:p>
          <a:endParaRPr lang="es-EC" sz="9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9BFB1EA0-2E14-43B1-85AA-3E81220A547B}">
      <dgm:prSet phldrT="[Texto]" custT="1"/>
      <dgm:spPr>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spPr>
      <dgm:t>
        <a:bodyPr/>
        <a:lstStyle/>
        <a:p>
          <a:r>
            <a:rPr lang="es-EC" sz="1000" b="1" cap="none" spc="0" dirty="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rPr>
            <a:t>BARRERAS NO ARANCELARIAS</a:t>
          </a:r>
        </a:p>
        <a:p>
          <a:r>
            <a:rPr lang="es-EC" sz="1000" b="0" cap="none" spc="0" dirty="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rPr>
            <a:t>Las más aplicadas son:</a:t>
          </a:r>
        </a:p>
      </dgm:t>
    </dgm:pt>
    <dgm:pt modelId="{4901CBA0-8B97-4813-AFA6-C4A2E5E978F0}" type="parTrans" cxnId="{D1512DDF-AF92-4629-9B9C-D876B47D73D5}">
      <dgm:prSet/>
      <dgm:spPr/>
      <dgm:t>
        <a:bodyPr/>
        <a:lstStyle/>
        <a:p>
          <a:endParaRPr lang="es-EC" sz="9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7614B0A2-5B05-4D84-ADB5-77EB3D94AB4F}" type="sibTrans" cxnId="{D1512DDF-AF92-4629-9B9C-D876B47D73D5}">
      <dgm:prSet/>
      <dgm:spPr/>
      <dgm:t>
        <a:bodyPr/>
        <a:lstStyle/>
        <a:p>
          <a:endParaRPr lang="es-EC" sz="9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86A2F7C5-3325-4051-8283-88DB7002B4F3}">
      <dgm:prSet phldrT="[Texto]" custT="1"/>
      <dgm:spPr>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spPr>
      <dgm:t>
        <a:bodyPr/>
        <a:lstStyle/>
        <a:p>
          <a:r>
            <a:rPr lang="es-EC" sz="10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rPr>
            <a:t>Barreras Sanitarias</a:t>
          </a:r>
        </a:p>
      </dgm:t>
    </dgm:pt>
    <dgm:pt modelId="{C1A23889-AA63-4D9C-B5B2-6E751FBA706D}" type="parTrans" cxnId="{82868F55-4D08-476F-9FDF-B6AEB49E8031}">
      <dgm:prSet/>
      <dgm:spPr/>
      <dgm:t>
        <a:bodyPr/>
        <a:lstStyle/>
        <a:p>
          <a:endParaRPr lang="es-EC" sz="9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11A96CAC-888A-4A72-A566-5FB4A3F45AA3}" type="sibTrans" cxnId="{82868F55-4D08-476F-9FDF-B6AEB49E8031}">
      <dgm:prSet/>
      <dgm:spPr/>
      <dgm:t>
        <a:bodyPr/>
        <a:lstStyle/>
        <a:p>
          <a:endParaRPr lang="es-EC" sz="9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5D02F324-5356-40E1-BB22-1C64C2660E6F}">
      <dgm:prSet phldrT="[Texto]" custT="1"/>
      <dgm:spPr>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spPr>
      <dgm:t>
        <a:bodyPr/>
        <a:lstStyle/>
        <a:p>
          <a:r>
            <a:rPr lang="es-EC" sz="10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rPr>
            <a:t>Barreras Técnicas</a:t>
          </a:r>
        </a:p>
      </dgm:t>
    </dgm:pt>
    <dgm:pt modelId="{149BF272-F8D6-4BEB-BC06-0584BCBAABC7}" type="parTrans" cxnId="{814C9FF0-A0F4-4B0F-9BE0-B8D8222A673A}">
      <dgm:prSet/>
      <dgm:spPr/>
      <dgm:t>
        <a:bodyPr/>
        <a:lstStyle/>
        <a:p>
          <a:endParaRPr lang="es-EC" sz="9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5D150240-13B1-4823-97ED-33DE44FE3EFF}" type="sibTrans" cxnId="{814C9FF0-A0F4-4B0F-9BE0-B8D8222A673A}">
      <dgm:prSet/>
      <dgm:spPr/>
      <dgm:t>
        <a:bodyPr/>
        <a:lstStyle/>
        <a:p>
          <a:endParaRPr lang="es-EC" sz="9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F70780FD-56DB-415F-8438-EE8808429A68}">
      <dgm:prSet phldrT="[Texto]" custT="1"/>
      <dgm:spPr>
        <a:gradFill flip="none" rotWithShape="0">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dgm:spPr>
      <dgm:t>
        <a:bodyPr/>
        <a:lstStyle/>
        <a:p>
          <a:r>
            <a:rPr lang="es-EC" sz="10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rPr>
            <a:t>Aranceles específicos</a:t>
          </a:r>
        </a:p>
      </dgm:t>
    </dgm:pt>
    <dgm:pt modelId="{5CE621B6-720D-4091-9A0A-29DCDE9CACC9}" type="parTrans" cxnId="{EB15121F-F391-47C6-AE9C-989F4E4BDE28}">
      <dgm:prSet/>
      <dgm:spPr/>
      <dgm:t>
        <a:bodyPr/>
        <a:lstStyle/>
        <a:p>
          <a:endParaRPr lang="es-EC" sz="9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E717274D-712D-40BC-B1D0-278213CD1689}" type="sibTrans" cxnId="{EB15121F-F391-47C6-AE9C-989F4E4BDE28}">
      <dgm:prSet/>
      <dgm:spPr/>
      <dgm:t>
        <a:bodyPr/>
        <a:lstStyle/>
        <a:p>
          <a:endParaRPr lang="es-EC" sz="9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DFB60994-533D-4354-A6DF-8F0C8A83BEA3}">
      <dgm:prSet phldrT="[Texto]" custT="1"/>
      <dgm:spPr>
        <a:gradFill flip="none" rotWithShape="0">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dgm:spPr>
      <dgm:t>
        <a:bodyPr/>
        <a:lstStyle/>
        <a:p>
          <a:r>
            <a:rPr lang="es-EC" sz="10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rPr>
            <a:t>Y sus  combinaciones</a:t>
          </a:r>
        </a:p>
      </dgm:t>
    </dgm:pt>
    <dgm:pt modelId="{1D55F410-BF01-456E-AD65-4FA55BFAD1D0}" type="parTrans" cxnId="{119F92E8-0D34-4200-BD40-77B14C58E132}">
      <dgm:prSet/>
      <dgm:spPr/>
      <dgm:t>
        <a:bodyPr/>
        <a:lstStyle/>
        <a:p>
          <a:endParaRPr lang="es-EC" sz="9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A24959E8-B993-471F-9C64-2A5D8CDB2FCF}" type="sibTrans" cxnId="{119F92E8-0D34-4200-BD40-77B14C58E132}">
      <dgm:prSet/>
      <dgm:spPr/>
      <dgm:t>
        <a:bodyPr/>
        <a:lstStyle/>
        <a:p>
          <a:endParaRPr lang="es-EC" sz="9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96F0663F-8586-4EB8-8650-47BEC610F400}" type="pres">
      <dgm:prSet presAssocID="{AF8C1BC1-D071-4C6C-87A6-9F0589A887B2}" presName="linear" presStyleCnt="0">
        <dgm:presLayoutVars>
          <dgm:dir/>
          <dgm:resizeHandles val="exact"/>
        </dgm:presLayoutVars>
      </dgm:prSet>
      <dgm:spPr/>
      <dgm:t>
        <a:bodyPr/>
        <a:lstStyle/>
        <a:p>
          <a:endParaRPr lang="es-EC"/>
        </a:p>
      </dgm:t>
    </dgm:pt>
    <dgm:pt modelId="{BC3C0AA6-95C6-44D1-B019-351A75339C85}" type="pres">
      <dgm:prSet presAssocID="{79C518FE-71F5-472E-A76E-6D2509A45F69}" presName="comp" presStyleCnt="0"/>
      <dgm:spPr/>
      <dgm:t>
        <a:bodyPr/>
        <a:lstStyle/>
        <a:p>
          <a:endParaRPr lang="es-EC"/>
        </a:p>
      </dgm:t>
    </dgm:pt>
    <dgm:pt modelId="{CDCDDC8F-67AE-4088-805F-142ABE1A1FD8}" type="pres">
      <dgm:prSet presAssocID="{79C518FE-71F5-472E-A76E-6D2509A45F69}" presName="box" presStyleLbl="node1" presStyleIdx="0" presStyleCnt="2" custLinFactNeighborX="-1238"/>
      <dgm:spPr/>
      <dgm:t>
        <a:bodyPr/>
        <a:lstStyle/>
        <a:p>
          <a:endParaRPr lang="es-EC"/>
        </a:p>
      </dgm:t>
    </dgm:pt>
    <dgm:pt modelId="{0FE873A6-2CC3-46DA-AFDA-7C0A77D794E2}" type="pres">
      <dgm:prSet presAssocID="{79C518FE-71F5-472E-A76E-6D2509A45F69}" presName="img" presStyleLbl="fgImgPlace1" presStyleIdx="0" presStyleCnt="2"/>
      <dgm:spPr>
        <a:blipFill rotWithShape="1">
          <a:blip xmlns:r="http://schemas.openxmlformats.org/officeDocument/2006/relationships" r:embed="rId1"/>
          <a:stretch>
            <a:fillRect/>
          </a:stretch>
        </a:blipFill>
      </dgm:spPr>
      <dgm:t>
        <a:bodyPr/>
        <a:lstStyle/>
        <a:p>
          <a:endParaRPr lang="es-EC"/>
        </a:p>
      </dgm:t>
    </dgm:pt>
    <dgm:pt modelId="{11F3F827-7354-4AAE-9891-EB9B632FB5AF}" type="pres">
      <dgm:prSet presAssocID="{79C518FE-71F5-472E-A76E-6D2509A45F69}" presName="text" presStyleLbl="node1" presStyleIdx="0" presStyleCnt="2">
        <dgm:presLayoutVars>
          <dgm:bulletEnabled val="1"/>
        </dgm:presLayoutVars>
      </dgm:prSet>
      <dgm:spPr/>
      <dgm:t>
        <a:bodyPr/>
        <a:lstStyle/>
        <a:p>
          <a:endParaRPr lang="es-EC"/>
        </a:p>
      </dgm:t>
    </dgm:pt>
    <dgm:pt modelId="{BCBE25E5-2CF8-4E6D-9388-FBFA5B9502C6}" type="pres">
      <dgm:prSet presAssocID="{D856E351-F9A2-447D-8C00-5D0AD7396FE5}" presName="spacer" presStyleCnt="0"/>
      <dgm:spPr/>
      <dgm:t>
        <a:bodyPr/>
        <a:lstStyle/>
        <a:p>
          <a:endParaRPr lang="es-EC"/>
        </a:p>
      </dgm:t>
    </dgm:pt>
    <dgm:pt modelId="{439E7DF2-7928-456F-8AF4-43E8B10893D4}" type="pres">
      <dgm:prSet presAssocID="{9BFB1EA0-2E14-43B1-85AA-3E81220A547B}" presName="comp" presStyleCnt="0"/>
      <dgm:spPr/>
      <dgm:t>
        <a:bodyPr/>
        <a:lstStyle/>
        <a:p>
          <a:endParaRPr lang="es-EC"/>
        </a:p>
      </dgm:t>
    </dgm:pt>
    <dgm:pt modelId="{FC0A1984-E218-42D5-9761-06AD4FBDD8D5}" type="pres">
      <dgm:prSet presAssocID="{9BFB1EA0-2E14-43B1-85AA-3E81220A547B}" presName="box" presStyleLbl="node1" presStyleIdx="1" presStyleCnt="2"/>
      <dgm:spPr/>
      <dgm:t>
        <a:bodyPr/>
        <a:lstStyle/>
        <a:p>
          <a:endParaRPr lang="es-EC"/>
        </a:p>
      </dgm:t>
    </dgm:pt>
    <dgm:pt modelId="{706913A0-8EB0-47BF-AC51-633BA997C078}" type="pres">
      <dgm:prSet presAssocID="{9BFB1EA0-2E14-43B1-85AA-3E81220A547B}" presName="img" presStyleLbl="fgImgPlace1" presStyleIdx="1" presStyleCnt="2"/>
      <dgm:spPr>
        <a:blipFill rotWithShape="1">
          <a:blip xmlns:r="http://schemas.openxmlformats.org/officeDocument/2006/relationships" r:embed="rId2"/>
          <a:stretch>
            <a:fillRect/>
          </a:stretch>
        </a:blipFill>
      </dgm:spPr>
      <dgm:t>
        <a:bodyPr/>
        <a:lstStyle/>
        <a:p>
          <a:endParaRPr lang="es-EC"/>
        </a:p>
      </dgm:t>
    </dgm:pt>
    <dgm:pt modelId="{9626CD95-2EF0-40C9-A2D5-623FE16C516F}" type="pres">
      <dgm:prSet presAssocID="{9BFB1EA0-2E14-43B1-85AA-3E81220A547B}" presName="text" presStyleLbl="node1" presStyleIdx="1" presStyleCnt="2">
        <dgm:presLayoutVars>
          <dgm:bulletEnabled val="1"/>
        </dgm:presLayoutVars>
      </dgm:prSet>
      <dgm:spPr/>
      <dgm:t>
        <a:bodyPr/>
        <a:lstStyle/>
        <a:p>
          <a:endParaRPr lang="es-EC"/>
        </a:p>
      </dgm:t>
    </dgm:pt>
  </dgm:ptLst>
  <dgm:cxnLst>
    <dgm:cxn modelId="{098524D6-8E01-4685-B8EE-1C227FCE4BC1}" type="presOf" srcId="{5D02F324-5356-40E1-BB22-1C64C2660E6F}" destId="{FC0A1984-E218-42D5-9761-06AD4FBDD8D5}" srcOrd="0" destOrd="2" presId="urn:microsoft.com/office/officeart/2005/8/layout/vList4"/>
    <dgm:cxn modelId="{BD097525-57A5-4780-BDFB-627A651A38D0}" type="presOf" srcId="{AB231404-18F1-41C5-A17E-BCCC33A45183}" destId="{11F3F827-7354-4AAE-9891-EB9B632FB5AF}" srcOrd="1" destOrd="4" presId="urn:microsoft.com/office/officeart/2005/8/layout/vList4"/>
    <dgm:cxn modelId="{D86AD9C2-6D5B-4CAB-9CEB-ACAF59CC49F4}" type="presOf" srcId="{E52FAB10-AE57-4BC6-8AD1-300156FF2EBE}" destId="{11F3F827-7354-4AAE-9891-EB9B632FB5AF}" srcOrd="1" destOrd="1" presId="urn:microsoft.com/office/officeart/2005/8/layout/vList4"/>
    <dgm:cxn modelId="{EB15121F-F391-47C6-AE9C-989F4E4BDE28}" srcId="{79C518FE-71F5-472E-A76E-6D2509A45F69}" destId="{F70780FD-56DB-415F-8438-EE8808429A68}" srcOrd="1" destOrd="0" parTransId="{5CE621B6-720D-4091-9A0A-29DCDE9CACC9}" sibTransId="{E717274D-712D-40BC-B1D0-278213CD1689}"/>
    <dgm:cxn modelId="{60379626-74DC-4FBE-BBD5-906C689E9077}" type="presOf" srcId="{5D02F324-5356-40E1-BB22-1C64C2660E6F}" destId="{9626CD95-2EF0-40C9-A2D5-623FE16C516F}" srcOrd="1" destOrd="2" presId="urn:microsoft.com/office/officeart/2005/8/layout/vList4"/>
    <dgm:cxn modelId="{119F92E8-0D34-4200-BD40-77B14C58E132}" srcId="{79C518FE-71F5-472E-A76E-6D2509A45F69}" destId="{DFB60994-533D-4354-A6DF-8F0C8A83BEA3}" srcOrd="2" destOrd="0" parTransId="{1D55F410-BF01-456E-AD65-4FA55BFAD1D0}" sibTransId="{A24959E8-B993-471F-9C64-2A5D8CDB2FCF}"/>
    <dgm:cxn modelId="{814C9FF0-A0F4-4B0F-9BE0-B8D8222A673A}" srcId="{9BFB1EA0-2E14-43B1-85AA-3E81220A547B}" destId="{5D02F324-5356-40E1-BB22-1C64C2660E6F}" srcOrd="1" destOrd="0" parTransId="{149BF272-F8D6-4BEB-BC06-0584BCBAABC7}" sibTransId="{5D150240-13B1-4823-97ED-33DE44FE3EFF}"/>
    <dgm:cxn modelId="{63A6285A-DDA4-48F2-ABE9-651724B06D26}" type="presOf" srcId="{F70780FD-56DB-415F-8438-EE8808429A68}" destId="{11F3F827-7354-4AAE-9891-EB9B632FB5AF}" srcOrd="1" destOrd="2" presId="urn:microsoft.com/office/officeart/2005/8/layout/vList4"/>
    <dgm:cxn modelId="{319590B6-6E5A-4D93-890C-C8380F4553D3}" type="presOf" srcId="{DFB60994-533D-4354-A6DF-8F0C8A83BEA3}" destId="{CDCDDC8F-67AE-4088-805F-142ABE1A1FD8}" srcOrd="0" destOrd="3" presId="urn:microsoft.com/office/officeart/2005/8/layout/vList4"/>
    <dgm:cxn modelId="{75D9D379-D085-4513-9021-90EE420CB1C6}" type="presOf" srcId="{9BFB1EA0-2E14-43B1-85AA-3E81220A547B}" destId="{FC0A1984-E218-42D5-9761-06AD4FBDD8D5}" srcOrd="0" destOrd="0" presId="urn:microsoft.com/office/officeart/2005/8/layout/vList4"/>
    <dgm:cxn modelId="{3B7099DD-83E1-40C9-B548-E6083B95034F}" type="presOf" srcId="{86A2F7C5-3325-4051-8283-88DB7002B4F3}" destId="{9626CD95-2EF0-40C9-A2D5-623FE16C516F}" srcOrd="1" destOrd="1" presId="urn:microsoft.com/office/officeart/2005/8/layout/vList4"/>
    <dgm:cxn modelId="{F1FA3038-8EB5-4DF1-B9D7-8DCBE387B2E0}" type="presOf" srcId="{86A2F7C5-3325-4051-8283-88DB7002B4F3}" destId="{FC0A1984-E218-42D5-9761-06AD4FBDD8D5}" srcOrd="0" destOrd="1" presId="urn:microsoft.com/office/officeart/2005/8/layout/vList4"/>
    <dgm:cxn modelId="{82868F55-4D08-476F-9FDF-B6AEB49E8031}" srcId="{9BFB1EA0-2E14-43B1-85AA-3E81220A547B}" destId="{86A2F7C5-3325-4051-8283-88DB7002B4F3}" srcOrd="0" destOrd="0" parTransId="{C1A23889-AA63-4D9C-B5B2-6E751FBA706D}" sibTransId="{11A96CAC-888A-4A72-A566-5FB4A3F45AA3}"/>
    <dgm:cxn modelId="{877F29CF-36EE-464F-8011-2896236045D2}" srcId="{AF8C1BC1-D071-4C6C-87A6-9F0589A887B2}" destId="{79C518FE-71F5-472E-A76E-6D2509A45F69}" srcOrd="0" destOrd="0" parTransId="{673AEA7E-E8AE-4D3D-88B3-A0B287C9BAE1}" sibTransId="{D856E351-F9A2-447D-8C00-5D0AD7396FE5}"/>
    <dgm:cxn modelId="{466D0623-2468-4BED-94F7-D4DD067AF3AB}" type="presOf" srcId="{E52FAB10-AE57-4BC6-8AD1-300156FF2EBE}" destId="{CDCDDC8F-67AE-4088-805F-142ABE1A1FD8}" srcOrd="0" destOrd="1" presId="urn:microsoft.com/office/officeart/2005/8/layout/vList4"/>
    <dgm:cxn modelId="{BDE38EE5-CEA4-44DA-B62F-5556B601E5B2}" type="presOf" srcId="{AB231404-18F1-41C5-A17E-BCCC33A45183}" destId="{CDCDDC8F-67AE-4088-805F-142ABE1A1FD8}" srcOrd="0" destOrd="4" presId="urn:microsoft.com/office/officeart/2005/8/layout/vList4"/>
    <dgm:cxn modelId="{5C09ADAF-612B-4D3F-B5D9-2B8FCD71A56A}" type="presOf" srcId="{79C518FE-71F5-472E-A76E-6D2509A45F69}" destId="{11F3F827-7354-4AAE-9891-EB9B632FB5AF}" srcOrd="1" destOrd="0" presId="urn:microsoft.com/office/officeart/2005/8/layout/vList4"/>
    <dgm:cxn modelId="{D1512DDF-AF92-4629-9B9C-D876B47D73D5}" srcId="{AF8C1BC1-D071-4C6C-87A6-9F0589A887B2}" destId="{9BFB1EA0-2E14-43B1-85AA-3E81220A547B}" srcOrd="1" destOrd="0" parTransId="{4901CBA0-8B97-4813-AFA6-C4A2E5E978F0}" sibTransId="{7614B0A2-5B05-4D84-ADB5-77EB3D94AB4F}"/>
    <dgm:cxn modelId="{0B9D1EC7-9B98-4AAC-A2BF-A3CC78E9947D}" type="presOf" srcId="{DFB60994-533D-4354-A6DF-8F0C8A83BEA3}" destId="{11F3F827-7354-4AAE-9891-EB9B632FB5AF}" srcOrd="1" destOrd="3" presId="urn:microsoft.com/office/officeart/2005/8/layout/vList4"/>
    <dgm:cxn modelId="{B0374925-5AE6-4B97-A103-33FE89DD6602}" type="presOf" srcId="{79C518FE-71F5-472E-A76E-6D2509A45F69}" destId="{CDCDDC8F-67AE-4088-805F-142ABE1A1FD8}" srcOrd="0" destOrd="0" presId="urn:microsoft.com/office/officeart/2005/8/layout/vList4"/>
    <dgm:cxn modelId="{1816F6F5-3C4C-40DF-B6E9-B9EFF34C76EE}" type="presOf" srcId="{9BFB1EA0-2E14-43B1-85AA-3E81220A547B}" destId="{9626CD95-2EF0-40C9-A2D5-623FE16C516F}" srcOrd="1" destOrd="0" presId="urn:microsoft.com/office/officeart/2005/8/layout/vList4"/>
    <dgm:cxn modelId="{AE69F1F5-BF3F-47BE-BDDD-B34331C4D552}" srcId="{79C518FE-71F5-472E-A76E-6D2509A45F69}" destId="{AB231404-18F1-41C5-A17E-BCCC33A45183}" srcOrd="3" destOrd="0" parTransId="{F048D5CE-D81B-4520-8602-DB0F8317F3F7}" sibTransId="{1209181C-E024-4A7E-AC55-2C9E14639ABD}"/>
    <dgm:cxn modelId="{5B91D45E-C54D-44FE-B40D-A1ED9EA12B75}" srcId="{79C518FE-71F5-472E-A76E-6D2509A45F69}" destId="{E52FAB10-AE57-4BC6-8AD1-300156FF2EBE}" srcOrd="0" destOrd="0" parTransId="{603B0C72-6F36-47BC-A76E-3BE5C54CF305}" sibTransId="{D630C928-1296-445A-9281-34005A70F8EA}"/>
    <dgm:cxn modelId="{1996F730-CA83-4DBC-97D7-CD26DA78C132}" type="presOf" srcId="{F70780FD-56DB-415F-8438-EE8808429A68}" destId="{CDCDDC8F-67AE-4088-805F-142ABE1A1FD8}" srcOrd="0" destOrd="2" presId="urn:microsoft.com/office/officeart/2005/8/layout/vList4"/>
    <dgm:cxn modelId="{97BA0350-755F-4705-B150-D582952729F1}" type="presOf" srcId="{AF8C1BC1-D071-4C6C-87A6-9F0589A887B2}" destId="{96F0663F-8586-4EB8-8650-47BEC610F400}" srcOrd="0" destOrd="0" presId="urn:microsoft.com/office/officeart/2005/8/layout/vList4"/>
    <dgm:cxn modelId="{BA5FC9FD-C205-4DCC-B9A7-A07EB01CF60B}" type="presParOf" srcId="{96F0663F-8586-4EB8-8650-47BEC610F400}" destId="{BC3C0AA6-95C6-44D1-B019-351A75339C85}" srcOrd="0" destOrd="0" presId="urn:microsoft.com/office/officeart/2005/8/layout/vList4"/>
    <dgm:cxn modelId="{C95D0C3E-7EDD-4532-9C42-E4BD73E67A48}" type="presParOf" srcId="{BC3C0AA6-95C6-44D1-B019-351A75339C85}" destId="{CDCDDC8F-67AE-4088-805F-142ABE1A1FD8}" srcOrd="0" destOrd="0" presId="urn:microsoft.com/office/officeart/2005/8/layout/vList4"/>
    <dgm:cxn modelId="{56C9D7EB-C694-4C00-9BC1-A3FD70E14008}" type="presParOf" srcId="{BC3C0AA6-95C6-44D1-B019-351A75339C85}" destId="{0FE873A6-2CC3-46DA-AFDA-7C0A77D794E2}" srcOrd="1" destOrd="0" presId="urn:microsoft.com/office/officeart/2005/8/layout/vList4"/>
    <dgm:cxn modelId="{C9D96DE0-6C7C-4849-885E-697F56F0E860}" type="presParOf" srcId="{BC3C0AA6-95C6-44D1-B019-351A75339C85}" destId="{11F3F827-7354-4AAE-9891-EB9B632FB5AF}" srcOrd="2" destOrd="0" presId="urn:microsoft.com/office/officeart/2005/8/layout/vList4"/>
    <dgm:cxn modelId="{776284D8-6336-47A0-B885-5571EA58322F}" type="presParOf" srcId="{96F0663F-8586-4EB8-8650-47BEC610F400}" destId="{BCBE25E5-2CF8-4E6D-9388-FBFA5B9502C6}" srcOrd="1" destOrd="0" presId="urn:microsoft.com/office/officeart/2005/8/layout/vList4"/>
    <dgm:cxn modelId="{D08A8A2A-5D3F-4F11-94D1-A7D9FE08B63A}" type="presParOf" srcId="{96F0663F-8586-4EB8-8650-47BEC610F400}" destId="{439E7DF2-7928-456F-8AF4-43E8B10893D4}" srcOrd="2" destOrd="0" presId="urn:microsoft.com/office/officeart/2005/8/layout/vList4"/>
    <dgm:cxn modelId="{36661E3A-40E4-4A16-91BD-1033ED75DD6D}" type="presParOf" srcId="{439E7DF2-7928-456F-8AF4-43E8B10893D4}" destId="{FC0A1984-E218-42D5-9761-06AD4FBDD8D5}" srcOrd="0" destOrd="0" presId="urn:microsoft.com/office/officeart/2005/8/layout/vList4"/>
    <dgm:cxn modelId="{C3949DFE-4C66-4F68-B15E-C149054D03C9}" type="presParOf" srcId="{439E7DF2-7928-456F-8AF4-43E8B10893D4}" destId="{706913A0-8EB0-47BF-AC51-633BA997C078}" srcOrd="1" destOrd="0" presId="urn:microsoft.com/office/officeart/2005/8/layout/vList4"/>
    <dgm:cxn modelId="{F48EB59E-7E55-44D2-8791-7EF46983F89C}" type="presParOf" srcId="{439E7DF2-7928-456F-8AF4-43E8B10893D4}" destId="{9626CD95-2EF0-40C9-A2D5-623FE16C516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B1102F8-3470-4DA5-B577-7E861CADFE82}" type="doc">
      <dgm:prSet loTypeId="urn:microsoft.com/office/officeart/2005/8/layout/hierarchy2" loCatId="hierarchy" qsTypeId="urn:microsoft.com/office/officeart/2005/8/quickstyle/3d2" qsCatId="3D" csTypeId="urn:microsoft.com/office/officeart/2005/8/colors/accent2_2" csCatId="accent2" phldr="1"/>
      <dgm:spPr/>
      <dgm:t>
        <a:bodyPr/>
        <a:lstStyle/>
        <a:p>
          <a:endParaRPr lang="es-EC"/>
        </a:p>
      </dgm:t>
    </dgm:pt>
    <dgm:pt modelId="{C6ED65A8-C936-4BC3-A80E-49A3EA8A6C19}">
      <dgm:prSet phldrT="[Text]"/>
      <dgm:spPr/>
      <dgm:t>
        <a:bodyPr/>
        <a:lstStyle/>
        <a:p>
          <a:r>
            <a:rPr lang="es-EC" dirty="0" smtClean="0"/>
            <a:t>Derechos arancelarios</a:t>
          </a:r>
          <a:endParaRPr lang="es-EC" dirty="0"/>
        </a:p>
      </dgm:t>
    </dgm:pt>
    <dgm:pt modelId="{3FF77B82-8629-48D8-A4BF-FA7829304044}" type="parTrans" cxnId="{A04858B5-C63E-482D-A6FC-857FF35FE3BC}">
      <dgm:prSet/>
      <dgm:spPr/>
      <dgm:t>
        <a:bodyPr/>
        <a:lstStyle/>
        <a:p>
          <a:endParaRPr lang="es-EC"/>
        </a:p>
      </dgm:t>
    </dgm:pt>
    <dgm:pt modelId="{4A92C655-BC90-4650-8978-B70CF1A22BC2}" type="sibTrans" cxnId="{A04858B5-C63E-482D-A6FC-857FF35FE3BC}">
      <dgm:prSet/>
      <dgm:spPr/>
      <dgm:t>
        <a:bodyPr/>
        <a:lstStyle/>
        <a:p>
          <a:endParaRPr lang="es-EC"/>
        </a:p>
      </dgm:t>
    </dgm:pt>
    <dgm:pt modelId="{02C45FB7-E69A-43E3-9949-847C57F7BE3A}">
      <dgm:prSet phldrT="[Text]"/>
      <dgm:spPr/>
      <dgm:t>
        <a:bodyPr/>
        <a:lstStyle/>
        <a:p>
          <a:r>
            <a:rPr lang="es-EC" dirty="0" smtClean="0"/>
            <a:t>Ad </a:t>
          </a:r>
          <a:r>
            <a:rPr lang="es-EC" dirty="0" err="1" smtClean="0"/>
            <a:t>Valorem</a:t>
          </a:r>
          <a:endParaRPr lang="es-EC" dirty="0"/>
        </a:p>
      </dgm:t>
    </dgm:pt>
    <dgm:pt modelId="{180B57AB-E119-42ED-B8F4-3D353CF5B7C2}" type="parTrans" cxnId="{BE5CCAC2-C6AE-4B6E-AA05-1044F912E642}">
      <dgm:prSet/>
      <dgm:spPr/>
      <dgm:t>
        <a:bodyPr/>
        <a:lstStyle/>
        <a:p>
          <a:endParaRPr lang="es-EC"/>
        </a:p>
      </dgm:t>
    </dgm:pt>
    <dgm:pt modelId="{B9AE4608-F62E-4473-BA9C-929AA9059A77}" type="sibTrans" cxnId="{BE5CCAC2-C6AE-4B6E-AA05-1044F912E642}">
      <dgm:prSet/>
      <dgm:spPr/>
      <dgm:t>
        <a:bodyPr/>
        <a:lstStyle/>
        <a:p>
          <a:endParaRPr lang="es-EC"/>
        </a:p>
      </dgm:t>
    </dgm:pt>
    <dgm:pt modelId="{CFD0BD96-7F5E-4104-816E-200A377AFF01}">
      <dgm:prSet phldrT="[Text]"/>
      <dgm:spPr/>
      <dgm:t>
        <a:bodyPr/>
        <a:lstStyle/>
        <a:p>
          <a:r>
            <a:rPr lang="es-EC" dirty="0" smtClean="0"/>
            <a:t>Porcentaje aplicado al valor de la mercancía en la aduana</a:t>
          </a:r>
          <a:endParaRPr lang="es-EC" dirty="0"/>
        </a:p>
      </dgm:t>
    </dgm:pt>
    <dgm:pt modelId="{99A3886A-8118-4C82-B4A6-B40540C83E3E}" type="parTrans" cxnId="{FF43E7F1-BC1B-4FF2-B5D2-B0F988793BBC}">
      <dgm:prSet/>
      <dgm:spPr/>
      <dgm:t>
        <a:bodyPr/>
        <a:lstStyle/>
        <a:p>
          <a:endParaRPr lang="es-EC"/>
        </a:p>
      </dgm:t>
    </dgm:pt>
    <dgm:pt modelId="{0819AC9D-8029-40D6-96FA-1A963A2F23AC}" type="sibTrans" cxnId="{FF43E7F1-BC1B-4FF2-B5D2-B0F988793BBC}">
      <dgm:prSet/>
      <dgm:spPr/>
      <dgm:t>
        <a:bodyPr/>
        <a:lstStyle/>
        <a:p>
          <a:endParaRPr lang="es-EC"/>
        </a:p>
      </dgm:t>
    </dgm:pt>
    <dgm:pt modelId="{2B7AEABC-0132-466D-92BE-F16F09BBB791}">
      <dgm:prSet phldrT="[Text]"/>
      <dgm:spPr/>
      <dgm:t>
        <a:bodyPr/>
        <a:lstStyle/>
        <a:p>
          <a:r>
            <a:rPr lang="es-EC" dirty="0" smtClean="0"/>
            <a:t>Específicos</a:t>
          </a:r>
          <a:endParaRPr lang="es-EC" dirty="0"/>
        </a:p>
      </dgm:t>
    </dgm:pt>
    <dgm:pt modelId="{4DE319E5-EDB6-439A-AF90-55BED0FCD624}" type="parTrans" cxnId="{A041EDC1-AB3C-4423-A49D-F0BC8DA70864}">
      <dgm:prSet/>
      <dgm:spPr/>
      <dgm:t>
        <a:bodyPr/>
        <a:lstStyle/>
        <a:p>
          <a:endParaRPr lang="es-EC"/>
        </a:p>
      </dgm:t>
    </dgm:pt>
    <dgm:pt modelId="{E0DA947B-19C2-41F6-BA20-46B458E79CA5}" type="sibTrans" cxnId="{A041EDC1-AB3C-4423-A49D-F0BC8DA70864}">
      <dgm:prSet/>
      <dgm:spPr/>
      <dgm:t>
        <a:bodyPr/>
        <a:lstStyle/>
        <a:p>
          <a:endParaRPr lang="es-EC"/>
        </a:p>
      </dgm:t>
    </dgm:pt>
    <dgm:pt modelId="{3EE9DF08-D56C-46A2-A227-A7DB9627420E}">
      <dgm:prSet phldrT="[Text]"/>
      <dgm:spPr/>
      <dgm:t>
        <a:bodyPr/>
        <a:lstStyle/>
        <a:p>
          <a:r>
            <a:rPr lang="es-EC" dirty="0" smtClean="0"/>
            <a:t>Expresado en unidad de medida</a:t>
          </a:r>
          <a:endParaRPr lang="es-EC" dirty="0"/>
        </a:p>
      </dgm:t>
    </dgm:pt>
    <dgm:pt modelId="{75ED13CA-ABC9-4B2B-8073-C830AC56C652}" type="parTrans" cxnId="{42504760-1C96-450E-AA5B-9DDDDEB4FEA5}">
      <dgm:prSet/>
      <dgm:spPr/>
      <dgm:t>
        <a:bodyPr/>
        <a:lstStyle/>
        <a:p>
          <a:endParaRPr lang="es-EC"/>
        </a:p>
      </dgm:t>
    </dgm:pt>
    <dgm:pt modelId="{93D6D832-D428-46DA-BBB7-B9B17AF3BD6B}" type="sibTrans" cxnId="{42504760-1C96-450E-AA5B-9DDDDEB4FEA5}">
      <dgm:prSet/>
      <dgm:spPr/>
      <dgm:t>
        <a:bodyPr/>
        <a:lstStyle/>
        <a:p>
          <a:endParaRPr lang="es-EC"/>
        </a:p>
      </dgm:t>
    </dgm:pt>
    <dgm:pt modelId="{70F2DE1A-D2BE-4EA4-9555-ADB70678CF85}">
      <dgm:prSet/>
      <dgm:spPr/>
      <dgm:t>
        <a:bodyPr/>
        <a:lstStyle/>
        <a:p>
          <a:r>
            <a:rPr lang="es-EC" dirty="0" smtClean="0"/>
            <a:t>Mixtos</a:t>
          </a:r>
          <a:endParaRPr lang="es-EC" dirty="0"/>
        </a:p>
      </dgm:t>
    </dgm:pt>
    <dgm:pt modelId="{096A30FD-84F3-46F7-845D-29FF042F5570}" type="parTrans" cxnId="{D38CE227-A220-45D5-8227-4AB20DF80E16}">
      <dgm:prSet/>
      <dgm:spPr/>
      <dgm:t>
        <a:bodyPr/>
        <a:lstStyle/>
        <a:p>
          <a:endParaRPr lang="es-EC"/>
        </a:p>
      </dgm:t>
    </dgm:pt>
    <dgm:pt modelId="{2B02E1FC-5F62-4631-BF37-50445C02130D}" type="sibTrans" cxnId="{D38CE227-A220-45D5-8227-4AB20DF80E16}">
      <dgm:prSet/>
      <dgm:spPr/>
      <dgm:t>
        <a:bodyPr/>
        <a:lstStyle/>
        <a:p>
          <a:endParaRPr lang="es-EC"/>
        </a:p>
      </dgm:t>
    </dgm:pt>
    <dgm:pt modelId="{7C0B6C3E-97FD-4D42-92C7-7E66908F3AC6}">
      <dgm:prSet/>
      <dgm:spPr/>
      <dgm:t>
        <a:bodyPr/>
        <a:lstStyle/>
        <a:p>
          <a:r>
            <a:rPr lang="es-EC" dirty="0" smtClean="0"/>
            <a:t>Combinación de los anteriores</a:t>
          </a:r>
          <a:endParaRPr lang="es-EC" dirty="0"/>
        </a:p>
      </dgm:t>
    </dgm:pt>
    <dgm:pt modelId="{8AC4281F-0F14-46F0-95ED-991461083272}" type="parTrans" cxnId="{FAC156EE-D23C-41BE-A76D-BADE90C3708B}">
      <dgm:prSet/>
      <dgm:spPr/>
      <dgm:t>
        <a:bodyPr/>
        <a:lstStyle/>
        <a:p>
          <a:endParaRPr lang="es-EC"/>
        </a:p>
      </dgm:t>
    </dgm:pt>
    <dgm:pt modelId="{878869B1-1A50-4DE4-AB77-AE92446C85FC}" type="sibTrans" cxnId="{FAC156EE-D23C-41BE-A76D-BADE90C3708B}">
      <dgm:prSet/>
      <dgm:spPr/>
      <dgm:t>
        <a:bodyPr/>
        <a:lstStyle/>
        <a:p>
          <a:endParaRPr lang="es-EC"/>
        </a:p>
      </dgm:t>
    </dgm:pt>
    <dgm:pt modelId="{7981184C-F55A-434D-B462-2C5EFD2FE5F6}" type="pres">
      <dgm:prSet presAssocID="{4B1102F8-3470-4DA5-B577-7E861CADFE82}" presName="diagram" presStyleCnt="0">
        <dgm:presLayoutVars>
          <dgm:chPref val="1"/>
          <dgm:dir/>
          <dgm:animOne val="branch"/>
          <dgm:animLvl val="lvl"/>
          <dgm:resizeHandles val="exact"/>
        </dgm:presLayoutVars>
      </dgm:prSet>
      <dgm:spPr/>
      <dgm:t>
        <a:bodyPr/>
        <a:lstStyle/>
        <a:p>
          <a:endParaRPr lang="es-EC"/>
        </a:p>
      </dgm:t>
    </dgm:pt>
    <dgm:pt modelId="{CFBA80AF-5ACF-4174-92ED-55C653D665CA}" type="pres">
      <dgm:prSet presAssocID="{C6ED65A8-C936-4BC3-A80E-49A3EA8A6C19}" presName="root1" presStyleCnt="0"/>
      <dgm:spPr/>
      <dgm:t>
        <a:bodyPr/>
        <a:lstStyle/>
        <a:p>
          <a:endParaRPr lang="es-EC"/>
        </a:p>
      </dgm:t>
    </dgm:pt>
    <dgm:pt modelId="{B5406120-CC2D-4E42-B465-6A8B530A94B9}" type="pres">
      <dgm:prSet presAssocID="{C6ED65A8-C936-4BC3-A80E-49A3EA8A6C19}" presName="LevelOneTextNode" presStyleLbl="node0" presStyleIdx="0" presStyleCnt="1">
        <dgm:presLayoutVars>
          <dgm:chPref val="3"/>
        </dgm:presLayoutVars>
      </dgm:prSet>
      <dgm:spPr/>
      <dgm:t>
        <a:bodyPr/>
        <a:lstStyle/>
        <a:p>
          <a:endParaRPr lang="es-EC"/>
        </a:p>
      </dgm:t>
    </dgm:pt>
    <dgm:pt modelId="{8F304A73-D67D-4721-B439-30F507DAD3D7}" type="pres">
      <dgm:prSet presAssocID="{C6ED65A8-C936-4BC3-A80E-49A3EA8A6C19}" presName="level2hierChild" presStyleCnt="0"/>
      <dgm:spPr/>
      <dgm:t>
        <a:bodyPr/>
        <a:lstStyle/>
        <a:p>
          <a:endParaRPr lang="es-EC"/>
        </a:p>
      </dgm:t>
    </dgm:pt>
    <dgm:pt modelId="{22793FBC-E428-4E59-BC68-2A5570E8D5DF}" type="pres">
      <dgm:prSet presAssocID="{180B57AB-E119-42ED-B8F4-3D353CF5B7C2}" presName="conn2-1" presStyleLbl="parChTrans1D2" presStyleIdx="0" presStyleCnt="3"/>
      <dgm:spPr/>
      <dgm:t>
        <a:bodyPr/>
        <a:lstStyle/>
        <a:p>
          <a:endParaRPr lang="es-EC"/>
        </a:p>
      </dgm:t>
    </dgm:pt>
    <dgm:pt modelId="{CA8CB928-7EA5-4206-BFA6-C6882DEF20F8}" type="pres">
      <dgm:prSet presAssocID="{180B57AB-E119-42ED-B8F4-3D353CF5B7C2}" presName="connTx" presStyleLbl="parChTrans1D2" presStyleIdx="0" presStyleCnt="3"/>
      <dgm:spPr/>
      <dgm:t>
        <a:bodyPr/>
        <a:lstStyle/>
        <a:p>
          <a:endParaRPr lang="es-EC"/>
        </a:p>
      </dgm:t>
    </dgm:pt>
    <dgm:pt modelId="{42366FDB-5453-4D7E-A982-2F0828C97843}" type="pres">
      <dgm:prSet presAssocID="{02C45FB7-E69A-43E3-9949-847C57F7BE3A}" presName="root2" presStyleCnt="0"/>
      <dgm:spPr/>
      <dgm:t>
        <a:bodyPr/>
        <a:lstStyle/>
        <a:p>
          <a:endParaRPr lang="es-EC"/>
        </a:p>
      </dgm:t>
    </dgm:pt>
    <dgm:pt modelId="{3E3884C2-3BD9-453E-886F-CA8CC99D3345}" type="pres">
      <dgm:prSet presAssocID="{02C45FB7-E69A-43E3-9949-847C57F7BE3A}" presName="LevelTwoTextNode" presStyleLbl="node2" presStyleIdx="0" presStyleCnt="3">
        <dgm:presLayoutVars>
          <dgm:chPref val="3"/>
        </dgm:presLayoutVars>
      </dgm:prSet>
      <dgm:spPr/>
      <dgm:t>
        <a:bodyPr/>
        <a:lstStyle/>
        <a:p>
          <a:endParaRPr lang="es-EC"/>
        </a:p>
      </dgm:t>
    </dgm:pt>
    <dgm:pt modelId="{A6827C5E-E6EF-45B0-919D-36F26C932211}" type="pres">
      <dgm:prSet presAssocID="{02C45FB7-E69A-43E3-9949-847C57F7BE3A}" presName="level3hierChild" presStyleCnt="0"/>
      <dgm:spPr/>
      <dgm:t>
        <a:bodyPr/>
        <a:lstStyle/>
        <a:p>
          <a:endParaRPr lang="es-EC"/>
        </a:p>
      </dgm:t>
    </dgm:pt>
    <dgm:pt modelId="{8FCA9296-072D-48AE-A569-1D7C9E3F62BA}" type="pres">
      <dgm:prSet presAssocID="{99A3886A-8118-4C82-B4A6-B40540C83E3E}" presName="conn2-1" presStyleLbl="parChTrans1D3" presStyleIdx="0" presStyleCnt="3"/>
      <dgm:spPr/>
      <dgm:t>
        <a:bodyPr/>
        <a:lstStyle/>
        <a:p>
          <a:endParaRPr lang="es-EC"/>
        </a:p>
      </dgm:t>
    </dgm:pt>
    <dgm:pt modelId="{E7320D35-955D-4864-A573-9D6498CF9A02}" type="pres">
      <dgm:prSet presAssocID="{99A3886A-8118-4C82-B4A6-B40540C83E3E}" presName="connTx" presStyleLbl="parChTrans1D3" presStyleIdx="0" presStyleCnt="3"/>
      <dgm:spPr/>
      <dgm:t>
        <a:bodyPr/>
        <a:lstStyle/>
        <a:p>
          <a:endParaRPr lang="es-EC"/>
        </a:p>
      </dgm:t>
    </dgm:pt>
    <dgm:pt modelId="{2AA8F29D-9CE5-45B8-BC2C-29A736FCB01C}" type="pres">
      <dgm:prSet presAssocID="{CFD0BD96-7F5E-4104-816E-200A377AFF01}" presName="root2" presStyleCnt="0"/>
      <dgm:spPr/>
      <dgm:t>
        <a:bodyPr/>
        <a:lstStyle/>
        <a:p>
          <a:endParaRPr lang="es-EC"/>
        </a:p>
      </dgm:t>
    </dgm:pt>
    <dgm:pt modelId="{5239D1E0-1B24-45B3-A762-2E34C58ECEBF}" type="pres">
      <dgm:prSet presAssocID="{CFD0BD96-7F5E-4104-816E-200A377AFF01}" presName="LevelTwoTextNode" presStyleLbl="node3" presStyleIdx="0" presStyleCnt="3">
        <dgm:presLayoutVars>
          <dgm:chPref val="3"/>
        </dgm:presLayoutVars>
      </dgm:prSet>
      <dgm:spPr/>
      <dgm:t>
        <a:bodyPr/>
        <a:lstStyle/>
        <a:p>
          <a:endParaRPr lang="es-EC"/>
        </a:p>
      </dgm:t>
    </dgm:pt>
    <dgm:pt modelId="{F49C7864-123F-4132-A810-45EBFBA1E1BD}" type="pres">
      <dgm:prSet presAssocID="{CFD0BD96-7F5E-4104-816E-200A377AFF01}" presName="level3hierChild" presStyleCnt="0"/>
      <dgm:spPr/>
      <dgm:t>
        <a:bodyPr/>
        <a:lstStyle/>
        <a:p>
          <a:endParaRPr lang="es-EC"/>
        </a:p>
      </dgm:t>
    </dgm:pt>
    <dgm:pt modelId="{FE3F2343-2248-4ECC-8013-D0C0C4AD8E7D}" type="pres">
      <dgm:prSet presAssocID="{4DE319E5-EDB6-439A-AF90-55BED0FCD624}" presName="conn2-1" presStyleLbl="parChTrans1D2" presStyleIdx="1" presStyleCnt="3"/>
      <dgm:spPr/>
      <dgm:t>
        <a:bodyPr/>
        <a:lstStyle/>
        <a:p>
          <a:endParaRPr lang="es-EC"/>
        </a:p>
      </dgm:t>
    </dgm:pt>
    <dgm:pt modelId="{71B468B5-8F1D-4D5D-A63E-9DEE043E1334}" type="pres">
      <dgm:prSet presAssocID="{4DE319E5-EDB6-439A-AF90-55BED0FCD624}" presName="connTx" presStyleLbl="parChTrans1D2" presStyleIdx="1" presStyleCnt="3"/>
      <dgm:spPr/>
      <dgm:t>
        <a:bodyPr/>
        <a:lstStyle/>
        <a:p>
          <a:endParaRPr lang="es-EC"/>
        </a:p>
      </dgm:t>
    </dgm:pt>
    <dgm:pt modelId="{28232B70-54BC-413C-8EE5-0132188EA05E}" type="pres">
      <dgm:prSet presAssocID="{2B7AEABC-0132-466D-92BE-F16F09BBB791}" presName="root2" presStyleCnt="0"/>
      <dgm:spPr/>
      <dgm:t>
        <a:bodyPr/>
        <a:lstStyle/>
        <a:p>
          <a:endParaRPr lang="es-EC"/>
        </a:p>
      </dgm:t>
    </dgm:pt>
    <dgm:pt modelId="{8ACA98AF-DB1A-4F53-8876-92591F6BE7D5}" type="pres">
      <dgm:prSet presAssocID="{2B7AEABC-0132-466D-92BE-F16F09BBB791}" presName="LevelTwoTextNode" presStyleLbl="node2" presStyleIdx="1" presStyleCnt="3">
        <dgm:presLayoutVars>
          <dgm:chPref val="3"/>
        </dgm:presLayoutVars>
      </dgm:prSet>
      <dgm:spPr/>
      <dgm:t>
        <a:bodyPr/>
        <a:lstStyle/>
        <a:p>
          <a:endParaRPr lang="es-EC"/>
        </a:p>
      </dgm:t>
    </dgm:pt>
    <dgm:pt modelId="{86AEA988-A244-4C12-9F01-AA4F9DBDAB4B}" type="pres">
      <dgm:prSet presAssocID="{2B7AEABC-0132-466D-92BE-F16F09BBB791}" presName="level3hierChild" presStyleCnt="0"/>
      <dgm:spPr/>
      <dgm:t>
        <a:bodyPr/>
        <a:lstStyle/>
        <a:p>
          <a:endParaRPr lang="es-EC"/>
        </a:p>
      </dgm:t>
    </dgm:pt>
    <dgm:pt modelId="{BD5B8616-1FB1-4197-BA55-83257D161082}" type="pres">
      <dgm:prSet presAssocID="{75ED13CA-ABC9-4B2B-8073-C830AC56C652}" presName="conn2-1" presStyleLbl="parChTrans1D3" presStyleIdx="1" presStyleCnt="3"/>
      <dgm:spPr/>
      <dgm:t>
        <a:bodyPr/>
        <a:lstStyle/>
        <a:p>
          <a:endParaRPr lang="es-EC"/>
        </a:p>
      </dgm:t>
    </dgm:pt>
    <dgm:pt modelId="{CE4BF252-17B3-430A-9433-B6390B42695F}" type="pres">
      <dgm:prSet presAssocID="{75ED13CA-ABC9-4B2B-8073-C830AC56C652}" presName="connTx" presStyleLbl="parChTrans1D3" presStyleIdx="1" presStyleCnt="3"/>
      <dgm:spPr/>
      <dgm:t>
        <a:bodyPr/>
        <a:lstStyle/>
        <a:p>
          <a:endParaRPr lang="es-EC"/>
        </a:p>
      </dgm:t>
    </dgm:pt>
    <dgm:pt modelId="{FC762F7B-FDE8-4971-A790-D58F111CE186}" type="pres">
      <dgm:prSet presAssocID="{3EE9DF08-D56C-46A2-A227-A7DB9627420E}" presName="root2" presStyleCnt="0"/>
      <dgm:spPr/>
      <dgm:t>
        <a:bodyPr/>
        <a:lstStyle/>
        <a:p>
          <a:endParaRPr lang="es-EC"/>
        </a:p>
      </dgm:t>
    </dgm:pt>
    <dgm:pt modelId="{74832064-3E79-4192-B9CF-5B9AD9B53BBF}" type="pres">
      <dgm:prSet presAssocID="{3EE9DF08-D56C-46A2-A227-A7DB9627420E}" presName="LevelTwoTextNode" presStyleLbl="node3" presStyleIdx="1" presStyleCnt="3">
        <dgm:presLayoutVars>
          <dgm:chPref val="3"/>
        </dgm:presLayoutVars>
      </dgm:prSet>
      <dgm:spPr/>
      <dgm:t>
        <a:bodyPr/>
        <a:lstStyle/>
        <a:p>
          <a:endParaRPr lang="es-EC"/>
        </a:p>
      </dgm:t>
    </dgm:pt>
    <dgm:pt modelId="{A1A2AB43-7857-4189-866F-DCFE966942D9}" type="pres">
      <dgm:prSet presAssocID="{3EE9DF08-D56C-46A2-A227-A7DB9627420E}" presName="level3hierChild" presStyleCnt="0"/>
      <dgm:spPr/>
      <dgm:t>
        <a:bodyPr/>
        <a:lstStyle/>
        <a:p>
          <a:endParaRPr lang="es-EC"/>
        </a:p>
      </dgm:t>
    </dgm:pt>
    <dgm:pt modelId="{EB134C8C-AAF8-43FC-AE8F-23138E0B117A}" type="pres">
      <dgm:prSet presAssocID="{096A30FD-84F3-46F7-845D-29FF042F5570}" presName="conn2-1" presStyleLbl="parChTrans1D2" presStyleIdx="2" presStyleCnt="3"/>
      <dgm:spPr/>
      <dgm:t>
        <a:bodyPr/>
        <a:lstStyle/>
        <a:p>
          <a:endParaRPr lang="es-EC"/>
        </a:p>
      </dgm:t>
    </dgm:pt>
    <dgm:pt modelId="{16CB9DDE-43E9-4DDB-BF19-3F61189B178F}" type="pres">
      <dgm:prSet presAssocID="{096A30FD-84F3-46F7-845D-29FF042F5570}" presName="connTx" presStyleLbl="parChTrans1D2" presStyleIdx="2" presStyleCnt="3"/>
      <dgm:spPr/>
      <dgm:t>
        <a:bodyPr/>
        <a:lstStyle/>
        <a:p>
          <a:endParaRPr lang="es-EC"/>
        </a:p>
      </dgm:t>
    </dgm:pt>
    <dgm:pt modelId="{5252F195-DBE1-45EA-A5D7-0C7181A9A706}" type="pres">
      <dgm:prSet presAssocID="{70F2DE1A-D2BE-4EA4-9555-ADB70678CF85}" presName="root2" presStyleCnt="0"/>
      <dgm:spPr/>
      <dgm:t>
        <a:bodyPr/>
        <a:lstStyle/>
        <a:p>
          <a:endParaRPr lang="es-EC"/>
        </a:p>
      </dgm:t>
    </dgm:pt>
    <dgm:pt modelId="{925C8780-8092-4B3D-A7F3-0EFAB2A4BAB2}" type="pres">
      <dgm:prSet presAssocID="{70F2DE1A-D2BE-4EA4-9555-ADB70678CF85}" presName="LevelTwoTextNode" presStyleLbl="node2" presStyleIdx="2" presStyleCnt="3">
        <dgm:presLayoutVars>
          <dgm:chPref val="3"/>
        </dgm:presLayoutVars>
      </dgm:prSet>
      <dgm:spPr/>
      <dgm:t>
        <a:bodyPr/>
        <a:lstStyle/>
        <a:p>
          <a:endParaRPr lang="es-EC"/>
        </a:p>
      </dgm:t>
    </dgm:pt>
    <dgm:pt modelId="{EC7C0A03-B7AC-45D3-B0F1-F72565562B14}" type="pres">
      <dgm:prSet presAssocID="{70F2DE1A-D2BE-4EA4-9555-ADB70678CF85}" presName="level3hierChild" presStyleCnt="0"/>
      <dgm:spPr/>
      <dgm:t>
        <a:bodyPr/>
        <a:lstStyle/>
        <a:p>
          <a:endParaRPr lang="es-EC"/>
        </a:p>
      </dgm:t>
    </dgm:pt>
    <dgm:pt modelId="{33F5C121-FACE-465F-B3B7-4B2FF5844B9F}" type="pres">
      <dgm:prSet presAssocID="{8AC4281F-0F14-46F0-95ED-991461083272}" presName="conn2-1" presStyleLbl="parChTrans1D3" presStyleIdx="2" presStyleCnt="3"/>
      <dgm:spPr/>
      <dgm:t>
        <a:bodyPr/>
        <a:lstStyle/>
        <a:p>
          <a:endParaRPr lang="es-EC"/>
        </a:p>
      </dgm:t>
    </dgm:pt>
    <dgm:pt modelId="{9F8CBFA5-A011-468B-BFB7-DE06BD087572}" type="pres">
      <dgm:prSet presAssocID="{8AC4281F-0F14-46F0-95ED-991461083272}" presName="connTx" presStyleLbl="parChTrans1D3" presStyleIdx="2" presStyleCnt="3"/>
      <dgm:spPr/>
      <dgm:t>
        <a:bodyPr/>
        <a:lstStyle/>
        <a:p>
          <a:endParaRPr lang="es-EC"/>
        </a:p>
      </dgm:t>
    </dgm:pt>
    <dgm:pt modelId="{840E6869-7988-4A80-84C4-6ACB862A4BD9}" type="pres">
      <dgm:prSet presAssocID="{7C0B6C3E-97FD-4D42-92C7-7E66908F3AC6}" presName="root2" presStyleCnt="0"/>
      <dgm:spPr/>
      <dgm:t>
        <a:bodyPr/>
        <a:lstStyle/>
        <a:p>
          <a:endParaRPr lang="es-EC"/>
        </a:p>
      </dgm:t>
    </dgm:pt>
    <dgm:pt modelId="{C19E5796-949C-48AE-9E48-3434C446FEAE}" type="pres">
      <dgm:prSet presAssocID="{7C0B6C3E-97FD-4D42-92C7-7E66908F3AC6}" presName="LevelTwoTextNode" presStyleLbl="node3" presStyleIdx="2" presStyleCnt="3">
        <dgm:presLayoutVars>
          <dgm:chPref val="3"/>
        </dgm:presLayoutVars>
      </dgm:prSet>
      <dgm:spPr/>
      <dgm:t>
        <a:bodyPr/>
        <a:lstStyle/>
        <a:p>
          <a:endParaRPr lang="es-EC"/>
        </a:p>
      </dgm:t>
    </dgm:pt>
    <dgm:pt modelId="{90DFA5C1-6E82-438D-AEB2-6F4038A63CA6}" type="pres">
      <dgm:prSet presAssocID="{7C0B6C3E-97FD-4D42-92C7-7E66908F3AC6}" presName="level3hierChild" presStyleCnt="0"/>
      <dgm:spPr/>
      <dgm:t>
        <a:bodyPr/>
        <a:lstStyle/>
        <a:p>
          <a:endParaRPr lang="es-EC"/>
        </a:p>
      </dgm:t>
    </dgm:pt>
  </dgm:ptLst>
  <dgm:cxnLst>
    <dgm:cxn modelId="{E7BF9239-9271-4904-B431-CA28DFB0AC2D}" type="presOf" srcId="{7C0B6C3E-97FD-4D42-92C7-7E66908F3AC6}" destId="{C19E5796-949C-48AE-9E48-3434C446FEAE}" srcOrd="0" destOrd="0" presId="urn:microsoft.com/office/officeart/2005/8/layout/hierarchy2"/>
    <dgm:cxn modelId="{EEC9E755-F493-4B4F-95AF-A580BD9FB583}" type="presOf" srcId="{096A30FD-84F3-46F7-845D-29FF042F5570}" destId="{EB134C8C-AAF8-43FC-AE8F-23138E0B117A}" srcOrd="0" destOrd="0" presId="urn:microsoft.com/office/officeart/2005/8/layout/hierarchy2"/>
    <dgm:cxn modelId="{9C071763-1DA7-4328-AD50-01289897A7DC}" type="presOf" srcId="{180B57AB-E119-42ED-B8F4-3D353CF5B7C2}" destId="{22793FBC-E428-4E59-BC68-2A5570E8D5DF}" srcOrd="0" destOrd="0" presId="urn:microsoft.com/office/officeart/2005/8/layout/hierarchy2"/>
    <dgm:cxn modelId="{BE5CCAC2-C6AE-4B6E-AA05-1044F912E642}" srcId="{C6ED65A8-C936-4BC3-A80E-49A3EA8A6C19}" destId="{02C45FB7-E69A-43E3-9949-847C57F7BE3A}" srcOrd="0" destOrd="0" parTransId="{180B57AB-E119-42ED-B8F4-3D353CF5B7C2}" sibTransId="{B9AE4608-F62E-4473-BA9C-929AA9059A77}"/>
    <dgm:cxn modelId="{FC2ACB73-FCE9-4EA8-B184-8AA3E69804E1}" type="presOf" srcId="{4DE319E5-EDB6-439A-AF90-55BED0FCD624}" destId="{71B468B5-8F1D-4D5D-A63E-9DEE043E1334}" srcOrd="1" destOrd="0" presId="urn:microsoft.com/office/officeart/2005/8/layout/hierarchy2"/>
    <dgm:cxn modelId="{A915A55F-E02F-431B-B41F-AC84DE7E18A9}" type="presOf" srcId="{CFD0BD96-7F5E-4104-816E-200A377AFF01}" destId="{5239D1E0-1B24-45B3-A762-2E34C58ECEBF}" srcOrd="0" destOrd="0" presId="urn:microsoft.com/office/officeart/2005/8/layout/hierarchy2"/>
    <dgm:cxn modelId="{A5032732-CC8A-4C28-B978-A59603459330}" type="presOf" srcId="{75ED13CA-ABC9-4B2B-8073-C830AC56C652}" destId="{CE4BF252-17B3-430A-9433-B6390B42695F}" srcOrd="1" destOrd="0" presId="urn:microsoft.com/office/officeart/2005/8/layout/hierarchy2"/>
    <dgm:cxn modelId="{05FE8AD0-5550-4E42-AD1C-EB9AD1A42E18}" type="presOf" srcId="{70F2DE1A-D2BE-4EA4-9555-ADB70678CF85}" destId="{925C8780-8092-4B3D-A7F3-0EFAB2A4BAB2}" srcOrd="0" destOrd="0" presId="urn:microsoft.com/office/officeart/2005/8/layout/hierarchy2"/>
    <dgm:cxn modelId="{FF43E7F1-BC1B-4FF2-B5D2-B0F988793BBC}" srcId="{02C45FB7-E69A-43E3-9949-847C57F7BE3A}" destId="{CFD0BD96-7F5E-4104-816E-200A377AFF01}" srcOrd="0" destOrd="0" parTransId="{99A3886A-8118-4C82-B4A6-B40540C83E3E}" sibTransId="{0819AC9D-8029-40D6-96FA-1A963A2F23AC}"/>
    <dgm:cxn modelId="{C2C8CC8F-6E51-4E39-AF90-31BAE8E43380}" type="presOf" srcId="{99A3886A-8118-4C82-B4A6-B40540C83E3E}" destId="{E7320D35-955D-4864-A573-9D6498CF9A02}" srcOrd="1" destOrd="0" presId="urn:microsoft.com/office/officeart/2005/8/layout/hierarchy2"/>
    <dgm:cxn modelId="{2F2DD12D-9535-4D6B-BFF0-65E257F6AAB5}" type="presOf" srcId="{99A3886A-8118-4C82-B4A6-B40540C83E3E}" destId="{8FCA9296-072D-48AE-A569-1D7C9E3F62BA}" srcOrd="0" destOrd="0" presId="urn:microsoft.com/office/officeart/2005/8/layout/hierarchy2"/>
    <dgm:cxn modelId="{8636F449-0E1F-42B5-A05C-00DB8F0C5BDE}" type="presOf" srcId="{180B57AB-E119-42ED-B8F4-3D353CF5B7C2}" destId="{CA8CB928-7EA5-4206-BFA6-C6882DEF20F8}" srcOrd="1" destOrd="0" presId="urn:microsoft.com/office/officeart/2005/8/layout/hierarchy2"/>
    <dgm:cxn modelId="{D7AF438B-1BF4-4899-B01C-CAEEAEE55630}" type="presOf" srcId="{02C45FB7-E69A-43E3-9949-847C57F7BE3A}" destId="{3E3884C2-3BD9-453E-886F-CA8CC99D3345}" srcOrd="0" destOrd="0" presId="urn:microsoft.com/office/officeart/2005/8/layout/hierarchy2"/>
    <dgm:cxn modelId="{A04858B5-C63E-482D-A6FC-857FF35FE3BC}" srcId="{4B1102F8-3470-4DA5-B577-7E861CADFE82}" destId="{C6ED65A8-C936-4BC3-A80E-49A3EA8A6C19}" srcOrd="0" destOrd="0" parTransId="{3FF77B82-8629-48D8-A4BF-FA7829304044}" sibTransId="{4A92C655-BC90-4650-8978-B70CF1A22BC2}"/>
    <dgm:cxn modelId="{9055F23A-D7A5-43DC-9777-F3A190332F83}" type="presOf" srcId="{096A30FD-84F3-46F7-845D-29FF042F5570}" destId="{16CB9DDE-43E9-4DDB-BF19-3F61189B178F}" srcOrd="1" destOrd="0" presId="urn:microsoft.com/office/officeart/2005/8/layout/hierarchy2"/>
    <dgm:cxn modelId="{A4DEC047-0680-478D-9023-57D93711748A}" type="presOf" srcId="{3EE9DF08-D56C-46A2-A227-A7DB9627420E}" destId="{74832064-3E79-4192-B9CF-5B9AD9B53BBF}" srcOrd="0" destOrd="0" presId="urn:microsoft.com/office/officeart/2005/8/layout/hierarchy2"/>
    <dgm:cxn modelId="{42504760-1C96-450E-AA5B-9DDDDEB4FEA5}" srcId="{2B7AEABC-0132-466D-92BE-F16F09BBB791}" destId="{3EE9DF08-D56C-46A2-A227-A7DB9627420E}" srcOrd="0" destOrd="0" parTransId="{75ED13CA-ABC9-4B2B-8073-C830AC56C652}" sibTransId="{93D6D832-D428-46DA-BBB7-B9B17AF3BD6B}"/>
    <dgm:cxn modelId="{89C14FC3-DA13-47A9-8ECB-0C3C9ACCF726}" type="presOf" srcId="{75ED13CA-ABC9-4B2B-8073-C830AC56C652}" destId="{BD5B8616-1FB1-4197-BA55-83257D161082}" srcOrd="0" destOrd="0" presId="urn:microsoft.com/office/officeart/2005/8/layout/hierarchy2"/>
    <dgm:cxn modelId="{B095804D-1B29-4DF9-9D8C-BB1FF7CFBE0F}" type="presOf" srcId="{C6ED65A8-C936-4BC3-A80E-49A3EA8A6C19}" destId="{B5406120-CC2D-4E42-B465-6A8B530A94B9}" srcOrd="0" destOrd="0" presId="urn:microsoft.com/office/officeart/2005/8/layout/hierarchy2"/>
    <dgm:cxn modelId="{D38CE227-A220-45D5-8227-4AB20DF80E16}" srcId="{C6ED65A8-C936-4BC3-A80E-49A3EA8A6C19}" destId="{70F2DE1A-D2BE-4EA4-9555-ADB70678CF85}" srcOrd="2" destOrd="0" parTransId="{096A30FD-84F3-46F7-845D-29FF042F5570}" sibTransId="{2B02E1FC-5F62-4631-BF37-50445C02130D}"/>
    <dgm:cxn modelId="{A041EDC1-AB3C-4423-A49D-F0BC8DA70864}" srcId="{C6ED65A8-C936-4BC3-A80E-49A3EA8A6C19}" destId="{2B7AEABC-0132-466D-92BE-F16F09BBB791}" srcOrd="1" destOrd="0" parTransId="{4DE319E5-EDB6-439A-AF90-55BED0FCD624}" sibTransId="{E0DA947B-19C2-41F6-BA20-46B458E79CA5}"/>
    <dgm:cxn modelId="{6393496C-69F8-491A-8E83-43FFD73C84C4}" type="presOf" srcId="{2B7AEABC-0132-466D-92BE-F16F09BBB791}" destId="{8ACA98AF-DB1A-4F53-8876-92591F6BE7D5}" srcOrd="0" destOrd="0" presId="urn:microsoft.com/office/officeart/2005/8/layout/hierarchy2"/>
    <dgm:cxn modelId="{FAC156EE-D23C-41BE-A76D-BADE90C3708B}" srcId="{70F2DE1A-D2BE-4EA4-9555-ADB70678CF85}" destId="{7C0B6C3E-97FD-4D42-92C7-7E66908F3AC6}" srcOrd="0" destOrd="0" parTransId="{8AC4281F-0F14-46F0-95ED-991461083272}" sibTransId="{878869B1-1A50-4DE4-AB77-AE92446C85FC}"/>
    <dgm:cxn modelId="{0599ABC0-9A51-42D1-B9D3-7475BA024803}" type="presOf" srcId="{4DE319E5-EDB6-439A-AF90-55BED0FCD624}" destId="{FE3F2343-2248-4ECC-8013-D0C0C4AD8E7D}" srcOrd="0" destOrd="0" presId="urn:microsoft.com/office/officeart/2005/8/layout/hierarchy2"/>
    <dgm:cxn modelId="{19A16216-792F-4030-A0E4-569C348C6C46}" type="presOf" srcId="{8AC4281F-0F14-46F0-95ED-991461083272}" destId="{33F5C121-FACE-465F-B3B7-4B2FF5844B9F}" srcOrd="0" destOrd="0" presId="urn:microsoft.com/office/officeart/2005/8/layout/hierarchy2"/>
    <dgm:cxn modelId="{F7CCEC70-A3AD-45C8-B372-96E9E7818EB6}" type="presOf" srcId="{8AC4281F-0F14-46F0-95ED-991461083272}" destId="{9F8CBFA5-A011-468B-BFB7-DE06BD087572}" srcOrd="1" destOrd="0" presId="urn:microsoft.com/office/officeart/2005/8/layout/hierarchy2"/>
    <dgm:cxn modelId="{B8448B2A-9749-44EB-A13D-96FBBFE10B45}" type="presOf" srcId="{4B1102F8-3470-4DA5-B577-7E861CADFE82}" destId="{7981184C-F55A-434D-B462-2C5EFD2FE5F6}" srcOrd="0" destOrd="0" presId="urn:microsoft.com/office/officeart/2005/8/layout/hierarchy2"/>
    <dgm:cxn modelId="{2F384BC1-B090-4768-B36B-B70577D6C532}" type="presParOf" srcId="{7981184C-F55A-434D-B462-2C5EFD2FE5F6}" destId="{CFBA80AF-5ACF-4174-92ED-55C653D665CA}" srcOrd="0" destOrd="0" presId="urn:microsoft.com/office/officeart/2005/8/layout/hierarchy2"/>
    <dgm:cxn modelId="{71057940-5D14-4CC8-8CFA-642C9E8B5692}" type="presParOf" srcId="{CFBA80AF-5ACF-4174-92ED-55C653D665CA}" destId="{B5406120-CC2D-4E42-B465-6A8B530A94B9}" srcOrd="0" destOrd="0" presId="urn:microsoft.com/office/officeart/2005/8/layout/hierarchy2"/>
    <dgm:cxn modelId="{B6EBF4F2-B51F-48CA-8EAE-77904DC9CE06}" type="presParOf" srcId="{CFBA80AF-5ACF-4174-92ED-55C653D665CA}" destId="{8F304A73-D67D-4721-B439-30F507DAD3D7}" srcOrd="1" destOrd="0" presId="urn:microsoft.com/office/officeart/2005/8/layout/hierarchy2"/>
    <dgm:cxn modelId="{F9B8059F-0C00-4F18-B954-406F88E81156}" type="presParOf" srcId="{8F304A73-D67D-4721-B439-30F507DAD3D7}" destId="{22793FBC-E428-4E59-BC68-2A5570E8D5DF}" srcOrd="0" destOrd="0" presId="urn:microsoft.com/office/officeart/2005/8/layout/hierarchy2"/>
    <dgm:cxn modelId="{8493E6CE-A6DD-48AC-8DA2-24AA736B299D}" type="presParOf" srcId="{22793FBC-E428-4E59-BC68-2A5570E8D5DF}" destId="{CA8CB928-7EA5-4206-BFA6-C6882DEF20F8}" srcOrd="0" destOrd="0" presId="urn:microsoft.com/office/officeart/2005/8/layout/hierarchy2"/>
    <dgm:cxn modelId="{F9006040-9F56-4F18-AC00-46FD60DCBC93}" type="presParOf" srcId="{8F304A73-D67D-4721-B439-30F507DAD3D7}" destId="{42366FDB-5453-4D7E-A982-2F0828C97843}" srcOrd="1" destOrd="0" presId="urn:microsoft.com/office/officeart/2005/8/layout/hierarchy2"/>
    <dgm:cxn modelId="{467195AB-BABB-4A55-8687-1867739FD827}" type="presParOf" srcId="{42366FDB-5453-4D7E-A982-2F0828C97843}" destId="{3E3884C2-3BD9-453E-886F-CA8CC99D3345}" srcOrd="0" destOrd="0" presId="urn:microsoft.com/office/officeart/2005/8/layout/hierarchy2"/>
    <dgm:cxn modelId="{DF6D4127-9F54-4584-8254-CE0FB3710DA6}" type="presParOf" srcId="{42366FDB-5453-4D7E-A982-2F0828C97843}" destId="{A6827C5E-E6EF-45B0-919D-36F26C932211}" srcOrd="1" destOrd="0" presId="urn:microsoft.com/office/officeart/2005/8/layout/hierarchy2"/>
    <dgm:cxn modelId="{6C3526BF-D91B-4148-B954-78866898F9EA}" type="presParOf" srcId="{A6827C5E-E6EF-45B0-919D-36F26C932211}" destId="{8FCA9296-072D-48AE-A569-1D7C9E3F62BA}" srcOrd="0" destOrd="0" presId="urn:microsoft.com/office/officeart/2005/8/layout/hierarchy2"/>
    <dgm:cxn modelId="{F34234F1-1433-4F1C-8759-07931FB621BE}" type="presParOf" srcId="{8FCA9296-072D-48AE-A569-1D7C9E3F62BA}" destId="{E7320D35-955D-4864-A573-9D6498CF9A02}" srcOrd="0" destOrd="0" presId="urn:microsoft.com/office/officeart/2005/8/layout/hierarchy2"/>
    <dgm:cxn modelId="{A26C19A7-8EA5-4B32-9B21-0953CC3B7CBF}" type="presParOf" srcId="{A6827C5E-E6EF-45B0-919D-36F26C932211}" destId="{2AA8F29D-9CE5-45B8-BC2C-29A736FCB01C}" srcOrd="1" destOrd="0" presId="urn:microsoft.com/office/officeart/2005/8/layout/hierarchy2"/>
    <dgm:cxn modelId="{E54B5E92-257A-4168-AA3D-DFBF38E41123}" type="presParOf" srcId="{2AA8F29D-9CE5-45B8-BC2C-29A736FCB01C}" destId="{5239D1E0-1B24-45B3-A762-2E34C58ECEBF}" srcOrd="0" destOrd="0" presId="urn:microsoft.com/office/officeart/2005/8/layout/hierarchy2"/>
    <dgm:cxn modelId="{C92FE3BB-BEA7-4EB0-87EB-A049BC2097C2}" type="presParOf" srcId="{2AA8F29D-9CE5-45B8-BC2C-29A736FCB01C}" destId="{F49C7864-123F-4132-A810-45EBFBA1E1BD}" srcOrd="1" destOrd="0" presId="urn:microsoft.com/office/officeart/2005/8/layout/hierarchy2"/>
    <dgm:cxn modelId="{563E0973-B53F-4B5F-86A4-6C5979F26C00}" type="presParOf" srcId="{8F304A73-D67D-4721-B439-30F507DAD3D7}" destId="{FE3F2343-2248-4ECC-8013-D0C0C4AD8E7D}" srcOrd="2" destOrd="0" presId="urn:microsoft.com/office/officeart/2005/8/layout/hierarchy2"/>
    <dgm:cxn modelId="{10405602-5539-4EC0-BCCC-7456A63ADDBB}" type="presParOf" srcId="{FE3F2343-2248-4ECC-8013-D0C0C4AD8E7D}" destId="{71B468B5-8F1D-4D5D-A63E-9DEE043E1334}" srcOrd="0" destOrd="0" presId="urn:microsoft.com/office/officeart/2005/8/layout/hierarchy2"/>
    <dgm:cxn modelId="{BFE63540-9EDE-4DA0-9A30-0F5862A56D48}" type="presParOf" srcId="{8F304A73-D67D-4721-B439-30F507DAD3D7}" destId="{28232B70-54BC-413C-8EE5-0132188EA05E}" srcOrd="3" destOrd="0" presId="urn:microsoft.com/office/officeart/2005/8/layout/hierarchy2"/>
    <dgm:cxn modelId="{229CA39A-3F89-4657-8839-28679FE8D8C5}" type="presParOf" srcId="{28232B70-54BC-413C-8EE5-0132188EA05E}" destId="{8ACA98AF-DB1A-4F53-8876-92591F6BE7D5}" srcOrd="0" destOrd="0" presId="urn:microsoft.com/office/officeart/2005/8/layout/hierarchy2"/>
    <dgm:cxn modelId="{FCD68443-07CE-46F3-94CD-93B9ECAFC8DC}" type="presParOf" srcId="{28232B70-54BC-413C-8EE5-0132188EA05E}" destId="{86AEA988-A244-4C12-9F01-AA4F9DBDAB4B}" srcOrd="1" destOrd="0" presId="urn:microsoft.com/office/officeart/2005/8/layout/hierarchy2"/>
    <dgm:cxn modelId="{2346E6C6-B785-46B9-A4F4-53E5DE4402BF}" type="presParOf" srcId="{86AEA988-A244-4C12-9F01-AA4F9DBDAB4B}" destId="{BD5B8616-1FB1-4197-BA55-83257D161082}" srcOrd="0" destOrd="0" presId="urn:microsoft.com/office/officeart/2005/8/layout/hierarchy2"/>
    <dgm:cxn modelId="{A5D9760F-5B79-4A60-91BD-5D5B98989818}" type="presParOf" srcId="{BD5B8616-1FB1-4197-BA55-83257D161082}" destId="{CE4BF252-17B3-430A-9433-B6390B42695F}" srcOrd="0" destOrd="0" presId="urn:microsoft.com/office/officeart/2005/8/layout/hierarchy2"/>
    <dgm:cxn modelId="{B92FD260-19B3-4325-AD95-29F424B6FCDC}" type="presParOf" srcId="{86AEA988-A244-4C12-9F01-AA4F9DBDAB4B}" destId="{FC762F7B-FDE8-4971-A790-D58F111CE186}" srcOrd="1" destOrd="0" presId="urn:microsoft.com/office/officeart/2005/8/layout/hierarchy2"/>
    <dgm:cxn modelId="{CEA02313-0BD0-4710-AE64-16741507558B}" type="presParOf" srcId="{FC762F7B-FDE8-4971-A790-D58F111CE186}" destId="{74832064-3E79-4192-B9CF-5B9AD9B53BBF}" srcOrd="0" destOrd="0" presId="urn:microsoft.com/office/officeart/2005/8/layout/hierarchy2"/>
    <dgm:cxn modelId="{A62B10CB-19E7-47DB-9AC5-217D2F436E76}" type="presParOf" srcId="{FC762F7B-FDE8-4971-A790-D58F111CE186}" destId="{A1A2AB43-7857-4189-866F-DCFE966942D9}" srcOrd="1" destOrd="0" presId="urn:microsoft.com/office/officeart/2005/8/layout/hierarchy2"/>
    <dgm:cxn modelId="{98F90473-3765-4474-90BB-EC3A63622BAB}" type="presParOf" srcId="{8F304A73-D67D-4721-B439-30F507DAD3D7}" destId="{EB134C8C-AAF8-43FC-AE8F-23138E0B117A}" srcOrd="4" destOrd="0" presId="urn:microsoft.com/office/officeart/2005/8/layout/hierarchy2"/>
    <dgm:cxn modelId="{3A57F3BE-65C4-4DC3-A40B-BB311E1D0272}" type="presParOf" srcId="{EB134C8C-AAF8-43FC-AE8F-23138E0B117A}" destId="{16CB9DDE-43E9-4DDB-BF19-3F61189B178F}" srcOrd="0" destOrd="0" presId="urn:microsoft.com/office/officeart/2005/8/layout/hierarchy2"/>
    <dgm:cxn modelId="{E8A62877-C055-40E6-AD73-15E30D9181DB}" type="presParOf" srcId="{8F304A73-D67D-4721-B439-30F507DAD3D7}" destId="{5252F195-DBE1-45EA-A5D7-0C7181A9A706}" srcOrd="5" destOrd="0" presId="urn:microsoft.com/office/officeart/2005/8/layout/hierarchy2"/>
    <dgm:cxn modelId="{7540548D-FAE5-41DC-8849-76F3A3504342}" type="presParOf" srcId="{5252F195-DBE1-45EA-A5D7-0C7181A9A706}" destId="{925C8780-8092-4B3D-A7F3-0EFAB2A4BAB2}" srcOrd="0" destOrd="0" presId="urn:microsoft.com/office/officeart/2005/8/layout/hierarchy2"/>
    <dgm:cxn modelId="{56CF8364-3395-45DE-8F1B-9C6F45F0568A}" type="presParOf" srcId="{5252F195-DBE1-45EA-A5D7-0C7181A9A706}" destId="{EC7C0A03-B7AC-45D3-B0F1-F72565562B14}" srcOrd="1" destOrd="0" presId="urn:microsoft.com/office/officeart/2005/8/layout/hierarchy2"/>
    <dgm:cxn modelId="{46FF0F05-7A53-49A0-BF4E-0833AC5CB628}" type="presParOf" srcId="{EC7C0A03-B7AC-45D3-B0F1-F72565562B14}" destId="{33F5C121-FACE-465F-B3B7-4B2FF5844B9F}" srcOrd="0" destOrd="0" presId="urn:microsoft.com/office/officeart/2005/8/layout/hierarchy2"/>
    <dgm:cxn modelId="{34822AA4-481E-4CBE-958C-4C564C291F67}" type="presParOf" srcId="{33F5C121-FACE-465F-B3B7-4B2FF5844B9F}" destId="{9F8CBFA5-A011-468B-BFB7-DE06BD087572}" srcOrd="0" destOrd="0" presId="urn:microsoft.com/office/officeart/2005/8/layout/hierarchy2"/>
    <dgm:cxn modelId="{B30AFCAB-B2EC-4E0B-A207-DE7770F9E684}" type="presParOf" srcId="{EC7C0A03-B7AC-45D3-B0F1-F72565562B14}" destId="{840E6869-7988-4A80-84C4-6ACB862A4BD9}" srcOrd="1" destOrd="0" presId="urn:microsoft.com/office/officeart/2005/8/layout/hierarchy2"/>
    <dgm:cxn modelId="{CDDE85D3-392F-4E7B-9439-807640995367}" type="presParOf" srcId="{840E6869-7988-4A80-84C4-6ACB862A4BD9}" destId="{C19E5796-949C-48AE-9E48-3434C446FEAE}" srcOrd="0" destOrd="0" presId="urn:microsoft.com/office/officeart/2005/8/layout/hierarchy2"/>
    <dgm:cxn modelId="{9D18658F-2918-42E7-AFB7-EB19F78202B9}" type="presParOf" srcId="{840E6869-7988-4A80-84C4-6ACB862A4BD9}" destId="{90DFA5C1-6E82-438D-AEB2-6F4038A63CA6}"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F144EB9-156A-4688-A45D-8D967836A20C}" type="doc">
      <dgm:prSet loTypeId="urn:microsoft.com/office/officeart/2008/layout/PictureAccentList" loCatId="picture" qsTypeId="urn:microsoft.com/office/officeart/2005/8/quickstyle/3d3" qsCatId="3D" csTypeId="urn:microsoft.com/office/officeart/2005/8/colors/accent2_3" csCatId="accent2" phldr="1"/>
      <dgm:spPr/>
      <dgm:t>
        <a:bodyPr/>
        <a:lstStyle/>
        <a:p>
          <a:endParaRPr lang="es-EC"/>
        </a:p>
      </dgm:t>
    </dgm:pt>
    <dgm:pt modelId="{BCCAB6E5-DE12-49A3-8DEF-9A23DDAD6E22}">
      <dgm:prSet phldrT="[Text]"/>
      <dgm:spPr/>
      <dgm:t>
        <a:bodyPr/>
        <a:lstStyle/>
        <a:p>
          <a:r>
            <a:rPr lang="es-EC" dirty="0" smtClean="0"/>
            <a:t>Barreras no arancelarias</a:t>
          </a:r>
          <a:endParaRPr lang="es-EC" dirty="0"/>
        </a:p>
      </dgm:t>
    </dgm:pt>
    <dgm:pt modelId="{39E16049-CA69-4716-8197-A44270A5EEBA}" type="parTrans" cxnId="{AC7A5216-E559-40EE-89F8-2A0DFBDD0FD5}">
      <dgm:prSet/>
      <dgm:spPr/>
      <dgm:t>
        <a:bodyPr/>
        <a:lstStyle/>
        <a:p>
          <a:endParaRPr lang="es-EC"/>
        </a:p>
      </dgm:t>
    </dgm:pt>
    <dgm:pt modelId="{443AE0BE-8E32-4346-8F81-79794B59F062}" type="sibTrans" cxnId="{AC7A5216-E559-40EE-89F8-2A0DFBDD0FD5}">
      <dgm:prSet/>
      <dgm:spPr/>
      <dgm:t>
        <a:bodyPr/>
        <a:lstStyle/>
        <a:p>
          <a:endParaRPr lang="es-EC"/>
        </a:p>
      </dgm:t>
    </dgm:pt>
    <dgm:pt modelId="{DFAEB45E-A0C6-42A8-8B23-355E04467FCA}">
      <dgm:prSet phldrT="[Text]"/>
      <dgm:spPr/>
      <dgm:t>
        <a:bodyPr/>
        <a:lstStyle/>
        <a:p>
          <a:r>
            <a:rPr lang="es-EC" dirty="0" smtClean="0"/>
            <a:t>Barreras sanitarias y fitosanitarias</a:t>
          </a:r>
          <a:endParaRPr lang="es-EC" dirty="0"/>
        </a:p>
      </dgm:t>
    </dgm:pt>
    <dgm:pt modelId="{9904EB71-23AE-485F-A113-05295DDB2BC9}" type="parTrans" cxnId="{07A480F7-60C1-40C8-ADF6-EFC6BCC8B1C5}">
      <dgm:prSet/>
      <dgm:spPr/>
      <dgm:t>
        <a:bodyPr/>
        <a:lstStyle/>
        <a:p>
          <a:endParaRPr lang="es-EC"/>
        </a:p>
      </dgm:t>
    </dgm:pt>
    <dgm:pt modelId="{71C10565-E925-4496-A34C-FAC45E15C7FA}" type="sibTrans" cxnId="{07A480F7-60C1-40C8-ADF6-EFC6BCC8B1C5}">
      <dgm:prSet/>
      <dgm:spPr/>
      <dgm:t>
        <a:bodyPr/>
        <a:lstStyle/>
        <a:p>
          <a:endParaRPr lang="es-EC"/>
        </a:p>
      </dgm:t>
    </dgm:pt>
    <dgm:pt modelId="{5431C64F-2CD3-4FA2-8998-04B7C51397F1}">
      <dgm:prSet phldrT="[Text]"/>
      <dgm:spPr/>
      <dgm:t>
        <a:bodyPr/>
        <a:lstStyle/>
        <a:p>
          <a:r>
            <a:rPr lang="es-EC" dirty="0" smtClean="0"/>
            <a:t>Barreras técnicas</a:t>
          </a:r>
          <a:endParaRPr lang="es-EC" dirty="0"/>
        </a:p>
      </dgm:t>
    </dgm:pt>
    <dgm:pt modelId="{D801DEC1-DEB7-4685-B6B3-2617D0520E64}" type="parTrans" cxnId="{794CE745-763E-42A0-AFE5-ED220D3659D5}">
      <dgm:prSet/>
      <dgm:spPr/>
      <dgm:t>
        <a:bodyPr/>
        <a:lstStyle/>
        <a:p>
          <a:endParaRPr lang="es-EC"/>
        </a:p>
      </dgm:t>
    </dgm:pt>
    <dgm:pt modelId="{689C2046-74D9-4834-88EB-82B73C5D83C3}" type="sibTrans" cxnId="{794CE745-763E-42A0-AFE5-ED220D3659D5}">
      <dgm:prSet/>
      <dgm:spPr/>
      <dgm:t>
        <a:bodyPr/>
        <a:lstStyle/>
        <a:p>
          <a:endParaRPr lang="es-EC"/>
        </a:p>
      </dgm:t>
    </dgm:pt>
    <dgm:pt modelId="{4A85ECAE-2690-4B45-A956-10F4F02F5E16}" type="pres">
      <dgm:prSet presAssocID="{EF144EB9-156A-4688-A45D-8D967836A20C}" presName="layout" presStyleCnt="0">
        <dgm:presLayoutVars>
          <dgm:chMax/>
          <dgm:chPref/>
          <dgm:dir/>
          <dgm:animOne val="branch"/>
          <dgm:animLvl val="lvl"/>
          <dgm:resizeHandles/>
        </dgm:presLayoutVars>
      </dgm:prSet>
      <dgm:spPr/>
      <dgm:t>
        <a:bodyPr/>
        <a:lstStyle/>
        <a:p>
          <a:endParaRPr lang="es-EC"/>
        </a:p>
      </dgm:t>
    </dgm:pt>
    <dgm:pt modelId="{CCCE1378-2FA6-474F-A8AA-403761C3DA23}" type="pres">
      <dgm:prSet presAssocID="{BCCAB6E5-DE12-49A3-8DEF-9A23DDAD6E22}" presName="root" presStyleCnt="0">
        <dgm:presLayoutVars>
          <dgm:chMax/>
          <dgm:chPref val="4"/>
        </dgm:presLayoutVars>
      </dgm:prSet>
      <dgm:spPr/>
    </dgm:pt>
    <dgm:pt modelId="{89F0BB2B-0BA2-49FC-97B9-A24FB11B7A42}" type="pres">
      <dgm:prSet presAssocID="{BCCAB6E5-DE12-49A3-8DEF-9A23DDAD6E22}" presName="rootComposite" presStyleCnt="0">
        <dgm:presLayoutVars/>
      </dgm:prSet>
      <dgm:spPr/>
    </dgm:pt>
    <dgm:pt modelId="{BE4A5800-5C46-4EC0-8DA8-B53D0FBA4D7F}" type="pres">
      <dgm:prSet presAssocID="{BCCAB6E5-DE12-49A3-8DEF-9A23DDAD6E22}" presName="rootText" presStyleLbl="node0" presStyleIdx="0" presStyleCnt="1">
        <dgm:presLayoutVars>
          <dgm:chMax/>
          <dgm:chPref val="4"/>
        </dgm:presLayoutVars>
      </dgm:prSet>
      <dgm:spPr/>
      <dgm:t>
        <a:bodyPr/>
        <a:lstStyle/>
        <a:p>
          <a:endParaRPr lang="es-EC"/>
        </a:p>
      </dgm:t>
    </dgm:pt>
    <dgm:pt modelId="{721F2DE6-6469-4B88-B0EB-B4B9ADAB8B30}" type="pres">
      <dgm:prSet presAssocID="{BCCAB6E5-DE12-49A3-8DEF-9A23DDAD6E22}" presName="childShape" presStyleCnt="0">
        <dgm:presLayoutVars>
          <dgm:chMax val="0"/>
          <dgm:chPref val="0"/>
        </dgm:presLayoutVars>
      </dgm:prSet>
      <dgm:spPr/>
    </dgm:pt>
    <dgm:pt modelId="{CC89F084-748D-4AF5-9E18-FA8E1A00E751}" type="pres">
      <dgm:prSet presAssocID="{DFAEB45E-A0C6-42A8-8B23-355E04467FCA}" presName="childComposite" presStyleCnt="0">
        <dgm:presLayoutVars>
          <dgm:chMax val="0"/>
          <dgm:chPref val="0"/>
        </dgm:presLayoutVars>
      </dgm:prSet>
      <dgm:spPr/>
    </dgm:pt>
    <dgm:pt modelId="{4C6EE1EA-2187-4628-A0FA-59833B7C4F83}" type="pres">
      <dgm:prSet presAssocID="{DFAEB45E-A0C6-42A8-8B23-355E04467FCA}" presName="Image" presStyleLbl="node1" presStyleIdx="0" presStyleCnt="2"/>
      <dgm:spPr>
        <a:blipFill rotWithShape="1">
          <a:blip xmlns:r="http://schemas.openxmlformats.org/officeDocument/2006/relationships" r:embed="rId1"/>
          <a:stretch>
            <a:fillRect/>
          </a:stretch>
        </a:blipFill>
      </dgm:spPr>
    </dgm:pt>
    <dgm:pt modelId="{35FC4B60-5941-47E0-8857-B1247AB35876}" type="pres">
      <dgm:prSet presAssocID="{DFAEB45E-A0C6-42A8-8B23-355E04467FCA}" presName="childText" presStyleLbl="lnNode1" presStyleIdx="0" presStyleCnt="2" custLinFactNeighborX="-1376" custLinFactNeighborY="3745">
        <dgm:presLayoutVars>
          <dgm:chMax val="0"/>
          <dgm:chPref val="0"/>
          <dgm:bulletEnabled val="1"/>
        </dgm:presLayoutVars>
      </dgm:prSet>
      <dgm:spPr/>
      <dgm:t>
        <a:bodyPr/>
        <a:lstStyle/>
        <a:p>
          <a:endParaRPr lang="es-EC"/>
        </a:p>
      </dgm:t>
    </dgm:pt>
    <dgm:pt modelId="{E6FBE823-8B1A-4879-B4E0-4F247EB8C68E}" type="pres">
      <dgm:prSet presAssocID="{5431C64F-2CD3-4FA2-8998-04B7C51397F1}" presName="childComposite" presStyleCnt="0">
        <dgm:presLayoutVars>
          <dgm:chMax val="0"/>
          <dgm:chPref val="0"/>
        </dgm:presLayoutVars>
      </dgm:prSet>
      <dgm:spPr/>
    </dgm:pt>
    <dgm:pt modelId="{0E7BF2D6-29D1-4BCF-AE69-E12DBF7C3201}" type="pres">
      <dgm:prSet presAssocID="{5431C64F-2CD3-4FA2-8998-04B7C51397F1}" presName="Image" presStyleLbl="node1" presStyleIdx="1" presStyleCnt="2"/>
      <dgm:spPr>
        <a:blipFill rotWithShape="1">
          <a:blip xmlns:r="http://schemas.openxmlformats.org/officeDocument/2006/relationships" r:embed="rId2"/>
          <a:stretch>
            <a:fillRect/>
          </a:stretch>
        </a:blipFill>
      </dgm:spPr>
    </dgm:pt>
    <dgm:pt modelId="{4A97FF43-D814-497C-9673-ECA43F20DD87}" type="pres">
      <dgm:prSet presAssocID="{5431C64F-2CD3-4FA2-8998-04B7C51397F1}" presName="childText" presStyleLbl="lnNode1" presStyleIdx="1" presStyleCnt="2">
        <dgm:presLayoutVars>
          <dgm:chMax val="0"/>
          <dgm:chPref val="0"/>
          <dgm:bulletEnabled val="1"/>
        </dgm:presLayoutVars>
      </dgm:prSet>
      <dgm:spPr/>
      <dgm:t>
        <a:bodyPr/>
        <a:lstStyle/>
        <a:p>
          <a:endParaRPr lang="es-EC"/>
        </a:p>
      </dgm:t>
    </dgm:pt>
  </dgm:ptLst>
  <dgm:cxnLst>
    <dgm:cxn modelId="{F789D973-24C8-4D61-A386-EC6E513C487D}" type="presOf" srcId="{EF144EB9-156A-4688-A45D-8D967836A20C}" destId="{4A85ECAE-2690-4B45-A956-10F4F02F5E16}" srcOrd="0" destOrd="0" presId="urn:microsoft.com/office/officeart/2008/layout/PictureAccentList"/>
    <dgm:cxn modelId="{AC7A5216-E559-40EE-89F8-2A0DFBDD0FD5}" srcId="{EF144EB9-156A-4688-A45D-8D967836A20C}" destId="{BCCAB6E5-DE12-49A3-8DEF-9A23DDAD6E22}" srcOrd="0" destOrd="0" parTransId="{39E16049-CA69-4716-8197-A44270A5EEBA}" sibTransId="{443AE0BE-8E32-4346-8F81-79794B59F062}"/>
    <dgm:cxn modelId="{BC9BA803-4EBB-4B1E-9B28-FAD88ECACAAB}" type="presOf" srcId="{DFAEB45E-A0C6-42A8-8B23-355E04467FCA}" destId="{35FC4B60-5941-47E0-8857-B1247AB35876}" srcOrd="0" destOrd="0" presId="urn:microsoft.com/office/officeart/2008/layout/PictureAccentList"/>
    <dgm:cxn modelId="{0160FA22-7C2D-4773-8A9D-7A09BEFFFBE5}" type="presOf" srcId="{5431C64F-2CD3-4FA2-8998-04B7C51397F1}" destId="{4A97FF43-D814-497C-9673-ECA43F20DD87}" srcOrd="0" destOrd="0" presId="urn:microsoft.com/office/officeart/2008/layout/PictureAccentList"/>
    <dgm:cxn modelId="{794CE745-763E-42A0-AFE5-ED220D3659D5}" srcId="{BCCAB6E5-DE12-49A3-8DEF-9A23DDAD6E22}" destId="{5431C64F-2CD3-4FA2-8998-04B7C51397F1}" srcOrd="1" destOrd="0" parTransId="{D801DEC1-DEB7-4685-B6B3-2617D0520E64}" sibTransId="{689C2046-74D9-4834-88EB-82B73C5D83C3}"/>
    <dgm:cxn modelId="{5612C672-4548-4FC5-9684-40D798CE0D4F}" type="presOf" srcId="{BCCAB6E5-DE12-49A3-8DEF-9A23DDAD6E22}" destId="{BE4A5800-5C46-4EC0-8DA8-B53D0FBA4D7F}" srcOrd="0" destOrd="0" presId="urn:microsoft.com/office/officeart/2008/layout/PictureAccentList"/>
    <dgm:cxn modelId="{07A480F7-60C1-40C8-ADF6-EFC6BCC8B1C5}" srcId="{BCCAB6E5-DE12-49A3-8DEF-9A23DDAD6E22}" destId="{DFAEB45E-A0C6-42A8-8B23-355E04467FCA}" srcOrd="0" destOrd="0" parTransId="{9904EB71-23AE-485F-A113-05295DDB2BC9}" sibTransId="{71C10565-E925-4496-A34C-FAC45E15C7FA}"/>
    <dgm:cxn modelId="{3558E682-D4F3-4313-865A-0A0BD52A725D}" type="presParOf" srcId="{4A85ECAE-2690-4B45-A956-10F4F02F5E16}" destId="{CCCE1378-2FA6-474F-A8AA-403761C3DA23}" srcOrd="0" destOrd="0" presId="urn:microsoft.com/office/officeart/2008/layout/PictureAccentList"/>
    <dgm:cxn modelId="{0A7A7147-A2D6-4010-AA59-00B3B212FA66}" type="presParOf" srcId="{CCCE1378-2FA6-474F-A8AA-403761C3DA23}" destId="{89F0BB2B-0BA2-49FC-97B9-A24FB11B7A42}" srcOrd="0" destOrd="0" presId="urn:microsoft.com/office/officeart/2008/layout/PictureAccentList"/>
    <dgm:cxn modelId="{070A1273-9911-42E8-80D1-053D69583189}" type="presParOf" srcId="{89F0BB2B-0BA2-49FC-97B9-A24FB11B7A42}" destId="{BE4A5800-5C46-4EC0-8DA8-B53D0FBA4D7F}" srcOrd="0" destOrd="0" presId="urn:microsoft.com/office/officeart/2008/layout/PictureAccentList"/>
    <dgm:cxn modelId="{4A8D33F8-A60A-4C1C-8658-25AD897AECE1}" type="presParOf" srcId="{CCCE1378-2FA6-474F-A8AA-403761C3DA23}" destId="{721F2DE6-6469-4B88-B0EB-B4B9ADAB8B30}" srcOrd="1" destOrd="0" presId="urn:microsoft.com/office/officeart/2008/layout/PictureAccentList"/>
    <dgm:cxn modelId="{0393FDF9-9C4A-459E-83BB-8AB8FEB57E12}" type="presParOf" srcId="{721F2DE6-6469-4B88-B0EB-B4B9ADAB8B30}" destId="{CC89F084-748D-4AF5-9E18-FA8E1A00E751}" srcOrd="0" destOrd="0" presId="urn:microsoft.com/office/officeart/2008/layout/PictureAccentList"/>
    <dgm:cxn modelId="{D7E61523-DC58-4027-980E-E4E100DB4BE9}" type="presParOf" srcId="{CC89F084-748D-4AF5-9E18-FA8E1A00E751}" destId="{4C6EE1EA-2187-4628-A0FA-59833B7C4F83}" srcOrd="0" destOrd="0" presId="urn:microsoft.com/office/officeart/2008/layout/PictureAccentList"/>
    <dgm:cxn modelId="{7CB0170F-21D5-4BA2-9F2D-630E6DFD0E20}" type="presParOf" srcId="{CC89F084-748D-4AF5-9E18-FA8E1A00E751}" destId="{35FC4B60-5941-47E0-8857-B1247AB35876}" srcOrd="1" destOrd="0" presId="urn:microsoft.com/office/officeart/2008/layout/PictureAccentList"/>
    <dgm:cxn modelId="{BDF0D5F8-D8F0-46B3-A977-40EE8E3E7ABC}" type="presParOf" srcId="{721F2DE6-6469-4B88-B0EB-B4B9ADAB8B30}" destId="{E6FBE823-8B1A-4879-B4E0-4F247EB8C68E}" srcOrd="1" destOrd="0" presId="urn:microsoft.com/office/officeart/2008/layout/PictureAccentList"/>
    <dgm:cxn modelId="{1A7512F8-5567-4637-A1BF-F53F9EF05B37}" type="presParOf" srcId="{E6FBE823-8B1A-4879-B4E0-4F247EB8C68E}" destId="{0E7BF2D6-29D1-4BCF-AE69-E12DBF7C3201}" srcOrd="0" destOrd="0" presId="urn:microsoft.com/office/officeart/2008/layout/PictureAccentList"/>
    <dgm:cxn modelId="{12DD95A6-7D80-4AD7-AD1B-350741EA022C}" type="presParOf" srcId="{E6FBE823-8B1A-4879-B4E0-4F247EB8C68E}" destId="{4A97FF43-D814-497C-9673-ECA43F20DD87}" srcOrd="1" destOrd="0" presId="urn:microsoft.com/office/officeart/2008/layout/PictureAccent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B39A608-A517-4987-8D83-293028EA7427}" type="doc">
      <dgm:prSet loTypeId="urn:microsoft.com/office/officeart/2005/8/layout/hList3" loCatId="list" qsTypeId="urn:microsoft.com/office/officeart/2005/8/quickstyle/3d3" qsCatId="3D" csTypeId="urn:microsoft.com/office/officeart/2005/8/colors/accent2_3" csCatId="accent2" phldr="1"/>
      <dgm:spPr/>
      <dgm:t>
        <a:bodyPr/>
        <a:lstStyle/>
        <a:p>
          <a:endParaRPr lang="es-EC"/>
        </a:p>
      </dgm:t>
    </dgm:pt>
    <dgm:pt modelId="{0CEF603E-F49E-4B0B-BC72-CBB160BBA5E5}">
      <dgm:prSet phldrT="[Text]"/>
      <dgm:spPr/>
      <dgm:t>
        <a:bodyPr/>
        <a:lstStyle/>
        <a:p>
          <a:r>
            <a:rPr lang="es-EC" dirty="0" smtClean="0"/>
            <a:t>Barreras técnicas</a:t>
          </a:r>
          <a:endParaRPr lang="es-EC" dirty="0"/>
        </a:p>
      </dgm:t>
    </dgm:pt>
    <dgm:pt modelId="{6417BA4E-5D87-44EC-8371-64793B8ED6F4}" type="parTrans" cxnId="{0D78CEC8-5182-4C31-A645-6C216D6A5352}">
      <dgm:prSet/>
      <dgm:spPr/>
      <dgm:t>
        <a:bodyPr/>
        <a:lstStyle/>
        <a:p>
          <a:endParaRPr lang="es-EC"/>
        </a:p>
      </dgm:t>
    </dgm:pt>
    <dgm:pt modelId="{8FB94B10-BC5D-45A0-BF0B-1FDC93B7B90E}" type="sibTrans" cxnId="{0D78CEC8-5182-4C31-A645-6C216D6A5352}">
      <dgm:prSet/>
      <dgm:spPr/>
      <dgm:t>
        <a:bodyPr/>
        <a:lstStyle/>
        <a:p>
          <a:endParaRPr lang="es-EC"/>
        </a:p>
      </dgm:t>
    </dgm:pt>
    <dgm:pt modelId="{44DC1791-DD34-46DB-A5C5-69BEB49E7FD3}">
      <dgm:prSet phldrT="[Text]"/>
      <dgm:spPr/>
      <dgm:t>
        <a:bodyPr/>
        <a:lstStyle/>
        <a:p>
          <a:r>
            <a:rPr lang="es-EC" dirty="0" smtClean="0"/>
            <a:t>Administrativas o burocráticas</a:t>
          </a:r>
          <a:endParaRPr lang="es-EC" dirty="0"/>
        </a:p>
      </dgm:t>
    </dgm:pt>
    <dgm:pt modelId="{A35FA7CF-7D8D-42D9-961F-929BBE4E650B}" type="parTrans" cxnId="{36FD9DCD-6CC3-4D2E-B549-ECDD525D2714}">
      <dgm:prSet/>
      <dgm:spPr/>
      <dgm:t>
        <a:bodyPr/>
        <a:lstStyle/>
        <a:p>
          <a:endParaRPr lang="es-EC"/>
        </a:p>
      </dgm:t>
    </dgm:pt>
    <dgm:pt modelId="{87CD21ED-B2F8-4848-9637-17B28D0B0B6A}" type="sibTrans" cxnId="{36FD9DCD-6CC3-4D2E-B549-ECDD525D2714}">
      <dgm:prSet/>
      <dgm:spPr/>
      <dgm:t>
        <a:bodyPr/>
        <a:lstStyle/>
        <a:p>
          <a:endParaRPr lang="es-EC"/>
        </a:p>
      </dgm:t>
    </dgm:pt>
    <dgm:pt modelId="{03512849-7134-4736-A6AA-3C8DA6341E5B}">
      <dgm:prSet phldrT="[Text]"/>
      <dgm:spPr/>
      <dgm:t>
        <a:bodyPr/>
        <a:lstStyle/>
        <a:p>
          <a:r>
            <a:rPr lang="es-EC" dirty="0" smtClean="0"/>
            <a:t>Valoración en aduana</a:t>
          </a:r>
          <a:endParaRPr lang="es-EC" dirty="0"/>
        </a:p>
      </dgm:t>
    </dgm:pt>
    <dgm:pt modelId="{6A9043FB-0D10-458F-9DB6-04F811DB711A}" type="parTrans" cxnId="{83FBE112-048B-4009-8F1F-546C57472063}">
      <dgm:prSet/>
      <dgm:spPr/>
      <dgm:t>
        <a:bodyPr/>
        <a:lstStyle/>
        <a:p>
          <a:endParaRPr lang="es-EC"/>
        </a:p>
      </dgm:t>
    </dgm:pt>
    <dgm:pt modelId="{0A9B6BCC-F39E-4DD7-B933-8A46FF11B881}" type="sibTrans" cxnId="{83FBE112-048B-4009-8F1F-546C57472063}">
      <dgm:prSet/>
      <dgm:spPr/>
      <dgm:t>
        <a:bodyPr/>
        <a:lstStyle/>
        <a:p>
          <a:endParaRPr lang="es-EC"/>
        </a:p>
      </dgm:t>
    </dgm:pt>
    <dgm:pt modelId="{B9D10761-AA4B-4BB0-AF7C-491A4C7E4953}">
      <dgm:prSet phldrT="[Text]"/>
      <dgm:spPr/>
      <dgm:t>
        <a:bodyPr/>
        <a:lstStyle/>
        <a:p>
          <a:r>
            <a:rPr lang="es-EC" dirty="0" smtClean="0"/>
            <a:t>Normas de origen</a:t>
          </a:r>
          <a:endParaRPr lang="es-EC" dirty="0"/>
        </a:p>
      </dgm:t>
    </dgm:pt>
    <dgm:pt modelId="{5D932579-ED81-4A9D-B8E7-EDF00109E262}" type="parTrans" cxnId="{B6CE6150-1237-42DE-B6DD-F6CE9C07C6B3}">
      <dgm:prSet/>
      <dgm:spPr/>
      <dgm:t>
        <a:bodyPr/>
        <a:lstStyle/>
        <a:p>
          <a:endParaRPr lang="es-EC"/>
        </a:p>
      </dgm:t>
    </dgm:pt>
    <dgm:pt modelId="{EB6573A8-846A-401A-8929-4D18FDF29639}" type="sibTrans" cxnId="{B6CE6150-1237-42DE-B6DD-F6CE9C07C6B3}">
      <dgm:prSet/>
      <dgm:spPr/>
      <dgm:t>
        <a:bodyPr/>
        <a:lstStyle/>
        <a:p>
          <a:endParaRPr lang="es-EC"/>
        </a:p>
      </dgm:t>
    </dgm:pt>
    <dgm:pt modelId="{24745CC3-A0C0-4C2D-85B5-1E2FC66A67CB}" type="pres">
      <dgm:prSet presAssocID="{5B39A608-A517-4987-8D83-293028EA7427}" presName="composite" presStyleCnt="0">
        <dgm:presLayoutVars>
          <dgm:chMax val="1"/>
          <dgm:dir/>
          <dgm:resizeHandles val="exact"/>
        </dgm:presLayoutVars>
      </dgm:prSet>
      <dgm:spPr/>
      <dgm:t>
        <a:bodyPr/>
        <a:lstStyle/>
        <a:p>
          <a:endParaRPr lang="es-EC"/>
        </a:p>
      </dgm:t>
    </dgm:pt>
    <dgm:pt modelId="{98003F31-70CC-4DCB-9F0B-95A722E47AAC}" type="pres">
      <dgm:prSet presAssocID="{0CEF603E-F49E-4B0B-BC72-CBB160BBA5E5}" presName="roof" presStyleLbl="dkBgShp" presStyleIdx="0" presStyleCnt="2" custLinFactNeighborY="0"/>
      <dgm:spPr/>
      <dgm:t>
        <a:bodyPr/>
        <a:lstStyle/>
        <a:p>
          <a:endParaRPr lang="es-EC"/>
        </a:p>
      </dgm:t>
    </dgm:pt>
    <dgm:pt modelId="{58894C07-EC3B-45E6-81A7-28203E86C221}" type="pres">
      <dgm:prSet presAssocID="{0CEF603E-F49E-4B0B-BC72-CBB160BBA5E5}" presName="pillars" presStyleCnt="0"/>
      <dgm:spPr/>
      <dgm:t>
        <a:bodyPr/>
        <a:lstStyle/>
        <a:p>
          <a:endParaRPr lang="es-EC"/>
        </a:p>
      </dgm:t>
    </dgm:pt>
    <dgm:pt modelId="{67210463-2F48-47FC-AD17-5AAF216CE5E4}" type="pres">
      <dgm:prSet presAssocID="{0CEF603E-F49E-4B0B-BC72-CBB160BBA5E5}" presName="pillar1" presStyleLbl="node1" presStyleIdx="0" presStyleCnt="3" custLinFactNeighborX="-780" custLinFactNeighborY="3621">
        <dgm:presLayoutVars>
          <dgm:bulletEnabled val="1"/>
        </dgm:presLayoutVars>
      </dgm:prSet>
      <dgm:spPr/>
      <dgm:t>
        <a:bodyPr/>
        <a:lstStyle/>
        <a:p>
          <a:endParaRPr lang="es-EC"/>
        </a:p>
      </dgm:t>
    </dgm:pt>
    <dgm:pt modelId="{06917849-B093-4C67-86EE-1FDD123DC4B6}" type="pres">
      <dgm:prSet presAssocID="{03512849-7134-4736-A6AA-3C8DA6341E5B}" presName="pillarX" presStyleLbl="node1" presStyleIdx="1" presStyleCnt="3">
        <dgm:presLayoutVars>
          <dgm:bulletEnabled val="1"/>
        </dgm:presLayoutVars>
      </dgm:prSet>
      <dgm:spPr/>
      <dgm:t>
        <a:bodyPr/>
        <a:lstStyle/>
        <a:p>
          <a:endParaRPr lang="es-EC"/>
        </a:p>
      </dgm:t>
    </dgm:pt>
    <dgm:pt modelId="{3C3301DA-3FC9-4F45-B03A-C34DF1F7BC88}" type="pres">
      <dgm:prSet presAssocID="{B9D10761-AA4B-4BB0-AF7C-491A4C7E4953}" presName="pillarX" presStyleLbl="node1" presStyleIdx="2" presStyleCnt="3">
        <dgm:presLayoutVars>
          <dgm:bulletEnabled val="1"/>
        </dgm:presLayoutVars>
      </dgm:prSet>
      <dgm:spPr/>
      <dgm:t>
        <a:bodyPr/>
        <a:lstStyle/>
        <a:p>
          <a:endParaRPr lang="es-EC"/>
        </a:p>
      </dgm:t>
    </dgm:pt>
    <dgm:pt modelId="{38440437-EB5C-4EF6-9CD9-33204A785E7F}" type="pres">
      <dgm:prSet presAssocID="{0CEF603E-F49E-4B0B-BC72-CBB160BBA5E5}" presName="base" presStyleLbl="dkBgShp" presStyleIdx="1" presStyleCnt="2"/>
      <dgm:spPr/>
      <dgm:t>
        <a:bodyPr/>
        <a:lstStyle/>
        <a:p>
          <a:endParaRPr lang="es-EC"/>
        </a:p>
      </dgm:t>
    </dgm:pt>
  </dgm:ptLst>
  <dgm:cxnLst>
    <dgm:cxn modelId="{B6CE6150-1237-42DE-B6DD-F6CE9C07C6B3}" srcId="{0CEF603E-F49E-4B0B-BC72-CBB160BBA5E5}" destId="{B9D10761-AA4B-4BB0-AF7C-491A4C7E4953}" srcOrd="2" destOrd="0" parTransId="{5D932579-ED81-4A9D-B8E7-EDF00109E262}" sibTransId="{EB6573A8-846A-401A-8929-4D18FDF29639}"/>
    <dgm:cxn modelId="{B43E1990-9AA7-4955-8F2E-F201731B7E5E}" type="presOf" srcId="{B9D10761-AA4B-4BB0-AF7C-491A4C7E4953}" destId="{3C3301DA-3FC9-4F45-B03A-C34DF1F7BC88}" srcOrd="0" destOrd="0" presId="urn:microsoft.com/office/officeart/2005/8/layout/hList3"/>
    <dgm:cxn modelId="{D1164916-BB2B-4FBB-9A49-96469ECF6041}" type="presOf" srcId="{0CEF603E-F49E-4B0B-BC72-CBB160BBA5E5}" destId="{98003F31-70CC-4DCB-9F0B-95A722E47AAC}" srcOrd="0" destOrd="0" presId="urn:microsoft.com/office/officeart/2005/8/layout/hList3"/>
    <dgm:cxn modelId="{36FD9DCD-6CC3-4D2E-B549-ECDD525D2714}" srcId="{0CEF603E-F49E-4B0B-BC72-CBB160BBA5E5}" destId="{44DC1791-DD34-46DB-A5C5-69BEB49E7FD3}" srcOrd="0" destOrd="0" parTransId="{A35FA7CF-7D8D-42D9-961F-929BBE4E650B}" sibTransId="{87CD21ED-B2F8-4848-9637-17B28D0B0B6A}"/>
    <dgm:cxn modelId="{6E7E55E0-6615-41CF-B30C-888630E5B97C}" type="presOf" srcId="{03512849-7134-4736-A6AA-3C8DA6341E5B}" destId="{06917849-B093-4C67-86EE-1FDD123DC4B6}" srcOrd="0" destOrd="0" presId="urn:microsoft.com/office/officeart/2005/8/layout/hList3"/>
    <dgm:cxn modelId="{83FBE112-048B-4009-8F1F-546C57472063}" srcId="{0CEF603E-F49E-4B0B-BC72-CBB160BBA5E5}" destId="{03512849-7134-4736-A6AA-3C8DA6341E5B}" srcOrd="1" destOrd="0" parTransId="{6A9043FB-0D10-458F-9DB6-04F811DB711A}" sibTransId="{0A9B6BCC-F39E-4DD7-B933-8A46FF11B881}"/>
    <dgm:cxn modelId="{0D78CEC8-5182-4C31-A645-6C216D6A5352}" srcId="{5B39A608-A517-4987-8D83-293028EA7427}" destId="{0CEF603E-F49E-4B0B-BC72-CBB160BBA5E5}" srcOrd="0" destOrd="0" parTransId="{6417BA4E-5D87-44EC-8371-64793B8ED6F4}" sibTransId="{8FB94B10-BC5D-45A0-BF0B-1FDC93B7B90E}"/>
    <dgm:cxn modelId="{51EE86E4-6BCE-404E-9F3D-C7BB53179EF1}" type="presOf" srcId="{44DC1791-DD34-46DB-A5C5-69BEB49E7FD3}" destId="{67210463-2F48-47FC-AD17-5AAF216CE5E4}" srcOrd="0" destOrd="0" presId="urn:microsoft.com/office/officeart/2005/8/layout/hList3"/>
    <dgm:cxn modelId="{10D5E860-BE9A-47DA-9018-2B6C6F7C25B9}" type="presOf" srcId="{5B39A608-A517-4987-8D83-293028EA7427}" destId="{24745CC3-A0C0-4C2D-85B5-1E2FC66A67CB}" srcOrd="0" destOrd="0" presId="urn:microsoft.com/office/officeart/2005/8/layout/hList3"/>
    <dgm:cxn modelId="{5319011B-A49D-4283-85C1-A29B6AD38A6C}" type="presParOf" srcId="{24745CC3-A0C0-4C2D-85B5-1E2FC66A67CB}" destId="{98003F31-70CC-4DCB-9F0B-95A722E47AAC}" srcOrd="0" destOrd="0" presId="urn:microsoft.com/office/officeart/2005/8/layout/hList3"/>
    <dgm:cxn modelId="{15F0DC3F-C260-43F7-B524-F912585E29AF}" type="presParOf" srcId="{24745CC3-A0C0-4C2D-85B5-1E2FC66A67CB}" destId="{58894C07-EC3B-45E6-81A7-28203E86C221}" srcOrd="1" destOrd="0" presId="urn:microsoft.com/office/officeart/2005/8/layout/hList3"/>
    <dgm:cxn modelId="{EA785A59-E2D7-4542-94E4-90C341E6C62C}" type="presParOf" srcId="{58894C07-EC3B-45E6-81A7-28203E86C221}" destId="{67210463-2F48-47FC-AD17-5AAF216CE5E4}" srcOrd="0" destOrd="0" presId="urn:microsoft.com/office/officeart/2005/8/layout/hList3"/>
    <dgm:cxn modelId="{D24D2165-2C2B-41BE-AB89-C74C0B1B3692}" type="presParOf" srcId="{58894C07-EC3B-45E6-81A7-28203E86C221}" destId="{06917849-B093-4C67-86EE-1FDD123DC4B6}" srcOrd="1" destOrd="0" presId="urn:microsoft.com/office/officeart/2005/8/layout/hList3"/>
    <dgm:cxn modelId="{D480705B-E9BF-49A0-9C9A-D163682F61ED}" type="presParOf" srcId="{58894C07-EC3B-45E6-81A7-28203E86C221}" destId="{3C3301DA-3FC9-4F45-B03A-C34DF1F7BC88}" srcOrd="2" destOrd="0" presId="urn:microsoft.com/office/officeart/2005/8/layout/hList3"/>
    <dgm:cxn modelId="{5406E45A-FDF9-495F-857B-9EF6454A01B4}" type="presParOf" srcId="{24745CC3-A0C0-4C2D-85B5-1E2FC66A67CB}" destId="{38440437-EB5C-4EF6-9CD9-33204A785E7F}" srcOrd="2" destOrd="0" presId="urn:microsoft.com/office/officeart/2005/8/layout/hList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BCCA7E-1D66-443E-8989-0126E13C5989}" type="doc">
      <dgm:prSet loTypeId="urn:microsoft.com/office/officeart/2005/8/layout/hList7" loCatId="process" qsTypeId="urn:microsoft.com/office/officeart/2005/8/quickstyle/3d1" qsCatId="3D" csTypeId="urn:microsoft.com/office/officeart/2005/8/colors/accent2_2" csCatId="accent2" phldr="1"/>
      <dgm:spPr/>
    </dgm:pt>
    <dgm:pt modelId="{FDE11975-197E-464F-B163-D3AAC291E763}">
      <dgm:prSet phldrT="[Texto]"/>
      <dgm:spPr/>
      <dgm:t>
        <a:bodyPr/>
        <a:lstStyle/>
        <a:p>
          <a:r>
            <a:rPr lang="es-EC" dirty="0" smtClean="0"/>
            <a:t>Unidad económica</a:t>
          </a:r>
          <a:endParaRPr lang="es-EC" dirty="0"/>
        </a:p>
      </dgm:t>
    </dgm:pt>
    <dgm:pt modelId="{2D04347D-45BD-4DD8-B9AA-C98E15D0439F}" type="parTrans" cxnId="{3BA1D8E5-1E88-4340-AD33-5CD246367F1D}">
      <dgm:prSet/>
      <dgm:spPr/>
      <dgm:t>
        <a:bodyPr/>
        <a:lstStyle/>
        <a:p>
          <a:endParaRPr lang="es-EC"/>
        </a:p>
      </dgm:t>
    </dgm:pt>
    <dgm:pt modelId="{14E88925-9BDC-4C16-B392-BF92D276909C}" type="sibTrans" cxnId="{3BA1D8E5-1E88-4340-AD33-5CD246367F1D}">
      <dgm:prSet/>
      <dgm:spPr/>
      <dgm:t>
        <a:bodyPr/>
        <a:lstStyle/>
        <a:p>
          <a:endParaRPr lang="es-EC"/>
        </a:p>
      </dgm:t>
    </dgm:pt>
    <dgm:pt modelId="{37238A5E-B469-44CC-A836-856EF48ACD03}">
      <dgm:prSet phldrT="[Texto]"/>
      <dgm:spPr/>
      <dgm:t>
        <a:bodyPr/>
        <a:lstStyle/>
        <a:p>
          <a:r>
            <a:rPr lang="es-EC" dirty="0" smtClean="0"/>
            <a:t>Dirigida por su propietario</a:t>
          </a:r>
          <a:endParaRPr lang="es-EC" dirty="0"/>
        </a:p>
      </dgm:t>
    </dgm:pt>
    <dgm:pt modelId="{D16A408F-9813-45BC-AB31-350D1255C6E1}" type="parTrans" cxnId="{38518F9D-A0B8-432B-A1F4-A4F04639A6AD}">
      <dgm:prSet/>
      <dgm:spPr/>
      <dgm:t>
        <a:bodyPr/>
        <a:lstStyle/>
        <a:p>
          <a:endParaRPr lang="es-EC"/>
        </a:p>
      </dgm:t>
    </dgm:pt>
    <dgm:pt modelId="{06F292E1-54FF-4221-B20E-976DC454498E}" type="sibTrans" cxnId="{38518F9D-A0B8-432B-A1F4-A4F04639A6AD}">
      <dgm:prSet/>
      <dgm:spPr/>
      <dgm:t>
        <a:bodyPr/>
        <a:lstStyle/>
        <a:p>
          <a:endParaRPr lang="es-EC"/>
        </a:p>
      </dgm:t>
    </dgm:pt>
    <dgm:pt modelId="{D70C2C36-3871-4EA2-A3E1-FC369865C3C0}">
      <dgm:prSet phldrT="[Texto]"/>
      <dgm:spPr/>
      <dgm:t>
        <a:bodyPr/>
        <a:lstStyle/>
        <a:p>
          <a:r>
            <a:rPr lang="es-EC" smtClean="0"/>
            <a:t>Pequeña dimensión</a:t>
          </a:r>
          <a:endParaRPr lang="es-EC" dirty="0"/>
        </a:p>
      </dgm:t>
    </dgm:pt>
    <dgm:pt modelId="{A9D06DDC-0D0A-4D5D-BE06-C5FB1E553795}" type="parTrans" cxnId="{B65AAC0A-B597-44A2-8E68-25358698DCDD}">
      <dgm:prSet/>
      <dgm:spPr/>
      <dgm:t>
        <a:bodyPr/>
        <a:lstStyle/>
        <a:p>
          <a:endParaRPr lang="es-EC"/>
        </a:p>
      </dgm:t>
    </dgm:pt>
    <dgm:pt modelId="{B44F7176-CA22-4B5E-BC74-6BC79E6D8D19}" type="sibTrans" cxnId="{B65AAC0A-B597-44A2-8E68-25358698DCDD}">
      <dgm:prSet/>
      <dgm:spPr/>
      <dgm:t>
        <a:bodyPr/>
        <a:lstStyle/>
        <a:p>
          <a:endParaRPr lang="es-EC"/>
        </a:p>
      </dgm:t>
    </dgm:pt>
    <dgm:pt modelId="{CB041EFF-7D7A-47D2-AFAE-25CF912D855F}" type="pres">
      <dgm:prSet presAssocID="{D6BCCA7E-1D66-443E-8989-0126E13C5989}" presName="Name0" presStyleCnt="0">
        <dgm:presLayoutVars>
          <dgm:dir/>
          <dgm:resizeHandles val="exact"/>
        </dgm:presLayoutVars>
      </dgm:prSet>
      <dgm:spPr/>
    </dgm:pt>
    <dgm:pt modelId="{39FAA849-CF0F-4599-84A7-1947887A4FB8}" type="pres">
      <dgm:prSet presAssocID="{D6BCCA7E-1D66-443E-8989-0126E13C5989}" presName="fgShape" presStyleLbl="fgShp" presStyleIdx="0" presStyleCnt="1"/>
      <dgm:spPr/>
    </dgm:pt>
    <dgm:pt modelId="{E03F3370-58A5-430C-B937-B49122FB0EE4}" type="pres">
      <dgm:prSet presAssocID="{D6BCCA7E-1D66-443E-8989-0126E13C5989}" presName="linComp" presStyleCnt="0"/>
      <dgm:spPr/>
    </dgm:pt>
    <dgm:pt modelId="{CA25425F-C794-4A63-B4C7-AD630823D3D9}" type="pres">
      <dgm:prSet presAssocID="{FDE11975-197E-464F-B163-D3AAC291E763}" presName="compNode" presStyleCnt="0"/>
      <dgm:spPr/>
    </dgm:pt>
    <dgm:pt modelId="{39416A13-96F0-47FD-961F-176E44651BB9}" type="pres">
      <dgm:prSet presAssocID="{FDE11975-197E-464F-B163-D3AAC291E763}" presName="bkgdShape" presStyleLbl="node1" presStyleIdx="0" presStyleCnt="3"/>
      <dgm:spPr/>
      <dgm:t>
        <a:bodyPr/>
        <a:lstStyle/>
        <a:p>
          <a:endParaRPr lang="es-EC"/>
        </a:p>
      </dgm:t>
    </dgm:pt>
    <dgm:pt modelId="{C9B84EA1-D3F7-4CCF-A7F9-AFD4EE8D1858}" type="pres">
      <dgm:prSet presAssocID="{FDE11975-197E-464F-B163-D3AAC291E763}" presName="nodeTx" presStyleLbl="node1" presStyleIdx="0" presStyleCnt="3">
        <dgm:presLayoutVars>
          <dgm:bulletEnabled val="1"/>
        </dgm:presLayoutVars>
      </dgm:prSet>
      <dgm:spPr/>
      <dgm:t>
        <a:bodyPr/>
        <a:lstStyle/>
        <a:p>
          <a:endParaRPr lang="es-EC"/>
        </a:p>
      </dgm:t>
    </dgm:pt>
    <dgm:pt modelId="{FC2E46AB-DE25-4FF1-B08B-86227A7F70B3}" type="pres">
      <dgm:prSet presAssocID="{FDE11975-197E-464F-B163-D3AAC291E763}" presName="invisiNode" presStyleLbl="node1" presStyleIdx="0" presStyleCnt="3"/>
      <dgm:spPr/>
    </dgm:pt>
    <dgm:pt modelId="{2F9F578A-52D4-497B-9C07-909EC8AEA3FA}" type="pres">
      <dgm:prSet presAssocID="{FDE11975-197E-464F-B163-D3AAC291E763}" presName="imagNode" presStyleLbl="fgImgPlace1" presStyleIdx="0" presStyleCnt="3"/>
      <dgm:spPr>
        <a:blipFill rotWithShape="1">
          <a:blip xmlns:r="http://schemas.openxmlformats.org/officeDocument/2006/relationships" r:embed="rId1"/>
          <a:stretch>
            <a:fillRect/>
          </a:stretch>
        </a:blipFill>
      </dgm:spPr>
    </dgm:pt>
    <dgm:pt modelId="{6EEFDC8A-673C-45B8-971F-9152820C3BBF}" type="pres">
      <dgm:prSet presAssocID="{14E88925-9BDC-4C16-B392-BF92D276909C}" presName="sibTrans" presStyleLbl="sibTrans2D1" presStyleIdx="0" presStyleCnt="0"/>
      <dgm:spPr/>
      <dgm:t>
        <a:bodyPr/>
        <a:lstStyle/>
        <a:p>
          <a:endParaRPr lang="es-EC"/>
        </a:p>
      </dgm:t>
    </dgm:pt>
    <dgm:pt modelId="{B2CB30C4-C73F-4E88-945F-B87150E09DD9}" type="pres">
      <dgm:prSet presAssocID="{37238A5E-B469-44CC-A836-856EF48ACD03}" presName="compNode" presStyleCnt="0"/>
      <dgm:spPr/>
    </dgm:pt>
    <dgm:pt modelId="{335FCB03-B02E-45B8-9513-71C8DADA58DD}" type="pres">
      <dgm:prSet presAssocID="{37238A5E-B469-44CC-A836-856EF48ACD03}" presName="bkgdShape" presStyleLbl="node1" presStyleIdx="1" presStyleCnt="3"/>
      <dgm:spPr/>
      <dgm:t>
        <a:bodyPr/>
        <a:lstStyle/>
        <a:p>
          <a:endParaRPr lang="es-EC"/>
        </a:p>
      </dgm:t>
    </dgm:pt>
    <dgm:pt modelId="{6F01EFF1-EAD6-45E8-B710-3CA12EF7F7BF}" type="pres">
      <dgm:prSet presAssocID="{37238A5E-B469-44CC-A836-856EF48ACD03}" presName="nodeTx" presStyleLbl="node1" presStyleIdx="1" presStyleCnt="3">
        <dgm:presLayoutVars>
          <dgm:bulletEnabled val="1"/>
        </dgm:presLayoutVars>
      </dgm:prSet>
      <dgm:spPr/>
      <dgm:t>
        <a:bodyPr/>
        <a:lstStyle/>
        <a:p>
          <a:endParaRPr lang="es-EC"/>
        </a:p>
      </dgm:t>
    </dgm:pt>
    <dgm:pt modelId="{28408050-5C44-42E5-9502-4908C2393D74}" type="pres">
      <dgm:prSet presAssocID="{37238A5E-B469-44CC-A836-856EF48ACD03}" presName="invisiNode" presStyleLbl="node1" presStyleIdx="1" presStyleCnt="3"/>
      <dgm:spPr/>
    </dgm:pt>
    <dgm:pt modelId="{91071CF0-65BC-4316-9BBB-C59097F75C6E}" type="pres">
      <dgm:prSet presAssocID="{37238A5E-B469-44CC-A836-856EF48ACD03}" presName="imagNode" presStyleLbl="fgImgPlace1" presStyleIdx="1" presStyleCnt="3"/>
      <dgm:spPr>
        <a:blipFill rotWithShape="1">
          <a:blip xmlns:r="http://schemas.openxmlformats.org/officeDocument/2006/relationships" r:embed="rId2"/>
          <a:stretch>
            <a:fillRect/>
          </a:stretch>
        </a:blipFill>
      </dgm:spPr>
      <dgm:t>
        <a:bodyPr/>
        <a:lstStyle/>
        <a:p>
          <a:endParaRPr lang="es-EC"/>
        </a:p>
      </dgm:t>
    </dgm:pt>
    <dgm:pt modelId="{9134D0B5-0BEC-4EBA-A62D-2AF508336B62}" type="pres">
      <dgm:prSet presAssocID="{06F292E1-54FF-4221-B20E-976DC454498E}" presName="sibTrans" presStyleLbl="sibTrans2D1" presStyleIdx="0" presStyleCnt="0"/>
      <dgm:spPr/>
      <dgm:t>
        <a:bodyPr/>
        <a:lstStyle/>
        <a:p>
          <a:endParaRPr lang="es-EC"/>
        </a:p>
      </dgm:t>
    </dgm:pt>
    <dgm:pt modelId="{BC2F29C3-AA86-4B1C-BB8F-87CB08FD58A1}" type="pres">
      <dgm:prSet presAssocID="{D70C2C36-3871-4EA2-A3E1-FC369865C3C0}" presName="compNode" presStyleCnt="0"/>
      <dgm:spPr/>
    </dgm:pt>
    <dgm:pt modelId="{84A7AF6F-E009-4A92-8E0D-F0E0359E882A}" type="pres">
      <dgm:prSet presAssocID="{D70C2C36-3871-4EA2-A3E1-FC369865C3C0}" presName="bkgdShape" presStyleLbl="node1" presStyleIdx="2" presStyleCnt="3"/>
      <dgm:spPr/>
      <dgm:t>
        <a:bodyPr/>
        <a:lstStyle/>
        <a:p>
          <a:endParaRPr lang="es-EC"/>
        </a:p>
      </dgm:t>
    </dgm:pt>
    <dgm:pt modelId="{31E5FD87-3FE5-45AC-8C7B-53B689B42F6E}" type="pres">
      <dgm:prSet presAssocID="{D70C2C36-3871-4EA2-A3E1-FC369865C3C0}" presName="nodeTx" presStyleLbl="node1" presStyleIdx="2" presStyleCnt="3">
        <dgm:presLayoutVars>
          <dgm:bulletEnabled val="1"/>
        </dgm:presLayoutVars>
      </dgm:prSet>
      <dgm:spPr/>
      <dgm:t>
        <a:bodyPr/>
        <a:lstStyle/>
        <a:p>
          <a:endParaRPr lang="es-EC"/>
        </a:p>
      </dgm:t>
    </dgm:pt>
    <dgm:pt modelId="{261AFE5E-1295-4CAC-93D2-0B79C62C9BFC}" type="pres">
      <dgm:prSet presAssocID="{D70C2C36-3871-4EA2-A3E1-FC369865C3C0}" presName="invisiNode" presStyleLbl="node1" presStyleIdx="2" presStyleCnt="3"/>
      <dgm:spPr/>
    </dgm:pt>
    <dgm:pt modelId="{495BB7BE-653F-462A-9796-9C83619BA82C}" type="pres">
      <dgm:prSet presAssocID="{D70C2C36-3871-4EA2-A3E1-FC369865C3C0}" presName="imagNode" presStyleLbl="fgImgPlace1" presStyleIdx="2" presStyleCnt="3"/>
      <dgm:spPr>
        <a:blipFill rotWithShape="1">
          <a:blip xmlns:r="http://schemas.openxmlformats.org/officeDocument/2006/relationships" r:embed="rId3"/>
          <a:stretch>
            <a:fillRect/>
          </a:stretch>
        </a:blipFill>
      </dgm:spPr>
    </dgm:pt>
  </dgm:ptLst>
  <dgm:cxnLst>
    <dgm:cxn modelId="{EFC47AAC-8E41-4B40-9470-43105048B1DE}" type="presOf" srcId="{06F292E1-54FF-4221-B20E-976DC454498E}" destId="{9134D0B5-0BEC-4EBA-A62D-2AF508336B62}" srcOrd="0" destOrd="0" presId="urn:microsoft.com/office/officeart/2005/8/layout/hList7"/>
    <dgm:cxn modelId="{38518F9D-A0B8-432B-A1F4-A4F04639A6AD}" srcId="{D6BCCA7E-1D66-443E-8989-0126E13C5989}" destId="{37238A5E-B469-44CC-A836-856EF48ACD03}" srcOrd="1" destOrd="0" parTransId="{D16A408F-9813-45BC-AB31-350D1255C6E1}" sibTransId="{06F292E1-54FF-4221-B20E-976DC454498E}"/>
    <dgm:cxn modelId="{5CC2F6CA-EAC3-4C05-958A-678DA9332D86}" type="presOf" srcId="{D70C2C36-3871-4EA2-A3E1-FC369865C3C0}" destId="{84A7AF6F-E009-4A92-8E0D-F0E0359E882A}" srcOrd="0" destOrd="0" presId="urn:microsoft.com/office/officeart/2005/8/layout/hList7"/>
    <dgm:cxn modelId="{F488CD95-AF1D-410B-855A-9A8421EECF7F}" type="presOf" srcId="{14E88925-9BDC-4C16-B392-BF92D276909C}" destId="{6EEFDC8A-673C-45B8-971F-9152820C3BBF}" srcOrd="0" destOrd="0" presId="urn:microsoft.com/office/officeart/2005/8/layout/hList7"/>
    <dgm:cxn modelId="{3BA1D8E5-1E88-4340-AD33-5CD246367F1D}" srcId="{D6BCCA7E-1D66-443E-8989-0126E13C5989}" destId="{FDE11975-197E-464F-B163-D3AAC291E763}" srcOrd="0" destOrd="0" parTransId="{2D04347D-45BD-4DD8-B9AA-C98E15D0439F}" sibTransId="{14E88925-9BDC-4C16-B392-BF92D276909C}"/>
    <dgm:cxn modelId="{0EB5FB23-5C61-406B-9E84-CE12B9ED1090}" type="presOf" srcId="{D70C2C36-3871-4EA2-A3E1-FC369865C3C0}" destId="{31E5FD87-3FE5-45AC-8C7B-53B689B42F6E}" srcOrd="1" destOrd="0" presId="urn:microsoft.com/office/officeart/2005/8/layout/hList7"/>
    <dgm:cxn modelId="{4E5709E4-4FD4-470C-835E-18E1A2FD743A}" type="presOf" srcId="{FDE11975-197E-464F-B163-D3AAC291E763}" destId="{C9B84EA1-D3F7-4CCF-A7F9-AFD4EE8D1858}" srcOrd="1" destOrd="0" presId="urn:microsoft.com/office/officeart/2005/8/layout/hList7"/>
    <dgm:cxn modelId="{B65AAC0A-B597-44A2-8E68-25358698DCDD}" srcId="{D6BCCA7E-1D66-443E-8989-0126E13C5989}" destId="{D70C2C36-3871-4EA2-A3E1-FC369865C3C0}" srcOrd="2" destOrd="0" parTransId="{A9D06DDC-0D0A-4D5D-BE06-C5FB1E553795}" sibTransId="{B44F7176-CA22-4B5E-BC74-6BC79E6D8D19}"/>
    <dgm:cxn modelId="{4116FA69-FCDD-4B9C-81D1-AFE0863B0BCC}" type="presOf" srcId="{37238A5E-B469-44CC-A836-856EF48ACD03}" destId="{6F01EFF1-EAD6-45E8-B710-3CA12EF7F7BF}" srcOrd="1" destOrd="0" presId="urn:microsoft.com/office/officeart/2005/8/layout/hList7"/>
    <dgm:cxn modelId="{60F96C42-552A-4840-B824-F5147FA753C2}" type="presOf" srcId="{FDE11975-197E-464F-B163-D3AAC291E763}" destId="{39416A13-96F0-47FD-961F-176E44651BB9}" srcOrd="0" destOrd="0" presId="urn:microsoft.com/office/officeart/2005/8/layout/hList7"/>
    <dgm:cxn modelId="{DC118BF5-69F6-499C-AE51-2462CF5C984F}" type="presOf" srcId="{D6BCCA7E-1D66-443E-8989-0126E13C5989}" destId="{CB041EFF-7D7A-47D2-AFAE-25CF912D855F}" srcOrd="0" destOrd="0" presId="urn:microsoft.com/office/officeart/2005/8/layout/hList7"/>
    <dgm:cxn modelId="{A321F23F-05EE-4E9B-81A8-A5F4ACCAADB9}" type="presOf" srcId="{37238A5E-B469-44CC-A836-856EF48ACD03}" destId="{335FCB03-B02E-45B8-9513-71C8DADA58DD}" srcOrd="0" destOrd="0" presId="urn:microsoft.com/office/officeart/2005/8/layout/hList7"/>
    <dgm:cxn modelId="{3711C2E7-EB28-4331-BA6F-16FF3CE30048}" type="presParOf" srcId="{CB041EFF-7D7A-47D2-AFAE-25CF912D855F}" destId="{39FAA849-CF0F-4599-84A7-1947887A4FB8}" srcOrd="0" destOrd="0" presId="urn:microsoft.com/office/officeart/2005/8/layout/hList7"/>
    <dgm:cxn modelId="{7A831A38-D707-4AEB-A0BB-D51CF8F5B164}" type="presParOf" srcId="{CB041EFF-7D7A-47D2-AFAE-25CF912D855F}" destId="{E03F3370-58A5-430C-B937-B49122FB0EE4}" srcOrd="1" destOrd="0" presId="urn:microsoft.com/office/officeart/2005/8/layout/hList7"/>
    <dgm:cxn modelId="{2CD6FE9C-3D4F-4DDB-AFE5-2119D28973B1}" type="presParOf" srcId="{E03F3370-58A5-430C-B937-B49122FB0EE4}" destId="{CA25425F-C794-4A63-B4C7-AD630823D3D9}" srcOrd="0" destOrd="0" presId="urn:microsoft.com/office/officeart/2005/8/layout/hList7"/>
    <dgm:cxn modelId="{E765DDB9-ECB2-4079-B568-086C910B4BF2}" type="presParOf" srcId="{CA25425F-C794-4A63-B4C7-AD630823D3D9}" destId="{39416A13-96F0-47FD-961F-176E44651BB9}" srcOrd="0" destOrd="0" presId="urn:microsoft.com/office/officeart/2005/8/layout/hList7"/>
    <dgm:cxn modelId="{FBF88778-6FAE-4617-A340-B3025AF9311F}" type="presParOf" srcId="{CA25425F-C794-4A63-B4C7-AD630823D3D9}" destId="{C9B84EA1-D3F7-4CCF-A7F9-AFD4EE8D1858}" srcOrd="1" destOrd="0" presId="urn:microsoft.com/office/officeart/2005/8/layout/hList7"/>
    <dgm:cxn modelId="{15D5D7C1-68FC-46A8-841E-A1C791AFA035}" type="presParOf" srcId="{CA25425F-C794-4A63-B4C7-AD630823D3D9}" destId="{FC2E46AB-DE25-4FF1-B08B-86227A7F70B3}" srcOrd="2" destOrd="0" presId="urn:microsoft.com/office/officeart/2005/8/layout/hList7"/>
    <dgm:cxn modelId="{46C47524-6F73-4C7A-A319-41D8CDFCD74F}" type="presParOf" srcId="{CA25425F-C794-4A63-B4C7-AD630823D3D9}" destId="{2F9F578A-52D4-497B-9C07-909EC8AEA3FA}" srcOrd="3" destOrd="0" presId="urn:microsoft.com/office/officeart/2005/8/layout/hList7"/>
    <dgm:cxn modelId="{50AB16CE-23FC-42E5-A458-F155F09EE4CB}" type="presParOf" srcId="{E03F3370-58A5-430C-B937-B49122FB0EE4}" destId="{6EEFDC8A-673C-45B8-971F-9152820C3BBF}" srcOrd="1" destOrd="0" presId="urn:microsoft.com/office/officeart/2005/8/layout/hList7"/>
    <dgm:cxn modelId="{6C08BAE2-BE20-4E07-97DF-DE330B31CCFB}" type="presParOf" srcId="{E03F3370-58A5-430C-B937-B49122FB0EE4}" destId="{B2CB30C4-C73F-4E88-945F-B87150E09DD9}" srcOrd="2" destOrd="0" presId="urn:microsoft.com/office/officeart/2005/8/layout/hList7"/>
    <dgm:cxn modelId="{CF2527DA-EB6C-4F24-93F0-56E34332BF08}" type="presParOf" srcId="{B2CB30C4-C73F-4E88-945F-B87150E09DD9}" destId="{335FCB03-B02E-45B8-9513-71C8DADA58DD}" srcOrd="0" destOrd="0" presId="urn:microsoft.com/office/officeart/2005/8/layout/hList7"/>
    <dgm:cxn modelId="{3F097D83-752D-4E96-BDE9-24D4A860F5A5}" type="presParOf" srcId="{B2CB30C4-C73F-4E88-945F-B87150E09DD9}" destId="{6F01EFF1-EAD6-45E8-B710-3CA12EF7F7BF}" srcOrd="1" destOrd="0" presId="urn:microsoft.com/office/officeart/2005/8/layout/hList7"/>
    <dgm:cxn modelId="{4316CFD5-81A1-4A82-AC38-674A533DDB1F}" type="presParOf" srcId="{B2CB30C4-C73F-4E88-945F-B87150E09DD9}" destId="{28408050-5C44-42E5-9502-4908C2393D74}" srcOrd="2" destOrd="0" presId="urn:microsoft.com/office/officeart/2005/8/layout/hList7"/>
    <dgm:cxn modelId="{93B11AA8-E140-45CB-B8E0-47EEAD48F6C0}" type="presParOf" srcId="{B2CB30C4-C73F-4E88-945F-B87150E09DD9}" destId="{91071CF0-65BC-4316-9BBB-C59097F75C6E}" srcOrd="3" destOrd="0" presId="urn:microsoft.com/office/officeart/2005/8/layout/hList7"/>
    <dgm:cxn modelId="{42B60D69-6797-4F98-A286-43A22363C64D}" type="presParOf" srcId="{E03F3370-58A5-430C-B937-B49122FB0EE4}" destId="{9134D0B5-0BEC-4EBA-A62D-2AF508336B62}" srcOrd="3" destOrd="0" presId="urn:microsoft.com/office/officeart/2005/8/layout/hList7"/>
    <dgm:cxn modelId="{8E35ED92-C988-43E1-B73D-D48EE747D4C6}" type="presParOf" srcId="{E03F3370-58A5-430C-B937-B49122FB0EE4}" destId="{BC2F29C3-AA86-4B1C-BB8F-87CB08FD58A1}" srcOrd="4" destOrd="0" presId="urn:microsoft.com/office/officeart/2005/8/layout/hList7"/>
    <dgm:cxn modelId="{6F3BB06F-DC21-47B6-AFA1-742D5D12BE9C}" type="presParOf" srcId="{BC2F29C3-AA86-4B1C-BB8F-87CB08FD58A1}" destId="{84A7AF6F-E009-4A92-8E0D-F0E0359E882A}" srcOrd="0" destOrd="0" presId="urn:microsoft.com/office/officeart/2005/8/layout/hList7"/>
    <dgm:cxn modelId="{9FD94FF9-F914-40E3-AE6A-9BAF6B93553C}" type="presParOf" srcId="{BC2F29C3-AA86-4B1C-BB8F-87CB08FD58A1}" destId="{31E5FD87-3FE5-45AC-8C7B-53B689B42F6E}" srcOrd="1" destOrd="0" presId="urn:microsoft.com/office/officeart/2005/8/layout/hList7"/>
    <dgm:cxn modelId="{C5071079-6267-47DC-A37C-B48A48657C7E}" type="presParOf" srcId="{BC2F29C3-AA86-4B1C-BB8F-87CB08FD58A1}" destId="{261AFE5E-1295-4CAC-93D2-0B79C62C9BFC}" srcOrd="2" destOrd="0" presId="urn:microsoft.com/office/officeart/2005/8/layout/hList7"/>
    <dgm:cxn modelId="{FE397486-90A4-4954-A8FC-298A0DD28229}" type="presParOf" srcId="{BC2F29C3-AA86-4B1C-BB8F-87CB08FD58A1}" destId="{495BB7BE-653F-462A-9796-9C83619BA82C}"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5636B74-DCE6-43D3-BCE8-87D26AFB012F}" type="doc">
      <dgm:prSet loTypeId="urn:microsoft.com/office/officeart/2005/8/layout/lProcess2" loCatId="list" qsTypeId="urn:microsoft.com/office/officeart/2005/8/quickstyle/3d1" qsCatId="3D" csTypeId="urn:microsoft.com/office/officeart/2005/8/colors/colorful1" csCatId="colorful" phldr="1"/>
      <dgm:spPr/>
      <dgm:t>
        <a:bodyPr/>
        <a:lstStyle/>
        <a:p>
          <a:endParaRPr lang="es-ES"/>
        </a:p>
      </dgm:t>
    </dgm:pt>
    <dgm:pt modelId="{D57516C9-21C0-4912-A673-9999B58D2822}">
      <dgm:prSet phldrT="[Texto]"/>
      <dgm:spPr/>
      <dgm:t>
        <a:bodyPr/>
        <a:lstStyle/>
        <a:p>
          <a:r>
            <a:rPr lang="es-ES" b="1" dirty="0" smtClean="0">
              <a:latin typeface="+mj-lt"/>
              <a:cs typeface="Times New Roman" panose="02020603050405020304" pitchFamily="18" charset="0"/>
            </a:rPr>
            <a:t>SALVAGUARDIAS</a:t>
          </a:r>
          <a:endParaRPr lang="es-ES" dirty="0">
            <a:latin typeface="+mj-lt"/>
            <a:cs typeface="Times New Roman" panose="02020603050405020304" pitchFamily="18" charset="0"/>
          </a:endParaRPr>
        </a:p>
      </dgm:t>
    </dgm:pt>
    <dgm:pt modelId="{F8A939C9-4402-4095-85A3-FE41952818B3}" type="parTrans" cxnId="{81FAA2FC-22AD-4781-A542-2375639913B5}">
      <dgm:prSet/>
      <dgm:spPr/>
      <dgm:t>
        <a:bodyPr/>
        <a:lstStyle/>
        <a:p>
          <a:endParaRPr lang="es-ES">
            <a:latin typeface="+mj-lt"/>
            <a:cs typeface="Times New Roman" panose="02020603050405020304" pitchFamily="18" charset="0"/>
          </a:endParaRPr>
        </a:p>
      </dgm:t>
    </dgm:pt>
    <dgm:pt modelId="{61F7FCFC-6DCF-4B7F-B855-8D0386694B7D}" type="sibTrans" cxnId="{81FAA2FC-22AD-4781-A542-2375639913B5}">
      <dgm:prSet/>
      <dgm:spPr/>
      <dgm:t>
        <a:bodyPr/>
        <a:lstStyle/>
        <a:p>
          <a:endParaRPr lang="es-ES">
            <a:latin typeface="+mj-lt"/>
            <a:cs typeface="Times New Roman" panose="02020603050405020304" pitchFamily="18" charset="0"/>
          </a:endParaRPr>
        </a:p>
      </dgm:t>
    </dgm:pt>
    <dgm:pt modelId="{8AF258EB-9448-4A10-A070-487B8A554861}">
      <dgm:prSet phldrT="[Texto]" custT="1"/>
      <dgm:spPr>
        <a:gradFill flip="none" rotWithShape="0">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dgm:spPr>
      <dgm:t>
        <a:bodyPr/>
        <a:lstStyle/>
        <a:p>
          <a:r>
            <a:rPr lang="es-ES_tradnl" sz="800" b="0" cap="none" spc="0" dirty="0" smtClean="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rPr>
            <a:t>Incremento de importaciones</a:t>
          </a:r>
          <a:endParaRPr lang="es-ES" sz="800" b="0" cap="none" spc="0" dirty="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F9DBB7F1-CB0F-434A-A6FB-AB7F2B2CD945}" type="parTrans" cxnId="{833A7EF6-4C5E-47C3-AFA2-5ED7EC8E9717}">
      <dgm:prSet/>
      <dgm:spPr/>
      <dgm:t>
        <a:bodyPr/>
        <a:lstStyle/>
        <a:p>
          <a:endParaRPr lang="es-ES">
            <a:latin typeface="+mj-lt"/>
            <a:cs typeface="Times New Roman" panose="02020603050405020304" pitchFamily="18" charset="0"/>
          </a:endParaRPr>
        </a:p>
      </dgm:t>
    </dgm:pt>
    <dgm:pt modelId="{7FF93F2E-4164-4E90-8EEF-E833A4B5A4D8}" type="sibTrans" cxnId="{833A7EF6-4C5E-47C3-AFA2-5ED7EC8E9717}">
      <dgm:prSet/>
      <dgm:spPr/>
      <dgm:t>
        <a:bodyPr/>
        <a:lstStyle/>
        <a:p>
          <a:endParaRPr lang="es-ES">
            <a:latin typeface="+mj-lt"/>
            <a:cs typeface="Times New Roman" panose="02020603050405020304" pitchFamily="18" charset="0"/>
          </a:endParaRPr>
        </a:p>
      </dgm:t>
    </dgm:pt>
    <dgm:pt modelId="{299C20CE-13B2-43F3-BAB8-1AE910F6686D}">
      <dgm:prSet phldrT="[Texto]"/>
      <dgm:spPr/>
      <dgm:t>
        <a:bodyPr/>
        <a:lstStyle/>
        <a:p>
          <a:r>
            <a:rPr lang="es-ES" b="1" dirty="0" smtClean="0">
              <a:latin typeface="+mj-lt"/>
              <a:cs typeface="Times New Roman" panose="02020603050405020304" pitchFamily="18" charset="0"/>
            </a:rPr>
            <a:t>MEDIDAS ANTIDUMPING</a:t>
          </a:r>
          <a:endParaRPr lang="es-ES" dirty="0">
            <a:latin typeface="+mj-lt"/>
            <a:cs typeface="Times New Roman" panose="02020603050405020304" pitchFamily="18" charset="0"/>
          </a:endParaRPr>
        </a:p>
      </dgm:t>
    </dgm:pt>
    <dgm:pt modelId="{0CA56BB0-FAAE-47A9-8FB7-2DFBB84BDA82}" type="parTrans" cxnId="{9ACEE15C-4D5C-42F4-87E5-C451B4984621}">
      <dgm:prSet/>
      <dgm:spPr/>
      <dgm:t>
        <a:bodyPr/>
        <a:lstStyle/>
        <a:p>
          <a:endParaRPr lang="es-ES">
            <a:latin typeface="+mj-lt"/>
            <a:cs typeface="Times New Roman" panose="02020603050405020304" pitchFamily="18" charset="0"/>
          </a:endParaRPr>
        </a:p>
      </dgm:t>
    </dgm:pt>
    <dgm:pt modelId="{448E2E5D-DD85-45CB-B58F-1652D0F4ACAB}" type="sibTrans" cxnId="{9ACEE15C-4D5C-42F4-87E5-C451B4984621}">
      <dgm:prSet/>
      <dgm:spPr/>
      <dgm:t>
        <a:bodyPr/>
        <a:lstStyle/>
        <a:p>
          <a:endParaRPr lang="es-ES">
            <a:latin typeface="+mj-lt"/>
            <a:cs typeface="Times New Roman" panose="02020603050405020304" pitchFamily="18" charset="0"/>
          </a:endParaRPr>
        </a:p>
      </dgm:t>
    </dgm:pt>
    <dgm:pt modelId="{F562EF7B-DC0F-4852-B086-756F088A2AE2}">
      <dgm:prSet phldrT="[Texto]" custT="1"/>
      <dgm:sp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es-ES" sz="800" b="0" cap="none" spc="0" dirty="0" smtClean="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rPr>
            <a:t>Existencia de dumping (productos importados a un precio inferior a su valor normal en origen).</a:t>
          </a:r>
          <a:endParaRPr lang="es-ES" sz="800" b="0" cap="none" spc="0" dirty="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CC27A012-86BB-4F24-B44A-8F9C0B79EBDD}" type="parTrans" cxnId="{41DF91D0-D5B4-42C8-A7A5-DF35295D047E}">
      <dgm:prSet/>
      <dgm:spPr/>
      <dgm:t>
        <a:bodyPr/>
        <a:lstStyle/>
        <a:p>
          <a:endParaRPr lang="es-ES">
            <a:latin typeface="+mj-lt"/>
            <a:cs typeface="Times New Roman" panose="02020603050405020304" pitchFamily="18" charset="0"/>
          </a:endParaRPr>
        </a:p>
      </dgm:t>
    </dgm:pt>
    <dgm:pt modelId="{FA9D64A8-4EF6-4BC5-B914-7FD601C80C9C}" type="sibTrans" cxnId="{41DF91D0-D5B4-42C8-A7A5-DF35295D047E}">
      <dgm:prSet/>
      <dgm:spPr/>
      <dgm:t>
        <a:bodyPr/>
        <a:lstStyle/>
        <a:p>
          <a:endParaRPr lang="es-ES">
            <a:latin typeface="+mj-lt"/>
            <a:cs typeface="Times New Roman" panose="02020603050405020304" pitchFamily="18" charset="0"/>
          </a:endParaRPr>
        </a:p>
      </dgm:t>
    </dgm:pt>
    <dgm:pt modelId="{6AF19616-7923-4A65-B268-2664A5601CD6}">
      <dgm:prSet phldrT="[Texto]"/>
      <dgm:spPr/>
      <dgm:t>
        <a:bodyPr/>
        <a:lstStyle/>
        <a:p>
          <a:r>
            <a:rPr lang="es-ES" b="1" dirty="0" smtClean="0">
              <a:latin typeface="+mj-lt"/>
              <a:cs typeface="Times New Roman" panose="02020603050405020304" pitchFamily="18" charset="0"/>
            </a:rPr>
            <a:t>MEDIDAS COMPENSATORIAS</a:t>
          </a:r>
          <a:endParaRPr lang="es-ES" dirty="0">
            <a:latin typeface="+mj-lt"/>
            <a:cs typeface="Times New Roman" panose="02020603050405020304" pitchFamily="18" charset="0"/>
          </a:endParaRPr>
        </a:p>
      </dgm:t>
    </dgm:pt>
    <dgm:pt modelId="{ED3E7569-429C-4397-93A4-BD876DB3E7B0}" type="parTrans" cxnId="{53AF71CA-A072-43AF-A000-8C0E9F941640}">
      <dgm:prSet/>
      <dgm:spPr/>
      <dgm:t>
        <a:bodyPr/>
        <a:lstStyle/>
        <a:p>
          <a:endParaRPr lang="es-ES">
            <a:latin typeface="+mj-lt"/>
            <a:cs typeface="Times New Roman" panose="02020603050405020304" pitchFamily="18" charset="0"/>
          </a:endParaRPr>
        </a:p>
      </dgm:t>
    </dgm:pt>
    <dgm:pt modelId="{7976504D-8DBE-47D7-9DAB-0643A44848B2}" type="sibTrans" cxnId="{53AF71CA-A072-43AF-A000-8C0E9F941640}">
      <dgm:prSet/>
      <dgm:spPr/>
      <dgm:t>
        <a:bodyPr/>
        <a:lstStyle/>
        <a:p>
          <a:endParaRPr lang="es-ES">
            <a:latin typeface="+mj-lt"/>
            <a:cs typeface="Times New Roman" panose="02020603050405020304" pitchFamily="18" charset="0"/>
          </a:endParaRPr>
        </a:p>
      </dgm:t>
    </dgm:pt>
    <dgm:pt modelId="{64E67E73-7E20-4602-B683-D16B519BFAFE}">
      <dgm:prSet phldrT="[Texto]" custT="1"/>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es-ES" sz="800" b="0" cap="none" spc="0" dirty="0" smtClean="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rPr>
            <a:t>Existencia de una subvención específica que beneficie  a la producción del país exportador</a:t>
          </a:r>
        </a:p>
      </dgm:t>
    </dgm:pt>
    <dgm:pt modelId="{27414E2F-F676-4D0E-BA54-94B210CDEB9A}" type="parTrans" cxnId="{F43A66D5-CFD1-462D-9323-34CA79C87084}">
      <dgm:prSet/>
      <dgm:spPr/>
      <dgm:t>
        <a:bodyPr/>
        <a:lstStyle/>
        <a:p>
          <a:endParaRPr lang="es-ES">
            <a:latin typeface="+mj-lt"/>
            <a:cs typeface="Times New Roman" panose="02020603050405020304" pitchFamily="18" charset="0"/>
          </a:endParaRPr>
        </a:p>
      </dgm:t>
    </dgm:pt>
    <dgm:pt modelId="{371FCD87-41A7-4022-8ECB-39A43E96ECAC}" type="sibTrans" cxnId="{F43A66D5-CFD1-462D-9323-34CA79C87084}">
      <dgm:prSet/>
      <dgm:spPr/>
      <dgm:t>
        <a:bodyPr/>
        <a:lstStyle/>
        <a:p>
          <a:endParaRPr lang="es-ES">
            <a:latin typeface="+mj-lt"/>
            <a:cs typeface="Times New Roman" panose="02020603050405020304" pitchFamily="18" charset="0"/>
          </a:endParaRPr>
        </a:p>
      </dgm:t>
    </dgm:pt>
    <dgm:pt modelId="{F4857B2B-20B1-47B4-887D-91581614076C}" type="pres">
      <dgm:prSet presAssocID="{75636B74-DCE6-43D3-BCE8-87D26AFB012F}" presName="theList" presStyleCnt="0">
        <dgm:presLayoutVars>
          <dgm:dir/>
          <dgm:animLvl val="lvl"/>
          <dgm:resizeHandles val="exact"/>
        </dgm:presLayoutVars>
      </dgm:prSet>
      <dgm:spPr/>
      <dgm:t>
        <a:bodyPr/>
        <a:lstStyle/>
        <a:p>
          <a:endParaRPr lang="es-ES"/>
        </a:p>
      </dgm:t>
    </dgm:pt>
    <dgm:pt modelId="{2120EBA0-ADDB-46A9-A222-72B19D0AB098}" type="pres">
      <dgm:prSet presAssocID="{D57516C9-21C0-4912-A673-9999B58D2822}" presName="compNode" presStyleCnt="0"/>
      <dgm:spPr/>
      <dgm:t>
        <a:bodyPr/>
        <a:lstStyle/>
        <a:p>
          <a:endParaRPr lang="es-ES"/>
        </a:p>
      </dgm:t>
    </dgm:pt>
    <dgm:pt modelId="{39B75C4C-14EB-415A-90E8-2D5A1ADB72D0}" type="pres">
      <dgm:prSet presAssocID="{D57516C9-21C0-4912-A673-9999B58D2822}" presName="aNode" presStyleLbl="bgShp" presStyleIdx="0" presStyleCnt="3" custLinFactNeighborX="806" custLinFactNeighborY="1163"/>
      <dgm:spPr/>
      <dgm:t>
        <a:bodyPr/>
        <a:lstStyle/>
        <a:p>
          <a:endParaRPr lang="es-ES"/>
        </a:p>
      </dgm:t>
    </dgm:pt>
    <dgm:pt modelId="{A61BFC09-CF52-4C22-9C13-FCD62B83B303}" type="pres">
      <dgm:prSet presAssocID="{D57516C9-21C0-4912-A673-9999B58D2822}" presName="textNode" presStyleLbl="bgShp" presStyleIdx="0" presStyleCnt="3"/>
      <dgm:spPr/>
      <dgm:t>
        <a:bodyPr/>
        <a:lstStyle/>
        <a:p>
          <a:endParaRPr lang="es-ES"/>
        </a:p>
      </dgm:t>
    </dgm:pt>
    <dgm:pt modelId="{A27ECA7E-BE74-4A3D-ACF4-3DB5567C1996}" type="pres">
      <dgm:prSet presAssocID="{D57516C9-21C0-4912-A673-9999B58D2822}" presName="compChildNode" presStyleCnt="0"/>
      <dgm:spPr/>
      <dgm:t>
        <a:bodyPr/>
        <a:lstStyle/>
        <a:p>
          <a:endParaRPr lang="es-ES"/>
        </a:p>
      </dgm:t>
    </dgm:pt>
    <dgm:pt modelId="{41696557-96C7-4B7A-9372-7ECBB6B33B85}" type="pres">
      <dgm:prSet presAssocID="{D57516C9-21C0-4912-A673-9999B58D2822}" presName="theInnerList" presStyleCnt="0"/>
      <dgm:spPr/>
      <dgm:t>
        <a:bodyPr/>
        <a:lstStyle/>
        <a:p>
          <a:endParaRPr lang="es-ES"/>
        </a:p>
      </dgm:t>
    </dgm:pt>
    <dgm:pt modelId="{41A11219-9F1A-4FDA-B16D-70E2A186F53B}" type="pres">
      <dgm:prSet presAssocID="{8AF258EB-9448-4A10-A070-487B8A554861}" presName="childNode" presStyleLbl="node1" presStyleIdx="0" presStyleCnt="3">
        <dgm:presLayoutVars>
          <dgm:bulletEnabled val="1"/>
        </dgm:presLayoutVars>
      </dgm:prSet>
      <dgm:spPr/>
      <dgm:t>
        <a:bodyPr/>
        <a:lstStyle/>
        <a:p>
          <a:endParaRPr lang="es-ES"/>
        </a:p>
      </dgm:t>
    </dgm:pt>
    <dgm:pt modelId="{BDE8B7B6-F331-4693-B182-8F4B9C797217}" type="pres">
      <dgm:prSet presAssocID="{D57516C9-21C0-4912-A673-9999B58D2822}" presName="aSpace" presStyleCnt="0"/>
      <dgm:spPr/>
      <dgm:t>
        <a:bodyPr/>
        <a:lstStyle/>
        <a:p>
          <a:endParaRPr lang="es-ES"/>
        </a:p>
      </dgm:t>
    </dgm:pt>
    <dgm:pt modelId="{E6E41D2B-0ECC-4740-BF09-CE6F80D35886}" type="pres">
      <dgm:prSet presAssocID="{299C20CE-13B2-43F3-BAB8-1AE910F6686D}" presName="compNode" presStyleCnt="0"/>
      <dgm:spPr/>
      <dgm:t>
        <a:bodyPr/>
        <a:lstStyle/>
        <a:p>
          <a:endParaRPr lang="es-ES"/>
        </a:p>
      </dgm:t>
    </dgm:pt>
    <dgm:pt modelId="{1084AA10-464F-4305-9A2C-2CFAB9C50972}" type="pres">
      <dgm:prSet presAssocID="{299C20CE-13B2-43F3-BAB8-1AE910F6686D}" presName="aNode" presStyleLbl="bgShp" presStyleIdx="1" presStyleCnt="3"/>
      <dgm:spPr/>
      <dgm:t>
        <a:bodyPr/>
        <a:lstStyle/>
        <a:p>
          <a:endParaRPr lang="es-ES"/>
        </a:p>
      </dgm:t>
    </dgm:pt>
    <dgm:pt modelId="{CEFFF50E-C97A-4BDE-A055-ED5000E9D087}" type="pres">
      <dgm:prSet presAssocID="{299C20CE-13B2-43F3-BAB8-1AE910F6686D}" presName="textNode" presStyleLbl="bgShp" presStyleIdx="1" presStyleCnt="3"/>
      <dgm:spPr/>
      <dgm:t>
        <a:bodyPr/>
        <a:lstStyle/>
        <a:p>
          <a:endParaRPr lang="es-ES"/>
        </a:p>
      </dgm:t>
    </dgm:pt>
    <dgm:pt modelId="{C82B5216-A216-48EA-87E8-3354F680D854}" type="pres">
      <dgm:prSet presAssocID="{299C20CE-13B2-43F3-BAB8-1AE910F6686D}" presName="compChildNode" presStyleCnt="0"/>
      <dgm:spPr/>
      <dgm:t>
        <a:bodyPr/>
        <a:lstStyle/>
        <a:p>
          <a:endParaRPr lang="es-ES"/>
        </a:p>
      </dgm:t>
    </dgm:pt>
    <dgm:pt modelId="{F9751D03-4774-4727-AF22-856A1F96C782}" type="pres">
      <dgm:prSet presAssocID="{299C20CE-13B2-43F3-BAB8-1AE910F6686D}" presName="theInnerList" presStyleCnt="0"/>
      <dgm:spPr/>
      <dgm:t>
        <a:bodyPr/>
        <a:lstStyle/>
        <a:p>
          <a:endParaRPr lang="es-ES"/>
        </a:p>
      </dgm:t>
    </dgm:pt>
    <dgm:pt modelId="{A6B13F94-9D64-42F3-BD7F-A86791DE35F1}" type="pres">
      <dgm:prSet presAssocID="{F562EF7B-DC0F-4852-B086-756F088A2AE2}" presName="childNode" presStyleLbl="node1" presStyleIdx="1" presStyleCnt="3">
        <dgm:presLayoutVars>
          <dgm:bulletEnabled val="1"/>
        </dgm:presLayoutVars>
      </dgm:prSet>
      <dgm:spPr/>
      <dgm:t>
        <a:bodyPr/>
        <a:lstStyle/>
        <a:p>
          <a:endParaRPr lang="es-ES"/>
        </a:p>
      </dgm:t>
    </dgm:pt>
    <dgm:pt modelId="{AEFC3951-CF0D-49AC-9133-26B95C3CC75A}" type="pres">
      <dgm:prSet presAssocID="{299C20CE-13B2-43F3-BAB8-1AE910F6686D}" presName="aSpace" presStyleCnt="0"/>
      <dgm:spPr/>
      <dgm:t>
        <a:bodyPr/>
        <a:lstStyle/>
        <a:p>
          <a:endParaRPr lang="es-ES"/>
        </a:p>
      </dgm:t>
    </dgm:pt>
    <dgm:pt modelId="{FD0F425E-CB51-4427-BBE9-6C10D1745380}" type="pres">
      <dgm:prSet presAssocID="{6AF19616-7923-4A65-B268-2664A5601CD6}" presName="compNode" presStyleCnt="0"/>
      <dgm:spPr/>
      <dgm:t>
        <a:bodyPr/>
        <a:lstStyle/>
        <a:p>
          <a:endParaRPr lang="es-ES"/>
        </a:p>
      </dgm:t>
    </dgm:pt>
    <dgm:pt modelId="{AC424170-6189-4FF2-9FBF-757751A62212}" type="pres">
      <dgm:prSet presAssocID="{6AF19616-7923-4A65-B268-2664A5601CD6}" presName="aNode" presStyleLbl="bgShp" presStyleIdx="2" presStyleCnt="3"/>
      <dgm:spPr/>
      <dgm:t>
        <a:bodyPr/>
        <a:lstStyle/>
        <a:p>
          <a:endParaRPr lang="es-ES"/>
        </a:p>
      </dgm:t>
    </dgm:pt>
    <dgm:pt modelId="{854C01C9-8C27-455E-8304-AF7587385186}" type="pres">
      <dgm:prSet presAssocID="{6AF19616-7923-4A65-B268-2664A5601CD6}" presName="textNode" presStyleLbl="bgShp" presStyleIdx="2" presStyleCnt="3"/>
      <dgm:spPr/>
      <dgm:t>
        <a:bodyPr/>
        <a:lstStyle/>
        <a:p>
          <a:endParaRPr lang="es-ES"/>
        </a:p>
      </dgm:t>
    </dgm:pt>
    <dgm:pt modelId="{DCD603B0-1942-485C-BA79-3D93CF0E58DC}" type="pres">
      <dgm:prSet presAssocID="{6AF19616-7923-4A65-B268-2664A5601CD6}" presName="compChildNode" presStyleCnt="0"/>
      <dgm:spPr/>
      <dgm:t>
        <a:bodyPr/>
        <a:lstStyle/>
        <a:p>
          <a:endParaRPr lang="es-ES"/>
        </a:p>
      </dgm:t>
    </dgm:pt>
    <dgm:pt modelId="{7F0D0574-E0AF-4EE1-BF3E-023642FF6279}" type="pres">
      <dgm:prSet presAssocID="{6AF19616-7923-4A65-B268-2664A5601CD6}" presName="theInnerList" presStyleCnt="0"/>
      <dgm:spPr/>
      <dgm:t>
        <a:bodyPr/>
        <a:lstStyle/>
        <a:p>
          <a:endParaRPr lang="es-ES"/>
        </a:p>
      </dgm:t>
    </dgm:pt>
    <dgm:pt modelId="{AC5199F9-B531-4C11-AC14-3BB08B0214EB}" type="pres">
      <dgm:prSet presAssocID="{64E67E73-7E20-4602-B683-D16B519BFAFE}" presName="childNode" presStyleLbl="node1" presStyleIdx="2" presStyleCnt="3">
        <dgm:presLayoutVars>
          <dgm:bulletEnabled val="1"/>
        </dgm:presLayoutVars>
      </dgm:prSet>
      <dgm:spPr/>
      <dgm:t>
        <a:bodyPr/>
        <a:lstStyle/>
        <a:p>
          <a:endParaRPr lang="es-ES"/>
        </a:p>
      </dgm:t>
    </dgm:pt>
  </dgm:ptLst>
  <dgm:cxnLst>
    <dgm:cxn modelId="{FD81858C-C996-4847-AA85-5CA4DE95E9E5}" type="presOf" srcId="{75636B74-DCE6-43D3-BCE8-87D26AFB012F}" destId="{F4857B2B-20B1-47B4-887D-91581614076C}" srcOrd="0" destOrd="0" presId="urn:microsoft.com/office/officeart/2005/8/layout/lProcess2"/>
    <dgm:cxn modelId="{549D766C-61CB-4455-A737-9FAA49434FB7}" type="presOf" srcId="{64E67E73-7E20-4602-B683-D16B519BFAFE}" destId="{AC5199F9-B531-4C11-AC14-3BB08B0214EB}" srcOrd="0" destOrd="0" presId="urn:microsoft.com/office/officeart/2005/8/layout/lProcess2"/>
    <dgm:cxn modelId="{9ACEE15C-4D5C-42F4-87E5-C451B4984621}" srcId="{75636B74-DCE6-43D3-BCE8-87D26AFB012F}" destId="{299C20CE-13B2-43F3-BAB8-1AE910F6686D}" srcOrd="1" destOrd="0" parTransId="{0CA56BB0-FAAE-47A9-8FB7-2DFBB84BDA82}" sibTransId="{448E2E5D-DD85-45CB-B58F-1652D0F4ACAB}"/>
    <dgm:cxn modelId="{F43A66D5-CFD1-462D-9323-34CA79C87084}" srcId="{6AF19616-7923-4A65-B268-2664A5601CD6}" destId="{64E67E73-7E20-4602-B683-D16B519BFAFE}" srcOrd="0" destOrd="0" parTransId="{27414E2F-F676-4D0E-BA54-94B210CDEB9A}" sibTransId="{371FCD87-41A7-4022-8ECB-39A43E96ECAC}"/>
    <dgm:cxn modelId="{05C7DE56-FBC7-452A-BFBE-A0501E881A69}" type="presOf" srcId="{F562EF7B-DC0F-4852-B086-756F088A2AE2}" destId="{A6B13F94-9D64-42F3-BD7F-A86791DE35F1}" srcOrd="0" destOrd="0" presId="urn:microsoft.com/office/officeart/2005/8/layout/lProcess2"/>
    <dgm:cxn modelId="{88FD9EBD-4581-4ED6-B16F-BC7F9F7583CE}" type="presOf" srcId="{6AF19616-7923-4A65-B268-2664A5601CD6}" destId="{854C01C9-8C27-455E-8304-AF7587385186}" srcOrd="1" destOrd="0" presId="urn:microsoft.com/office/officeart/2005/8/layout/lProcess2"/>
    <dgm:cxn modelId="{53AF71CA-A072-43AF-A000-8C0E9F941640}" srcId="{75636B74-DCE6-43D3-BCE8-87D26AFB012F}" destId="{6AF19616-7923-4A65-B268-2664A5601CD6}" srcOrd="2" destOrd="0" parTransId="{ED3E7569-429C-4397-93A4-BD876DB3E7B0}" sibTransId="{7976504D-8DBE-47D7-9DAB-0643A44848B2}"/>
    <dgm:cxn modelId="{B31BCCC4-8526-413B-9212-054C4EDDF636}" type="presOf" srcId="{8AF258EB-9448-4A10-A070-487B8A554861}" destId="{41A11219-9F1A-4FDA-B16D-70E2A186F53B}" srcOrd="0" destOrd="0" presId="urn:microsoft.com/office/officeart/2005/8/layout/lProcess2"/>
    <dgm:cxn modelId="{77CB10EF-C929-4A6C-989C-EF24BE13C1E7}" type="presOf" srcId="{D57516C9-21C0-4912-A673-9999B58D2822}" destId="{A61BFC09-CF52-4C22-9C13-FCD62B83B303}" srcOrd="1" destOrd="0" presId="urn:microsoft.com/office/officeart/2005/8/layout/lProcess2"/>
    <dgm:cxn modelId="{81FAA2FC-22AD-4781-A542-2375639913B5}" srcId="{75636B74-DCE6-43D3-BCE8-87D26AFB012F}" destId="{D57516C9-21C0-4912-A673-9999B58D2822}" srcOrd="0" destOrd="0" parTransId="{F8A939C9-4402-4095-85A3-FE41952818B3}" sibTransId="{61F7FCFC-6DCF-4B7F-B855-8D0386694B7D}"/>
    <dgm:cxn modelId="{13068E38-6F33-48F7-AE31-6F33FCC730D2}" type="presOf" srcId="{299C20CE-13B2-43F3-BAB8-1AE910F6686D}" destId="{CEFFF50E-C97A-4BDE-A055-ED5000E9D087}" srcOrd="1" destOrd="0" presId="urn:microsoft.com/office/officeart/2005/8/layout/lProcess2"/>
    <dgm:cxn modelId="{41DF91D0-D5B4-42C8-A7A5-DF35295D047E}" srcId="{299C20CE-13B2-43F3-BAB8-1AE910F6686D}" destId="{F562EF7B-DC0F-4852-B086-756F088A2AE2}" srcOrd="0" destOrd="0" parTransId="{CC27A012-86BB-4F24-B44A-8F9C0B79EBDD}" sibTransId="{FA9D64A8-4EF6-4BC5-B914-7FD601C80C9C}"/>
    <dgm:cxn modelId="{6DCD69FB-582D-4266-AFF0-87CF8A022896}" type="presOf" srcId="{D57516C9-21C0-4912-A673-9999B58D2822}" destId="{39B75C4C-14EB-415A-90E8-2D5A1ADB72D0}" srcOrd="0" destOrd="0" presId="urn:microsoft.com/office/officeart/2005/8/layout/lProcess2"/>
    <dgm:cxn modelId="{72951D95-FBB0-418E-BD2A-76ED62E38E0A}" type="presOf" srcId="{6AF19616-7923-4A65-B268-2664A5601CD6}" destId="{AC424170-6189-4FF2-9FBF-757751A62212}" srcOrd="0" destOrd="0" presId="urn:microsoft.com/office/officeart/2005/8/layout/lProcess2"/>
    <dgm:cxn modelId="{833A7EF6-4C5E-47C3-AFA2-5ED7EC8E9717}" srcId="{D57516C9-21C0-4912-A673-9999B58D2822}" destId="{8AF258EB-9448-4A10-A070-487B8A554861}" srcOrd="0" destOrd="0" parTransId="{F9DBB7F1-CB0F-434A-A6FB-AB7F2B2CD945}" sibTransId="{7FF93F2E-4164-4E90-8EEF-E833A4B5A4D8}"/>
    <dgm:cxn modelId="{34B96C11-3C11-46F9-BC75-B0CC8479EEAB}" type="presOf" srcId="{299C20CE-13B2-43F3-BAB8-1AE910F6686D}" destId="{1084AA10-464F-4305-9A2C-2CFAB9C50972}" srcOrd="0" destOrd="0" presId="urn:microsoft.com/office/officeart/2005/8/layout/lProcess2"/>
    <dgm:cxn modelId="{1D11D8A1-AA67-4A7A-9F96-2F018DAA2BFC}" type="presParOf" srcId="{F4857B2B-20B1-47B4-887D-91581614076C}" destId="{2120EBA0-ADDB-46A9-A222-72B19D0AB098}" srcOrd="0" destOrd="0" presId="urn:microsoft.com/office/officeart/2005/8/layout/lProcess2"/>
    <dgm:cxn modelId="{69D590D9-1306-4C64-9FCE-EE72D42B3DDA}" type="presParOf" srcId="{2120EBA0-ADDB-46A9-A222-72B19D0AB098}" destId="{39B75C4C-14EB-415A-90E8-2D5A1ADB72D0}" srcOrd="0" destOrd="0" presId="urn:microsoft.com/office/officeart/2005/8/layout/lProcess2"/>
    <dgm:cxn modelId="{FB98D572-2AC1-4844-BF59-AABAA241790E}" type="presParOf" srcId="{2120EBA0-ADDB-46A9-A222-72B19D0AB098}" destId="{A61BFC09-CF52-4C22-9C13-FCD62B83B303}" srcOrd="1" destOrd="0" presId="urn:microsoft.com/office/officeart/2005/8/layout/lProcess2"/>
    <dgm:cxn modelId="{A54604D3-C987-4E57-BEE6-1270B71A9A19}" type="presParOf" srcId="{2120EBA0-ADDB-46A9-A222-72B19D0AB098}" destId="{A27ECA7E-BE74-4A3D-ACF4-3DB5567C1996}" srcOrd="2" destOrd="0" presId="urn:microsoft.com/office/officeart/2005/8/layout/lProcess2"/>
    <dgm:cxn modelId="{127AE023-8675-49DC-B68A-5F8FE0D94048}" type="presParOf" srcId="{A27ECA7E-BE74-4A3D-ACF4-3DB5567C1996}" destId="{41696557-96C7-4B7A-9372-7ECBB6B33B85}" srcOrd="0" destOrd="0" presId="urn:microsoft.com/office/officeart/2005/8/layout/lProcess2"/>
    <dgm:cxn modelId="{DE014312-8E49-4B0B-B7C1-A6C57C503B95}" type="presParOf" srcId="{41696557-96C7-4B7A-9372-7ECBB6B33B85}" destId="{41A11219-9F1A-4FDA-B16D-70E2A186F53B}" srcOrd="0" destOrd="0" presId="urn:microsoft.com/office/officeart/2005/8/layout/lProcess2"/>
    <dgm:cxn modelId="{81FC6108-E80E-4470-AF58-4390C7F993A5}" type="presParOf" srcId="{F4857B2B-20B1-47B4-887D-91581614076C}" destId="{BDE8B7B6-F331-4693-B182-8F4B9C797217}" srcOrd="1" destOrd="0" presId="urn:microsoft.com/office/officeart/2005/8/layout/lProcess2"/>
    <dgm:cxn modelId="{95E95B21-2B9A-4D9E-9807-F55E9847A9E8}" type="presParOf" srcId="{F4857B2B-20B1-47B4-887D-91581614076C}" destId="{E6E41D2B-0ECC-4740-BF09-CE6F80D35886}" srcOrd="2" destOrd="0" presId="urn:microsoft.com/office/officeart/2005/8/layout/lProcess2"/>
    <dgm:cxn modelId="{47601279-517C-4759-A79C-A6A072177344}" type="presParOf" srcId="{E6E41D2B-0ECC-4740-BF09-CE6F80D35886}" destId="{1084AA10-464F-4305-9A2C-2CFAB9C50972}" srcOrd="0" destOrd="0" presId="urn:microsoft.com/office/officeart/2005/8/layout/lProcess2"/>
    <dgm:cxn modelId="{56C9D5BA-B963-435B-89E1-42730919F8B6}" type="presParOf" srcId="{E6E41D2B-0ECC-4740-BF09-CE6F80D35886}" destId="{CEFFF50E-C97A-4BDE-A055-ED5000E9D087}" srcOrd="1" destOrd="0" presId="urn:microsoft.com/office/officeart/2005/8/layout/lProcess2"/>
    <dgm:cxn modelId="{3D6863DA-9616-471D-BE37-6F8BD9155CA9}" type="presParOf" srcId="{E6E41D2B-0ECC-4740-BF09-CE6F80D35886}" destId="{C82B5216-A216-48EA-87E8-3354F680D854}" srcOrd="2" destOrd="0" presId="urn:microsoft.com/office/officeart/2005/8/layout/lProcess2"/>
    <dgm:cxn modelId="{6F059CB3-5404-4E35-8C89-381CEB391CBE}" type="presParOf" srcId="{C82B5216-A216-48EA-87E8-3354F680D854}" destId="{F9751D03-4774-4727-AF22-856A1F96C782}" srcOrd="0" destOrd="0" presId="urn:microsoft.com/office/officeart/2005/8/layout/lProcess2"/>
    <dgm:cxn modelId="{701FD2E7-5827-4D09-AD7F-0739809EB599}" type="presParOf" srcId="{F9751D03-4774-4727-AF22-856A1F96C782}" destId="{A6B13F94-9D64-42F3-BD7F-A86791DE35F1}" srcOrd="0" destOrd="0" presId="urn:microsoft.com/office/officeart/2005/8/layout/lProcess2"/>
    <dgm:cxn modelId="{3F6CA108-DA57-4CE8-B8D5-D244072664A4}" type="presParOf" srcId="{F4857B2B-20B1-47B4-887D-91581614076C}" destId="{AEFC3951-CF0D-49AC-9133-26B95C3CC75A}" srcOrd="3" destOrd="0" presId="urn:microsoft.com/office/officeart/2005/8/layout/lProcess2"/>
    <dgm:cxn modelId="{E843D1EE-B3C6-46A3-895B-13C7C1E86C4B}" type="presParOf" srcId="{F4857B2B-20B1-47B4-887D-91581614076C}" destId="{FD0F425E-CB51-4427-BBE9-6C10D1745380}" srcOrd="4" destOrd="0" presId="urn:microsoft.com/office/officeart/2005/8/layout/lProcess2"/>
    <dgm:cxn modelId="{D5812AA5-972D-4FC6-8FB2-E3FD57952F48}" type="presParOf" srcId="{FD0F425E-CB51-4427-BBE9-6C10D1745380}" destId="{AC424170-6189-4FF2-9FBF-757751A62212}" srcOrd="0" destOrd="0" presId="urn:microsoft.com/office/officeart/2005/8/layout/lProcess2"/>
    <dgm:cxn modelId="{1FBFD14B-2C7E-488B-94A2-73A81883D2B1}" type="presParOf" srcId="{FD0F425E-CB51-4427-BBE9-6C10D1745380}" destId="{854C01C9-8C27-455E-8304-AF7587385186}" srcOrd="1" destOrd="0" presId="urn:microsoft.com/office/officeart/2005/8/layout/lProcess2"/>
    <dgm:cxn modelId="{5C5FF503-BDE6-4544-AF77-2F164FDBD699}" type="presParOf" srcId="{FD0F425E-CB51-4427-BBE9-6C10D1745380}" destId="{DCD603B0-1942-485C-BA79-3D93CF0E58DC}" srcOrd="2" destOrd="0" presId="urn:microsoft.com/office/officeart/2005/8/layout/lProcess2"/>
    <dgm:cxn modelId="{2DF3CE45-30A6-4C84-BB66-A6D02FD039A2}" type="presParOf" srcId="{DCD603B0-1942-485C-BA79-3D93CF0E58DC}" destId="{7F0D0574-E0AF-4EE1-BF3E-023642FF6279}" srcOrd="0" destOrd="0" presId="urn:microsoft.com/office/officeart/2005/8/layout/lProcess2"/>
    <dgm:cxn modelId="{86464D52-FBC3-42EE-9715-2A90847B2519}" type="presParOf" srcId="{7F0D0574-E0AF-4EE1-BF3E-023642FF6279}" destId="{AC5199F9-B531-4C11-AC14-3BB08B0214EB}"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B2F5265-1F18-4DFC-87A4-CA459B7D69C3}" type="doc">
      <dgm:prSet loTypeId="urn:microsoft.com/office/officeart/2005/8/layout/venn3" loCatId="relationship" qsTypeId="urn:microsoft.com/office/officeart/2005/8/quickstyle/simple5" qsCatId="simple" csTypeId="urn:microsoft.com/office/officeart/2005/8/colors/colorful2" csCatId="colorful" phldr="1"/>
      <dgm:spPr/>
      <dgm:t>
        <a:bodyPr/>
        <a:lstStyle/>
        <a:p>
          <a:endParaRPr lang="es-ES"/>
        </a:p>
      </dgm:t>
    </dgm:pt>
    <dgm:pt modelId="{B3FFE32C-2716-46D0-AE93-C1BB69E162B0}">
      <dgm:prSet phldrT="[Texto]" custT="1"/>
      <dgm:spPr/>
      <dgm:t>
        <a:bodyPr/>
        <a:lstStyle/>
        <a:p>
          <a:r>
            <a:rPr lang="es-ES_tradnl" sz="1000" b="1" dirty="0" smtClean="0">
              <a:latin typeface="+mj-lt"/>
              <a:cs typeface="Times New Roman" panose="02020603050405020304" pitchFamily="18" charset="0"/>
            </a:rPr>
            <a:t>OMC</a:t>
          </a:r>
          <a:endParaRPr lang="es-ES" sz="1000" b="1" dirty="0">
            <a:latin typeface="+mj-lt"/>
            <a:cs typeface="Times New Roman" panose="02020603050405020304" pitchFamily="18" charset="0"/>
          </a:endParaRPr>
        </a:p>
      </dgm:t>
    </dgm:pt>
    <dgm:pt modelId="{63BEB9D6-4FD0-4BB0-8BCF-0CF121D8781B}" type="parTrans" cxnId="{BB502ACE-7814-4AC6-98E1-46E16AA01450}">
      <dgm:prSet/>
      <dgm:spPr/>
      <dgm:t>
        <a:bodyPr/>
        <a:lstStyle/>
        <a:p>
          <a:endParaRPr lang="es-ES" sz="1000" b="1">
            <a:latin typeface="+mj-lt"/>
            <a:cs typeface="Times New Roman" panose="02020603050405020304" pitchFamily="18" charset="0"/>
          </a:endParaRPr>
        </a:p>
      </dgm:t>
    </dgm:pt>
    <dgm:pt modelId="{E0BBFE69-88DC-4B0F-8CAE-B7A001DBD630}" type="sibTrans" cxnId="{BB502ACE-7814-4AC6-98E1-46E16AA01450}">
      <dgm:prSet/>
      <dgm:spPr/>
      <dgm:t>
        <a:bodyPr/>
        <a:lstStyle/>
        <a:p>
          <a:endParaRPr lang="es-ES" sz="1000" b="1">
            <a:latin typeface="+mj-lt"/>
            <a:cs typeface="Times New Roman" panose="02020603050405020304" pitchFamily="18" charset="0"/>
          </a:endParaRPr>
        </a:p>
      </dgm:t>
    </dgm:pt>
    <dgm:pt modelId="{F8DDBE03-93BE-4477-A734-3DF511B1F1B5}">
      <dgm:prSet phldrT="[Texto]" custT="1"/>
      <dgm:spPr/>
      <dgm:t>
        <a:bodyPr/>
        <a:lstStyle/>
        <a:p>
          <a:r>
            <a:rPr lang="es-ES_tradnl" sz="1000" b="1" dirty="0" smtClean="0">
              <a:latin typeface="+mj-lt"/>
              <a:cs typeface="Times New Roman" panose="02020603050405020304" pitchFamily="18" charset="0"/>
            </a:rPr>
            <a:t>CAN</a:t>
          </a:r>
          <a:endParaRPr lang="es-ES" sz="1000" b="1" dirty="0">
            <a:latin typeface="+mj-lt"/>
            <a:cs typeface="Times New Roman" panose="02020603050405020304" pitchFamily="18" charset="0"/>
          </a:endParaRPr>
        </a:p>
      </dgm:t>
    </dgm:pt>
    <dgm:pt modelId="{70006CAD-D9E3-4699-BCF8-AD60EF4E2653}" type="parTrans" cxnId="{6EC2594E-2616-4487-AF65-73AD48D48445}">
      <dgm:prSet/>
      <dgm:spPr/>
      <dgm:t>
        <a:bodyPr/>
        <a:lstStyle/>
        <a:p>
          <a:endParaRPr lang="es-ES" sz="1000" b="1">
            <a:latin typeface="+mj-lt"/>
            <a:cs typeface="Times New Roman" panose="02020603050405020304" pitchFamily="18" charset="0"/>
          </a:endParaRPr>
        </a:p>
      </dgm:t>
    </dgm:pt>
    <dgm:pt modelId="{EDB8C20B-160D-4855-A8DD-3987A20F43B0}" type="sibTrans" cxnId="{6EC2594E-2616-4487-AF65-73AD48D48445}">
      <dgm:prSet/>
      <dgm:spPr/>
      <dgm:t>
        <a:bodyPr/>
        <a:lstStyle/>
        <a:p>
          <a:endParaRPr lang="es-ES" sz="1000" b="1">
            <a:latin typeface="+mj-lt"/>
            <a:cs typeface="Times New Roman" panose="02020603050405020304" pitchFamily="18" charset="0"/>
          </a:endParaRPr>
        </a:p>
      </dgm:t>
    </dgm:pt>
    <dgm:pt modelId="{7B038A6B-7F4C-40DE-B928-F897D204AC61}">
      <dgm:prSet phldrT="[Texto]" custT="1"/>
      <dgm:spPr/>
      <dgm:t>
        <a:bodyPr/>
        <a:lstStyle/>
        <a:p>
          <a:r>
            <a:rPr lang="es-ES_tradnl" sz="800" b="1" dirty="0" smtClean="0">
              <a:latin typeface="+mj-lt"/>
              <a:cs typeface="Times New Roman" panose="02020603050405020304" pitchFamily="18" charset="0"/>
            </a:rPr>
            <a:t>BILATERAL</a:t>
          </a:r>
          <a:endParaRPr lang="es-ES" sz="800" b="1" dirty="0">
            <a:latin typeface="+mj-lt"/>
            <a:cs typeface="Times New Roman" panose="02020603050405020304" pitchFamily="18" charset="0"/>
          </a:endParaRPr>
        </a:p>
      </dgm:t>
    </dgm:pt>
    <dgm:pt modelId="{4E06F165-C4FB-432E-8A07-57F6C88AAF48}" type="parTrans" cxnId="{B3E76624-B12E-4895-A30C-F733083E35AC}">
      <dgm:prSet/>
      <dgm:spPr/>
      <dgm:t>
        <a:bodyPr/>
        <a:lstStyle/>
        <a:p>
          <a:endParaRPr lang="es-ES" sz="1000" b="1">
            <a:latin typeface="+mj-lt"/>
            <a:cs typeface="Times New Roman" panose="02020603050405020304" pitchFamily="18" charset="0"/>
          </a:endParaRPr>
        </a:p>
      </dgm:t>
    </dgm:pt>
    <dgm:pt modelId="{A5823DC3-0294-481A-B6BA-896EA84DB21A}" type="sibTrans" cxnId="{B3E76624-B12E-4895-A30C-F733083E35AC}">
      <dgm:prSet/>
      <dgm:spPr/>
      <dgm:t>
        <a:bodyPr/>
        <a:lstStyle/>
        <a:p>
          <a:endParaRPr lang="es-ES" sz="1000" b="1">
            <a:latin typeface="+mj-lt"/>
            <a:cs typeface="Times New Roman" panose="02020603050405020304" pitchFamily="18" charset="0"/>
          </a:endParaRPr>
        </a:p>
      </dgm:t>
    </dgm:pt>
    <dgm:pt modelId="{3B5AE7BE-2362-4CAA-B98D-6B21D4F53C53}" type="pres">
      <dgm:prSet presAssocID="{3B2F5265-1F18-4DFC-87A4-CA459B7D69C3}" presName="Name0" presStyleCnt="0">
        <dgm:presLayoutVars>
          <dgm:dir/>
          <dgm:resizeHandles val="exact"/>
        </dgm:presLayoutVars>
      </dgm:prSet>
      <dgm:spPr/>
      <dgm:t>
        <a:bodyPr/>
        <a:lstStyle/>
        <a:p>
          <a:endParaRPr lang="es-ES"/>
        </a:p>
      </dgm:t>
    </dgm:pt>
    <dgm:pt modelId="{36371890-D318-41A4-B5A4-BDBA304145A7}" type="pres">
      <dgm:prSet presAssocID="{B3FFE32C-2716-46D0-AE93-C1BB69E162B0}" presName="Name5" presStyleLbl="vennNode1" presStyleIdx="0" presStyleCnt="3" custLinFactNeighborX="-14194" custLinFactNeighborY="3045">
        <dgm:presLayoutVars>
          <dgm:bulletEnabled val="1"/>
        </dgm:presLayoutVars>
      </dgm:prSet>
      <dgm:spPr/>
      <dgm:t>
        <a:bodyPr/>
        <a:lstStyle/>
        <a:p>
          <a:endParaRPr lang="es-ES"/>
        </a:p>
      </dgm:t>
    </dgm:pt>
    <dgm:pt modelId="{D74ACCBE-D808-4B6F-BDCF-0CF94716C466}" type="pres">
      <dgm:prSet presAssocID="{E0BBFE69-88DC-4B0F-8CAE-B7A001DBD630}" presName="space" presStyleCnt="0"/>
      <dgm:spPr/>
      <dgm:t>
        <a:bodyPr/>
        <a:lstStyle/>
        <a:p>
          <a:endParaRPr lang="es-ES"/>
        </a:p>
      </dgm:t>
    </dgm:pt>
    <dgm:pt modelId="{95F8D970-8210-490F-BE2D-5E665C2B1815}" type="pres">
      <dgm:prSet presAssocID="{F8DDBE03-93BE-4477-A734-3DF511B1F1B5}" presName="Name5" presStyleLbl="vennNode1" presStyleIdx="1" presStyleCnt="3">
        <dgm:presLayoutVars>
          <dgm:bulletEnabled val="1"/>
        </dgm:presLayoutVars>
      </dgm:prSet>
      <dgm:spPr/>
      <dgm:t>
        <a:bodyPr/>
        <a:lstStyle/>
        <a:p>
          <a:endParaRPr lang="es-ES"/>
        </a:p>
      </dgm:t>
    </dgm:pt>
    <dgm:pt modelId="{F3D77A89-43D0-4E96-8B8A-E75D902DF66C}" type="pres">
      <dgm:prSet presAssocID="{EDB8C20B-160D-4855-A8DD-3987A20F43B0}" presName="space" presStyleCnt="0"/>
      <dgm:spPr/>
      <dgm:t>
        <a:bodyPr/>
        <a:lstStyle/>
        <a:p>
          <a:endParaRPr lang="es-ES"/>
        </a:p>
      </dgm:t>
    </dgm:pt>
    <dgm:pt modelId="{1289C35C-57E4-42BB-8F5A-A9E51C0FA598}" type="pres">
      <dgm:prSet presAssocID="{7B038A6B-7F4C-40DE-B928-F897D204AC61}" presName="Name5" presStyleLbl="vennNode1" presStyleIdx="2" presStyleCnt="3">
        <dgm:presLayoutVars>
          <dgm:bulletEnabled val="1"/>
        </dgm:presLayoutVars>
      </dgm:prSet>
      <dgm:spPr/>
      <dgm:t>
        <a:bodyPr/>
        <a:lstStyle/>
        <a:p>
          <a:endParaRPr lang="es-ES"/>
        </a:p>
      </dgm:t>
    </dgm:pt>
  </dgm:ptLst>
  <dgm:cxnLst>
    <dgm:cxn modelId="{127E266A-92F4-4E6E-A626-3D3E1E8021B0}" type="presOf" srcId="{B3FFE32C-2716-46D0-AE93-C1BB69E162B0}" destId="{36371890-D318-41A4-B5A4-BDBA304145A7}" srcOrd="0" destOrd="0" presId="urn:microsoft.com/office/officeart/2005/8/layout/venn3"/>
    <dgm:cxn modelId="{B3E76624-B12E-4895-A30C-F733083E35AC}" srcId="{3B2F5265-1F18-4DFC-87A4-CA459B7D69C3}" destId="{7B038A6B-7F4C-40DE-B928-F897D204AC61}" srcOrd="2" destOrd="0" parTransId="{4E06F165-C4FB-432E-8A07-57F6C88AAF48}" sibTransId="{A5823DC3-0294-481A-B6BA-896EA84DB21A}"/>
    <dgm:cxn modelId="{6EC2594E-2616-4487-AF65-73AD48D48445}" srcId="{3B2F5265-1F18-4DFC-87A4-CA459B7D69C3}" destId="{F8DDBE03-93BE-4477-A734-3DF511B1F1B5}" srcOrd="1" destOrd="0" parTransId="{70006CAD-D9E3-4699-BCF8-AD60EF4E2653}" sibTransId="{EDB8C20B-160D-4855-A8DD-3987A20F43B0}"/>
    <dgm:cxn modelId="{9A10BCC7-DC14-49B4-AC00-947FDF721F59}" type="presOf" srcId="{3B2F5265-1F18-4DFC-87A4-CA459B7D69C3}" destId="{3B5AE7BE-2362-4CAA-B98D-6B21D4F53C53}" srcOrd="0" destOrd="0" presId="urn:microsoft.com/office/officeart/2005/8/layout/venn3"/>
    <dgm:cxn modelId="{44C17925-0ABC-4C43-B2C1-CE4F846DCE80}" type="presOf" srcId="{F8DDBE03-93BE-4477-A734-3DF511B1F1B5}" destId="{95F8D970-8210-490F-BE2D-5E665C2B1815}" srcOrd="0" destOrd="0" presId="urn:microsoft.com/office/officeart/2005/8/layout/venn3"/>
    <dgm:cxn modelId="{BB502ACE-7814-4AC6-98E1-46E16AA01450}" srcId="{3B2F5265-1F18-4DFC-87A4-CA459B7D69C3}" destId="{B3FFE32C-2716-46D0-AE93-C1BB69E162B0}" srcOrd="0" destOrd="0" parTransId="{63BEB9D6-4FD0-4BB0-8BCF-0CF121D8781B}" sibTransId="{E0BBFE69-88DC-4B0F-8CAE-B7A001DBD630}"/>
    <dgm:cxn modelId="{AFF18D4F-B6CA-445D-B419-754C30F0CD5F}" type="presOf" srcId="{7B038A6B-7F4C-40DE-B928-F897D204AC61}" destId="{1289C35C-57E4-42BB-8F5A-A9E51C0FA598}" srcOrd="0" destOrd="0" presId="urn:microsoft.com/office/officeart/2005/8/layout/venn3"/>
    <dgm:cxn modelId="{734A15E1-9C39-4567-8C66-A8E87C8D7F1D}" type="presParOf" srcId="{3B5AE7BE-2362-4CAA-B98D-6B21D4F53C53}" destId="{36371890-D318-41A4-B5A4-BDBA304145A7}" srcOrd="0" destOrd="0" presId="urn:microsoft.com/office/officeart/2005/8/layout/venn3"/>
    <dgm:cxn modelId="{460ED84D-B8E5-496D-B418-140E979011DC}" type="presParOf" srcId="{3B5AE7BE-2362-4CAA-B98D-6B21D4F53C53}" destId="{D74ACCBE-D808-4B6F-BDCF-0CF94716C466}" srcOrd="1" destOrd="0" presId="urn:microsoft.com/office/officeart/2005/8/layout/venn3"/>
    <dgm:cxn modelId="{E1085134-63F9-4F3D-9325-FE55A46C8F0E}" type="presParOf" srcId="{3B5AE7BE-2362-4CAA-B98D-6B21D4F53C53}" destId="{95F8D970-8210-490F-BE2D-5E665C2B1815}" srcOrd="2" destOrd="0" presId="urn:microsoft.com/office/officeart/2005/8/layout/venn3"/>
    <dgm:cxn modelId="{704C01DE-DC9F-4D54-A067-91F10EB691F5}" type="presParOf" srcId="{3B5AE7BE-2362-4CAA-B98D-6B21D4F53C53}" destId="{F3D77A89-43D0-4E96-8B8A-E75D902DF66C}" srcOrd="3" destOrd="0" presId="urn:microsoft.com/office/officeart/2005/8/layout/venn3"/>
    <dgm:cxn modelId="{6555629B-3452-4ED2-9BA3-3753DFA3E29B}" type="presParOf" srcId="{3B5AE7BE-2362-4CAA-B98D-6B21D4F53C53}" destId="{1289C35C-57E4-42BB-8F5A-A9E51C0FA598}" srcOrd="4"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F93AEDA-D85D-4784-A835-FB258CF3692E}" type="doc">
      <dgm:prSet loTypeId="urn:microsoft.com/office/officeart/2008/layout/PictureAccentList" loCatId="list" qsTypeId="urn:microsoft.com/office/officeart/2005/8/quickstyle/3d3" qsCatId="3D" csTypeId="urn:microsoft.com/office/officeart/2005/8/colors/accent2_2" csCatId="accent2" phldr="1"/>
      <dgm:spPr/>
      <dgm:t>
        <a:bodyPr/>
        <a:lstStyle/>
        <a:p>
          <a:endParaRPr lang="es-EC"/>
        </a:p>
      </dgm:t>
    </dgm:pt>
    <dgm:pt modelId="{1C9536EA-7BDA-42FF-918B-C29EE0EE7827}">
      <dgm:prSet phldrT="[Text]"/>
      <dgm:spPr/>
      <dgm:t>
        <a:bodyPr/>
        <a:lstStyle/>
        <a:p>
          <a:r>
            <a:rPr lang="es-EC" dirty="0" smtClean="0"/>
            <a:t>Según la OMC </a:t>
          </a:r>
          <a:endParaRPr lang="es-EC" dirty="0"/>
        </a:p>
      </dgm:t>
    </dgm:pt>
    <dgm:pt modelId="{4547D035-70F9-4F30-A7D3-148EC4F30CBC}" type="parTrans" cxnId="{16278022-A973-4F11-92AE-C4DB01D23765}">
      <dgm:prSet/>
      <dgm:spPr/>
      <dgm:t>
        <a:bodyPr/>
        <a:lstStyle/>
        <a:p>
          <a:endParaRPr lang="es-EC"/>
        </a:p>
      </dgm:t>
    </dgm:pt>
    <dgm:pt modelId="{5796DAA2-6C41-48E1-B43A-14DC240C7461}" type="sibTrans" cxnId="{16278022-A973-4F11-92AE-C4DB01D23765}">
      <dgm:prSet/>
      <dgm:spPr/>
      <dgm:t>
        <a:bodyPr/>
        <a:lstStyle/>
        <a:p>
          <a:endParaRPr lang="es-EC"/>
        </a:p>
      </dgm:t>
    </dgm:pt>
    <dgm:pt modelId="{A0CEED48-8AAB-459F-86FD-F847A3927E97}">
      <dgm:prSet phldrT="[Text]" custT="1"/>
      <dgm:spPr/>
      <dgm:t>
        <a:bodyPr/>
        <a:lstStyle/>
        <a:p>
          <a:r>
            <a:rPr lang="es-EC" sz="1400" dirty="0" smtClean="0"/>
            <a:t>Medidas de urgencia</a:t>
          </a:r>
          <a:endParaRPr lang="es-EC" sz="1400" dirty="0"/>
        </a:p>
      </dgm:t>
    </dgm:pt>
    <dgm:pt modelId="{A8917D42-D6DC-4AFA-B8D7-3197729A9239}" type="parTrans" cxnId="{DB77F2A9-93E7-43A2-83DC-F340BEE698DB}">
      <dgm:prSet/>
      <dgm:spPr/>
      <dgm:t>
        <a:bodyPr/>
        <a:lstStyle/>
        <a:p>
          <a:endParaRPr lang="es-EC"/>
        </a:p>
      </dgm:t>
    </dgm:pt>
    <dgm:pt modelId="{97531652-D93B-4396-AF32-494DFB8F354D}" type="sibTrans" cxnId="{DB77F2A9-93E7-43A2-83DC-F340BEE698DB}">
      <dgm:prSet/>
      <dgm:spPr/>
      <dgm:t>
        <a:bodyPr/>
        <a:lstStyle/>
        <a:p>
          <a:endParaRPr lang="es-EC"/>
        </a:p>
      </dgm:t>
    </dgm:pt>
    <dgm:pt modelId="{5202CDEF-CF5D-4296-AE53-5C429E8AEC35}">
      <dgm:prSet phldrT="[Text]" custT="1"/>
      <dgm:spPr/>
      <dgm:t>
        <a:bodyPr/>
        <a:lstStyle/>
        <a:p>
          <a:r>
            <a:rPr lang="es-EC" sz="1400" dirty="0" smtClean="0"/>
            <a:t>Incremento de importaciones</a:t>
          </a:r>
          <a:endParaRPr lang="es-EC" sz="1400" dirty="0"/>
        </a:p>
      </dgm:t>
    </dgm:pt>
    <dgm:pt modelId="{E39826E5-E009-4227-A536-FB0385930A26}" type="parTrans" cxnId="{133E914E-5698-4453-B3F2-B51D45D09315}">
      <dgm:prSet/>
      <dgm:spPr/>
      <dgm:t>
        <a:bodyPr/>
        <a:lstStyle/>
        <a:p>
          <a:endParaRPr lang="es-EC"/>
        </a:p>
      </dgm:t>
    </dgm:pt>
    <dgm:pt modelId="{3DEE22AA-59D4-4FA6-8D3A-A97DF421625D}" type="sibTrans" cxnId="{133E914E-5698-4453-B3F2-B51D45D09315}">
      <dgm:prSet/>
      <dgm:spPr/>
      <dgm:t>
        <a:bodyPr/>
        <a:lstStyle/>
        <a:p>
          <a:endParaRPr lang="es-EC"/>
        </a:p>
      </dgm:t>
    </dgm:pt>
    <dgm:pt modelId="{2FC8D9BD-7302-4840-B139-425CAC650555}">
      <dgm:prSet phldrT="[Text]" custT="1"/>
      <dgm:spPr/>
      <dgm:t>
        <a:bodyPr/>
        <a:lstStyle/>
        <a:p>
          <a:r>
            <a:rPr lang="es-EC" sz="1400" dirty="0" smtClean="0"/>
            <a:t>Daño grave a la producción nacional</a:t>
          </a:r>
          <a:endParaRPr lang="es-EC" sz="1400" dirty="0"/>
        </a:p>
      </dgm:t>
    </dgm:pt>
    <dgm:pt modelId="{38C3EEBD-A459-4DAA-8C6B-7C558AA45E81}" type="parTrans" cxnId="{EB98B864-0A93-4524-9AE7-861D062A73EE}">
      <dgm:prSet/>
      <dgm:spPr/>
      <dgm:t>
        <a:bodyPr/>
        <a:lstStyle/>
        <a:p>
          <a:endParaRPr lang="es-EC"/>
        </a:p>
      </dgm:t>
    </dgm:pt>
    <dgm:pt modelId="{2D9EF6DA-CA9C-48DF-9E50-4CC595DDE048}" type="sibTrans" cxnId="{EB98B864-0A93-4524-9AE7-861D062A73EE}">
      <dgm:prSet/>
      <dgm:spPr/>
      <dgm:t>
        <a:bodyPr/>
        <a:lstStyle/>
        <a:p>
          <a:endParaRPr lang="es-EC"/>
        </a:p>
      </dgm:t>
    </dgm:pt>
    <dgm:pt modelId="{EE086B8D-EAD8-4712-B05C-65831C52B8E1}" type="pres">
      <dgm:prSet presAssocID="{2F93AEDA-D85D-4784-A835-FB258CF3692E}" presName="layout" presStyleCnt="0">
        <dgm:presLayoutVars>
          <dgm:chMax/>
          <dgm:chPref/>
          <dgm:dir/>
          <dgm:animOne val="branch"/>
          <dgm:animLvl val="lvl"/>
          <dgm:resizeHandles/>
        </dgm:presLayoutVars>
      </dgm:prSet>
      <dgm:spPr/>
      <dgm:t>
        <a:bodyPr/>
        <a:lstStyle/>
        <a:p>
          <a:endParaRPr lang="es-EC"/>
        </a:p>
      </dgm:t>
    </dgm:pt>
    <dgm:pt modelId="{59B70A93-0496-42C1-B34A-08CC081AEE5E}" type="pres">
      <dgm:prSet presAssocID="{1C9536EA-7BDA-42FF-918B-C29EE0EE7827}" presName="root" presStyleCnt="0">
        <dgm:presLayoutVars>
          <dgm:chMax/>
          <dgm:chPref val="4"/>
        </dgm:presLayoutVars>
      </dgm:prSet>
      <dgm:spPr/>
      <dgm:t>
        <a:bodyPr/>
        <a:lstStyle/>
        <a:p>
          <a:endParaRPr lang="es-EC"/>
        </a:p>
      </dgm:t>
    </dgm:pt>
    <dgm:pt modelId="{99946318-8AB6-4091-BAD8-77204BC6F4FD}" type="pres">
      <dgm:prSet presAssocID="{1C9536EA-7BDA-42FF-918B-C29EE0EE7827}" presName="rootComposite" presStyleCnt="0">
        <dgm:presLayoutVars/>
      </dgm:prSet>
      <dgm:spPr/>
      <dgm:t>
        <a:bodyPr/>
        <a:lstStyle/>
        <a:p>
          <a:endParaRPr lang="es-EC"/>
        </a:p>
      </dgm:t>
    </dgm:pt>
    <dgm:pt modelId="{85242B9D-072F-4B8D-B69B-D16FD74D4F52}" type="pres">
      <dgm:prSet presAssocID="{1C9536EA-7BDA-42FF-918B-C29EE0EE7827}" presName="rootText" presStyleLbl="node0" presStyleIdx="0" presStyleCnt="1">
        <dgm:presLayoutVars>
          <dgm:chMax/>
          <dgm:chPref val="4"/>
        </dgm:presLayoutVars>
      </dgm:prSet>
      <dgm:spPr/>
      <dgm:t>
        <a:bodyPr/>
        <a:lstStyle/>
        <a:p>
          <a:endParaRPr lang="es-EC"/>
        </a:p>
      </dgm:t>
    </dgm:pt>
    <dgm:pt modelId="{BD855832-D89F-4FFD-9BB2-461AC634CF24}" type="pres">
      <dgm:prSet presAssocID="{1C9536EA-7BDA-42FF-918B-C29EE0EE7827}" presName="childShape" presStyleCnt="0">
        <dgm:presLayoutVars>
          <dgm:chMax val="0"/>
          <dgm:chPref val="0"/>
        </dgm:presLayoutVars>
      </dgm:prSet>
      <dgm:spPr/>
      <dgm:t>
        <a:bodyPr/>
        <a:lstStyle/>
        <a:p>
          <a:endParaRPr lang="es-EC"/>
        </a:p>
      </dgm:t>
    </dgm:pt>
    <dgm:pt modelId="{E909DB0C-08C2-4240-8ED9-2E5C9DCA0832}" type="pres">
      <dgm:prSet presAssocID="{A0CEED48-8AAB-459F-86FD-F847A3927E97}" presName="childComposite" presStyleCnt="0">
        <dgm:presLayoutVars>
          <dgm:chMax val="0"/>
          <dgm:chPref val="0"/>
        </dgm:presLayoutVars>
      </dgm:prSet>
      <dgm:spPr/>
      <dgm:t>
        <a:bodyPr/>
        <a:lstStyle/>
        <a:p>
          <a:endParaRPr lang="es-EC"/>
        </a:p>
      </dgm:t>
    </dgm:pt>
    <dgm:pt modelId="{10A87369-47C4-4B93-8FDB-2AF7B40F2BC5}" type="pres">
      <dgm:prSet presAssocID="{A0CEED48-8AAB-459F-86FD-F847A3927E97}" presName="Image" presStyleLbl="node1" presStyleIdx="0" presStyleCnt="3"/>
      <dgm:spPr>
        <a:blipFill rotWithShape="1">
          <a:blip xmlns:r="http://schemas.openxmlformats.org/officeDocument/2006/relationships" r:embed="rId1"/>
          <a:stretch>
            <a:fillRect/>
          </a:stretch>
        </a:blipFill>
      </dgm:spPr>
      <dgm:t>
        <a:bodyPr/>
        <a:lstStyle/>
        <a:p>
          <a:endParaRPr lang="es-EC"/>
        </a:p>
      </dgm:t>
    </dgm:pt>
    <dgm:pt modelId="{813E702B-DC25-42B9-8A42-741BFF742CAD}" type="pres">
      <dgm:prSet presAssocID="{A0CEED48-8AAB-459F-86FD-F847A3927E97}" presName="childText" presStyleLbl="lnNode1" presStyleIdx="0" presStyleCnt="3">
        <dgm:presLayoutVars>
          <dgm:chMax val="0"/>
          <dgm:chPref val="0"/>
          <dgm:bulletEnabled val="1"/>
        </dgm:presLayoutVars>
      </dgm:prSet>
      <dgm:spPr/>
      <dgm:t>
        <a:bodyPr/>
        <a:lstStyle/>
        <a:p>
          <a:endParaRPr lang="es-EC"/>
        </a:p>
      </dgm:t>
    </dgm:pt>
    <dgm:pt modelId="{8D900452-1ED3-4A0C-B862-91F6973ABED2}" type="pres">
      <dgm:prSet presAssocID="{5202CDEF-CF5D-4296-AE53-5C429E8AEC35}" presName="childComposite" presStyleCnt="0">
        <dgm:presLayoutVars>
          <dgm:chMax val="0"/>
          <dgm:chPref val="0"/>
        </dgm:presLayoutVars>
      </dgm:prSet>
      <dgm:spPr/>
      <dgm:t>
        <a:bodyPr/>
        <a:lstStyle/>
        <a:p>
          <a:endParaRPr lang="es-EC"/>
        </a:p>
      </dgm:t>
    </dgm:pt>
    <dgm:pt modelId="{1A5BC5A6-7FD3-4761-BC83-E4FC2A8846F1}" type="pres">
      <dgm:prSet presAssocID="{5202CDEF-CF5D-4296-AE53-5C429E8AEC35}" presName="Image" presStyleLbl="node1" presStyleIdx="1" presStyleCnt="3"/>
      <dgm:spPr>
        <a:blipFill rotWithShape="1">
          <a:blip xmlns:r="http://schemas.openxmlformats.org/officeDocument/2006/relationships" r:embed="rId2"/>
          <a:stretch>
            <a:fillRect/>
          </a:stretch>
        </a:blipFill>
      </dgm:spPr>
      <dgm:t>
        <a:bodyPr/>
        <a:lstStyle/>
        <a:p>
          <a:endParaRPr lang="es-EC"/>
        </a:p>
      </dgm:t>
    </dgm:pt>
    <dgm:pt modelId="{C40440A9-EDAF-47F5-A508-F7F163D8DB0D}" type="pres">
      <dgm:prSet presAssocID="{5202CDEF-CF5D-4296-AE53-5C429E8AEC35}" presName="childText" presStyleLbl="lnNode1" presStyleIdx="1" presStyleCnt="3">
        <dgm:presLayoutVars>
          <dgm:chMax val="0"/>
          <dgm:chPref val="0"/>
          <dgm:bulletEnabled val="1"/>
        </dgm:presLayoutVars>
      </dgm:prSet>
      <dgm:spPr/>
      <dgm:t>
        <a:bodyPr/>
        <a:lstStyle/>
        <a:p>
          <a:endParaRPr lang="es-EC"/>
        </a:p>
      </dgm:t>
    </dgm:pt>
    <dgm:pt modelId="{54055A22-A25F-4D90-8EBF-768439D018D3}" type="pres">
      <dgm:prSet presAssocID="{2FC8D9BD-7302-4840-B139-425CAC650555}" presName="childComposite" presStyleCnt="0">
        <dgm:presLayoutVars>
          <dgm:chMax val="0"/>
          <dgm:chPref val="0"/>
        </dgm:presLayoutVars>
      </dgm:prSet>
      <dgm:spPr/>
      <dgm:t>
        <a:bodyPr/>
        <a:lstStyle/>
        <a:p>
          <a:endParaRPr lang="es-EC"/>
        </a:p>
      </dgm:t>
    </dgm:pt>
    <dgm:pt modelId="{762B75A9-E667-4AA2-8C7D-8D03D2A60797}" type="pres">
      <dgm:prSet presAssocID="{2FC8D9BD-7302-4840-B139-425CAC650555}" presName="Image" presStyleLbl="node1" presStyleIdx="2" presStyleCnt="3"/>
      <dgm:spPr>
        <a:blipFill rotWithShape="1">
          <a:blip xmlns:r="http://schemas.openxmlformats.org/officeDocument/2006/relationships" r:embed="rId3"/>
          <a:stretch>
            <a:fillRect/>
          </a:stretch>
        </a:blipFill>
      </dgm:spPr>
      <dgm:t>
        <a:bodyPr/>
        <a:lstStyle/>
        <a:p>
          <a:endParaRPr lang="es-EC"/>
        </a:p>
      </dgm:t>
    </dgm:pt>
    <dgm:pt modelId="{646E8528-D67F-4D5E-8376-08100A8EC2A4}" type="pres">
      <dgm:prSet presAssocID="{2FC8D9BD-7302-4840-B139-425CAC650555}" presName="childText" presStyleLbl="lnNode1" presStyleIdx="2" presStyleCnt="3">
        <dgm:presLayoutVars>
          <dgm:chMax val="0"/>
          <dgm:chPref val="0"/>
          <dgm:bulletEnabled val="1"/>
        </dgm:presLayoutVars>
      </dgm:prSet>
      <dgm:spPr/>
      <dgm:t>
        <a:bodyPr/>
        <a:lstStyle/>
        <a:p>
          <a:endParaRPr lang="es-EC"/>
        </a:p>
      </dgm:t>
    </dgm:pt>
  </dgm:ptLst>
  <dgm:cxnLst>
    <dgm:cxn modelId="{DB77F2A9-93E7-43A2-83DC-F340BEE698DB}" srcId="{1C9536EA-7BDA-42FF-918B-C29EE0EE7827}" destId="{A0CEED48-8AAB-459F-86FD-F847A3927E97}" srcOrd="0" destOrd="0" parTransId="{A8917D42-D6DC-4AFA-B8D7-3197729A9239}" sibTransId="{97531652-D93B-4396-AF32-494DFB8F354D}"/>
    <dgm:cxn modelId="{EB98B864-0A93-4524-9AE7-861D062A73EE}" srcId="{1C9536EA-7BDA-42FF-918B-C29EE0EE7827}" destId="{2FC8D9BD-7302-4840-B139-425CAC650555}" srcOrd="2" destOrd="0" parTransId="{38C3EEBD-A459-4DAA-8C6B-7C558AA45E81}" sibTransId="{2D9EF6DA-CA9C-48DF-9E50-4CC595DDE048}"/>
    <dgm:cxn modelId="{DFEEBAE2-826F-4D49-8929-17F4365558F3}" type="presOf" srcId="{2FC8D9BD-7302-4840-B139-425CAC650555}" destId="{646E8528-D67F-4D5E-8376-08100A8EC2A4}" srcOrd="0" destOrd="0" presId="urn:microsoft.com/office/officeart/2008/layout/PictureAccentList"/>
    <dgm:cxn modelId="{133E914E-5698-4453-B3F2-B51D45D09315}" srcId="{1C9536EA-7BDA-42FF-918B-C29EE0EE7827}" destId="{5202CDEF-CF5D-4296-AE53-5C429E8AEC35}" srcOrd="1" destOrd="0" parTransId="{E39826E5-E009-4227-A536-FB0385930A26}" sibTransId="{3DEE22AA-59D4-4FA6-8D3A-A97DF421625D}"/>
    <dgm:cxn modelId="{16278022-A973-4F11-92AE-C4DB01D23765}" srcId="{2F93AEDA-D85D-4784-A835-FB258CF3692E}" destId="{1C9536EA-7BDA-42FF-918B-C29EE0EE7827}" srcOrd="0" destOrd="0" parTransId="{4547D035-70F9-4F30-A7D3-148EC4F30CBC}" sibTransId="{5796DAA2-6C41-48E1-B43A-14DC240C7461}"/>
    <dgm:cxn modelId="{1B96082D-173F-4563-9F88-367EF9EE6350}" type="presOf" srcId="{5202CDEF-CF5D-4296-AE53-5C429E8AEC35}" destId="{C40440A9-EDAF-47F5-A508-F7F163D8DB0D}" srcOrd="0" destOrd="0" presId="urn:microsoft.com/office/officeart/2008/layout/PictureAccentList"/>
    <dgm:cxn modelId="{2265A234-D9F0-4D78-851B-1C1CC75DC8FA}" type="presOf" srcId="{1C9536EA-7BDA-42FF-918B-C29EE0EE7827}" destId="{85242B9D-072F-4B8D-B69B-D16FD74D4F52}" srcOrd="0" destOrd="0" presId="urn:microsoft.com/office/officeart/2008/layout/PictureAccentList"/>
    <dgm:cxn modelId="{78BF3D5D-E616-4980-9451-63996CCA4860}" type="presOf" srcId="{A0CEED48-8AAB-459F-86FD-F847A3927E97}" destId="{813E702B-DC25-42B9-8A42-741BFF742CAD}" srcOrd="0" destOrd="0" presId="urn:microsoft.com/office/officeart/2008/layout/PictureAccentList"/>
    <dgm:cxn modelId="{867EBA21-104D-4C12-9EA7-05DB51BEE369}" type="presOf" srcId="{2F93AEDA-D85D-4784-A835-FB258CF3692E}" destId="{EE086B8D-EAD8-4712-B05C-65831C52B8E1}" srcOrd="0" destOrd="0" presId="urn:microsoft.com/office/officeart/2008/layout/PictureAccentList"/>
    <dgm:cxn modelId="{7F041A93-DC55-432C-8ACA-030D618DAA12}" type="presParOf" srcId="{EE086B8D-EAD8-4712-B05C-65831C52B8E1}" destId="{59B70A93-0496-42C1-B34A-08CC081AEE5E}" srcOrd="0" destOrd="0" presId="urn:microsoft.com/office/officeart/2008/layout/PictureAccentList"/>
    <dgm:cxn modelId="{C505DE09-D055-4B55-81C8-E46E25867B82}" type="presParOf" srcId="{59B70A93-0496-42C1-B34A-08CC081AEE5E}" destId="{99946318-8AB6-4091-BAD8-77204BC6F4FD}" srcOrd="0" destOrd="0" presId="urn:microsoft.com/office/officeart/2008/layout/PictureAccentList"/>
    <dgm:cxn modelId="{D07AFD96-14DB-4DCF-80E6-A40F197B7ABB}" type="presParOf" srcId="{99946318-8AB6-4091-BAD8-77204BC6F4FD}" destId="{85242B9D-072F-4B8D-B69B-D16FD74D4F52}" srcOrd="0" destOrd="0" presId="urn:microsoft.com/office/officeart/2008/layout/PictureAccentList"/>
    <dgm:cxn modelId="{9FFEC239-14B3-4725-9C95-C643C1868F5D}" type="presParOf" srcId="{59B70A93-0496-42C1-B34A-08CC081AEE5E}" destId="{BD855832-D89F-4FFD-9BB2-461AC634CF24}" srcOrd="1" destOrd="0" presId="urn:microsoft.com/office/officeart/2008/layout/PictureAccentList"/>
    <dgm:cxn modelId="{62873D56-CF88-4F23-9286-6BC1535DB48B}" type="presParOf" srcId="{BD855832-D89F-4FFD-9BB2-461AC634CF24}" destId="{E909DB0C-08C2-4240-8ED9-2E5C9DCA0832}" srcOrd="0" destOrd="0" presId="urn:microsoft.com/office/officeart/2008/layout/PictureAccentList"/>
    <dgm:cxn modelId="{36091A9D-2CCD-47C5-837D-441FE3EBA255}" type="presParOf" srcId="{E909DB0C-08C2-4240-8ED9-2E5C9DCA0832}" destId="{10A87369-47C4-4B93-8FDB-2AF7B40F2BC5}" srcOrd="0" destOrd="0" presId="urn:microsoft.com/office/officeart/2008/layout/PictureAccentList"/>
    <dgm:cxn modelId="{A4CCACB3-3335-4EE2-913B-65CED1EA4CD9}" type="presParOf" srcId="{E909DB0C-08C2-4240-8ED9-2E5C9DCA0832}" destId="{813E702B-DC25-42B9-8A42-741BFF742CAD}" srcOrd="1" destOrd="0" presId="urn:microsoft.com/office/officeart/2008/layout/PictureAccentList"/>
    <dgm:cxn modelId="{2E78F4A6-39E8-4677-9C3C-07E3A073EF84}" type="presParOf" srcId="{BD855832-D89F-4FFD-9BB2-461AC634CF24}" destId="{8D900452-1ED3-4A0C-B862-91F6973ABED2}" srcOrd="1" destOrd="0" presId="urn:microsoft.com/office/officeart/2008/layout/PictureAccentList"/>
    <dgm:cxn modelId="{3731DAD8-5569-4404-B65C-CE4D97CEFC9B}" type="presParOf" srcId="{8D900452-1ED3-4A0C-B862-91F6973ABED2}" destId="{1A5BC5A6-7FD3-4761-BC83-E4FC2A8846F1}" srcOrd="0" destOrd="0" presId="urn:microsoft.com/office/officeart/2008/layout/PictureAccentList"/>
    <dgm:cxn modelId="{4235A0B2-6CCA-476D-BFB4-D4EEB4575D09}" type="presParOf" srcId="{8D900452-1ED3-4A0C-B862-91F6973ABED2}" destId="{C40440A9-EDAF-47F5-A508-F7F163D8DB0D}" srcOrd="1" destOrd="0" presId="urn:microsoft.com/office/officeart/2008/layout/PictureAccentList"/>
    <dgm:cxn modelId="{9FD3D8F6-207A-4CBA-8665-9A8CEFC7519E}" type="presParOf" srcId="{BD855832-D89F-4FFD-9BB2-461AC634CF24}" destId="{54055A22-A25F-4D90-8EBF-768439D018D3}" srcOrd="2" destOrd="0" presId="urn:microsoft.com/office/officeart/2008/layout/PictureAccentList"/>
    <dgm:cxn modelId="{62FCFC2D-AE79-4DB7-AF05-B21315310F86}" type="presParOf" srcId="{54055A22-A25F-4D90-8EBF-768439D018D3}" destId="{762B75A9-E667-4AA2-8C7D-8D03D2A60797}" srcOrd="0" destOrd="0" presId="urn:microsoft.com/office/officeart/2008/layout/PictureAccentList"/>
    <dgm:cxn modelId="{90358D9A-1A0D-47D7-B058-12C0B3CDF8AE}" type="presParOf" srcId="{54055A22-A25F-4D90-8EBF-768439D018D3}" destId="{646E8528-D67F-4D5E-8376-08100A8EC2A4}"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CC4D967-BCC2-45A6-B398-DF8CAFF5CB99}" type="doc">
      <dgm:prSet loTypeId="urn:microsoft.com/office/officeart/2005/8/layout/cycle2" loCatId="cycle" qsTypeId="urn:microsoft.com/office/officeart/2005/8/quickstyle/3d3" qsCatId="3D" csTypeId="urn:microsoft.com/office/officeart/2005/8/colors/accent2_2" csCatId="accent2" phldr="1"/>
      <dgm:spPr/>
      <dgm:t>
        <a:bodyPr/>
        <a:lstStyle/>
        <a:p>
          <a:endParaRPr lang="es-EC"/>
        </a:p>
      </dgm:t>
    </dgm:pt>
    <dgm:pt modelId="{DA791733-D8EA-4B07-B17D-11DFDA2AF867}">
      <dgm:prSet phldrT="[Texto]" custT="1"/>
      <dgm:spPr/>
      <dgm:t>
        <a:bodyPr/>
        <a:lstStyle/>
        <a:p>
          <a:r>
            <a:rPr lang="es-EC" sz="900" dirty="0" smtClean="0"/>
            <a:t>Nivel de una medida definitiva </a:t>
          </a:r>
          <a:endParaRPr lang="es-EC" sz="900" dirty="0"/>
        </a:p>
      </dgm:t>
    </dgm:pt>
    <dgm:pt modelId="{34F916C1-0D3A-4561-8573-0006012C81B5}" type="parTrans" cxnId="{52E6AFD7-02D7-4737-B02E-91A247076FF7}">
      <dgm:prSet/>
      <dgm:spPr/>
      <dgm:t>
        <a:bodyPr/>
        <a:lstStyle/>
        <a:p>
          <a:endParaRPr lang="es-EC" sz="900"/>
        </a:p>
      </dgm:t>
    </dgm:pt>
    <dgm:pt modelId="{0EB5F89D-0108-4B25-9F59-5121BC2E199B}" type="sibTrans" cxnId="{52E6AFD7-02D7-4737-B02E-91A247076FF7}">
      <dgm:prSet custT="1"/>
      <dgm:spPr/>
      <dgm:t>
        <a:bodyPr/>
        <a:lstStyle/>
        <a:p>
          <a:endParaRPr lang="es-EC" sz="900"/>
        </a:p>
      </dgm:t>
    </dgm:pt>
    <dgm:pt modelId="{73587E6B-8165-41E4-AB2E-C69F83CF5FE4}">
      <dgm:prSet phldrT="[Texto]" custT="1"/>
      <dgm:spPr/>
      <dgm:t>
        <a:bodyPr/>
        <a:lstStyle/>
        <a:p>
          <a:r>
            <a:rPr lang="es-EC" sz="900" dirty="0" smtClean="0"/>
            <a:t>Restricciones cuantitativas</a:t>
          </a:r>
          <a:endParaRPr lang="es-EC" sz="900" dirty="0"/>
        </a:p>
      </dgm:t>
    </dgm:pt>
    <dgm:pt modelId="{B634A600-8AFF-499B-B231-887DA6FEF02D}" type="parTrans" cxnId="{F3EB30C8-6370-4107-9173-83F27B512221}">
      <dgm:prSet/>
      <dgm:spPr/>
      <dgm:t>
        <a:bodyPr/>
        <a:lstStyle/>
        <a:p>
          <a:endParaRPr lang="es-EC" sz="900"/>
        </a:p>
      </dgm:t>
    </dgm:pt>
    <dgm:pt modelId="{56D6817F-EDFF-49AE-9D4E-2D2FAA7EA5A7}" type="sibTrans" cxnId="{F3EB30C8-6370-4107-9173-83F27B512221}">
      <dgm:prSet custT="1"/>
      <dgm:spPr/>
      <dgm:t>
        <a:bodyPr/>
        <a:lstStyle/>
        <a:p>
          <a:endParaRPr lang="es-EC" sz="900"/>
        </a:p>
      </dgm:t>
    </dgm:pt>
    <dgm:pt modelId="{FE9016E8-2460-40BA-A869-A12170A1010C}">
      <dgm:prSet phldrT="[Texto]" custT="1"/>
      <dgm:spPr/>
      <dgm:t>
        <a:bodyPr/>
        <a:lstStyle/>
        <a:p>
          <a:r>
            <a:rPr lang="es-EC" sz="900" dirty="0" smtClean="0"/>
            <a:t>Prórroga de Salvaguardia definitiva</a:t>
          </a:r>
          <a:endParaRPr lang="es-EC" sz="900" dirty="0"/>
        </a:p>
      </dgm:t>
    </dgm:pt>
    <dgm:pt modelId="{124FEEB9-45AA-410E-AFA4-EFEB1A42C68C}" type="parTrans" cxnId="{942E57AD-4F49-49AB-A937-F97EBF16F612}">
      <dgm:prSet/>
      <dgm:spPr/>
      <dgm:t>
        <a:bodyPr/>
        <a:lstStyle/>
        <a:p>
          <a:endParaRPr lang="es-EC" sz="900"/>
        </a:p>
      </dgm:t>
    </dgm:pt>
    <dgm:pt modelId="{3AE693BB-726C-4A90-9BA4-C0B527AFF644}" type="sibTrans" cxnId="{942E57AD-4F49-49AB-A937-F97EBF16F612}">
      <dgm:prSet custT="1"/>
      <dgm:spPr/>
      <dgm:t>
        <a:bodyPr/>
        <a:lstStyle/>
        <a:p>
          <a:endParaRPr lang="es-EC" sz="900"/>
        </a:p>
      </dgm:t>
    </dgm:pt>
    <dgm:pt modelId="{17F6864B-A20B-474B-BECA-E42F1EC77DF1}">
      <dgm:prSet phldrT="[Texto]" custT="1"/>
      <dgm:spPr/>
      <dgm:t>
        <a:bodyPr/>
        <a:lstStyle/>
        <a:p>
          <a:r>
            <a:rPr lang="es-EC" sz="900" dirty="0" smtClean="0"/>
            <a:t>Aplicación de nueva medida</a:t>
          </a:r>
          <a:endParaRPr lang="es-EC" sz="900" dirty="0"/>
        </a:p>
      </dgm:t>
    </dgm:pt>
    <dgm:pt modelId="{A1AF8135-F648-4D9F-88E8-1D27E757D05D}" type="parTrans" cxnId="{C87C1992-3AE9-4405-8BDD-633C4227D152}">
      <dgm:prSet/>
      <dgm:spPr/>
      <dgm:t>
        <a:bodyPr/>
        <a:lstStyle/>
        <a:p>
          <a:endParaRPr lang="es-EC" sz="900"/>
        </a:p>
      </dgm:t>
    </dgm:pt>
    <dgm:pt modelId="{E1061DCF-4F66-47E1-BB0B-BB1118C9876E}" type="sibTrans" cxnId="{C87C1992-3AE9-4405-8BDD-633C4227D152}">
      <dgm:prSet custT="1"/>
      <dgm:spPr/>
      <dgm:t>
        <a:bodyPr/>
        <a:lstStyle/>
        <a:p>
          <a:endParaRPr lang="es-EC" sz="900"/>
        </a:p>
      </dgm:t>
    </dgm:pt>
    <dgm:pt modelId="{DDD372E4-88BE-4875-B991-C2A694093D66}">
      <dgm:prSet phldrT="[Texto]" custT="1"/>
      <dgm:spPr/>
      <dgm:t>
        <a:bodyPr/>
        <a:lstStyle/>
        <a:p>
          <a:r>
            <a:rPr lang="es-EC" sz="900" smtClean="0"/>
            <a:t>Compensación  y retorsión </a:t>
          </a:r>
          <a:endParaRPr lang="es-EC" sz="900" dirty="0"/>
        </a:p>
      </dgm:t>
    </dgm:pt>
    <dgm:pt modelId="{C7CFF535-655C-499A-9410-627BE741C872}" type="parTrans" cxnId="{28C3CB13-5B88-4333-935B-DAF5997204F5}">
      <dgm:prSet/>
      <dgm:spPr/>
      <dgm:t>
        <a:bodyPr/>
        <a:lstStyle/>
        <a:p>
          <a:endParaRPr lang="es-EC" sz="900"/>
        </a:p>
      </dgm:t>
    </dgm:pt>
    <dgm:pt modelId="{B6C01389-21D7-4C2D-BBEA-0BCF5224A60B}" type="sibTrans" cxnId="{28C3CB13-5B88-4333-935B-DAF5997204F5}">
      <dgm:prSet custT="1"/>
      <dgm:spPr/>
      <dgm:t>
        <a:bodyPr/>
        <a:lstStyle/>
        <a:p>
          <a:endParaRPr lang="es-EC" sz="900"/>
        </a:p>
      </dgm:t>
    </dgm:pt>
    <dgm:pt modelId="{36984166-D558-4403-BF88-8C3631D820DB}" type="pres">
      <dgm:prSet presAssocID="{FCC4D967-BCC2-45A6-B398-DF8CAFF5CB99}" presName="cycle" presStyleCnt="0">
        <dgm:presLayoutVars>
          <dgm:dir/>
          <dgm:resizeHandles val="exact"/>
        </dgm:presLayoutVars>
      </dgm:prSet>
      <dgm:spPr/>
      <dgm:t>
        <a:bodyPr/>
        <a:lstStyle/>
        <a:p>
          <a:endParaRPr lang="es-EC"/>
        </a:p>
      </dgm:t>
    </dgm:pt>
    <dgm:pt modelId="{ADC11096-A59C-4F3D-BF0F-3BBAAEACFAA4}" type="pres">
      <dgm:prSet presAssocID="{DA791733-D8EA-4B07-B17D-11DFDA2AF867}" presName="node" presStyleLbl="node1" presStyleIdx="0" presStyleCnt="5" custScaleX="141794" custRadScaleRad="98469" custRadScaleInc="-847">
        <dgm:presLayoutVars>
          <dgm:bulletEnabled val="1"/>
        </dgm:presLayoutVars>
      </dgm:prSet>
      <dgm:spPr/>
      <dgm:t>
        <a:bodyPr/>
        <a:lstStyle/>
        <a:p>
          <a:endParaRPr lang="es-EC"/>
        </a:p>
      </dgm:t>
    </dgm:pt>
    <dgm:pt modelId="{3EFF4FF7-4805-4471-A92E-1681761C7F76}" type="pres">
      <dgm:prSet presAssocID="{0EB5F89D-0108-4B25-9F59-5121BC2E199B}" presName="sibTrans" presStyleLbl="sibTrans2D1" presStyleIdx="0" presStyleCnt="5"/>
      <dgm:spPr/>
      <dgm:t>
        <a:bodyPr/>
        <a:lstStyle/>
        <a:p>
          <a:endParaRPr lang="es-EC"/>
        </a:p>
      </dgm:t>
    </dgm:pt>
    <dgm:pt modelId="{DA45A14E-DD75-404C-AC8F-6CE6ED99852F}" type="pres">
      <dgm:prSet presAssocID="{0EB5F89D-0108-4B25-9F59-5121BC2E199B}" presName="connectorText" presStyleLbl="sibTrans2D1" presStyleIdx="0" presStyleCnt="5"/>
      <dgm:spPr/>
      <dgm:t>
        <a:bodyPr/>
        <a:lstStyle/>
        <a:p>
          <a:endParaRPr lang="es-EC"/>
        </a:p>
      </dgm:t>
    </dgm:pt>
    <dgm:pt modelId="{9BFE1878-C280-4703-A3E8-DE3398360780}" type="pres">
      <dgm:prSet presAssocID="{73587E6B-8165-41E4-AB2E-C69F83CF5FE4}" presName="node" presStyleLbl="node1" presStyleIdx="1" presStyleCnt="5" custScaleX="134166">
        <dgm:presLayoutVars>
          <dgm:bulletEnabled val="1"/>
        </dgm:presLayoutVars>
      </dgm:prSet>
      <dgm:spPr/>
      <dgm:t>
        <a:bodyPr/>
        <a:lstStyle/>
        <a:p>
          <a:endParaRPr lang="es-EC"/>
        </a:p>
      </dgm:t>
    </dgm:pt>
    <dgm:pt modelId="{6DAF5F40-DDD7-46C0-92A4-4EB787912F45}" type="pres">
      <dgm:prSet presAssocID="{56D6817F-EDFF-49AE-9D4E-2D2FAA7EA5A7}" presName="sibTrans" presStyleLbl="sibTrans2D1" presStyleIdx="1" presStyleCnt="5"/>
      <dgm:spPr/>
      <dgm:t>
        <a:bodyPr/>
        <a:lstStyle/>
        <a:p>
          <a:endParaRPr lang="es-EC"/>
        </a:p>
      </dgm:t>
    </dgm:pt>
    <dgm:pt modelId="{6761160E-A0B4-4DF2-A540-E0F939178CF0}" type="pres">
      <dgm:prSet presAssocID="{56D6817F-EDFF-49AE-9D4E-2D2FAA7EA5A7}" presName="connectorText" presStyleLbl="sibTrans2D1" presStyleIdx="1" presStyleCnt="5"/>
      <dgm:spPr/>
      <dgm:t>
        <a:bodyPr/>
        <a:lstStyle/>
        <a:p>
          <a:endParaRPr lang="es-EC"/>
        </a:p>
      </dgm:t>
    </dgm:pt>
    <dgm:pt modelId="{EB7DC4A6-E6EA-4F8E-8ADF-CF9CEC73B95F}" type="pres">
      <dgm:prSet presAssocID="{FE9016E8-2460-40BA-A869-A12170A1010C}" presName="node" presStyleLbl="node1" presStyleIdx="2" presStyleCnt="5" custScaleX="129358">
        <dgm:presLayoutVars>
          <dgm:bulletEnabled val="1"/>
        </dgm:presLayoutVars>
      </dgm:prSet>
      <dgm:spPr/>
      <dgm:t>
        <a:bodyPr/>
        <a:lstStyle/>
        <a:p>
          <a:endParaRPr lang="es-EC"/>
        </a:p>
      </dgm:t>
    </dgm:pt>
    <dgm:pt modelId="{2E689447-E8B2-4124-8CED-6DC7402804CE}" type="pres">
      <dgm:prSet presAssocID="{3AE693BB-726C-4A90-9BA4-C0B527AFF644}" presName="sibTrans" presStyleLbl="sibTrans2D1" presStyleIdx="2" presStyleCnt="5"/>
      <dgm:spPr/>
      <dgm:t>
        <a:bodyPr/>
        <a:lstStyle/>
        <a:p>
          <a:endParaRPr lang="es-EC"/>
        </a:p>
      </dgm:t>
    </dgm:pt>
    <dgm:pt modelId="{821C3F10-E72A-4191-A859-07B445702626}" type="pres">
      <dgm:prSet presAssocID="{3AE693BB-726C-4A90-9BA4-C0B527AFF644}" presName="connectorText" presStyleLbl="sibTrans2D1" presStyleIdx="2" presStyleCnt="5"/>
      <dgm:spPr/>
      <dgm:t>
        <a:bodyPr/>
        <a:lstStyle/>
        <a:p>
          <a:endParaRPr lang="es-EC"/>
        </a:p>
      </dgm:t>
    </dgm:pt>
    <dgm:pt modelId="{D1EC22E3-D5FA-4D3D-B707-2404B03CA1BE}" type="pres">
      <dgm:prSet presAssocID="{17F6864B-A20B-474B-BECA-E42F1EC77DF1}" presName="node" presStyleLbl="node1" presStyleIdx="3" presStyleCnt="5" custScaleX="141829">
        <dgm:presLayoutVars>
          <dgm:bulletEnabled val="1"/>
        </dgm:presLayoutVars>
      </dgm:prSet>
      <dgm:spPr/>
      <dgm:t>
        <a:bodyPr/>
        <a:lstStyle/>
        <a:p>
          <a:endParaRPr lang="es-EC"/>
        </a:p>
      </dgm:t>
    </dgm:pt>
    <dgm:pt modelId="{AD1B1525-3B20-4093-8C3C-E0F7D1674FE0}" type="pres">
      <dgm:prSet presAssocID="{E1061DCF-4F66-47E1-BB0B-BB1118C9876E}" presName="sibTrans" presStyleLbl="sibTrans2D1" presStyleIdx="3" presStyleCnt="5"/>
      <dgm:spPr/>
      <dgm:t>
        <a:bodyPr/>
        <a:lstStyle/>
        <a:p>
          <a:endParaRPr lang="es-EC"/>
        </a:p>
      </dgm:t>
    </dgm:pt>
    <dgm:pt modelId="{6256A143-8AD1-4C03-8794-30D54B057148}" type="pres">
      <dgm:prSet presAssocID="{E1061DCF-4F66-47E1-BB0B-BB1118C9876E}" presName="connectorText" presStyleLbl="sibTrans2D1" presStyleIdx="3" presStyleCnt="5"/>
      <dgm:spPr/>
      <dgm:t>
        <a:bodyPr/>
        <a:lstStyle/>
        <a:p>
          <a:endParaRPr lang="es-EC"/>
        </a:p>
      </dgm:t>
    </dgm:pt>
    <dgm:pt modelId="{E6D3413F-D341-4DC9-A2EB-0D00045F6A4D}" type="pres">
      <dgm:prSet presAssocID="{DDD372E4-88BE-4875-B991-C2A694093D66}" presName="node" presStyleLbl="node1" presStyleIdx="4" presStyleCnt="5" custScaleX="127803">
        <dgm:presLayoutVars>
          <dgm:bulletEnabled val="1"/>
        </dgm:presLayoutVars>
      </dgm:prSet>
      <dgm:spPr/>
      <dgm:t>
        <a:bodyPr/>
        <a:lstStyle/>
        <a:p>
          <a:endParaRPr lang="es-EC"/>
        </a:p>
      </dgm:t>
    </dgm:pt>
    <dgm:pt modelId="{44041F6D-FA49-4760-94D7-EBE8B93B4603}" type="pres">
      <dgm:prSet presAssocID="{B6C01389-21D7-4C2D-BBEA-0BCF5224A60B}" presName="sibTrans" presStyleLbl="sibTrans2D1" presStyleIdx="4" presStyleCnt="5"/>
      <dgm:spPr/>
      <dgm:t>
        <a:bodyPr/>
        <a:lstStyle/>
        <a:p>
          <a:endParaRPr lang="es-EC"/>
        </a:p>
      </dgm:t>
    </dgm:pt>
    <dgm:pt modelId="{296D6071-C3B0-42C0-96BA-E7B3A3A48132}" type="pres">
      <dgm:prSet presAssocID="{B6C01389-21D7-4C2D-BBEA-0BCF5224A60B}" presName="connectorText" presStyleLbl="sibTrans2D1" presStyleIdx="4" presStyleCnt="5"/>
      <dgm:spPr/>
      <dgm:t>
        <a:bodyPr/>
        <a:lstStyle/>
        <a:p>
          <a:endParaRPr lang="es-EC"/>
        </a:p>
      </dgm:t>
    </dgm:pt>
  </dgm:ptLst>
  <dgm:cxnLst>
    <dgm:cxn modelId="{52E6AFD7-02D7-4737-B02E-91A247076FF7}" srcId="{FCC4D967-BCC2-45A6-B398-DF8CAFF5CB99}" destId="{DA791733-D8EA-4B07-B17D-11DFDA2AF867}" srcOrd="0" destOrd="0" parTransId="{34F916C1-0D3A-4561-8573-0006012C81B5}" sibTransId="{0EB5F89D-0108-4B25-9F59-5121BC2E199B}"/>
    <dgm:cxn modelId="{E6AAB4BC-F7C9-4E06-BF3C-76205FC7140E}" type="presOf" srcId="{0EB5F89D-0108-4B25-9F59-5121BC2E199B}" destId="{DA45A14E-DD75-404C-AC8F-6CE6ED99852F}" srcOrd="1" destOrd="0" presId="urn:microsoft.com/office/officeart/2005/8/layout/cycle2"/>
    <dgm:cxn modelId="{F3EB30C8-6370-4107-9173-83F27B512221}" srcId="{FCC4D967-BCC2-45A6-B398-DF8CAFF5CB99}" destId="{73587E6B-8165-41E4-AB2E-C69F83CF5FE4}" srcOrd="1" destOrd="0" parTransId="{B634A600-8AFF-499B-B231-887DA6FEF02D}" sibTransId="{56D6817F-EDFF-49AE-9D4E-2D2FAA7EA5A7}"/>
    <dgm:cxn modelId="{D54ED439-42CA-4393-A622-8C2F320C1B00}" type="presOf" srcId="{17F6864B-A20B-474B-BECA-E42F1EC77DF1}" destId="{D1EC22E3-D5FA-4D3D-B707-2404B03CA1BE}" srcOrd="0" destOrd="0" presId="urn:microsoft.com/office/officeart/2005/8/layout/cycle2"/>
    <dgm:cxn modelId="{8407D684-3EA3-477D-98F6-A10A5676A64A}" type="presOf" srcId="{DDD372E4-88BE-4875-B991-C2A694093D66}" destId="{E6D3413F-D341-4DC9-A2EB-0D00045F6A4D}" srcOrd="0" destOrd="0" presId="urn:microsoft.com/office/officeart/2005/8/layout/cycle2"/>
    <dgm:cxn modelId="{682EA382-B090-4F89-8D78-3FE16A5833F8}" type="presOf" srcId="{DA791733-D8EA-4B07-B17D-11DFDA2AF867}" destId="{ADC11096-A59C-4F3D-BF0F-3BBAAEACFAA4}" srcOrd="0" destOrd="0" presId="urn:microsoft.com/office/officeart/2005/8/layout/cycle2"/>
    <dgm:cxn modelId="{387388BE-57C4-4E3A-B1A0-7D241696E510}" type="presOf" srcId="{3AE693BB-726C-4A90-9BA4-C0B527AFF644}" destId="{2E689447-E8B2-4124-8CED-6DC7402804CE}" srcOrd="0" destOrd="0" presId="urn:microsoft.com/office/officeart/2005/8/layout/cycle2"/>
    <dgm:cxn modelId="{2678D916-8DBF-48E8-ACB9-67A74065A463}" type="presOf" srcId="{3AE693BB-726C-4A90-9BA4-C0B527AFF644}" destId="{821C3F10-E72A-4191-A859-07B445702626}" srcOrd="1" destOrd="0" presId="urn:microsoft.com/office/officeart/2005/8/layout/cycle2"/>
    <dgm:cxn modelId="{28063654-75C2-4627-B816-30127677B3D4}" type="presOf" srcId="{73587E6B-8165-41E4-AB2E-C69F83CF5FE4}" destId="{9BFE1878-C280-4703-A3E8-DE3398360780}" srcOrd="0" destOrd="0" presId="urn:microsoft.com/office/officeart/2005/8/layout/cycle2"/>
    <dgm:cxn modelId="{8258D53F-56ED-4673-8F48-F3B1CA3D10D0}" type="presOf" srcId="{E1061DCF-4F66-47E1-BB0B-BB1118C9876E}" destId="{AD1B1525-3B20-4093-8C3C-E0F7D1674FE0}" srcOrd="0" destOrd="0" presId="urn:microsoft.com/office/officeart/2005/8/layout/cycle2"/>
    <dgm:cxn modelId="{C87C1992-3AE9-4405-8BDD-633C4227D152}" srcId="{FCC4D967-BCC2-45A6-B398-DF8CAFF5CB99}" destId="{17F6864B-A20B-474B-BECA-E42F1EC77DF1}" srcOrd="3" destOrd="0" parTransId="{A1AF8135-F648-4D9F-88E8-1D27E757D05D}" sibTransId="{E1061DCF-4F66-47E1-BB0B-BB1118C9876E}"/>
    <dgm:cxn modelId="{00CB89B1-04B3-4AD8-B2BD-78FD28C18A8A}" type="presOf" srcId="{B6C01389-21D7-4C2D-BBEA-0BCF5224A60B}" destId="{44041F6D-FA49-4760-94D7-EBE8B93B4603}" srcOrd="0" destOrd="0" presId="urn:microsoft.com/office/officeart/2005/8/layout/cycle2"/>
    <dgm:cxn modelId="{28C3CB13-5B88-4333-935B-DAF5997204F5}" srcId="{FCC4D967-BCC2-45A6-B398-DF8CAFF5CB99}" destId="{DDD372E4-88BE-4875-B991-C2A694093D66}" srcOrd="4" destOrd="0" parTransId="{C7CFF535-655C-499A-9410-627BE741C872}" sibTransId="{B6C01389-21D7-4C2D-BBEA-0BCF5224A60B}"/>
    <dgm:cxn modelId="{F064A7FB-F969-4E84-952D-F3C8B93E57D4}" type="presOf" srcId="{FE9016E8-2460-40BA-A869-A12170A1010C}" destId="{EB7DC4A6-E6EA-4F8E-8ADF-CF9CEC73B95F}" srcOrd="0" destOrd="0" presId="urn:microsoft.com/office/officeart/2005/8/layout/cycle2"/>
    <dgm:cxn modelId="{942E57AD-4F49-49AB-A937-F97EBF16F612}" srcId="{FCC4D967-BCC2-45A6-B398-DF8CAFF5CB99}" destId="{FE9016E8-2460-40BA-A869-A12170A1010C}" srcOrd="2" destOrd="0" parTransId="{124FEEB9-45AA-410E-AFA4-EFEB1A42C68C}" sibTransId="{3AE693BB-726C-4A90-9BA4-C0B527AFF644}"/>
    <dgm:cxn modelId="{1AC71EEE-1F58-4735-BE01-7F938F45E91C}" type="presOf" srcId="{FCC4D967-BCC2-45A6-B398-DF8CAFF5CB99}" destId="{36984166-D558-4403-BF88-8C3631D820DB}" srcOrd="0" destOrd="0" presId="urn:microsoft.com/office/officeart/2005/8/layout/cycle2"/>
    <dgm:cxn modelId="{EB1EA10B-2128-4372-A7D8-9E9E044817AD}" type="presOf" srcId="{E1061DCF-4F66-47E1-BB0B-BB1118C9876E}" destId="{6256A143-8AD1-4C03-8794-30D54B057148}" srcOrd="1" destOrd="0" presId="urn:microsoft.com/office/officeart/2005/8/layout/cycle2"/>
    <dgm:cxn modelId="{3DB7ECDD-9550-4BEF-B04F-087FD173A43F}" type="presOf" srcId="{0EB5F89D-0108-4B25-9F59-5121BC2E199B}" destId="{3EFF4FF7-4805-4471-A92E-1681761C7F76}" srcOrd="0" destOrd="0" presId="urn:microsoft.com/office/officeart/2005/8/layout/cycle2"/>
    <dgm:cxn modelId="{F3AC03B6-C36A-45A8-9C97-BF62200D0043}" type="presOf" srcId="{B6C01389-21D7-4C2D-BBEA-0BCF5224A60B}" destId="{296D6071-C3B0-42C0-96BA-E7B3A3A48132}" srcOrd="1" destOrd="0" presId="urn:microsoft.com/office/officeart/2005/8/layout/cycle2"/>
    <dgm:cxn modelId="{BBA11DDA-1967-41DF-A306-38DE4ADB7955}" type="presOf" srcId="{56D6817F-EDFF-49AE-9D4E-2D2FAA7EA5A7}" destId="{6DAF5F40-DDD7-46C0-92A4-4EB787912F45}" srcOrd="0" destOrd="0" presId="urn:microsoft.com/office/officeart/2005/8/layout/cycle2"/>
    <dgm:cxn modelId="{C4AFCEA1-3CCB-4A54-A8A1-5A20417FC1ED}" type="presOf" srcId="{56D6817F-EDFF-49AE-9D4E-2D2FAA7EA5A7}" destId="{6761160E-A0B4-4DF2-A540-E0F939178CF0}" srcOrd="1" destOrd="0" presId="urn:microsoft.com/office/officeart/2005/8/layout/cycle2"/>
    <dgm:cxn modelId="{1A029D98-62C8-4529-BACD-1387BBFDDD8B}" type="presParOf" srcId="{36984166-D558-4403-BF88-8C3631D820DB}" destId="{ADC11096-A59C-4F3D-BF0F-3BBAAEACFAA4}" srcOrd="0" destOrd="0" presId="urn:microsoft.com/office/officeart/2005/8/layout/cycle2"/>
    <dgm:cxn modelId="{2C2D91EB-3D17-4226-AC07-7792ACA8F905}" type="presParOf" srcId="{36984166-D558-4403-BF88-8C3631D820DB}" destId="{3EFF4FF7-4805-4471-A92E-1681761C7F76}" srcOrd="1" destOrd="0" presId="urn:microsoft.com/office/officeart/2005/8/layout/cycle2"/>
    <dgm:cxn modelId="{982B7EE8-C8AE-45B9-B0F1-7E291BAA1B35}" type="presParOf" srcId="{3EFF4FF7-4805-4471-A92E-1681761C7F76}" destId="{DA45A14E-DD75-404C-AC8F-6CE6ED99852F}" srcOrd="0" destOrd="0" presId="urn:microsoft.com/office/officeart/2005/8/layout/cycle2"/>
    <dgm:cxn modelId="{27E731A6-EB59-4126-868C-B7A8D86EC61E}" type="presParOf" srcId="{36984166-D558-4403-BF88-8C3631D820DB}" destId="{9BFE1878-C280-4703-A3E8-DE3398360780}" srcOrd="2" destOrd="0" presId="urn:microsoft.com/office/officeart/2005/8/layout/cycle2"/>
    <dgm:cxn modelId="{52029542-BBA5-4B51-9111-A3A5A586E14B}" type="presParOf" srcId="{36984166-D558-4403-BF88-8C3631D820DB}" destId="{6DAF5F40-DDD7-46C0-92A4-4EB787912F45}" srcOrd="3" destOrd="0" presId="urn:microsoft.com/office/officeart/2005/8/layout/cycle2"/>
    <dgm:cxn modelId="{5A8E134A-2C16-4B39-9FCA-7145076D8EAD}" type="presParOf" srcId="{6DAF5F40-DDD7-46C0-92A4-4EB787912F45}" destId="{6761160E-A0B4-4DF2-A540-E0F939178CF0}" srcOrd="0" destOrd="0" presId="urn:microsoft.com/office/officeart/2005/8/layout/cycle2"/>
    <dgm:cxn modelId="{B52501EA-CC43-40F1-A84D-84D2A4893956}" type="presParOf" srcId="{36984166-D558-4403-BF88-8C3631D820DB}" destId="{EB7DC4A6-E6EA-4F8E-8ADF-CF9CEC73B95F}" srcOrd="4" destOrd="0" presId="urn:microsoft.com/office/officeart/2005/8/layout/cycle2"/>
    <dgm:cxn modelId="{AB9E2126-1ECF-401C-A1B4-12B61526483F}" type="presParOf" srcId="{36984166-D558-4403-BF88-8C3631D820DB}" destId="{2E689447-E8B2-4124-8CED-6DC7402804CE}" srcOrd="5" destOrd="0" presId="urn:microsoft.com/office/officeart/2005/8/layout/cycle2"/>
    <dgm:cxn modelId="{6B49BB25-5A3E-4599-BA92-4B40CD437964}" type="presParOf" srcId="{2E689447-E8B2-4124-8CED-6DC7402804CE}" destId="{821C3F10-E72A-4191-A859-07B445702626}" srcOrd="0" destOrd="0" presId="urn:microsoft.com/office/officeart/2005/8/layout/cycle2"/>
    <dgm:cxn modelId="{011E45EE-9AB2-480F-980E-EE77A651CF32}" type="presParOf" srcId="{36984166-D558-4403-BF88-8C3631D820DB}" destId="{D1EC22E3-D5FA-4D3D-B707-2404B03CA1BE}" srcOrd="6" destOrd="0" presId="urn:microsoft.com/office/officeart/2005/8/layout/cycle2"/>
    <dgm:cxn modelId="{8EABF248-5154-4F37-8A17-5949943F8FE2}" type="presParOf" srcId="{36984166-D558-4403-BF88-8C3631D820DB}" destId="{AD1B1525-3B20-4093-8C3C-E0F7D1674FE0}" srcOrd="7" destOrd="0" presId="urn:microsoft.com/office/officeart/2005/8/layout/cycle2"/>
    <dgm:cxn modelId="{C5F266CF-478B-40C2-946B-0B984646A670}" type="presParOf" srcId="{AD1B1525-3B20-4093-8C3C-E0F7D1674FE0}" destId="{6256A143-8AD1-4C03-8794-30D54B057148}" srcOrd="0" destOrd="0" presId="urn:microsoft.com/office/officeart/2005/8/layout/cycle2"/>
    <dgm:cxn modelId="{A25CE16B-E071-478B-95A7-3FF78850AC9A}" type="presParOf" srcId="{36984166-D558-4403-BF88-8C3631D820DB}" destId="{E6D3413F-D341-4DC9-A2EB-0D00045F6A4D}" srcOrd="8" destOrd="0" presId="urn:microsoft.com/office/officeart/2005/8/layout/cycle2"/>
    <dgm:cxn modelId="{B23F0F90-3F10-47C1-95C1-3978352B8F3F}" type="presParOf" srcId="{36984166-D558-4403-BF88-8C3631D820DB}" destId="{44041F6D-FA49-4760-94D7-EBE8B93B4603}" srcOrd="9" destOrd="0" presId="urn:microsoft.com/office/officeart/2005/8/layout/cycle2"/>
    <dgm:cxn modelId="{707449F3-FE83-4403-80DC-AE1ECAC0D6AD}" type="presParOf" srcId="{44041F6D-FA49-4760-94D7-EBE8B93B4603}" destId="{296D6071-C3B0-42C0-96BA-E7B3A3A48132}" srcOrd="0" destOrd="0" presId="urn:microsoft.com/office/officeart/2005/8/layout/cycle2"/>
  </dgm:cxnLst>
  <dgm:bg>
    <a:noFill/>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16416A3-D1DA-4550-9643-19F3D5A91237}" type="doc">
      <dgm:prSet loTypeId="urn:microsoft.com/office/officeart/2008/layout/HorizontalMultiLevelHierarchy" loCatId="hierarchy" qsTypeId="urn:microsoft.com/office/officeart/2005/8/quickstyle/3d3" qsCatId="3D" csTypeId="urn:microsoft.com/office/officeart/2005/8/colors/accent2_3" csCatId="accent2" phldr="1"/>
      <dgm:spPr/>
      <dgm:t>
        <a:bodyPr/>
        <a:lstStyle/>
        <a:p>
          <a:endParaRPr lang="es-EC"/>
        </a:p>
      </dgm:t>
    </dgm:pt>
    <dgm:pt modelId="{9246F388-7E4D-4BC3-BCA9-2C040AEFDEDF}">
      <dgm:prSet phldrT="[Texto]" custT="1"/>
      <dgm:spPr/>
      <dgm:t>
        <a:bodyPr/>
        <a:lstStyle/>
        <a:p>
          <a:r>
            <a:rPr lang="es-EC" sz="2400" dirty="0" smtClean="0"/>
            <a:t>Clases</a:t>
          </a:r>
          <a:endParaRPr lang="es-EC" sz="2400" dirty="0"/>
        </a:p>
      </dgm:t>
    </dgm:pt>
    <dgm:pt modelId="{86385566-013F-45FA-9F8D-A225F2A1F045}" type="parTrans" cxnId="{E49D8259-67A6-4E3D-AB3F-3A74CDBF2D7F}">
      <dgm:prSet/>
      <dgm:spPr/>
      <dgm:t>
        <a:bodyPr/>
        <a:lstStyle/>
        <a:p>
          <a:endParaRPr lang="es-EC"/>
        </a:p>
      </dgm:t>
    </dgm:pt>
    <dgm:pt modelId="{794DBEC9-5291-4795-A976-25F10E0AFB35}" type="sibTrans" cxnId="{E49D8259-67A6-4E3D-AB3F-3A74CDBF2D7F}">
      <dgm:prSet/>
      <dgm:spPr/>
      <dgm:t>
        <a:bodyPr/>
        <a:lstStyle/>
        <a:p>
          <a:endParaRPr lang="es-EC"/>
        </a:p>
      </dgm:t>
    </dgm:pt>
    <dgm:pt modelId="{343181BA-1B4D-42DE-A747-6D4EF2F7EB81}">
      <dgm:prSet phldrT="[Texto]" custT="1"/>
      <dgm:spPr/>
      <dgm:t>
        <a:bodyPr/>
        <a:lstStyle/>
        <a:p>
          <a:r>
            <a:rPr lang="es-EC" altLang="es-EC" sz="1000" b="1" dirty="0" smtClean="0"/>
            <a:t>Salvaguardias provisionales</a:t>
          </a:r>
          <a:endParaRPr lang="es-EC" sz="1000" b="1" dirty="0" smtClean="0"/>
        </a:p>
        <a:p>
          <a:r>
            <a:rPr lang="es-EC" sz="1000" dirty="0" smtClean="0"/>
            <a:t>Son aplicadas en forma provisional</a:t>
          </a:r>
        </a:p>
        <a:p>
          <a:r>
            <a:rPr lang="es-EC" sz="1000" dirty="0" smtClean="0"/>
            <a:t>Únicamente como incremento de aranceles</a:t>
          </a:r>
        </a:p>
        <a:p>
          <a:r>
            <a:rPr lang="es-EC" sz="1000" dirty="0" smtClean="0"/>
            <a:t>No excederá más de 200 días</a:t>
          </a:r>
          <a:endParaRPr lang="es-EC" sz="1000" dirty="0"/>
        </a:p>
      </dgm:t>
    </dgm:pt>
    <dgm:pt modelId="{D115319E-45CC-4A4E-A0B0-4AEFE4052177}" type="parTrans" cxnId="{650B72FC-5360-4A29-8244-1AE6E0A3EA3F}">
      <dgm:prSet/>
      <dgm:spPr/>
      <dgm:t>
        <a:bodyPr/>
        <a:lstStyle/>
        <a:p>
          <a:endParaRPr lang="es-EC"/>
        </a:p>
      </dgm:t>
    </dgm:pt>
    <dgm:pt modelId="{5AD62768-8A9B-4ED3-8127-53DC2EE3C4B8}" type="sibTrans" cxnId="{650B72FC-5360-4A29-8244-1AE6E0A3EA3F}">
      <dgm:prSet/>
      <dgm:spPr/>
      <dgm:t>
        <a:bodyPr/>
        <a:lstStyle/>
        <a:p>
          <a:endParaRPr lang="es-EC"/>
        </a:p>
      </dgm:t>
    </dgm:pt>
    <dgm:pt modelId="{7043BD10-EC21-4C6D-B506-07E101E95A4E}">
      <dgm:prSet phldrT="[Texto]"/>
      <dgm:spPr/>
      <dgm:t>
        <a:bodyPr/>
        <a:lstStyle/>
        <a:p>
          <a:r>
            <a:rPr lang="es-EC" altLang="es-EC" b="1" dirty="0" smtClean="0"/>
            <a:t>Salvaguardias definitivas</a:t>
          </a:r>
          <a:endParaRPr lang="es-EC" b="1" dirty="0" smtClean="0"/>
        </a:p>
        <a:p>
          <a:r>
            <a:rPr lang="es-EC" altLang="es-EC" dirty="0" smtClean="0"/>
            <a:t>Derechos de aduana superiores al tipo consolidado</a:t>
          </a:r>
          <a:endParaRPr lang="es-EC" dirty="0" smtClean="0"/>
        </a:p>
        <a:p>
          <a:r>
            <a:rPr lang="es-EC" altLang="es-EC" dirty="0" smtClean="0"/>
            <a:t>Restricciones cuantitativas</a:t>
          </a:r>
        </a:p>
        <a:p>
          <a:r>
            <a:rPr lang="es-EC" altLang="es-EC" dirty="0" smtClean="0"/>
            <a:t>Contingentes arancelarios</a:t>
          </a:r>
          <a:endParaRPr lang="es-EC" dirty="0"/>
        </a:p>
      </dgm:t>
    </dgm:pt>
    <dgm:pt modelId="{3574DF74-13DF-450A-8BD5-3431D3AF39AB}" type="parTrans" cxnId="{EB97CD00-3F11-4760-A987-1360BA27D77D}">
      <dgm:prSet/>
      <dgm:spPr/>
      <dgm:t>
        <a:bodyPr/>
        <a:lstStyle/>
        <a:p>
          <a:endParaRPr lang="es-EC"/>
        </a:p>
      </dgm:t>
    </dgm:pt>
    <dgm:pt modelId="{1850EE44-319A-47D1-9881-C53B09CBBA88}" type="sibTrans" cxnId="{EB97CD00-3F11-4760-A987-1360BA27D77D}">
      <dgm:prSet/>
      <dgm:spPr/>
      <dgm:t>
        <a:bodyPr/>
        <a:lstStyle/>
        <a:p>
          <a:endParaRPr lang="es-EC"/>
        </a:p>
      </dgm:t>
    </dgm:pt>
    <dgm:pt modelId="{E43B7C9D-7BE1-4CF0-B87D-D43869151462}" type="pres">
      <dgm:prSet presAssocID="{316416A3-D1DA-4550-9643-19F3D5A91237}" presName="Name0" presStyleCnt="0">
        <dgm:presLayoutVars>
          <dgm:chPref val="1"/>
          <dgm:dir/>
          <dgm:animOne val="branch"/>
          <dgm:animLvl val="lvl"/>
          <dgm:resizeHandles val="exact"/>
        </dgm:presLayoutVars>
      </dgm:prSet>
      <dgm:spPr/>
      <dgm:t>
        <a:bodyPr/>
        <a:lstStyle/>
        <a:p>
          <a:endParaRPr lang="es-EC"/>
        </a:p>
      </dgm:t>
    </dgm:pt>
    <dgm:pt modelId="{90449A2E-35AA-4576-82B8-FDAF98FA36CF}" type="pres">
      <dgm:prSet presAssocID="{9246F388-7E4D-4BC3-BCA9-2C040AEFDEDF}" presName="root1" presStyleCnt="0"/>
      <dgm:spPr/>
    </dgm:pt>
    <dgm:pt modelId="{3F7715A9-260B-4139-B86F-8EAC66A6E46F}" type="pres">
      <dgm:prSet presAssocID="{9246F388-7E4D-4BC3-BCA9-2C040AEFDEDF}" presName="LevelOneTextNode" presStyleLbl="node0" presStyleIdx="0" presStyleCnt="1" custScaleX="80451" custScaleY="60000" custLinFactNeighborX="-25646" custLinFactNeighborY="2804">
        <dgm:presLayoutVars>
          <dgm:chPref val="3"/>
        </dgm:presLayoutVars>
      </dgm:prSet>
      <dgm:spPr/>
      <dgm:t>
        <a:bodyPr/>
        <a:lstStyle/>
        <a:p>
          <a:endParaRPr lang="es-EC"/>
        </a:p>
      </dgm:t>
    </dgm:pt>
    <dgm:pt modelId="{1D6970CE-F97B-4F08-974E-52888739F1AE}" type="pres">
      <dgm:prSet presAssocID="{9246F388-7E4D-4BC3-BCA9-2C040AEFDEDF}" presName="level2hierChild" presStyleCnt="0"/>
      <dgm:spPr/>
    </dgm:pt>
    <dgm:pt modelId="{BDD98D49-5078-4FBE-9C0C-40B95CB91DAD}" type="pres">
      <dgm:prSet presAssocID="{D115319E-45CC-4A4E-A0B0-4AEFE4052177}" presName="conn2-1" presStyleLbl="parChTrans1D2" presStyleIdx="0" presStyleCnt="2"/>
      <dgm:spPr/>
      <dgm:t>
        <a:bodyPr/>
        <a:lstStyle/>
        <a:p>
          <a:endParaRPr lang="es-EC"/>
        </a:p>
      </dgm:t>
    </dgm:pt>
    <dgm:pt modelId="{8956DFD0-8EBA-4134-8B14-3C8287EB345E}" type="pres">
      <dgm:prSet presAssocID="{D115319E-45CC-4A4E-A0B0-4AEFE4052177}" presName="connTx" presStyleLbl="parChTrans1D2" presStyleIdx="0" presStyleCnt="2"/>
      <dgm:spPr/>
      <dgm:t>
        <a:bodyPr/>
        <a:lstStyle/>
        <a:p>
          <a:endParaRPr lang="es-EC"/>
        </a:p>
      </dgm:t>
    </dgm:pt>
    <dgm:pt modelId="{599E2C13-2A93-4F87-98B9-57235C4D7CF6}" type="pres">
      <dgm:prSet presAssocID="{343181BA-1B4D-42DE-A747-6D4EF2F7EB81}" presName="root2" presStyleCnt="0"/>
      <dgm:spPr/>
    </dgm:pt>
    <dgm:pt modelId="{365EBF3B-70F1-4261-9E07-FF1884F81099}" type="pres">
      <dgm:prSet presAssocID="{343181BA-1B4D-42DE-A747-6D4EF2F7EB81}" presName="LevelTwoTextNode" presStyleLbl="node2" presStyleIdx="0" presStyleCnt="2" custScaleX="137359" custScaleY="200874">
        <dgm:presLayoutVars>
          <dgm:chPref val="3"/>
        </dgm:presLayoutVars>
      </dgm:prSet>
      <dgm:spPr/>
      <dgm:t>
        <a:bodyPr/>
        <a:lstStyle/>
        <a:p>
          <a:endParaRPr lang="es-EC"/>
        </a:p>
      </dgm:t>
    </dgm:pt>
    <dgm:pt modelId="{A5A860F5-96C2-4CD7-AA82-6A3F56F33A62}" type="pres">
      <dgm:prSet presAssocID="{343181BA-1B4D-42DE-A747-6D4EF2F7EB81}" presName="level3hierChild" presStyleCnt="0"/>
      <dgm:spPr/>
    </dgm:pt>
    <dgm:pt modelId="{3C94D914-C2FA-4468-8994-3DD252D3E4A4}" type="pres">
      <dgm:prSet presAssocID="{3574DF74-13DF-450A-8BD5-3431D3AF39AB}" presName="conn2-1" presStyleLbl="parChTrans1D2" presStyleIdx="1" presStyleCnt="2"/>
      <dgm:spPr/>
      <dgm:t>
        <a:bodyPr/>
        <a:lstStyle/>
        <a:p>
          <a:endParaRPr lang="es-EC"/>
        </a:p>
      </dgm:t>
    </dgm:pt>
    <dgm:pt modelId="{3237D6FE-5639-4959-982D-A5349CE2116B}" type="pres">
      <dgm:prSet presAssocID="{3574DF74-13DF-450A-8BD5-3431D3AF39AB}" presName="connTx" presStyleLbl="parChTrans1D2" presStyleIdx="1" presStyleCnt="2"/>
      <dgm:spPr/>
      <dgm:t>
        <a:bodyPr/>
        <a:lstStyle/>
        <a:p>
          <a:endParaRPr lang="es-EC"/>
        </a:p>
      </dgm:t>
    </dgm:pt>
    <dgm:pt modelId="{25BCDE7D-C64C-46F2-B189-631863AD04B4}" type="pres">
      <dgm:prSet presAssocID="{7043BD10-EC21-4C6D-B506-07E101E95A4E}" presName="root2" presStyleCnt="0"/>
      <dgm:spPr/>
    </dgm:pt>
    <dgm:pt modelId="{10237CA1-E156-4991-BD0C-56BAEB55100E}" type="pres">
      <dgm:prSet presAssocID="{7043BD10-EC21-4C6D-B506-07E101E95A4E}" presName="LevelTwoTextNode" presStyleLbl="node2" presStyleIdx="1" presStyleCnt="2" custScaleX="137359" custScaleY="190941">
        <dgm:presLayoutVars>
          <dgm:chPref val="3"/>
        </dgm:presLayoutVars>
      </dgm:prSet>
      <dgm:spPr/>
      <dgm:t>
        <a:bodyPr/>
        <a:lstStyle/>
        <a:p>
          <a:endParaRPr lang="es-EC"/>
        </a:p>
      </dgm:t>
    </dgm:pt>
    <dgm:pt modelId="{C97D2AA3-3657-4607-B726-3E939C54F125}" type="pres">
      <dgm:prSet presAssocID="{7043BD10-EC21-4C6D-B506-07E101E95A4E}" presName="level3hierChild" presStyleCnt="0"/>
      <dgm:spPr/>
    </dgm:pt>
  </dgm:ptLst>
  <dgm:cxnLst>
    <dgm:cxn modelId="{26559963-697D-4F04-A8BD-892B66F2C711}" type="presOf" srcId="{3574DF74-13DF-450A-8BD5-3431D3AF39AB}" destId="{3237D6FE-5639-4959-982D-A5349CE2116B}" srcOrd="1" destOrd="0" presId="urn:microsoft.com/office/officeart/2008/layout/HorizontalMultiLevelHierarchy"/>
    <dgm:cxn modelId="{DB13BDCE-4FA5-4458-A495-AAAF1CD16269}" type="presOf" srcId="{316416A3-D1DA-4550-9643-19F3D5A91237}" destId="{E43B7C9D-7BE1-4CF0-B87D-D43869151462}" srcOrd="0" destOrd="0" presId="urn:microsoft.com/office/officeart/2008/layout/HorizontalMultiLevelHierarchy"/>
    <dgm:cxn modelId="{21DD1F87-296E-4C9F-B7F5-789DEB88933A}" type="presOf" srcId="{3574DF74-13DF-450A-8BD5-3431D3AF39AB}" destId="{3C94D914-C2FA-4468-8994-3DD252D3E4A4}" srcOrd="0" destOrd="0" presId="urn:microsoft.com/office/officeart/2008/layout/HorizontalMultiLevelHierarchy"/>
    <dgm:cxn modelId="{E49D8259-67A6-4E3D-AB3F-3A74CDBF2D7F}" srcId="{316416A3-D1DA-4550-9643-19F3D5A91237}" destId="{9246F388-7E4D-4BC3-BCA9-2C040AEFDEDF}" srcOrd="0" destOrd="0" parTransId="{86385566-013F-45FA-9F8D-A225F2A1F045}" sibTransId="{794DBEC9-5291-4795-A976-25F10E0AFB35}"/>
    <dgm:cxn modelId="{78DCAE0F-5373-4DDB-B54C-A7DF346C5BAE}" type="presOf" srcId="{7043BD10-EC21-4C6D-B506-07E101E95A4E}" destId="{10237CA1-E156-4991-BD0C-56BAEB55100E}" srcOrd="0" destOrd="0" presId="urn:microsoft.com/office/officeart/2008/layout/HorizontalMultiLevelHierarchy"/>
    <dgm:cxn modelId="{DA192316-4F60-43DC-8943-AF3622308F41}" type="presOf" srcId="{D115319E-45CC-4A4E-A0B0-4AEFE4052177}" destId="{8956DFD0-8EBA-4134-8B14-3C8287EB345E}" srcOrd="1" destOrd="0" presId="urn:microsoft.com/office/officeart/2008/layout/HorizontalMultiLevelHierarchy"/>
    <dgm:cxn modelId="{56B765BC-839B-421D-B7A6-DFD9EADE906C}" type="presOf" srcId="{343181BA-1B4D-42DE-A747-6D4EF2F7EB81}" destId="{365EBF3B-70F1-4261-9E07-FF1884F81099}" srcOrd="0" destOrd="0" presId="urn:microsoft.com/office/officeart/2008/layout/HorizontalMultiLevelHierarchy"/>
    <dgm:cxn modelId="{650B72FC-5360-4A29-8244-1AE6E0A3EA3F}" srcId="{9246F388-7E4D-4BC3-BCA9-2C040AEFDEDF}" destId="{343181BA-1B4D-42DE-A747-6D4EF2F7EB81}" srcOrd="0" destOrd="0" parTransId="{D115319E-45CC-4A4E-A0B0-4AEFE4052177}" sibTransId="{5AD62768-8A9B-4ED3-8127-53DC2EE3C4B8}"/>
    <dgm:cxn modelId="{EB97CD00-3F11-4760-A987-1360BA27D77D}" srcId="{9246F388-7E4D-4BC3-BCA9-2C040AEFDEDF}" destId="{7043BD10-EC21-4C6D-B506-07E101E95A4E}" srcOrd="1" destOrd="0" parTransId="{3574DF74-13DF-450A-8BD5-3431D3AF39AB}" sibTransId="{1850EE44-319A-47D1-9881-C53B09CBBA88}"/>
    <dgm:cxn modelId="{CEA302D9-8110-44F4-9727-C5D5ED97693D}" type="presOf" srcId="{D115319E-45CC-4A4E-A0B0-4AEFE4052177}" destId="{BDD98D49-5078-4FBE-9C0C-40B95CB91DAD}" srcOrd="0" destOrd="0" presId="urn:microsoft.com/office/officeart/2008/layout/HorizontalMultiLevelHierarchy"/>
    <dgm:cxn modelId="{CB22324E-D656-42F1-A76D-257AE10C7458}" type="presOf" srcId="{9246F388-7E4D-4BC3-BCA9-2C040AEFDEDF}" destId="{3F7715A9-260B-4139-B86F-8EAC66A6E46F}" srcOrd="0" destOrd="0" presId="urn:microsoft.com/office/officeart/2008/layout/HorizontalMultiLevelHierarchy"/>
    <dgm:cxn modelId="{A13E01FD-EE2B-45DB-9F14-4BE9524209A7}" type="presParOf" srcId="{E43B7C9D-7BE1-4CF0-B87D-D43869151462}" destId="{90449A2E-35AA-4576-82B8-FDAF98FA36CF}" srcOrd="0" destOrd="0" presId="urn:microsoft.com/office/officeart/2008/layout/HorizontalMultiLevelHierarchy"/>
    <dgm:cxn modelId="{1859FFC8-18C9-49C9-BB4B-357BBAC9C64B}" type="presParOf" srcId="{90449A2E-35AA-4576-82B8-FDAF98FA36CF}" destId="{3F7715A9-260B-4139-B86F-8EAC66A6E46F}" srcOrd="0" destOrd="0" presId="urn:microsoft.com/office/officeart/2008/layout/HorizontalMultiLevelHierarchy"/>
    <dgm:cxn modelId="{81ED817A-4382-4ECD-9BF2-9E03338B614A}" type="presParOf" srcId="{90449A2E-35AA-4576-82B8-FDAF98FA36CF}" destId="{1D6970CE-F97B-4F08-974E-52888739F1AE}" srcOrd="1" destOrd="0" presId="urn:microsoft.com/office/officeart/2008/layout/HorizontalMultiLevelHierarchy"/>
    <dgm:cxn modelId="{081FF559-7220-4735-AF72-92D5E908E901}" type="presParOf" srcId="{1D6970CE-F97B-4F08-974E-52888739F1AE}" destId="{BDD98D49-5078-4FBE-9C0C-40B95CB91DAD}" srcOrd="0" destOrd="0" presId="urn:microsoft.com/office/officeart/2008/layout/HorizontalMultiLevelHierarchy"/>
    <dgm:cxn modelId="{17065833-AE6D-446C-BEF5-E4E2E36E75EA}" type="presParOf" srcId="{BDD98D49-5078-4FBE-9C0C-40B95CB91DAD}" destId="{8956DFD0-8EBA-4134-8B14-3C8287EB345E}" srcOrd="0" destOrd="0" presId="urn:microsoft.com/office/officeart/2008/layout/HorizontalMultiLevelHierarchy"/>
    <dgm:cxn modelId="{D9A7F705-4A95-4CB7-9F59-94648C94DC2D}" type="presParOf" srcId="{1D6970CE-F97B-4F08-974E-52888739F1AE}" destId="{599E2C13-2A93-4F87-98B9-57235C4D7CF6}" srcOrd="1" destOrd="0" presId="urn:microsoft.com/office/officeart/2008/layout/HorizontalMultiLevelHierarchy"/>
    <dgm:cxn modelId="{02B3F964-F037-4FE8-BEEC-EEC4D91B7276}" type="presParOf" srcId="{599E2C13-2A93-4F87-98B9-57235C4D7CF6}" destId="{365EBF3B-70F1-4261-9E07-FF1884F81099}" srcOrd="0" destOrd="0" presId="urn:microsoft.com/office/officeart/2008/layout/HorizontalMultiLevelHierarchy"/>
    <dgm:cxn modelId="{62E4E736-C05E-4B65-AC43-8F728D3F8C15}" type="presParOf" srcId="{599E2C13-2A93-4F87-98B9-57235C4D7CF6}" destId="{A5A860F5-96C2-4CD7-AA82-6A3F56F33A62}" srcOrd="1" destOrd="0" presId="urn:microsoft.com/office/officeart/2008/layout/HorizontalMultiLevelHierarchy"/>
    <dgm:cxn modelId="{ECDDCC13-4E9B-44EB-B009-532F4135B277}" type="presParOf" srcId="{1D6970CE-F97B-4F08-974E-52888739F1AE}" destId="{3C94D914-C2FA-4468-8994-3DD252D3E4A4}" srcOrd="2" destOrd="0" presId="urn:microsoft.com/office/officeart/2008/layout/HorizontalMultiLevelHierarchy"/>
    <dgm:cxn modelId="{59D06A5C-CE9F-4E9E-89A7-B0D8F33B01A3}" type="presParOf" srcId="{3C94D914-C2FA-4468-8994-3DD252D3E4A4}" destId="{3237D6FE-5639-4959-982D-A5349CE2116B}" srcOrd="0" destOrd="0" presId="urn:microsoft.com/office/officeart/2008/layout/HorizontalMultiLevelHierarchy"/>
    <dgm:cxn modelId="{0AE67AC4-2433-4525-B74E-7DF4504AA5BF}" type="presParOf" srcId="{1D6970CE-F97B-4F08-974E-52888739F1AE}" destId="{25BCDE7D-C64C-46F2-B189-631863AD04B4}" srcOrd="3" destOrd="0" presId="urn:microsoft.com/office/officeart/2008/layout/HorizontalMultiLevelHierarchy"/>
    <dgm:cxn modelId="{A1B2373D-088D-46C0-BCA4-D01E383A3464}" type="presParOf" srcId="{25BCDE7D-C64C-46F2-B189-631863AD04B4}" destId="{10237CA1-E156-4991-BD0C-56BAEB55100E}" srcOrd="0" destOrd="0" presId="urn:microsoft.com/office/officeart/2008/layout/HorizontalMultiLevelHierarchy"/>
    <dgm:cxn modelId="{158A0163-C02A-4FD8-A970-EF5A99EAFC14}" type="presParOf" srcId="{25BCDE7D-C64C-46F2-B189-631863AD04B4}" destId="{C97D2AA3-3657-4607-B726-3E939C54F125}" srcOrd="1" destOrd="0" presId="urn:microsoft.com/office/officeart/2008/layout/HorizontalMultiLevelHierarchy"/>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21FF8C4-F542-4B14-B33B-3E18E01FB4A1}" type="doc">
      <dgm:prSet loTypeId="urn:microsoft.com/office/officeart/2005/8/layout/process1" loCatId="process" qsTypeId="urn:microsoft.com/office/officeart/2005/8/quickstyle/simple3" qsCatId="simple" csTypeId="urn:microsoft.com/office/officeart/2005/8/colors/accent2_3" csCatId="accent2" phldr="1"/>
      <dgm:spPr/>
    </dgm:pt>
    <dgm:pt modelId="{E4A5C35B-54C6-47CC-A973-F2871BE19C63}">
      <dgm:prSet phldrT="[Texto]"/>
      <dgm:spPr/>
      <dgm:t>
        <a:bodyPr/>
        <a:lstStyle/>
        <a:p>
          <a:r>
            <a:rPr lang="es-EC" b="0" cap="none" spc="0" dirty="0" smtClean="0">
              <a:ln w="0"/>
              <a:effectLst>
                <a:outerShdw blurRad="38100" dist="19050" dir="2700000" algn="tl" rotWithShape="0">
                  <a:schemeClr val="dk1">
                    <a:alpha val="40000"/>
                  </a:schemeClr>
                </a:outerShdw>
              </a:effectLst>
              <a:latin typeface="+mj-lt"/>
              <a:cs typeface="Times New Roman" panose="02020603050405020304" pitchFamily="18" charset="0"/>
            </a:rPr>
            <a:t>Determinación </a:t>
          </a:r>
          <a:r>
            <a:rPr lang="es-EC" b="0" cap="none" spc="0" dirty="0">
              <a:ln w="0"/>
              <a:effectLst>
                <a:outerShdw blurRad="38100" dist="19050" dir="2700000" algn="tl" rotWithShape="0">
                  <a:schemeClr val="dk1">
                    <a:alpha val="40000"/>
                  </a:schemeClr>
                </a:outerShdw>
              </a:effectLst>
              <a:latin typeface="+mj-lt"/>
              <a:cs typeface="Times New Roman" panose="02020603050405020304" pitchFamily="18" charset="0"/>
            </a:rPr>
            <a:t>del producto investigado y del producto similar</a:t>
          </a:r>
        </a:p>
      </dgm:t>
    </dgm:pt>
    <dgm:pt modelId="{4CC4ADE7-7ECB-46D0-9680-4403EEE4BB08}" type="parTrans" cxnId="{B86678A2-381D-4BF2-9ACF-5806EE315301}">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F2036EE4-5393-4010-9F99-D99209476907}" type="sibTrans" cxnId="{B86678A2-381D-4BF2-9ACF-5806EE315301}">
      <dgm:prSet/>
      <dgm:spPr/>
      <dgm:t>
        <a:bodyPr/>
        <a:lstStyle/>
        <a:p>
          <a:endParaRPr lang="es-EC" b="0" cap="none" spc="0" dirty="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12D0CEDD-1485-4D11-8660-059662175075}">
      <dgm:prSet phldrT="[Texto]"/>
      <dgm:spPr/>
      <dgm:t>
        <a:bodyPr/>
        <a:lstStyle/>
        <a:p>
          <a:r>
            <a:rPr lang="es-EC" b="0" cap="none" spc="0" dirty="0">
              <a:ln w="0"/>
              <a:effectLst>
                <a:outerShdw blurRad="38100" dist="19050" dir="2700000" algn="tl" rotWithShape="0">
                  <a:schemeClr val="dk1">
                    <a:alpha val="40000"/>
                  </a:schemeClr>
                </a:outerShdw>
              </a:effectLst>
              <a:latin typeface="+mj-lt"/>
              <a:cs typeface="Times New Roman" panose="02020603050405020304" pitchFamily="18" charset="0"/>
            </a:rPr>
            <a:t>Determinación del precio de exportación</a:t>
          </a:r>
        </a:p>
      </dgm:t>
    </dgm:pt>
    <dgm:pt modelId="{9FA27587-95F0-4628-906B-27E20FBF2890}" type="parTrans" cxnId="{F5D32EC7-EAC0-434F-B79B-0A3985BBD32D}">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631B7108-D4E5-4002-AA9A-CD37F77411C0}" type="sibTrans" cxnId="{F5D32EC7-EAC0-434F-B79B-0A3985BBD32D}">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E0EF140A-B6FE-4C81-8D48-F4DB563098F2}">
      <dgm:prSet phldrT="[Texto]"/>
      <dgm:spPr/>
      <dgm:t>
        <a:bodyPr/>
        <a:lstStyle/>
        <a:p>
          <a:r>
            <a:rPr lang="es-EC" b="0" cap="none" spc="0" dirty="0">
              <a:ln w="0"/>
              <a:effectLst>
                <a:outerShdw blurRad="38100" dist="19050" dir="2700000" algn="tl" rotWithShape="0">
                  <a:schemeClr val="dk1">
                    <a:alpha val="40000"/>
                  </a:schemeClr>
                </a:outerShdw>
              </a:effectLst>
              <a:latin typeface="+mj-lt"/>
              <a:cs typeface="Times New Roman" panose="02020603050405020304" pitchFamily="18" charset="0"/>
            </a:rPr>
            <a:t>Determinación del valor nominal</a:t>
          </a:r>
        </a:p>
      </dgm:t>
    </dgm:pt>
    <dgm:pt modelId="{ED120D1D-0083-4755-B6B9-AE8E9660BBF4}" type="parTrans" cxnId="{365281C2-DC86-464E-9B6A-F8F852C21DA3}">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7C32D1FE-666F-433F-8B99-B48C712A2EAA}" type="sibTrans" cxnId="{365281C2-DC86-464E-9B6A-F8F852C21DA3}">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BB5DB7F5-ED12-4C18-B47A-9838BFC19019}">
      <dgm:prSet/>
      <dgm:spPr/>
      <dgm:t>
        <a:bodyPr/>
        <a:lstStyle/>
        <a:p>
          <a:r>
            <a:rPr lang="es-EC" b="0" cap="none" spc="0">
              <a:ln w="0"/>
              <a:effectLst>
                <a:outerShdw blurRad="38100" dist="19050" dir="2700000" algn="tl" rotWithShape="0">
                  <a:schemeClr val="dk1">
                    <a:alpha val="40000"/>
                  </a:schemeClr>
                </a:outerShdw>
              </a:effectLst>
              <a:latin typeface="+mj-lt"/>
              <a:cs typeface="Times New Roman" panose="02020603050405020304" pitchFamily="18" charset="0"/>
            </a:rPr>
            <a:t>Ajustes  / comparación equitativa</a:t>
          </a:r>
        </a:p>
      </dgm:t>
    </dgm:pt>
    <dgm:pt modelId="{ACB5E6A4-3096-4C21-822F-42742BA65929}" type="parTrans" cxnId="{20651CEB-E9E0-4BFB-B456-7259CB5E23C8}">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B80990AB-08A6-44B0-A30D-F771141BA098}" type="sibTrans" cxnId="{20651CEB-E9E0-4BFB-B456-7259CB5E23C8}">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4B1AC05B-DC24-40EB-9477-1DAB8DE6699F}">
      <dgm:prSet/>
      <dgm:spPr/>
      <dgm:t>
        <a:bodyPr/>
        <a:lstStyle/>
        <a:p>
          <a:r>
            <a:rPr lang="es-EC" b="0" cap="none" spc="0">
              <a:ln w="0"/>
              <a:effectLst>
                <a:outerShdw blurRad="38100" dist="19050" dir="2700000" algn="tl" rotWithShape="0">
                  <a:schemeClr val="dk1">
                    <a:alpha val="40000"/>
                  </a:schemeClr>
                </a:outerShdw>
              </a:effectLst>
              <a:latin typeface="+mj-lt"/>
              <a:cs typeface="Times New Roman" panose="02020603050405020304" pitchFamily="18" charset="0"/>
            </a:rPr>
            <a:t>Cálculo del margen de dumping</a:t>
          </a:r>
        </a:p>
      </dgm:t>
    </dgm:pt>
    <dgm:pt modelId="{84C32BD9-702F-4881-8842-829DB059F04D}" type="parTrans" cxnId="{B7B41867-0D3E-4E57-992B-9F89433EE4F8}">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DB1BD7BD-A1F5-458E-8C6E-2E9B74E81610}" type="sibTrans" cxnId="{B7B41867-0D3E-4E57-992B-9F89433EE4F8}">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699D6D41-0FCC-43C4-B0CF-332ADEF9B6C5}" type="pres">
      <dgm:prSet presAssocID="{821FF8C4-F542-4B14-B33B-3E18E01FB4A1}" presName="Name0" presStyleCnt="0">
        <dgm:presLayoutVars>
          <dgm:dir/>
          <dgm:resizeHandles val="exact"/>
        </dgm:presLayoutVars>
      </dgm:prSet>
      <dgm:spPr/>
    </dgm:pt>
    <dgm:pt modelId="{5B12582F-06DB-4EF2-B794-C126AECB4ED0}" type="pres">
      <dgm:prSet presAssocID="{E4A5C35B-54C6-47CC-A973-F2871BE19C63}" presName="node" presStyleLbl="node1" presStyleIdx="0" presStyleCnt="5">
        <dgm:presLayoutVars>
          <dgm:bulletEnabled val="1"/>
        </dgm:presLayoutVars>
      </dgm:prSet>
      <dgm:spPr/>
      <dgm:t>
        <a:bodyPr/>
        <a:lstStyle/>
        <a:p>
          <a:endParaRPr lang="es-EC"/>
        </a:p>
      </dgm:t>
    </dgm:pt>
    <dgm:pt modelId="{4428A91C-22E9-4095-A9D1-2129ECA9B14F}" type="pres">
      <dgm:prSet presAssocID="{F2036EE4-5393-4010-9F99-D99209476907}" presName="sibTrans" presStyleLbl="sibTrans2D1" presStyleIdx="0" presStyleCnt="4"/>
      <dgm:spPr/>
      <dgm:t>
        <a:bodyPr/>
        <a:lstStyle/>
        <a:p>
          <a:endParaRPr lang="es-EC"/>
        </a:p>
      </dgm:t>
    </dgm:pt>
    <dgm:pt modelId="{00848505-B992-4753-8E59-5020F02BB22F}" type="pres">
      <dgm:prSet presAssocID="{F2036EE4-5393-4010-9F99-D99209476907}" presName="connectorText" presStyleLbl="sibTrans2D1" presStyleIdx="0" presStyleCnt="4"/>
      <dgm:spPr/>
      <dgm:t>
        <a:bodyPr/>
        <a:lstStyle/>
        <a:p>
          <a:endParaRPr lang="es-EC"/>
        </a:p>
      </dgm:t>
    </dgm:pt>
    <dgm:pt modelId="{B6366896-E6F9-43F8-B5FA-CF7ED4A7C1BC}" type="pres">
      <dgm:prSet presAssocID="{12D0CEDD-1485-4D11-8660-059662175075}" presName="node" presStyleLbl="node1" presStyleIdx="1" presStyleCnt="5" custLinFactNeighborX="12359" custLinFactNeighborY="-4120">
        <dgm:presLayoutVars>
          <dgm:bulletEnabled val="1"/>
        </dgm:presLayoutVars>
      </dgm:prSet>
      <dgm:spPr/>
      <dgm:t>
        <a:bodyPr/>
        <a:lstStyle/>
        <a:p>
          <a:endParaRPr lang="es-EC"/>
        </a:p>
      </dgm:t>
    </dgm:pt>
    <dgm:pt modelId="{34AC4B97-9E04-4BAD-AF1B-35A14E146A08}" type="pres">
      <dgm:prSet presAssocID="{631B7108-D4E5-4002-AA9A-CD37F77411C0}" presName="sibTrans" presStyleLbl="sibTrans2D1" presStyleIdx="1" presStyleCnt="4"/>
      <dgm:spPr/>
      <dgm:t>
        <a:bodyPr/>
        <a:lstStyle/>
        <a:p>
          <a:endParaRPr lang="es-EC"/>
        </a:p>
      </dgm:t>
    </dgm:pt>
    <dgm:pt modelId="{0311F42A-493B-444A-B844-C1075AB805B0}" type="pres">
      <dgm:prSet presAssocID="{631B7108-D4E5-4002-AA9A-CD37F77411C0}" presName="connectorText" presStyleLbl="sibTrans2D1" presStyleIdx="1" presStyleCnt="4"/>
      <dgm:spPr/>
      <dgm:t>
        <a:bodyPr/>
        <a:lstStyle/>
        <a:p>
          <a:endParaRPr lang="es-EC"/>
        </a:p>
      </dgm:t>
    </dgm:pt>
    <dgm:pt modelId="{EAB7C1AF-170D-4AEC-A8DF-C59B15D7FECB}" type="pres">
      <dgm:prSet presAssocID="{E0EF140A-B6FE-4C81-8D48-F4DB563098F2}" presName="node" presStyleLbl="node1" presStyleIdx="2" presStyleCnt="5">
        <dgm:presLayoutVars>
          <dgm:bulletEnabled val="1"/>
        </dgm:presLayoutVars>
      </dgm:prSet>
      <dgm:spPr/>
      <dgm:t>
        <a:bodyPr/>
        <a:lstStyle/>
        <a:p>
          <a:endParaRPr lang="es-EC"/>
        </a:p>
      </dgm:t>
    </dgm:pt>
    <dgm:pt modelId="{B3A74B84-1286-4B2D-877D-F67347EA3FBC}" type="pres">
      <dgm:prSet presAssocID="{7C32D1FE-666F-433F-8B99-B48C712A2EAA}" presName="sibTrans" presStyleLbl="sibTrans2D1" presStyleIdx="2" presStyleCnt="4"/>
      <dgm:spPr/>
      <dgm:t>
        <a:bodyPr/>
        <a:lstStyle/>
        <a:p>
          <a:endParaRPr lang="es-EC"/>
        </a:p>
      </dgm:t>
    </dgm:pt>
    <dgm:pt modelId="{4EE8D358-A7BF-4A9E-9E7B-8F425BE44998}" type="pres">
      <dgm:prSet presAssocID="{7C32D1FE-666F-433F-8B99-B48C712A2EAA}" presName="connectorText" presStyleLbl="sibTrans2D1" presStyleIdx="2" presStyleCnt="4"/>
      <dgm:spPr/>
      <dgm:t>
        <a:bodyPr/>
        <a:lstStyle/>
        <a:p>
          <a:endParaRPr lang="es-EC"/>
        </a:p>
      </dgm:t>
    </dgm:pt>
    <dgm:pt modelId="{33950599-843B-4A3C-B6A8-FE70DEFD18D9}" type="pres">
      <dgm:prSet presAssocID="{BB5DB7F5-ED12-4C18-B47A-9838BFC19019}" presName="node" presStyleLbl="node1" presStyleIdx="3" presStyleCnt="5">
        <dgm:presLayoutVars>
          <dgm:bulletEnabled val="1"/>
        </dgm:presLayoutVars>
      </dgm:prSet>
      <dgm:spPr/>
      <dgm:t>
        <a:bodyPr/>
        <a:lstStyle/>
        <a:p>
          <a:endParaRPr lang="es-EC"/>
        </a:p>
      </dgm:t>
    </dgm:pt>
    <dgm:pt modelId="{59FBD457-4BFF-4CD5-9DE7-C04CBBCBDD6D}" type="pres">
      <dgm:prSet presAssocID="{B80990AB-08A6-44B0-A30D-F771141BA098}" presName="sibTrans" presStyleLbl="sibTrans2D1" presStyleIdx="3" presStyleCnt="4"/>
      <dgm:spPr/>
      <dgm:t>
        <a:bodyPr/>
        <a:lstStyle/>
        <a:p>
          <a:endParaRPr lang="es-EC"/>
        </a:p>
      </dgm:t>
    </dgm:pt>
    <dgm:pt modelId="{7C1D1906-3C4C-4137-939B-247FB737EDA9}" type="pres">
      <dgm:prSet presAssocID="{B80990AB-08A6-44B0-A30D-F771141BA098}" presName="connectorText" presStyleLbl="sibTrans2D1" presStyleIdx="3" presStyleCnt="4"/>
      <dgm:spPr/>
      <dgm:t>
        <a:bodyPr/>
        <a:lstStyle/>
        <a:p>
          <a:endParaRPr lang="es-EC"/>
        </a:p>
      </dgm:t>
    </dgm:pt>
    <dgm:pt modelId="{B00331B8-76B5-4C9E-92CE-8A06266BFD35}" type="pres">
      <dgm:prSet presAssocID="{4B1AC05B-DC24-40EB-9477-1DAB8DE6699F}" presName="node" presStyleLbl="node1" presStyleIdx="4" presStyleCnt="5">
        <dgm:presLayoutVars>
          <dgm:bulletEnabled val="1"/>
        </dgm:presLayoutVars>
      </dgm:prSet>
      <dgm:spPr/>
      <dgm:t>
        <a:bodyPr/>
        <a:lstStyle/>
        <a:p>
          <a:endParaRPr lang="es-EC"/>
        </a:p>
      </dgm:t>
    </dgm:pt>
  </dgm:ptLst>
  <dgm:cxnLst>
    <dgm:cxn modelId="{90C43023-0505-4C12-8819-923DEBE73C83}" type="presOf" srcId="{B80990AB-08A6-44B0-A30D-F771141BA098}" destId="{7C1D1906-3C4C-4137-939B-247FB737EDA9}" srcOrd="1" destOrd="0" presId="urn:microsoft.com/office/officeart/2005/8/layout/process1"/>
    <dgm:cxn modelId="{365281C2-DC86-464E-9B6A-F8F852C21DA3}" srcId="{821FF8C4-F542-4B14-B33B-3E18E01FB4A1}" destId="{E0EF140A-B6FE-4C81-8D48-F4DB563098F2}" srcOrd="2" destOrd="0" parTransId="{ED120D1D-0083-4755-B6B9-AE8E9660BBF4}" sibTransId="{7C32D1FE-666F-433F-8B99-B48C712A2EAA}"/>
    <dgm:cxn modelId="{5F64CCD8-0E08-422D-A3F2-44E229C65EE3}" type="presOf" srcId="{12D0CEDD-1485-4D11-8660-059662175075}" destId="{B6366896-E6F9-43F8-B5FA-CF7ED4A7C1BC}" srcOrd="0" destOrd="0" presId="urn:microsoft.com/office/officeart/2005/8/layout/process1"/>
    <dgm:cxn modelId="{B0CD2397-9453-4A33-BE3E-88C50180AE2A}" type="presOf" srcId="{B80990AB-08A6-44B0-A30D-F771141BA098}" destId="{59FBD457-4BFF-4CD5-9DE7-C04CBBCBDD6D}" srcOrd="0" destOrd="0" presId="urn:microsoft.com/office/officeart/2005/8/layout/process1"/>
    <dgm:cxn modelId="{B4356EA7-3D81-4ACF-A992-F4D580C448FB}" type="presOf" srcId="{631B7108-D4E5-4002-AA9A-CD37F77411C0}" destId="{34AC4B97-9E04-4BAD-AF1B-35A14E146A08}" srcOrd="0" destOrd="0" presId="urn:microsoft.com/office/officeart/2005/8/layout/process1"/>
    <dgm:cxn modelId="{3EA5CBFE-27DE-4F23-A485-F1CAC228122F}" type="presOf" srcId="{7C32D1FE-666F-433F-8B99-B48C712A2EAA}" destId="{B3A74B84-1286-4B2D-877D-F67347EA3FBC}" srcOrd="0" destOrd="0" presId="urn:microsoft.com/office/officeart/2005/8/layout/process1"/>
    <dgm:cxn modelId="{A4B418E2-EEDC-46C0-A33D-E58054701D98}" type="presOf" srcId="{821FF8C4-F542-4B14-B33B-3E18E01FB4A1}" destId="{699D6D41-0FCC-43C4-B0CF-332ADEF9B6C5}" srcOrd="0" destOrd="0" presId="urn:microsoft.com/office/officeart/2005/8/layout/process1"/>
    <dgm:cxn modelId="{40563AAD-6771-4326-BCB5-F72AF9EF4866}" type="presOf" srcId="{F2036EE4-5393-4010-9F99-D99209476907}" destId="{00848505-B992-4753-8E59-5020F02BB22F}" srcOrd="1" destOrd="0" presId="urn:microsoft.com/office/officeart/2005/8/layout/process1"/>
    <dgm:cxn modelId="{81F295FC-AF43-4385-9A99-A242FBD9FCA5}" type="presOf" srcId="{E4A5C35B-54C6-47CC-A973-F2871BE19C63}" destId="{5B12582F-06DB-4EF2-B794-C126AECB4ED0}" srcOrd="0" destOrd="0" presId="urn:microsoft.com/office/officeart/2005/8/layout/process1"/>
    <dgm:cxn modelId="{B86678A2-381D-4BF2-9ACF-5806EE315301}" srcId="{821FF8C4-F542-4B14-B33B-3E18E01FB4A1}" destId="{E4A5C35B-54C6-47CC-A973-F2871BE19C63}" srcOrd="0" destOrd="0" parTransId="{4CC4ADE7-7ECB-46D0-9680-4403EEE4BB08}" sibTransId="{F2036EE4-5393-4010-9F99-D99209476907}"/>
    <dgm:cxn modelId="{172A8888-8571-4610-B688-9076ABFE2F3A}" type="presOf" srcId="{E0EF140A-B6FE-4C81-8D48-F4DB563098F2}" destId="{EAB7C1AF-170D-4AEC-A8DF-C59B15D7FECB}" srcOrd="0" destOrd="0" presId="urn:microsoft.com/office/officeart/2005/8/layout/process1"/>
    <dgm:cxn modelId="{F5D32EC7-EAC0-434F-B79B-0A3985BBD32D}" srcId="{821FF8C4-F542-4B14-B33B-3E18E01FB4A1}" destId="{12D0CEDD-1485-4D11-8660-059662175075}" srcOrd="1" destOrd="0" parTransId="{9FA27587-95F0-4628-906B-27E20FBF2890}" sibTransId="{631B7108-D4E5-4002-AA9A-CD37F77411C0}"/>
    <dgm:cxn modelId="{20651CEB-E9E0-4BFB-B456-7259CB5E23C8}" srcId="{821FF8C4-F542-4B14-B33B-3E18E01FB4A1}" destId="{BB5DB7F5-ED12-4C18-B47A-9838BFC19019}" srcOrd="3" destOrd="0" parTransId="{ACB5E6A4-3096-4C21-822F-42742BA65929}" sibTransId="{B80990AB-08A6-44B0-A30D-F771141BA098}"/>
    <dgm:cxn modelId="{0BD834D8-62DF-4E7C-A3DF-91F1B6115C16}" type="presOf" srcId="{F2036EE4-5393-4010-9F99-D99209476907}" destId="{4428A91C-22E9-4095-A9D1-2129ECA9B14F}" srcOrd="0" destOrd="0" presId="urn:microsoft.com/office/officeart/2005/8/layout/process1"/>
    <dgm:cxn modelId="{BAB7F624-E8C8-4347-A4AE-2834E5D0F27F}" type="presOf" srcId="{BB5DB7F5-ED12-4C18-B47A-9838BFC19019}" destId="{33950599-843B-4A3C-B6A8-FE70DEFD18D9}" srcOrd="0" destOrd="0" presId="urn:microsoft.com/office/officeart/2005/8/layout/process1"/>
    <dgm:cxn modelId="{53A3A524-F511-4E80-B5F3-EEAF7E6E58EA}" type="presOf" srcId="{631B7108-D4E5-4002-AA9A-CD37F77411C0}" destId="{0311F42A-493B-444A-B844-C1075AB805B0}" srcOrd="1" destOrd="0" presId="urn:microsoft.com/office/officeart/2005/8/layout/process1"/>
    <dgm:cxn modelId="{3E4A78DF-57FD-408C-8004-B5323C5860DB}" type="presOf" srcId="{4B1AC05B-DC24-40EB-9477-1DAB8DE6699F}" destId="{B00331B8-76B5-4C9E-92CE-8A06266BFD35}" srcOrd="0" destOrd="0" presId="urn:microsoft.com/office/officeart/2005/8/layout/process1"/>
    <dgm:cxn modelId="{7D8C22F8-2D73-4E7D-A14B-F7696DF65EB6}" type="presOf" srcId="{7C32D1FE-666F-433F-8B99-B48C712A2EAA}" destId="{4EE8D358-A7BF-4A9E-9E7B-8F425BE44998}" srcOrd="1" destOrd="0" presId="urn:microsoft.com/office/officeart/2005/8/layout/process1"/>
    <dgm:cxn modelId="{B7B41867-0D3E-4E57-992B-9F89433EE4F8}" srcId="{821FF8C4-F542-4B14-B33B-3E18E01FB4A1}" destId="{4B1AC05B-DC24-40EB-9477-1DAB8DE6699F}" srcOrd="4" destOrd="0" parTransId="{84C32BD9-702F-4881-8842-829DB059F04D}" sibTransId="{DB1BD7BD-A1F5-458E-8C6E-2E9B74E81610}"/>
    <dgm:cxn modelId="{17973034-FA16-4EAF-BA41-FC01DD9CABB3}" type="presParOf" srcId="{699D6D41-0FCC-43C4-B0CF-332ADEF9B6C5}" destId="{5B12582F-06DB-4EF2-B794-C126AECB4ED0}" srcOrd="0" destOrd="0" presId="urn:microsoft.com/office/officeart/2005/8/layout/process1"/>
    <dgm:cxn modelId="{41C24071-1B2A-4B31-8CE8-52470FC28CD9}" type="presParOf" srcId="{699D6D41-0FCC-43C4-B0CF-332ADEF9B6C5}" destId="{4428A91C-22E9-4095-A9D1-2129ECA9B14F}" srcOrd="1" destOrd="0" presId="urn:microsoft.com/office/officeart/2005/8/layout/process1"/>
    <dgm:cxn modelId="{746B7DA4-F7D9-4281-92C5-6442ACC6F727}" type="presParOf" srcId="{4428A91C-22E9-4095-A9D1-2129ECA9B14F}" destId="{00848505-B992-4753-8E59-5020F02BB22F}" srcOrd="0" destOrd="0" presId="urn:microsoft.com/office/officeart/2005/8/layout/process1"/>
    <dgm:cxn modelId="{78CAD5FF-1FB1-499F-8D18-8024B3479784}" type="presParOf" srcId="{699D6D41-0FCC-43C4-B0CF-332ADEF9B6C5}" destId="{B6366896-E6F9-43F8-B5FA-CF7ED4A7C1BC}" srcOrd="2" destOrd="0" presId="urn:microsoft.com/office/officeart/2005/8/layout/process1"/>
    <dgm:cxn modelId="{540C96FF-73CC-4810-B41B-620A0E11F027}" type="presParOf" srcId="{699D6D41-0FCC-43C4-B0CF-332ADEF9B6C5}" destId="{34AC4B97-9E04-4BAD-AF1B-35A14E146A08}" srcOrd="3" destOrd="0" presId="urn:microsoft.com/office/officeart/2005/8/layout/process1"/>
    <dgm:cxn modelId="{80B24583-410F-47E8-A970-B5D9FC39A5E2}" type="presParOf" srcId="{34AC4B97-9E04-4BAD-AF1B-35A14E146A08}" destId="{0311F42A-493B-444A-B844-C1075AB805B0}" srcOrd="0" destOrd="0" presId="urn:microsoft.com/office/officeart/2005/8/layout/process1"/>
    <dgm:cxn modelId="{7056E614-3C04-4038-84A8-5E67628BF278}" type="presParOf" srcId="{699D6D41-0FCC-43C4-B0CF-332ADEF9B6C5}" destId="{EAB7C1AF-170D-4AEC-A8DF-C59B15D7FECB}" srcOrd="4" destOrd="0" presId="urn:microsoft.com/office/officeart/2005/8/layout/process1"/>
    <dgm:cxn modelId="{4F18CA22-31A1-4396-92B2-8C81E692EECD}" type="presParOf" srcId="{699D6D41-0FCC-43C4-B0CF-332ADEF9B6C5}" destId="{B3A74B84-1286-4B2D-877D-F67347EA3FBC}" srcOrd="5" destOrd="0" presId="urn:microsoft.com/office/officeart/2005/8/layout/process1"/>
    <dgm:cxn modelId="{13E9E3CD-3F81-43F3-8618-92B56B9F8093}" type="presParOf" srcId="{B3A74B84-1286-4B2D-877D-F67347EA3FBC}" destId="{4EE8D358-A7BF-4A9E-9E7B-8F425BE44998}" srcOrd="0" destOrd="0" presId="urn:microsoft.com/office/officeart/2005/8/layout/process1"/>
    <dgm:cxn modelId="{27DDF20A-180D-4C49-AD61-46B553A9CD0D}" type="presParOf" srcId="{699D6D41-0FCC-43C4-B0CF-332ADEF9B6C5}" destId="{33950599-843B-4A3C-B6A8-FE70DEFD18D9}" srcOrd="6" destOrd="0" presId="urn:microsoft.com/office/officeart/2005/8/layout/process1"/>
    <dgm:cxn modelId="{E72EF824-344D-4A80-8BC0-21FA30D1FF01}" type="presParOf" srcId="{699D6D41-0FCC-43C4-B0CF-332ADEF9B6C5}" destId="{59FBD457-4BFF-4CD5-9DE7-C04CBBCBDD6D}" srcOrd="7" destOrd="0" presId="urn:microsoft.com/office/officeart/2005/8/layout/process1"/>
    <dgm:cxn modelId="{8340DB37-A4DF-4458-84FC-8E07B6221A9F}" type="presParOf" srcId="{59FBD457-4BFF-4CD5-9DE7-C04CBBCBDD6D}" destId="{7C1D1906-3C4C-4137-939B-247FB737EDA9}" srcOrd="0" destOrd="0" presId="urn:microsoft.com/office/officeart/2005/8/layout/process1"/>
    <dgm:cxn modelId="{30BB2614-1FF4-4A7A-A2C8-F0E6761DAD50}" type="presParOf" srcId="{699D6D41-0FCC-43C4-B0CF-332ADEF9B6C5}" destId="{B00331B8-76B5-4C9E-92CE-8A06266BFD35}"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B8115F6-B64E-4D20-98F4-E7F0C387C9F3}" type="doc">
      <dgm:prSet loTypeId="urn:microsoft.com/office/officeart/2005/8/layout/cycle5" loCatId="cycle" qsTypeId="urn:microsoft.com/office/officeart/2005/8/quickstyle/3d2" qsCatId="3D" csTypeId="urn:microsoft.com/office/officeart/2005/8/colors/accent2_3" csCatId="accent2" phldr="1"/>
      <dgm:spPr/>
      <dgm:t>
        <a:bodyPr/>
        <a:lstStyle/>
        <a:p>
          <a:endParaRPr lang="es-EC"/>
        </a:p>
      </dgm:t>
    </dgm:pt>
    <dgm:pt modelId="{D48F7BEB-5CD4-40D2-87C4-3D2136E4B53E}">
      <dgm:prSet phldrT="[Texto]"/>
      <dgm:spPr/>
      <dgm:t>
        <a:bodyPr/>
        <a:lstStyle/>
        <a:p>
          <a:r>
            <a:rPr lang="es-EC" dirty="0" smtClean="0"/>
            <a:t>Aumento de derechos</a:t>
          </a:r>
          <a:endParaRPr lang="es-EC" dirty="0"/>
        </a:p>
      </dgm:t>
    </dgm:pt>
    <dgm:pt modelId="{182687D1-FE98-4FF6-9771-C98340A7D02B}" type="parTrans" cxnId="{7175466C-2A51-4605-9120-D08BD7F95F19}">
      <dgm:prSet/>
      <dgm:spPr/>
      <dgm:t>
        <a:bodyPr/>
        <a:lstStyle/>
        <a:p>
          <a:endParaRPr lang="es-EC"/>
        </a:p>
      </dgm:t>
    </dgm:pt>
    <dgm:pt modelId="{35F98507-F3C2-4493-862B-922960C01CF5}" type="sibTrans" cxnId="{7175466C-2A51-4605-9120-D08BD7F95F19}">
      <dgm:prSet/>
      <dgm:spPr/>
      <dgm:t>
        <a:bodyPr/>
        <a:lstStyle/>
        <a:p>
          <a:endParaRPr lang="es-EC"/>
        </a:p>
      </dgm:t>
    </dgm:pt>
    <dgm:pt modelId="{3522833E-09C1-48A6-8F7A-C9D7C840BE55}">
      <dgm:prSet phldrT="[Texto]"/>
      <dgm:spPr/>
      <dgm:t>
        <a:bodyPr/>
        <a:lstStyle/>
        <a:p>
          <a:r>
            <a:rPr lang="es-EC" dirty="0" smtClean="0"/>
            <a:t>Compensación de subvenciones</a:t>
          </a:r>
          <a:endParaRPr lang="es-EC" dirty="0"/>
        </a:p>
      </dgm:t>
    </dgm:pt>
    <dgm:pt modelId="{28AE7C11-653F-4877-8CAE-E007365162D2}" type="parTrans" cxnId="{E85F173F-C2EE-4A51-A053-2969CAE1B90B}">
      <dgm:prSet/>
      <dgm:spPr/>
      <dgm:t>
        <a:bodyPr/>
        <a:lstStyle/>
        <a:p>
          <a:endParaRPr lang="es-EC"/>
        </a:p>
      </dgm:t>
    </dgm:pt>
    <dgm:pt modelId="{A8661183-EA73-4BDE-992E-CBAE180690FC}" type="sibTrans" cxnId="{E85F173F-C2EE-4A51-A053-2969CAE1B90B}">
      <dgm:prSet/>
      <dgm:spPr/>
      <dgm:t>
        <a:bodyPr/>
        <a:lstStyle/>
        <a:p>
          <a:endParaRPr lang="es-EC"/>
        </a:p>
      </dgm:t>
    </dgm:pt>
    <dgm:pt modelId="{0D1E66B3-9451-43D3-A654-7284702F9528}">
      <dgm:prSet phldrT="[Texto]"/>
      <dgm:spPr/>
      <dgm:t>
        <a:bodyPr/>
        <a:lstStyle/>
        <a:p>
          <a:r>
            <a:rPr lang="es-EC" dirty="0" smtClean="0"/>
            <a:t>Es práctica desleal </a:t>
          </a:r>
          <a:endParaRPr lang="es-EC" dirty="0"/>
        </a:p>
      </dgm:t>
    </dgm:pt>
    <dgm:pt modelId="{5F1B8462-1647-494B-8A4F-99C2E9F5627A}" type="parTrans" cxnId="{26C7F512-28D3-48CF-8AD4-2868F3CD3B5B}">
      <dgm:prSet/>
      <dgm:spPr/>
      <dgm:t>
        <a:bodyPr/>
        <a:lstStyle/>
        <a:p>
          <a:endParaRPr lang="es-EC"/>
        </a:p>
      </dgm:t>
    </dgm:pt>
    <dgm:pt modelId="{ACE2AC6B-12D3-4E51-A6A3-7C36F6FD687F}" type="sibTrans" cxnId="{26C7F512-28D3-48CF-8AD4-2868F3CD3B5B}">
      <dgm:prSet/>
      <dgm:spPr/>
      <dgm:t>
        <a:bodyPr/>
        <a:lstStyle/>
        <a:p>
          <a:endParaRPr lang="es-EC"/>
        </a:p>
      </dgm:t>
    </dgm:pt>
    <dgm:pt modelId="{F35B0459-2F23-4C0E-9404-52994AB017FD}" type="pres">
      <dgm:prSet presAssocID="{BB8115F6-B64E-4D20-98F4-E7F0C387C9F3}" presName="cycle" presStyleCnt="0">
        <dgm:presLayoutVars>
          <dgm:dir/>
          <dgm:resizeHandles val="exact"/>
        </dgm:presLayoutVars>
      </dgm:prSet>
      <dgm:spPr/>
      <dgm:t>
        <a:bodyPr/>
        <a:lstStyle/>
        <a:p>
          <a:endParaRPr lang="es-EC"/>
        </a:p>
      </dgm:t>
    </dgm:pt>
    <dgm:pt modelId="{A9504F59-81C3-4DB9-82B7-A6E6FE69C7D7}" type="pres">
      <dgm:prSet presAssocID="{D48F7BEB-5CD4-40D2-87C4-3D2136E4B53E}" presName="node" presStyleLbl="node1" presStyleIdx="0" presStyleCnt="3">
        <dgm:presLayoutVars>
          <dgm:bulletEnabled val="1"/>
        </dgm:presLayoutVars>
      </dgm:prSet>
      <dgm:spPr/>
      <dgm:t>
        <a:bodyPr/>
        <a:lstStyle/>
        <a:p>
          <a:endParaRPr lang="es-EC"/>
        </a:p>
      </dgm:t>
    </dgm:pt>
    <dgm:pt modelId="{CFD29EC0-0F5C-45C7-A16F-F2A2CD50A524}" type="pres">
      <dgm:prSet presAssocID="{D48F7BEB-5CD4-40D2-87C4-3D2136E4B53E}" presName="spNode" presStyleCnt="0"/>
      <dgm:spPr/>
    </dgm:pt>
    <dgm:pt modelId="{5DFBAC55-FAF9-4842-B7C1-A083292128C1}" type="pres">
      <dgm:prSet presAssocID="{35F98507-F3C2-4493-862B-922960C01CF5}" presName="sibTrans" presStyleLbl="sibTrans1D1" presStyleIdx="0" presStyleCnt="3"/>
      <dgm:spPr/>
      <dgm:t>
        <a:bodyPr/>
        <a:lstStyle/>
        <a:p>
          <a:endParaRPr lang="es-EC"/>
        </a:p>
      </dgm:t>
    </dgm:pt>
    <dgm:pt modelId="{14BF6BC3-390F-43E4-92EE-7C6898EC0DA6}" type="pres">
      <dgm:prSet presAssocID="{3522833E-09C1-48A6-8F7A-C9D7C840BE55}" presName="node" presStyleLbl="node1" presStyleIdx="1" presStyleCnt="3">
        <dgm:presLayoutVars>
          <dgm:bulletEnabled val="1"/>
        </dgm:presLayoutVars>
      </dgm:prSet>
      <dgm:spPr/>
      <dgm:t>
        <a:bodyPr/>
        <a:lstStyle/>
        <a:p>
          <a:endParaRPr lang="es-EC"/>
        </a:p>
      </dgm:t>
    </dgm:pt>
    <dgm:pt modelId="{AA67EB28-C172-49DF-A2C9-C29E2450A1FB}" type="pres">
      <dgm:prSet presAssocID="{3522833E-09C1-48A6-8F7A-C9D7C840BE55}" presName="spNode" presStyleCnt="0"/>
      <dgm:spPr/>
    </dgm:pt>
    <dgm:pt modelId="{55629918-CABA-49CA-85F0-ABF0A305D219}" type="pres">
      <dgm:prSet presAssocID="{A8661183-EA73-4BDE-992E-CBAE180690FC}" presName="sibTrans" presStyleLbl="sibTrans1D1" presStyleIdx="1" presStyleCnt="3"/>
      <dgm:spPr/>
      <dgm:t>
        <a:bodyPr/>
        <a:lstStyle/>
        <a:p>
          <a:endParaRPr lang="es-EC"/>
        </a:p>
      </dgm:t>
    </dgm:pt>
    <dgm:pt modelId="{17684DC9-1D16-4B57-B534-8AA643B0DD03}" type="pres">
      <dgm:prSet presAssocID="{0D1E66B3-9451-43D3-A654-7284702F9528}" presName="node" presStyleLbl="node1" presStyleIdx="2" presStyleCnt="3">
        <dgm:presLayoutVars>
          <dgm:bulletEnabled val="1"/>
        </dgm:presLayoutVars>
      </dgm:prSet>
      <dgm:spPr/>
      <dgm:t>
        <a:bodyPr/>
        <a:lstStyle/>
        <a:p>
          <a:endParaRPr lang="es-EC"/>
        </a:p>
      </dgm:t>
    </dgm:pt>
    <dgm:pt modelId="{6551D2BC-E759-4B6F-BDCE-C00B8314B925}" type="pres">
      <dgm:prSet presAssocID="{0D1E66B3-9451-43D3-A654-7284702F9528}" presName="spNode" presStyleCnt="0"/>
      <dgm:spPr/>
    </dgm:pt>
    <dgm:pt modelId="{C2EE348F-9BC1-4765-9EFC-08EF8F8BE2FA}" type="pres">
      <dgm:prSet presAssocID="{ACE2AC6B-12D3-4E51-A6A3-7C36F6FD687F}" presName="sibTrans" presStyleLbl="sibTrans1D1" presStyleIdx="2" presStyleCnt="3"/>
      <dgm:spPr/>
      <dgm:t>
        <a:bodyPr/>
        <a:lstStyle/>
        <a:p>
          <a:endParaRPr lang="es-EC"/>
        </a:p>
      </dgm:t>
    </dgm:pt>
  </dgm:ptLst>
  <dgm:cxnLst>
    <dgm:cxn modelId="{E85F173F-C2EE-4A51-A053-2969CAE1B90B}" srcId="{BB8115F6-B64E-4D20-98F4-E7F0C387C9F3}" destId="{3522833E-09C1-48A6-8F7A-C9D7C840BE55}" srcOrd="1" destOrd="0" parTransId="{28AE7C11-653F-4877-8CAE-E007365162D2}" sibTransId="{A8661183-EA73-4BDE-992E-CBAE180690FC}"/>
    <dgm:cxn modelId="{26C7F512-28D3-48CF-8AD4-2868F3CD3B5B}" srcId="{BB8115F6-B64E-4D20-98F4-E7F0C387C9F3}" destId="{0D1E66B3-9451-43D3-A654-7284702F9528}" srcOrd="2" destOrd="0" parTransId="{5F1B8462-1647-494B-8A4F-99C2E9F5627A}" sibTransId="{ACE2AC6B-12D3-4E51-A6A3-7C36F6FD687F}"/>
    <dgm:cxn modelId="{5DF5D6C6-2149-4724-ADAF-6C5A191EEDE9}" type="presOf" srcId="{ACE2AC6B-12D3-4E51-A6A3-7C36F6FD687F}" destId="{C2EE348F-9BC1-4765-9EFC-08EF8F8BE2FA}" srcOrd="0" destOrd="0" presId="urn:microsoft.com/office/officeart/2005/8/layout/cycle5"/>
    <dgm:cxn modelId="{48A75D4F-EFC6-4A7F-847C-A54317D24F15}" type="presOf" srcId="{0D1E66B3-9451-43D3-A654-7284702F9528}" destId="{17684DC9-1D16-4B57-B534-8AA643B0DD03}" srcOrd="0" destOrd="0" presId="urn:microsoft.com/office/officeart/2005/8/layout/cycle5"/>
    <dgm:cxn modelId="{B121AD15-5A9F-4D1F-B9C2-91B456887CD2}" type="presOf" srcId="{D48F7BEB-5CD4-40D2-87C4-3D2136E4B53E}" destId="{A9504F59-81C3-4DB9-82B7-A6E6FE69C7D7}" srcOrd="0" destOrd="0" presId="urn:microsoft.com/office/officeart/2005/8/layout/cycle5"/>
    <dgm:cxn modelId="{7175466C-2A51-4605-9120-D08BD7F95F19}" srcId="{BB8115F6-B64E-4D20-98F4-E7F0C387C9F3}" destId="{D48F7BEB-5CD4-40D2-87C4-3D2136E4B53E}" srcOrd="0" destOrd="0" parTransId="{182687D1-FE98-4FF6-9771-C98340A7D02B}" sibTransId="{35F98507-F3C2-4493-862B-922960C01CF5}"/>
    <dgm:cxn modelId="{0578B8B9-E6BC-4D6E-BEFF-BC09E89A3628}" type="presOf" srcId="{BB8115F6-B64E-4D20-98F4-E7F0C387C9F3}" destId="{F35B0459-2F23-4C0E-9404-52994AB017FD}" srcOrd="0" destOrd="0" presId="urn:microsoft.com/office/officeart/2005/8/layout/cycle5"/>
    <dgm:cxn modelId="{4D067202-71BD-40E0-9458-E8DBBDFC9401}" type="presOf" srcId="{35F98507-F3C2-4493-862B-922960C01CF5}" destId="{5DFBAC55-FAF9-4842-B7C1-A083292128C1}" srcOrd="0" destOrd="0" presId="urn:microsoft.com/office/officeart/2005/8/layout/cycle5"/>
    <dgm:cxn modelId="{0125A13A-FB68-4273-8DFD-1AE023015944}" type="presOf" srcId="{3522833E-09C1-48A6-8F7A-C9D7C840BE55}" destId="{14BF6BC3-390F-43E4-92EE-7C6898EC0DA6}" srcOrd="0" destOrd="0" presId="urn:microsoft.com/office/officeart/2005/8/layout/cycle5"/>
    <dgm:cxn modelId="{8450B98D-B126-4C09-B01F-9FCE5D19EDC4}" type="presOf" srcId="{A8661183-EA73-4BDE-992E-CBAE180690FC}" destId="{55629918-CABA-49CA-85F0-ABF0A305D219}" srcOrd="0" destOrd="0" presId="urn:microsoft.com/office/officeart/2005/8/layout/cycle5"/>
    <dgm:cxn modelId="{619167FC-2941-4F4A-BD57-0F58626F4DE0}" type="presParOf" srcId="{F35B0459-2F23-4C0E-9404-52994AB017FD}" destId="{A9504F59-81C3-4DB9-82B7-A6E6FE69C7D7}" srcOrd="0" destOrd="0" presId="urn:microsoft.com/office/officeart/2005/8/layout/cycle5"/>
    <dgm:cxn modelId="{D148F88B-6AB7-4F4E-8CC1-5066E09CF6A8}" type="presParOf" srcId="{F35B0459-2F23-4C0E-9404-52994AB017FD}" destId="{CFD29EC0-0F5C-45C7-A16F-F2A2CD50A524}" srcOrd="1" destOrd="0" presId="urn:microsoft.com/office/officeart/2005/8/layout/cycle5"/>
    <dgm:cxn modelId="{BC2D231D-6C8F-4849-BE6A-59E3602C2E29}" type="presParOf" srcId="{F35B0459-2F23-4C0E-9404-52994AB017FD}" destId="{5DFBAC55-FAF9-4842-B7C1-A083292128C1}" srcOrd="2" destOrd="0" presId="urn:microsoft.com/office/officeart/2005/8/layout/cycle5"/>
    <dgm:cxn modelId="{0124BDBD-F463-492A-B576-E230E6B0F95F}" type="presParOf" srcId="{F35B0459-2F23-4C0E-9404-52994AB017FD}" destId="{14BF6BC3-390F-43E4-92EE-7C6898EC0DA6}" srcOrd="3" destOrd="0" presId="urn:microsoft.com/office/officeart/2005/8/layout/cycle5"/>
    <dgm:cxn modelId="{280DBA5B-7566-4967-8704-9366AB14C872}" type="presParOf" srcId="{F35B0459-2F23-4C0E-9404-52994AB017FD}" destId="{AA67EB28-C172-49DF-A2C9-C29E2450A1FB}" srcOrd="4" destOrd="0" presId="urn:microsoft.com/office/officeart/2005/8/layout/cycle5"/>
    <dgm:cxn modelId="{D1C8EBFC-D760-43EA-AC83-690DD82F4CB5}" type="presParOf" srcId="{F35B0459-2F23-4C0E-9404-52994AB017FD}" destId="{55629918-CABA-49CA-85F0-ABF0A305D219}" srcOrd="5" destOrd="0" presId="urn:microsoft.com/office/officeart/2005/8/layout/cycle5"/>
    <dgm:cxn modelId="{17EA5859-4E45-4BE9-A97F-51FD0152E0CE}" type="presParOf" srcId="{F35B0459-2F23-4C0E-9404-52994AB017FD}" destId="{17684DC9-1D16-4B57-B534-8AA643B0DD03}" srcOrd="6" destOrd="0" presId="urn:microsoft.com/office/officeart/2005/8/layout/cycle5"/>
    <dgm:cxn modelId="{0CDC32AC-4C07-419E-B1AA-2D3CBF816B5F}" type="presParOf" srcId="{F35B0459-2F23-4C0E-9404-52994AB017FD}" destId="{6551D2BC-E759-4B6F-BDCE-C00B8314B925}" srcOrd="7" destOrd="0" presId="urn:microsoft.com/office/officeart/2005/8/layout/cycle5"/>
    <dgm:cxn modelId="{6A064E94-2E37-4ADC-9342-DE0406744710}" type="presParOf" srcId="{F35B0459-2F23-4C0E-9404-52994AB017FD}" destId="{C2EE348F-9BC1-4765-9EFC-08EF8F8BE2FA}" srcOrd="8" destOrd="0" presId="urn:microsoft.com/office/officeart/2005/8/layout/cycle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6C79874-69E2-416B-9B72-8B3B790FC365}" type="doc">
      <dgm:prSet loTypeId="urn:microsoft.com/office/officeart/2008/layout/PictureAccentList" loCatId="list" qsTypeId="urn:microsoft.com/office/officeart/2005/8/quickstyle/simple5" qsCatId="simple" csTypeId="urn:microsoft.com/office/officeart/2005/8/colors/colorful2" csCatId="colorful" phldr="1"/>
      <dgm:spPr/>
      <dgm:t>
        <a:bodyPr/>
        <a:lstStyle/>
        <a:p>
          <a:endParaRPr lang="es-EC"/>
        </a:p>
      </dgm:t>
    </dgm:pt>
    <dgm:pt modelId="{A532F5DF-A774-4DEF-83D6-5FF559A6F7C6}">
      <dgm:prSet phldrT="[Texto]" custT="1"/>
      <dgm:spPr>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t>
        <a:bodyPr/>
        <a:lstStyle/>
        <a:p>
          <a:r>
            <a:rPr lang="es-EC" sz="1200" b="1"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rPr>
            <a:t>Determinación de existencia de subvención</a:t>
          </a:r>
        </a:p>
      </dgm:t>
    </dgm:pt>
    <dgm:pt modelId="{EB81E37A-B19D-4666-A3BC-25C222252C07}" type="parTrans" cxnId="{B7D3B930-9F18-4DC7-9362-7601D76B096B}">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F42BAC51-3402-47E4-9055-C93E9C3CA338}" type="sibTrans" cxnId="{B7D3B930-9F18-4DC7-9362-7601D76B096B}">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E74B2820-E11F-4CF3-AEF1-2652FFD56C66}">
      <dgm:prSet phldrT="[Texto]" custT="1"/>
      <dgm: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dgm:spPr>
      <dgm:t>
        <a:bodyPr/>
        <a:lstStyle/>
        <a:p>
          <a:pPr algn="l"/>
          <a:r>
            <a:rPr lang="es-EC" sz="12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rPr>
            <a:t>Contribución financiera por parte de un Estado</a:t>
          </a:r>
        </a:p>
      </dgm:t>
    </dgm:pt>
    <dgm:pt modelId="{205302B8-5ABB-4751-804A-914A558CFBD7}" type="parTrans" cxnId="{2268ED27-D4A8-4F0A-9A54-E296C67E9F94}">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C61951BA-4ACE-4D71-BE20-0F566C72358D}" type="sibTrans" cxnId="{2268ED27-D4A8-4F0A-9A54-E296C67E9F94}">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86A78BF6-9FC0-4C67-B47A-60ADA267DC4D}">
      <dgm:prSet phldrT="[Texto]" custT="1"/>
      <dgm:sp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dgm:spPr>
      <dgm:t>
        <a:bodyPr/>
        <a:lstStyle/>
        <a:p>
          <a:pPr algn="l"/>
          <a:r>
            <a:rPr lang="es-EC" sz="12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rPr>
            <a:t>Generación de un beneficio</a:t>
          </a:r>
        </a:p>
      </dgm:t>
    </dgm:pt>
    <dgm:pt modelId="{31FCACBC-1DE4-4AF3-9AC6-8C218B72F077}" type="parTrans" cxnId="{0563A7BC-A489-49DB-9659-6E1ED0B426AC}">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F987D25C-BA4C-448D-B1DF-389BF504BFD7}" type="sibTrans" cxnId="{0563A7BC-A489-49DB-9659-6E1ED0B426AC}">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7EFC6F46-8B6E-4F87-A923-0839E500F655}">
      <dgm:prSet custT="1"/>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pPr algn="l"/>
          <a:r>
            <a:rPr lang="es-EC" sz="12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rPr>
            <a:t>Contribución otorgada a una  o grupo de empresas o rama o ramas de producción</a:t>
          </a:r>
        </a:p>
      </dgm:t>
    </dgm:pt>
    <dgm:pt modelId="{8FCEF821-66FB-442F-BDF7-EDEE1D3A49DE}" type="parTrans" cxnId="{AC90C4DC-AC7D-4054-9441-81D856329C24}">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D747F938-D249-474E-AFD2-7947FF9AB4FC}" type="sibTrans" cxnId="{AC90C4DC-AC7D-4054-9441-81D856329C24}">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751E7B75-B5DF-4C4E-9B66-680F984111DC}" type="pres">
      <dgm:prSet presAssocID="{76C79874-69E2-416B-9B72-8B3B790FC365}" presName="layout" presStyleCnt="0">
        <dgm:presLayoutVars>
          <dgm:chMax/>
          <dgm:chPref/>
          <dgm:dir/>
          <dgm:animOne val="branch"/>
          <dgm:animLvl val="lvl"/>
          <dgm:resizeHandles/>
        </dgm:presLayoutVars>
      </dgm:prSet>
      <dgm:spPr/>
      <dgm:t>
        <a:bodyPr/>
        <a:lstStyle/>
        <a:p>
          <a:endParaRPr lang="es-EC"/>
        </a:p>
      </dgm:t>
    </dgm:pt>
    <dgm:pt modelId="{B8184D5A-0FFA-4B9E-92E6-CE706CC13206}" type="pres">
      <dgm:prSet presAssocID="{A532F5DF-A774-4DEF-83D6-5FF559A6F7C6}" presName="root" presStyleCnt="0">
        <dgm:presLayoutVars>
          <dgm:chMax/>
          <dgm:chPref val="4"/>
        </dgm:presLayoutVars>
      </dgm:prSet>
      <dgm:spPr/>
    </dgm:pt>
    <dgm:pt modelId="{F240A2F3-2569-4FF5-AC99-90D189D0133B}" type="pres">
      <dgm:prSet presAssocID="{A532F5DF-A774-4DEF-83D6-5FF559A6F7C6}" presName="rootComposite" presStyleCnt="0">
        <dgm:presLayoutVars/>
      </dgm:prSet>
      <dgm:spPr/>
    </dgm:pt>
    <dgm:pt modelId="{8F2D5AC8-32FB-4D04-82E1-46B5F40297CC}" type="pres">
      <dgm:prSet presAssocID="{A532F5DF-A774-4DEF-83D6-5FF559A6F7C6}" presName="rootText" presStyleLbl="node0" presStyleIdx="0" presStyleCnt="1">
        <dgm:presLayoutVars>
          <dgm:chMax/>
          <dgm:chPref val="4"/>
        </dgm:presLayoutVars>
      </dgm:prSet>
      <dgm:spPr/>
      <dgm:t>
        <a:bodyPr/>
        <a:lstStyle/>
        <a:p>
          <a:endParaRPr lang="es-EC"/>
        </a:p>
      </dgm:t>
    </dgm:pt>
    <dgm:pt modelId="{A658BA9D-92E6-42AB-B21B-AB1241639DAF}" type="pres">
      <dgm:prSet presAssocID="{A532F5DF-A774-4DEF-83D6-5FF559A6F7C6}" presName="childShape" presStyleCnt="0">
        <dgm:presLayoutVars>
          <dgm:chMax val="0"/>
          <dgm:chPref val="0"/>
        </dgm:presLayoutVars>
      </dgm:prSet>
      <dgm:spPr/>
    </dgm:pt>
    <dgm:pt modelId="{B42CE971-13B0-46CA-B1E8-68FCFF886BBD}" type="pres">
      <dgm:prSet presAssocID="{E74B2820-E11F-4CF3-AEF1-2652FFD56C66}" presName="childComposite" presStyleCnt="0">
        <dgm:presLayoutVars>
          <dgm:chMax val="0"/>
          <dgm:chPref val="0"/>
        </dgm:presLayoutVars>
      </dgm:prSet>
      <dgm:spPr/>
    </dgm:pt>
    <dgm:pt modelId="{6BFAEB26-71E3-465F-A5DF-A13947151396}" type="pres">
      <dgm:prSet presAssocID="{E74B2820-E11F-4CF3-AEF1-2652FFD56C66}" presName="Image" presStyleLbl="node1" presStyleIdx="0" presStyleCnt="3"/>
      <dgm:spPr>
        <a:blipFill rotWithShape="1">
          <a:blip xmlns:r="http://schemas.openxmlformats.org/officeDocument/2006/relationships" r:embed="rId1"/>
          <a:stretch>
            <a:fillRect/>
          </a:stretch>
        </a:blipFill>
      </dgm:spPr>
    </dgm:pt>
    <dgm:pt modelId="{7A951CD9-0D72-4861-8C2A-94F4DFFD935F}" type="pres">
      <dgm:prSet presAssocID="{E74B2820-E11F-4CF3-AEF1-2652FFD56C66}" presName="childText" presStyleLbl="lnNode1" presStyleIdx="0" presStyleCnt="3">
        <dgm:presLayoutVars>
          <dgm:chMax val="0"/>
          <dgm:chPref val="0"/>
          <dgm:bulletEnabled val="1"/>
        </dgm:presLayoutVars>
      </dgm:prSet>
      <dgm:spPr/>
      <dgm:t>
        <a:bodyPr/>
        <a:lstStyle/>
        <a:p>
          <a:endParaRPr lang="es-EC"/>
        </a:p>
      </dgm:t>
    </dgm:pt>
    <dgm:pt modelId="{35D9AAEC-E154-4391-874A-BABE0AC5A448}" type="pres">
      <dgm:prSet presAssocID="{86A78BF6-9FC0-4C67-B47A-60ADA267DC4D}" presName="childComposite" presStyleCnt="0">
        <dgm:presLayoutVars>
          <dgm:chMax val="0"/>
          <dgm:chPref val="0"/>
        </dgm:presLayoutVars>
      </dgm:prSet>
      <dgm:spPr/>
    </dgm:pt>
    <dgm:pt modelId="{61A12C07-5CA5-49D9-81A0-ABB56D972DEE}" type="pres">
      <dgm:prSet presAssocID="{86A78BF6-9FC0-4C67-B47A-60ADA267DC4D}" presName="Image" presStyleLbl="node1" presStyleIdx="1" presStyleCnt="3"/>
      <dgm:spPr>
        <a:blipFill rotWithShape="1">
          <a:blip xmlns:r="http://schemas.openxmlformats.org/officeDocument/2006/relationships" r:embed="rId2"/>
          <a:stretch>
            <a:fillRect/>
          </a:stretch>
        </a:blipFill>
      </dgm:spPr>
    </dgm:pt>
    <dgm:pt modelId="{9E4C40E5-F71A-4893-9D3D-D2A0208CF525}" type="pres">
      <dgm:prSet presAssocID="{86A78BF6-9FC0-4C67-B47A-60ADA267DC4D}" presName="childText" presStyleLbl="lnNode1" presStyleIdx="1" presStyleCnt="3">
        <dgm:presLayoutVars>
          <dgm:chMax val="0"/>
          <dgm:chPref val="0"/>
          <dgm:bulletEnabled val="1"/>
        </dgm:presLayoutVars>
      </dgm:prSet>
      <dgm:spPr/>
      <dgm:t>
        <a:bodyPr/>
        <a:lstStyle/>
        <a:p>
          <a:endParaRPr lang="es-EC"/>
        </a:p>
      </dgm:t>
    </dgm:pt>
    <dgm:pt modelId="{C8B5E682-7713-4564-8DD3-B6008F6A7D84}" type="pres">
      <dgm:prSet presAssocID="{7EFC6F46-8B6E-4F87-A923-0839E500F655}" presName="childComposite" presStyleCnt="0">
        <dgm:presLayoutVars>
          <dgm:chMax val="0"/>
          <dgm:chPref val="0"/>
        </dgm:presLayoutVars>
      </dgm:prSet>
      <dgm:spPr/>
    </dgm:pt>
    <dgm:pt modelId="{421D0A9B-AF6A-4B33-B3A9-EB5C0F14AA08}" type="pres">
      <dgm:prSet presAssocID="{7EFC6F46-8B6E-4F87-A923-0839E500F655}" presName="Image" presStyleLbl="node1" presStyleIdx="2" presStyleCnt="3"/>
      <dgm:spPr>
        <a:blipFill rotWithShape="1">
          <a:blip xmlns:r="http://schemas.openxmlformats.org/officeDocument/2006/relationships" r:embed="rId3"/>
          <a:stretch>
            <a:fillRect/>
          </a:stretch>
        </a:blipFill>
      </dgm:spPr>
    </dgm:pt>
    <dgm:pt modelId="{17A17FBF-D4AE-4BEA-AD22-94C43D14BAF1}" type="pres">
      <dgm:prSet presAssocID="{7EFC6F46-8B6E-4F87-A923-0839E500F655}" presName="childText" presStyleLbl="lnNode1" presStyleIdx="2" presStyleCnt="3">
        <dgm:presLayoutVars>
          <dgm:chMax val="0"/>
          <dgm:chPref val="0"/>
          <dgm:bulletEnabled val="1"/>
        </dgm:presLayoutVars>
      </dgm:prSet>
      <dgm:spPr/>
      <dgm:t>
        <a:bodyPr/>
        <a:lstStyle/>
        <a:p>
          <a:endParaRPr lang="es-EC"/>
        </a:p>
      </dgm:t>
    </dgm:pt>
  </dgm:ptLst>
  <dgm:cxnLst>
    <dgm:cxn modelId="{B7D3B930-9F18-4DC7-9362-7601D76B096B}" srcId="{76C79874-69E2-416B-9B72-8B3B790FC365}" destId="{A532F5DF-A774-4DEF-83D6-5FF559A6F7C6}" srcOrd="0" destOrd="0" parTransId="{EB81E37A-B19D-4666-A3BC-25C222252C07}" sibTransId="{F42BAC51-3402-47E4-9055-C93E9C3CA338}"/>
    <dgm:cxn modelId="{AB93EC60-821C-4500-9509-07B6D6DA33BE}" type="presOf" srcId="{86A78BF6-9FC0-4C67-B47A-60ADA267DC4D}" destId="{9E4C40E5-F71A-4893-9D3D-D2A0208CF525}" srcOrd="0" destOrd="0" presId="urn:microsoft.com/office/officeart/2008/layout/PictureAccentList"/>
    <dgm:cxn modelId="{2268ED27-D4A8-4F0A-9A54-E296C67E9F94}" srcId="{A532F5DF-A774-4DEF-83D6-5FF559A6F7C6}" destId="{E74B2820-E11F-4CF3-AEF1-2652FFD56C66}" srcOrd="0" destOrd="0" parTransId="{205302B8-5ABB-4751-804A-914A558CFBD7}" sibTransId="{C61951BA-4ACE-4D71-BE20-0F566C72358D}"/>
    <dgm:cxn modelId="{75B26F20-96E0-4D94-916E-E03BBF3B59C6}" type="presOf" srcId="{7EFC6F46-8B6E-4F87-A923-0839E500F655}" destId="{17A17FBF-D4AE-4BEA-AD22-94C43D14BAF1}" srcOrd="0" destOrd="0" presId="urn:microsoft.com/office/officeart/2008/layout/PictureAccentList"/>
    <dgm:cxn modelId="{C9E1B7BC-E66B-42BB-97D1-0154880288EB}" type="presOf" srcId="{A532F5DF-A774-4DEF-83D6-5FF559A6F7C6}" destId="{8F2D5AC8-32FB-4D04-82E1-46B5F40297CC}" srcOrd="0" destOrd="0" presId="urn:microsoft.com/office/officeart/2008/layout/PictureAccentList"/>
    <dgm:cxn modelId="{AC90C4DC-AC7D-4054-9441-81D856329C24}" srcId="{A532F5DF-A774-4DEF-83D6-5FF559A6F7C6}" destId="{7EFC6F46-8B6E-4F87-A923-0839E500F655}" srcOrd="2" destOrd="0" parTransId="{8FCEF821-66FB-442F-BDF7-EDEE1D3A49DE}" sibTransId="{D747F938-D249-474E-AFD2-7947FF9AB4FC}"/>
    <dgm:cxn modelId="{12BE0D53-0DEB-448D-AD47-E6C4F60BCFC1}" type="presOf" srcId="{E74B2820-E11F-4CF3-AEF1-2652FFD56C66}" destId="{7A951CD9-0D72-4861-8C2A-94F4DFFD935F}" srcOrd="0" destOrd="0" presId="urn:microsoft.com/office/officeart/2008/layout/PictureAccentList"/>
    <dgm:cxn modelId="{9C2C9573-BD05-405F-BF87-05C7CEC785B3}" type="presOf" srcId="{76C79874-69E2-416B-9B72-8B3B790FC365}" destId="{751E7B75-B5DF-4C4E-9B66-680F984111DC}" srcOrd="0" destOrd="0" presId="urn:microsoft.com/office/officeart/2008/layout/PictureAccentList"/>
    <dgm:cxn modelId="{0563A7BC-A489-49DB-9659-6E1ED0B426AC}" srcId="{A532F5DF-A774-4DEF-83D6-5FF559A6F7C6}" destId="{86A78BF6-9FC0-4C67-B47A-60ADA267DC4D}" srcOrd="1" destOrd="0" parTransId="{31FCACBC-1DE4-4AF3-9AC6-8C218B72F077}" sibTransId="{F987D25C-BA4C-448D-B1DF-389BF504BFD7}"/>
    <dgm:cxn modelId="{52351364-5FA7-427D-9F86-472DE101EE18}" type="presParOf" srcId="{751E7B75-B5DF-4C4E-9B66-680F984111DC}" destId="{B8184D5A-0FFA-4B9E-92E6-CE706CC13206}" srcOrd="0" destOrd="0" presId="urn:microsoft.com/office/officeart/2008/layout/PictureAccentList"/>
    <dgm:cxn modelId="{6404CD90-8784-4472-87BD-6CD563B7EFC1}" type="presParOf" srcId="{B8184D5A-0FFA-4B9E-92E6-CE706CC13206}" destId="{F240A2F3-2569-4FF5-AC99-90D189D0133B}" srcOrd="0" destOrd="0" presId="urn:microsoft.com/office/officeart/2008/layout/PictureAccentList"/>
    <dgm:cxn modelId="{FE5A7A79-54A5-406E-A7A9-C165D41261DF}" type="presParOf" srcId="{F240A2F3-2569-4FF5-AC99-90D189D0133B}" destId="{8F2D5AC8-32FB-4D04-82E1-46B5F40297CC}" srcOrd="0" destOrd="0" presId="urn:microsoft.com/office/officeart/2008/layout/PictureAccentList"/>
    <dgm:cxn modelId="{820DF8EB-8F67-4C63-8896-0492D3EC7951}" type="presParOf" srcId="{B8184D5A-0FFA-4B9E-92E6-CE706CC13206}" destId="{A658BA9D-92E6-42AB-B21B-AB1241639DAF}" srcOrd="1" destOrd="0" presId="urn:microsoft.com/office/officeart/2008/layout/PictureAccentList"/>
    <dgm:cxn modelId="{6AB7F2C0-89D2-4365-A50F-89E01A4B55D9}" type="presParOf" srcId="{A658BA9D-92E6-42AB-B21B-AB1241639DAF}" destId="{B42CE971-13B0-46CA-B1E8-68FCFF886BBD}" srcOrd="0" destOrd="0" presId="urn:microsoft.com/office/officeart/2008/layout/PictureAccentList"/>
    <dgm:cxn modelId="{C5BC207F-5B2E-4F85-8B04-9FD3BED2EA04}" type="presParOf" srcId="{B42CE971-13B0-46CA-B1E8-68FCFF886BBD}" destId="{6BFAEB26-71E3-465F-A5DF-A13947151396}" srcOrd="0" destOrd="0" presId="urn:microsoft.com/office/officeart/2008/layout/PictureAccentList"/>
    <dgm:cxn modelId="{E1A5FEEE-8CC2-4933-98FC-0B413448573D}" type="presParOf" srcId="{B42CE971-13B0-46CA-B1E8-68FCFF886BBD}" destId="{7A951CD9-0D72-4861-8C2A-94F4DFFD935F}" srcOrd="1" destOrd="0" presId="urn:microsoft.com/office/officeart/2008/layout/PictureAccentList"/>
    <dgm:cxn modelId="{696C0FAA-6D95-4A45-9B8A-29769A36BA8C}" type="presParOf" srcId="{A658BA9D-92E6-42AB-B21B-AB1241639DAF}" destId="{35D9AAEC-E154-4391-874A-BABE0AC5A448}" srcOrd="1" destOrd="0" presId="urn:microsoft.com/office/officeart/2008/layout/PictureAccentList"/>
    <dgm:cxn modelId="{BE03CA62-A64E-4AD2-BCA6-F525100F134B}" type="presParOf" srcId="{35D9AAEC-E154-4391-874A-BABE0AC5A448}" destId="{61A12C07-5CA5-49D9-81A0-ABB56D972DEE}" srcOrd="0" destOrd="0" presId="urn:microsoft.com/office/officeart/2008/layout/PictureAccentList"/>
    <dgm:cxn modelId="{C81560A0-06E0-4785-87B2-5887ABDF02C8}" type="presParOf" srcId="{35D9AAEC-E154-4391-874A-BABE0AC5A448}" destId="{9E4C40E5-F71A-4893-9D3D-D2A0208CF525}" srcOrd="1" destOrd="0" presId="urn:microsoft.com/office/officeart/2008/layout/PictureAccentList"/>
    <dgm:cxn modelId="{2B41F032-7E40-41C4-A2F3-E1C1F9CCD64C}" type="presParOf" srcId="{A658BA9D-92E6-42AB-B21B-AB1241639DAF}" destId="{C8B5E682-7713-4564-8DD3-B6008F6A7D84}" srcOrd="2" destOrd="0" presId="urn:microsoft.com/office/officeart/2008/layout/PictureAccentList"/>
    <dgm:cxn modelId="{53DEB93F-B512-495B-B847-8EB15223CBD9}" type="presParOf" srcId="{C8B5E682-7713-4564-8DD3-B6008F6A7D84}" destId="{421D0A9B-AF6A-4B33-B3A9-EB5C0F14AA08}" srcOrd="0" destOrd="0" presId="urn:microsoft.com/office/officeart/2008/layout/PictureAccentList"/>
    <dgm:cxn modelId="{11B29772-EBC4-4A33-82F5-5A48460B7743}" type="presParOf" srcId="{C8B5E682-7713-4564-8DD3-B6008F6A7D84}" destId="{17A17FBF-D4AE-4BEA-AD22-94C43D14BAF1}" srcOrd="1" destOrd="0" presId="urn:microsoft.com/office/officeart/2008/layout/PictureAccent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7B0AE2D-5768-4475-96F7-E0A72716B3AD}" type="doc">
      <dgm:prSet loTypeId="urn:microsoft.com/office/officeart/2005/8/layout/hList3" loCatId="list" qsTypeId="urn:microsoft.com/office/officeart/2005/8/quickstyle/3d2" qsCatId="3D" csTypeId="urn:microsoft.com/office/officeart/2005/8/colors/accent2_2" csCatId="accent2" phldr="1"/>
      <dgm:spPr/>
      <dgm:t>
        <a:bodyPr/>
        <a:lstStyle/>
        <a:p>
          <a:endParaRPr lang="es-EC"/>
        </a:p>
      </dgm:t>
    </dgm:pt>
    <dgm:pt modelId="{5D73C306-B357-4237-A669-B5F9A4F81EF0}">
      <dgm:prSet phldrT="[Texto]"/>
      <dgm:spPr/>
      <dgm:t>
        <a:bodyPr/>
        <a:lstStyle/>
        <a:p>
          <a:r>
            <a:rPr lang="es-EC" b="1" dirty="0" smtClean="0"/>
            <a:t>Norma, regulación técnica o procedimiento para evaluar la conformidad</a:t>
          </a:r>
          <a:endParaRPr lang="es-EC" b="1" dirty="0"/>
        </a:p>
      </dgm:t>
    </dgm:pt>
    <dgm:pt modelId="{B1969FC9-2153-460E-AF6D-06666562F1E9}" type="parTrans" cxnId="{0FD463C0-623B-45CA-BB5C-6BDAC6E67E08}">
      <dgm:prSet/>
      <dgm:spPr/>
      <dgm:t>
        <a:bodyPr/>
        <a:lstStyle/>
        <a:p>
          <a:endParaRPr lang="es-EC"/>
        </a:p>
      </dgm:t>
    </dgm:pt>
    <dgm:pt modelId="{0E88B21B-B63E-4E02-94C8-DDFDEAF07EE3}" type="sibTrans" cxnId="{0FD463C0-623B-45CA-BB5C-6BDAC6E67E08}">
      <dgm:prSet/>
      <dgm:spPr/>
      <dgm:t>
        <a:bodyPr/>
        <a:lstStyle/>
        <a:p>
          <a:endParaRPr lang="es-EC"/>
        </a:p>
      </dgm:t>
    </dgm:pt>
    <dgm:pt modelId="{2268E268-FB28-45EF-A9E0-8D3E1DB8DAB8}">
      <dgm:prSet phldrT="[Texto]"/>
      <dgm:spPr/>
      <dgm:t>
        <a:bodyPr/>
        <a:lstStyle/>
        <a:p>
          <a:r>
            <a:rPr lang="es-EC" dirty="0" smtClean="0"/>
            <a:t>Notificaciones</a:t>
          </a:r>
          <a:endParaRPr lang="es-EC" dirty="0"/>
        </a:p>
      </dgm:t>
    </dgm:pt>
    <dgm:pt modelId="{62F94040-2A4E-4686-96FC-129BF5485F3C}" type="parTrans" cxnId="{AFD9BB16-7A91-482D-B455-770806C67269}">
      <dgm:prSet/>
      <dgm:spPr/>
      <dgm:t>
        <a:bodyPr/>
        <a:lstStyle/>
        <a:p>
          <a:endParaRPr lang="es-EC"/>
        </a:p>
      </dgm:t>
    </dgm:pt>
    <dgm:pt modelId="{D507D76A-4C6C-4422-B432-2CB0D4AA43BA}" type="sibTrans" cxnId="{AFD9BB16-7A91-482D-B455-770806C67269}">
      <dgm:prSet/>
      <dgm:spPr/>
      <dgm:t>
        <a:bodyPr/>
        <a:lstStyle/>
        <a:p>
          <a:endParaRPr lang="es-EC"/>
        </a:p>
      </dgm:t>
    </dgm:pt>
    <dgm:pt modelId="{99B6B7E3-2880-49F4-801F-F44AF3751335}">
      <dgm:prSet phldrT="[Texto]"/>
      <dgm:spPr/>
      <dgm:t>
        <a:bodyPr/>
        <a:lstStyle/>
        <a:p>
          <a:r>
            <a:rPr lang="es-EC" dirty="0" smtClean="0"/>
            <a:t>Preocupaciones comerciales específicas</a:t>
          </a:r>
          <a:endParaRPr lang="es-EC" dirty="0"/>
        </a:p>
      </dgm:t>
    </dgm:pt>
    <dgm:pt modelId="{1AB17894-BBA0-466A-8AE4-17D640D145AB}" type="parTrans" cxnId="{78D6C230-7E26-4595-ACE1-7D38D32F7FE3}">
      <dgm:prSet/>
      <dgm:spPr/>
      <dgm:t>
        <a:bodyPr/>
        <a:lstStyle/>
        <a:p>
          <a:endParaRPr lang="es-EC"/>
        </a:p>
      </dgm:t>
    </dgm:pt>
    <dgm:pt modelId="{2B23FF3E-58F0-45BD-9551-1EA4A5CA13D1}" type="sibTrans" cxnId="{78D6C230-7E26-4595-ACE1-7D38D32F7FE3}">
      <dgm:prSet/>
      <dgm:spPr/>
      <dgm:t>
        <a:bodyPr/>
        <a:lstStyle/>
        <a:p>
          <a:endParaRPr lang="es-EC"/>
        </a:p>
      </dgm:t>
    </dgm:pt>
    <dgm:pt modelId="{3D0190A9-D36D-4EAD-864D-7A9083DAB037}">
      <dgm:prSet phldrT="[Texto]"/>
      <dgm:spPr/>
      <dgm:t>
        <a:bodyPr/>
        <a:lstStyle/>
        <a:p>
          <a:r>
            <a:rPr lang="es-EC" dirty="0" smtClean="0"/>
            <a:t>Cooperación comercial</a:t>
          </a:r>
        </a:p>
        <a:p>
          <a:r>
            <a:rPr lang="es-EC" dirty="0" smtClean="0"/>
            <a:t>Principios para la elaboración de normas internacionales</a:t>
          </a:r>
          <a:endParaRPr lang="es-EC" dirty="0"/>
        </a:p>
      </dgm:t>
    </dgm:pt>
    <dgm:pt modelId="{C42C6A4D-0A42-4999-BC31-BEA4740210E3}" type="parTrans" cxnId="{F89B8CD6-FFD0-4C76-98FC-A0FD5696557E}">
      <dgm:prSet/>
      <dgm:spPr/>
      <dgm:t>
        <a:bodyPr/>
        <a:lstStyle/>
        <a:p>
          <a:endParaRPr lang="es-EC"/>
        </a:p>
      </dgm:t>
    </dgm:pt>
    <dgm:pt modelId="{4DAD1D79-4A86-40D2-9D72-6C9D7BC1DA20}" type="sibTrans" cxnId="{F89B8CD6-FFD0-4C76-98FC-A0FD5696557E}">
      <dgm:prSet/>
      <dgm:spPr/>
      <dgm:t>
        <a:bodyPr/>
        <a:lstStyle/>
        <a:p>
          <a:endParaRPr lang="es-EC"/>
        </a:p>
      </dgm:t>
    </dgm:pt>
    <dgm:pt modelId="{2F56DCA1-A392-4562-A39C-620BF6AB7239}" type="pres">
      <dgm:prSet presAssocID="{97B0AE2D-5768-4475-96F7-E0A72716B3AD}" presName="composite" presStyleCnt="0">
        <dgm:presLayoutVars>
          <dgm:chMax val="1"/>
          <dgm:dir/>
          <dgm:resizeHandles val="exact"/>
        </dgm:presLayoutVars>
      </dgm:prSet>
      <dgm:spPr/>
      <dgm:t>
        <a:bodyPr/>
        <a:lstStyle/>
        <a:p>
          <a:endParaRPr lang="es-EC"/>
        </a:p>
      </dgm:t>
    </dgm:pt>
    <dgm:pt modelId="{517605AA-D4A6-4520-8452-BDC3AF21ED17}" type="pres">
      <dgm:prSet presAssocID="{5D73C306-B357-4237-A669-B5F9A4F81EF0}" presName="roof" presStyleLbl="dkBgShp" presStyleIdx="0" presStyleCnt="2"/>
      <dgm:spPr/>
      <dgm:t>
        <a:bodyPr/>
        <a:lstStyle/>
        <a:p>
          <a:endParaRPr lang="es-EC"/>
        </a:p>
      </dgm:t>
    </dgm:pt>
    <dgm:pt modelId="{B9BD76BB-67C8-4DF4-814D-A36126711C0D}" type="pres">
      <dgm:prSet presAssocID="{5D73C306-B357-4237-A669-B5F9A4F81EF0}" presName="pillars" presStyleCnt="0"/>
      <dgm:spPr/>
      <dgm:t>
        <a:bodyPr/>
        <a:lstStyle/>
        <a:p>
          <a:endParaRPr lang="es-EC"/>
        </a:p>
      </dgm:t>
    </dgm:pt>
    <dgm:pt modelId="{2D0E8578-EB1C-4502-9B4E-D77517ACE637}" type="pres">
      <dgm:prSet presAssocID="{5D73C306-B357-4237-A669-B5F9A4F81EF0}" presName="pillar1" presStyleLbl="node1" presStyleIdx="0" presStyleCnt="3">
        <dgm:presLayoutVars>
          <dgm:bulletEnabled val="1"/>
        </dgm:presLayoutVars>
      </dgm:prSet>
      <dgm:spPr/>
      <dgm:t>
        <a:bodyPr/>
        <a:lstStyle/>
        <a:p>
          <a:endParaRPr lang="es-EC"/>
        </a:p>
      </dgm:t>
    </dgm:pt>
    <dgm:pt modelId="{503D522F-F316-437D-94F7-71B3FD83371F}" type="pres">
      <dgm:prSet presAssocID="{99B6B7E3-2880-49F4-801F-F44AF3751335}" presName="pillarX" presStyleLbl="node1" presStyleIdx="1" presStyleCnt="3">
        <dgm:presLayoutVars>
          <dgm:bulletEnabled val="1"/>
        </dgm:presLayoutVars>
      </dgm:prSet>
      <dgm:spPr/>
      <dgm:t>
        <a:bodyPr/>
        <a:lstStyle/>
        <a:p>
          <a:endParaRPr lang="es-EC"/>
        </a:p>
      </dgm:t>
    </dgm:pt>
    <dgm:pt modelId="{C441A8D7-C308-425D-A158-94A8E4230A55}" type="pres">
      <dgm:prSet presAssocID="{3D0190A9-D36D-4EAD-864D-7A9083DAB037}" presName="pillarX" presStyleLbl="node1" presStyleIdx="2" presStyleCnt="3">
        <dgm:presLayoutVars>
          <dgm:bulletEnabled val="1"/>
        </dgm:presLayoutVars>
      </dgm:prSet>
      <dgm:spPr/>
      <dgm:t>
        <a:bodyPr/>
        <a:lstStyle/>
        <a:p>
          <a:endParaRPr lang="es-EC"/>
        </a:p>
      </dgm:t>
    </dgm:pt>
    <dgm:pt modelId="{7FF795AC-7866-4BE3-A6A4-F30E4754A262}" type="pres">
      <dgm:prSet presAssocID="{5D73C306-B357-4237-A669-B5F9A4F81EF0}" presName="base" presStyleLbl="dkBgShp" presStyleIdx="1" presStyleCnt="2"/>
      <dgm:spPr/>
      <dgm:t>
        <a:bodyPr/>
        <a:lstStyle/>
        <a:p>
          <a:endParaRPr lang="es-EC"/>
        </a:p>
      </dgm:t>
    </dgm:pt>
  </dgm:ptLst>
  <dgm:cxnLst>
    <dgm:cxn modelId="{AFD9BB16-7A91-482D-B455-770806C67269}" srcId="{5D73C306-B357-4237-A669-B5F9A4F81EF0}" destId="{2268E268-FB28-45EF-A9E0-8D3E1DB8DAB8}" srcOrd="0" destOrd="0" parTransId="{62F94040-2A4E-4686-96FC-129BF5485F3C}" sibTransId="{D507D76A-4C6C-4422-B432-2CB0D4AA43BA}"/>
    <dgm:cxn modelId="{B961EBC3-0583-4838-82C1-BE3EF7836A4E}" type="presOf" srcId="{97B0AE2D-5768-4475-96F7-E0A72716B3AD}" destId="{2F56DCA1-A392-4562-A39C-620BF6AB7239}" srcOrd="0" destOrd="0" presId="urn:microsoft.com/office/officeart/2005/8/layout/hList3"/>
    <dgm:cxn modelId="{78D6C230-7E26-4595-ACE1-7D38D32F7FE3}" srcId="{5D73C306-B357-4237-A669-B5F9A4F81EF0}" destId="{99B6B7E3-2880-49F4-801F-F44AF3751335}" srcOrd="1" destOrd="0" parTransId="{1AB17894-BBA0-466A-8AE4-17D640D145AB}" sibTransId="{2B23FF3E-58F0-45BD-9551-1EA4A5CA13D1}"/>
    <dgm:cxn modelId="{AE04FFCC-181B-4813-8320-CEFE5416FEF7}" type="presOf" srcId="{2268E268-FB28-45EF-A9E0-8D3E1DB8DAB8}" destId="{2D0E8578-EB1C-4502-9B4E-D77517ACE637}" srcOrd="0" destOrd="0" presId="urn:microsoft.com/office/officeart/2005/8/layout/hList3"/>
    <dgm:cxn modelId="{F8576CB3-4401-4CCF-A4BC-4927BE294545}" type="presOf" srcId="{3D0190A9-D36D-4EAD-864D-7A9083DAB037}" destId="{C441A8D7-C308-425D-A158-94A8E4230A55}" srcOrd="0" destOrd="0" presId="urn:microsoft.com/office/officeart/2005/8/layout/hList3"/>
    <dgm:cxn modelId="{0FD463C0-623B-45CA-BB5C-6BDAC6E67E08}" srcId="{97B0AE2D-5768-4475-96F7-E0A72716B3AD}" destId="{5D73C306-B357-4237-A669-B5F9A4F81EF0}" srcOrd="0" destOrd="0" parTransId="{B1969FC9-2153-460E-AF6D-06666562F1E9}" sibTransId="{0E88B21B-B63E-4E02-94C8-DDFDEAF07EE3}"/>
    <dgm:cxn modelId="{2364522F-D029-4C55-8975-10C3CAC11760}" type="presOf" srcId="{5D73C306-B357-4237-A669-B5F9A4F81EF0}" destId="{517605AA-D4A6-4520-8452-BDC3AF21ED17}" srcOrd="0" destOrd="0" presId="urn:microsoft.com/office/officeart/2005/8/layout/hList3"/>
    <dgm:cxn modelId="{F89B8CD6-FFD0-4C76-98FC-A0FD5696557E}" srcId="{5D73C306-B357-4237-A669-B5F9A4F81EF0}" destId="{3D0190A9-D36D-4EAD-864D-7A9083DAB037}" srcOrd="2" destOrd="0" parTransId="{C42C6A4D-0A42-4999-BC31-BEA4740210E3}" sibTransId="{4DAD1D79-4A86-40D2-9D72-6C9D7BC1DA20}"/>
    <dgm:cxn modelId="{70FFDA46-F49A-4F7E-A014-A797AFCD0B53}" type="presOf" srcId="{99B6B7E3-2880-49F4-801F-F44AF3751335}" destId="{503D522F-F316-437D-94F7-71B3FD83371F}" srcOrd="0" destOrd="0" presId="urn:microsoft.com/office/officeart/2005/8/layout/hList3"/>
    <dgm:cxn modelId="{54C37769-444A-4F85-AD42-A323B464FCAA}" type="presParOf" srcId="{2F56DCA1-A392-4562-A39C-620BF6AB7239}" destId="{517605AA-D4A6-4520-8452-BDC3AF21ED17}" srcOrd="0" destOrd="0" presId="urn:microsoft.com/office/officeart/2005/8/layout/hList3"/>
    <dgm:cxn modelId="{16458EDC-D7A7-41DA-A030-73B78BF0FE5E}" type="presParOf" srcId="{2F56DCA1-A392-4562-A39C-620BF6AB7239}" destId="{B9BD76BB-67C8-4DF4-814D-A36126711C0D}" srcOrd="1" destOrd="0" presId="urn:microsoft.com/office/officeart/2005/8/layout/hList3"/>
    <dgm:cxn modelId="{EA9278EB-F6DF-4D6E-BA9C-F2533CF478BA}" type="presParOf" srcId="{B9BD76BB-67C8-4DF4-814D-A36126711C0D}" destId="{2D0E8578-EB1C-4502-9B4E-D77517ACE637}" srcOrd="0" destOrd="0" presId="urn:microsoft.com/office/officeart/2005/8/layout/hList3"/>
    <dgm:cxn modelId="{71944A28-9125-4562-8A2C-B31F6E9A57EC}" type="presParOf" srcId="{B9BD76BB-67C8-4DF4-814D-A36126711C0D}" destId="{503D522F-F316-437D-94F7-71B3FD83371F}" srcOrd="1" destOrd="0" presId="urn:microsoft.com/office/officeart/2005/8/layout/hList3"/>
    <dgm:cxn modelId="{4C33E1A4-5511-496A-9A79-A57516A53500}" type="presParOf" srcId="{B9BD76BB-67C8-4DF4-814D-A36126711C0D}" destId="{C441A8D7-C308-425D-A158-94A8E4230A55}" srcOrd="2" destOrd="0" presId="urn:microsoft.com/office/officeart/2005/8/layout/hList3"/>
    <dgm:cxn modelId="{2355EB6F-D110-4DF0-B0DD-A8DCF7A03961}" type="presParOf" srcId="{2F56DCA1-A392-4562-A39C-620BF6AB7239}" destId="{7FF795AC-7866-4BE3-A6A4-F30E4754A262}"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041118B-968E-4313-A632-95B2BE96C312}" type="doc">
      <dgm:prSet loTypeId="urn:microsoft.com/office/officeart/2005/8/layout/vList3" loCatId="list" qsTypeId="urn:microsoft.com/office/officeart/2005/8/quickstyle/3d3" qsCatId="3D" csTypeId="urn:microsoft.com/office/officeart/2005/8/colors/accent2_2" csCatId="accent2" phldr="1"/>
      <dgm:spPr/>
      <dgm:t>
        <a:bodyPr/>
        <a:lstStyle/>
        <a:p>
          <a:endParaRPr lang="es-EC"/>
        </a:p>
      </dgm:t>
    </dgm:pt>
    <dgm:pt modelId="{E98C4020-640E-4DA4-AD2B-0D98FA8EDF8D}">
      <dgm:prSet phldrT="[Texto]" custT="1"/>
      <dgm:spPr/>
      <dgm:t>
        <a:bodyPr/>
        <a:lstStyle/>
        <a:p>
          <a:pPr algn="l"/>
          <a:r>
            <a:rPr lang="es-EC" sz="1200" dirty="0" smtClean="0">
              <a:latin typeface="+mj-lt"/>
              <a:cs typeface="Times New Roman" panose="02020603050405020304" pitchFamily="18" charset="0"/>
            </a:rPr>
            <a:t>Transparencia</a:t>
          </a:r>
          <a:endParaRPr lang="es-EC" sz="1200" dirty="0">
            <a:latin typeface="+mj-lt"/>
            <a:cs typeface="Times New Roman" panose="02020603050405020304" pitchFamily="18" charset="0"/>
          </a:endParaRPr>
        </a:p>
      </dgm:t>
    </dgm:pt>
    <dgm:pt modelId="{864F7DED-A576-4488-A6D2-C7C67F82F947}" type="parTrans" cxnId="{6795A1F8-9108-48A4-8447-721741F9306A}">
      <dgm:prSet/>
      <dgm:spPr/>
      <dgm:t>
        <a:bodyPr/>
        <a:lstStyle/>
        <a:p>
          <a:pPr algn="l"/>
          <a:endParaRPr lang="es-EC" sz="1200">
            <a:solidFill>
              <a:sysClr val="windowText" lastClr="000000"/>
            </a:solidFill>
            <a:latin typeface="+mj-lt"/>
            <a:cs typeface="Times New Roman" panose="02020603050405020304" pitchFamily="18" charset="0"/>
          </a:endParaRPr>
        </a:p>
      </dgm:t>
    </dgm:pt>
    <dgm:pt modelId="{12C4B41D-D1A8-4EE0-A010-01D3FBA80E4F}" type="sibTrans" cxnId="{6795A1F8-9108-48A4-8447-721741F9306A}">
      <dgm:prSet/>
      <dgm:spPr/>
      <dgm:t>
        <a:bodyPr/>
        <a:lstStyle/>
        <a:p>
          <a:pPr algn="l"/>
          <a:endParaRPr lang="es-EC" sz="1200">
            <a:solidFill>
              <a:sysClr val="windowText" lastClr="000000"/>
            </a:solidFill>
            <a:latin typeface="+mj-lt"/>
            <a:cs typeface="Times New Roman" panose="02020603050405020304" pitchFamily="18" charset="0"/>
          </a:endParaRPr>
        </a:p>
      </dgm:t>
    </dgm:pt>
    <dgm:pt modelId="{925DB86F-D040-4913-BA10-4CCB5B2B8142}">
      <dgm:prSet phldrT="[Texto]" custT="1"/>
      <dgm:spPr/>
      <dgm:t>
        <a:bodyPr/>
        <a:lstStyle/>
        <a:p>
          <a:pPr algn="l"/>
          <a:r>
            <a:rPr lang="es-EC" sz="1200" dirty="0" smtClean="0">
              <a:latin typeface="+mj-lt"/>
              <a:cs typeface="Times New Roman" panose="02020603050405020304" pitchFamily="18" charset="0"/>
            </a:rPr>
            <a:t>Apertura</a:t>
          </a:r>
          <a:endParaRPr lang="es-EC" sz="1200" dirty="0">
            <a:latin typeface="+mj-lt"/>
            <a:cs typeface="Times New Roman" panose="02020603050405020304" pitchFamily="18" charset="0"/>
          </a:endParaRPr>
        </a:p>
      </dgm:t>
    </dgm:pt>
    <dgm:pt modelId="{F4EA5618-9025-4E2D-A938-44EC50E65B47}" type="parTrans" cxnId="{D33AAEA5-6596-4562-831C-53723551DC90}">
      <dgm:prSet/>
      <dgm:spPr/>
      <dgm:t>
        <a:bodyPr/>
        <a:lstStyle/>
        <a:p>
          <a:pPr algn="l"/>
          <a:endParaRPr lang="es-EC" sz="1200">
            <a:solidFill>
              <a:sysClr val="windowText" lastClr="000000"/>
            </a:solidFill>
            <a:latin typeface="+mj-lt"/>
            <a:cs typeface="Times New Roman" panose="02020603050405020304" pitchFamily="18" charset="0"/>
          </a:endParaRPr>
        </a:p>
      </dgm:t>
    </dgm:pt>
    <dgm:pt modelId="{5ECC3142-2952-4572-BBCF-50E68636D474}" type="sibTrans" cxnId="{D33AAEA5-6596-4562-831C-53723551DC90}">
      <dgm:prSet/>
      <dgm:spPr/>
      <dgm:t>
        <a:bodyPr/>
        <a:lstStyle/>
        <a:p>
          <a:pPr algn="l"/>
          <a:endParaRPr lang="es-EC" sz="1200">
            <a:solidFill>
              <a:sysClr val="windowText" lastClr="000000"/>
            </a:solidFill>
            <a:latin typeface="+mj-lt"/>
            <a:cs typeface="Times New Roman" panose="02020603050405020304" pitchFamily="18" charset="0"/>
          </a:endParaRPr>
        </a:p>
      </dgm:t>
    </dgm:pt>
    <dgm:pt modelId="{43D6D634-DDE9-4769-A10F-52465B43FABA}">
      <dgm:prSet phldrT="[Texto]" custT="1"/>
      <dgm:spPr/>
      <dgm:t>
        <a:bodyPr/>
        <a:lstStyle/>
        <a:p>
          <a:pPr algn="l"/>
          <a:r>
            <a:rPr lang="es-EC" sz="1200" smtClean="0">
              <a:latin typeface="+mj-lt"/>
              <a:cs typeface="Times New Roman" panose="02020603050405020304" pitchFamily="18" charset="0"/>
            </a:rPr>
            <a:t>Imparcialidad y consenso</a:t>
          </a:r>
          <a:endParaRPr lang="es-EC" sz="1200">
            <a:latin typeface="+mj-lt"/>
            <a:cs typeface="Times New Roman" panose="02020603050405020304" pitchFamily="18" charset="0"/>
          </a:endParaRPr>
        </a:p>
      </dgm:t>
    </dgm:pt>
    <dgm:pt modelId="{7250E30F-4C09-4BEF-8B75-2780D6CB28DC}" type="parTrans" cxnId="{0DD35A85-5216-4D01-AFAD-A4ED72DDECBC}">
      <dgm:prSet/>
      <dgm:spPr/>
      <dgm:t>
        <a:bodyPr/>
        <a:lstStyle/>
        <a:p>
          <a:pPr algn="l"/>
          <a:endParaRPr lang="es-EC" sz="1200">
            <a:solidFill>
              <a:sysClr val="windowText" lastClr="000000"/>
            </a:solidFill>
            <a:latin typeface="+mj-lt"/>
            <a:cs typeface="Times New Roman" panose="02020603050405020304" pitchFamily="18" charset="0"/>
          </a:endParaRPr>
        </a:p>
      </dgm:t>
    </dgm:pt>
    <dgm:pt modelId="{F6F047B2-5F3B-4DFA-A3DE-E28852C6AED3}" type="sibTrans" cxnId="{0DD35A85-5216-4D01-AFAD-A4ED72DDECBC}">
      <dgm:prSet/>
      <dgm:spPr/>
      <dgm:t>
        <a:bodyPr/>
        <a:lstStyle/>
        <a:p>
          <a:pPr algn="l"/>
          <a:endParaRPr lang="es-EC" sz="1200">
            <a:solidFill>
              <a:sysClr val="windowText" lastClr="000000"/>
            </a:solidFill>
            <a:latin typeface="+mj-lt"/>
            <a:cs typeface="Times New Roman" panose="02020603050405020304" pitchFamily="18" charset="0"/>
          </a:endParaRPr>
        </a:p>
      </dgm:t>
    </dgm:pt>
    <dgm:pt modelId="{F74564CC-E36B-4FEF-9F35-67E86D8EA625}">
      <dgm:prSet custT="1"/>
      <dgm:spPr/>
      <dgm:t>
        <a:bodyPr/>
        <a:lstStyle/>
        <a:p>
          <a:pPr algn="l"/>
          <a:r>
            <a:rPr lang="es-EC" sz="1200" smtClean="0">
              <a:latin typeface="+mj-lt"/>
              <a:cs typeface="Times New Roman" panose="02020603050405020304" pitchFamily="18" charset="0"/>
            </a:rPr>
            <a:t>Eficacia y pertinencia</a:t>
          </a:r>
          <a:endParaRPr lang="es-EC" sz="1200">
            <a:latin typeface="+mj-lt"/>
            <a:cs typeface="Times New Roman" panose="02020603050405020304" pitchFamily="18" charset="0"/>
          </a:endParaRPr>
        </a:p>
      </dgm:t>
    </dgm:pt>
    <dgm:pt modelId="{8858404D-87BD-4D9E-AF6E-341C5692471A}" type="parTrans" cxnId="{6FF1082B-F5EE-48D3-8280-825561365E13}">
      <dgm:prSet/>
      <dgm:spPr/>
      <dgm:t>
        <a:bodyPr/>
        <a:lstStyle/>
        <a:p>
          <a:pPr algn="l"/>
          <a:endParaRPr lang="es-EC" sz="1200">
            <a:solidFill>
              <a:sysClr val="windowText" lastClr="000000"/>
            </a:solidFill>
            <a:latin typeface="+mj-lt"/>
            <a:cs typeface="Times New Roman" panose="02020603050405020304" pitchFamily="18" charset="0"/>
          </a:endParaRPr>
        </a:p>
      </dgm:t>
    </dgm:pt>
    <dgm:pt modelId="{DE1FD01E-AE52-4AE7-8ED8-E04711F8940F}" type="sibTrans" cxnId="{6FF1082B-F5EE-48D3-8280-825561365E13}">
      <dgm:prSet/>
      <dgm:spPr/>
      <dgm:t>
        <a:bodyPr/>
        <a:lstStyle/>
        <a:p>
          <a:pPr algn="l"/>
          <a:endParaRPr lang="es-EC" sz="1200">
            <a:solidFill>
              <a:sysClr val="windowText" lastClr="000000"/>
            </a:solidFill>
            <a:latin typeface="+mj-lt"/>
            <a:cs typeface="Times New Roman" panose="02020603050405020304" pitchFamily="18" charset="0"/>
          </a:endParaRPr>
        </a:p>
      </dgm:t>
    </dgm:pt>
    <dgm:pt modelId="{9E943009-3CF4-4BD2-B20A-1C55E3F649E8}">
      <dgm:prSet custT="1"/>
      <dgm:spPr/>
      <dgm:t>
        <a:bodyPr/>
        <a:lstStyle/>
        <a:p>
          <a:pPr algn="l"/>
          <a:r>
            <a:rPr lang="es-EC" sz="1200" smtClean="0">
              <a:latin typeface="+mj-lt"/>
              <a:cs typeface="Times New Roman" panose="02020603050405020304" pitchFamily="18" charset="0"/>
            </a:rPr>
            <a:t>Coherencia</a:t>
          </a:r>
          <a:endParaRPr lang="es-EC" sz="1200">
            <a:latin typeface="+mj-lt"/>
            <a:cs typeface="Times New Roman" panose="02020603050405020304" pitchFamily="18" charset="0"/>
          </a:endParaRPr>
        </a:p>
      </dgm:t>
    </dgm:pt>
    <dgm:pt modelId="{6042FAB8-1440-4EF2-9EBF-7E0E0FF01C66}" type="parTrans" cxnId="{0E2ABF52-07AF-48A1-9915-8B7A9443535B}">
      <dgm:prSet/>
      <dgm:spPr/>
      <dgm:t>
        <a:bodyPr/>
        <a:lstStyle/>
        <a:p>
          <a:pPr algn="l"/>
          <a:endParaRPr lang="es-EC" sz="1200">
            <a:solidFill>
              <a:sysClr val="windowText" lastClr="000000"/>
            </a:solidFill>
            <a:latin typeface="+mj-lt"/>
            <a:cs typeface="Times New Roman" panose="02020603050405020304" pitchFamily="18" charset="0"/>
          </a:endParaRPr>
        </a:p>
      </dgm:t>
    </dgm:pt>
    <dgm:pt modelId="{BB05A051-0C61-4F50-BB89-456BD3519781}" type="sibTrans" cxnId="{0E2ABF52-07AF-48A1-9915-8B7A9443535B}">
      <dgm:prSet/>
      <dgm:spPr/>
      <dgm:t>
        <a:bodyPr/>
        <a:lstStyle/>
        <a:p>
          <a:pPr algn="l"/>
          <a:endParaRPr lang="es-EC" sz="1200">
            <a:solidFill>
              <a:sysClr val="windowText" lastClr="000000"/>
            </a:solidFill>
            <a:latin typeface="+mj-lt"/>
            <a:cs typeface="Times New Roman" panose="02020603050405020304" pitchFamily="18" charset="0"/>
          </a:endParaRPr>
        </a:p>
      </dgm:t>
    </dgm:pt>
    <dgm:pt modelId="{B898826C-842B-4F7A-830F-66FB388A3C45}">
      <dgm:prSet custT="1"/>
      <dgm:spPr/>
      <dgm:t>
        <a:bodyPr/>
        <a:lstStyle/>
        <a:p>
          <a:pPr algn="l"/>
          <a:r>
            <a:rPr lang="es-EC" sz="1200" smtClean="0">
              <a:latin typeface="+mj-lt"/>
              <a:cs typeface="Times New Roman" panose="02020603050405020304" pitchFamily="18" charset="0"/>
            </a:rPr>
            <a:t>Dimensión del desarrollo</a:t>
          </a:r>
          <a:endParaRPr lang="es-EC" sz="1200">
            <a:latin typeface="+mj-lt"/>
            <a:cs typeface="Times New Roman" panose="02020603050405020304" pitchFamily="18" charset="0"/>
          </a:endParaRPr>
        </a:p>
      </dgm:t>
    </dgm:pt>
    <dgm:pt modelId="{3279A986-7BE4-4FD0-8970-3EDCA9C6BBE7}" type="parTrans" cxnId="{96AA3707-7974-4210-9C28-174CA94A9B89}">
      <dgm:prSet/>
      <dgm:spPr/>
      <dgm:t>
        <a:bodyPr/>
        <a:lstStyle/>
        <a:p>
          <a:pPr algn="l"/>
          <a:endParaRPr lang="es-EC" sz="1200">
            <a:solidFill>
              <a:sysClr val="windowText" lastClr="000000"/>
            </a:solidFill>
            <a:latin typeface="+mj-lt"/>
            <a:cs typeface="Times New Roman" panose="02020603050405020304" pitchFamily="18" charset="0"/>
          </a:endParaRPr>
        </a:p>
      </dgm:t>
    </dgm:pt>
    <dgm:pt modelId="{AD608CFB-5415-46DD-94B2-083E3501E55D}" type="sibTrans" cxnId="{96AA3707-7974-4210-9C28-174CA94A9B89}">
      <dgm:prSet/>
      <dgm:spPr/>
      <dgm:t>
        <a:bodyPr/>
        <a:lstStyle/>
        <a:p>
          <a:pPr algn="l"/>
          <a:endParaRPr lang="es-EC" sz="1200">
            <a:solidFill>
              <a:sysClr val="windowText" lastClr="000000"/>
            </a:solidFill>
            <a:latin typeface="+mj-lt"/>
            <a:cs typeface="Times New Roman" panose="02020603050405020304" pitchFamily="18" charset="0"/>
          </a:endParaRPr>
        </a:p>
      </dgm:t>
    </dgm:pt>
    <dgm:pt modelId="{EDDA3702-36A7-4592-8DAF-8F99C0273CDC}" type="pres">
      <dgm:prSet presAssocID="{E041118B-968E-4313-A632-95B2BE96C312}" presName="linearFlow" presStyleCnt="0">
        <dgm:presLayoutVars>
          <dgm:dir val="rev"/>
          <dgm:resizeHandles val="exact"/>
        </dgm:presLayoutVars>
      </dgm:prSet>
      <dgm:spPr/>
      <dgm:t>
        <a:bodyPr/>
        <a:lstStyle/>
        <a:p>
          <a:endParaRPr lang="es-EC"/>
        </a:p>
      </dgm:t>
    </dgm:pt>
    <dgm:pt modelId="{2342B45C-4B28-493A-AE56-ACD23FB3F00D}" type="pres">
      <dgm:prSet presAssocID="{E98C4020-640E-4DA4-AD2B-0D98FA8EDF8D}" presName="composite" presStyleCnt="0"/>
      <dgm:spPr/>
      <dgm:t>
        <a:bodyPr/>
        <a:lstStyle/>
        <a:p>
          <a:endParaRPr lang="es-EC"/>
        </a:p>
      </dgm:t>
    </dgm:pt>
    <dgm:pt modelId="{8B7308D4-C6C5-4108-9F2C-CB91458E88AF}" type="pres">
      <dgm:prSet presAssocID="{E98C4020-640E-4DA4-AD2B-0D98FA8EDF8D}" presName="imgShp" presStyleLbl="fgImgPlace1" presStyleIdx="0" presStyleCnt="6"/>
      <dgm:spPr>
        <a:blipFill rotWithShape="1">
          <a:blip xmlns:r="http://schemas.openxmlformats.org/officeDocument/2006/relationships" r:embed="rId1"/>
          <a:stretch>
            <a:fillRect/>
          </a:stretch>
        </a:blipFill>
      </dgm:spPr>
      <dgm:t>
        <a:bodyPr/>
        <a:lstStyle/>
        <a:p>
          <a:endParaRPr lang="es-EC"/>
        </a:p>
      </dgm:t>
    </dgm:pt>
    <dgm:pt modelId="{2748A46A-D5D4-4539-9489-D92EBBE1962C}" type="pres">
      <dgm:prSet presAssocID="{E98C4020-640E-4DA4-AD2B-0D98FA8EDF8D}" presName="txShp" presStyleLbl="node1" presStyleIdx="0" presStyleCnt="6">
        <dgm:presLayoutVars>
          <dgm:bulletEnabled val="1"/>
        </dgm:presLayoutVars>
      </dgm:prSet>
      <dgm:spPr/>
      <dgm:t>
        <a:bodyPr/>
        <a:lstStyle/>
        <a:p>
          <a:endParaRPr lang="es-EC"/>
        </a:p>
      </dgm:t>
    </dgm:pt>
    <dgm:pt modelId="{620CED23-883F-46E5-ABD8-0E979250FAB9}" type="pres">
      <dgm:prSet presAssocID="{12C4B41D-D1A8-4EE0-A010-01D3FBA80E4F}" presName="spacing" presStyleCnt="0"/>
      <dgm:spPr/>
      <dgm:t>
        <a:bodyPr/>
        <a:lstStyle/>
        <a:p>
          <a:endParaRPr lang="es-EC"/>
        </a:p>
      </dgm:t>
    </dgm:pt>
    <dgm:pt modelId="{B1BBD671-9E93-496E-9930-293DC037919D}" type="pres">
      <dgm:prSet presAssocID="{925DB86F-D040-4913-BA10-4CCB5B2B8142}" presName="composite" presStyleCnt="0"/>
      <dgm:spPr/>
      <dgm:t>
        <a:bodyPr/>
        <a:lstStyle/>
        <a:p>
          <a:endParaRPr lang="es-EC"/>
        </a:p>
      </dgm:t>
    </dgm:pt>
    <dgm:pt modelId="{D88164D4-A21A-44F7-A25C-B20E6EA2D03B}" type="pres">
      <dgm:prSet presAssocID="{925DB86F-D040-4913-BA10-4CCB5B2B8142}" presName="imgShp" presStyleLbl="fgImgPlace1" presStyleIdx="1" presStyleCnt="6"/>
      <dgm:spPr>
        <a:blipFill rotWithShape="1">
          <a:blip xmlns:r="http://schemas.openxmlformats.org/officeDocument/2006/relationships" r:embed="rId2"/>
          <a:stretch>
            <a:fillRect/>
          </a:stretch>
        </a:blipFill>
      </dgm:spPr>
      <dgm:t>
        <a:bodyPr/>
        <a:lstStyle/>
        <a:p>
          <a:endParaRPr lang="es-EC"/>
        </a:p>
      </dgm:t>
    </dgm:pt>
    <dgm:pt modelId="{5A1DA287-7ACE-440B-AA19-1D4CF0AAD2F8}" type="pres">
      <dgm:prSet presAssocID="{925DB86F-D040-4913-BA10-4CCB5B2B8142}" presName="txShp" presStyleLbl="node1" presStyleIdx="1" presStyleCnt="6">
        <dgm:presLayoutVars>
          <dgm:bulletEnabled val="1"/>
        </dgm:presLayoutVars>
      </dgm:prSet>
      <dgm:spPr/>
      <dgm:t>
        <a:bodyPr/>
        <a:lstStyle/>
        <a:p>
          <a:endParaRPr lang="es-EC"/>
        </a:p>
      </dgm:t>
    </dgm:pt>
    <dgm:pt modelId="{A1133EBB-DD8C-4893-BCCD-B289A40762D5}" type="pres">
      <dgm:prSet presAssocID="{5ECC3142-2952-4572-BBCF-50E68636D474}" presName="spacing" presStyleCnt="0"/>
      <dgm:spPr/>
      <dgm:t>
        <a:bodyPr/>
        <a:lstStyle/>
        <a:p>
          <a:endParaRPr lang="es-EC"/>
        </a:p>
      </dgm:t>
    </dgm:pt>
    <dgm:pt modelId="{22BF835C-FF32-4328-A780-B4EE07F78247}" type="pres">
      <dgm:prSet presAssocID="{43D6D634-DDE9-4769-A10F-52465B43FABA}" presName="composite" presStyleCnt="0"/>
      <dgm:spPr/>
      <dgm:t>
        <a:bodyPr/>
        <a:lstStyle/>
        <a:p>
          <a:endParaRPr lang="es-EC"/>
        </a:p>
      </dgm:t>
    </dgm:pt>
    <dgm:pt modelId="{E2548881-2087-4119-8470-D5441E9143A5}" type="pres">
      <dgm:prSet presAssocID="{43D6D634-DDE9-4769-A10F-52465B43FABA}" presName="imgShp" presStyleLbl="fgImgPlace1" presStyleIdx="2" presStyleCnt="6"/>
      <dgm:spPr>
        <a:blipFill rotWithShape="1">
          <a:blip xmlns:r="http://schemas.openxmlformats.org/officeDocument/2006/relationships" r:embed="rId3"/>
          <a:stretch>
            <a:fillRect/>
          </a:stretch>
        </a:blipFill>
      </dgm:spPr>
      <dgm:t>
        <a:bodyPr/>
        <a:lstStyle/>
        <a:p>
          <a:endParaRPr lang="es-EC"/>
        </a:p>
      </dgm:t>
    </dgm:pt>
    <dgm:pt modelId="{1AA19A14-A8E9-4B97-9A00-81ACEE4E5613}" type="pres">
      <dgm:prSet presAssocID="{43D6D634-DDE9-4769-A10F-52465B43FABA}" presName="txShp" presStyleLbl="node1" presStyleIdx="2" presStyleCnt="6">
        <dgm:presLayoutVars>
          <dgm:bulletEnabled val="1"/>
        </dgm:presLayoutVars>
      </dgm:prSet>
      <dgm:spPr/>
      <dgm:t>
        <a:bodyPr/>
        <a:lstStyle/>
        <a:p>
          <a:endParaRPr lang="es-EC"/>
        </a:p>
      </dgm:t>
    </dgm:pt>
    <dgm:pt modelId="{98AA83B5-BB9E-446C-9AAE-E803585F1572}" type="pres">
      <dgm:prSet presAssocID="{F6F047B2-5F3B-4DFA-A3DE-E28852C6AED3}" presName="spacing" presStyleCnt="0"/>
      <dgm:spPr/>
      <dgm:t>
        <a:bodyPr/>
        <a:lstStyle/>
        <a:p>
          <a:endParaRPr lang="es-EC"/>
        </a:p>
      </dgm:t>
    </dgm:pt>
    <dgm:pt modelId="{D00CB6D3-4292-49A8-B7BA-9122B9813E3F}" type="pres">
      <dgm:prSet presAssocID="{F74564CC-E36B-4FEF-9F35-67E86D8EA625}" presName="composite" presStyleCnt="0"/>
      <dgm:spPr/>
      <dgm:t>
        <a:bodyPr/>
        <a:lstStyle/>
        <a:p>
          <a:endParaRPr lang="es-EC"/>
        </a:p>
      </dgm:t>
    </dgm:pt>
    <dgm:pt modelId="{97BF738B-5BB1-4327-82B9-F68849F758C8}" type="pres">
      <dgm:prSet presAssocID="{F74564CC-E36B-4FEF-9F35-67E86D8EA625}" presName="imgShp" presStyleLbl="fgImgPlace1" presStyleIdx="3" presStyleCnt="6"/>
      <dgm:spPr>
        <a:blipFill rotWithShape="1">
          <a:blip xmlns:r="http://schemas.openxmlformats.org/officeDocument/2006/relationships" r:embed="rId4"/>
          <a:stretch>
            <a:fillRect/>
          </a:stretch>
        </a:blipFill>
      </dgm:spPr>
      <dgm:t>
        <a:bodyPr/>
        <a:lstStyle/>
        <a:p>
          <a:endParaRPr lang="es-EC"/>
        </a:p>
      </dgm:t>
    </dgm:pt>
    <dgm:pt modelId="{680F5FF3-562F-4904-92F5-07C420A6A87A}" type="pres">
      <dgm:prSet presAssocID="{F74564CC-E36B-4FEF-9F35-67E86D8EA625}" presName="txShp" presStyleLbl="node1" presStyleIdx="3" presStyleCnt="6">
        <dgm:presLayoutVars>
          <dgm:bulletEnabled val="1"/>
        </dgm:presLayoutVars>
      </dgm:prSet>
      <dgm:spPr/>
      <dgm:t>
        <a:bodyPr/>
        <a:lstStyle/>
        <a:p>
          <a:endParaRPr lang="es-EC"/>
        </a:p>
      </dgm:t>
    </dgm:pt>
    <dgm:pt modelId="{3BD349EE-B090-4645-8202-A2C6467268F2}" type="pres">
      <dgm:prSet presAssocID="{DE1FD01E-AE52-4AE7-8ED8-E04711F8940F}" presName="spacing" presStyleCnt="0"/>
      <dgm:spPr/>
      <dgm:t>
        <a:bodyPr/>
        <a:lstStyle/>
        <a:p>
          <a:endParaRPr lang="es-EC"/>
        </a:p>
      </dgm:t>
    </dgm:pt>
    <dgm:pt modelId="{249C8F86-A51E-4D1C-BB42-59B53DEAEF73}" type="pres">
      <dgm:prSet presAssocID="{9E943009-3CF4-4BD2-B20A-1C55E3F649E8}" presName="composite" presStyleCnt="0"/>
      <dgm:spPr/>
      <dgm:t>
        <a:bodyPr/>
        <a:lstStyle/>
        <a:p>
          <a:endParaRPr lang="es-EC"/>
        </a:p>
      </dgm:t>
    </dgm:pt>
    <dgm:pt modelId="{F5DB1779-EB2F-4894-9733-198A881EE4D1}" type="pres">
      <dgm:prSet presAssocID="{9E943009-3CF4-4BD2-B20A-1C55E3F649E8}" presName="imgShp" presStyleLbl="fgImgPlace1" presStyleIdx="4" presStyleCnt="6"/>
      <dgm:spPr>
        <a:blipFill rotWithShape="1">
          <a:blip xmlns:r="http://schemas.openxmlformats.org/officeDocument/2006/relationships" r:embed="rId5"/>
          <a:stretch>
            <a:fillRect/>
          </a:stretch>
        </a:blipFill>
      </dgm:spPr>
      <dgm:t>
        <a:bodyPr/>
        <a:lstStyle/>
        <a:p>
          <a:endParaRPr lang="es-EC"/>
        </a:p>
      </dgm:t>
    </dgm:pt>
    <dgm:pt modelId="{E1F21A39-B7C3-433C-BE51-A6F2E485FAD9}" type="pres">
      <dgm:prSet presAssocID="{9E943009-3CF4-4BD2-B20A-1C55E3F649E8}" presName="txShp" presStyleLbl="node1" presStyleIdx="4" presStyleCnt="6">
        <dgm:presLayoutVars>
          <dgm:bulletEnabled val="1"/>
        </dgm:presLayoutVars>
      </dgm:prSet>
      <dgm:spPr/>
      <dgm:t>
        <a:bodyPr/>
        <a:lstStyle/>
        <a:p>
          <a:endParaRPr lang="es-EC"/>
        </a:p>
      </dgm:t>
    </dgm:pt>
    <dgm:pt modelId="{F58149E3-8E5C-48BF-9B71-F355AFCC9E36}" type="pres">
      <dgm:prSet presAssocID="{BB05A051-0C61-4F50-BB89-456BD3519781}" presName="spacing" presStyleCnt="0"/>
      <dgm:spPr/>
      <dgm:t>
        <a:bodyPr/>
        <a:lstStyle/>
        <a:p>
          <a:endParaRPr lang="es-EC"/>
        </a:p>
      </dgm:t>
    </dgm:pt>
    <dgm:pt modelId="{7121D2E0-4B68-4304-9770-28B34574EA2D}" type="pres">
      <dgm:prSet presAssocID="{B898826C-842B-4F7A-830F-66FB388A3C45}" presName="composite" presStyleCnt="0"/>
      <dgm:spPr/>
      <dgm:t>
        <a:bodyPr/>
        <a:lstStyle/>
        <a:p>
          <a:endParaRPr lang="es-EC"/>
        </a:p>
      </dgm:t>
    </dgm:pt>
    <dgm:pt modelId="{7D127B0D-B30F-4475-98DB-143E79E89B9C}" type="pres">
      <dgm:prSet presAssocID="{B898826C-842B-4F7A-830F-66FB388A3C45}" presName="imgShp" presStyleLbl="fgImgPlace1" presStyleIdx="5" presStyleCnt="6"/>
      <dgm:spPr>
        <a:blipFill rotWithShape="1">
          <a:blip xmlns:r="http://schemas.openxmlformats.org/officeDocument/2006/relationships" r:embed="rId6"/>
          <a:stretch>
            <a:fillRect/>
          </a:stretch>
        </a:blipFill>
      </dgm:spPr>
      <dgm:t>
        <a:bodyPr/>
        <a:lstStyle/>
        <a:p>
          <a:endParaRPr lang="es-EC"/>
        </a:p>
      </dgm:t>
    </dgm:pt>
    <dgm:pt modelId="{825D5D9C-0C6B-4935-A384-52D57DA6A9CB}" type="pres">
      <dgm:prSet presAssocID="{B898826C-842B-4F7A-830F-66FB388A3C45}" presName="txShp" presStyleLbl="node1" presStyleIdx="5" presStyleCnt="6">
        <dgm:presLayoutVars>
          <dgm:bulletEnabled val="1"/>
        </dgm:presLayoutVars>
      </dgm:prSet>
      <dgm:spPr/>
      <dgm:t>
        <a:bodyPr/>
        <a:lstStyle/>
        <a:p>
          <a:endParaRPr lang="es-EC"/>
        </a:p>
      </dgm:t>
    </dgm:pt>
  </dgm:ptLst>
  <dgm:cxnLst>
    <dgm:cxn modelId="{6FF1082B-F5EE-48D3-8280-825561365E13}" srcId="{E041118B-968E-4313-A632-95B2BE96C312}" destId="{F74564CC-E36B-4FEF-9F35-67E86D8EA625}" srcOrd="3" destOrd="0" parTransId="{8858404D-87BD-4D9E-AF6E-341C5692471A}" sibTransId="{DE1FD01E-AE52-4AE7-8ED8-E04711F8940F}"/>
    <dgm:cxn modelId="{8A7CE130-E9D6-421E-9951-E90FDAD17B6D}" type="presOf" srcId="{E98C4020-640E-4DA4-AD2B-0D98FA8EDF8D}" destId="{2748A46A-D5D4-4539-9489-D92EBBE1962C}" srcOrd="0" destOrd="0" presId="urn:microsoft.com/office/officeart/2005/8/layout/vList3"/>
    <dgm:cxn modelId="{80B9AF61-906B-47DF-A068-68CAC5053E3A}" type="presOf" srcId="{925DB86F-D040-4913-BA10-4CCB5B2B8142}" destId="{5A1DA287-7ACE-440B-AA19-1D4CF0AAD2F8}" srcOrd="0" destOrd="0" presId="urn:microsoft.com/office/officeart/2005/8/layout/vList3"/>
    <dgm:cxn modelId="{6795A1F8-9108-48A4-8447-721741F9306A}" srcId="{E041118B-968E-4313-A632-95B2BE96C312}" destId="{E98C4020-640E-4DA4-AD2B-0D98FA8EDF8D}" srcOrd="0" destOrd="0" parTransId="{864F7DED-A576-4488-A6D2-C7C67F82F947}" sibTransId="{12C4B41D-D1A8-4EE0-A010-01D3FBA80E4F}"/>
    <dgm:cxn modelId="{96AA3707-7974-4210-9C28-174CA94A9B89}" srcId="{E041118B-968E-4313-A632-95B2BE96C312}" destId="{B898826C-842B-4F7A-830F-66FB388A3C45}" srcOrd="5" destOrd="0" parTransId="{3279A986-7BE4-4FD0-8970-3EDCA9C6BBE7}" sibTransId="{AD608CFB-5415-46DD-94B2-083E3501E55D}"/>
    <dgm:cxn modelId="{64D7057B-BF5B-4DD6-87E1-B8EF3D98DA44}" type="presOf" srcId="{43D6D634-DDE9-4769-A10F-52465B43FABA}" destId="{1AA19A14-A8E9-4B97-9A00-81ACEE4E5613}" srcOrd="0" destOrd="0" presId="urn:microsoft.com/office/officeart/2005/8/layout/vList3"/>
    <dgm:cxn modelId="{D8F3937B-4E06-4BBA-BD9E-1F29D48E631B}" type="presOf" srcId="{E041118B-968E-4313-A632-95B2BE96C312}" destId="{EDDA3702-36A7-4592-8DAF-8F99C0273CDC}" srcOrd="0" destOrd="0" presId="urn:microsoft.com/office/officeart/2005/8/layout/vList3"/>
    <dgm:cxn modelId="{0E2ABF52-07AF-48A1-9915-8B7A9443535B}" srcId="{E041118B-968E-4313-A632-95B2BE96C312}" destId="{9E943009-3CF4-4BD2-B20A-1C55E3F649E8}" srcOrd="4" destOrd="0" parTransId="{6042FAB8-1440-4EF2-9EBF-7E0E0FF01C66}" sibTransId="{BB05A051-0C61-4F50-BB89-456BD3519781}"/>
    <dgm:cxn modelId="{B4C26F33-E476-4A2D-8B09-E9FEB25B1F28}" type="presOf" srcId="{F74564CC-E36B-4FEF-9F35-67E86D8EA625}" destId="{680F5FF3-562F-4904-92F5-07C420A6A87A}" srcOrd="0" destOrd="0" presId="urn:microsoft.com/office/officeart/2005/8/layout/vList3"/>
    <dgm:cxn modelId="{D377332B-CDAD-4DBF-A447-ADDAFF00A8CC}" type="presOf" srcId="{9E943009-3CF4-4BD2-B20A-1C55E3F649E8}" destId="{E1F21A39-B7C3-433C-BE51-A6F2E485FAD9}" srcOrd="0" destOrd="0" presId="urn:microsoft.com/office/officeart/2005/8/layout/vList3"/>
    <dgm:cxn modelId="{F3318745-8862-4ED1-963C-8EAAAF6E211B}" type="presOf" srcId="{B898826C-842B-4F7A-830F-66FB388A3C45}" destId="{825D5D9C-0C6B-4935-A384-52D57DA6A9CB}" srcOrd="0" destOrd="0" presId="urn:microsoft.com/office/officeart/2005/8/layout/vList3"/>
    <dgm:cxn modelId="{0DD35A85-5216-4D01-AFAD-A4ED72DDECBC}" srcId="{E041118B-968E-4313-A632-95B2BE96C312}" destId="{43D6D634-DDE9-4769-A10F-52465B43FABA}" srcOrd="2" destOrd="0" parTransId="{7250E30F-4C09-4BEF-8B75-2780D6CB28DC}" sibTransId="{F6F047B2-5F3B-4DFA-A3DE-E28852C6AED3}"/>
    <dgm:cxn modelId="{D33AAEA5-6596-4562-831C-53723551DC90}" srcId="{E041118B-968E-4313-A632-95B2BE96C312}" destId="{925DB86F-D040-4913-BA10-4CCB5B2B8142}" srcOrd="1" destOrd="0" parTransId="{F4EA5618-9025-4E2D-A938-44EC50E65B47}" sibTransId="{5ECC3142-2952-4572-BBCF-50E68636D474}"/>
    <dgm:cxn modelId="{E355B004-7959-49DE-9BAA-3542C0171EFD}" type="presParOf" srcId="{EDDA3702-36A7-4592-8DAF-8F99C0273CDC}" destId="{2342B45C-4B28-493A-AE56-ACD23FB3F00D}" srcOrd="0" destOrd="0" presId="urn:microsoft.com/office/officeart/2005/8/layout/vList3"/>
    <dgm:cxn modelId="{19A21881-664C-4787-A91B-945C943B5B38}" type="presParOf" srcId="{2342B45C-4B28-493A-AE56-ACD23FB3F00D}" destId="{8B7308D4-C6C5-4108-9F2C-CB91458E88AF}" srcOrd="0" destOrd="0" presId="urn:microsoft.com/office/officeart/2005/8/layout/vList3"/>
    <dgm:cxn modelId="{A1C0042B-8858-4736-8875-F2C94E13D14B}" type="presParOf" srcId="{2342B45C-4B28-493A-AE56-ACD23FB3F00D}" destId="{2748A46A-D5D4-4539-9489-D92EBBE1962C}" srcOrd="1" destOrd="0" presId="urn:microsoft.com/office/officeart/2005/8/layout/vList3"/>
    <dgm:cxn modelId="{2694B670-3094-4C86-8419-EA1FAFFD8F61}" type="presParOf" srcId="{EDDA3702-36A7-4592-8DAF-8F99C0273CDC}" destId="{620CED23-883F-46E5-ABD8-0E979250FAB9}" srcOrd="1" destOrd="0" presId="urn:microsoft.com/office/officeart/2005/8/layout/vList3"/>
    <dgm:cxn modelId="{FE11ADAD-90AD-4AAE-92D5-37B3FE2B18CE}" type="presParOf" srcId="{EDDA3702-36A7-4592-8DAF-8F99C0273CDC}" destId="{B1BBD671-9E93-496E-9930-293DC037919D}" srcOrd="2" destOrd="0" presId="urn:microsoft.com/office/officeart/2005/8/layout/vList3"/>
    <dgm:cxn modelId="{A54CA6EC-089E-4992-800D-D6A633EA5398}" type="presParOf" srcId="{B1BBD671-9E93-496E-9930-293DC037919D}" destId="{D88164D4-A21A-44F7-A25C-B20E6EA2D03B}" srcOrd="0" destOrd="0" presId="urn:microsoft.com/office/officeart/2005/8/layout/vList3"/>
    <dgm:cxn modelId="{6D5B485B-BA12-4C08-AAB3-4A728707D8A0}" type="presParOf" srcId="{B1BBD671-9E93-496E-9930-293DC037919D}" destId="{5A1DA287-7ACE-440B-AA19-1D4CF0AAD2F8}" srcOrd="1" destOrd="0" presId="urn:microsoft.com/office/officeart/2005/8/layout/vList3"/>
    <dgm:cxn modelId="{10C056DF-176A-40D8-9EBF-22AA20E93671}" type="presParOf" srcId="{EDDA3702-36A7-4592-8DAF-8F99C0273CDC}" destId="{A1133EBB-DD8C-4893-BCCD-B289A40762D5}" srcOrd="3" destOrd="0" presId="urn:microsoft.com/office/officeart/2005/8/layout/vList3"/>
    <dgm:cxn modelId="{0134607C-440E-4EC5-B250-EB3109C34329}" type="presParOf" srcId="{EDDA3702-36A7-4592-8DAF-8F99C0273CDC}" destId="{22BF835C-FF32-4328-A780-B4EE07F78247}" srcOrd="4" destOrd="0" presId="urn:microsoft.com/office/officeart/2005/8/layout/vList3"/>
    <dgm:cxn modelId="{963E9DBB-F434-4D73-8892-A292B732464A}" type="presParOf" srcId="{22BF835C-FF32-4328-A780-B4EE07F78247}" destId="{E2548881-2087-4119-8470-D5441E9143A5}" srcOrd="0" destOrd="0" presId="urn:microsoft.com/office/officeart/2005/8/layout/vList3"/>
    <dgm:cxn modelId="{9C3E7C51-01F1-4604-ACBD-69EB6F6CF8F3}" type="presParOf" srcId="{22BF835C-FF32-4328-A780-B4EE07F78247}" destId="{1AA19A14-A8E9-4B97-9A00-81ACEE4E5613}" srcOrd="1" destOrd="0" presId="urn:microsoft.com/office/officeart/2005/8/layout/vList3"/>
    <dgm:cxn modelId="{3C1AE4AE-8112-4269-B743-DC44714CF39C}" type="presParOf" srcId="{EDDA3702-36A7-4592-8DAF-8F99C0273CDC}" destId="{98AA83B5-BB9E-446C-9AAE-E803585F1572}" srcOrd="5" destOrd="0" presId="urn:microsoft.com/office/officeart/2005/8/layout/vList3"/>
    <dgm:cxn modelId="{E46DEADE-ECB5-4616-8664-2B16F8AB280B}" type="presParOf" srcId="{EDDA3702-36A7-4592-8DAF-8F99C0273CDC}" destId="{D00CB6D3-4292-49A8-B7BA-9122B9813E3F}" srcOrd="6" destOrd="0" presId="urn:microsoft.com/office/officeart/2005/8/layout/vList3"/>
    <dgm:cxn modelId="{6D0FDCAE-4E68-42D7-A025-C21017662DAE}" type="presParOf" srcId="{D00CB6D3-4292-49A8-B7BA-9122B9813E3F}" destId="{97BF738B-5BB1-4327-82B9-F68849F758C8}" srcOrd="0" destOrd="0" presId="urn:microsoft.com/office/officeart/2005/8/layout/vList3"/>
    <dgm:cxn modelId="{6C28A6A2-4B85-408F-9F82-CB97AD0B3DC8}" type="presParOf" srcId="{D00CB6D3-4292-49A8-B7BA-9122B9813E3F}" destId="{680F5FF3-562F-4904-92F5-07C420A6A87A}" srcOrd="1" destOrd="0" presId="urn:microsoft.com/office/officeart/2005/8/layout/vList3"/>
    <dgm:cxn modelId="{2186890D-D451-4AD6-867A-5198BFB2E2E8}" type="presParOf" srcId="{EDDA3702-36A7-4592-8DAF-8F99C0273CDC}" destId="{3BD349EE-B090-4645-8202-A2C6467268F2}" srcOrd="7" destOrd="0" presId="urn:microsoft.com/office/officeart/2005/8/layout/vList3"/>
    <dgm:cxn modelId="{0D57DDD6-A704-4B07-89C0-9198B7E15149}" type="presParOf" srcId="{EDDA3702-36A7-4592-8DAF-8F99C0273CDC}" destId="{249C8F86-A51E-4D1C-BB42-59B53DEAEF73}" srcOrd="8" destOrd="0" presId="urn:microsoft.com/office/officeart/2005/8/layout/vList3"/>
    <dgm:cxn modelId="{9453AAE0-B901-4B55-A194-DD31C2F1AF3C}" type="presParOf" srcId="{249C8F86-A51E-4D1C-BB42-59B53DEAEF73}" destId="{F5DB1779-EB2F-4894-9733-198A881EE4D1}" srcOrd="0" destOrd="0" presId="urn:microsoft.com/office/officeart/2005/8/layout/vList3"/>
    <dgm:cxn modelId="{1EA2C4C9-9B8D-4517-B2F9-757D44E08729}" type="presParOf" srcId="{249C8F86-A51E-4D1C-BB42-59B53DEAEF73}" destId="{E1F21A39-B7C3-433C-BE51-A6F2E485FAD9}" srcOrd="1" destOrd="0" presId="urn:microsoft.com/office/officeart/2005/8/layout/vList3"/>
    <dgm:cxn modelId="{6BB0F553-86EC-4B55-BAEE-DCF9AD77F0DD}" type="presParOf" srcId="{EDDA3702-36A7-4592-8DAF-8F99C0273CDC}" destId="{F58149E3-8E5C-48BF-9B71-F355AFCC9E36}" srcOrd="9" destOrd="0" presId="urn:microsoft.com/office/officeart/2005/8/layout/vList3"/>
    <dgm:cxn modelId="{42514155-3F51-4F3D-B41D-00676CF4C4EE}" type="presParOf" srcId="{EDDA3702-36A7-4592-8DAF-8F99C0273CDC}" destId="{7121D2E0-4B68-4304-9770-28B34574EA2D}" srcOrd="10" destOrd="0" presId="urn:microsoft.com/office/officeart/2005/8/layout/vList3"/>
    <dgm:cxn modelId="{FEB569B7-B2BA-41A4-8FF2-5EE6203A240C}" type="presParOf" srcId="{7121D2E0-4B68-4304-9770-28B34574EA2D}" destId="{7D127B0D-B30F-4475-98DB-143E79E89B9C}" srcOrd="0" destOrd="0" presId="urn:microsoft.com/office/officeart/2005/8/layout/vList3"/>
    <dgm:cxn modelId="{CAA391C7-8B9A-4CAB-B27A-BCFCDA8E6006}" type="presParOf" srcId="{7121D2E0-4B68-4304-9770-28B34574EA2D}" destId="{825D5D9C-0C6B-4935-A384-52D57DA6A9CB}"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736C54-CE12-41AB-B031-008974E9CF3B}" type="doc">
      <dgm:prSet loTypeId="urn:microsoft.com/office/officeart/2005/8/layout/vList3" loCatId="list" qsTypeId="urn:microsoft.com/office/officeart/2005/8/quickstyle/simple5" qsCatId="simple" csTypeId="urn:microsoft.com/office/officeart/2005/8/colors/accent2_2" csCatId="accent2" phldr="1"/>
      <dgm:spPr/>
      <dgm:t>
        <a:bodyPr/>
        <a:lstStyle/>
        <a:p>
          <a:endParaRPr lang="es-EC"/>
        </a:p>
      </dgm:t>
    </dgm:pt>
    <dgm:pt modelId="{090C5213-9546-4DB7-A1CD-C08D56843053}">
      <dgm:prSet phldrT="[Texto]" custT="1"/>
      <dgm:spPr/>
      <dgm:t>
        <a:bodyPr/>
        <a:lstStyle/>
        <a:p>
          <a:pPr algn="l"/>
          <a:r>
            <a:rPr lang="es-EC" sz="1100" smtClean="0">
              <a:latin typeface="+mj-lt"/>
              <a:cs typeface="Times New Roman" panose="02020603050405020304" pitchFamily="18" charset="0"/>
            </a:rPr>
            <a:t>Volumen de negocios menor o igual a €2 millones</a:t>
          </a:r>
          <a:endParaRPr lang="es-EC" sz="1100">
            <a:latin typeface="+mj-lt"/>
            <a:cs typeface="Times New Roman" panose="02020603050405020304" pitchFamily="18" charset="0"/>
          </a:endParaRPr>
        </a:p>
      </dgm:t>
    </dgm:pt>
    <dgm:pt modelId="{852402AB-00EB-440E-AE19-A6B6241A385E}" type="parTrans" cxnId="{83018616-F9B4-412F-A43C-BF80BABEC3B6}">
      <dgm:prSet/>
      <dgm:spPr/>
      <dgm:t>
        <a:bodyPr/>
        <a:lstStyle/>
        <a:p>
          <a:pPr algn="l"/>
          <a:endParaRPr lang="es-EC" sz="1100">
            <a:solidFill>
              <a:sysClr val="windowText" lastClr="000000"/>
            </a:solidFill>
            <a:latin typeface="+mj-lt"/>
            <a:cs typeface="Times New Roman" panose="02020603050405020304" pitchFamily="18" charset="0"/>
          </a:endParaRPr>
        </a:p>
      </dgm:t>
    </dgm:pt>
    <dgm:pt modelId="{F9E0027A-7621-4AD7-AE51-8558F7C0FBC8}" type="sibTrans" cxnId="{83018616-F9B4-412F-A43C-BF80BABEC3B6}">
      <dgm:prSet/>
      <dgm:spPr/>
      <dgm:t>
        <a:bodyPr/>
        <a:lstStyle/>
        <a:p>
          <a:pPr algn="l"/>
          <a:endParaRPr lang="es-EC" sz="1100">
            <a:solidFill>
              <a:sysClr val="windowText" lastClr="000000"/>
            </a:solidFill>
            <a:latin typeface="+mj-lt"/>
            <a:cs typeface="Times New Roman" panose="02020603050405020304" pitchFamily="18" charset="0"/>
          </a:endParaRPr>
        </a:p>
      </dgm:t>
    </dgm:pt>
    <dgm:pt modelId="{7559731E-E400-4E3E-BE52-81F9DA0F0683}">
      <dgm:prSet phldrT="[Texto]" custT="1"/>
      <dgm:spPr/>
      <dgm:t>
        <a:bodyPr/>
        <a:lstStyle/>
        <a:p>
          <a:pPr algn="l"/>
          <a:r>
            <a:rPr lang="es-EC" sz="1100" b="1" smtClean="0">
              <a:latin typeface="+mj-lt"/>
              <a:cs typeface="Times New Roman" panose="02020603050405020304" pitchFamily="18" charset="0"/>
            </a:rPr>
            <a:t>Pequeñas empresas</a:t>
          </a:r>
          <a:endParaRPr lang="es-EC" sz="1100" b="1">
            <a:latin typeface="+mj-lt"/>
            <a:cs typeface="Times New Roman" panose="02020603050405020304" pitchFamily="18" charset="0"/>
          </a:endParaRPr>
        </a:p>
      </dgm:t>
    </dgm:pt>
    <dgm:pt modelId="{22448B5C-1169-40DC-912F-67AF2AA4ED50}" type="parTrans" cxnId="{AFBFFEB6-9DB9-4143-A447-BEC2890AD463}">
      <dgm:prSet/>
      <dgm:spPr/>
      <dgm:t>
        <a:bodyPr/>
        <a:lstStyle/>
        <a:p>
          <a:pPr algn="l"/>
          <a:endParaRPr lang="es-EC" sz="1100">
            <a:solidFill>
              <a:sysClr val="windowText" lastClr="000000"/>
            </a:solidFill>
            <a:latin typeface="+mj-lt"/>
            <a:cs typeface="Times New Roman" panose="02020603050405020304" pitchFamily="18" charset="0"/>
          </a:endParaRPr>
        </a:p>
      </dgm:t>
    </dgm:pt>
    <dgm:pt modelId="{957E9D64-C910-4D3B-8905-4CAA7356CA36}" type="sibTrans" cxnId="{AFBFFEB6-9DB9-4143-A447-BEC2890AD463}">
      <dgm:prSet/>
      <dgm:spPr/>
      <dgm:t>
        <a:bodyPr/>
        <a:lstStyle/>
        <a:p>
          <a:pPr algn="l"/>
          <a:endParaRPr lang="es-EC" sz="1100">
            <a:solidFill>
              <a:sysClr val="windowText" lastClr="000000"/>
            </a:solidFill>
            <a:latin typeface="+mj-lt"/>
            <a:cs typeface="Times New Roman" panose="02020603050405020304" pitchFamily="18" charset="0"/>
          </a:endParaRPr>
        </a:p>
      </dgm:t>
    </dgm:pt>
    <dgm:pt modelId="{83AD37EB-0395-4F92-84A2-572F950A958E}">
      <dgm:prSet phldrT="[Texto]" custT="1"/>
      <dgm:spPr/>
      <dgm:t>
        <a:bodyPr/>
        <a:lstStyle/>
        <a:p>
          <a:pPr algn="l"/>
          <a:r>
            <a:rPr lang="es-EC" sz="1100" dirty="0" smtClean="0">
              <a:latin typeface="+mj-lt"/>
              <a:cs typeface="Times New Roman" panose="02020603050405020304" pitchFamily="18" charset="0"/>
            </a:rPr>
            <a:t>Empleados menor a 50 personas</a:t>
          </a:r>
          <a:endParaRPr lang="es-EC" sz="1100" dirty="0">
            <a:latin typeface="+mj-lt"/>
            <a:cs typeface="Times New Roman" panose="02020603050405020304" pitchFamily="18" charset="0"/>
          </a:endParaRPr>
        </a:p>
      </dgm:t>
    </dgm:pt>
    <dgm:pt modelId="{7014095C-8259-436E-A8DD-E0BDD9378514}" type="parTrans" cxnId="{71C24137-9C72-4031-BBE0-E0523B665270}">
      <dgm:prSet/>
      <dgm:spPr/>
      <dgm:t>
        <a:bodyPr/>
        <a:lstStyle/>
        <a:p>
          <a:pPr algn="l"/>
          <a:endParaRPr lang="es-EC" sz="1100">
            <a:solidFill>
              <a:sysClr val="windowText" lastClr="000000"/>
            </a:solidFill>
            <a:latin typeface="+mj-lt"/>
            <a:cs typeface="Times New Roman" panose="02020603050405020304" pitchFamily="18" charset="0"/>
          </a:endParaRPr>
        </a:p>
      </dgm:t>
    </dgm:pt>
    <dgm:pt modelId="{7DE83CE5-5909-49DE-A89B-FA467FDE6F67}" type="sibTrans" cxnId="{71C24137-9C72-4031-BBE0-E0523B665270}">
      <dgm:prSet/>
      <dgm:spPr/>
      <dgm:t>
        <a:bodyPr/>
        <a:lstStyle/>
        <a:p>
          <a:pPr algn="l"/>
          <a:endParaRPr lang="es-EC" sz="1100">
            <a:solidFill>
              <a:sysClr val="windowText" lastClr="000000"/>
            </a:solidFill>
            <a:latin typeface="+mj-lt"/>
            <a:cs typeface="Times New Roman" panose="02020603050405020304" pitchFamily="18" charset="0"/>
          </a:endParaRPr>
        </a:p>
      </dgm:t>
    </dgm:pt>
    <dgm:pt modelId="{A6C40862-24CB-4143-A4B4-5A14276D86DE}">
      <dgm:prSet phldrT="[Texto]" custT="1"/>
      <dgm:spPr/>
      <dgm:t>
        <a:bodyPr/>
        <a:lstStyle/>
        <a:p>
          <a:pPr algn="l"/>
          <a:r>
            <a:rPr lang="es-EC" sz="1100" smtClean="0">
              <a:latin typeface="+mj-lt"/>
              <a:cs typeface="Times New Roman" panose="02020603050405020304" pitchFamily="18" charset="0"/>
            </a:rPr>
            <a:t>Volumen de negocios menor o igual a €10 millones</a:t>
          </a:r>
          <a:endParaRPr lang="es-EC" sz="1100">
            <a:latin typeface="+mj-lt"/>
            <a:cs typeface="Times New Roman" panose="02020603050405020304" pitchFamily="18" charset="0"/>
          </a:endParaRPr>
        </a:p>
      </dgm:t>
    </dgm:pt>
    <dgm:pt modelId="{582B21A1-A5F5-4969-930D-5C962ED8CF16}" type="parTrans" cxnId="{064DD23A-A144-4916-BBA7-642DC812CC8E}">
      <dgm:prSet/>
      <dgm:spPr/>
      <dgm:t>
        <a:bodyPr/>
        <a:lstStyle/>
        <a:p>
          <a:pPr algn="l"/>
          <a:endParaRPr lang="es-EC" sz="1100">
            <a:solidFill>
              <a:sysClr val="windowText" lastClr="000000"/>
            </a:solidFill>
            <a:latin typeface="+mj-lt"/>
            <a:cs typeface="Times New Roman" panose="02020603050405020304" pitchFamily="18" charset="0"/>
          </a:endParaRPr>
        </a:p>
      </dgm:t>
    </dgm:pt>
    <dgm:pt modelId="{AF869B8D-4BE8-4D8E-BAD9-4FEC03B16C2E}" type="sibTrans" cxnId="{064DD23A-A144-4916-BBA7-642DC812CC8E}">
      <dgm:prSet/>
      <dgm:spPr/>
      <dgm:t>
        <a:bodyPr/>
        <a:lstStyle/>
        <a:p>
          <a:pPr algn="l"/>
          <a:endParaRPr lang="es-EC" sz="1100">
            <a:solidFill>
              <a:sysClr val="windowText" lastClr="000000"/>
            </a:solidFill>
            <a:latin typeface="+mj-lt"/>
            <a:cs typeface="Times New Roman" panose="02020603050405020304" pitchFamily="18" charset="0"/>
          </a:endParaRPr>
        </a:p>
      </dgm:t>
    </dgm:pt>
    <dgm:pt modelId="{D4C347CF-ED79-4B5D-A269-F11B25D405AB}">
      <dgm:prSet phldrT="[Texto]" custT="1"/>
      <dgm:spPr/>
      <dgm:t>
        <a:bodyPr/>
        <a:lstStyle/>
        <a:p>
          <a:pPr algn="l"/>
          <a:r>
            <a:rPr lang="es-EC" sz="1100" b="1" smtClean="0">
              <a:latin typeface="+mj-lt"/>
              <a:cs typeface="Times New Roman" panose="02020603050405020304" pitchFamily="18" charset="0"/>
            </a:rPr>
            <a:t>Medianas empresas</a:t>
          </a:r>
          <a:endParaRPr lang="es-EC" sz="1100" b="1">
            <a:latin typeface="+mj-lt"/>
            <a:cs typeface="Times New Roman" panose="02020603050405020304" pitchFamily="18" charset="0"/>
          </a:endParaRPr>
        </a:p>
      </dgm:t>
    </dgm:pt>
    <dgm:pt modelId="{FFB0B50D-47AA-426D-94D7-712BB386A942}" type="parTrans" cxnId="{B6F9E850-0EED-472B-A552-20EF8CD588BE}">
      <dgm:prSet/>
      <dgm:spPr/>
      <dgm:t>
        <a:bodyPr/>
        <a:lstStyle/>
        <a:p>
          <a:pPr algn="l"/>
          <a:endParaRPr lang="es-EC" sz="1100">
            <a:solidFill>
              <a:sysClr val="windowText" lastClr="000000"/>
            </a:solidFill>
            <a:latin typeface="+mj-lt"/>
            <a:cs typeface="Times New Roman" panose="02020603050405020304" pitchFamily="18" charset="0"/>
          </a:endParaRPr>
        </a:p>
      </dgm:t>
    </dgm:pt>
    <dgm:pt modelId="{164739FE-CA6F-4452-A72E-D68FF0424C09}" type="sibTrans" cxnId="{B6F9E850-0EED-472B-A552-20EF8CD588BE}">
      <dgm:prSet/>
      <dgm:spPr/>
      <dgm:t>
        <a:bodyPr/>
        <a:lstStyle/>
        <a:p>
          <a:pPr algn="l"/>
          <a:endParaRPr lang="es-EC" sz="1100">
            <a:solidFill>
              <a:sysClr val="windowText" lastClr="000000"/>
            </a:solidFill>
            <a:latin typeface="+mj-lt"/>
            <a:cs typeface="Times New Roman" panose="02020603050405020304" pitchFamily="18" charset="0"/>
          </a:endParaRPr>
        </a:p>
      </dgm:t>
    </dgm:pt>
    <dgm:pt modelId="{98C3C91B-3F80-4D89-A2AB-63B56C410F42}">
      <dgm:prSet phldrT="[Texto]" custT="1"/>
      <dgm:spPr/>
      <dgm:t>
        <a:bodyPr/>
        <a:lstStyle/>
        <a:p>
          <a:pPr algn="l"/>
          <a:r>
            <a:rPr lang="es-EC" sz="1100" smtClean="0">
              <a:latin typeface="+mj-lt"/>
              <a:cs typeface="Times New Roman" panose="02020603050405020304" pitchFamily="18" charset="0"/>
            </a:rPr>
            <a:t>Empleados menor a 250 personas</a:t>
          </a:r>
          <a:endParaRPr lang="es-EC" sz="1100">
            <a:latin typeface="+mj-lt"/>
            <a:cs typeface="Times New Roman" panose="02020603050405020304" pitchFamily="18" charset="0"/>
          </a:endParaRPr>
        </a:p>
      </dgm:t>
    </dgm:pt>
    <dgm:pt modelId="{1375B330-B5B1-4D29-9235-6BCFB3595507}" type="parTrans" cxnId="{E2DC9DD7-2CA4-4090-A914-0DEEA0065FFD}">
      <dgm:prSet/>
      <dgm:spPr/>
      <dgm:t>
        <a:bodyPr/>
        <a:lstStyle/>
        <a:p>
          <a:pPr algn="l"/>
          <a:endParaRPr lang="es-EC" sz="1100">
            <a:solidFill>
              <a:sysClr val="windowText" lastClr="000000"/>
            </a:solidFill>
            <a:latin typeface="+mj-lt"/>
            <a:cs typeface="Times New Roman" panose="02020603050405020304" pitchFamily="18" charset="0"/>
          </a:endParaRPr>
        </a:p>
      </dgm:t>
    </dgm:pt>
    <dgm:pt modelId="{61A6BD9B-68A5-4B37-AC91-156AF88AD345}" type="sibTrans" cxnId="{E2DC9DD7-2CA4-4090-A914-0DEEA0065FFD}">
      <dgm:prSet/>
      <dgm:spPr/>
      <dgm:t>
        <a:bodyPr/>
        <a:lstStyle/>
        <a:p>
          <a:pPr algn="l"/>
          <a:endParaRPr lang="es-EC" sz="1100">
            <a:solidFill>
              <a:sysClr val="windowText" lastClr="000000"/>
            </a:solidFill>
            <a:latin typeface="+mj-lt"/>
            <a:cs typeface="Times New Roman" panose="02020603050405020304" pitchFamily="18" charset="0"/>
          </a:endParaRPr>
        </a:p>
      </dgm:t>
    </dgm:pt>
    <dgm:pt modelId="{851B035B-E4FB-4924-99B5-1E40986C771C}">
      <dgm:prSet phldrT="[Texto]" custT="1"/>
      <dgm:spPr/>
      <dgm:t>
        <a:bodyPr/>
        <a:lstStyle/>
        <a:p>
          <a:pPr algn="l"/>
          <a:r>
            <a:rPr lang="es-EC" sz="1100" smtClean="0">
              <a:latin typeface="+mj-lt"/>
              <a:cs typeface="Times New Roman" panose="02020603050405020304" pitchFamily="18" charset="0"/>
            </a:rPr>
            <a:t>Volumen de negocios menor o igual a €50 millones</a:t>
          </a:r>
          <a:endParaRPr lang="es-EC" sz="1100">
            <a:latin typeface="+mj-lt"/>
            <a:cs typeface="Times New Roman" panose="02020603050405020304" pitchFamily="18" charset="0"/>
          </a:endParaRPr>
        </a:p>
      </dgm:t>
    </dgm:pt>
    <dgm:pt modelId="{06C7301D-849D-4E77-BACA-FDA6213D8F0B}" type="parTrans" cxnId="{F1777779-84FE-4EEE-959A-C0E197C1A5E7}">
      <dgm:prSet/>
      <dgm:spPr/>
      <dgm:t>
        <a:bodyPr/>
        <a:lstStyle/>
        <a:p>
          <a:pPr algn="l"/>
          <a:endParaRPr lang="es-EC" sz="1100">
            <a:solidFill>
              <a:sysClr val="windowText" lastClr="000000"/>
            </a:solidFill>
            <a:latin typeface="+mj-lt"/>
            <a:cs typeface="Times New Roman" panose="02020603050405020304" pitchFamily="18" charset="0"/>
          </a:endParaRPr>
        </a:p>
      </dgm:t>
    </dgm:pt>
    <dgm:pt modelId="{3718360F-76AA-4574-AD98-80F6BFA9E1B0}" type="sibTrans" cxnId="{F1777779-84FE-4EEE-959A-C0E197C1A5E7}">
      <dgm:prSet/>
      <dgm:spPr/>
      <dgm:t>
        <a:bodyPr/>
        <a:lstStyle/>
        <a:p>
          <a:pPr algn="l"/>
          <a:endParaRPr lang="es-EC" sz="1100">
            <a:solidFill>
              <a:sysClr val="windowText" lastClr="000000"/>
            </a:solidFill>
            <a:latin typeface="+mj-lt"/>
            <a:cs typeface="Times New Roman" panose="02020603050405020304" pitchFamily="18" charset="0"/>
          </a:endParaRPr>
        </a:p>
      </dgm:t>
    </dgm:pt>
    <dgm:pt modelId="{CB10B114-DA5D-4B5A-B733-6203003B24F9}">
      <dgm:prSet phldrT="[Texto]" custT="1"/>
      <dgm:spPr/>
      <dgm:t>
        <a:bodyPr/>
        <a:lstStyle/>
        <a:p>
          <a:pPr algn="l"/>
          <a:r>
            <a:rPr lang="es-EC" sz="1100" smtClean="0">
              <a:latin typeface="+mj-lt"/>
              <a:cs typeface="Times New Roman" panose="02020603050405020304" pitchFamily="18" charset="0"/>
            </a:rPr>
            <a:t>Balance General anual menor o igual a €10 millones</a:t>
          </a:r>
          <a:endParaRPr lang="es-EC" sz="1100">
            <a:latin typeface="+mj-lt"/>
            <a:cs typeface="Times New Roman" panose="02020603050405020304" pitchFamily="18" charset="0"/>
          </a:endParaRPr>
        </a:p>
      </dgm:t>
    </dgm:pt>
    <dgm:pt modelId="{358CA55F-4F85-4EC2-9312-83A846A7818A}" type="parTrans" cxnId="{6717956F-1951-477B-AA2B-1678D3275664}">
      <dgm:prSet/>
      <dgm:spPr/>
      <dgm:t>
        <a:bodyPr/>
        <a:lstStyle/>
        <a:p>
          <a:pPr algn="l"/>
          <a:endParaRPr lang="es-EC" sz="1100">
            <a:solidFill>
              <a:sysClr val="windowText" lastClr="000000"/>
            </a:solidFill>
            <a:latin typeface="+mj-lt"/>
            <a:cs typeface="Times New Roman" panose="02020603050405020304" pitchFamily="18" charset="0"/>
          </a:endParaRPr>
        </a:p>
      </dgm:t>
    </dgm:pt>
    <dgm:pt modelId="{242104B4-4B5D-48A4-9AF5-75C98E255BEC}" type="sibTrans" cxnId="{6717956F-1951-477B-AA2B-1678D3275664}">
      <dgm:prSet/>
      <dgm:spPr/>
      <dgm:t>
        <a:bodyPr/>
        <a:lstStyle/>
        <a:p>
          <a:pPr algn="l"/>
          <a:endParaRPr lang="es-EC" sz="1100">
            <a:solidFill>
              <a:sysClr val="windowText" lastClr="000000"/>
            </a:solidFill>
            <a:latin typeface="+mj-lt"/>
            <a:cs typeface="Times New Roman" panose="02020603050405020304" pitchFamily="18" charset="0"/>
          </a:endParaRPr>
        </a:p>
      </dgm:t>
    </dgm:pt>
    <dgm:pt modelId="{5A9C5285-21C6-4C2A-9F9D-E220A35558BC}">
      <dgm:prSet phldrT="[Texto]" custT="1"/>
      <dgm:spPr/>
      <dgm:t>
        <a:bodyPr/>
        <a:lstStyle/>
        <a:p>
          <a:pPr algn="l"/>
          <a:r>
            <a:rPr lang="es-EC" sz="1100" smtClean="0">
              <a:latin typeface="+mj-lt"/>
              <a:cs typeface="Times New Roman" panose="02020603050405020304" pitchFamily="18" charset="0"/>
            </a:rPr>
            <a:t>Balance General anual menor o igual a €43 millones</a:t>
          </a:r>
          <a:endParaRPr lang="es-EC" sz="1100">
            <a:latin typeface="+mj-lt"/>
            <a:cs typeface="Times New Roman" panose="02020603050405020304" pitchFamily="18" charset="0"/>
          </a:endParaRPr>
        </a:p>
      </dgm:t>
    </dgm:pt>
    <dgm:pt modelId="{61ABBF5A-4FF9-42AB-ADC6-57AF26876D84}" type="parTrans" cxnId="{ECE06EED-5E58-4661-9847-F0B0369525D0}">
      <dgm:prSet/>
      <dgm:spPr/>
      <dgm:t>
        <a:bodyPr/>
        <a:lstStyle/>
        <a:p>
          <a:pPr algn="l"/>
          <a:endParaRPr lang="es-EC" sz="1100">
            <a:solidFill>
              <a:sysClr val="windowText" lastClr="000000"/>
            </a:solidFill>
            <a:latin typeface="+mj-lt"/>
            <a:cs typeface="Times New Roman" panose="02020603050405020304" pitchFamily="18" charset="0"/>
          </a:endParaRPr>
        </a:p>
      </dgm:t>
    </dgm:pt>
    <dgm:pt modelId="{5C28A6E0-66A8-47EE-9A06-503502CA4AF3}" type="sibTrans" cxnId="{ECE06EED-5E58-4661-9847-F0B0369525D0}">
      <dgm:prSet/>
      <dgm:spPr/>
      <dgm:t>
        <a:bodyPr/>
        <a:lstStyle/>
        <a:p>
          <a:pPr algn="l"/>
          <a:endParaRPr lang="es-EC" sz="1100">
            <a:solidFill>
              <a:sysClr val="windowText" lastClr="000000"/>
            </a:solidFill>
            <a:latin typeface="+mj-lt"/>
            <a:cs typeface="Times New Roman" panose="02020603050405020304" pitchFamily="18" charset="0"/>
          </a:endParaRPr>
        </a:p>
      </dgm:t>
    </dgm:pt>
    <dgm:pt modelId="{CF023746-C9F1-4C0B-B467-4AA49763CD66}">
      <dgm:prSet phldrT="[Texto]" custT="1"/>
      <dgm:spPr/>
      <dgm:t>
        <a:bodyPr/>
        <a:lstStyle/>
        <a:p>
          <a:pPr algn="l"/>
          <a:r>
            <a:rPr lang="es-EC" sz="1100" dirty="0" smtClean="0">
              <a:latin typeface="+mj-lt"/>
              <a:cs typeface="Times New Roman" panose="02020603050405020304" pitchFamily="18" charset="0"/>
            </a:rPr>
            <a:t>Balance General anual menor o igual a €2 millones</a:t>
          </a:r>
          <a:endParaRPr lang="es-EC" sz="1100" dirty="0">
            <a:latin typeface="+mj-lt"/>
            <a:cs typeface="Times New Roman" panose="02020603050405020304" pitchFamily="18" charset="0"/>
          </a:endParaRPr>
        </a:p>
      </dgm:t>
    </dgm:pt>
    <dgm:pt modelId="{D92AB647-D34D-476E-96C2-BF811775BFD7}" type="sibTrans" cxnId="{8A6CDB84-D3F0-4800-B883-E7550E8F7580}">
      <dgm:prSet/>
      <dgm:spPr/>
      <dgm:t>
        <a:bodyPr/>
        <a:lstStyle/>
        <a:p>
          <a:pPr algn="l"/>
          <a:endParaRPr lang="es-EC" sz="1100">
            <a:solidFill>
              <a:sysClr val="windowText" lastClr="000000"/>
            </a:solidFill>
            <a:latin typeface="+mj-lt"/>
            <a:cs typeface="Times New Roman" panose="02020603050405020304" pitchFamily="18" charset="0"/>
          </a:endParaRPr>
        </a:p>
      </dgm:t>
    </dgm:pt>
    <dgm:pt modelId="{74A5255C-1F4F-40AE-81FA-679BFDA5EDFB}" type="parTrans" cxnId="{8A6CDB84-D3F0-4800-B883-E7550E8F7580}">
      <dgm:prSet/>
      <dgm:spPr/>
      <dgm:t>
        <a:bodyPr/>
        <a:lstStyle/>
        <a:p>
          <a:pPr algn="l"/>
          <a:endParaRPr lang="es-EC" sz="1100">
            <a:solidFill>
              <a:sysClr val="windowText" lastClr="000000"/>
            </a:solidFill>
            <a:latin typeface="+mj-lt"/>
            <a:cs typeface="Times New Roman" panose="02020603050405020304" pitchFamily="18" charset="0"/>
          </a:endParaRPr>
        </a:p>
      </dgm:t>
    </dgm:pt>
    <dgm:pt modelId="{AE2AB82F-5B6D-4EF1-BDD0-08B12CF1C413}">
      <dgm:prSet phldrT="[Texto]" custT="1"/>
      <dgm:spPr/>
      <dgm:t>
        <a:bodyPr/>
        <a:lstStyle/>
        <a:p>
          <a:pPr algn="l"/>
          <a:r>
            <a:rPr lang="es-EC" sz="1100" dirty="0" smtClean="0">
              <a:latin typeface="+mj-lt"/>
              <a:cs typeface="Times New Roman" panose="02020603050405020304" pitchFamily="18" charset="0"/>
            </a:rPr>
            <a:t>Empleados menor a 10 personas</a:t>
          </a:r>
          <a:endParaRPr lang="es-EC" sz="1100" dirty="0">
            <a:latin typeface="+mj-lt"/>
            <a:cs typeface="Times New Roman" panose="02020603050405020304" pitchFamily="18" charset="0"/>
          </a:endParaRPr>
        </a:p>
      </dgm:t>
    </dgm:pt>
    <dgm:pt modelId="{74C294C8-D9D6-4BBC-8269-01931330CECE}" type="sibTrans" cxnId="{09A584D6-2430-44C4-8FFA-2D72D6B69C53}">
      <dgm:prSet/>
      <dgm:spPr/>
      <dgm:t>
        <a:bodyPr/>
        <a:lstStyle/>
        <a:p>
          <a:pPr algn="l"/>
          <a:endParaRPr lang="es-EC" sz="1100">
            <a:solidFill>
              <a:sysClr val="windowText" lastClr="000000"/>
            </a:solidFill>
            <a:latin typeface="+mj-lt"/>
            <a:cs typeface="Times New Roman" panose="02020603050405020304" pitchFamily="18" charset="0"/>
          </a:endParaRPr>
        </a:p>
      </dgm:t>
    </dgm:pt>
    <dgm:pt modelId="{0974279B-3FF0-474A-8757-2E4EDBFDA8E3}" type="parTrans" cxnId="{09A584D6-2430-44C4-8FFA-2D72D6B69C53}">
      <dgm:prSet/>
      <dgm:spPr/>
      <dgm:t>
        <a:bodyPr/>
        <a:lstStyle/>
        <a:p>
          <a:pPr algn="l"/>
          <a:endParaRPr lang="es-EC" sz="1100">
            <a:solidFill>
              <a:sysClr val="windowText" lastClr="000000"/>
            </a:solidFill>
            <a:latin typeface="+mj-lt"/>
            <a:cs typeface="Times New Roman" panose="02020603050405020304" pitchFamily="18" charset="0"/>
          </a:endParaRPr>
        </a:p>
      </dgm:t>
    </dgm:pt>
    <dgm:pt modelId="{CD2CBBBA-0467-41C3-BD3F-58ED20967414}">
      <dgm:prSet phldrT="[Texto]" custT="1"/>
      <dgm:spPr/>
      <dgm:t>
        <a:bodyPr/>
        <a:lstStyle/>
        <a:p>
          <a:pPr algn="l"/>
          <a:r>
            <a:rPr lang="es-EC" sz="1100" b="1" dirty="0" smtClean="0">
              <a:latin typeface="+mj-lt"/>
              <a:cs typeface="Times New Roman" panose="02020603050405020304" pitchFamily="18" charset="0"/>
            </a:rPr>
            <a:t>Microempresas</a:t>
          </a:r>
          <a:endParaRPr lang="es-EC" sz="1100" b="1" dirty="0">
            <a:latin typeface="+mj-lt"/>
            <a:cs typeface="Times New Roman" panose="02020603050405020304" pitchFamily="18" charset="0"/>
          </a:endParaRPr>
        </a:p>
      </dgm:t>
    </dgm:pt>
    <dgm:pt modelId="{67C8BEEE-DAD4-4A5E-B470-F924377ED8C7}" type="sibTrans" cxnId="{F351AB5F-5B57-4C3F-BF75-8ECE4B63D190}">
      <dgm:prSet/>
      <dgm:spPr/>
      <dgm:t>
        <a:bodyPr/>
        <a:lstStyle/>
        <a:p>
          <a:pPr algn="l"/>
          <a:endParaRPr lang="es-EC" sz="1100">
            <a:solidFill>
              <a:sysClr val="windowText" lastClr="000000"/>
            </a:solidFill>
            <a:latin typeface="+mj-lt"/>
            <a:cs typeface="Times New Roman" panose="02020603050405020304" pitchFamily="18" charset="0"/>
          </a:endParaRPr>
        </a:p>
      </dgm:t>
    </dgm:pt>
    <dgm:pt modelId="{BB33578B-E142-4B54-97C3-CBD26BA5AC13}" type="parTrans" cxnId="{F351AB5F-5B57-4C3F-BF75-8ECE4B63D190}">
      <dgm:prSet/>
      <dgm:spPr/>
      <dgm:t>
        <a:bodyPr/>
        <a:lstStyle/>
        <a:p>
          <a:pPr algn="l"/>
          <a:endParaRPr lang="es-EC" sz="1100">
            <a:solidFill>
              <a:sysClr val="windowText" lastClr="000000"/>
            </a:solidFill>
            <a:latin typeface="+mj-lt"/>
            <a:cs typeface="Times New Roman" panose="02020603050405020304" pitchFamily="18" charset="0"/>
          </a:endParaRPr>
        </a:p>
      </dgm:t>
    </dgm:pt>
    <dgm:pt modelId="{C55DA771-6546-46AA-909F-1C8815A86758}" type="pres">
      <dgm:prSet presAssocID="{83736C54-CE12-41AB-B031-008974E9CF3B}" presName="linearFlow" presStyleCnt="0">
        <dgm:presLayoutVars>
          <dgm:dir val="rev"/>
          <dgm:resizeHandles val="exact"/>
        </dgm:presLayoutVars>
      </dgm:prSet>
      <dgm:spPr/>
      <dgm:t>
        <a:bodyPr/>
        <a:lstStyle/>
        <a:p>
          <a:endParaRPr lang="es-EC"/>
        </a:p>
      </dgm:t>
    </dgm:pt>
    <dgm:pt modelId="{A351F6A8-6457-48FB-97FB-E630CD2955B8}" type="pres">
      <dgm:prSet presAssocID="{CD2CBBBA-0467-41C3-BD3F-58ED20967414}" presName="composite" presStyleCnt="0"/>
      <dgm:spPr/>
      <dgm:t>
        <a:bodyPr/>
        <a:lstStyle/>
        <a:p>
          <a:endParaRPr lang="es-EC"/>
        </a:p>
      </dgm:t>
    </dgm:pt>
    <dgm:pt modelId="{6F145088-FCA9-4BB6-959C-FCBA362EFE9B}" type="pres">
      <dgm:prSet presAssocID="{CD2CBBBA-0467-41C3-BD3F-58ED20967414}" presName="imgShp" presStyleLbl="fgImgPlace1" presStyleIdx="0" presStyleCnt="3"/>
      <dgm:spPr>
        <a:blipFill rotWithShape="1">
          <a:blip xmlns:r="http://schemas.openxmlformats.org/officeDocument/2006/relationships" r:embed="rId1"/>
          <a:stretch>
            <a:fillRect/>
          </a:stretch>
        </a:blipFill>
      </dgm:spPr>
      <dgm:t>
        <a:bodyPr/>
        <a:lstStyle/>
        <a:p>
          <a:endParaRPr lang="es-EC"/>
        </a:p>
      </dgm:t>
    </dgm:pt>
    <dgm:pt modelId="{27D5F896-134C-4A5F-869B-EA6477037F39}" type="pres">
      <dgm:prSet presAssocID="{CD2CBBBA-0467-41C3-BD3F-58ED20967414}" presName="txShp" presStyleLbl="node1" presStyleIdx="0" presStyleCnt="3" custScaleX="116890" custLinFactNeighborX="-13347" custLinFactNeighborY="10001">
        <dgm:presLayoutVars>
          <dgm:bulletEnabled val="1"/>
        </dgm:presLayoutVars>
      </dgm:prSet>
      <dgm:spPr/>
      <dgm:t>
        <a:bodyPr/>
        <a:lstStyle/>
        <a:p>
          <a:endParaRPr lang="es-EC"/>
        </a:p>
      </dgm:t>
    </dgm:pt>
    <dgm:pt modelId="{04CF9A65-19DC-4873-A509-1AB2ABC80033}" type="pres">
      <dgm:prSet presAssocID="{67C8BEEE-DAD4-4A5E-B470-F924377ED8C7}" presName="spacing" presStyleCnt="0"/>
      <dgm:spPr/>
      <dgm:t>
        <a:bodyPr/>
        <a:lstStyle/>
        <a:p>
          <a:endParaRPr lang="es-EC"/>
        </a:p>
      </dgm:t>
    </dgm:pt>
    <dgm:pt modelId="{464132FA-668D-43CF-A378-678A10C0ADF2}" type="pres">
      <dgm:prSet presAssocID="{7559731E-E400-4E3E-BE52-81F9DA0F0683}" presName="composite" presStyleCnt="0"/>
      <dgm:spPr/>
      <dgm:t>
        <a:bodyPr/>
        <a:lstStyle/>
        <a:p>
          <a:endParaRPr lang="es-EC"/>
        </a:p>
      </dgm:t>
    </dgm:pt>
    <dgm:pt modelId="{1F6706EE-D92C-49A8-8FDC-A7A48B35569D}" type="pres">
      <dgm:prSet presAssocID="{7559731E-E400-4E3E-BE52-81F9DA0F0683}" presName="imgShp" presStyleLbl="fgImgPlace1" presStyleIdx="1" presStyleCnt="3"/>
      <dgm:spPr>
        <a:blipFill rotWithShape="1">
          <a:blip xmlns:r="http://schemas.openxmlformats.org/officeDocument/2006/relationships" r:embed="rId2"/>
          <a:stretch>
            <a:fillRect/>
          </a:stretch>
        </a:blipFill>
      </dgm:spPr>
      <dgm:t>
        <a:bodyPr/>
        <a:lstStyle/>
        <a:p>
          <a:endParaRPr lang="es-EC"/>
        </a:p>
      </dgm:t>
    </dgm:pt>
    <dgm:pt modelId="{A26CF678-95EE-4590-BABB-AE3E9B72C3A2}" type="pres">
      <dgm:prSet presAssocID="{7559731E-E400-4E3E-BE52-81F9DA0F0683}" presName="txShp" presStyleLbl="node1" presStyleIdx="1" presStyleCnt="3" custScaleX="119342" custLinFactNeighborX="-13051" custLinFactNeighborY="-1429">
        <dgm:presLayoutVars>
          <dgm:bulletEnabled val="1"/>
        </dgm:presLayoutVars>
      </dgm:prSet>
      <dgm:spPr/>
      <dgm:t>
        <a:bodyPr/>
        <a:lstStyle/>
        <a:p>
          <a:endParaRPr lang="es-EC"/>
        </a:p>
      </dgm:t>
    </dgm:pt>
    <dgm:pt modelId="{7BFBB2CC-A98E-4461-9B23-E5CA743438FE}" type="pres">
      <dgm:prSet presAssocID="{957E9D64-C910-4D3B-8905-4CAA7356CA36}" presName="spacing" presStyleCnt="0"/>
      <dgm:spPr/>
      <dgm:t>
        <a:bodyPr/>
        <a:lstStyle/>
        <a:p>
          <a:endParaRPr lang="es-EC"/>
        </a:p>
      </dgm:t>
    </dgm:pt>
    <dgm:pt modelId="{CB58E449-13CF-4FB3-BC09-3F9BB18749A0}" type="pres">
      <dgm:prSet presAssocID="{D4C347CF-ED79-4B5D-A269-F11B25D405AB}" presName="composite" presStyleCnt="0"/>
      <dgm:spPr/>
      <dgm:t>
        <a:bodyPr/>
        <a:lstStyle/>
        <a:p>
          <a:endParaRPr lang="es-EC"/>
        </a:p>
      </dgm:t>
    </dgm:pt>
    <dgm:pt modelId="{0FE9B8A4-6991-4492-9F1B-355814ED3DB6}" type="pres">
      <dgm:prSet presAssocID="{D4C347CF-ED79-4B5D-A269-F11B25D405AB}" presName="imgShp" presStyleLbl="fgImgPlace1" presStyleIdx="2" presStyleCnt="3"/>
      <dgm:spPr>
        <a:blipFill rotWithShape="1">
          <a:blip xmlns:r="http://schemas.openxmlformats.org/officeDocument/2006/relationships" r:embed="rId3"/>
          <a:stretch>
            <a:fillRect/>
          </a:stretch>
        </a:blipFill>
      </dgm:spPr>
      <dgm:t>
        <a:bodyPr/>
        <a:lstStyle/>
        <a:p>
          <a:endParaRPr lang="es-EC"/>
        </a:p>
      </dgm:t>
    </dgm:pt>
    <dgm:pt modelId="{F0B13DC4-82B6-4F3D-AA9E-C3FF769484BB}" type="pres">
      <dgm:prSet presAssocID="{D4C347CF-ED79-4B5D-A269-F11B25D405AB}" presName="txShp" presStyleLbl="node1" presStyleIdx="2" presStyleCnt="3" custScaleX="121384" custLinFactNeighborX="-13051" custLinFactNeighborY="-12858">
        <dgm:presLayoutVars>
          <dgm:bulletEnabled val="1"/>
        </dgm:presLayoutVars>
      </dgm:prSet>
      <dgm:spPr/>
      <dgm:t>
        <a:bodyPr/>
        <a:lstStyle/>
        <a:p>
          <a:endParaRPr lang="es-EC"/>
        </a:p>
      </dgm:t>
    </dgm:pt>
  </dgm:ptLst>
  <dgm:cxnLst>
    <dgm:cxn modelId="{064DD23A-A144-4916-BBA7-642DC812CC8E}" srcId="{7559731E-E400-4E3E-BE52-81F9DA0F0683}" destId="{A6C40862-24CB-4143-A4B4-5A14276D86DE}" srcOrd="1" destOrd="0" parTransId="{582B21A1-A5F5-4969-930D-5C962ED8CF16}" sibTransId="{AF869B8D-4BE8-4D8E-BAD9-4FEC03B16C2E}"/>
    <dgm:cxn modelId="{6717956F-1951-477B-AA2B-1678D3275664}" srcId="{7559731E-E400-4E3E-BE52-81F9DA0F0683}" destId="{CB10B114-DA5D-4B5A-B733-6203003B24F9}" srcOrd="2" destOrd="0" parTransId="{358CA55F-4F85-4EC2-9312-83A846A7818A}" sibTransId="{242104B4-4B5D-48A4-9AF5-75C98E255BEC}"/>
    <dgm:cxn modelId="{46E091F2-68F6-4751-8E02-983BD9C60FBA}" type="presOf" srcId="{CD2CBBBA-0467-41C3-BD3F-58ED20967414}" destId="{27D5F896-134C-4A5F-869B-EA6477037F39}" srcOrd="0" destOrd="0" presId="urn:microsoft.com/office/officeart/2005/8/layout/vList3"/>
    <dgm:cxn modelId="{AFBFFEB6-9DB9-4143-A447-BEC2890AD463}" srcId="{83736C54-CE12-41AB-B031-008974E9CF3B}" destId="{7559731E-E400-4E3E-BE52-81F9DA0F0683}" srcOrd="1" destOrd="0" parTransId="{22448B5C-1169-40DC-912F-67AF2AA4ED50}" sibTransId="{957E9D64-C910-4D3B-8905-4CAA7356CA36}"/>
    <dgm:cxn modelId="{ECE06EED-5E58-4661-9847-F0B0369525D0}" srcId="{D4C347CF-ED79-4B5D-A269-F11B25D405AB}" destId="{5A9C5285-21C6-4C2A-9F9D-E220A35558BC}" srcOrd="2" destOrd="0" parTransId="{61ABBF5A-4FF9-42AB-ADC6-57AF26876D84}" sibTransId="{5C28A6E0-66A8-47EE-9A06-503502CA4AF3}"/>
    <dgm:cxn modelId="{F1777779-84FE-4EEE-959A-C0E197C1A5E7}" srcId="{D4C347CF-ED79-4B5D-A269-F11B25D405AB}" destId="{851B035B-E4FB-4924-99B5-1E40986C771C}" srcOrd="1" destOrd="0" parTransId="{06C7301D-849D-4E77-BACA-FDA6213D8F0B}" sibTransId="{3718360F-76AA-4574-AD98-80F6BFA9E1B0}"/>
    <dgm:cxn modelId="{93E954BF-3F86-40C0-967B-491E1374FB7B}" type="presOf" srcId="{D4C347CF-ED79-4B5D-A269-F11B25D405AB}" destId="{F0B13DC4-82B6-4F3D-AA9E-C3FF769484BB}" srcOrd="0" destOrd="0" presId="urn:microsoft.com/office/officeart/2005/8/layout/vList3"/>
    <dgm:cxn modelId="{B6F9E850-0EED-472B-A552-20EF8CD588BE}" srcId="{83736C54-CE12-41AB-B031-008974E9CF3B}" destId="{D4C347CF-ED79-4B5D-A269-F11B25D405AB}" srcOrd="2" destOrd="0" parTransId="{FFB0B50D-47AA-426D-94D7-712BB386A942}" sibTransId="{164739FE-CA6F-4452-A72E-D68FF0424C09}"/>
    <dgm:cxn modelId="{F351AB5F-5B57-4C3F-BF75-8ECE4B63D190}" srcId="{83736C54-CE12-41AB-B031-008974E9CF3B}" destId="{CD2CBBBA-0467-41C3-BD3F-58ED20967414}" srcOrd="0" destOrd="0" parTransId="{BB33578B-E142-4B54-97C3-CBD26BA5AC13}" sibTransId="{67C8BEEE-DAD4-4A5E-B470-F924377ED8C7}"/>
    <dgm:cxn modelId="{516138A1-9966-4901-90A3-EBFC3229382A}" type="presOf" srcId="{7559731E-E400-4E3E-BE52-81F9DA0F0683}" destId="{A26CF678-95EE-4590-BABB-AE3E9B72C3A2}" srcOrd="0" destOrd="0" presId="urn:microsoft.com/office/officeart/2005/8/layout/vList3"/>
    <dgm:cxn modelId="{8A6CDB84-D3F0-4800-B883-E7550E8F7580}" srcId="{CD2CBBBA-0467-41C3-BD3F-58ED20967414}" destId="{CF023746-C9F1-4C0B-B467-4AA49763CD66}" srcOrd="2" destOrd="0" parTransId="{74A5255C-1F4F-40AE-81FA-679BFDA5EDFB}" sibTransId="{D92AB647-D34D-476E-96C2-BF811775BFD7}"/>
    <dgm:cxn modelId="{EA90955E-285C-4E97-9881-9F80F8983309}" type="presOf" srcId="{A6C40862-24CB-4143-A4B4-5A14276D86DE}" destId="{A26CF678-95EE-4590-BABB-AE3E9B72C3A2}" srcOrd="0" destOrd="2" presId="urn:microsoft.com/office/officeart/2005/8/layout/vList3"/>
    <dgm:cxn modelId="{0D531EC1-D73C-4DE2-9A83-8E01004A511B}" type="presOf" srcId="{CF023746-C9F1-4C0B-B467-4AA49763CD66}" destId="{27D5F896-134C-4A5F-869B-EA6477037F39}" srcOrd="0" destOrd="3" presId="urn:microsoft.com/office/officeart/2005/8/layout/vList3"/>
    <dgm:cxn modelId="{E2DC9DD7-2CA4-4090-A914-0DEEA0065FFD}" srcId="{D4C347CF-ED79-4B5D-A269-F11B25D405AB}" destId="{98C3C91B-3F80-4D89-A2AB-63B56C410F42}" srcOrd="0" destOrd="0" parTransId="{1375B330-B5B1-4D29-9235-6BCFB3595507}" sibTransId="{61A6BD9B-68A5-4B37-AC91-156AF88AD345}"/>
    <dgm:cxn modelId="{8E27844C-2863-4752-8BAF-BE4AF4B1239D}" type="presOf" srcId="{851B035B-E4FB-4924-99B5-1E40986C771C}" destId="{F0B13DC4-82B6-4F3D-AA9E-C3FF769484BB}" srcOrd="0" destOrd="2" presId="urn:microsoft.com/office/officeart/2005/8/layout/vList3"/>
    <dgm:cxn modelId="{2DD29C80-DB83-4D21-AEFA-BFEF48869260}" type="presOf" srcId="{AE2AB82F-5B6D-4EF1-BDD0-08B12CF1C413}" destId="{27D5F896-134C-4A5F-869B-EA6477037F39}" srcOrd="0" destOrd="1" presId="urn:microsoft.com/office/officeart/2005/8/layout/vList3"/>
    <dgm:cxn modelId="{71C24137-9C72-4031-BBE0-E0523B665270}" srcId="{7559731E-E400-4E3E-BE52-81F9DA0F0683}" destId="{83AD37EB-0395-4F92-84A2-572F950A958E}" srcOrd="0" destOrd="0" parTransId="{7014095C-8259-436E-A8DD-E0BDD9378514}" sibTransId="{7DE83CE5-5909-49DE-A89B-FA467FDE6F67}"/>
    <dgm:cxn modelId="{09A584D6-2430-44C4-8FFA-2D72D6B69C53}" srcId="{CD2CBBBA-0467-41C3-BD3F-58ED20967414}" destId="{AE2AB82F-5B6D-4EF1-BDD0-08B12CF1C413}" srcOrd="0" destOrd="0" parTransId="{0974279B-3FF0-474A-8757-2E4EDBFDA8E3}" sibTransId="{74C294C8-D9D6-4BBC-8269-01931330CECE}"/>
    <dgm:cxn modelId="{83018616-F9B4-412F-A43C-BF80BABEC3B6}" srcId="{CD2CBBBA-0467-41C3-BD3F-58ED20967414}" destId="{090C5213-9546-4DB7-A1CD-C08D56843053}" srcOrd="1" destOrd="0" parTransId="{852402AB-00EB-440E-AE19-A6B6241A385E}" sibTransId="{F9E0027A-7621-4AD7-AE51-8558F7C0FBC8}"/>
    <dgm:cxn modelId="{5395170D-187A-4759-B987-3EAFFE05CB60}" type="presOf" srcId="{5A9C5285-21C6-4C2A-9F9D-E220A35558BC}" destId="{F0B13DC4-82B6-4F3D-AA9E-C3FF769484BB}" srcOrd="0" destOrd="3" presId="urn:microsoft.com/office/officeart/2005/8/layout/vList3"/>
    <dgm:cxn modelId="{13627478-7E7A-4E42-B644-60E4B157A9E4}" type="presOf" srcId="{CB10B114-DA5D-4B5A-B733-6203003B24F9}" destId="{A26CF678-95EE-4590-BABB-AE3E9B72C3A2}" srcOrd="0" destOrd="3" presId="urn:microsoft.com/office/officeart/2005/8/layout/vList3"/>
    <dgm:cxn modelId="{BB63A05B-75B4-4186-8A3C-015C48922AB3}" type="presOf" srcId="{98C3C91B-3F80-4D89-A2AB-63B56C410F42}" destId="{F0B13DC4-82B6-4F3D-AA9E-C3FF769484BB}" srcOrd="0" destOrd="1" presId="urn:microsoft.com/office/officeart/2005/8/layout/vList3"/>
    <dgm:cxn modelId="{4C69F4E5-AE57-4752-A063-7AA9A6F0621A}" type="presOf" srcId="{090C5213-9546-4DB7-A1CD-C08D56843053}" destId="{27D5F896-134C-4A5F-869B-EA6477037F39}" srcOrd="0" destOrd="2" presId="urn:microsoft.com/office/officeart/2005/8/layout/vList3"/>
    <dgm:cxn modelId="{098C0E24-830C-49A0-8AAF-25C0651E3C8B}" type="presOf" srcId="{83736C54-CE12-41AB-B031-008974E9CF3B}" destId="{C55DA771-6546-46AA-909F-1C8815A86758}" srcOrd="0" destOrd="0" presId="urn:microsoft.com/office/officeart/2005/8/layout/vList3"/>
    <dgm:cxn modelId="{093B3827-3FD5-4AA3-87CD-19081361E4F2}" type="presOf" srcId="{83AD37EB-0395-4F92-84A2-572F950A958E}" destId="{A26CF678-95EE-4590-BABB-AE3E9B72C3A2}" srcOrd="0" destOrd="1" presId="urn:microsoft.com/office/officeart/2005/8/layout/vList3"/>
    <dgm:cxn modelId="{195FA444-CE84-480C-90F2-15F31785EF11}" type="presParOf" srcId="{C55DA771-6546-46AA-909F-1C8815A86758}" destId="{A351F6A8-6457-48FB-97FB-E630CD2955B8}" srcOrd="0" destOrd="0" presId="urn:microsoft.com/office/officeart/2005/8/layout/vList3"/>
    <dgm:cxn modelId="{F0ABBB40-94CF-4FC8-9212-7B5F75CEA6D9}" type="presParOf" srcId="{A351F6A8-6457-48FB-97FB-E630CD2955B8}" destId="{6F145088-FCA9-4BB6-959C-FCBA362EFE9B}" srcOrd="0" destOrd="0" presId="urn:microsoft.com/office/officeart/2005/8/layout/vList3"/>
    <dgm:cxn modelId="{DA7DC27C-D634-4275-899C-305C06D8CC2F}" type="presParOf" srcId="{A351F6A8-6457-48FB-97FB-E630CD2955B8}" destId="{27D5F896-134C-4A5F-869B-EA6477037F39}" srcOrd="1" destOrd="0" presId="urn:microsoft.com/office/officeart/2005/8/layout/vList3"/>
    <dgm:cxn modelId="{144471B1-5FE2-4C45-84F2-02F939B644E7}" type="presParOf" srcId="{C55DA771-6546-46AA-909F-1C8815A86758}" destId="{04CF9A65-19DC-4873-A509-1AB2ABC80033}" srcOrd="1" destOrd="0" presId="urn:microsoft.com/office/officeart/2005/8/layout/vList3"/>
    <dgm:cxn modelId="{1A4B815C-0A3A-42AD-A995-188D593D379D}" type="presParOf" srcId="{C55DA771-6546-46AA-909F-1C8815A86758}" destId="{464132FA-668D-43CF-A378-678A10C0ADF2}" srcOrd="2" destOrd="0" presId="urn:microsoft.com/office/officeart/2005/8/layout/vList3"/>
    <dgm:cxn modelId="{B88810D9-2F4C-4343-B45B-FC1D6587BBBD}" type="presParOf" srcId="{464132FA-668D-43CF-A378-678A10C0ADF2}" destId="{1F6706EE-D92C-49A8-8FDC-A7A48B35569D}" srcOrd="0" destOrd="0" presId="urn:microsoft.com/office/officeart/2005/8/layout/vList3"/>
    <dgm:cxn modelId="{D3FC2561-0882-4F5C-BB46-07FBBBDFEBDC}" type="presParOf" srcId="{464132FA-668D-43CF-A378-678A10C0ADF2}" destId="{A26CF678-95EE-4590-BABB-AE3E9B72C3A2}" srcOrd="1" destOrd="0" presId="urn:microsoft.com/office/officeart/2005/8/layout/vList3"/>
    <dgm:cxn modelId="{FEB155A1-4EE7-40CA-9BBC-20409B9EEFCE}" type="presParOf" srcId="{C55DA771-6546-46AA-909F-1C8815A86758}" destId="{7BFBB2CC-A98E-4461-9B23-E5CA743438FE}" srcOrd="3" destOrd="0" presId="urn:microsoft.com/office/officeart/2005/8/layout/vList3"/>
    <dgm:cxn modelId="{D3D08439-014A-42B8-A1F1-9A92C86A731C}" type="presParOf" srcId="{C55DA771-6546-46AA-909F-1C8815A86758}" destId="{CB58E449-13CF-4FB3-BC09-3F9BB18749A0}" srcOrd="4" destOrd="0" presId="urn:microsoft.com/office/officeart/2005/8/layout/vList3"/>
    <dgm:cxn modelId="{C5BA43E2-A274-4999-BB9E-3FAEF55026EA}" type="presParOf" srcId="{CB58E449-13CF-4FB3-BC09-3F9BB18749A0}" destId="{0FE9B8A4-6991-4492-9F1B-355814ED3DB6}" srcOrd="0" destOrd="0" presId="urn:microsoft.com/office/officeart/2005/8/layout/vList3"/>
    <dgm:cxn modelId="{EB142A67-9858-4411-B6B6-898A3DB635FF}" type="presParOf" srcId="{CB58E449-13CF-4FB3-BC09-3F9BB18749A0}" destId="{F0B13DC4-82B6-4F3D-AA9E-C3FF769484B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12150BB-C8D6-4349-AA0C-EDBFC326EEA8}" type="doc">
      <dgm:prSet loTypeId="urn:microsoft.com/office/officeart/2005/8/layout/cycle2" loCatId="cycle" qsTypeId="urn:microsoft.com/office/officeart/2005/8/quickstyle/3d2" qsCatId="3D" csTypeId="urn:microsoft.com/office/officeart/2005/8/colors/accent2_2" csCatId="accent2" phldr="1"/>
      <dgm:spPr/>
      <dgm:t>
        <a:bodyPr/>
        <a:lstStyle/>
        <a:p>
          <a:endParaRPr lang="es-EC"/>
        </a:p>
      </dgm:t>
    </dgm:pt>
    <dgm:pt modelId="{34EF196B-10EB-4D35-ADC9-F580A4593D41}">
      <dgm:prSet phldrT="[Text]" custT="1"/>
      <dgm:spPr/>
      <dgm:t>
        <a:bodyPr/>
        <a:lstStyle/>
        <a:p>
          <a:r>
            <a:rPr lang="es-EC" sz="800" dirty="0" smtClean="0"/>
            <a:t>Empresas gubernamentales y no gubernamentales</a:t>
          </a:r>
          <a:endParaRPr lang="es-EC" sz="800" dirty="0"/>
        </a:p>
      </dgm:t>
    </dgm:pt>
    <dgm:pt modelId="{3FB8C3CC-790C-4BAE-B03D-85B2387BB696}" type="parTrans" cxnId="{22AC1C3F-7828-4F3D-9C94-7425620A00D6}">
      <dgm:prSet/>
      <dgm:spPr/>
      <dgm:t>
        <a:bodyPr/>
        <a:lstStyle/>
        <a:p>
          <a:endParaRPr lang="es-EC" sz="800"/>
        </a:p>
      </dgm:t>
    </dgm:pt>
    <dgm:pt modelId="{76E184C9-61EC-45A8-A2F7-4378A06ECB71}" type="sibTrans" cxnId="{22AC1C3F-7828-4F3D-9C94-7425620A00D6}">
      <dgm:prSet custT="1"/>
      <dgm:spPr/>
      <dgm:t>
        <a:bodyPr/>
        <a:lstStyle/>
        <a:p>
          <a:endParaRPr lang="es-EC" sz="800"/>
        </a:p>
      </dgm:t>
    </dgm:pt>
    <dgm:pt modelId="{D8BD7101-EBBA-48BA-BFB7-563BB625F9F7}">
      <dgm:prSet phldrT="[Text]" custT="1"/>
      <dgm:spPr/>
      <dgm:t>
        <a:bodyPr/>
        <a:lstStyle/>
        <a:p>
          <a:r>
            <a:rPr lang="es-EC" sz="800" dirty="0" smtClean="0"/>
            <a:t>Dedicadas a importación y/o exportación</a:t>
          </a:r>
          <a:endParaRPr lang="es-EC" sz="800" dirty="0"/>
        </a:p>
      </dgm:t>
    </dgm:pt>
    <dgm:pt modelId="{7CB4DB72-FE33-4D16-9DB1-B6570F2B438F}" type="parTrans" cxnId="{9B6B0380-C113-4EAA-9DB3-73F02795EAB2}">
      <dgm:prSet/>
      <dgm:spPr/>
      <dgm:t>
        <a:bodyPr/>
        <a:lstStyle/>
        <a:p>
          <a:endParaRPr lang="es-EC" sz="800"/>
        </a:p>
      </dgm:t>
    </dgm:pt>
    <dgm:pt modelId="{0FD321D8-B490-4D0A-B606-B72171C48261}" type="sibTrans" cxnId="{9B6B0380-C113-4EAA-9DB3-73F02795EAB2}">
      <dgm:prSet custT="1"/>
      <dgm:spPr/>
      <dgm:t>
        <a:bodyPr/>
        <a:lstStyle/>
        <a:p>
          <a:endParaRPr lang="es-EC" sz="800"/>
        </a:p>
      </dgm:t>
    </dgm:pt>
    <dgm:pt modelId="{DEA81A6A-C0DF-4205-BDBC-25A0A50DE0CD}">
      <dgm:prSet phldrT="[Text]" custT="1"/>
      <dgm:spPr/>
      <dgm:t>
        <a:bodyPr/>
        <a:lstStyle/>
        <a:p>
          <a:r>
            <a:rPr lang="es-EC" sz="800" dirty="0" smtClean="0"/>
            <a:t>Empresa del Estado que reciben subvenciones </a:t>
          </a:r>
          <a:endParaRPr lang="es-EC" sz="800" dirty="0"/>
        </a:p>
      </dgm:t>
    </dgm:pt>
    <dgm:pt modelId="{847B2133-8382-4636-9DD5-330D5A53AF85}" type="parTrans" cxnId="{C0CEC481-8456-4280-A602-07355F91D657}">
      <dgm:prSet/>
      <dgm:spPr/>
      <dgm:t>
        <a:bodyPr/>
        <a:lstStyle/>
        <a:p>
          <a:endParaRPr lang="es-EC" sz="800"/>
        </a:p>
      </dgm:t>
    </dgm:pt>
    <dgm:pt modelId="{5DA3CAEF-27FC-4B5E-8884-B77B31A97DB2}" type="sibTrans" cxnId="{C0CEC481-8456-4280-A602-07355F91D657}">
      <dgm:prSet custT="1"/>
      <dgm:spPr/>
      <dgm:t>
        <a:bodyPr/>
        <a:lstStyle/>
        <a:p>
          <a:endParaRPr lang="es-EC" sz="800"/>
        </a:p>
      </dgm:t>
    </dgm:pt>
    <dgm:pt modelId="{CA508C01-CEBD-4461-9AB9-F0D93160026B}">
      <dgm:prSet phldrT="[Text]" custT="1"/>
      <dgm:spPr/>
      <dgm:t>
        <a:bodyPr/>
        <a:lstStyle/>
        <a:p>
          <a:r>
            <a:rPr lang="es-EC" sz="800" dirty="0" smtClean="0"/>
            <a:t>Empresa ecuatoriana Unidad de Almacenamiento UNA EP</a:t>
          </a:r>
          <a:endParaRPr lang="es-EC" sz="800" dirty="0"/>
        </a:p>
      </dgm:t>
    </dgm:pt>
    <dgm:pt modelId="{08A1CE89-A997-4FE1-9E12-CEC1EF31FFD6}" type="parTrans" cxnId="{E27F7528-17CF-4C1D-86FA-512C01E295A9}">
      <dgm:prSet/>
      <dgm:spPr/>
      <dgm:t>
        <a:bodyPr/>
        <a:lstStyle/>
        <a:p>
          <a:endParaRPr lang="es-EC" sz="800"/>
        </a:p>
      </dgm:t>
    </dgm:pt>
    <dgm:pt modelId="{EDA5C4B7-B90E-4E03-9C3C-6361E07DA72D}" type="sibTrans" cxnId="{E27F7528-17CF-4C1D-86FA-512C01E295A9}">
      <dgm:prSet custT="1"/>
      <dgm:spPr/>
      <dgm:t>
        <a:bodyPr/>
        <a:lstStyle/>
        <a:p>
          <a:endParaRPr lang="es-EC" sz="800"/>
        </a:p>
      </dgm:t>
    </dgm:pt>
    <dgm:pt modelId="{1302F6E9-8D38-4A9D-9322-0B35918491B9}" type="pres">
      <dgm:prSet presAssocID="{712150BB-C8D6-4349-AA0C-EDBFC326EEA8}" presName="cycle" presStyleCnt="0">
        <dgm:presLayoutVars>
          <dgm:dir/>
          <dgm:resizeHandles val="exact"/>
        </dgm:presLayoutVars>
      </dgm:prSet>
      <dgm:spPr/>
      <dgm:t>
        <a:bodyPr/>
        <a:lstStyle/>
        <a:p>
          <a:endParaRPr lang="es-EC"/>
        </a:p>
      </dgm:t>
    </dgm:pt>
    <dgm:pt modelId="{9D0D8127-4310-4FE1-A5D7-DF8519BC736A}" type="pres">
      <dgm:prSet presAssocID="{34EF196B-10EB-4D35-ADC9-F580A4593D41}" presName="node" presStyleLbl="node1" presStyleIdx="0" presStyleCnt="4" custScaleX="144342">
        <dgm:presLayoutVars>
          <dgm:bulletEnabled val="1"/>
        </dgm:presLayoutVars>
      </dgm:prSet>
      <dgm:spPr/>
      <dgm:t>
        <a:bodyPr/>
        <a:lstStyle/>
        <a:p>
          <a:endParaRPr lang="es-EC"/>
        </a:p>
      </dgm:t>
    </dgm:pt>
    <dgm:pt modelId="{B1E08FF0-7692-4B99-8804-1FAA76694B29}" type="pres">
      <dgm:prSet presAssocID="{76E184C9-61EC-45A8-A2F7-4378A06ECB71}" presName="sibTrans" presStyleLbl="sibTrans2D1" presStyleIdx="0" presStyleCnt="4"/>
      <dgm:spPr/>
      <dgm:t>
        <a:bodyPr/>
        <a:lstStyle/>
        <a:p>
          <a:endParaRPr lang="es-EC"/>
        </a:p>
      </dgm:t>
    </dgm:pt>
    <dgm:pt modelId="{03DEE731-C026-497F-911D-A1821D529E9A}" type="pres">
      <dgm:prSet presAssocID="{76E184C9-61EC-45A8-A2F7-4378A06ECB71}" presName="connectorText" presStyleLbl="sibTrans2D1" presStyleIdx="0" presStyleCnt="4"/>
      <dgm:spPr/>
      <dgm:t>
        <a:bodyPr/>
        <a:lstStyle/>
        <a:p>
          <a:endParaRPr lang="es-EC"/>
        </a:p>
      </dgm:t>
    </dgm:pt>
    <dgm:pt modelId="{42D9EFD2-C8FB-4088-BEC2-33268D945536}" type="pres">
      <dgm:prSet presAssocID="{D8BD7101-EBBA-48BA-BFB7-563BB625F9F7}" presName="node" presStyleLbl="node1" presStyleIdx="1" presStyleCnt="4" custScaleX="145833">
        <dgm:presLayoutVars>
          <dgm:bulletEnabled val="1"/>
        </dgm:presLayoutVars>
      </dgm:prSet>
      <dgm:spPr/>
      <dgm:t>
        <a:bodyPr/>
        <a:lstStyle/>
        <a:p>
          <a:endParaRPr lang="es-EC"/>
        </a:p>
      </dgm:t>
    </dgm:pt>
    <dgm:pt modelId="{CD0FD081-A270-4DB1-AD14-B39424C60F23}" type="pres">
      <dgm:prSet presAssocID="{0FD321D8-B490-4D0A-B606-B72171C48261}" presName="sibTrans" presStyleLbl="sibTrans2D1" presStyleIdx="1" presStyleCnt="4"/>
      <dgm:spPr/>
      <dgm:t>
        <a:bodyPr/>
        <a:lstStyle/>
        <a:p>
          <a:endParaRPr lang="es-EC"/>
        </a:p>
      </dgm:t>
    </dgm:pt>
    <dgm:pt modelId="{A0C91C3C-DD9C-4A47-B8E2-62F0B5F9104C}" type="pres">
      <dgm:prSet presAssocID="{0FD321D8-B490-4D0A-B606-B72171C48261}" presName="connectorText" presStyleLbl="sibTrans2D1" presStyleIdx="1" presStyleCnt="4"/>
      <dgm:spPr/>
      <dgm:t>
        <a:bodyPr/>
        <a:lstStyle/>
        <a:p>
          <a:endParaRPr lang="es-EC"/>
        </a:p>
      </dgm:t>
    </dgm:pt>
    <dgm:pt modelId="{7F88CD71-1F6A-487B-96B3-B0F68EE4B04F}" type="pres">
      <dgm:prSet presAssocID="{DEA81A6A-C0DF-4205-BDBC-25A0A50DE0CD}" presName="node" presStyleLbl="node1" presStyleIdx="2" presStyleCnt="4" custScaleX="139825">
        <dgm:presLayoutVars>
          <dgm:bulletEnabled val="1"/>
        </dgm:presLayoutVars>
      </dgm:prSet>
      <dgm:spPr/>
      <dgm:t>
        <a:bodyPr/>
        <a:lstStyle/>
        <a:p>
          <a:endParaRPr lang="es-EC"/>
        </a:p>
      </dgm:t>
    </dgm:pt>
    <dgm:pt modelId="{C3DB7F3B-EB31-4633-9908-87DEE8B57148}" type="pres">
      <dgm:prSet presAssocID="{5DA3CAEF-27FC-4B5E-8884-B77B31A97DB2}" presName="sibTrans" presStyleLbl="sibTrans2D1" presStyleIdx="2" presStyleCnt="4"/>
      <dgm:spPr/>
      <dgm:t>
        <a:bodyPr/>
        <a:lstStyle/>
        <a:p>
          <a:endParaRPr lang="es-EC"/>
        </a:p>
      </dgm:t>
    </dgm:pt>
    <dgm:pt modelId="{242FE1B8-2B5C-4AAF-9213-2F9A3B528F67}" type="pres">
      <dgm:prSet presAssocID="{5DA3CAEF-27FC-4B5E-8884-B77B31A97DB2}" presName="connectorText" presStyleLbl="sibTrans2D1" presStyleIdx="2" presStyleCnt="4"/>
      <dgm:spPr/>
      <dgm:t>
        <a:bodyPr/>
        <a:lstStyle/>
        <a:p>
          <a:endParaRPr lang="es-EC"/>
        </a:p>
      </dgm:t>
    </dgm:pt>
    <dgm:pt modelId="{102FC2A9-DF66-4512-A89A-DEACA60F0DEC}" type="pres">
      <dgm:prSet presAssocID="{CA508C01-CEBD-4461-9AB9-F0D93160026B}" presName="node" presStyleLbl="node1" presStyleIdx="3" presStyleCnt="4" custScaleX="154866">
        <dgm:presLayoutVars>
          <dgm:bulletEnabled val="1"/>
        </dgm:presLayoutVars>
      </dgm:prSet>
      <dgm:spPr/>
      <dgm:t>
        <a:bodyPr/>
        <a:lstStyle/>
        <a:p>
          <a:endParaRPr lang="es-EC"/>
        </a:p>
      </dgm:t>
    </dgm:pt>
    <dgm:pt modelId="{2FC2C6BE-21B1-400F-A4AA-C68013DAF605}" type="pres">
      <dgm:prSet presAssocID="{EDA5C4B7-B90E-4E03-9C3C-6361E07DA72D}" presName="sibTrans" presStyleLbl="sibTrans2D1" presStyleIdx="3" presStyleCnt="4"/>
      <dgm:spPr/>
      <dgm:t>
        <a:bodyPr/>
        <a:lstStyle/>
        <a:p>
          <a:endParaRPr lang="es-EC"/>
        </a:p>
      </dgm:t>
    </dgm:pt>
    <dgm:pt modelId="{BAB7121C-9F7D-40B8-A628-5AC40D5A36A9}" type="pres">
      <dgm:prSet presAssocID="{EDA5C4B7-B90E-4E03-9C3C-6361E07DA72D}" presName="connectorText" presStyleLbl="sibTrans2D1" presStyleIdx="3" presStyleCnt="4"/>
      <dgm:spPr/>
      <dgm:t>
        <a:bodyPr/>
        <a:lstStyle/>
        <a:p>
          <a:endParaRPr lang="es-EC"/>
        </a:p>
      </dgm:t>
    </dgm:pt>
  </dgm:ptLst>
  <dgm:cxnLst>
    <dgm:cxn modelId="{A9B29B5C-BC8C-4CA5-9A79-1CC791317BC9}" type="presOf" srcId="{76E184C9-61EC-45A8-A2F7-4378A06ECB71}" destId="{03DEE731-C026-497F-911D-A1821D529E9A}" srcOrd="1" destOrd="0" presId="urn:microsoft.com/office/officeart/2005/8/layout/cycle2"/>
    <dgm:cxn modelId="{CDA44D43-6E3E-4653-89C5-85DD747A0088}" type="presOf" srcId="{5DA3CAEF-27FC-4B5E-8884-B77B31A97DB2}" destId="{242FE1B8-2B5C-4AAF-9213-2F9A3B528F67}" srcOrd="1" destOrd="0" presId="urn:microsoft.com/office/officeart/2005/8/layout/cycle2"/>
    <dgm:cxn modelId="{B65B6F4D-7E70-4A7E-91CB-968F115EE9E2}" type="presOf" srcId="{EDA5C4B7-B90E-4E03-9C3C-6361E07DA72D}" destId="{BAB7121C-9F7D-40B8-A628-5AC40D5A36A9}" srcOrd="1" destOrd="0" presId="urn:microsoft.com/office/officeart/2005/8/layout/cycle2"/>
    <dgm:cxn modelId="{E27F7528-17CF-4C1D-86FA-512C01E295A9}" srcId="{712150BB-C8D6-4349-AA0C-EDBFC326EEA8}" destId="{CA508C01-CEBD-4461-9AB9-F0D93160026B}" srcOrd="3" destOrd="0" parTransId="{08A1CE89-A997-4FE1-9E12-CEC1EF31FFD6}" sibTransId="{EDA5C4B7-B90E-4E03-9C3C-6361E07DA72D}"/>
    <dgm:cxn modelId="{66892D47-1F35-4C28-9469-2045F6CC7D06}" type="presOf" srcId="{76E184C9-61EC-45A8-A2F7-4378A06ECB71}" destId="{B1E08FF0-7692-4B99-8804-1FAA76694B29}" srcOrd="0" destOrd="0" presId="urn:microsoft.com/office/officeart/2005/8/layout/cycle2"/>
    <dgm:cxn modelId="{C0CEC481-8456-4280-A602-07355F91D657}" srcId="{712150BB-C8D6-4349-AA0C-EDBFC326EEA8}" destId="{DEA81A6A-C0DF-4205-BDBC-25A0A50DE0CD}" srcOrd="2" destOrd="0" parTransId="{847B2133-8382-4636-9DD5-330D5A53AF85}" sibTransId="{5DA3CAEF-27FC-4B5E-8884-B77B31A97DB2}"/>
    <dgm:cxn modelId="{63D83DC5-413C-4EA5-AAF3-F10EFC09714E}" type="presOf" srcId="{34EF196B-10EB-4D35-ADC9-F580A4593D41}" destId="{9D0D8127-4310-4FE1-A5D7-DF8519BC736A}" srcOrd="0" destOrd="0" presId="urn:microsoft.com/office/officeart/2005/8/layout/cycle2"/>
    <dgm:cxn modelId="{5A73D493-5CA6-4EB3-84E2-4B494A2348B2}" type="presOf" srcId="{5DA3CAEF-27FC-4B5E-8884-B77B31A97DB2}" destId="{C3DB7F3B-EB31-4633-9908-87DEE8B57148}" srcOrd="0" destOrd="0" presId="urn:microsoft.com/office/officeart/2005/8/layout/cycle2"/>
    <dgm:cxn modelId="{CC71EA7B-07D2-4640-A8CE-2649D5D721F5}" type="presOf" srcId="{D8BD7101-EBBA-48BA-BFB7-563BB625F9F7}" destId="{42D9EFD2-C8FB-4088-BEC2-33268D945536}" srcOrd="0" destOrd="0" presId="urn:microsoft.com/office/officeart/2005/8/layout/cycle2"/>
    <dgm:cxn modelId="{663EC427-1595-421E-BE32-4250C0F95A84}" type="presOf" srcId="{DEA81A6A-C0DF-4205-BDBC-25A0A50DE0CD}" destId="{7F88CD71-1F6A-487B-96B3-B0F68EE4B04F}" srcOrd="0" destOrd="0" presId="urn:microsoft.com/office/officeart/2005/8/layout/cycle2"/>
    <dgm:cxn modelId="{7282B98F-A99B-410A-8C89-40AA3F01028E}" type="presOf" srcId="{CA508C01-CEBD-4461-9AB9-F0D93160026B}" destId="{102FC2A9-DF66-4512-A89A-DEACA60F0DEC}" srcOrd="0" destOrd="0" presId="urn:microsoft.com/office/officeart/2005/8/layout/cycle2"/>
    <dgm:cxn modelId="{8764CE89-E607-4BB0-B3A3-DFD1257D3F2A}" type="presOf" srcId="{712150BB-C8D6-4349-AA0C-EDBFC326EEA8}" destId="{1302F6E9-8D38-4A9D-9322-0B35918491B9}" srcOrd="0" destOrd="0" presId="urn:microsoft.com/office/officeart/2005/8/layout/cycle2"/>
    <dgm:cxn modelId="{22AC1C3F-7828-4F3D-9C94-7425620A00D6}" srcId="{712150BB-C8D6-4349-AA0C-EDBFC326EEA8}" destId="{34EF196B-10EB-4D35-ADC9-F580A4593D41}" srcOrd="0" destOrd="0" parTransId="{3FB8C3CC-790C-4BAE-B03D-85B2387BB696}" sibTransId="{76E184C9-61EC-45A8-A2F7-4378A06ECB71}"/>
    <dgm:cxn modelId="{52DAB9C1-03E7-4695-9F6D-D0CF5A673602}" type="presOf" srcId="{0FD321D8-B490-4D0A-B606-B72171C48261}" destId="{CD0FD081-A270-4DB1-AD14-B39424C60F23}" srcOrd="0" destOrd="0" presId="urn:microsoft.com/office/officeart/2005/8/layout/cycle2"/>
    <dgm:cxn modelId="{1A4D0D34-2B2C-443A-B772-23356361C848}" type="presOf" srcId="{EDA5C4B7-B90E-4E03-9C3C-6361E07DA72D}" destId="{2FC2C6BE-21B1-400F-A4AA-C68013DAF605}" srcOrd="0" destOrd="0" presId="urn:microsoft.com/office/officeart/2005/8/layout/cycle2"/>
    <dgm:cxn modelId="{9B6B0380-C113-4EAA-9DB3-73F02795EAB2}" srcId="{712150BB-C8D6-4349-AA0C-EDBFC326EEA8}" destId="{D8BD7101-EBBA-48BA-BFB7-563BB625F9F7}" srcOrd="1" destOrd="0" parTransId="{7CB4DB72-FE33-4D16-9DB1-B6570F2B438F}" sibTransId="{0FD321D8-B490-4D0A-B606-B72171C48261}"/>
    <dgm:cxn modelId="{148FEE14-FC0C-402D-9659-FB7521D1CC19}" type="presOf" srcId="{0FD321D8-B490-4D0A-B606-B72171C48261}" destId="{A0C91C3C-DD9C-4A47-B8E2-62F0B5F9104C}" srcOrd="1" destOrd="0" presId="urn:microsoft.com/office/officeart/2005/8/layout/cycle2"/>
    <dgm:cxn modelId="{4B808AAD-FAAB-44FF-B356-A50D9A933EC3}" type="presParOf" srcId="{1302F6E9-8D38-4A9D-9322-0B35918491B9}" destId="{9D0D8127-4310-4FE1-A5D7-DF8519BC736A}" srcOrd="0" destOrd="0" presId="urn:microsoft.com/office/officeart/2005/8/layout/cycle2"/>
    <dgm:cxn modelId="{6F472863-6076-4E70-8E8E-53B1563A518A}" type="presParOf" srcId="{1302F6E9-8D38-4A9D-9322-0B35918491B9}" destId="{B1E08FF0-7692-4B99-8804-1FAA76694B29}" srcOrd="1" destOrd="0" presId="urn:microsoft.com/office/officeart/2005/8/layout/cycle2"/>
    <dgm:cxn modelId="{CD3F2D4F-3DB0-4020-92B4-039B11E94172}" type="presParOf" srcId="{B1E08FF0-7692-4B99-8804-1FAA76694B29}" destId="{03DEE731-C026-497F-911D-A1821D529E9A}" srcOrd="0" destOrd="0" presId="urn:microsoft.com/office/officeart/2005/8/layout/cycle2"/>
    <dgm:cxn modelId="{CC38D018-2A22-4A33-90C3-2A65F063375A}" type="presParOf" srcId="{1302F6E9-8D38-4A9D-9322-0B35918491B9}" destId="{42D9EFD2-C8FB-4088-BEC2-33268D945536}" srcOrd="2" destOrd="0" presId="urn:microsoft.com/office/officeart/2005/8/layout/cycle2"/>
    <dgm:cxn modelId="{4272EBA9-7BF9-4347-8FB4-742EAE01A062}" type="presParOf" srcId="{1302F6E9-8D38-4A9D-9322-0B35918491B9}" destId="{CD0FD081-A270-4DB1-AD14-B39424C60F23}" srcOrd="3" destOrd="0" presId="urn:microsoft.com/office/officeart/2005/8/layout/cycle2"/>
    <dgm:cxn modelId="{3279916A-0CAE-4443-983D-34F0EFE5733D}" type="presParOf" srcId="{CD0FD081-A270-4DB1-AD14-B39424C60F23}" destId="{A0C91C3C-DD9C-4A47-B8E2-62F0B5F9104C}" srcOrd="0" destOrd="0" presId="urn:microsoft.com/office/officeart/2005/8/layout/cycle2"/>
    <dgm:cxn modelId="{07241167-E47F-4B69-88B8-64268A355369}" type="presParOf" srcId="{1302F6E9-8D38-4A9D-9322-0B35918491B9}" destId="{7F88CD71-1F6A-487B-96B3-B0F68EE4B04F}" srcOrd="4" destOrd="0" presId="urn:microsoft.com/office/officeart/2005/8/layout/cycle2"/>
    <dgm:cxn modelId="{1B77AFE3-AE27-4E9C-9C55-9EC060BF69DD}" type="presParOf" srcId="{1302F6E9-8D38-4A9D-9322-0B35918491B9}" destId="{C3DB7F3B-EB31-4633-9908-87DEE8B57148}" srcOrd="5" destOrd="0" presId="urn:microsoft.com/office/officeart/2005/8/layout/cycle2"/>
    <dgm:cxn modelId="{0D6CB016-4D35-44A1-BDCA-F106BE53DA15}" type="presParOf" srcId="{C3DB7F3B-EB31-4633-9908-87DEE8B57148}" destId="{242FE1B8-2B5C-4AAF-9213-2F9A3B528F67}" srcOrd="0" destOrd="0" presId="urn:microsoft.com/office/officeart/2005/8/layout/cycle2"/>
    <dgm:cxn modelId="{091F8C6C-8B49-4CDB-93E4-2C209EC4881C}" type="presParOf" srcId="{1302F6E9-8D38-4A9D-9322-0B35918491B9}" destId="{102FC2A9-DF66-4512-A89A-DEACA60F0DEC}" srcOrd="6" destOrd="0" presId="urn:microsoft.com/office/officeart/2005/8/layout/cycle2"/>
    <dgm:cxn modelId="{ABD6C4CA-3758-4F21-8D3C-F3F9E32A08FA}" type="presParOf" srcId="{1302F6E9-8D38-4A9D-9322-0B35918491B9}" destId="{2FC2C6BE-21B1-400F-A4AA-C68013DAF605}" srcOrd="7" destOrd="0" presId="urn:microsoft.com/office/officeart/2005/8/layout/cycle2"/>
    <dgm:cxn modelId="{D2E65B0C-1A30-46A7-AAE5-FFBA8A875079}" type="presParOf" srcId="{2FC2C6BE-21B1-400F-A4AA-C68013DAF605}" destId="{BAB7121C-9F7D-40B8-A628-5AC40D5A36A9}" srcOrd="0" destOrd="0" presId="urn:microsoft.com/office/officeart/2005/8/layout/cycle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936F05A-B1AB-41BC-AB46-B112DFE30569}" type="doc">
      <dgm:prSet loTypeId="urn:microsoft.com/office/officeart/2005/8/layout/hList6" loCatId="list" qsTypeId="urn:microsoft.com/office/officeart/2005/8/quickstyle/3d3" qsCatId="3D" csTypeId="urn:microsoft.com/office/officeart/2005/8/colors/accent2_2" csCatId="accent2" phldr="1"/>
      <dgm:spPr/>
      <dgm:t>
        <a:bodyPr/>
        <a:lstStyle/>
        <a:p>
          <a:endParaRPr lang="es-EC"/>
        </a:p>
      </dgm:t>
    </dgm:pt>
    <dgm:pt modelId="{990B9A3F-9B63-49B8-B4DF-BE39EA881015}">
      <dgm:prSet phldrT="[Text]" custT="1"/>
      <dgm:spPr/>
      <dgm:t>
        <a:bodyPr/>
        <a:lstStyle/>
        <a:p>
          <a:r>
            <a:rPr lang="es-EC" sz="900" b="1" dirty="0" smtClean="0"/>
            <a:t>Agricultura, pesca y ganadería</a:t>
          </a:r>
          <a:endParaRPr lang="es-EC" sz="900" b="1" dirty="0"/>
        </a:p>
      </dgm:t>
    </dgm:pt>
    <dgm:pt modelId="{276ACBB5-C1D7-4ED3-B810-6DFF36235F50}" type="parTrans" cxnId="{4AB709D8-A7F9-4D23-BC8C-5596A50ED28F}">
      <dgm:prSet/>
      <dgm:spPr/>
      <dgm:t>
        <a:bodyPr/>
        <a:lstStyle/>
        <a:p>
          <a:endParaRPr lang="es-EC" sz="900"/>
        </a:p>
      </dgm:t>
    </dgm:pt>
    <dgm:pt modelId="{D43B2AF0-E2F9-48A1-959A-A42BD6724D9B}" type="sibTrans" cxnId="{4AB709D8-A7F9-4D23-BC8C-5596A50ED28F}">
      <dgm:prSet/>
      <dgm:spPr/>
      <dgm:t>
        <a:bodyPr/>
        <a:lstStyle/>
        <a:p>
          <a:endParaRPr lang="es-EC" sz="900"/>
        </a:p>
      </dgm:t>
    </dgm:pt>
    <dgm:pt modelId="{C54D51FD-E6C5-44E7-A624-2CB68161C45A}">
      <dgm:prSet phldrT="[Text]" custT="1"/>
      <dgm:spPr/>
      <dgm:t>
        <a:bodyPr/>
        <a:lstStyle/>
        <a:p>
          <a:r>
            <a:rPr lang="es-EC" sz="900" dirty="0" smtClean="0"/>
            <a:t>Política 10.4 alineada al PNBV: </a:t>
          </a:r>
          <a:r>
            <a:rPr lang="es-ES" sz="900" dirty="0" smtClean="0"/>
            <a:t>Impulsar la producción y la productividad de forma sostenible y sustentable, fomentar la inclusión y redistribuir los factores y recursos de la producción en el sector agropecuario, acuícola y pesquero”</a:t>
          </a:r>
          <a:endParaRPr lang="es-EC" sz="900" dirty="0"/>
        </a:p>
      </dgm:t>
    </dgm:pt>
    <dgm:pt modelId="{85302DCD-2386-4A7A-AADB-86C05DCF3402}" type="parTrans" cxnId="{BBE9138B-7688-4A5F-A1C6-1A61449A6369}">
      <dgm:prSet/>
      <dgm:spPr/>
      <dgm:t>
        <a:bodyPr/>
        <a:lstStyle/>
        <a:p>
          <a:endParaRPr lang="es-EC" sz="900"/>
        </a:p>
      </dgm:t>
    </dgm:pt>
    <dgm:pt modelId="{8E824542-F4B5-47C8-A0AB-C5159261F2DD}" type="sibTrans" cxnId="{BBE9138B-7688-4A5F-A1C6-1A61449A6369}">
      <dgm:prSet/>
      <dgm:spPr/>
      <dgm:t>
        <a:bodyPr/>
        <a:lstStyle/>
        <a:p>
          <a:endParaRPr lang="es-EC" sz="900"/>
        </a:p>
      </dgm:t>
    </dgm:pt>
    <dgm:pt modelId="{16F67689-4B37-4F05-888E-A082153188FC}">
      <dgm:prSet phldrT="[Text]" custT="1"/>
      <dgm:spPr/>
      <dgm:t>
        <a:bodyPr/>
        <a:lstStyle/>
        <a:p>
          <a:r>
            <a:rPr lang="es-EC" sz="900" dirty="0" smtClean="0"/>
            <a:t>OMC autoriza la administración de contingentes arancelarios</a:t>
          </a:r>
          <a:endParaRPr lang="es-EC" sz="900" dirty="0"/>
        </a:p>
      </dgm:t>
    </dgm:pt>
    <dgm:pt modelId="{451BFCD2-89D0-4FA0-853B-0FC9DD0C6069}" type="parTrans" cxnId="{852DB767-94C8-4028-B16B-C09864A1184E}">
      <dgm:prSet/>
      <dgm:spPr/>
      <dgm:t>
        <a:bodyPr/>
        <a:lstStyle/>
        <a:p>
          <a:endParaRPr lang="es-EC" sz="900"/>
        </a:p>
      </dgm:t>
    </dgm:pt>
    <dgm:pt modelId="{9BB919B5-E069-49A5-BC23-7A5D6633C415}" type="sibTrans" cxnId="{852DB767-94C8-4028-B16B-C09864A1184E}">
      <dgm:prSet/>
      <dgm:spPr/>
      <dgm:t>
        <a:bodyPr/>
        <a:lstStyle/>
        <a:p>
          <a:endParaRPr lang="es-EC" sz="900"/>
        </a:p>
      </dgm:t>
    </dgm:pt>
    <dgm:pt modelId="{476D4195-5C4C-43A2-AA03-F56B2548A69F}">
      <dgm:prSet phldrT="[Text]" custT="1"/>
      <dgm:spPr/>
      <dgm:t>
        <a:bodyPr/>
        <a:lstStyle/>
        <a:p>
          <a:r>
            <a:rPr lang="es-EC" sz="900" b="1" dirty="0" smtClean="0"/>
            <a:t>Minería</a:t>
          </a:r>
          <a:endParaRPr lang="es-EC" sz="900" b="1" dirty="0"/>
        </a:p>
      </dgm:t>
    </dgm:pt>
    <dgm:pt modelId="{11C0292D-3480-407B-92C4-0B76B601CC4D}" type="parTrans" cxnId="{B26594D3-38F8-4FB0-B2AF-0710DC4061AB}">
      <dgm:prSet/>
      <dgm:spPr/>
      <dgm:t>
        <a:bodyPr/>
        <a:lstStyle/>
        <a:p>
          <a:endParaRPr lang="es-EC" sz="900"/>
        </a:p>
      </dgm:t>
    </dgm:pt>
    <dgm:pt modelId="{4E44DA2C-6104-4109-B3AE-F2E940C62991}" type="sibTrans" cxnId="{B26594D3-38F8-4FB0-B2AF-0710DC4061AB}">
      <dgm:prSet/>
      <dgm:spPr/>
      <dgm:t>
        <a:bodyPr/>
        <a:lstStyle/>
        <a:p>
          <a:endParaRPr lang="es-EC" sz="900"/>
        </a:p>
      </dgm:t>
    </dgm:pt>
    <dgm:pt modelId="{A6CEA29D-90DF-4862-AD82-11B30841F073}">
      <dgm:prSet phldrT="[Text]" custT="1"/>
      <dgm:spPr/>
      <dgm:t>
        <a:bodyPr/>
        <a:lstStyle/>
        <a:p>
          <a:r>
            <a:rPr lang="es-EC" sz="900" dirty="0" smtClean="0"/>
            <a:t>Política 11.2: Industrializar la actividad minera como eje de la transformación de la matriz productiva, en el marco de la gestión estratégica, sostenible, eficiente, soberana, socialmente justa y ambientalmente sustentable</a:t>
          </a:r>
          <a:endParaRPr lang="es-EC" sz="900" dirty="0"/>
        </a:p>
      </dgm:t>
    </dgm:pt>
    <dgm:pt modelId="{4EFA2485-9F5A-4CD3-98F4-7F38090A830E}" type="parTrans" cxnId="{92C511C7-7694-4F67-89F0-F20500E0281D}">
      <dgm:prSet/>
      <dgm:spPr/>
      <dgm:t>
        <a:bodyPr/>
        <a:lstStyle/>
        <a:p>
          <a:endParaRPr lang="es-EC" sz="900"/>
        </a:p>
      </dgm:t>
    </dgm:pt>
    <dgm:pt modelId="{07E24316-7FBB-459F-81F7-F83FC4C13E68}" type="sibTrans" cxnId="{92C511C7-7694-4F67-89F0-F20500E0281D}">
      <dgm:prSet/>
      <dgm:spPr/>
      <dgm:t>
        <a:bodyPr/>
        <a:lstStyle/>
        <a:p>
          <a:endParaRPr lang="es-EC" sz="900"/>
        </a:p>
      </dgm:t>
    </dgm:pt>
    <dgm:pt modelId="{477AC69E-CE38-4575-BC1C-83933E428459}">
      <dgm:prSet phldrT="[Text]" custT="1"/>
      <dgm:spPr/>
      <dgm:t>
        <a:bodyPr/>
        <a:lstStyle/>
        <a:p>
          <a:r>
            <a:rPr lang="es-EC" sz="900" dirty="0" smtClean="0"/>
            <a:t>Ley de Minería del 2009</a:t>
          </a:r>
          <a:endParaRPr lang="es-EC" sz="900" dirty="0"/>
        </a:p>
      </dgm:t>
    </dgm:pt>
    <dgm:pt modelId="{86022807-7A1C-45B3-917D-49AC7DF0F73A}" type="parTrans" cxnId="{C215115A-D06F-4F54-A0E5-3179BC5FFC9C}">
      <dgm:prSet/>
      <dgm:spPr/>
      <dgm:t>
        <a:bodyPr/>
        <a:lstStyle/>
        <a:p>
          <a:endParaRPr lang="es-EC" sz="900"/>
        </a:p>
      </dgm:t>
    </dgm:pt>
    <dgm:pt modelId="{0789CB28-E265-4DFD-A5F5-C44DA7D2B22A}" type="sibTrans" cxnId="{C215115A-D06F-4F54-A0E5-3179BC5FFC9C}">
      <dgm:prSet/>
      <dgm:spPr/>
      <dgm:t>
        <a:bodyPr/>
        <a:lstStyle/>
        <a:p>
          <a:endParaRPr lang="es-EC" sz="900"/>
        </a:p>
      </dgm:t>
    </dgm:pt>
    <dgm:pt modelId="{3E8716B6-93C0-4D52-8FEC-6FADFA193317}">
      <dgm:prSet phldrT="[Text]" custT="1"/>
      <dgm:spPr/>
      <dgm:t>
        <a:bodyPr/>
        <a:lstStyle/>
        <a:p>
          <a:r>
            <a:rPr lang="es-EC" sz="900" b="1" dirty="0" smtClean="0"/>
            <a:t>Energía</a:t>
          </a:r>
          <a:endParaRPr lang="es-EC" sz="900" b="1" dirty="0"/>
        </a:p>
      </dgm:t>
    </dgm:pt>
    <dgm:pt modelId="{F10A8034-3D75-425B-B50E-B7DF15659FA2}" type="parTrans" cxnId="{B11B8280-AB14-4397-A95B-03A1769B1BD5}">
      <dgm:prSet/>
      <dgm:spPr/>
      <dgm:t>
        <a:bodyPr/>
        <a:lstStyle/>
        <a:p>
          <a:endParaRPr lang="es-EC" sz="900"/>
        </a:p>
      </dgm:t>
    </dgm:pt>
    <dgm:pt modelId="{D4A1A3AA-0DAD-4120-B0E3-BE4ED2B77009}" type="sibTrans" cxnId="{B11B8280-AB14-4397-A95B-03A1769B1BD5}">
      <dgm:prSet/>
      <dgm:spPr/>
      <dgm:t>
        <a:bodyPr/>
        <a:lstStyle/>
        <a:p>
          <a:endParaRPr lang="es-EC" sz="900"/>
        </a:p>
      </dgm:t>
    </dgm:pt>
    <dgm:pt modelId="{7161A6CF-2888-4E87-9A48-15D420078D0E}">
      <dgm:prSet phldrT="[Text]" custT="1"/>
      <dgm:spPr/>
      <dgm:t>
        <a:bodyPr/>
        <a:lstStyle/>
        <a:p>
          <a:r>
            <a:rPr lang="es-EC" sz="900" dirty="0" smtClean="0"/>
            <a:t>Política 11.1: Reestructurar la matriz energética bajo criterios de transformación de la matriz productiva, inclusión, calidad, soberanía energética y sustentabilidad, con incremento de la participación de energía renovable</a:t>
          </a:r>
          <a:endParaRPr lang="es-EC" sz="900" dirty="0"/>
        </a:p>
      </dgm:t>
    </dgm:pt>
    <dgm:pt modelId="{E6A6287E-747C-459C-BFCE-57E095BF8CAB}" type="parTrans" cxnId="{518D8070-B3BC-4F51-858E-C4C1482130EC}">
      <dgm:prSet/>
      <dgm:spPr/>
      <dgm:t>
        <a:bodyPr/>
        <a:lstStyle/>
        <a:p>
          <a:endParaRPr lang="es-EC" sz="900"/>
        </a:p>
      </dgm:t>
    </dgm:pt>
    <dgm:pt modelId="{3C24424B-35EE-4022-BB04-B39106DD4061}" type="sibTrans" cxnId="{518D8070-B3BC-4F51-858E-C4C1482130EC}">
      <dgm:prSet/>
      <dgm:spPr/>
      <dgm:t>
        <a:bodyPr/>
        <a:lstStyle/>
        <a:p>
          <a:endParaRPr lang="es-EC" sz="900"/>
        </a:p>
      </dgm:t>
    </dgm:pt>
    <dgm:pt modelId="{2CD1119F-522A-43B5-AA31-A8297EDF8C68}">
      <dgm:prSet custT="1"/>
      <dgm:spPr/>
      <dgm:t>
        <a:bodyPr/>
        <a:lstStyle/>
        <a:p>
          <a:r>
            <a:rPr lang="es-EC" sz="900" b="1" dirty="0" smtClean="0"/>
            <a:t>Hidrocarburos</a:t>
          </a:r>
          <a:endParaRPr lang="es-EC" sz="900" b="1" dirty="0"/>
        </a:p>
      </dgm:t>
    </dgm:pt>
    <dgm:pt modelId="{C77EF7A6-09F7-440C-859F-6DB8C2403E1B}" type="parTrans" cxnId="{E547865A-56E1-4C14-B416-39B859F71225}">
      <dgm:prSet/>
      <dgm:spPr/>
      <dgm:t>
        <a:bodyPr/>
        <a:lstStyle/>
        <a:p>
          <a:endParaRPr lang="es-EC" sz="900"/>
        </a:p>
      </dgm:t>
    </dgm:pt>
    <dgm:pt modelId="{63107790-199D-40EC-8D68-819D85C605CC}" type="sibTrans" cxnId="{E547865A-56E1-4C14-B416-39B859F71225}">
      <dgm:prSet/>
      <dgm:spPr/>
      <dgm:t>
        <a:bodyPr/>
        <a:lstStyle/>
        <a:p>
          <a:endParaRPr lang="es-EC" sz="900"/>
        </a:p>
      </dgm:t>
    </dgm:pt>
    <dgm:pt modelId="{1FB0A1DA-9331-4C30-AA23-974F85F625EA}">
      <dgm:prSet custT="1"/>
      <dgm:spPr/>
      <dgm:t>
        <a:bodyPr/>
        <a:lstStyle/>
        <a:p>
          <a:r>
            <a:rPr lang="es-EC" sz="900" dirty="0" smtClean="0"/>
            <a:t>Política 7.8: Prevenir, controlar y mitigar la contaminación ambiental en los procesos de extracción, producción, consumo y pos consumo</a:t>
          </a:r>
          <a:endParaRPr lang="es-EC" sz="900" dirty="0"/>
        </a:p>
      </dgm:t>
    </dgm:pt>
    <dgm:pt modelId="{D0995978-25DC-4EE1-8EEC-3FFEC79BBCCB}" type="parTrans" cxnId="{C430F3D2-48F8-49EE-B192-DA574CB22454}">
      <dgm:prSet/>
      <dgm:spPr/>
      <dgm:t>
        <a:bodyPr/>
        <a:lstStyle/>
        <a:p>
          <a:endParaRPr lang="es-EC" sz="900"/>
        </a:p>
      </dgm:t>
    </dgm:pt>
    <dgm:pt modelId="{2C1F5ACF-B974-4E2F-95CC-1966898F8810}" type="sibTrans" cxnId="{C430F3D2-48F8-49EE-B192-DA574CB22454}">
      <dgm:prSet/>
      <dgm:spPr/>
      <dgm:t>
        <a:bodyPr/>
        <a:lstStyle/>
        <a:p>
          <a:endParaRPr lang="es-EC" sz="900"/>
        </a:p>
      </dgm:t>
    </dgm:pt>
    <dgm:pt modelId="{A4E40A56-BAC7-4251-B944-55F2888A390C}">
      <dgm:prSet custT="1"/>
      <dgm:spPr/>
      <dgm:t>
        <a:bodyPr/>
        <a:lstStyle/>
        <a:p>
          <a:r>
            <a:rPr lang="es-EC" sz="900" dirty="0" smtClean="0"/>
            <a:t>Modificaciones a la ley de Hidrocarburos en el 2010</a:t>
          </a:r>
          <a:endParaRPr lang="es-EC" sz="900" dirty="0"/>
        </a:p>
      </dgm:t>
    </dgm:pt>
    <dgm:pt modelId="{C2FC5DB8-D502-4A00-9057-8A5C13EC8CB3}" type="parTrans" cxnId="{0056C427-A48A-4459-A413-26A581A6ECC4}">
      <dgm:prSet/>
      <dgm:spPr/>
      <dgm:t>
        <a:bodyPr/>
        <a:lstStyle/>
        <a:p>
          <a:endParaRPr lang="es-EC" sz="900"/>
        </a:p>
      </dgm:t>
    </dgm:pt>
    <dgm:pt modelId="{351878DA-61D5-44DE-BAD2-B72144D49E8B}" type="sibTrans" cxnId="{0056C427-A48A-4459-A413-26A581A6ECC4}">
      <dgm:prSet/>
      <dgm:spPr/>
      <dgm:t>
        <a:bodyPr/>
        <a:lstStyle/>
        <a:p>
          <a:endParaRPr lang="es-EC" sz="900"/>
        </a:p>
      </dgm:t>
    </dgm:pt>
    <dgm:pt modelId="{EDD81A93-2326-414D-BE63-1704302259E7}">
      <dgm:prSet custT="1"/>
      <dgm:spPr/>
      <dgm:t>
        <a:bodyPr/>
        <a:lstStyle/>
        <a:p>
          <a:r>
            <a:rPr lang="es-EC" sz="900" b="1" dirty="0" smtClean="0"/>
            <a:t>Electricidad</a:t>
          </a:r>
          <a:endParaRPr lang="es-EC" sz="900" b="1" dirty="0"/>
        </a:p>
      </dgm:t>
    </dgm:pt>
    <dgm:pt modelId="{2952A06E-C9FE-4745-8546-E8AC714FC581}" type="parTrans" cxnId="{573EAFFB-FA68-4825-9605-D004716341F9}">
      <dgm:prSet/>
      <dgm:spPr/>
      <dgm:t>
        <a:bodyPr/>
        <a:lstStyle/>
        <a:p>
          <a:endParaRPr lang="es-EC" sz="900"/>
        </a:p>
      </dgm:t>
    </dgm:pt>
    <dgm:pt modelId="{525D0A1B-6FD1-4771-BF55-77567269DD3F}" type="sibTrans" cxnId="{573EAFFB-FA68-4825-9605-D004716341F9}">
      <dgm:prSet/>
      <dgm:spPr/>
      <dgm:t>
        <a:bodyPr/>
        <a:lstStyle/>
        <a:p>
          <a:endParaRPr lang="es-EC" sz="900"/>
        </a:p>
      </dgm:t>
    </dgm:pt>
    <dgm:pt modelId="{3ED96064-5671-436B-93FE-7937CA066FAE}">
      <dgm:prSet custT="1"/>
      <dgm:spPr/>
      <dgm:t>
        <a:bodyPr/>
        <a:lstStyle/>
        <a:p>
          <a:r>
            <a:rPr lang="es-EC" sz="900" dirty="0" smtClean="0"/>
            <a:t>Política 11.1: Reestructurar la matriz energética bajo criterios de transformación de la matriz productiva, inclusión, calidad, soberanía energética y sustentabilidad, con incremento de la participación de energía renovable</a:t>
          </a:r>
          <a:endParaRPr lang="es-EC" sz="900" dirty="0"/>
        </a:p>
      </dgm:t>
    </dgm:pt>
    <dgm:pt modelId="{FD27E285-4336-4EE9-A1CC-3EF7C211D560}" type="parTrans" cxnId="{5D5067D7-FBAF-4F58-BDF6-1A0CC881FFCC}">
      <dgm:prSet/>
      <dgm:spPr/>
      <dgm:t>
        <a:bodyPr/>
        <a:lstStyle/>
        <a:p>
          <a:endParaRPr lang="es-EC" sz="900"/>
        </a:p>
      </dgm:t>
    </dgm:pt>
    <dgm:pt modelId="{B119300D-9FAA-4B6C-A280-A971E55C06C0}" type="sibTrans" cxnId="{5D5067D7-FBAF-4F58-BDF6-1A0CC881FFCC}">
      <dgm:prSet/>
      <dgm:spPr/>
      <dgm:t>
        <a:bodyPr/>
        <a:lstStyle/>
        <a:p>
          <a:endParaRPr lang="es-EC" sz="900"/>
        </a:p>
      </dgm:t>
    </dgm:pt>
    <dgm:pt modelId="{A535A1C8-7293-4B0B-A598-6A392FBBD757}">
      <dgm:prSet custT="1"/>
      <dgm:spPr/>
      <dgm:t>
        <a:bodyPr/>
        <a:lstStyle/>
        <a:p>
          <a:r>
            <a:rPr lang="es-EC" sz="900" b="1" dirty="0" smtClean="0"/>
            <a:t>Manufactura</a:t>
          </a:r>
          <a:endParaRPr lang="es-EC" sz="900" b="1" dirty="0"/>
        </a:p>
      </dgm:t>
    </dgm:pt>
    <dgm:pt modelId="{1016F90C-A64D-4B59-AAF6-63F59E3A31E9}" type="parTrans" cxnId="{85A71119-1323-46DE-A0EF-6D44F165FF36}">
      <dgm:prSet/>
      <dgm:spPr/>
      <dgm:t>
        <a:bodyPr/>
        <a:lstStyle/>
        <a:p>
          <a:endParaRPr lang="es-EC" sz="900"/>
        </a:p>
      </dgm:t>
    </dgm:pt>
    <dgm:pt modelId="{40029C3E-EEB4-4AE9-8539-5B660628585C}" type="sibTrans" cxnId="{85A71119-1323-46DE-A0EF-6D44F165FF36}">
      <dgm:prSet/>
      <dgm:spPr/>
      <dgm:t>
        <a:bodyPr/>
        <a:lstStyle/>
        <a:p>
          <a:endParaRPr lang="es-EC" sz="900"/>
        </a:p>
      </dgm:t>
    </dgm:pt>
    <dgm:pt modelId="{02D6B1B0-A1ED-4B11-A083-2F46964723AA}">
      <dgm:prSet custT="1"/>
      <dgm:spPr/>
      <dgm:t>
        <a:bodyPr/>
        <a:lstStyle/>
        <a:p>
          <a:r>
            <a:rPr lang="es-EC" sz="900" dirty="0" smtClean="0"/>
            <a:t>Política 10.1: Diversificar y generar mayor valor agregado en la producción nacional</a:t>
          </a:r>
          <a:endParaRPr lang="es-EC" sz="900" dirty="0"/>
        </a:p>
      </dgm:t>
    </dgm:pt>
    <dgm:pt modelId="{5B056BA7-86D2-488C-A067-B17A677F0649}" type="parTrans" cxnId="{8D1FAE95-154F-4581-934A-67EBCF61D05C}">
      <dgm:prSet/>
      <dgm:spPr/>
      <dgm:t>
        <a:bodyPr/>
        <a:lstStyle/>
        <a:p>
          <a:endParaRPr lang="es-EC" sz="900"/>
        </a:p>
      </dgm:t>
    </dgm:pt>
    <dgm:pt modelId="{706B9386-8091-4FF7-8813-6E1601CA9F64}" type="sibTrans" cxnId="{8D1FAE95-154F-4581-934A-67EBCF61D05C}">
      <dgm:prSet/>
      <dgm:spPr/>
      <dgm:t>
        <a:bodyPr/>
        <a:lstStyle/>
        <a:p>
          <a:endParaRPr lang="es-EC" sz="900"/>
        </a:p>
      </dgm:t>
    </dgm:pt>
    <dgm:pt modelId="{8489F503-CFE9-4E11-88DC-819A6161EA31}">
      <dgm:prSet custT="1"/>
      <dgm:spPr/>
      <dgm:t>
        <a:bodyPr/>
        <a:lstStyle/>
        <a:p>
          <a:r>
            <a:rPr lang="es-EC" sz="900" b="1" dirty="0" smtClean="0"/>
            <a:t>Servicios</a:t>
          </a:r>
          <a:endParaRPr lang="es-EC" sz="900" b="1" dirty="0"/>
        </a:p>
      </dgm:t>
    </dgm:pt>
    <dgm:pt modelId="{9DEEB956-1187-4DB1-9FC0-4A8D56C6C939}" type="parTrans" cxnId="{408396E0-E352-4901-A2D2-3748AA01B846}">
      <dgm:prSet/>
      <dgm:spPr/>
      <dgm:t>
        <a:bodyPr/>
        <a:lstStyle/>
        <a:p>
          <a:endParaRPr lang="es-EC" sz="900"/>
        </a:p>
      </dgm:t>
    </dgm:pt>
    <dgm:pt modelId="{04B84E9B-1919-4E3E-997F-0F5E73AF3EC2}" type="sibTrans" cxnId="{408396E0-E352-4901-A2D2-3748AA01B846}">
      <dgm:prSet/>
      <dgm:spPr/>
      <dgm:t>
        <a:bodyPr/>
        <a:lstStyle/>
        <a:p>
          <a:endParaRPr lang="es-EC" sz="900"/>
        </a:p>
      </dgm:t>
    </dgm:pt>
    <dgm:pt modelId="{C09A8539-35F7-4D9F-9DB3-5C3788440B4D}">
      <dgm:prSet custT="1"/>
      <dgm:spPr/>
      <dgm:t>
        <a:bodyPr/>
        <a:lstStyle/>
        <a:p>
          <a:r>
            <a:rPr lang="es-EC" sz="900" dirty="0" smtClean="0"/>
            <a:t>Política 11.3: Democratizar la prestación de servicios públicos de telecomunicaciones y de tecnologías de información y comunicación (TIC), incluyendo radiodifusión, televisión y espectro radioeléctrico, y profundizar su uso y acceso universal</a:t>
          </a:r>
          <a:endParaRPr lang="es-EC" sz="900" dirty="0"/>
        </a:p>
      </dgm:t>
    </dgm:pt>
    <dgm:pt modelId="{D95FA588-F6F3-42E2-B80D-35A258DF9B27}" type="parTrans" cxnId="{1DBB1B60-109D-402B-8B89-F27798B7E676}">
      <dgm:prSet/>
      <dgm:spPr/>
      <dgm:t>
        <a:bodyPr/>
        <a:lstStyle/>
        <a:p>
          <a:endParaRPr lang="es-EC" sz="900"/>
        </a:p>
      </dgm:t>
    </dgm:pt>
    <dgm:pt modelId="{7D9CBE5E-7B7B-45A7-B38A-6252379B23A1}" type="sibTrans" cxnId="{1DBB1B60-109D-402B-8B89-F27798B7E676}">
      <dgm:prSet/>
      <dgm:spPr/>
      <dgm:t>
        <a:bodyPr/>
        <a:lstStyle/>
        <a:p>
          <a:endParaRPr lang="es-EC" sz="900"/>
        </a:p>
      </dgm:t>
    </dgm:pt>
    <dgm:pt modelId="{FB0285F6-18E1-4346-B32F-7E6AD155699C}" type="pres">
      <dgm:prSet presAssocID="{0936F05A-B1AB-41BC-AB46-B112DFE30569}" presName="Name0" presStyleCnt="0">
        <dgm:presLayoutVars>
          <dgm:dir/>
          <dgm:resizeHandles val="exact"/>
        </dgm:presLayoutVars>
      </dgm:prSet>
      <dgm:spPr/>
      <dgm:t>
        <a:bodyPr/>
        <a:lstStyle/>
        <a:p>
          <a:endParaRPr lang="es-EC"/>
        </a:p>
      </dgm:t>
    </dgm:pt>
    <dgm:pt modelId="{EBA636D1-E2EE-492A-9DEA-8715A8663506}" type="pres">
      <dgm:prSet presAssocID="{990B9A3F-9B63-49B8-B4DF-BE39EA881015}" presName="node" presStyleLbl="node1" presStyleIdx="0" presStyleCnt="7">
        <dgm:presLayoutVars>
          <dgm:bulletEnabled val="1"/>
        </dgm:presLayoutVars>
      </dgm:prSet>
      <dgm:spPr/>
      <dgm:t>
        <a:bodyPr/>
        <a:lstStyle/>
        <a:p>
          <a:endParaRPr lang="es-EC"/>
        </a:p>
      </dgm:t>
    </dgm:pt>
    <dgm:pt modelId="{A50FA6A9-EA07-4891-99CA-2F38DE54FA88}" type="pres">
      <dgm:prSet presAssocID="{D43B2AF0-E2F9-48A1-959A-A42BD6724D9B}" presName="sibTrans" presStyleCnt="0"/>
      <dgm:spPr/>
      <dgm:t>
        <a:bodyPr/>
        <a:lstStyle/>
        <a:p>
          <a:endParaRPr lang="es-EC"/>
        </a:p>
      </dgm:t>
    </dgm:pt>
    <dgm:pt modelId="{45DBAFE6-2B4A-492A-B0B0-CC2E4048F04F}" type="pres">
      <dgm:prSet presAssocID="{476D4195-5C4C-43A2-AA03-F56B2548A69F}" presName="node" presStyleLbl="node1" presStyleIdx="1" presStyleCnt="7">
        <dgm:presLayoutVars>
          <dgm:bulletEnabled val="1"/>
        </dgm:presLayoutVars>
      </dgm:prSet>
      <dgm:spPr/>
      <dgm:t>
        <a:bodyPr/>
        <a:lstStyle/>
        <a:p>
          <a:endParaRPr lang="es-EC"/>
        </a:p>
      </dgm:t>
    </dgm:pt>
    <dgm:pt modelId="{2B3F098A-4E30-46BD-819C-D5AB02CC5949}" type="pres">
      <dgm:prSet presAssocID="{4E44DA2C-6104-4109-B3AE-F2E940C62991}" presName="sibTrans" presStyleCnt="0"/>
      <dgm:spPr/>
      <dgm:t>
        <a:bodyPr/>
        <a:lstStyle/>
        <a:p>
          <a:endParaRPr lang="es-EC"/>
        </a:p>
      </dgm:t>
    </dgm:pt>
    <dgm:pt modelId="{305B0416-C378-4DD7-99D8-DF11FE6FF65F}" type="pres">
      <dgm:prSet presAssocID="{3E8716B6-93C0-4D52-8FEC-6FADFA193317}" presName="node" presStyleLbl="node1" presStyleIdx="2" presStyleCnt="7">
        <dgm:presLayoutVars>
          <dgm:bulletEnabled val="1"/>
        </dgm:presLayoutVars>
      </dgm:prSet>
      <dgm:spPr/>
      <dgm:t>
        <a:bodyPr/>
        <a:lstStyle/>
        <a:p>
          <a:endParaRPr lang="es-EC"/>
        </a:p>
      </dgm:t>
    </dgm:pt>
    <dgm:pt modelId="{AD1C8FAB-7D13-482A-A243-CA6971A0EDEB}" type="pres">
      <dgm:prSet presAssocID="{D4A1A3AA-0DAD-4120-B0E3-BE4ED2B77009}" presName="sibTrans" presStyleCnt="0"/>
      <dgm:spPr/>
      <dgm:t>
        <a:bodyPr/>
        <a:lstStyle/>
        <a:p>
          <a:endParaRPr lang="es-EC"/>
        </a:p>
      </dgm:t>
    </dgm:pt>
    <dgm:pt modelId="{2BA17F26-C27E-44D7-B017-8FBE0352373C}" type="pres">
      <dgm:prSet presAssocID="{2CD1119F-522A-43B5-AA31-A8297EDF8C68}" presName="node" presStyleLbl="node1" presStyleIdx="3" presStyleCnt="7">
        <dgm:presLayoutVars>
          <dgm:bulletEnabled val="1"/>
        </dgm:presLayoutVars>
      </dgm:prSet>
      <dgm:spPr/>
      <dgm:t>
        <a:bodyPr/>
        <a:lstStyle/>
        <a:p>
          <a:endParaRPr lang="es-EC"/>
        </a:p>
      </dgm:t>
    </dgm:pt>
    <dgm:pt modelId="{D70DD89D-4633-439D-B0D1-FDAEA57B8DDC}" type="pres">
      <dgm:prSet presAssocID="{63107790-199D-40EC-8D68-819D85C605CC}" presName="sibTrans" presStyleCnt="0"/>
      <dgm:spPr/>
      <dgm:t>
        <a:bodyPr/>
        <a:lstStyle/>
        <a:p>
          <a:endParaRPr lang="es-EC"/>
        </a:p>
      </dgm:t>
    </dgm:pt>
    <dgm:pt modelId="{8B40605C-332E-42EA-A0F9-24971A8F69D5}" type="pres">
      <dgm:prSet presAssocID="{EDD81A93-2326-414D-BE63-1704302259E7}" presName="node" presStyleLbl="node1" presStyleIdx="4" presStyleCnt="7">
        <dgm:presLayoutVars>
          <dgm:bulletEnabled val="1"/>
        </dgm:presLayoutVars>
      </dgm:prSet>
      <dgm:spPr/>
      <dgm:t>
        <a:bodyPr/>
        <a:lstStyle/>
        <a:p>
          <a:endParaRPr lang="es-EC"/>
        </a:p>
      </dgm:t>
    </dgm:pt>
    <dgm:pt modelId="{20AE563F-52FC-4633-8054-03C659B2D2E1}" type="pres">
      <dgm:prSet presAssocID="{525D0A1B-6FD1-4771-BF55-77567269DD3F}" presName="sibTrans" presStyleCnt="0"/>
      <dgm:spPr/>
      <dgm:t>
        <a:bodyPr/>
        <a:lstStyle/>
        <a:p>
          <a:endParaRPr lang="es-EC"/>
        </a:p>
      </dgm:t>
    </dgm:pt>
    <dgm:pt modelId="{C78F5F54-946A-40B0-9DDF-67045CE86E08}" type="pres">
      <dgm:prSet presAssocID="{A535A1C8-7293-4B0B-A598-6A392FBBD757}" presName="node" presStyleLbl="node1" presStyleIdx="5" presStyleCnt="7">
        <dgm:presLayoutVars>
          <dgm:bulletEnabled val="1"/>
        </dgm:presLayoutVars>
      </dgm:prSet>
      <dgm:spPr/>
      <dgm:t>
        <a:bodyPr/>
        <a:lstStyle/>
        <a:p>
          <a:endParaRPr lang="es-EC"/>
        </a:p>
      </dgm:t>
    </dgm:pt>
    <dgm:pt modelId="{E557AA8A-F5B3-4154-BA2E-F91000A1F34E}" type="pres">
      <dgm:prSet presAssocID="{40029C3E-EEB4-4AE9-8539-5B660628585C}" presName="sibTrans" presStyleCnt="0"/>
      <dgm:spPr/>
      <dgm:t>
        <a:bodyPr/>
        <a:lstStyle/>
        <a:p>
          <a:endParaRPr lang="es-EC"/>
        </a:p>
      </dgm:t>
    </dgm:pt>
    <dgm:pt modelId="{C20179C7-3966-43A9-BDC2-6691DC8E6C10}" type="pres">
      <dgm:prSet presAssocID="{8489F503-CFE9-4E11-88DC-819A6161EA31}" presName="node" presStyleLbl="node1" presStyleIdx="6" presStyleCnt="7">
        <dgm:presLayoutVars>
          <dgm:bulletEnabled val="1"/>
        </dgm:presLayoutVars>
      </dgm:prSet>
      <dgm:spPr/>
      <dgm:t>
        <a:bodyPr/>
        <a:lstStyle/>
        <a:p>
          <a:endParaRPr lang="es-EC"/>
        </a:p>
      </dgm:t>
    </dgm:pt>
  </dgm:ptLst>
  <dgm:cxnLst>
    <dgm:cxn modelId="{48873828-3FE1-4581-815A-8826B3F72EF4}" type="presOf" srcId="{C54D51FD-E6C5-44E7-A624-2CB68161C45A}" destId="{EBA636D1-E2EE-492A-9DEA-8715A8663506}" srcOrd="0" destOrd="1" presId="urn:microsoft.com/office/officeart/2005/8/layout/hList6"/>
    <dgm:cxn modelId="{BBE9138B-7688-4A5F-A1C6-1A61449A6369}" srcId="{990B9A3F-9B63-49B8-B4DF-BE39EA881015}" destId="{C54D51FD-E6C5-44E7-A624-2CB68161C45A}" srcOrd="0" destOrd="0" parTransId="{85302DCD-2386-4A7A-AADB-86C05DCF3402}" sibTransId="{8E824542-F4B5-47C8-A0AB-C5159261F2DD}"/>
    <dgm:cxn modelId="{B13DB0EF-491B-4461-ACCB-5196BFFEE068}" type="presOf" srcId="{A4E40A56-BAC7-4251-B944-55F2888A390C}" destId="{2BA17F26-C27E-44D7-B017-8FBE0352373C}" srcOrd="0" destOrd="2" presId="urn:microsoft.com/office/officeart/2005/8/layout/hList6"/>
    <dgm:cxn modelId="{BDE441C7-CD2C-409F-8C28-6C17DD4B360D}" type="presOf" srcId="{A6CEA29D-90DF-4862-AD82-11B30841F073}" destId="{45DBAFE6-2B4A-492A-B0B0-CC2E4048F04F}" srcOrd="0" destOrd="1" presId="urn:microsoft.com/office/officeart/2005/8/layout/hList6"/>
    <dgm:cxn modelId="{573EAFFB-FA68-4825-9605-D004716341F9}" srcId="{0936F05A-B1AB-41BC-AB46-B112DFE30569}" destId="{EDD81A93-2326-414D-BE63-1704302259E7}" srcOrd="4" destOrd="0" parTransId="{2952A06E-C9FE-4745-8546-E8AC714FC581}" sibTransId="{525D0A1B-6FD1-4771-BF55-77567269DD3F}"/>
    <dgm:cxn modelId="{6D8908B5-C030-4148-9F92-7453EFAD79AD}" type="presOf" srcId="{476D4195-5C4C-43A2-AA03-F56B2548A69F}" destId="{45DBAFE6-2B4A-492A-B0B0-CC2E4048F04F}" srcOrd="0" destOrd="0" presId="urn:microsoft.com/office/officeart/2005/8/layout/hList6"/>
    <dgm:cxn modelId="{518D8070-B3BC-4F51-858E-C4C1482130EC}" srcId="{3E8716B6-93C0-4D52-8FEC-6FADFA193317}" destId="{7161A6CF-2888-4E87-9A48-15D420078D0E}" srcOrd="0" destOrd="0" parTransId="{E6A6287E-747C-459C-BFCE-57E095BF8CAB}" sibTransId="{3C24424B-35EE-4022-BB04-B39106DD4061}"/>
    <dgm:cxn modelId="{0B2FE5FD-5732-4533-89B1-F0270DE51B69}" type="presOf" srcId="{02D6B1B0-A1ED-4B11-A083-2F46964723AA}" destId="{C78F5F54-946A-40B0-9DDF-67045CE86E08}" srcOrd="0" destOrd="1" presId="urn:microsoft.com/office/officeart/2005/8/layout/hList6"/>
    <dgm:cxn modelId="{B11B8280-AB14-4397-A95B-03A1769B1BD5}" srcId="{0936F05A-B1AB-41BC-AB46-B112DFE30569}" destId="{3E8716B6-93C0-4D52-8FEC-6FADFA193317}" srcOrd="2" destOrd="0" parTransId="{F10A8034-3D75-425B-B50E-B7DF15659FA2}" sibTransId="{D4A1A3AA-0DAD-4120-B0E3-BE4ED2B77009}"/>
    <dgm:cxn modelId="{C430F3D2-48F8-49EE-B192-DA574CB22454}" srcId="{2CD1119F-522A-43B5-AA31-A8297EDF8C68}" destId="{1FB0A1DA-9331-4C30-AA23-974F85F625EA}" srcOrd="0" destOrd="0" parTransId="{D0995978-25DC-4EE1-8EEC-3FFEC79BBCCB}" sibTransId="{2C1F5ACF-B974-4E2F-95CC-1966898F8810}"/>
    <dgm:cxn modelId="{B26594D3-38F8-4FB0-B2AF-0710DC4061AB}" srcId="{0936F05A-B1AB-41BC-AB46-B112DFE30569}" destId="{476D4195-5C4C-43A2-AA03-F56B2548A69F}" srcOrd="1" destOrd="0" parTransId="{11C0292D-3480-407B-92C4-0B76B601CC4D}" sibTransId="{4E44DA2C-6104-4109-B3AE-F2E940C62991}"/>
    <dgm:cxn modelId="{1DBB1B60-109D-402B-8B89-F27798B7E676}" srcId="{8489F503-CFE9-4E11-88DC-819A6161EA31}" destId="{C09A8539-35F7-4D9F-9DB3-5C3788440B4D}" srcOrd="0" destOrd="0" parTransId="{D95FA588-F6F3-42E2-B80D-35A258DF9B27}" sibTransId="{7D9CBE5E-7B7B-45A7-B38A-6252379B23A1}"/>
    <dgm:cxn modelId="{B06BD1F4-102B-4194-B2D4-A39C0DC3F221}" type="presOf" srcId="{3E8716B6-93C0-4D52-8FEC-6FADFA193317}" destId="{305B0416-C378-4DD7-99D8-DF11FE6FF65F}" srcOrd="0" destOrd="0" presId="urn:microsoft.com/office/officeart/2005/8/layout/hList6"/>
    <dgm:cxn modelId="{85A71119-1323-46DE-A0EF-6D44F165FF36}" srcId="{0936F05A-B1AB-41BC-AB46-B112DFE30569}" destId="{A535A1C8-7293-4B0B-A598-6A392FBBD757}" srcOrd="5" destOrd="0" parTransId="{1016F90C-A64D-4B59-AAF6-63F59E3A31E9}" sibTransId="{40029C3E-EEB4-4AE9-8539-5B660628585C}"/>
    <dgm:cxn modelId="{6CC6BF4E-2186-4B31-96D7-EAD0E8754AA0}" type="presOf" srcId="{A535A1C8-7293-4B0B-A598-6A392FBBD757}" destId="{C78F5F54-946A-40B0-9DDF-67045CE86E08}" srcOrd="0" destOrd="0" presId="urn:microsoft.com/office/officeart/2005/8/layout/hList6"/>
    <dgm:cxn modelId="{8306FB09-BEE8-481C-BB3C-A020369612DA}" type="presOf" srcId="{7161A6CF-2888-4E87-9A48-15D420078D0E}" destId="{305B0416-C378-4DD7-99D8-DF11FE6FF65F}" srcOrd="0" destOrd="1" presId="urn:microsoft.com/office/officeart/2005/8/layout/hList6"/>
    <dgm:cxn modelId="{DABF5B9B-CA9B-44D0-A12A-0F259E36362C}" type="presOf" srcId="{2CD1119F-522A-43B5-AA31-A8297EDF8C68}" destId="{2BA17F26-C27E-44D7-B017-8FBE0352373C}" srcOrd="0" destOrd="0" presId="urn:microsoft.com/office/officeart/2005/8/layout/hList6"/>
    <dgm:cxn modelId="{896855BE-4DFF-411E-A391-357273C76F67}" type="presOf" srcId="{0936F05A-B1AB-41BC-AB46-B112DFE30569}" destId="{FB0285F6-18E1-4346-B32F-7E6AD155699C}" srcOrd="0" destOrd="0" presId="urn:microsoft.com/office/officeart/2005/8/layout/hList6"/>
    <dgm:cxn modelId="{E547865A-56E1-4C14-B416-39B859F71225}" srcId="{0936F05A-B1AB-41BC-AB46-B112DFE30569}" destId="{2CD1119F-522A-43B5-AA31-A8297EDF8C68}" srcOrd="3" destOrd="0" parTransId="{C77EF7A6-09F7-440C-859F-6DB8C2403E1B}" sibTransId="{63107790-199D-40EC-8D68-819D85C605CC}"/>
    <dgm:cxn modelId="{08918D20-B92E-4BBE-8562-A4622B6FCF31}" type="presOf" srcId="{3ED96064-5671-436B-93FE-7937CA066FAE}" destId="{8B40605C-332E-42EA-A0F9-24971A8F69D5}" srcOrd="0" destOrd="1" presId="urn:microsoft.com/office/officeart/2005/8/layout/hList6"/>
    <dgm:cxn modelId="{A405D3FE-0F17-4FC6-9F8E-865753C39682}" type="presOf" srcId="{1FB0A1DA-9331-4C30-AA23-974F85F625EA}" destId="{2BA17F26-C27E-44D7-B017-8FBE0352373C}" srcOrd="0" destOrd="1" presId="urn:microsoft.com/office/officeart/2005/8/layout/hList6"/>
    <dgm:cxn modelId="{2BE2ACC5-FF62-4BE4-A9CB-4A46CB5CF76D}" type="presOf" srcId="{16F67689-4B37-4F05-888E-A082153188FC}" destId="{EBA636D1-E2EE-492A-9DEA-8715A8663506}" srcOrd="0" destOrd="2" presId="urn:microsoft.com/office/officeart/2005/8/layout/hList6"/>
    <dgm:cxn modelId="{7596FA18-DD37-4A77-BC24-8B314FBA94EF}" type="presOf" srcId="{C09A8539-35F7-4D9F-9DB3-5C3788440B4D}" destId="{C20179C7-3966-43A9-BDC2-6691DC8E6C10}" srcOrd="0" destOrd="1" presId="urn:microsoft.com/office/officeart/2005/8/layout/hList6"/>
    <dgm:cxn modelId="{F7A8DCFD-78D3-41E8-BB50-59B15502E56D}" type="presOf" srcId="{477AC69E-CE38-4575-BC1C-83933E428459}" destId="{45DBAFE6-2B4A-492A-B0B0-CC2E4048F04F}" srcOrd="0" destOrd="2" presId="urn:microsoft.com/office/officeart/2005/8/layout/hList6"/>
    <dgm:cxn modelId="{4AB709D8-A7F9-4D23-BC8C-5596A50ED28F}" srcId="{0936F05A-B1AB-41BC-AB46-B112DFE30569}" destId="{990B9A3F-9B63-49B8-B4DF-BE39EA881015}" srcOrd="0" destOrd="0" parTransId="{276ACBB5-C1D7-4ED3-B810-6DFF36235F50}" sibTransId="{D43B2AF0-E2F9-48A1-959A-A42BD6724D9B}"/>
    <dgm:cxn modelId="{92C511C7-7694-4F67-89F0-F20500E0281D}" srcId="{476D4195-5C4C-43A2-AA03-F56B2548A69F}" destId="{A6CEA29D-90DF-4862-AD82-11B30841F073}" srcOrd="0" destOrd="0" parTransId="{4EFA2485-9F5A-4CD3-98F4-7F38090A830E}" sibTransId="{07E24316-7FBB-459F-81F7-F83FC4C13E68}"/>
    <dgm:cxn modelId="{5D5067D7-FBAF-4F58-BDF6-1A0CC881FFCC}" srcId="{EDD81A93-2326-414D-BE63-1704302259E7}" destId="{3ED96064-5671-436B-93FE-7937CA066FAE}" srcOrd="0" destOrd="0" parTransId="{FD27E285-4336-4EE9-A1CC-3EF7C211D560}" sibTransId="{B119300D-9FAA-4B6C-A280-A971E55C06C0}"/>
    <dgm:cxn modelId="{408396E0-E352-4901-A2D2-3748AA01B846}" srcId="{0936F05A-B1AB-41BC-AB46-B112DFE30569}" destId="{8489F503-CFE9-4E11-88DC-819A6161EA31}" srcOrd="6" destOrd="0" parTransId="{9DEEB956-1187-4DB1-9FC0-4A8D56C6C939}" sibTransId="{04B84E9B-1919-4E3E-997F-0F5E73AF3EC2}"/>
    <dgm:cxn modelId="{852DB767-94C8-4028-B16B-C09864A1184E}" srcId="{990B9A3F-9B63-49B8-B4DF-BE39EA881015}" destId="{16F67689-4B37-4F05-888E-A082153188FC}" srcOrd="1" destOrd="0" parTransId="{451BFCD2-89D0-4FA0-853B-0FC9DD0C6069}" sibTransId="{9BB919B5-E069-49A5-BC23-7A5D6633C415}"/>
    <dgm:cxn modelId="{FBAA6FAC-045E-4E6F-8B27-31EFCC80A775}" type="presOf" srcId="{EDD81A93-2326-414D-BE63-1704302259E7}" destId="{8B40605C-332E-42EA-A0F9-24971A8F69D5}" srcOrd="0" destOrd="0" presId="urn:microsoft.com/office/officeart/2005/8/layout/hList6"/>
    <dgm:cxn modelId="{5FC053CE-4579-4AE7-B2FA-48BCF8412284}" type="presOf" srcId="{990B9A3F-9B63-49B8-B4DF-BE39EA881015}" destId="{EBA636D1-E2EE-492A-9DEA-8715A8663506}" srcOrd="0" destOrd="0" presId="urn:microsoft.com/office/officeart/2005/8/layout/hList6"/>
    <dgm:cxn modelId="{0056C427-A48A-4459-A413-26A581A6ECC4}" srcId="{2CD1119F-522A-43B5-AA31-A8297EDF8C68}" destId="{A4E40A56-BAC7-4251-B944-55F2888A390C}" srcOrd="1" destOrd="0" parTransId="{C2FC5DB8-D502-4A00-9057-8A5C13EC8CB3}" sibTransId="{351878DA-61D5-44DE-BAD2-B72144D49E8B}"/>
    <dgm:cxn modelId="{C215115A-D06F-4F54-A0E5-3179BC5FFC9C}" srcId="{476D4195-5C4C-43A2-AA03-F56B2548A69F}" destId="{477AC69E-CE38-4575-BC1C-83933E428459}" srcOrd="1" destOrd="0" parTransId="{86022807-7A1C-45B3-917D-49AC7DF0F73A}" sibTransId="{0789CB28-E265-4DFD-A5F5-C44DA7D2B22A}"/>
    <dgm:cxn modelId="{6E911F53-FB11-4842-887D-592DEE0DE315}" type="presOf" srcId="{8489F503-CFE9-4E11-88DC-819A6161EA31}" destId="{C20179C7-3966-43A9-BDC2-6691DC8E6C10}" srcOrd="0" destOrd="0" presId="urn:microsoft.com/office/officeart/2005/8/layout/hList6"/>
    <dgm:cxn modelId="{8D1FAE95-154F-4581-934A-67EBCF61D05C}" srcId="{A535A1C8-7293-4B0B-A598-6A392FBBD757}" destId="{02D6B1B0-A1ED-4B11-A083-2F46964723AA}" srcOrd="0" destOrd="0" parTransId="{5B056BA7-86D2-488C-A067-B17A677F0649}" sibTransId="{706B9386-8091-4FF7-8813-6E1601CA9F64}"/>
    <dgm:cxn modelId="{DBBAFBA4-1723-4F1C-AE46-2A0987DCA8D9}" type="presParOf" srcId="{FB0285F6-18E1-4346-B32F-7E6AD155699C}" destId="{EBA636D1-E2EE-492A-9DEA-8715A8663506}" srcOrd="0" destOrd="0" presId="urn:microsoft.com/office/officeart/2005/8/layout/hList6"/>
    <dgm:cxn modelId="{284911E3-9655-433A-A54C-404A114C66AE}" type="presParOf" srcId="{FB0285F6-18E1-4346-B32F-7E6AD155699C}" destId="{A50FA6A9-EA07-4891-99CA-2F38DE54FA88}" srcOrd="1" destOrd="0" presId="urn:microsoft.com/office/officeart/2005/8/layout/hList6"/>
    <dgm:cxn modelId="{286A7B6B-3704-4B1A-AF94-8A82013451D0}" type="presParOf" srcId="{FB0285F6-18E1-4346-B32F-7E6AD155699C}" destId="{45DBAFE6-2B4A-492A-B0B0-CC2E4048F04F}" srcOrd="2" destOrd="0" presId="urn:microsoft.com/office/officeart/2005/8/layout/hList6"/>
    <dgm:cxn modelId="{F495C12E-E420-488F-9E29-596088AC8358}" type="presParOf" srcId="{FB0285F6-18E1-4346-B32F-7E6AD155699C}" destId="{2B3F098A-4E30-46BD-819C-D5AB02CC5949}" srcOrd="3" destOrd="0" presId="urn:microsoft.com/office/officeart/2005/8/layout/hList6"/>
    <dgm:cxn modelId="{13262661-94A0-4AEF-AC95-392F58227562}" type="presParOf" srcId="{FB0285F6-18E1-4346-B32F-7E6AD155699C}" destId="{305B0416-C378-4DD7-99D8-DF11FE6FF65F}" srcOrd="4" destOrd="0" presId="urn:microsoft.com/office/officeart/2005/8/layout/hList6"/>
    <dgm:cxn modelId="{435243F3-8C62-4E62-A57D-0AF54F511337}" type="presParOf" srcId="{FB0285F6-18E1-4346-B32F-7E6AD155699C}" destId="{AD1C8FAB-7D13-482A-A243-CA6971A0EDEB}" srcOrd="5" destOrd="0" presId="urn:microsoft.com/office/officeart/2005/8/layout/hList6"/>
    <dgm:cxn modelId="{613C6BF5-CE38-4692-A753-9CAED317CC90}" type="presParOf" srcId="{FB0285F6-18E1-4346-B32F-7E6AD155699C}" destId="{2BA17F26-C27E-44D7-B017-8FBE0352373C}" srcOrd="6" destOrd="0" presId="urn:microsoft.com/office/officeart/2005/8/layout/hList6"/>
    <dgm:cxn modelId="{1D18DA3C-E085-4882-8C05-D51553685BB5}" type="presParOf" srcId="{FB0285F6-18E1-4346-B32F-7E6AD155699C}" destId="{D70DD89D-4633-439D-B0D1-FDAEA57B8DDC}" srcOrd="7" destOrd="0" presId="urn:microsoft.com/office/officeart/2005/8/layout/hList6"/>
    <dgm:cxn modelId="{CA24D187-8F7D-452F-ABFF-DBCE29466E24}" type="presParOf" srcId="{FB0285F6-18E1-4346-B32F-7E6AD155699C}" destId="{8B40605C-332E-42EA-A0F9-24971A8F69D5}" srcOrd="8" destOrd="0" presId="urn:microsoft.com/office/officeart/2005/8/layout/hList6"/>
    <dgm:cxn modelId="{4994DFAD-86E3-4024-8210-E85A24FC71C5}" type="presParOf" srcId="{FB0285F6-18E1-4346-B32F-7E6AD155699C}" destId="{20AE563F-52FC-4633-8054-03C659B2D2E1}" srcOrd="9" destOrd="0" presId="urn:microsoft.com/office/officeart/2005/8/layout/hList6"/>
    <dgm:cxn modelId="{617E2FE6-9079-47F4-9ED6-4142497BBE02}" type="presParOf" srcId="{FB0285F6-18E1-4346-B32F-7E6AD155699C}" destId="{C78F5F54-946A-40B0-9DDF-67045CE86E08}" srcOrd="10" destOrd="0" presId="urn:microsoft.com/office/officeart/2005/8/layout/hList6"/>
    <dgm:cxn modelId="{A448A670-1616-4F80-A763-2431B1ED5A01}" type="presParOf" srcId="{FB0285F6-18E1-4346-B32F-7E6AD155699C}" destId="{E557AA8A-F5B3-4154-BA2E-F91000A1F34E}" srcOrd="11" destOrd="0" presId="urn:microsoft.com/office/officeart/2005/8/layout/hList6"/>
    <dgm:cxn modelId="{92A22110-44BD-4EA6-94B1-B57E80466541}" type="presParOf" srcId="{FB0285F6-18E1-4346-B32F-7E6AD155699C}" destId="{C20179C7-3966-43A9-BDC2-6691DC8E6C10}" srcOrd="1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68F4989-02DA-48EF-98FF-711C5A67BAB5}" type="doc">
      <dgm:prSet loTypeId="urn:microsoft.com/office/officeart/2008/layout/VerticalCurvedList" loCatId="list" qsTypeId="urn:microsoft.com/office/officeart/2005/8/quickstyle/3d3" qsCatId="3D" csTypeId="urn:microsoft.com/office/officeart/2005/8/colors/accent2_2" csCatId="accent2" phldr="1"/>
      <dgm:spPr/>
      <dgm:t>
        <a:bodyPr/>
        <a:lstStyle/>
        <a:p>
          <a:endParaRPr lang="es-EC"/>
        </a:p>
      </dgm:t>
    </dgm:pt>
    <dgm:pt modelId="{DB8D560E-42F4-4E16-9E07-8AEF8C6F3CA0}">
      <dgm:prSet phldrT="[Text]"/>
      <dgm:spPr/>
      <dgm:t>
        <a:bodyPr/>
        <a:lstStyle/>
        <a:p>
          <a:r>
            <a:rPr lang="es-EC" dirty="0" smtClean="0">
              <a:latin typeface="+mj-lt"/>
              <a:cs typeface="Times New Roman" panose="02020603050405020304" pitchFamily="18" charset="0"/>
            </a:rPr>
            <a:t>Venta de algunas maquinarias o mercancía de la empresa</a:t>
          </a:r>
          <a:endParaRPr lang="es-EC" dirty="0">
            <a:latin typeface="+mj-lt"/>
            <a:cs typeface="Times New Roman" panose="02020603050405020304" pitchFamily="18" charset="0"/>
          </a:endParaRPr>
        </a:p>
      </dgm:t>
    </dgm:pt>
    <dgm:pt modelId="{FB982860-0F77-465D-BAA9-E69C6C75C7F2}" type="parTrans" cxnId="{5C561E50-5E8E-4183-A964-13C71D39A683}">
      <dgm:prSet/>
      <dgm:spPr/>
      <dgm:t>
        <a:bodyPr/>
        <a:lstStyle/>
        <a:p>
          <a:endParaRPr lang="es-EC">
            <a:solidFill>
              <a:sysClr val="windowText" lastClr="000000"/>
            </a:solidFill>
            <a:latin typeface="+mj-lt"/>
            <a:cs typeface="Times New Roman" panose="02020603050405020304" pitchFamily="18" charset="0"/>
          </a:endParaRPr>
        </a:p>
      </dgm:t>
    </dgm:pt>
    <dgm:pt modelId="{C37696FA-B7F0-48D3-81BF-833AA9C995FE}" type="sibTrans" cxnId="{5C561E50-5E8E-4183-A964-13C71D39A683}">
      <dgm:prSet/>
      <dgm:spPr/>
      <dgm:t>
        <a:bodyPr/>
        <a:lstStyle/>
        <a:p>
          <a:endParaRPr lang="es-EC">
            <a:solidFill>
              <a:sysClr val="windowText" lastClr="000000"/>
            </a:solidFill>
            <a:latin typeface="+mj-lt"/>
            <a:cs typeface="Times New Roman" panose="02020603050405020304" pitchFamily="18" charset="0"/>
          </a:endParaRPr>
        </a:p>
      </dgm:t>
    </dgm:pt>
    <dgm:pt modelId="{9352B929-D66D-407D-B5CF-F25D30034CC0}">
      <dgm:prSet phldrT="[Text]"/>
      <dgm:spPr/>
      <dgm:t>
        <a:bodyPr/>
        <a:lstStyle/>
        <a:p>
          <a:r>
            <a:rPr lang="es-EC" smtClean="0">
              <a:latin typeface="+mj-lt"/>
              <a:cs typeface="Times New Roman" panose="02020603050405020304" pitchFamily="18" charset="0"/>
            </a:rPr>
            <a:t>Aportes propios o de los socios de la empresa</a:t>
          </a:r>
          <a:endParaRPr lang="es-EC">
            <a:latin typeface="+mj-lt"/>
            <a:cs typeface="Times New Roman" panose="02020603050405020304" pitchFamily="18" charset="0"/>
          </a:endParaRPr>
        </a:p>
      </dgm:t>
    </dgm:pt>
    <dgm:pt modelId="{6408869E-A7D6-4025-93C5-EA4EF8C393BF}" type="parTrans" cxnId="{F1D0EAE2-18C8-4F77-9234-32A8BB940AE6}">
      <dgm:prSet/>
      <dgm:spPr/>
      <dgm:t>
        <a:bodyPr/>
        <a:lstStyle/>
        <a:p>
          <a:endParaRPr lang="es-EC">
            <a:solidFill>
              <a:sysClr val="windowText" lastClr="000000"/>
            </a:solidFill>
            <a:latin typeface="+mj-lt"/>
            <a:cs typeface="Times New Roman" panose="02020603050405020304" pitchFamily="18" charset="0"/>
          </a:endParaRPr>
        </a:p>
      </dgm:t>
    </dgm:pt>
    <dgm:pt modelId="{374EA43A-3661-417E-8BA5-8B5F466CD104}" type="sibTrans" cxnId="{F1D0EAE2-18C8-4F77-9234-32A8BB940AE6}">
      <dgm:prSet/>
      <dgm:spPr/>
      <dgm:t>
        <a:bodyPr/>
        <a:lstStyle/>
        <a:p>
          <a:endParaRPr lang="es-EC">
            <a:solidFill>
              <a:sysClr val="windowText" lastClr="000000"/>
            </a:solidFill>
            <a:latin typeface="+mj-lt"/>
            <a:cs typeface="Times New Roman" panose="02020603050405020304" pitchFamily="18" charset="0"/>
          </a:endParaRPr>
        </a:p>
      </dgm:t>
    </dgm:pt>
    <dgm:pt modelId="{AA20FA49-7460-48F4-A798-BA41E4D60B19}">
      <dgm:prSet phldrT="[Text]"/>
      <dgm:spPr/>
      <dgm:t>
        <a:bodyPr/>
        <a:lstStyle/>
        <a:p>
          <a:r>
            <a:rPr lang="es-EC" smtClean="0">
              <a:latin typeface="+mj-lt"/>
              <a:cs typeface="Times New Roman" panose="02020603050405020304" pitchFamily="18" charset="0"/>
            </a:rPr>
            <a:t>Negociar el pago adelantado de las facturas de los clientes</a:t>
          </a:r>
          <a:endParaRPr lang="es-EC">
            <a:latin typeface="+mj-lt"/>
            <a:cs typeface="Times New Roman" panose="02020603050405020304" pitchFamily="18" charset="0"/>
          </a:endParaRPr>
        </a:p>
      </dgm:t>
    </dgm:pt>
    <dgm:pt modelId="{256D4104-17E3-4A3E-8EA5-8CA6042B0B9F}" type="parTrans" cxnId="{43267DF9-1FBB-4292-9D7D-0B12429F2223}">
      <dgm:prSet/>
      <dgm:spPr/>
      <dgm:t>
        <a:bodyPr/>
        <a:lstStyle/>
        <a:p>
          <a:endParaRPr lang="es-EC">
            <a:solidFill>
              <a:sysClr val="windowText" lastClr="000000"/>
            </a:solidFill>
            <a:latin typeface="+mj-lt"/>
            <a:cs typeface="Times New Roman" panose="02020603050405020304" pitchFamily="18" charset="0"/>
          </a:endParaRPr>
        </a:p>
      </dgm:t>
    </dgm:pt>
    <dgm:pt modelId="{FFAFC4BA-79A9-4032-BC83-187B76561614}" type="sibTrans" cxnId="{43267DF9-1FBB-4292-9D7D-0B12429F2223}">
      <dgm:prSet/>
      <dgm:spPr/>
      <dgm:t>
        <a:bodyPr/>
        <a:lstStyle/>
        <a:p>
          <a:endParaRPr lang="es-EC">
            <a:solidFill>
              <a:sysClr val="windowText" lastClr="000000"/>
            </a:solidFill>
            <a:latin typeface="+mj-lt"/>
            <a:cs typeface="Times New Roman" panose="02020603050405020304" pitchFamily="18" charset="0"/>
          </a:endParaRPr>
        </a:p>
      </dgm:t>
    </dgm:pt>
    <dgm:pt modelId="{AEE7BAC7-6972-4F9A-BF5E-5E34F0A17578}">
      <dgm:prSet/>
      <dgm:spPr/>
      <dgm:t>
        <a:bodyPr/>
        <a:lstStyle/>
        <a:p>
          <a:r>
            <a:rPr lang="es-EC" smtClean="0">
              <a:latin typeface="+mj-lt"/>
              <a:cs typeface="Times New Roman" panose="02020603050405020304" pitchFamily="18" charset="0"/>
            </a:rPr>
            <a:t>Negociar el plazo de pago con los proveedores</a:t>
          </a:r>
          <a:endParaRPr lang="es-EC">
            <a:latin typeface="+mj-lt"/>
            <a:cs typeface="Times New Roman" panose="02020603050405020304" pitchFamily="18" charset="0"/>
          </a:endParaRPr>
        </a:p>
      </dgm:t>
    </dgm:pt>
    <dgm:pt modelId="{3B0B1F26-1606-4E4B-98A6-3B4E3D6FA43C}" type="parTrans" cxnId="{138D90F0-58C9-42CA-BEEC-F6AC9CEB1640}">
      <dgm:prSet/>
      <dgm:spPr/>
      <dgm:t>
        <a:bodyPr/>
        <a:lstStyle/>
        <a:p>
          <a:endParaRPr lang="es-EC">
            <a:solidFill>
              <a:sysClr val="windowText" lastClr="000000"/>
            </a:solidFill>
            <a:latin typeface="+mj-lt"/>
            <a:cs typeface="Times New Roman" panose="02020603050405020304" pitchFamily="18" charset="0"/>
          </a:endParaRPr>
        </a:p>
      </dgm:t>
    </dgm:pt>
    <dgm:pt modelId="{A6079E19-0A5E-415E-BA65-94DC92400765}" type="sibTrans" cxnId="{138D90F0-58C9-42CA-BEEC-F6AC9CEB1640}">
      <dgm:prSet/>
      <dgm:spPr/>
      <dgm:t>
        <a:bodyPr/>
        <a:lstStyle/>
        <a:p>
          <a:endParaRPr lang="es-EC">
            <a:solidFill>
              <a:sysClr val="windowText" lastClr="000000"/>
            </a:solidFill>
            <a:latin typeface="+mj-lt"/>
            <a:cs typeface="Times New Roman" panose="02020603050405020304" pitchFamily="18" charset="0"/>
          </a:endParaRPr>
        </a:p>
      </dgm:t>
    </dgm:pt>
    <dgm:pt modelId="{470FA8F1-B7AE-4884-9898-9C40E0B4663B}">
      <dgm:prSet/>
      <dgm:spPr/>
      <dgm:t>
        <a:bodyPr/>
        <a:lstStyle/>
        <a:p>
          <a:r>
            <a:rPr lang="es-EC" smtClean="0">
              <a:latin typeface="+mj-lt"/>
              <a:cs typeface="Times New Roman" panose="02020603050405020304" pitchFamily="18" charset="0"/>
            </a:rPr>
            <a:t>Créditos con las entidades financieras</a:t>
          </a:r>
          <a:endParaRPr lang="es-EC">
            <a:latin typeface="+mj-lt"/>
            <a:cs typeface="Times New Roman" panose="02020603050405020304" pitchFamily="18" charset="0"/>
          </a:endParaRPr>
        </a:p>
      </dgm:t>
    </dgm:pt>
    <dgm:pt modelId="{A1A76461-4458-4124-80FA-8C1C0BB58160}" type="parTrans" cxnId="{ADF183CF-9FB7-4EE0-A7BA-DB2E9798D385}">
      <dgm:prSet/>
      <dgm:spPr/>
      <dgm:t>
        <a:bodyPr/>
        <a:lstStyle/>
        <a:p>
          <a:endParaRPr lang="es-EC">
            <a:solidFill>
              <a:sysClr val="windowText" lastClr="000000"/>
            </a:solidFill>
            <a:latin typeface="+mj-lt"/>
            <a:cs typeface="Times New Roman" panose="02020603050405020304" pitchFamily="18" charset="0"/>
          </a:endParaRPr>
        </a:p>
      </dgm:t>
    </dgm:pt>
    <dgm:pt modelId="{5063B595-FB10-4202-9821-C049E235A534}" type="sibTrans" cxnId="{ADF183CF-9FB7-4EE0-A7BA-DB2E9798D385}">
      <dgm:prSet/>
      <dgm:spPr/>
      <dgm:t>
        <a:bodyPr/>
        <a:lstStyle/>
        <a:p>
          <a:endParaRPr lang="es-EC">
            <a:solidFill>
              <a:sysClr val="windowText" lastClr="000000"/>
            </a:solidFill>
            <a:latin typeface="+mj-lt"/>
            <a:cs typeface="Times New Roman" panose="02020603050405020304" pitchFamily="18" charset="0"/>
          </a:endParaRPr>
        </a:p>
      </dgm:t>
    </dgm:pt>
    <dgm:pt modelId="{0400DF3B-9649-4D81-BBA9-4BDD83A8C255}" type="pres">
      <dgm:prSet presAssocID="{868F4989-02DA-48EF-98FF-711C5A67BAB5}" presName="Name0" presStyleCnt="0">
        <dgm:presLayoutVars>
          <dgm:chMax val="7"/>
          <dgm:chPref val="7"/>
          <dgm:dir/>
        </dgm:presLayoutVars>
      </dgm:prSet>
      <dgm:spPr/>
      <dgm:t>
        <a:bodyPr/>
        <a:lstStyle/>
        <a:p>
          <a:endParaRPr lang="es-EC"/>
        </a:p>
      </dgm:t>
    </dgm:pt>
    <dgm:pt modelId="{DDB3F327-619E-488F-9AF4-A1454EF1E5FC}" type="pres">
      <dgm:prSet presAssocID="{868F4989-02DA-48EF-98FF-711C5A67BAB5}" presName="Name1" presStyleCnt="0"/>
      <dgm:spPr/>
      <dgm:t>
        <a:bodyPr/>
        <a:lstStyle/>
        <a:p>
          <a:endParaRPr lang="es-EC"/>
        </a:p>
      </dgm:t>
    </dgm:pt>
    <dgm:pt modelId="{CFB23144-CC57-4F35-BEA3-5395B44384B2}" type="pres">
      <dgm:prSet presAssocID="{868F4989-02DA-48EF-98FF-711C5A67BAB5}" presName="cycle" presStyleCnt="0"/>
      <dgm:spPr/>
      <dgm:t>
        <a:bodyPr/>
        <a:lstStyle/>
        <a:p>
          <a:endParaRPr lang="es-EC"/>
        </a:p>
      </dgm:t>
    </dgm:pt>
    <dgm:pt modelId="{AE3C0AE1-B3D7-4812-AA79-8D86044FFEC0}" type="pres">
      <dgm:prSet presAssocID="{868F4989-02DA-48EF-98FF-711C5A67BAB5}" presName="srcNode" presStyleLbl="node1" presStyleIdx="0" presStyleCnt="5"/>
      <dgm:spPr/>
      <dgm:t>
        <a:bodyPr/>
        <a:lstStyle/>
        <a:p>
          <a:endParaRPr lang="es-EC"/>
        </a:p>
      </dgm:t>
    </dgm:pt>
    <dgm:pt modelId="{59EBB898-30A6-4BFC-9DD7-9C81F845CB5F}" type="pres">
      <dgm:prSet presAssocID="{868F4989-02DA-48EF-98FF-711C5A67BAB5}" presName="conn" presStyleLbl="parChTrans1D2" presStyleIdx="0" presStyleCnt="1"/>
      <dgm:spPr/>
      <dgm:t>
        <a:bodyPr/>
        <a:lstStyle/>
        <a:p>
          <a:endParaRPr lang="es-EC"/>
        </a:p>
      </dgm:t>
    </dgm:pt>
    <dgm:pt modelId="{44F6A952-9E36-49D5-89BD-D8EC5B7F603D}" type="pres">
      <dgm:prSet presAssocID="{868F4989-02DA-48EF-98FF-711C5A67BAB5}" presName="extraNode" presStyleLbl="node1" presStyleIdx="0" presStyleCnt="5"/>
      <dgm:spPr/>
      <dgm:t>
        <a:bodyPr/>
        <a:lstStyle/>
        <a:p>
          <a:endParaRPr lang="es-EC"/>
        </a:p>
      </dgm:t>
    </dgm:pt>
    <dgm:pt modelId="{1D53AC0A-3505-430A-9C76-DE2869A36580}" type="pres">
      <dgm:prSet presAssocID="{868F4989-02DA-48EF-98FF-711C5A67BAB5}" presName="dstNode" presStyleLbl="node1" presStyleIdx="0" presStyleCnt="5"/>
      <dgm:spPr/>
      <dgm:t>
        <a:bodyPr/>
        <a:lstStyle/>
        <a:p>
          <a:endParaRPr lang="es-EC"/>
        </a:p>
      </dgm:t>
    </dgm:pt>
    <dgm:pt modelId="{C42103A9-DC20-4195-A438-8D23F8D1645B}" type="pres">
      <dgm:prSet presAssocID="{DB8D560E-42F4-4E16-9E07-8AEF8C6F3CA0}" presName="text_1" presStyleLbl="node1" presStyleIdx="0" presStyleCnt="5">
        <dgm:presLayoutVars>
          <dgm:bulletEnabled val="1"/>
        </dgm:presLayoutVars>
      </dgm:prSet>
      <dgm:spPr/>
      <dgm:t>
        <a:bodyPr/>
        <a:lstStyle/>
        <a:p>
          <a:endParaRPr lang="es-EC"/>
        </a:p>
      </dgm:t>
    </dgm:pt>
    <dgm:pt modelId="{AFB3FD3E-E64A-4B63-8A3E-B3356EB83F2B}" type="pres">
      <dgm:prSet presAssocID="{DB8D560E-42F4-4E16-9E07-8AEF8C6F3CA0}" presName="accent_1" presStyleCnt="0"/>
      <dgm:spPr/>
      <dgm:t>
        <a:bodyPr/>
        <a:lstStyle/>
        <a:p>
          <a:endParaRPr lang="es-EC"/>
        </a:p>
      </dgm:t>
    </dgm:pt>
    <dgm:pt modelId="{14C9EB65-122E-443B-9516-F9A0D61B2223}" type="pres">
      <dgm:prSet presAssocID="{DB8D560E-42F4-4E16-9E07-8AEF8C6F3CA0}" presName="accentRepeatNode" presStyleLbl="solidFgAcc1" presStyleIdx="0" presStyleCnt="5"/>
      <dgm:spPr>
        <a:blipFill rotWithShape="0">
          <a:blip xmlns:r="http://schemas.openxmlformats.org/officeDocument/2006/relationships" r:embed="rId1"/>
          <a:stretch>
            <a:fillRect/>
          </a:stretch>
        </a:blipFill>
      </dgm:spPr>
      <dgm:t>
        <a:bodyPr/>
        <a:lstStyle/>
        <a:p>
          <a:endParaRPr lang="es-EC"/>
        </a:p>
      </dgm:t>
    </dgm:pt>
    <dgm:pt modelId="{691CCA1A-CB1B-413B-83F9-8A1400249056}" type="pres">
      <dgm:prSet presAssocID="{9352B929-D66D-407D-B5CF-F25D30034CC0}" presName="text_2" presStyleLbl="node1" presStyleIdx="1" presStyleCnt="5">
        <dgm:presLayoutVars>
          <dgm:bulletEnabled val="1"/>
        </dgm:presLayoutVars>
      </dgm:prSet>
      <dgm:spPr/>
      <dgm:t>
        <a:bodyPr/>
        <a:lstStyle/>
        <a:p>
          <a:endParaRPr lang="es-EC"/>
        </a:p>
      </dgm:t>
    </dgm:pt>
    <dgm:pt modelId="{9461E275-219F-4A3F-8BAC-F87081003D9B}" type="pres">
      <dgm:prSet presAssocID="{9352B929-D66D-407D-B5CF-F25D30034CC0}" presName="accent_2" presStyleCnt="0"/>
      <dgm:spPr/>
      <dgm:t>
        <a:bodyPr/>
        <a:lstStyle/>
        <a:p>
          <a:endParaRPr lang="es-EC"/>
        </a:p>
      </dgm:t>
    </dgm:pt>
    <dgm:pt modelId="{1EC9617E-0F3A-4388-9353-8DCE1D286A7E}" type="pres">
      <dgm:prSet presAssocID="{9352B929-D66D-407D-B5CF-F25D30034CC0}" presName="accentRepeatNode" presStyleLbl="solidFgAcc1" presStyleIdx="1" presStyleCnt="5"/>
      <dgm:spPr>
        <a:blipFill rotWithShape="0">
          <a:blip xmlns:r="http://schemas.openxmlformats.org/officeDocument/2006/relationships" r:embed="rId2"/>
          <a:stretch>
            <a:fillRect/>
          </a:stretch>
        </a:blipFill>
      </dgm:spPr>
      <dgm:t>
        <a:bodyPr/>
        <a:lstStyle/>
        <a:p>
          <a:endParaRPr lang="es-EC"/>
        </a:p>
      </dgm:t>
    </dgm:pt>
    <dgm:pt modelId="{1A3815CC-21A5-4841-87F2-DCAD5E28F619}" type="pres">
      <dgm:prSet presAssocID="{AA20FA49-7460-48F4-A798-BA41E4D60B19}" presName="text_3" presStyleLbl="node1" presStyleIdx="2" presStyleCnt="5">
        <dgm:presLayoutVars>
          <dgm:bulletEnabled val="1"/>
        </dgm:presLayoutVars>
      </dgm:prSet>
      <dgm:spPr/>
      <dgm:t>
        <a:bodyPr/>
        <a:lstStyle/>
        <a:p>
          <a:endParaRPr lang="es-EC"/>
        </a:p>
      </dgm:t>
    </dgm:pt>
    <dgm:pt modelId="{05A335ED-376E-4F10-826F-6B9FB65FA1AB}" type="pres">
      <dgm:prSet presAssocID="{AA20FA49-7460-48F4-A798-BA41E4D60B19}" presName="accent_3" presStyleCnt="0"/>
      <dgm:spPr/>
      <dgm:t>
        <a:bodyPr/>
        <a:lstStyle/>
        <a:p>
          <a:endParaRPr lang="es-EC"/>
        </a:p>
      </dgm:t>
    </dgm:pt>
    <dgm:pt modelId="{F3BB073A-5AC6-4DA9-825A-AEE1CC7707EB}" type="pres">
      <dgm:prSet presAssocID="{AA20FA49-7460-48F4-A798-BA41E4D60B19}" presName="accentRepeatNode" presStyleLbl="solidFgAcc1" presStyleIdx="2" presStyleCnt="5"/>
      <dgm:spPr>
        <a:blipFill rotWithShape="0">
          <a:blip xmlns:r="http://schemas.openxmlformats.org/officeDocument/2006/relationships" r:embed="rId3"/>
          <a:stretch>
            <a:fillRect/>
          </a:stretch>
        </a:blipFill>
      </dgm:spPr>
      <dgm:t>
        <a:bodyPr/>
        <a:lstStyle/>
        <a:p>
          <a:endParaRPr lang="es-EC"/>
        </a:p>
      </dgm:t>
    </dgm:pt>
    <dgm:pt modelId="{DB8A5965-3F55-41F0-8EF0-137B6C92B2BE}" type="pres">
      <dgm:prSet presAssocID="{AEE7BAC7-6972-4F9A-BF5E-5E34F0A17578}" presName="text_4" presStyleLbl="node1" presStyleIdx="3" presStyleCnt="5">
        <dgm:presLayoutVars>
          <dgm:bulletEnabled val="1"/>
        </dgm:presLayoutVars>
      </dgm:prSet>
      <dgm:spPr/>
      <dgm:t>
        <a:bodyPr/>
        <a:lstStyle/>
        <a:p>
          <a:endParaRPr lang="es-EC"/>
        </a:p>
      </dgm:t>
    </dgm:pt>
    <dgm:pt modelId="{C9B20702-4311-4A30-9942-247413E58811}" type="pres">
      <dgm:prSet presAssocID="{AEE7BAC7-6972-4F9A-BF5E-5E34F0A17578}" presName="accent_4" presStyleCnt="0"/>
      <dgm:spPr/>
      <dgm:t>
        <a:bodyPr/>
        <a:lstStyle/>
        <a:p>
          <a:endParaRPr lang="es-EC"/>
        </a:p>
      </dgm:t>
    </dgm:pt>
    <dgm:pt modelId="{C1BC7651-78CE-47D6-9970-895268AE3FA6}" type="pres">
      <dgm:prSet presAssocID="{AEE7BAC7-6972-4F9A-BF5E-5E34F0A17578}" presName="accentRepeatNode" presStyleLbl="solidFgAcc1" presStyleIdx="3" presStyleCnt="5"/>
      <dgm:spPr>
        <a:blipFill rotWithShape="0">
          <a:blip xmlns:r="http://schemas.openxmlformats.org/officeDocument/2006/relationships" r:embed="rId4"/>
          <a:stretch>
            <a:fillRect/>
          </a:stretch>
        </a:blipFill>
      </dgm:spPr>
      <dgm:t>
        <a:bodyPr/>
        <a:lstStyle/>
        <a:p>
          <a:endParaRPr lang="es-EC"/>
        </a:p>
      </dgm:t>
    </dgm:pt>
    <dgm:pt modelId="{CA4819F5-7326-4559-B134-EEE06950FFE1}" type="pres">
      <dgm:prSet presAssocID="{470FA8F1-B7AE-4884-9898-9C40E0B4663B}" presName="text_5" presStyleLbl="node1" presStyleIdx="4" presStyleCnt="5">
        <dgm:presLayoutVars>
          <dgm:bulletEnabled val="1"/>
        </dgm:presLayoutVars>
      </dgm:prSet>
      <dgm:spPr/>
      <dgm:t>
        <a:bodyPr/>
        <a:lstStyle/>
        <a:p>
          <a:endParaRPr lang="es-EC"/>
        </a:p>
      </dgm:t>
    </dgm:pt>
    <dgm:pt modelId="{2305E528-9FDF-4074-ACD3-731DFF53E31D}" type="pres">
      <dgm:prSet presAssocID="{470FA8F1-B7AE-4884-9898-9C40E0B4663B}" presName="accent_5" presStyleCnt="0"/>
      <dgm:spPr/>
      <dgm:t>
        <a:bodyPr/>
        <a:lstStyle/>
        <a:p>
          <a:endParaRPr lang="es-EC"/>
        </a:p>
      </dgm:t>
    </dgm:pt>
    <dgm:pt modelId="{DEA852B0-A2F5-4055-AC9F-AF15BE61C5BA}" type="pres">
      <dgm:prSet presAssocID="{470FA8F1-B7AE-4884-9898-9C40E0B4663B}" presName="accentRepeatNode" presStyleLbl="solidFgAcc1" presStyleIdx="4" presStyleCnt="5"/>
      <dgm:spPr>
        <a:blipFill rotWithShape="0">
          <a:blip xmlns:r="http://schemas.openxmlformats.org/officeDocument/2006/relationships" r:embed="rId5"/>
          <a:stretch>
            <a:fillRect/>
          </a:stretch>
        </a:blipFill>
      </dgm:spPr>
      <dgm:t>
        <a:bodyPr/>
        <a:lstStyle/>
        <a:p>
          <a:endParaRPr lang="es-EC"/>
        </a:p>
      </dgm:t>
    </dgm:pt>
  </dgm:ptLst>
  <dgm:cxnLst>
    <dgm:cxn modelId="{1A35ED32-CD4C-42AE-BBBA-D3D3F45248D6}" type="presOf" srcId="{AEE7BAC7-6972-4F9A-BF5E-5E34F0A17578}" destId="{DB8A5965-3F55-41F0-8EF0-137B6C92B2BE}" srcOrd="0" destOrd="0" presId="urn:microsoft.com/office/officeart/2008/layout/VerticalCurvedList"/>
    <dgm:cxn modelId="{138D90F0-58C9-42CA-BEEC-F6AC9CEB1640}" srcId="{868F4989-02DA-48EF-98FF-711C5A67BAB5}" destId="{AEE7BAC7-6972-4F9A-BF5E-5E34F0A17578}" srcOrd="3" destOrd="0" parTransId="{3B0B1F26-1606-4E4B-98A6-3B4E3D6FA43C}" sibTransId="{A6079E19-0A5E-415E-BA65-94DC92400765}"/>
    <dgm:cxn modelId="{8DDECB9F-39E6-4633-886C-F5381B18C089}" type="presOf" srcId="{470FA8F1-B7AE-4884-9898-9C40E0B4663B}" destId="{CA4819F5-7326-4559-B134-EEE06950FFE1}" srcOrd="0" destOrd="0" presId="urn:microsoft.com/office/officeart/2008/layout/VerticalCurvedList"/>
    <dgm:cxn modelId="{5C561E50-5E8E-4183-A964-13C71D39A683}" srcId="{868F4989-02DA-48EF-98FF-711C5A67BAB5}" destId="{DB8D560E-42F4-4E16-9E07-8AEF8C6F3CA0}" srcOrd="0" destOrd="0" parTransId="{FB982860-0F77-465D-BAA9-E69C6C75C7F2}" sibTransId="{C37696FA-B7F0-48D3-81BF-833AA9C995FE}"/>
    <dgm:cxn modelId="{ADF183CF-9FB7-4EE0-A7BA-DB2E9798D385}" srcId="{868F4989-02DA-48EF-98FF-711C5A67BAB5}" destId="{470FA8F1-B7AE-4884-9898-9C40E0B4663B}" srcOrd="4" destOrd="0" parTransId="{A1A76461-4458-4124-80FA-8C1C0BB58160}" sibTransId="{5063B595-FB10-4202-9821-C049E235A534}"/>
    <dgm:cxn modelId="{923C2DF5-9260-442A-9434-29705BBD702A}" type="presOf" srcId="{DB8D560E-42F4-4E16-9E07-8AEF8C6F3CA0}" destId="{C42103A9-DC20-4195-A438-8D23F8D1645B}" srcOrd="0" destOrd="0" presId="urn:microsoft.com/office/officeart/2008/layout/VerticalCurvedList"/>
    <dgm:cxn modelId="{F1D0EAE2-18C8-4F77-9234-32A8BB940AE6}" srcId="{868F4989-02DA-48EF-98FF-711C5A67BAB5}" destId="{9352B929-D66D-407D-B5CF-F25D30034CC0}" srcOrd="1" destOrd="0" parTransId="{6408869E-A7D6-4025-93C5-EA4EF8C393BF}" sibTransId="{374EA43A-3661-417E-8BA5-8B5F466CD104}"/>
    <dgm:cxn modelId="{D1EDBD3E-71BE-4D9B-A72A-08EADE8F620E}" type="presOf" srcId="{AA20FA49-7460-48F4-A798-BA41E4D60B19}" destId="{1A3815CC-21A5-4841-87F2-DCAD5E28F619}" srcOrd="0" destOrd="0" presId="urn:microsoft.com/office/officeart/2008/layout/VerticalCurvedList"/>
    <dgm:cxn modelId="{AF72E545-C628-4234-8E85-EE4B37B43F3B}" type="presOf" srcId="{9352B929-D66D-407D-B5CF-F25D30034CC0}" destId="{691CCA1A-CB1B-413B-83F9-8A1400249056}" srcOrd="0" destOrd="0" presId="urn:microsoft.com/office/officeart/2008/layout/VerticalCurvedList"/>
    <dgm:cxn modelId="{F91E1909-22B7-4CAF-AD6D-148A4900F464}" type="presOf" srcId="{C37696FA-B7F0-48D3-81BF-833AA9C995FE}" destId="{59EBB898-30A6-4BFC-9DD7-9C81F845CB5F}" srcOrd="0" destOrd="0" presId="urn:microsoft.com/office/officeart/2008/layout/VerticalCurvedList"/>
    <dgm:cxn modelId="{E51C34C9-AD5D-436A-B45D-7E783B3114BF}" type="presOf" srcId="{868F4989-02DA-48EF-98FF-711C5A67BAB5}" destId="{0400DF3B-9649-4D81-BBA9-4BDD83A8C255}" srcOrd="0" destOrd="0" presId="urn:microsoft.com/office/officeart/2008/layout/VerticalCurvedList"/>
    <dgm:cxn modelId="{43267DF9-1FBB-4292-9D7D-0B12429F2223}" srcId="{868F4989-02DA-48EF-98FF-711C5A67BAB5}" destId="{AA20FA49-7460-48F4-A798-BA41E4D60B19}" srcOrd="2" destOrd="0" parTransId="{256D4104-17E3-4A3E-8EA5-8CA6042B0B9F}" sibTransId="{FFAFC4BA-79A9-4032-BC83-187B76561614}"/>
    <dgm:cxn modelId="{7DC931AF-37E3-45F6-829E-4FE375FBB1C7}" type="presParOf" srcId="{0400DF3B-9649-4D81-BBA9-4BDD83A8C255}" destId="{DDB3F327-619E-488F-9AF4-A1454EF1E5FC}" srcOrd="0" destOrd="0" presId="urn:microsoft.com/office/officeart/2008/layout/VerticalCurvedList"/>
    <dgm:cxn modelId="{4F88E98A-440B-420E-AE26-9757BD14C9AD}" type="presParOf" srcId="{DDB3F327-619E-488F-9AF4-A1454EF1E5FC}" destId="{CFB23144-CC57-4F35-BEA3-5395B44384B2}" srcOrd="0" destOrd="0" presId="urn:microsoft.com/office/officeart/2008/layout/VerticalCurvedList"/>
    <dgm:cxn modelId="{06A999BB-7888-42B9-99B3-0109CE87A59C}" type="presParOf" srcId="{CFB23144-CC57-4F35-BEA3-5395B44384B2}" destId="{AE3C0AE1-B3D7-4812-AA79-8D86044FFEC0}" srcOrd="0" destOrd="0" presId="urn:microsoft.com/office/officeart/2008/layout/VerticalCurvedList"/>
    <dgm:cxn modelId="{33BA63CC-E086-4021-9263-186B394086B0}" type="presParOf" srcId="{CFB23144-CC57-4F35-BEA3-5395B44384B2}" destId="{59EBB898-30A6-4BFC-9DD7-9C81F845CB5F}" srcOrd="1" destOrd="0" presId="urn:microsoft.com/office/officeart/2008/layout/VerticalCurvedList"/>
    <dgm:cxn modelId="{93A6C6DC-2E9E-41BA-AC2D-1E342CAA8C2D}" type="presParOf" srcId="{CFB23144-CC57-4F35-BEA3-5395B44384B2}" destId="{44F6A952-9E36-49D5-89BD-D8EC5B7F603D}" srcOrd="2" destOrd="0" presId="urn:microsoft.com/office/officeart/2008/layout/VerticalCurvedList"/>
    <dgm:cxn modelId="{F357DEAD-F454-4FAD-8E59-57AADA17A777}" type="presParOf" srcId="{CFB23144-CC57-4F35-BEA3-5395B44384B2}" destId="{1D53AC0A-3505-430A-9C76-DE2869A36580}" srcOrd="3" destOrd="0" presId="urn:microsoft.com/office/officeart/2008/layout/VerticalCurvedList"/>
    <dgm:cxn modelId="{A8E9164B-BD40-4434-9020-D2234FE4BC05}" type="presParOf" srcId="{DDB3F327-619E-488F-9AF4-A1454EF1E5FC}" destId="{C42103A9-DC20-4195-A438-8D23F8D1645B}" srcOrd="1" destOrd="0" presId="urn:microsoft.com/office/officeart/2008/layout/VerticalCurvedList"/>
    <dgm:cxn modelId="{76F22539-D85C-4242-9719-B88E163FA5EA}" type="presParOf" srcId="{DDB3F327-619E-488F-9AF4-A1454EF1E5FC}" destId="{AFB3FD3E-E64A-4B63-8A3E-B3356EB83F2B}" srcOrd="2" destOrd="0" presId="urn:microsoft.com/office/officeart/2008/layout/VerticalCurvedList"/>
    <dgm:cxn modelId="{060E8B80-3F44-4FF5-8197-D76C41DC983F}" type="presParOf" srcId="{AFB3FD3E-E64A-4B63-8A3E-B3356EB83F2B}" destId="{14C9EB65-122E-443B-9516-F9A0D61B2223}" srcOrd="0" destOrd="0" presId="urn:microsoft.com/office/officeart/2008/layout/VerticalCurvedList"/>
    <dgm:cxn modelId="{3F3AE059-A482-4660-8127-F8CEF23532E2}" type="presParOf" srcId="{DDB3F327-619E-488F-9AF4-A1454EF1E5FC}" destId="{691CCA1A-CB1B-413B-83F9-8A1400249056}" srcOrd="3" destOrd="0" presId="urn:microsoft.com/office/officeart/2008/layout/VerticalCurvedList"/>
    <dgm:cxn modelId="{13071D3E-00C0-460D-BE43-C09EDCEF11D4}" type="presParOf" srcId="{DDB3F327-619E-488F-9AF4-A1454EF1E5FC}" destId="{9461E275-219F-4A3F-8BAC-F87081003D9B}" srcOrd="4" destOrd="0" presId="urn:microsoft.com/office/officeart/2008/layout/VerticalCurvedList"/>
    <dgm:cxn modelId="{BCE18F11-6B31-49D0-8EE0-ED61025DDF16}" type="presParOf" srcId="{9461E275-219F-4A3F-8BAC-F87081003D9B}" destId="{1EC9617E-0F3A-4388-9353-8DCE1D286A7E}" srcOrd="0" destOrd="0" presId="urn:microsoft.com/office/officeart/2008/layout/VerticalCurvedList"/>
    <dgm:cxn modelId="{27CE9E8B-36D8-4A75-966B-BDC5E3379848}" type="presParOf" srcId="{DDB3F327-619E-488F-9AF4-A1454EF1E5FC}" destId="{1A3815CC-21A5-4841-87F2-DCAD5E28F619}" srcOrd="5" destOrd="0" presId="urn:microsoft.com/office/officeart/2008/layout/VerticalCurvedList"/>
    <dgm:cxn modelId="{58E749FD-4515-4BE9-A93A-43D6658CD9C5}" type="presParOf" srcId="{DDB3F327-619E-488F-9AF4-A1454EF1E5FC}" destId="{05A335ED-376E-4F10-826F-6B9FB65FA1AB}" srcOrd="6" destOrd="0" presId="urn:microsoft.com/office/officeart/2008/layout/VerticalCurvedList"/>
    <dgm:cxn modelId="{D5EB9241-00A8-4FC8-9BEB-55D1324E2B87}" type="presParOf" srcId="{05A335ED-376E-4F10-826F-6B9FB65FA1AB}" destId="{F3BB073A-5AC6-4DA9-825A-AEE1CC7707EB}" srcOrd="0" destOrd="0" presId="urn:microsoft.com/office/officeart/2008/layout/VerticalCurvedList"/>
    <dgm:cxn modelId="{7B671D19-7520-41F6-8441-3FEC38796FB6}" type="presParOf" srcId="{DDB3F327-619E-488F-9AF4-A1454EF1E5FC}" destId="{DB8A5965-3F55-41F0-8EF0-137B6C92B2BE}" srcOrd="7" destOrd="0" presId="urn:microsoft.com/office/officeart/2008/layout/VerticalCurvedList"/>
    <dgm:cxn modelId="{9F2DA219-67CD-46BF-8BC3-FFED9ADFA49A}" type="presParOf" srcId="{DDB3F327-619E-488F-9AF4-A1454EF1E5FC}" destId="{C9B20702-4311-4A30-9942-247413E58811}" srcOrd="8" destOrd="0" presId="urn:microsoft.com/office/officeart/2008/layout/VerticalCurvedList"/>
    <dgm:cxn modelId="{AE24AD9C-FB96-4171-9B4B-96475278E94C}" type="presParOf" srcId="{C9B20702-4311-4A30-9942-247413E58811}" destId="{C1BC7651-78CE-47D6-9970-895268AE3FA6}" srcOrd="0" destOrd="0" presId="urn:microsoft.com/office/officeart/2008/layout/VerticalCurvedList"/>
    <dgm:cxn modelId="{4805B761-6303-43AC-9B7D-76CCC4E86B07}" type="presParOf" srcId="{DDB3F327-619E-488F-9AF4-A1454EF1E5FC}" destId="{CA4819F5-7326-4559-B134-EEE06950FFE1}" srcOrd="9" destOrd="0" presId="urn:microsoft.com/office/officeart/2008/layout/VerticalCurvedList"/>
    <dgm:cxn modelId="{B30A0F28-D268-499B-AAEB-5DB08CBCAA3F}" type="presParOf" srcId="{DDB3F327-619E-488F-9AF4-A1454EF1E5FC}" destId="{2305E528-9FDF-4074-ACD3-731DFF53E31D}" srcOrd="10" destOrd="0" presId="urn:microsoft.com/office/officeart/2008/layout/VerticalCurvedList"/>
    <dgm:cxn modelId="{8F926F01-484A-423E-9F66-4CFE797D61F3}" type="presParOf" srcId="{2305E528-9FDF-4074-ACD3-731DFF53E31D}" destId="{DEA852B0-A2F5-4055-AC9F-AF15BE61C5B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637C080-7CF6-42ED-8E44-E24D042164EB}" type="doc">
      <dgm:prSet loTypeId="urn:microsoft.com/office/officeart/2005/8/layout/vList4" loCatId="list" qsTypeId="urn:microsoft.com/office/officeart/2005/8/quickstyle/3d3" qsCatId="3D" csTypeId="urn:microsoft.com/office/officeart/2005/8/colors/accent2_2" csCatId="accent2" phldr="1"/>
      <dgm:spPr/>
      <dgm:t>
        <a:bodyPr/>
        <a:lstStyle/>
        <a:p>
          <a:endParaRPr lang="es-EC"/>
        </a:p>
      </dgm:t>
    </dgm:pt>
    <dgm:pt modelId="{E08AEACF-3E05-4A4A-BB64-AEB202184BFD}">
      <dgm:prSet phldrT="[Texto]"/>
      <dgm:spPr/>
      <dgm:t>
        <a:bodyPr/>
        <a:lstStyle/>
        <a:p>
          <a:r>
            <a:rPr lang="es-EC" b="1" dirty="0" err="1" smtClean="0"/>
            <a:t>Bernstein</a:t>
          </a:r>
          <a:endParaRPr lang="es-EC" b="1" dirty="0"/>
        </a:p>
      </dgm:t>
    </dgm:pt>
    <dgm:pt modelId="{6013A84D-B912-41BE-8476-DBFAE4179FB8}" type="parTrans" cxnId="{95AC1D4A-A0FB-497A-BD12-E81684FC38F3}">
      <dgm:prSet/>
      <dgm:spPr/>
      <dgm:t>
        <a:bodyPr/>
        <a:lstStyle/>
        <a:p>
          <a:endParaRPr lang="es-EC"/>
        </a:p>
      </dgm:t>
    </dgm:pt>
    <dgm:pt modelId="{65D170F6-225B-45F8-A26D-6DD11B89ED96}" type="sibTrans" cxnId="{95AC1D4A-A0FB-497A-BD12-E81684FC38F3}">
      <dgm:prSet/>
      <dgm:spPr/>
      <dgm:t>
        <a:bodyPr/>
        <a:lstStyle/>
        <a:p>
          <a:endParaRPr lang="es-EC"/>
        </a:p>
      </dgm:t>
    </dgm:pt>
    <dgm:pt modelId="{4F2EF78B-7F01-4DD2-9DB6-02383AA91A4C}">
      <dgm:prSet phldrT="[Texto]"/>
      <dgm:spPr/>
      <dgm:t>
        <a:bodyPr/>
        <a:lstStyle/>
        <a:p>
          <a:r>
            <a:rPr lang="es-EC" dirty="0" smtClean="0"/>
            <a:t>Facilidad, velocidad y grado de merma para convertir los activos circulantes en tesorería</a:t>
          </a:r>
          <a:endParaRPr lang="es-EC" dirty="0"/>
        </a:p>
      </dgm:t>
    </dgm:pt>
    <dgm:pt modelId="{14550BC3-6D0C-482E-98C9-A112084B8663}" type="parTrans" cxnId="{24CCD20A-920E-4190-A7B4-DE3E7B458A77}">
      <dgm:prSet/>
      <dgm:spPr/>
      <dgm:t>
        <a:bodyPr/>
        <a:lstStyle/>
        <a:p>
          <a:endParaRPr lang="es-EC"/>
        </a:p>
      </dgm:t>
    </dgm:pt>
    <dgm:pt modelId="{A411FFC1-3FC5-48EC-9E18-9B129F67AA20}" type="sibTrans" cxnId="{24CCD20A-920E-4190-A7B4-DE3E7B458A77}">
      <dgm:prSet/>
      <dgm:spPr/>
      <dgm:t>
        <a:bodyPr/>
        <a:lstStyle/>
        <a:p>
          <a:endParaRPr lang="es-EC"/>
        </a:p>
      </dgm:t>
    </dgm:pt>
    <dgm:pt modelId="{8E3208A8-4FF7-4597-9C86-34F21F3AB4DA}">
      <dgm:prSet phldrT="[Texto]"/>
      <dgm:spPr/>
      <dgm:t>
        <a:bodyPr/>
        <a:lstStyle/>
        <a:p>
          <a:r>
            <a:rPr lang="es-EC" b="1" dirty="0" err="1" smtClean="0"/>
            <a:t>Lippman</a:t>
          </a:r>
          <a:r>
            <a:rPr lang="es-EC" b="1" dirty="0" smtClean="0"/>
            <a:t> y Mc </a:t>
          </a:r>
          <a:r>
            <a:rPr lang="es-EC" b="1" dirty="0" err="1" smtClean="0"/>
            <a:t>Call</a:t>
          </a:r>
          <a:endParaRPr lang="es-EC" b="1" dirty="0"/>
        </a:p>
      </dgm:t>
    </dgm:pt>
    <dgm:pt modelId="{5439C825-971C-4A04-AD90-809A9460476E}" type="parTrans" cxnId="{FDCA2D2A-3B1B-4D87-B8ED-8BA074FA317A}">
      <dgm:prSet/>
      <dgm:spPr/>
      <dgm:t>
        <a:bodyPr/>
        <a:lstStyle/>
        <a:p>
          <a:endParaRPr lang="es-EC"/>
        </a:p>
      </dgm:t>
    </dgm:pt>
    <dgm:pt modelId="{04EF7C9D-0C66-425F-A1DF-A621FE66CF2C}" type="sibTrans" cxnId="{FDCA2D2A-3B1B-4D87-B8ED-8BA074FA317A}">
      <dgm:prSet/>
      <dgm:spPr/>
      <dgm:t>
        <a:bodyPr/>
        <a:lstStyle/>
        <a:p>
          <a:endParaRPr lang="es-EC"/>
        </a:p>
      </dgm:t>
    </dgm:pt>
    <dgm:pt modelId="{C8D93166-C850-408A-A444-FB373DB9F075}">
      <dgm:prSet phldrT="[Texto]"/>
      <dgm:spPr/>
      <dgm:t>
        <a:bodyPr/>
        <a:lstStyle/>
        <a:p>
          <a:r>
            <a:rPr lang="es-EC" dirty="0" smtClean="0"/>
            <a:t>Tiempo hasta que un activo es transformado en dinero</a:t>
          </a:r>
          <a:endParaRPr lang="es-EC" dirty="0"/>
        </a:p>
      </dgm:t>
    </dgm:pt>
    <dgm:pt modelId="{2D63FAA3-16EA-4F5C-97A7-56A3078A5E80}" type="parTrans" cxnId="{1A293062-1910-41E7-AEB6-AC5A8AA62C54}">
      <dgm:prSet/>
      <dgm:spPr/>
      <dgm:t>
        <a:bodyPr/>
        <a:lstStyle/>
        <a:p>
          <a:endParaRPr lang="es-EC"/>
        </a:p>
      </dgm:t>
    </dgm:pt>
    <dgm:pt modelId="{D5B97BD6-6D0E-42F1-926B-41E744201001}" type="sibTrans" cxnId="{1A293062-1910-41E7-AEB6-AC5A8AA62C54}">
      <dgm:prSet/>
      <dgm:spPr/>
      <dgm:t>
        <a:bodyPr/>
        <a:lstStyle/>
        <a:p>
          <a:endParaRPr lang="es-EC"/>
        </a:p>
      </dgm:t>
    </dgm:pt>
    <dgm:pt modelId="{E4661AE1-1CBD-4648-AA75-AD9986B9FE50}">
      <dgm:prSet phldrT="[Texto]"/>
      <dgm:spPr/>
      <dgm:t>
        <a:bodyPr/>
        <a:lstStyle/>
        <a:p>
          <a:r>
            <a:rPr lang="es-EC" b="1" dirty="0" err="1" smtClean="0"/>
            <a:t>Menger</a:t>
          </a:r>
          <a:endParaRPr lang="es-EC" b="1" dirty="0"/>
        </a:p>
      </dgm:t>
    </dgm:pt>
    <dgm:pt modelId="{CC92E407-AD15-46D7-BDEA-B394B6F36337}" type="parTrans" cxnId="{63F53660-E767-4ECA-B346-095E37900410}">
      <dgm:prSet/>
      <dgm:spPr/>
      <dgm:t>
        <a:bodyPr/>
        <a:lstStyle/>
        <a:p>
          <a:endParaRPr lang="es-EC"/>
        </a:p>
      </dgm:t>
    </dgm:pt>
    <dgm:pt modelId="{56D1554B-17E8-4B31-A4A8-8F1BF6AF7513}" type="sibTrans" cxnId="{63F53660-E767-4ECA-B346-095E37900410}">
      <dgm:prSet/>
      <dgm:spPr/>
      <dgm:t>
        <a:bodyPr/>
        <a:lstStyle/>
        <a:p>
          <a:endParaRPr lang="es-EC"/>
        </a:p>
      </dgm:t>
    </dgm:pt>
    <dgm:pt modelId="{E4F016A9-1CAA-4596-81A6-8D5B9988EE0D}">
      <dgm:prSet phldrT="[Texto]"/>
      <dgm:spPr/>
      <dgm:t>
        <a:bodyPr/>
        <a:lstStyle/>
        <a:p>
          <a:r>
            <a:rPr lang="es-EC" smtClean="0"/>
            <a:t>Diferencia entre dos precios que tienen todas las mercancías</a:t>
          </a:r>
          <a:endParaRPr lang="es-EC" dirty="0"/>
        </a:p>
      </dgm:t>
    </dgm:pt>
    <dgm:pt modelId="{54D26755-A2F3-4AB6-94A4-DA8DE0D81FC7}" type="parTrans" cxnId="{C71F9E12-2E34-433A-A50C-9AB3D5C339B6}">
      <dgm:prSet/>
      <dgm:spPr/>
      <dgm:t>
        <a:bodyPr/>
        <a:lstStyle/>
        <a:p>
          <a:endParaRPr lang="es-EC"/>
        </a:p>
      </dgm:t>
    </dgm:pt>
    <dgm:pt modelId="{E07278AF-5D56-425E-97D0-1BB4C519D403}" type="sibTrans" cxnId="{C71F9E12-2E34-433A-A50C-9AB3D5C339B6}">
      <dgm:prSet/>
      <dgm:spPr/>
      <dgm:t>
        <a:bodyPr/>
        <a:lstStyle/>
        <a:p>
          <a:endParaRPr lang="es-EC"/>
        </a:p>
      </dgm:t>
    </dgm:pt>
    <dgm:pt modelId="{90FD8935-A730-4F0A-8E08-F8575FAA442D}" type="pres">
      <dgm:prSet presAssocID="{F637C080-7CF6-42ED-8E44-E24D042164EB}" presName="linear" presStyleCnt="0">
        <dgm:presLayoutVars>
          <dgm:dir/>
          <dgm:resizeHandles val="exact"/>
        </dgm:presLayoutVars>
      </dgm:prSet>
      <dgm:spPr/>
      <dgm:t>
        <a:bodyPr/>
        <a:lstStyle/>
        <a:p>
          <a:endParaRPr lang="es-EC"/>
        </a:p>
      </dgm:t>
    </dgm:pt>
    <dgm:pt modelId="{C258594D-19BA-4DFB-AF18-E538C8749EFD}" type="pres">
      <dgm:prSet presAssocID="{E08AEACF-3E05-4A4A-BB64-AEB202184BFD}" presName="comp" presStyleCnt="0"/>
      <dgm:spPr/>
      <dgm:t>
        <a:bodyPr/>
        <a:lstStyle/>
        <a:p>
          <a:endParaRPr lang="es-EC"/>
        </a:p>
      </dgm:t>
    </dgm:pt>
    <dgm:pt modelId="{CCA72F20-8A1A-45DF-B0F5-9F60341A607F}" type="pres">
      <dgm:prSet presAssocID="{E08AEACF-3E05-4A4A-BB64-AEB202184BFD}" presName="box" presStyleLbl="node1" presStyleIdx="0" presStyleCnt="3"/>
      <dgm:spPr/>
      <dgm:t>
        <a:bodyPr/>
        <a:lstStyle/>
        <a:p>
          <a:endParaRPr lang="es-EC"/>
        </a:p>
      </dgm:t>
    </dgm:pt>
    <dgm:pt modelId="{CA031BCB-D9E4-4C75-BCA0-D375AFF7C24E}" type="pres">
      <dgm:prSet presAssocID="{E08AEACF-3E05-4A4A-BB64-AEB202184BFD}" presName="img" presStyleLbl="fgImgPlace1" presStyleIdx="0" presStyleCnt="3"/>
      <dgm:spPr>
        <a:blipFill rotWithShape="1">
          <a:blip xmlns:r="http://schemas.openxmlformats.org/officeDocument/2006/relationships" r:embed="rId1"/>
          <a:stretch>
            <a:fillRect/>
          </a:stretch>
        </a:blipFill>
      </dgm:spPr>
      <dgm:t>
        <a:bodyPr/>
        <a:lstStyle/>
        <a:p>
          <a:endParaRPr lang="es-EC"/>
        </a:p>
      </dgm:t>
    </dgm:pt>
    <dgm:pt modelId="{232A9D24-3ACD-401B-A659-89D1708217B8}" type="pres">
      <dgm:prSet presAssocID="{E08AEACF-3E05-4A4A-BB64-AEB202184BFD}" presName="text" presStyleLbl="node1" presStyleIdx="0" presStyleCnt="3">
        <dgm:presLayoutVars>
          <dgm:bulletEnabled val="1"/>
        </dgm:presLayoutVars>
      </dgm:prSet>
      <dgm:spPr/>
      <dgm:t>
        <a:bodyPr/>
        <a:lstStyle/>
        <a:p>
          <a:endParaRPr lang="es-EC"/>
        </a:p>
      </dgm:t>
    </dgm:pt>
    <dgm:pt modelId="{D9403150-EECD-480F-A94E-3209EC967908}" type="pres">
      <dgm:prSet presAssocID="{65D170F6-225B-45F8-A26D-6DD11B89ED96}" presName="spacer" presStyleCnt="0"/>
      <dgm:spPr/>
      <dgm:t>
        <a:bodyPr/>
        <a:lstStyle/>
        <a:p>
          <a:endParaRPr lang="es-EC"/>
        </a:p>
      </dgm:t>
    </dgm:pt>
    <dgm:pt modelId="{9F55129A-1EFD-43BE-B0D0-B92C9179D62E}" type="pres">
      <dgm:prSet presAssocID="{8E3208A8-4FF7-4597-9C86-34F21F3AB4DA}" presName="comp" presStyleCnt="0"/>
      <dgm:spPr/>
      <dgm:t>
        <a:bodyPr/>
        <a:lstStyle/>
        <a:p>
          <a:endParaRPr lang="es-EC"/>
        </a:p>
      </dgm:t>
    </dgm:pt>
    <dgm:pt modelId="{67DD9125-41D4-44A1-9EBB-1CB6CA1E8395}" type="pres">
      <dgm:prSet presAssocID="{8E3208A8-4FF7-4597-9C86-34F21F3AB4DA}" presName="box" presStyleLbl="node1" presStyleIdx="1" presStyleCnt="3"/>
      <dgm:spPr/>
      <dgm:t>
        <a:bodyPr/>
        <a:lstStyle/>
        <a:p>
          <a:endParaRPr lang="es-EC"/>
        </a:p>
      </dgm:t>
    </dgm:pt>
    <dgm:pt modelId="{1615D481-6145-4FA9-AC1C-934A5406E305}" type="pres">
      <dgm:prSet presAssocID="{8E3208A8-4FF7-4597-9C86-34F21F3AB4DA}" presName="img" presStyleLbl="fgImgPlace1" presStyleIdx="1" presStyleCnt="3"/>
      <dgm:spPr>
        <a:blipFill rotWithShape="1">
          <a:blip xmlns:r="http://schemas.openxmlformats.org/officeDocument/2006/relationships" r:embed="rId2"/>
          <a:stretch>
            <a:fillRect/>
          </a:stretch>
        </a:blipFill>
      </dgm:spPr>
      <dgm:t>
        <a:bodyPr/>
        <a:lstStyle/>
        <a:p>
          <a:endParaRPr lang="es-EC"/>
        </a:p>
      </dgm:t>
    </dgm:pt>
    <dgm:pt modelId="{7CC1AE87-E039-44D6-8AE9-22DB2BCD8E20}" type="pres">
      <dgm:prSet presAssocID="{8E3208A8-4FF7-4597-9C86-34F21F3AB4DA}" presName="text" presStyleLbl="node1" presStyleIdx="1" presStyleCnt="3">
        <dgm:presLayoutVars>
          <dgm:bulletEnabled val="1"/>
        </dgm:presLayoutVars>
      </dgm:prSet>
      <dgm:spPr/>
      <dgm:t>
        <a:bodyPr/>
        <a:lstStyle/>
        <a:p>
          <a:endParaRPr lang="es-EC"/>
        </a:p>
      </dgm:t>
    </dgm:pt>
    <dgm:pt modelId="{0661DB49-E165-4CAE-B74B-B1ABB1F9EA10}" type="pres">
      <dgm:prSet presAssocID="{04EF7C9D-0C66-425F-A1DF-A621FE66CF2C}" presName="spacer" presStyleCnt="0"/>
      <dgm:spPr/>
      <dgm:t>
        <a:bodyPr/>
        <a:lstStyle/>
        <a:p>
          <a:endParaRPr lang="es-EC"/>
        </a:p>
      </dgm:t>
    </dgm:pt>
    <dgm:pt modelId="{E9230B21-385C-45F1-81AB-97550EDE7913}" type="pres">
      <dgm:prSet presAssocID="{E4661AE1-1CBD-4648-AA75-AD9986B9FE50}" presName="comp" presStyleCnt="0"/>
      <dgm:spPr/>
      <dgm:t>
        <a:bodyPr/>
        <a:lstStyle/>
        <a:p>
          <a:endParaRPr lang="es-EC"/>
        </a:p>
      </dgm:t>
    </dgm:pt>
    <dgm:pt modelId="{66CD3B02-EBEB-4E81-A9E2-A9E91BF5CCE9}" type="pres">
      <dgm:prSet presAssocID="{E4661AE1-1CBD-4648-AA75-AD9986B9FE50}" presName="box" presStyleLbl="node1" presStyleIdx="2" presStyleCnt="3"/>
      <dgm:spPr/>
      <dgm:t>
        <a:bodyPr/>
        <a:lstStyle/>
        <a:p>
          <a:endParaRPr lang="es-EC"/>
        </a:p>
      </dgm:t>
    </dgm:pt>
    <dgm:pt modelId="{93951DAF-3584-4648-9B50-4F7B8BF7FD74}" type="pres">
      <dgm:prSet presAssocID="{E4661AE1-1CBD-4648-AA75-AD9986B9FE50}" presName="img" presStyleLbl="fgImgPlace1" presStyleIdx="2" presStyleCnt="3"/>
      <dgm:spPr>
        <a:blipFill rotWithShape="1">
          <a:blip xmlns:r="http://schemas.openxmlformats.org/officeDocument/2006/relationships" r:embed="rId3"/>
          <a:stretch>
            <a:fillRect/>
          </a:stretch>
        </a:blipFill>
      </dgm:spPr>
      <dgm:t>
        <a:bodyPr/>
        <a:lstStyle/>
        <a:p>
          <a:endParaRPr lang="es-EC"/>
        </a:p>
      </dgm:t>
    </dgm:pt>
    <dgm:pt modelId="{46E21FEC-319C-44D2-B815-90A56CCEFC26}" type="pres">
      <dgm:prSet presAssocID="{E4661AE1-1CBD-4648-AA75-AD9986B9FE50}" presName="text" presStyleLbl="node1" presStyleIdx="2" presStyleCnt="3">
        <dgm:presLayoutVars>
          <dgm:bulletEnabled val="1"/>
        </dgm:presLayoutVars>
      </dgm:prSet>
      <dgm:spPr/>
      <dgm:t>
        <a:bodyPr/>
        <a:lstStyle/>
        <a:p>
          <a:endParaRPr lang="es-EC"/>
        </a:p>
      </dgm:t>
    </dgm:pt>
  </dgm:ptLst>
  <dgm:cxnLst>
    <dgm:cxn modelId="{B645073B-A3DC-496C-9D77-F94CCA409827}" type="presOf" srcId="{E4661AE1-1CBD-4648-AA75-AD9986B9FE50}" destId="{66CD3B02-EBEB-4E81-A9E2-A9E91BF5CCE9}" srcOrd="0" destOrd="0" presId="urn:microsoft.com/office/officeart/2005/8/layout/vList4"/>
    <dgm:cxn modelId="{24CCD20A-920E-4190-A7B4-DE3E7B458A77}" srcId="{E08AEACF-3E05-4A4A-BB64-AEB202184BFD}" destId="{4F2EF78B-7F01-4DD2-9DB6-02383AA91A4C}" srcOrd="0" destOrd="0" parTransId="{14550BC3-6D0C-482E-98C9-A112084B8663}" sibTransId="{A411FFC1-3FC5-48EC-9E18-9B129F67AA20}"/>
    <dgm:cxn modelId="{837063FB-1B13-4129-8631-CED48BA0E5D6}" type="presOf" srcId="{E4661AE1-1CBD-4648-AA75-AD9986B9FE50}" destId="{46E21FEC-319C-44D2-B815-90A56CCEFC26}" srcOrd="1" destOrd="0" presId="urn:microsoft.com/office/officeart/2005/8/layout/vList4"/>
    <dgm:cxn modelId="{63F53660-E767-4ECA-B346-095E37900410}" srcId="{F637C080-7CF6-42ED-8E44-E24D042164EB}" destId="{E4661AE1-1CBD-4648-AA75-AD9986B9FE50}" srcOrd="2" destOrd="0" parTransId="{CC92E407-AD15-46D7-BDEA-B394B6F36337}" sibTransId="{56D1554B-17E8-4B31-A4A8-8F1BF6AF7513}"/>
    <dgm:cxn modelId="{5E0868C6-CDAF-4B52-9804-81C71146D837}" type="presOf" srcId="{4F2EF78B-7F01-4DD2-9DB6-02383AA91A4C}" destId="{CCA72F20-8A1A-45DF-B0F5-9F60341A607F}" srcOrd="0" destOrd="1" presId="urn:microsoft.com/office/officeart/2005/8/layout/vList4"/>
    <dgm:cxn modelId="{5D468546-474B-4798-A60D-67774E38DB28}" type="presOf" srcId="{C8D93166-C850-408A-A444-FB373DB9F075}" destId="{67DD9125-41D4-44A1-9EBB-1CB6CA1E8395}" srcOrd="0" destOrd="1" presId="urn:microsoft.com/office/officeart/2005/8/layout/vList4"/>
    <dgm:cxn modelId="{7C2EAA2C-91CE-4BAC-BCA3-5608C4B74CED}" type="presOf" srcId="{F637C080-7CF6-42ED-8E44-E24D042164EB}" destId="{90FD8935-A730-4F0A-8E08-F8575FAA442D}" srcOrd="0" destOrd="0" presId="urn:microsoft.com/office/officeart/2005/8/layout/vList4"/>
    <dgm:cxn modelId="{C71F9E12-2E34-433A-A50C-9AB3D5C339B6}" srcId="{E4661AE1-1CBD-4648-AA75-AD9986B9FE50}" destId="{E4F016A9-1CAA-4596-81A6-8D5B9988EE0D}" srcOrd="0" destOrd="0" parTransId="{54D26755-A2F3-4AB6-94A4-DA8DE0D81FC7}" sibTransId="{E07278AF-5D56-425E-97D0-1BB4C519D403}"/>
    <dgm:cxn modelId="{DFBB5558-5A05-4181-A3DC-D6521C8258A8}" type="presOf" srcId="{E4F016A9-1CAA-4596-81A6-8D5B9988EE0D}" destId="{66CD3B02-EBEB-4E81-A9E2-A9E91BF5CCE9}" srcOrd="0" destOrd="1" presId="urn:microsoft.com/office/officeart/2005/8/layout/vList4"/>
    <dgm:cxn modelId="{1A293062-1910-41E7-AEB6-AC5A8AA62C54}" srcId="{8E3208A8-4FF7-4597-9C86-34F21F3AB4DA}" destId="{C8D93166-C850-408A-A444-FB373DB9F075}" srcOrd="0" destOrd="0" parTransId="{2D63FAA3-16EA-4F5C-97A7-56A3078A5E80}" sibTransId="{D5B97BD6-6D0E-42F1-926B-41E744201001}"/>
    <dgm:cxn modelId="{B7B0F7CC-2726-4C36-A145-E596EA1B8AA2}" type="presOf" srcId="{8E3208A8-4FF7-4597-9C86-34F21F3AB4DA}" destId="{7CC1AE87-E039-44D6-8AE9-22DB2BCD8E20}" srcOrd="1" destOrd="0" presId="urn:microsoft.com/office/officeart/2005/8/layout/vList4"/>
    <dgm:cxn modelId="{D4F48AE6-F4CC-4D3B-AAB4-08AFC87F3995}" type="presOf" srcId="{8E3208A8-4FF7-4597-9C86-34F21F3AB4DA}" destId="{67DD9125-41D4-44A1-9EBB-1CB6CA1E8395}" srcOrd="0" destOrd="0" presId="urn:microsoft.com/office/officeart/2005/8/layout/vList4"/>
    <dgm:cxn modelId="{95AC1D4A-A0FB-497A-BD12-E81684FC38F3}" srcId="{F637C080-7CF6-42ED-8E44-E24D042164EB}" destId="{E08AEACF-3E05-4A4A-BB64-AEB202184BFD}" srcOrd="0" destOrd="0" parTransId="{6013A84D-B912-41BE-8476-DBFAE4179FB8}" sibTransId="{65D170F6-225B-45F8-A26D-6DD11B89ED96}"/>
    <dgm:cxn modelId="{FDCA2D2A-3B1B-4D87-B8ED-8BA074FA317A}" srcId="{F637C080-7CF6-42ED-8E44-E24D042164EB}" destId="{8E3208A8-4FF7-4597-9C86-34F21F3AB4DA}" srcOrd="1" destOrd="0" parTransId="{5439C825-971C-4A04-AD90-809A9460476E}" sibTransId="{04EF7C9D-0C66-425F-A1DF-A621FE66CF2C}"/>
    <dgm:cxn modelId="{105DF33C-0BE3-4069-9CA7-031EEB35A8B7}" type="presOf" srcId="{E4F016A9-1CAA-4596-81A6-8D5B9988EE0D}" destId="{46E21FEC-319C-44D2-B815-90A56CCEFC26}" srcOrd="1" destOrd="1" presId="urn:microsoft.com/office/officeart/2005/8/layout/vList4"/>
    <dgm:cxn modelId="{0937B40E-53AD-4211-A146-0C096F1ECEE1}" type="presOf" srcId="{E08AEACF-3E05-4A4A-BB64-AEB202184BFD}" destId="{232A9D24-3ACD-401B-A659-89D1708217B8}" srcOrd="1" destOrd="0" presId="urn:microsoft.com/office/officeart/2005/8/layout/vList4"/>
    <dgm:cxn modelId="{3F56B811-14F1-4FCB-9B84-3A0B3DFAB756}" type="presOf" srcId="{4F2EF78B-7F01-4DD2-9DB6-02383AA91A4C}" destId="{232A9D24-3ACD-401B-A659-89D1708217B8}" srcOrd="1" destOrd="1" presId="urn:microsoft.com/office/officeart/2005/8/layout/vList4"/>
    <dgm:cxn modelId="{BFE4C9FE-99FE-480B-9714-9E707DF6074D}" type="presOf" srcId="{C8D93166-C850-408A-A444-FB373DB9F075}" destId="{7CC1AE87-E039-44D6-8AE9-22DB2BCD8E20}" srcOrd="1" destOrd="1" presId="urn:microsoft.com/office/officeart/2005/8/layout/vList4"/>
    <dgm:cxn modelId="{4B1C9C43-144E-4078-99AB-852AC129C75A}" type="presOf" srcId="{E08AEACF-3E05-4A4A-BB64-AEB202184BFD}" destId="{CCA72F20-8A1A-45DF-B0F5-9F60341A607F}" srcOrd="0" destOrd="0" presId="urn:microsoft.com/office/officeart/2005/8/layout/vList4"/>
    <dgm:cxn modelId="{0761135A-89FF-4048-82AB-5794A09F68A3}" type="presParOf" srcId="{90FD8935-A730-4F0A-8E08-F8575FAA442D}" destId="{C258594D-19BA-4DFB-AF18-E538C8749EFD}" srcOrd="0" destOrd="0" presId="urn:microsoft.com/office/officeart/2005/8/layout/vList4"/>
    <dgm:cxn modelId="{5BCA0FC3-CBAE-4E22-8670-A9AE73BDD39F}" type="presParOf" srcId="{C258594D-19BA-4DFB-AF18-E538C8749EFD}" destId="{CCA72F20-8A1A-45DF-B0F5-9F60341A607F}" srcOrd="0" destOrd="0" presId="urn:microsoft.com/office/officeart/2005/8/layout/vList4"/>
    <dgm:cxn modelId="{30288D5E-5E7B-495B-8149-5756D67600AF}" type="presParOf" srcId="{C258594D-19BA-4DFB-AF18-E538C8749EFD}" destId="{CA031BCB-D9E4-4C75-BCA0-D375AFF7C24E}" srcOrd="1" destOrd="0" presId="urn:microsoft.com/office/officeart/2005/8/layout/vList4"/>
    <dgm:cxn modelId="{B51919EE-A478-4C5D-AE63-D00A5C269878}" type="presParOf" srcId="{C258594D-19BA-4DFB-AF18-E538C8749EFD}" destId="{232A9D24-3ACD-401B-A659-89D1708217B8}" srcOrd="2" destOrd="0" presId="urn:microsoft.com/office/officeart/2005/8/layout/vList4"/>
    <dgm:cxn modelId="{D7E0203A-8785-4267-979A-C4C7C376DDCA}" type="presParOf" srcId="{90FD8935-A730-4F0A-8E08-F8575FAA442D}" destId="{D9403150-EECD-480F-A94E-3209EC967908}" srcOrd="1" destOrd="0" presId="urn:microsoft.com/office/officeart/2005/8/layout/vList4"/>
    <dgm:cxn modelId="{B5EE47BA-5EAC-4472-8EBC-7A4914742932}" type="presParOf" srcId="{90FD8935-A730-4F0A-8E08-F8575FAA442D}" destId="{9F55129A-1EFD-43BE-B0D0-B92C9179D62E}" srcOrd="2" destOrd="0" presId="urn:microsoft.com/office/officeart/2005/8/layout/vList4"/>
    <dgm:cxn modelId="{0935A460-7164-4514-9F91-96A1BB4AB875}" type="presParOf" srcId="{9F55129A-1EFD-43BE-B0D0-B92C9179D62E}" destId="{67DD9125-41D4-44A1-9EBB-1CB6CA1E8395}" srcOrd="0" destOrd="0" presId="urn:microsoft.com/office/officeart/2005/8/layout/vList4"/>
    <dgm:cxn modelId="{D9FD3FBA-08C5-4C2F-9FBD-C6787A61FA5D}" type="presParOf" srcId="{9F55129A-1EFD-43BE-B0D0-B92C9179D62E}" destId="{1615D481-6145-4FA9-AC1C-934A5406E305}" srcOrd="1" destOrd="0" presId="urn:microsoft.com/office/officeart/2005/8/layout/vList4"/>
    <dgm:cxn modelId="{C9D65A94-4744-4B56-BC03-C66365FE8097}" type="presParOf" srcId="{9F55129A-1EFD-43BE-B0D0-B92C9179D62E}" destId="{7CC1AE87-E039-44D6-8AE9-22DB2BCD8E20}" srcOrd="2" destOrd="0" presId="urn:microsoft.com/office/officeart/2005/8/layout/vList4"/>
    <dgm:cxn modelId="{FB94BD0A-707E-415D-855B-74E3A7E02B8F}" type="presParOf" srcId="{90FD8935-A730-4F0A-8E08-F8575FAA442D}" destId="{0661DB49-E165-4CAE-B74B-B1ABB1F9EA10}" srcOrd="3" destOrd="0" presId="urn:microsoft.com/office/officeart/2005/8/layout/vList4"/>
    <dgm:cxn modelId="{10613147-22F9-4AE4-898D-1D2F561170E0}" type="presParOf" srcId="{90FD8935-A730-4F0A-8E08-F8575FAA442D}" destId="{E9230B21-385C-45F1-81AB-97550EDE7913}" srcOrd="4" destOrd="0" presId="urn:microsoft.com/office/officeart/2005/8/layout/vList4"/>
    <dgm:cxn modelId="{2BA088AF-1659-43A9-BE49-8409E970A65F}" type="presParOf" srcId="{E9230B21-385C-45F1-81AB-97550EDE7913}" destId="{66CD3B02-EBEB-4E81-A9E2-A9E91BF5CCE9}" srcOrd="0" destOrd="0" presId="urn:microsoft.com/office/officeart/2005/8/layout/vList4"/>
    <dgm:cxn modelId="{8A79BF98-025F-4995-808E-57D770AF3403}" type="presParOf" srcId="{E9230B21-385C-45F1-81AB-97550EDE7913}" destId="{93951DAF-3584-4648-9B50-4F7B8BF7FD74}" srcOrd="1" destOrd="0" presId="urn:microsoft.com/office/officeart/2005/8/layout/vList4"/>
    <dgm:cxn modelId="{6FBB5CEC-F2F9-411C-AD75-F4D72B8559B2}" type="presParOf" srcId="{E9230B21-385C-45F1-81AB-97550EDE7913}" destId="{46E21FEC-319C-44D2-B815-90A56CCEFC26}" srcOrd="2" destOrd="0" presId="urn:microsoft.com/office/officeart/2005/8/layout/vList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E909151F-39FE-4D6D-808D-FC9DE2B8CCE7}" type="doc">
      <dgm:prSet loTypeId="urn:microsoft.com/office/officeart/2008/layout/PictureAccentList" loCatId="list" qsTypeId="urn:microsoft.com/office/officeart/2005/8/quickstyle/3d3" qsCatId="3D" csTypeId="urn:microsoft.com/office/officeart/2005/8/colors/accent2_4" csCatId="accent2" phldr="1"/>
      <dgm:spPr/>
      <dgm:t>
        <a:bodyPr/>
        <a:lstStyle/>
        <a:p>
          <a:endParaRPr lang="es-EC"/>
        </a:p>
      </dgm:t>
    </dgm:pt>
    <dgm:pt modelId="{9CF7F084-691E-4852-B19F-003423A6357C}">
      <dgm:prSet phldrT="[Text]" custT="1"/>
      <dgm:spPr/>
      <dgm:t>
        <a:bodyPr/>
        <a:lstStyle/>
        <a:p>
          <a:r>
            <a:rPr lang="es-EC" sz="1400" b="1" cap="none" spc="0" smtClean="0">
              <a:ln w="0"/>
              <a:effectLst>
                <a:outerShdw blurRad="38100" dist="19050" dir="2700000" algn="tl" rotWithShape="0">
                  <a:schemeClr val="dk1">
                    <a:alpha val="40000"/>
                  </a:schemeClr>
                </a:outerShdw>
              </a:effectLst>
              <a:latin typeface="+mj-lt"/>
              <a:cs typeface="Times New Roman" panose="02020603050405020304" pitchFamily="18" charset="0"/>
            </a:rPr>
            <a:t>Internas</a:t>
          </a:r>
          <a:endParaRPr lang="es-EC" sz="1400" b="1" cap="none" spc="0">
            <a:ln w="0"/>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CB92B968-37C4-4C6C-86E9-9A4EAF24E639}" type="parTrans" cxnId="{BA048CDC-640A-4E8C-AC36-E0EDE3845248}">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78767A1C-6BCA-49FF-9DBD-D470991A8233}" type="sibTrans" cxnId="{BA048CDC-640A-4E8C-AC36-E0EDE3845248}">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B9904443-F3BF-42AD-8EAB-69898E718D58}">
      <dgm:prSet phldrT="[Text]" custT="1"/>
      <dgm:spPr/>
      <dgm:t>
        <a:bodyPr/>
        <a:lstStyle/>
        <a:p>
          <a:pPr algn="l"/>
          <a:r>
            <a:rPr lang="es-EC" sz="1050" b="0" cap="none" spc="0" smtClean="0">
              <a:ln w="0"/>
              <a:effectLst>
                <a:outerShdw blurRad="38100" dist="19050" dir="2700000" algn="tl" rotWithShape="0">
                  <a:schemeClr val="dk1">
                    <a:alpha val="40000"/>
                  </a:schemeClr>
                </a:outerShdw>
              </a:effectLst>
              <a:latin typeface="+mj-lt"/>
              <a:cs typeface="Times New Roman" panose="02020603050405020304" pitchFamily="18" charset="0"/>
            </a:rPr>
            <a:t>Alto endeudamiento</a:t>
          </a:r>
          <a:endParaRPr lang="es-EC" sz="1050" b="0" cap="none" spc="0">
            <a:ln w="0"/>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CE579E7A-3CBE-4395-A5FF-D798C039B6E7}" type="parTrans" cxnId="{3A2F742A-A62A-49D3-9694-A73B8903B748}">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4428BBC6-D59B-4090-97DD-907CD487AB69}" type="sibTrans" cxnId="{3A2F742A-A62A-49D3-9694-A73B8903B748}">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4524FD57-AE4D-4231-9767-870C27986C4C}">
      <dgm:prSet phldrT="[Text]" custT="1"/>
      <dgm:spPr/>
      <dgm:t>
        <a:bodyPr/>
        <a:lstStyle/>
        <a:p>
          <a:pPr algn="l"/>
          <a:r>
            <a:rPr lang="es-EC" sz="1000" b="0" cap="none" spc="0" smtClean="0">
              <a:ln w="0"/>
              <a:effectLst>
                <a:outerShdw blurRad="38100" dist="19050" dir="2700000" algn="tl" rotWithShape="0">
                  <a:schemeClr val="dk1">
                    <a:alpha val="40000"/>
                  </a:schemeClr>
                </a:outerShdw>
              </a:effectLst>
              <a:latin typeface="+mj-lt"/>
              <a:cs typeface="Times New Roman" panose="02020603050405020304" pitchFamily="18" charset="0"/>
            </a:rPr>
            <a:t>Deficiencia admnistrativa y financiera</a:t>
          </a:r>
          <a:endParaRPr lang="es-EC" sz="1000" b="0" cap="none" spc="0">
            <a:ln w="0"/>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41815F61-C28B-4694-B5ED-4AA9F85C554C}" type="parTrans" cxnId="{01E81039-91B4-4A2E-A31E-12FD03F85CCD}">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A307254F-639D-4C71-B428-8AE00DB5D4BE}" type="sibTrans" cxnId="{01E81039-91B4-4A2E-A31E-12FD03F85CCD}">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06ACCE98-628B-4FD4-AB79-18C81D15C536}">
      <dgm:prSet phldrT="[Text]" custT="1"/>
      <dgm:spPr/>
      <dgm:t>
        <a:bodyPr/>
        <a:lstStyle/>
        <a:p>
          <a:r>
            <a:rPr lang="es-EC" sz="1400" b="1" cap="none" spc="0" smtClean="0">
              <a:ln w="0"/>
              <a:effectLst>
                <a:outerShdw blurRad="38100" dist="19050" dir="2700000" algn="tl" rotWithShape="0">
                  <a:schemeClr val="dk1">
                    <a:alpha val="40000"/>
                  </a:schemeClr>
                </a:outerShdw>
              </a:effectLst>
              <a:latin typeface="+mj-lt"/>
              <a:cs typeface="Times New Roman" panose="02020603050405020304" pitchFamily="18" charset="0"/>
            </a:rPr>
            <a:t>Externas</a:t>
          </a:r>
          <a:endParaRPr lang="es-EC" sz="1400" b="1" cap="none" spc="0">
            <a:ln w="0"/>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06F241EF-7C00-4687-A3E5-27EDD06202DC}" type="parTrans" cxnId="{241F9159-4A63-4712-911D-E96CFF278029}">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AF4BBBEC-33CB-4057-99A9-114510D48590}" type="sibTrans" cxnId="{241F9159-4A63-4712-911D-E96CFF278029}">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75F0CA63-334B-4542-BF74-B93EA0C023F4}">
      <dgm:prSet phldrT="[Text]" custT="1"/>
      <dgm:spPr/>
      <dgm:t>
        <a:bodyPr/>
        <a:lstStyle/>
        <a:p>
          <a:pPr algn="l"/>
          <a:r>
            <a:rPr lang="es-EC" sz="1050" b="0" cap="none" spc="0" smtClean="0">
              <a:ln w="0"/>
              <a:effectLst>
                <a:outerShdw blurRad="38100" dist="19050" dir="2700000" algn="tl" rotWithShape="0">
                  <a:schemeClr val="dk1">
                    <a:alpha val="40000"/>
                  </a:schemeClr>
                </a:outerShdw>
              </a:effectLst>
              <a:latin typeface="+mj-lt"/>
              <a:cs typeface="Times New Roman" panose="02020603050405020304" pitchFamily="18" charset="0"/>
            </a:rPr>
            <a:t>Competencia y contrabando</a:t>
          </a:r>
          <a:endParaRPr lang="es-EC" sz="1050" b="0" cap="none" spc="0" dirty="0">
            <a:ln w="0"/>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18E18028-A8C1-4725-9042-F50E6A778828}" type="parTrans" cxnId="{D41493B9-62F9-45D9-A8AB-DB73402B9627}">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F13BD808-3CB4-45A2-A494-6896F3813AC0}" type="sibTrans" cxnId="{D41493B9-62F9-45D9-A8AB-DB73402B9627}">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F8DE152D-7354-4F5B-B83A-CC6C580BF735}">
      <dgm:prSet phldrT="[Text]" custT="1"/>
      <dgm:spPr/>
      <dgm:t>
        <a:bodyPr/>
        <a:lstStyle/>
        <a:p>
          <a:pPr algn="l"/>
          <a:r>
            <a:rPr lang="es-EC" sz="1050" b="0" cap="none" spc="0" smtClean="0">
              <a:ln w="0"/>
              <a:effectLst>
                <a:outerShdw blurRad="38100" dist="19050" dir="2700000" algn="tl" rotWithShape="0">
                  <a:schemeClr val="dk1">
                    <a:alpha val="40000"/>
                  </a:schemeClr>
                </a:outerShdw>
              </a:effectLst>
              <a:latin typeface="+mj-lt"/>
              <a:cs typeface="Times New Roman" panose="02020603050405020304" pitchFamily="18" charset="0"/>
            </a:rPr>
            <a:t>Revaluación del tipo de cambio</a:t>
          </a:r>
          <a:endParaRPr lang="es-EC" sz="1050" b="0" cap="none" spc="0">
            <a:ln w="0"/>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806D3E73-9A8B-42B2-9624-1006868319A5}" type="parTrans" cxnId="{E20BEB99-18E8-4F68-B865-0BBDC5386E17}">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A1BD6734-238B-402F-8201-1BC3E07C8A23}" type="sibTrans" cxnId="{E20BEB99-18E8-4F68-B865-0BBDC5386E17}">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622E5696-9249-4EE1-9211-9AE710FD55F0}">
      <dgm:prSet custT="1"/>
      <dgm:spPr/>
      <dgm:t>
        <a:bodyPr/>
        <a:lstStyle/>
        <a:p>
          <a:pPr algn="l"/>
          <a:r>
            <a:rPr lang="es-EC" sz="1050" b="0" cap="none" spc="0" smtClean="0">
              <a:ln w="0"/>
              <a:effectLst>
                <a:outerShdw blurRad="38100" dist="19050" dir="2700000" algn="tl" rotWithShape="0">
                  <a:schemeClr val="dk1">
                    <a:alpha val="40000"/>
                  </a:schemeClr>
                </a:outerShdw>
              </a:effectLst>
              <a:latin typeface="+mj-lt"/>
              <a:cs typeface="Times New Roman" panose="02020603050405020304" pitchFamily="18" charset="0"/>
            </a:rPr>
            <a:t>Inconvenientes con proveedores</a:t>
          </a:r>
          <a:endParaRPr lang="es-EC" sz="1050" b="0" cap="none" spc="0">
            <a:ln w="0"/>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06F63E93-35BF-4752-80DC-C51A7AF27779}" type="parTrans" cxnId="{FD31915C-3A06-457B-9E19-704C59522FF3}">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3921AE6D-E2C2-4108-BBA9-DC8AB816E82C}" type="sibTrans" cxnId="{FD31915C-3A06-457B-9E19-704C59522FF3}">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3D1E63BD-DA15-4F93-84D2-984DCB9C5A15}">
      <dgm:prSet custT="1"/>
      <dgm:spPr/>
      <dgm:t>
        <a:bodyPr/>
        <a:lstStyle/>
        <a:p>
          <a:pPr algn="l"/>
          <a:r>
            <a:rPr lang="es-EC" sz="1050" b="0" cap="none" spc="0" smtClean="0">
              <a:ln w="0"/>
              <a:effectLst>
                <a:outerShdw blurRad="38100" dist="19050" dir="2700000" algn="tl" rotWithShape="0">
                  <a:schemeClr val="dk1">
                    <a:alpha val="40000"/>
                  </a:schemeClr>
                </a:outerShdw>
              </a:effectLst>
              <a:latin typeface="+mj-lt"/>
              <a:cs typeface="Times New Roman" panose="02020603050405020304" pitchFamily="18" charset="0"/>
            </a:rPr>
            <a:t>Fenómenos naturales</a:t>
          </a:r>
          <a:endParaRPr lang="es-EC" sz="1050" b="0" cap="none" spc="0">
            <a:ln w="0"/>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5A2467E0-53A1-4B07-AD0C-D60BC458B87A}" type="parTrans" cxnId="{F8662BCC-5779-4C0C-BA2C-DAB5D6511FEE}">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3509CD01-DBDE-4C54-BB5E-442FD7A63719}" type="sibTrans" cxnId="{F8662BCC-5779-4C0C-BA2C-DAB5D6511FEE}">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C7A17B3A-137C-4668-AAA0-A66CEC49E639}">
      <dgm:prSet custT="1"/>
      <dgm:spPr/>
      <dgm:t>
        <a:bodyPr/>
        <a:lstStyle/>
        <a:p>
          <a:pPr algn="l"/>
          <a:r>
            <a:rPr lang="es-EC" sz="1050" b="0" cap="none" spc="0" smtClean="0">
              <a:ln w="0"/>
              <a:effectLst>
                <a:outerShdw blurRad="38100" dist="19050" dir="2700000" algn="tl" rotWithShape="0">
                  <a:schemeClr val="dk1">
                    <a:alpha val="40000"/>
                  </a:schemeClr>
                </a:outerShdw>
              </a:effectLst>
              <a:latin typeface="+mj-lt"/>
              <a:cs typeface="Times New Roman" panose="02020603050405020304" pitchFamily="18" charset="0"/>
            </a:rPr>
            <a:t>Baja rotación de cartera</a:t>
          </a:r>
          <a:endParaRPr lang="es-EC" sz="1050" b="0" cap="none" spc="0">
            <a:ln w="0"/>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4C66D4E8-98AB-49BE-92C3-BDA9372DCE36}" type="parTrans" cxnId="{32F70D41-CFFC-45D6-98B0-3AA06BB5D3EF}">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5CE960ED-A357-4780-B4F6-8D539AF71CDC}" type="sibTrans" cxnId="{32F70D41-CFFC-45D6-98B0-3AA06BB5D3EF}">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B0F5FCC9-1461-4E01-B88B-F7EFC61832F3}">
      <dgm:prSet custT="1"/>
      <dgm:spPr/>
      <dgm:t>
        <a:bodyPr/>
        <a:lstStyle/>
        <a:p>
          <a:pPr algn="l"/>
          <a:r>
            <a:rPr lang="es-EC" sz="1050" b="0" cap="none" spc="0" smtClean="0">
              <a:ln w="0"/>
              <a:effectLst>
                <a:outerShdw blurRad="38100" dist="19050" dir="2700000" algn="tl" rotWithShape="0">
                  <a:schemeClr val="dk1">
                    <a:alpha val="40000"/>
                  </a:schemeClr>
                </a:outerShdw>
              </a:effectLst>
              <a:latin typeface="+mj-lt"/>
              <a:cs typeface="Times New Roman" panose="02020603050405020304" pitchFamily="18" charset="0"/>
            </a:rPr>
            <a:t>Falta de control de inventarios</a:t>
          </a:r>
          <a:endParaRPr lang="es-EC" sz="1050" b="0" cap="none" spc="0">
            <a:ln w="0"/>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1B5F39D2-508A-437A-9C5A-CD5D6FB6D03B}" type="parTrans" cxnId="{91745891-4B32-49CB-A29D-B223D1909508}">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3F1A2F81-C672-41D7-BCFC-37ED8F967207}" type="sibTrans" cxnId="{91745891-4B32-49CB-A29D-B223D1909508}">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CA62B4B0-E6C1-45E2-978B-132936FDBC60}">
      <dgm:prSet custT="1"/>
      <dgm:spPr/>
      <dgm:t>
        <a:bodyPr/>
        <a:lstStyle/>
        <a:p>
          <a:pPr algn="l"/>
          <a:r>
            <a:rPr lang="es-EC" sz="1050" b="0" cap="none" spc="0" smtClean="0">
              <a:ln w="0"/>
              <a:effectLst>
                <a:outerShdw blurRad="38100" dist="19050" dir="2700000" algn="tl" rotWithShape="0">
                  <a:schemeClr val="dk1">
                    <a:alpha val="40000"/>
                  </a:schemeClr>
                </a:outerShdw>
              </a:effectLst>
              <a:latin typeface="+mj-lt"/>
              <a:cs typeface="Times New Roman" panose="02020603050405020304" pitchFamily="18" charset="0"/>
            </a:rPr>
            <a:t>Cambios técnologicos</a:t>
          </a:r>
          <a:endParaRPr lang="es-EC" sz="1050" b="0" cap="none" spc="0">
            <a:ln w="0"/>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BC6B2C3B-1795-475B-B08E-23CA553C6D2D}" type="parTrans" cxnId="{E23950DA-DA3C-49FD-9335-3D73425B1CB1}">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3B40204C-307D-4B07-9ED3-9DBA2C07937B}" type="sibTrans" cxnId="{E23950DA-DA3C-49FD-9335-3D73425B1CB1}">
      <dgm:prSet/>
      <dgm:spPr/>
      <dgm:t>
        <a:bodyPr/>
        <a:lstStyle/>
        <a:p>
          <a:endParaRPr lang="es-EC" sz="105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7CF978E4-F140-47E4-A1AE-52C279E74F8B}" type="pres">
      <dgm:prSet presAssocID="{E909151F-39FE-4D6D-808D-FC9DE2B8CCE7}" presName="layout" presStyleCnt="0">
        <dgm:presLayoutVars>
          <dgm:chMax/>
          <dgm:chPref/>
          <dgm:dir/>
          <dgm:animOne val="branch"/>
          <dgm:animLvl val="lvl"/>
          <dgm:resizeHandles/>
        </dgm:presLayoutVars>
      </dgm:prSet>
      <dgm:spPr/>
      <dgm:t>
        <a:bodyPr/>
        <a:lstStyle/>
        <a:p>
          <a:endParaRPr lang="es-EC"/>
        </a:p>
      </dgm:t>
    </dgm:pt>
    <dgm:pt modelId="{F92F90F8-D3DB-409F-8970-AC6FD9153CE9}" type="pres">
      <dgm:prSet presAssocID="{9CF7F084-691E-4852-B19F-003423A6357C}" presName="root" presStyleCnt="0">
        <dgm:presLayoutVars>
          <dgm:chMax/>
          <dgm:chPref val="4"/>
        </dgm:presLayoutVars>
      </dgm:prSet>
      <dgm:spPr/>
      <dgm:t>
        <a:bodyPr/>
        <a:lstStyle/>
        <a:p>
          <a:endParaRPr lang="es-EC"/>
        </a:p>
      </dgm:t>
    </dgm:pt>
    <dgm:pt modelId="{F30110DB-3602-4AFE-8872-527AD6AB6798}" type="pres">
      <dgm:prSet presAssocID="{9CF7F084-691E-4852-B19F-003423A6357C}" presName="rootComposite" presStyleCnt="0">
        <dgm:presLayoutVars/>
      </dgm:prSet>
      <dgm:spPr/>
      <dgm:t>
        <a:bodyPr/>
        <a:lstStyle/>
        <a:p>
          <a:endParaRPr lang="es-EC"/>
        </a:p>
      </dgm:t>
    </dgm:pt>
    <dgm:pt modelId="{C899B352-DD4E-4404-B13D-C0D2A61BEF6A}" type="pres">
      <dgm:prSet presAssocID="{9CF7F084-691E-4852-B19F-003423A6357C}" presName="rootText" presStyleLbl="node0" presStyleIdx="0" presStyleCnt="2">
        <dgm:presLayoutVars>
          <dgm:chMax/>
          <dgm:chPref val="4"/>
        </dgm:presLayoutVars>
      </dgm:prSet>
      <dgm:spPr/>
      <dgm:t>
        <a:bodyPr/>
        <a:lstStyle/>
        <a:p>
          <a:endParaRPr lang="es-EC"/>
        </a:p>
      </dgm:t>
    </dgm:pt>
    <dgm:pt modelId="{719D0093-CD41-4AE3-B8B1-431EE407CB94}" type="pres">
      <dgm:prSet presAssocID="{9CF7F084-691E-4852-B19F-003423A6357C}" presName="childShape" presStyleCnt="0">
        <dgm:presLayoutVars>
          <dgm:chMax val="0"/>
          <dgm:chPref val="0"/>
        </dgm:presLayoutVars>
      </dgm:prSet>
      <dgm:spPr/>
      <dgm:t>
        <a:bodyPr/>
        <a:lstStyle/>
        <a:p>
          <a:endParaRPr lang="es-EC"/>
        </a:p>
      </dgm:t>
    </dgm:pt>
    <dgm:pt modelId="{B26975E2-4F20-46DF-9653-48636DB0C47B}" type="pres">
      <dgm:prSet presAssocID="{B9904443-F3BF-42AD-8EAB-69898E718D58}" presName="childComposite" presStyleCnt="0">
        <dgm:presLayoutVars>
          <dgm:chMax val="0"/>
          <dgm:chPref val="0"/>
        </dgm:presLayoutVars>
      </dgm:prSet>
      <dgm:spPr/>
      <dgm:t>
        <a:bodyPr/>
        <a:lstStyle/>
        <a:p>
          <a:endParaRPr lang="es-EC"/>
        </a:p>
      </dgm:t>
    </dgm:pt>
    <dgm:pt modelId="{0E3A10B2-315C-461C-B874-A402149F0D94}" type="pres">
      <dgm:prSet presAssocID="{B9904443-F3BF-42AD-8EAB-69898E718D58}" presName="Image" presStyleLbl="node1" presStyleIdx="0" presStyleCnt="9"/>
      <dgm:spPr>
        <a:blipFill rotWithShape="1">
          <a:blip xmlns:r="http://schemas.openxmlformats.org/officeDocument/2006/relationships" r:embed="rId1"/>
          <a:stretch>
            <a:fillRect/>
          </a:stretch>
        </a:blipFill>
      </dgm:spPr>
      <dgm:t>
        <a:bodyPr/>
        <a:lstStyle/>
        <a:p>
          <a:endParaRPr lang="es-EC"/>
        </a:p>
      </dgm:t>
    </dgm:pt>
    <dgm:pt modelId="{BEA377E7-6CB9-4AE9-9951-C46926991CDB}" type="pres">
      <dgm:prSet presAssocID="{B9904443-F3BF-42AD-8EAB-69898E718D58}" presName="childText" presStyleLbl="lnNode1" presStyleIdx="0" presStyleCnt="9">
        <dgm:presLayoutVars>
          <dgm:chMax val="0"/>
          <dgm:chPref val="0"/>
          <dgm:bulletEnabled val="1"/>
        </dgm:presLayoutVars>
      </dgm:prSet>
      <dgm:spPr/>
      <dgm:t>
        <a:bodyPr/>
        <a:lstStyle/>
        <a:p>
          <a:endParaRPr lang="es-EC"/>
        </a:p>
      </dgm:t>
    </dgm:pt>
    <dgm:pt modelId="{2224371D-E8B6-46E8-B8C1-56319B3E88D5}" type="pres">
      <dgm:prSet presAssocID="{4524FD57-AE4D-4231-9767-870C27986C4C}" presName="childComposite" presStyleCnt="0">
        <dgm:presLayoutVars>
          <dgm:chMax val="0"/>
          <dgm:chPref val="0"/>
        </dgm:presLayoutVars>
      </dgm:prSet>
      <dgm:spPr/>
      <dgm:t>
        <a:bodyPr/>
        <a:lstStyle/>
        <a:p>
          <a:endParaRPr lang="es-EC"/>
        </a:p>
      </dgm:t>
    </dgm:pt>
    <dgm:pt modelId="{4F8E5516-5AEC-44BC-A5E8-7D8C53BF2CAE}" type="pres">
      <dgm:prSet presAssocID="{4524FD57-AE4D-4231-9767-870C27986C4C}" presName="Image" presStyleLbl="node1" presStyleIdx="1" presStyleCnt="9"/>
      <dgm:spPr>
        <a:blipFill rotWithShape="1">
          <a:blip xmlns:r="http://schemas.openxmlformats.org/officeDocument/2006/relationships" r:embed="rId2"/>
          <a:stretch>
            <a:fillRect/>
          </a:stretch>
        </a:blipFill>
      </dgm:spPr>
      <dgm:t>
        <a:bodyPr/>
        <a:lstStyle/>
        <a:p>
          <a:endParaRPr lang="es-EC"/>
        </a:p>
      </dgm:t>
    </dgm:pt>
    <dgm:pt modelId="{91D0A38F-A213-47D4-A167-7CADA74E72F9}" type="pres">
      <dgm:prSet presAssocID="{4524FD57-AE4D-4231-9767-870C27986C4C}" presName="childText" presStyleLbl="lnNode1" presStyleIdx="1" presStyleCnt="9">
        <dgm:presLayoutVars>
          <dgm:chMax val="0"/>
          <dgm:chPref val="0"/>
          <dgm:bulletEnabled val="1"/>
        </dgm:presLayoutVars>
      </dgm:prSet>
      <dgm:spPr/>
      <dgm:t>
        <a:bodyPr/>
        <a:lstStyle/>
        <a:p>
          <a:endParaRPr lang="es-EC"/>
        </a:p>
      </dgm:t>
    </dgm:pt>
    <dgm:pt modelId="{A7CFA430-7535-4B96-8FFD-70018E1A11D4}" type="pres">
      <dgm:prSet presAssocID="{B0F5FCC9-1461-4E01-B88B-F7EFC61832F3}" presName="childComposite" presStyleCnt="0">
        <dgm:presLayoutVars>
          <dgm:chMax val="0"/>
          <dgm:chPref val="0"/>
        </dgm:presLayoutVars>
      </dgm:prSet>
      <dgm:spPr/>
      <dgm:t>
        <a:bodyPr/>
        <a:lstStyle/>
        <a:p>
          <a:endParaRPr lang="es-EC"/>
        </a:p>
      </dgm:t>
    </dgm:pt>
    <dgm:pt modelId="{F27C3B82-2128-4EEE-BBB0-5720BDA982A7}" type="pres">
      <dgm:prSet presAssocID="{B0F5FCC9-1461-4E01-B88B-F7EFC61832F3}" presName="Image" presStyleLbl="node1" presStyleIdx="2" presStyleCnt="9"/>
      <dgm:spPr>
        <a:blipFill rotWithShape="1">
          <a:blip xmlns:r="http://schemas.openxmlformats.org/officeDocument/2006/relationships" r:embed="rId3"/>
          <a:stretch>
            <a:fillRect/>
          </a:stretch>
        </a:blipFill>
      </dgm:spPr>
      <dgm:t>
        <a:bodyPr/>
        <a:lstStyle/>
        <a:p>
          <a:endParaRPr lang="es-EC"/>
        </a:p>
      </dgm:t>
    </dgm:pt>
    <dgm:pt modelId="{3296341C-C8A4-45CE-AA6F-AAA105D2500D}" type="pres">
      <dgm:prSet presAssocID="{B0F5FCC9-1461-4E01-B88B-F7EFC61832F3}" presName="childText" presStyleLbl="lnNode1" presStyleIdx="2" presStyleCnt="9">
        <dgm:presLayoutVars>
          <dgm:chMax val="0"/>
          <dgm:chPref val="0"/>
          <dgm:bulletEnabled val="1"/>
        </dgm:presLayoutVars>
      </dgm:prSet>
      <dgm:spPr/>
      <dgm:t>
        <a:bodyPr/>
        <a:lstStyle/>
        <a:p>
          <a:endParaRPr lang="es-EC"/>
        </a:p>
      </dgm:t>
    </dgm:pt>
    <dgm:pt modelId="{07B8F2DD-26D2-4216-AB2D-AFDF5A24E489}" type="pres">
      <dgm:prSet presAssocID="{622E5696-9249-4EE1-9211-9AE710FD55F0}" presName="childComposite" presStyleCnt="0">
        <dgm:presLayoutVars>
          <dgm:chMax val="0"/>
          <dgm:chPref val="0"/>
        </dgm:presLayoutVars>
      </dgm:prSet>
      <dgm:spPr/>
      <dgm:t>
        <a:bodyPr/>
        <a:lstStyle/>
        <a:p>
          <a:endParaRPr lang="es-EC"/>
        </a:p>
      </dgm:t>
    </dgm:pt>
    <dgm:pt modelId="{124C1C2A-1068-4335-B90D-25A68D7ACAE1}" type="pres">
      <dgm:prSet presAssocID="{622E5696-9249-4EE1-9211-9AE710FD55F0}" presName="Image" presStyleLbl="node1" presStyleIdx="3" presStyleCnt="9"/>
      <dgm:spPr>
        <a:blipFill rotWithShape="1">
          <a:blip xmlns:r="http://schemas.openxmlformats.org/officeDocument/2006/relationships" r:embed="rId4"/>
          <a:stretch>
            <a:fillRect/>
          </a:stretch>
        </a:blipFill>
      </dgm:spPr>
      <dgm:t>
        <a:bodyPr/>
        <a:lstStyle/>
        <a:p>
          <a:endParaRPr lang="es-EC"/>
        </a:p>
      </dgm:t>
    </dgm:pt>
    <dgm:pt modelId="{0EBCC7F3-749B-4543-927A-493E6D9F12E6}" type="pres">
      <dgm:prSet presAssocID="{622E5696-9249-4EE1-9211-9AE710FD55F0}" presName="childText" presStyleLbl="lnNode1" presStyleIdx="3" presStyleCnt="9">
        <dgm:presLayoutVars>
          <dgm:chMax val="0"/>
          <dgm:chPref val="0"/>
          <dgm:bulletEnabled val="1"/>
        </dgm:presLayoutVars>
      </dgm:prSet>
      <dgm:spPr/>
      <dgm:t>
        <a:bodyPr/>
        <a:lstStyle/>
        <a:p>
          <a:endParaRPr lang="es-EC"/>
        </a:p>
      </dgm:t>
    </dgm:pt>
    <dgm:pt modelId="{4006BBD0-A323-48CB-B058-4C05D78622DF}" type="pres">
      <dgm:prSet presAssocID="{C7A17B3A-137C-4668-AAA0-A66CEC49E639}" presName="childComposite" presStyleCnt="0">
        <dgm:presLayoutVars>
          <dgm:chMax val="0"/>
          <dgm:chPref val="0"/>
        </dgm:presLayoutVars>
      </dgm:prSet>
      <dgm:spPr/>
      <dgm:t>
        <a:bodyPr/>
        <a:lstStyle/>
        <a:p>
          <a:endParaRPr lang="es-EC"/>
        </a:p>
      </dgm:t>
    </dgm:pt>
    <dgm:pt modelId="{5C77E525-D748-4CE2-883A-176E343DEE0A}" type="pres">
      <dgm:prSet presAssocID="{C7A17B3A-137C-4668-AAA0-A66CEC49E639}" presName="Image" presStyleLbl="node1" presStyleIdx="4" presStyleCnt="9"/>
      <dgm:spPr>
        <a:blipFill rotWithShape="1">
          <a:blip xmlns:r="http://schemas.openxmlformats.org/officeDocument/2006/relationships" r:embed="rId5"/>
          <a:stretch>
            <a:fillRect/>
          </a:stretch>
        </a:blipFill>
      </dgm:spPr>
      <dgm:t>
        <a:bodyPr/>
        <a:lstStyle/>
        <a:p>
          <a:endParaRPr lang="es-EC"/>
        </a:p>
      </dgm:t>
    </dgm:pt>
    <dgm:pt modelId="{B7AA70EE-84C8-49A2-854C-4C7140757FE1}" type="pres">
      <dgm:prSet presAssocID="{C7A17B3A-137C-4668-AAA0-A66CEC49E639}" presName="childText" presStyleLbl="lnNode1" presStyleIdx="4" presStyleCnt="9">
        <dgm:presLayoutVars>
          <dgm:chMax val="0"/>
          <dgm:chPref val="0"/>
          <dgm:bulletEnabled val="1"/>
        </dgm:presLayoutVars>
      </dgm:prSet>
      <dgm:spPr/>
      <dgm:t>
        <a:bodyPr/>
        <a:lstStyle/>
        <a:p>
          <a:endParaRPr lang="es-EC"/>
        </a:p>
      </dgm:t>
    </dgm:pt>
    <dgm:pt modelId="{811AC911-2C24-4511-92FF-57522284B98F}" type="pres">
      <dgm:prSet presAssocID="{06ACCE98-628B-4FD4-AB79-18C81D15C536}" presName="root" presStyleCnt="0">
        <dgm:presLayoutVars>
          <dgm:chMax/>
          <dgm:chPref val="4"/>
        </dgm:presLayoutVars>
      </dgm:prSet>
      <dgm:spPr/>
      <dgm:t>
        <a:bodyPr/>
        <a:lstStyle/>
        <a:p>
          <a:endParaRPr lang="es-EC"/>
        </a:p>
      </dgm:t>
    </dgm:pt>
    <dgm:pt modelId="{2E4CDE48-2B62-4E36-8C92-7ABF913A003B}" type="pres">
      <dgm:prSet presAssocID="{06ACCE98-628B-4FD4-AB79-18C81D15C536}" presName="rootComposite" presStyleCnt="0">
        <dgm:presLayoutVars/>
      </dgm:prSet>
      <dgm:spPr/>
      <dgm:t>
        <a:bodyPr/>
        <a:lstStyle/>
        <a:p>
          <a:endParaRPr lang="es-EC"/>
        </a:p>
      </dgm:t>
    </dgm:pt>
    <dgm:pt modelId="{ABC0EC9B-8C9D-4F6A-BBE5-608752855886}" type="pres">
      <dgm:prSet presAssocID="{06ACCE98-628B-4FD4-AB79-18C81D15C536}" presName="rootText" presStyleLbl="node0" presStyleIdx="1" presStyleCnt="2">
        <dgm:presLayoutVars>
          <dgm:chMax/>
          <dgm:chPref val="4"/>
        </dgm:presLayoutVars>
      </dgm:prSet>
      <dgm:spPr/>
      <dgm:t>
        <a:bodyPr/>
        <a:lstStyle/>
        <a:p>
          <a:endParaRPr lang="es-EC"/>
        </a:p>
      </dgm:t>
    </dgm:pt>
    <dgm:pt modelId="{19E2F3B8-AF9A-4121-8742-D7C85C6124E3}" type="pres">
      <dgm:prSet presAssocID="{06ACCE98-628B-4FD4-AB79-18C81D15C536}" presName="childShape" presStyleCnt="0">
        <dgm:presLayoutVars>
          <dgm:chMax val="0"/>
          <dgm:chPref val="0"/>
        </dgm:presLayoutVars>
      </dgm:prSet>
      <dgm:spPr/>
      <dgm:t>
        <a:bodyPr/>
        <a:lstStyle/>
        <a:p>
          <a:endParaRPr lang="es-EC"/>
        </a:p>
      </dgm:t>
    </dgm:pt>
    <dgm:pt modelId="{AFAD35A3-D5DA-4686-AEF5-942051512AA1}" type="pres">
      <dgm:prSet presAssocID="{75F0CA63-334B-4542-BF74-B93EA0C023F4}" presName="childComposite" presStyleCnt="0">
        <dgm:presLayoutVars>
          <dgm:chMax val="0"/>
          <dgm:chPref val="0"/>
        </dgm:presLayoutVars>
      </dgm:prSet>
      <dgm:spPr/>
      <dgm:t>
        <a:bodyPr/>
        <a:lstStyle/>
        <a:p>
          <a:endParaRPr lang="es-EC"/>
        </a:p>
      </dgm:t>
    </dgm:pt>
    <dgm:pt modelId="{A3234129-24B7-4872-99CC-A668E491C0D3}" type="pres">
      <dgm:prSet presAssocID="{75F0CA63-334B-4542-BF74-B93EA0C023F4}" presName="Image" presStyleLbl="node1" presStyleIdx="5" presStyleCnt="9"/>
      <dgm:spPr>
        <a:blipFill rotWithShape="1">
          <a:blip xmlns:r="http://schemas.openxmlformats.org/officeDocument/2006/relationships" r:embed="rId6"/>
          <a:stretch>
            <a:fillRect/>
          </a:stretch>
        </a:blipFill>
      </dgm:spPr>
      <dgm:t>
        <a:bodyPr/>
        <a:lstStyle/>
        <a:p>
          <a:endParaRPr lang="es-EC"/>
        </a:p>
      </dgm:t>
    </dgm:pt>
    <dgm:pt modelId="{6FA1C3B4-1720-42F0-BB2C-2AA91ED67E18}" type="pres">
      <dgm:prSet presAssocID="{75F0CA63-334B-4542-BF74-B93EA0C023F4}" presName="childText" presStyleLbl="lnNode1" presStyleIdx="5" presStyleCnt="9">
        <dgm:presLayoutVars>
          <dgm:chMax val="0"/>
          <dgm:chPref val="0"/>
          <dgm:bulletEnabled val="1"/>
        </dgm:presLayoutVars>
      </dgm:prSet>
      <dgm:spPr/>
      <dgm:t>
        <a:bodyPr/>
        <a:lstStyle/>
        <a:p>
          <a:endParaRPr lang="es-EC"/>
        </a:p>
      </dgm:t>
    </dgm:pt>
    <dgm:pt modelId="{29692B1D-26CE-44C8-B23D-227312FB66EB}" type="pres">
      <dgm:prSet presAssocID="{F8DE152D-7354-4F5B-B83A-CC6C580BF735}" presName="childComposite" presStyleCnt="0">
        <dgm:presLayoutVars>
          <dgm:chMax val="0"/>
          <dgm:chPref val="0"/>
        </dgm:presLayoutVars>
      </dgm:prSet>
      <dgm:spPr/>
      <dgm:t>
        <a:bodyPr/>
        <a:lstStyle/>
        <a:p>
          <a:endParaRPr lang="es-EC"/>
        </a:p>
      </dgm:t>
    </dgm:pt>
    <dgm:pt modelId="{E5E09741-4F31-4670-B5CC-D86857CADC25}" type="pres">
      <dgm:prSet presAssocID="{F8DE152D-7354-4F5B-B83A-CC6C580BF735}" presName="Image" presStyleLbl="node1" presStyleIdx="6" presStyleCnt="9"/>
      <dgm:spPr>
        <a:blipFill rotWithShape="1">
          <a:blip xmlns:r="http://schemas.openxmlformats.org/officeDocument/2006/relationships" r:embed="rId7"/>
          <a:stretch>
            <a:fillRect/>
          </a:stretch>
        </a:blipFill>
      </dgm:spPr>
      <dgm:t>
        <a:bodyPr/>
        <a:lstStyle/>
        <a:p>
          <a:endParaRPr lang="es-EC"/>
        </a:p>
      </dgm:t>
    </dgm:pt>
    <dgm:pt modelId="{A26C2DF5-175F-4946-9BD4-0D8F4A52D8A2}" type="pres">
      <dgm:prSet presAssocID="{F8DE152D-7354-4F5B-B83A-CC6C580BF735}" presName="childText" presStyleLbl="lnNode1" presStyleIdx="6" presStyleCnt="9">
        <dgm:presLayoutVars>
          <dgm:chMax val="0"/>
          <dgm:chPref val="0"/>
          <dgm:bulletEnabled val="1"/>
        </dgm:presLayoutVars>
      </dgm:prSet>
      <dgm:spPr/>
      <dgm:t>
        <a:bodyPr/>
        <a:lstStyle/>
        <a:p>
          <a:endParaRPr lang="es-EC"/>
        </a:p>
      </dgm:t>
    </dgm:pt>
    <dgm:pt modelId="{F8F95123-52D0-4154-9D98-ACDA0039992D}" type="pres">
      <dgm:prSet presAssocID="{3D1E63BD-DA15-4F93-84D2-984DCB9C5A15}" presName="childComposite" presStyleCnt="0">
        <dgm:presLayoutVars>
          <dgm:chMax val="0"/>
          <dgm:chPref val="0"/>
        </dgm:presLayoutVars>
      </dgm:prSet>
      <dgm:spPr/>
      <dgm:t>
        <a:bodyPr/>
        <a:lstStyle/>
        <a:p>
          <a:endParaRPr lang="es-EC"/>
        </a:p>
      </dgm:t>
    </dgm:pt>
    <dgm:pt modelId="{6BA8FC35-C46D-44B6-BA5D-D4EF4F79A924}" type="pres">
      <dgm:prSet presAssocID="{3D1E63BD-DA15-4F93-84D2-984DCB9C5A15}" presName="Image" presStyleLbl="node1" presStyleIdx="7" presStyleCnt="9"/>
      <dgm:spPr>
        <a:blipFill rotWithShape="1">
          <a:blip xmlns:r="http://schemas.openxmlformats.org/officeDocument/2006/relationships" r:embed="rId8"/>
          <a:stretch>
            <a:fillRect/>
          </a:stretch>
        </a:blipFill>
      </dgm:spPr>
      <dgm:t>
        <a:bodyPr/>
        <a:lstStyle/>
        <a:p>
          <a:endParaRPr lang="es-EC"/>
        </a:p>
      </dgm:t>
    </dgm:pt>
    <dgm:pt modelId="{69088E15-D903-4A28-BAC8-F393B0FBC6A4}" type="pres">
      <dgm:prSet presAssocID="{3D1E63BD-DA15-4F93-84D2-984DCB9C5A15}" presName="childText" presStyleLbl="lnNode1" presStyleIdx="7" presStyleCnt="9">
        <dgm:presLayoutVars>
          <dgm:chMax val="0"/>
          <dgm:chPref val="0"/>
          <dgm:bulletEnabled val="1"/>
        </dgm:presLayoutVars>
      </dgm:prSet>
      <dgm:spPr/>
      <dgm:t>
        <a:bodyPr/>
        <a:lstStyle/>
        <a:p>
          <a:endParaRPr lang="es-EC"/>
        </a:p>
      </dgm:t>
    </dgm:pt>
    <dgm:pt modelId="{9CE8C10E-0039-4FE1-A963-4F9C9AEF7EC3}" type="pres">
      <dgm:prSet presAssocID="{CA62B4B0-E6C1-45E2-978B-132936FDBC60}" presName="childComposite" presStyleCnt="0">
        <dgm:presLayoutVars>
          <dgm:chMax val="0"/>
          <dgm:chPref val="0"/>
        </dgm:presLayoutVars>
      </dgm:prSet>
      <dgm:spPr/>
      <dgm:t>
        <a:bodyPr/>
        <a:lstStyle/>
        <a:p>
          <a:endParaRPr lang="es-EC"/>
        </a:p>
      </dgm:t>
    </dgm:pt>
    <dgm:pt modelId="{24A3BE74-1341-4BDB-95AF-4950DF8F8315}" type="pres">
      <dgm:prSet presAssocID="{CA62B4B0-E6C1-45E2-978B-132936FDBC60}" presName="Image" presStyleLbl="node1" presStyleIdx="8" presStyleCnt="9"/>
      <dgm:spPr>
        <a:blipFill rotWithShape="1">
          <a:blip xmlns:r="http://schemas.openxmlformats.org/officeDocument/2006/relationships" r:embed="rId9"/>
          <a:stretch>
            <a:fillRect/>
          </a:stretch>
        </a:blipFill>
      </dgm:spPr>
      <dgm:t>
        <a:bodyPr/>
        <a:lstStyle/>
        <a:p>
          <a:endParaRPr lang="es-EC"/>
        </a:p>
      </dgm:t>
    </dgm:pt>
    <dgm:pt modelId="{984113E0-2A82-43F7-A89A-FF74380D3290}" type="pres">
      <dgm:prSet presAssocID="{CA62B4B0-E6C1-45E2-978B-132936FDBC60}" presName="childText" presStyleLbl="lnNode1" presStyleIdx="8" presStyleCnt="9">
        <dgm:presLayoutVars>
          <dgm:chMax val="0"/>
          <dgm:chPref val="0"/>
          <dgm:bulletEnabled val="1"/>
        </dgm:presLayoutVars>
      </dgm:prSet>
      <dgm:spPr/>
      <dgm:t>
        <a:bodyPr/>
        <a:lstStyle/>
        <a:p>
          <a:endParaRPr lang="es-EC"/>
        </a:p>
      </dgm:t>
    </dgm:pt>
  </dgm:ptLst>
  <dgm:cxnLst>
    <dgm:cxn modelId="{BA048CDC-640A-4E8C-AC36-E0EDE3845248}" srcId="{E909151F-39FE-4D6D-808D-FC9DE2B8CCE7}" destId="{9CF7F084-691E-4852-B19F-003423A6357C}" srcOrd="0" destOrd="0" parTransId="{CB92B968-37C4-4C6C-86E9-9A4EAF24E639}" sibTransId="{78767A1C-6BCA-49FF-9DBD-D470991A8233}"/>
    <dgm:cxn modelId="{6FC4085A-53C5-4E8D-BCF0-5C48005953C5}" type="presOf" srcId="{B0F5FCC9-1461-4E01-B88B-F7EFC61832F3}" destId="{3296341C-C8A4-45CE-AA6F-AAA105D2500D}" srcOrd="0" destOrd="0" presId="urn:microsoft.com/office/officeart/2008/layout/PictureAccentList"/>
    <dgm:cxn modelId="{32F70D41-CFFC-45D6-98B0-3AA06BB5D3EF}" srcId="{9CF7F084-691E-4852-B19F-003423A6357C}" destId="{C7A17B3A-137C-4668-AAA0-A66CEC49E639}" srcOrd="4" destOrd="0" parTransId="{4C66D4E8-98AB-49BE-92C3-BDA9372DCE36}" sibTransId="{5CE960ED-A357-4780-B4F6-8D539AF71CDC}"/>
    <dgm:cxn modelId="{F47C5314-AC32-416F-BFB2-D513056FF16E}" type="presOf" srcId="{B9904443-F3BF-42AD-8EAB-69898E718D58}" destId="{BEA377E7-6CB9-4AE9-9951-C46926991CDB}" srcOrd="0" destOrd="0" presId="urn:microsoft.com/office/officeart/2008/layout/PictureAccentList"/>
    <dgm:cxn modelId="{01E81039-91B4-4A2E-A31E-12FD03F85CCD}" srcId="{9CF7F084-691E-4852-B19F-003423A6357C}" destId="{4524FD57-AE4D-4231-9767-870C27986C4C}" srcOrd="1" destOrd="0" parTransId="{41815F61-C28B-4694-B5ED-4AA9F85C554C}" sibTransId="{A307254F-639D-4C71-B428-8AE00DB5D4BE}"/>
    <dgm:cxn modelId="{3A2F742A-A62A-49D3-9694-A73B8903B748}" srcId="{9CF7F084-691E-4852-B19F-003423A6357C}" destId="{B9904443-F3BF-42AD-8EAB-69898E718D58}" srcOrd="0" destOrd="0" parTransId="{CE579E7A-3CBE-4395-A5FF-D798C039B6E7}" sibTransId="{4428BBC6-D59B-4090-97DD-907CD487AB69}"/>
    <dgm:cxn modelId="{8E19E82F-6DCC-46F9-ADD5-EDA3B10909A0}" type="presOf" srcId="{3D1E63BD-DA15-4F93-84D2-984DCB9C5A15}" destId="{69088E15-D903-4A28-BAC8-F393B0FBC6A4}" srcOrd="0" destOrd="0" presId="urn:microsoft.com/office/officeart/2008/layout/PictureAccentList"/>
    <dgm:cxn modelId="{BD1A62A9-BE0C-4DAC-8100-72CDCBBE788D}" type="presOf" srcId="{75F0CA63-334B-4542-BF74-B93EA0C023F4}" destId="{6FA1C3B4-1720-42F0-BB2C-2AA91ED67E18}" srcOrd="0" destOrd="0" presId="urn:microsoft.com/office/officeart/2008/layout/PictureAccentList"/>
    <dgm:cxn modelId="{CE1F578E-5C8D-44B7-BEA6-72EE2CA6DDA5}" type="presOf" srcId="{06ACCE98-628B-4FD4-AB79-18C81D15C536}" destId="{ABC0EC9B-8C9D-4F6A-BBE5-608752855886}" srcOrd="0" destOrd="0" presId="urn:microsoft.com/office/officeart/2008/layout/PictureAccentList"/>
    <dgm:cxn modelId="{141FA154-03E7-463C-B311-62128C6C82CF}" type="presOf" srcId="{9CF7F084-691E-4852-B19F-003423A6357C}" destId="{C899B352-DD4E-4404-B13D-C0D2A61BEF6A}" srcOrd="0" destOrd="0" presId="urn:microsoft.com/office/officeart/2008/layout/PictureAccentList"/>
    <dgm:cxn modelId="{8BB1E6DA-5A1B-4C5E-864B-5E4B8EA855D8}" type="presOf" srcId="{E909151F-39FE-4D6D-808D-FC9DE2B8CCE7}" destId="{7CF978E4-F140-47E4-A1AE-52C279E74F8B}" srcOrd="0" destOrd="0" presId="urn:microsoft.com/office/officeart/2008/layout/PictureAccentList"/>
    <dgm:cxn modelId="{069575EE-F3C6-4D3E-AE6F-60AE37CDDE0E}" type="presOf" srcId="{F8DE152D-7354-4F5B-B83A-CC6C580BF735}" destId="{A26C2DF5-175F-4946-9BD4-0D8F4A52D8A2}" srcOrd="0" destOrd="0" presId="urn:microsoft.com/office/officeart/2008/layout/PictureAccentList"/>
    <dgm:cxn modelId="{9FE29300-C368-4048-A1B6-4C3115B0B8F7}" type="presOf" srcId="{CA62B4B0-E6C1-45E2-978B-132936FDBC60}" destId="{984113E0-2A82-43F7-A89A-FF74380D3290}" srcOrd="0" destOrd="0" presId="urn:microsoft.com/office/officeart/2008/layout/PictureAccentList"/>
    <dgm:cxn modelId="{E23950DA-DA3C-49FD-9335-3D73425B1CB1}" srcId="{06ACCE98-628B-4FD4-AB79-18C81D15C536}" destId="{CA62B4B0-E6C1-45E2-978B-132936FDBC60}" srcOrd="3" destOrd="0" parTransId="{BC6B2C3B-1795-475B-B08E-23CA553C6D2D}" sibTransId="{3B40204C-307D-4B07-9ED3-9DBA2C07937B}"/>
    <dgm:cxn modelId="{E20BEB99-18E8-4F68-B865-0BBDC5386E17}" srcId="{06ACCE98-628B-4FD4-AB79-18C81D15C536}" destId="{F8DE152D-7354-4F5B-B83A-CC6C580BF735}" srcOrd="1" destOrd="0" parTransId="{806D3E73-9A8B-42B2-9624-1006868319A5}" sibTransId="{A1BD6734-238B-402F-8201-1BC3E07C8A23}"/>
    <dgm:cxn modelId="{CD2B5159-34B7-47CD-9287-E998168B1D3A}" type="presOf" srcId="{622E5696-9249-4EE1-9211-9AE710FD55F0}" destId="{0EBCC7F3-749B-4543-927A-493E6D9F12E6}" srcOrd="0" destOrd="0" presId="urn:microsoft.com/office/officeart/2008/layout/PictureAccentList"/>
    <dgm:cxn modelId="{B09AF850-5940-441F-828D-ADF31B6FD4F9}" type="presOf" srcId="{4524FD57-AE4D-4231-9767-870C27986C4C}" destId="{91D0A38F-A213-47D4-A167-7CADA74E72F9}" srcOrd="0" destOrd="0" presId="urn:microsoft.com/office/officeart/2008/layout/PictureAccentList"/>
    <dgm:cxn modelId="{D41493B9-62F9-45D9-A8AB-DB73402B9627}" srcId="{06ACCE98-628B-4FD4-AB79-18C81D15C536}" destId="{75F0CA63-334B-4542-BF74-B93EA0C023F4}" srcOrd="0" destOrd="0" parTransId="{18E18028-A8C1-4725-9042-F50E6A778828}" sibTransId="{F13BD808-3CB4-45A2-A494-6896F3813AC0}"/>
    <dgm:cxn modelId="{91745891-4B32-49CB-A29D-B223D1909508}" srcId="{9CF7F084-691E-4852-B19F-003423A6357C}" destId="{B0F5FCC9-1461-4E01-B88B-F7EFC61832F3}" srcOrd="2" destOrd="0" parTransId="{1B5F39D2-508A-437A-9C5A-CD5D6FB6D03B}" sibTransId="{3F1A2F81-C672-41D7-BCFC-37ED8F967207}"/>
    <dgm:cxn modelId="{0C24EA35-6504-420B-ABE2-D0FA602F21F7}" type="presOf" srcId="{C7A17B3A-137C-4668-AAA0-A66CEC49E639}" destId="{B7AA70EE-84C8-49A2-854C-4C7140757FE1}" srcOrd="0" destOrd="0" presId="urn:microsoft.com/office/officeart/2008/layout/PictureAccentList"/>
    <dgm:cxn modelId="{241F9159-4A63-4712-911D-E96CFF278029}" srcId="{E909151F-39FE-4D6D-808D-FC9DE2B8CCE7}" destId="{06ACCE98-628B-4FD4-AB79-18C81D15C536}" srcOrd="1" destOrd="0" parTransId="{06F241EF-7C00-4687-A3E5-27EDD06202DC}" sibTransId="{AF4BBBEC-33CB-4057-99A9-114510D48590}"/>
    <dgm:cxn modelId="{F8662BCC-5779-4C0C-BA2C-DAB5D6511FEE}" srcId="{06ACCE98-628B-4FD4-AB79-18C81D15C536}" destId="{3D1E63BD-DA15-4F93-84D2-984DCB9C5A15}" srcOrd="2" destOrd="0" parTransId="{5A2467E0-53A1-4B07-AD0C-D60BC458B87A}" sibTransId="{3509CD01-DBDE-4C54-BB5E-442FD7A63719}"/>
    <dgm:cxn modelId="{FD31915C-3A06-457B-9E19-704C59522FF3}" srcId="{9CF7F084-691E-4852-B19F-003423A6357C}" destId="{622E5696-9249-4EE1-9211-9AE710FD55F0}" srcOrd="3" destOrd="0" parTransId="{06F63E93-35BF-4752-80DC-C51A7AF27779}" sibTransId="{3921AE6D-E2C2-4108-BBA9-DC8AB816E82C}"/>
    <dgm:cxn modelId="{2F7189EF-A214-49E4-B73D-F8DBFF812364}" type="presParOf" srcId="{7CF978E4-F140-47E4-A1AE-52C279E74F8B}" destId="{F92F90F8-D3DB-409F-8970-AC6FD9153CE9}" srcOrd="0" destOrd="0" presId="urn:microsoft.com/office/officeart/2008/layout/PictureAccentList"/>
    <dgm:cxn modelId="{9A35815A-6019-4844-91C4-A5873428E867}" type="presParOf" srcId="{F92F90F8-D3DB-409F-8970-AC6FD9153CE9}" destId="{F30110DB-3602-4AFE-8872-527AD6AB6798}" srcOrd="0" destOrd="0" presId="urn:microsoft.com/office/officeart/2008/layout/PictureAccentList"/>
    <dgm:cxn modelId="{6FBC489C-F0F4-4D70-A0B6-024A21172504}" type="presParOf" srcId="{F30110DB-3602-4AFE-8872-527AD6AB6798}" destId="{C899B352-DD4E-4404-B13D-C0D2A61BEF6A}" srcOrd="0" destOrd="0" presId="urn:microsoft.com/office/officeart/2008/layout/PictureAccentList"/>
    <dgm:cxn modelId="{72911922-DA51-4128-809C-11E6A76ABB6E}" type="presParOf" srcId="{F92F90F8-D3DB-409F-8970-AC6FD9153CE9}" destId="{719D0093-CD41-4AE3-B8B1-431EE407CB94}" srcOrd="1" destOrd="0" presId="urn:microsoft.com/office/officeart/2008/layout/PictureAccentList"/>
    <dgm:cxn modelId="{D6D62F14-F481-46DF-91F3-2AF5E2B012F2}" type="presParOf" srcId="{719D0093-CD41-4AE3-B8B1-431EE407CB94}" destId="{B26975E2-4F20-46DF-9653-48636DB0C47B}" srcOrd="0" destOrd="0" presId="urn:microsoft.com/office/officeart/2008/layout/PictureAccentList"/>
    <dgm:cxn modelId="{4E9A89EA-576B-4A67-9550-F1AF6A9F0B60}" type="presParOf" srcId="{B26975E2-4F20-46DF-9653-48636DB0C47B}" destId="{0E3A10B2-315C-461C-B874-A402149F0D94}" srcOrd="0" destOrd="0" presId="urn:microsoft.com/office/officeart/2008/layout/PictureAccentList"/>
    <dgm:cxn modelId="{6DDAE3B9-EB7C-45EF-9BAD-EAB21B11ED7E}" type="presParOf" srcId="{B26975E2-4F20-46DF-9653-48636DB0C47B}" destId="{BEA377E7-6CB9-4AE9-9951-C46926991CDB}" srcOrd="1" destOrd="0" presId="urn:microsoft.com/office/officeart/2008/layout/PictureAccentList"/>
    <dgm:cxn modelId="{3428AF72-AAB0-4259-B5B3-ACDEDDF5D106}" type="presParOf" srcId="{719D0093-CD41-4AE3-B8B1-431EE407CB94}" destId="{2224371D-E8B6-46E8-B8C1-56319B3E88D5}" srcOrd="1" destOrd="0" presId="urn:microsoft.com/office/officeart/2008/layout/PictureAccentList"/>
    <dgm:cxn modelId="{C67BCC8C-7596-4566-B243-A82B07D4B88D}" type="presParOf" srcId="{2224371D-E8B6-46E8-B8C1-56319B3E88D5}" destId="{4F8E5516-5AEC-44BC-A5E8-7D8C53BF2CAE}" srcOrd="0" destOrd="0" presId="urn:microsoft.com/office/officeart/2008/layout/PictureAccentList"/>
    <dgm:cxn modelId="{07C12FC1-A879-483A-81B6-1E1269CA31E7}" type="presParOf" srcId="{2224371D-E8B6-46E8-B8C1-56319B3E88D5}" destId="{91D0A38F-A213-47D4-A167-7CADA74E72F9}" srcOrd="1" destOrd="0" presId="urn:microsoft.com/office/officeart/2008/layout/PictureAccentList"/>
    <dgm:cxn modelId="{FCF32EA8-D281-47A6-BF4B-CB6F28071E1E}" type="presParOf" srcId="{719D0093-CD41-4AE3-B8B1-431EE407CB94}" destId="{A7CFA430-7535-4B96-8FFD-70018E1A11D4}" srcOrd="2" destOrd="0" presId="urn:microsoft.com/office/officeart/2008/layout/PictureAccentList"/>
    <dgm:cxn modelId="{D261A8B7-DF49-42C7-83FB-5CF7EAB17A05}" type="presParOf" srcId="{A7CFA430-7535-4B96-8FFD-70018E1A11D4}" destId="{F27C3B82-2128-4EEE-BBB0-5720BDA982A7}" srcOrd="0" destOrd="0" presId="urn:microsoft.com/office/officeart/2008/layout/PictureAccentList"/>
    <dgm:cxn modelId="{5B4C6200-4A10-4A85-92FB-7E100E669DCD}" type="presParOf" srcId="{A7CFA430-7535-4B96-8FFD-70018E1A11D4}" destId="{3296341C-C8A4-45CE-AA6F-AAA105D2500D}" srcOrd="1" destOrd="0" presId="urn:microsoft.com/office/officeart/2008/layout/PictureAccentList"/>
    <dgm:cxn modelId="{E018A3B6-E569-4C8E-94EF-F49A9D242F96}" type="presParOf" srcId="{719D0093-CD41-4AE3-B8B1-431EE407CB94}" destId="{07B8F2DD-26D2-4216-AB2D-AFDF5A24E489}" srcOrd="3" destOrd="0" presId="urn:microsoft.com/office/officeart/2008/layout/PictureAccentList"/>
    <dgm:cxn modelId="{367CB391-DE04-4AF6-A894-64B6C83D60FD}" type="presParOf" srcId="{07B8F2DD-26D2-4216-AB2D-AFDF5A24E489}" destId="{124C1C2A-1068-4335-B90D-25A68D7ACAE1}" srcOrd="0" destOrd="0" presId="urn:microsoft.com/office/officeart/2008/layout/PictureAccentList"/>
    <dgm:cxn modelId="{26B0B2F0-11B2-4404-A2D3-7426738005AF}" type="presParOf" srcId="{07B8F2DD-26D2-4216-AB2D-AFDF5A24E489}" destId="{0EBCC7F3-749B-4543-927A-493E6D9F12E6}" srcOrd="1" destOrd="0" presId="urn:microsoft.com/office/officeart/2008/layout/PictureAccentList"/>
    <dgm:cxn modelId="{8D04E187-FB34-48EE-B2C1-0AD33FF79552}" type="presParOf" srcId="{719D0093-CD41-4AE3-B8B1-431EE407CB94}" destId="{4006BBD0-A323-48CB-B058-4C05D78622DF}" srcOrd="4" destOrd="0" presId="urn:microsoft.com/office/officeart/2008/layout/PictureAccentList"/>
    <dgm:cxn modelId="{9D86CCE9-C67C-4922-970B-3F39D294C1FC}" type="presParOf" srcId="{4006BBD0-A323-48CB-B058-4C05D78622DF}" destId="{5C77E525-D748-4CE2-883A-176E343DEE0A}" srcOrd="0" destOrd="0" presId="urn:microsoft.com/office/officeart/2008/layout/PictureAccentList"/>
    <dgm:cxn modelId="{606D4FFC-88B5-49E2-BB77-94CAF4020B36}" type="presParOf" srcId="{4006BBD0-A323-48CB-B058-4C05D78622DF}" destId="{B7AA70EE-84C8-49A2-854C-4C7140757FE1}" srcOrd="1" destOrd="0" presId="urn:microsoft.com/office/officeart/2008/layout/PictureAccentList"/>
    <dgm:cxn modelId="{B38330F8-E8F5-4A6B-B62C-CA3219A3F6C6}" type="presParOf" srcId="{7CF978E4-F140-47E4-A1AE-52C279E74F8B}" destId="{811AC911-2C24-4511-92FF-57522284B98F}" srcOrd="1" destOrd="0" presId="urn:microsoft.com/office/officeart/2008/layout/PictureAccentList"/>
    <dgm:cxn modelId="{6AD0CCFA-7C81-4B73-9FC3-26F27DA1CB92}" type="presParOf" srcId="{811AC911-2C24-4511-92FF-57522284B98F}" destId="{2E4CDE48-2B62-4E36-8C92-7ABF913A003B}" srcOrd="0" destOrd="0" presId="urn:microsoft.com/office/officeart/2008/layout/PictureAccentList"/>
    <dgm:cxn modelId="{55E8E6B4-EA89-496D-BD30-129061E6EB8D}" type="presParOf" srcId="{2E4CDE48-2B62-4E36-8C92-7ABF913A003B}" destId="{ABC0EC9B-8C9D-4F6A-BBE5-608752855886}" srcOrd="0" destOrd="0" presId="urn:microsoft.com/office/officeart/2008/layout/PictureAccentList"/>
    <dgm:cxn modelId="{882A4529-97DA-4D06-A7A9-5EBD43D2A447}" type="presParOf" srcId="{811AC911-2C24-4511-92FF-57522284B98F}" destId="{19E2F3B8-AF9A-4121-8742-D7C85C6124E3}" srcOrd="1" destOrd="0" presId="urn:microsoft.com/office/officeart/2008/layout/PictureAccentList"/>
    <dgm:cxn modelId="{32F69C42-4B77-4167-8B43-82B7B24916FB}" type="presParOf" srcId="{19E2F3B8-AF9A-4121-8742-D7C85C6124E3}" destId="{AFAD35A3-D5DA-4686-AEF5-942051512AA1}" srcOrd="0" destOrd="0" presId="urn:microsoft.com/office/officeart/2008/layout/PictureAccentList"/>
    <dgm:cxn modelId="{74B755E5-A3F5-4C67-97EE-2AC832561FF4}" type="presParOf" srcId="{AFAD35A3-D5DA-4686-AEF5-942051512AA1}" destId="{A3234129-24B7-4872-99CC-A668E491C0D3}" srcOrd="0" destOrd="0" presId="urn:microsoft.com/office/officeart/2008/layout/PictureAccentList"/>
    <dgm:cxn modelId="{22C141CB-FFF7-435A-8DD4-2F9804F01A8F}" type="presParOf" srcId="{AFAD35A3-D5DA-4686-AEF5-942051512AA1}" destId="{6FA1C3B4-1720-42F0-BB2C-2AA91ED67E18}" srcOrd="1" destOrd="0" presId="urn:microsoft.com/office/officeart/2008/layout/PictureAccentList"/>
    <dgm:cxn modelId="{7C918C97-7513-4D45-88AD-E4022C258D52}" type="presParOf" srcId="{19E2F3B8-AF9A-4121-8742-D7C85C6124E3}" destId="{29692B1D-26CE-44C8-B23D-227312FB66EB}" srcOrd="1" destOrd="0" presId="urn:microsoft.com/office/officeart/2008/layout/PictureAccentList"/>
    <dgm:cxn modelId="{EFBAC72B-0E3E-4D7F-BDE1-424B43DFDD5B}" type="presParOf" srcId="{29692B1D-26CE-44C8-B23D-227312FB66EB}" destId="{E5E09741-4F31-4670-B5CC-D86857CADC25}" srcOrd="0" destOrd="0" presId="urn:microsoft.com/office/officeart/2008/layout/PictureAccentList"/>
    <dgm:cxn modelId="{EEF548D7-FA37-4D43-8175-3C2D75608528}" type="presParOf" srcId="{29692B1D-26CE-44C8-B23D-227312FB66EB}" destId="{A26C2DF5-175F-4946-9BD4-0D8F4A52D8A2}" srcOrd="1" destOrd="0" presId="urn:microsoft.com/office/officeart/2008/layout/PictureAccentList"/>
    <dgm:cxn modelId="{51B5AEDF-18C1-42BE-A8E0-DD05A489B0BF}" type="presParOf" srcId="{19E2F3B8-AF9A-4121-8742-D7C85C6124E3}" destId="{F8F95123-52D0-4154-9D98-ACDA0039992D}" srcOrd="2" destOrd="0" presId="urn:microsoft.com/office/officeart/2008/layout/PictureAccentList"/>
    <dgm:cxn modelId="{9BA6B0EE-75C2-481C-83E9-4ACFB54F9209}" type="presParOf" srcId="{F8F95123-52D0-4154-9D98-ACDA0039992D}" destId="{6BA8FC35-C46D-44B6-BA5D-D4EF4F79A924}" srcOrd="0" destOrd="0" presId="urn:microsoft.com/office/officeart/2008/layout/PictureAccentList"/>
    <dgm:cxn modelId="{5FE6D77A-7331-4C3B-A101-E41B49F94CEC}" type="presParOf" srcId="{F8F95123-52D0-4154-9D98-ACDA0039992D}" destId="{69088E15-D903-4A28-BAC8-F393B0FBC6A4}" srcOrd="1" destOrd="0" presId="urn:microsoft.com/office/officeart/2008/layout/PictureAccentList"/>
    <dgm:cxn modelId="{414228E4-C868-4BF6-A780-DB47103BB3D2}" type="presParOf" srcId="{19E2F3B8-AF9A-4121-8742-D7C85C6124E3}" destId="{9CE8C10E-0039-4FE1-A963-4F9C9AEF7EC3}" srcOrd="3" destOrd="0" presId="urn:microsoft.com/office/officeart/2008/layout/PictureAccentList"/>
    <dgm:cxn modelId="{6486844B-D399-4BB3-92C9-21520AFEE7D5}" type="presParOf" srcId="{9CE8C10E-0039-4FE1-A963-4F9C9AEF7EC3}" destId="{24A3BE74-1341-4BDB-95AF-4950DF8F8315}" srcOrd="0" destOrd="0" presId="urn:microsoft.com/office/officeart/2008/layout/PictureAccentList"/>
    <dgm:cxn modelId="{BEA28328-B0B3-478E-A9B0-FCA98B760FC0}" type="presParOf" srcId="{9CE8C10E-0039-4FE1-A963-4F9C9AEF7EC3}" destId="{984113E0-2A82-43F7-A89A-FF74380D3290}"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8D22FF-DAC6-4CA7-AE88-FD8201D475FE}" type="doc">
      <dgm:prSet loTypeId="urn:microsoft.com/office/officeart/2005/8/layout/hList7" loCatId="list" qsTypeId="urn:microsoft.com/office/officeart/2005/8/quickstyle/3d2" qsCatId="3D" csTypeId="urn:microsoft.com/office/officeart/2005/8/colors/accent2_3" csCatId="accent2" phldr="1"/>
      <dgm:spPr/>
      <dgm:t>
        <a:bodyPr/>
        <a:lstStyle/>
        <a:p>
          <a:endParaRPr lang="es-EC"/>
        </a:p>
      </dgm:t>
    </dgm:pt>
    <dgm:pt modelId="{AB1F54AE-354E-4DE8-9A75-2D6B9B862116}">
      <dgm:prSet phldrT="[Texto]" custT="1"/>
      <dgm:spPr/>
      <dgm:t>
        <a:bodyPr/>
        <a:lstStyle/>
        <a:p>
          <a:r>
            <a:rPr lang="es-EC" sz="1200" b="0" cap="none" spc="0" smtClean="0">
              <a:ln w="0"/>
              <a:effectLst>
                <a:outerShdw blurRad="38100" dist="19050" dir="2700000" algn="tl" rotWithShape="0">
                  <a:schemeClr val="dk1">
                    <a:alpha val="40000"/>
                  </a:schemeClr>
                </a:outerShdw>
              </a:effectLst>
              <a:latin typeface="+mj-lt"/>
              <a:cs typeface="Times New Roman" panose="02020603050405020304" pitchFamily="18" charset="0"/>
            </a:rPr>
            <a:t>Retraso en los pagos al Estado</a:t>
          </a:r>
          <a:endParaRPr lang="es-EC" sz="1200" b="0" cap="none" spc="0">
            <a:ln w="0"/>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A5018173-625E-4E99-8B1B-D54C49AE8DF2}" type="parTrans" cxnId="{78E0D172-5438-4825-A18F-FEE68394A343}">
      <dgm:prSet/>
      <dgm:spPr/>
      <dgm:t>
        <a:bodyPr/>
        <a:lstStyle/>
        <a:p>
          <a:endParaRPr lang="es-EC" sz="12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934894DF-89B3-44B3-A3E7-AE9469D534A9}" type="sibTrans" cxnId="{78E0D172-5438-4825-A18F-FEE68394A343}">
      <dgm:prSet/>
      <dgm:spPr/>
      <dgm:t>
        <a:bodyPr/>
        <a:lstStyle/>
        <a:p>
          <a:endParaRPr lang="es-EC" sz="12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60A6F6C5-502A-4955-A50A-3699955AE863}">
      <dgm:prSet phldrT="[Texto]" custT="1"/>
      <dgm:spPr/>
      <dgm:t>
        <a:bodyPr/>
        <a:lstStyle/>
        <a:p>
          <a:r>
            <a:rPr lang="es-EC" sz="900" b="0" cap="none" spc="0" dirty="0" smtClean="0">
              <a:ln w="0"/>
              <a:effectLst>
                <a:outerShdw blurRad="38100" dist="19050" dir="2700000" algn="tl" rotWithShape="0">
                  <a:schemeClr val="dk1">
                    <a:alpha val="40000"/>
                  </a:schemeClr>
                </a:outerShdw>
              </a:effectLst>
              <a:latin typeface="+mj-lt"/>
              <a:cs typeface="Times New Roman" panose="02020603050405020304" pitchFamily="18" charset="0"/>
            </a:rPr>
            <a:t>Falta de competitividad</a:t>
          </a:r>
          <a:endParaRPr lang="es-EC" sz="900" b="0" cap="none" spc="0" dirty="0">
            <a:ln w="0"/>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1A5E11C5-EEAC-461B-89B9-05999CDC5557}" type="parTrans" cxnId="{B38F3DA8-3043-4CE0-A3F8-5801A5BE4B09}">
      <dgm:prSet/>
      <dgm:spPr/>
      <dgm:t>
        <a:bodyPr/>
        <a:lstStyle/>
        <a:p>
          <a:endParaRPr lang="es-EC" sz="12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A1F5DEB6-334C-4AB7-88E8-0962E36B5363}" type="sibTrans" cxnId="{B38F3DA8-3043-4CE0-A3F8-5801A5BE4B09}">
      <dgm:prSet/>
      <dgm:spPr/>
      <dgm:t>
        <a:bodyPr/>
        <a:lstStyle/>
        <a:p>
          <a:endParaRPr lang="es-EC" sz="12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38F1D037-1C22-4960-ACE6-EA4F19EFD111}">
      <dgm:prSet custT="1"/>
      <dgm:spPr/>
      <dgm:t>
        <a:bodyPr/>
        <a:lstStyle/>
        <a:p>
          <a:r>
            <a:rPr lang="es-EC" sz="1100" b="0" cap="none" spc="0" smtClean="0">
              <a:ln w="0"/>
              <a:effectLst>
                <a:outerShdw blurRad="38100" dist="19050" dir="2700000" algn="tl" rotWithShape="0">
                  <a:schemeClr val="dk1">
                    <a:alpha val="40000"/>
                  </a:schemeClr>
                </a:outerShdw>
              </a:effectLst>
              <a:latin typeface="+mj-lt"/>
              <a:cs typeface="Times New Roman" panose="02020603050405020304" pitchFamily="18" charset="0"/>
            </a:rPr>
            <a:t>Insolvencia</a:t>
          </a:r>
          <a:endParaRPr lang="es-EC" sz="1100" b="0" cap="none" spc="0">
            <a:ln w="0"/>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7C4AC3B3-F9D6-4712-95FF-2551398B887F}" type="parTrans" cxnId="{B20F9D5B-AC8B-4151-9635-61D7926C4D38}">
      <dgm:prSet/>
      <dgm:spPr/>
      <dgm:t>
        <a:bodyPr/>
        <a:lstStyle/>
        <a:p>
          <a:endParaRPr lang="es-EC" sz="12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D342E2FF-E1FF-4A7C-A4E7-C5EDCE5D6FE0}" type="sibTrans" cxnId="{B20F9D5B-AC8B-4151-9635-61D7926C4D38}">
      <dgm:prSet/>
      <dgm:spPr/>
      <dgm:t>
        <a:bodyPr/>
        <a:lstStyle/>
        <a:p>
          <a:endParaRPr lang="es-EC" sz="12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A09206B7-E8A2-49FC-BAE8-F6B508530C5E}">
      <dgm:prSet custT="1"/>
      <dgm:spPr/>
      <dgm:t>
        <a:bodyPr/>
        <a:lstStyle/>
        <a:p>
          <a:r>
            <a:rPr lang="es-EC" sz="1200" b="0" cap="none" spc="0" smtClean="0">
              <a:ln w="0"/>
              <a:effectLst>
                <a:outerShdw blurRad="38100" dist="19050" dir="2700000" algn="tl" rotWithShape="0">
                  <a:schemeClr val="dk1">
                    <a:alpha val="40000"/>
                  </a:schemeClr>
                </a:outerShdw>
              </a:effectLst>
              <a:latin typeface="+mj-lt"/>
              <a:cs typeface="Times New Roman" panose="02020603050405020304" pitchFamily="18" charset="0"/>
            </a:rPr>
            <a:t>Conflictos laborales</a:t>
          </a:r>
          <a:endParaRPr lang="es-EC" sz="1200" b="0" cap="none" spc="0">
            <a:ln w="0"/>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86A4612C-9766-42E3-BA54-E5CE271C7CDF}" type="parTrans" cxnId="{55E0E315-6F6D-42EA-88DF-D242A6F0E1B8}">
      <dgm:prSet/>
      <dgm:spPr/>
      <dgm:t>
        <a:bodyPr/>
        <a:lstStyle/>
        <a:p>
          <a:endParaRPr lang="es-EC" sz="12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AA52884E-2909-4584-A05E-A374FF153427}" type="sibTrans" cxnId="{55E0E315-6F6D-42EA-88DF-D242A6F0E1B8}">
      <dgm:prSet/>
      <dgm:spPr/>
      <dgm:t>
        <a:bodyPr/>
        <a:lstStyle/>
        <a:p>
          <a:endParaRPr lang="es-EC" sz="1200" b="0" cap="none" spc="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dgm:t>
    </dgm:pt>
    <dgm:pt modelId="{F3034858-1A09-4619-BDCD-26AE43D6ED68}">
      <dgm:prSet custT="1"/>
      <dgm:spPr/>
      <dgm:t>
        <a:bodyPr/>
        <a:lstStyle/>
        <a:p>
          <a:r>
            <a:rPr lang="es-EC" sz="900" smtClean="0">
              <a:latin typeface="+mj-lt"/>
              <a:cs typeface="Times New Roman" panose="02020603050405020304" pitchFamily="18" charset="0"/>
            </a:rPr>
            <a:t>Inconvenientes para invertir en nuevos activos para expandir el negocio</a:t>
          </a:r>
          <a:endParaRPr lang="es-EC" sz="900">
            <a:latin typeface="+mj-lt"/>
            <a:cs typeface="Times New Roman" panose="02020603050405020304" pitchFamily="18" charset="0"/>
          </a:endParaRPr>
        </a:p>
      </dgm:t>
    </dgm:pt>
    <dgm:pt modelId="{449D7E0A-878A-4DE7-90EB-479853622355}" type="parTrans" cxnId="{3374115C-7DBB-47D8-BB99-2FCA2608FCF9}">
      <dgm:prSet/>
      <dgm:spPr/>
      <dgm:t>
        <a:bodyPr/>
        <a:lstStyle/>
        <a:p>
          <a:endParaRPr lang="es-EC">
            <a:latin typeface="+mj-lt"/>
          </a:endParaRPr>
        </a:p>
      </dgm:t>
    </dgm:pt>
    <dgm:pt modelId="{61C92DBB-6788-4CDD-BC72-0EF251A914CA}" type="sibTrans" cxnId="{3374115C-7DBB-47D8-BB99-2FCA2608FCF9}">
      <dgm:prSet/>
      <dgm:spPr/>
      <dgm:t>
        <a:bodyPr/>
        <a:lstStyle/>
        <a:p>
          <a:endParaRPr lang="es-EC">
            <a:latin typeface="+mj-lt"/>
          </a:endParaRPr>
        </a:p>
      </dgm:t>
    </dgm:pt>
    <dgm:pt modelId="{DA1AC1EE-9B3A-401F-9EF3-A406A4B9D9E2}" type="pres">
      <dgm:prSet presAssocID="{AC8D22FF-DAC6-4CA7-AE88-FD8201D475FE}" presName="Name0" presStyleCnt="0">
        <dgm:presLayoutVars>
          <dgm:dir/>
          <dgm:resizeHandles val="exact"/>
        </dgm:presLayoutVars>
      </dgm:prSet>
      <dgm:spPr/>
      <dgm:t>
        <a:bodyPr/>
        <a:lstStyle/>
        <a:p>
          <a:endParaRPr lang="es-EC"/>
        </a:p>
      </dgm:t>
    </dgm:pt>
    <dgm:pt modelId="{4CB3DD19-BB7E-43E2-8CA5-CD5B40145798}" type="pres">
      <dgm:prSet presAssocID="{AC8D22FF-DAC6-4CA7-AE88-FD8201D475FE}" presName="fgShape" presStyleLbl="fgShp" presStyleIdx="0" presStyleCnt="1"/>
      <dgm:spPr/>
      <dgm:t>
        <a:bodyPr/>
        <a:lstStyle/>
        <a:p>
          <a:endParaRPr lang="es-EC"/>
        </a:p>
      </dgm:t>
    </dgm:pt>
    <dgm:pt modelId="{E1237A18-5BE3-4CAE-9B76-EA997A3C9A8C}" type="pres">
      <dgm:prSet presAssocID="{AC8D22FF-DAC6-4CA7-AE88-FD8201D475FE}" presName="linComp" presStyleCnt="0"/>
      <dgm:spPr/>
      <dgm:t>
        <a:bodyPr/>
        <a:lstStyle/>
        <a:p>
          <a:endParaRPr lang="es-EC"/>
        </a:p>
      </dgm:t>
    </dgm:pt>
    <dgm:pt modelId="{D55A4910-9B2A-4704-8862-664937887EB8}" type="pres">
      <dgm:prSet presAssocID="{A09206B7-E8A2-49FC-BAE8-F6B508530C5E}" presName="compNode" presStyleCnt="0"/>
      <dgm:spPr/>
      <dgm:t>
        <a:bodyPr/>
        <a:lstStyle/>
        <a:p>
          <a:endParaRPr lang="es-EC"/>
        </a:p>
      </dgm:t>
    </dgm:pt>
    <dgm:pt modelId="{056C412A-DE9F-4738-98BD-9E62DDBD6EC1}" type="pres">
      <dgm:prSet presAssocID="{A09206B7-E8A2-49FC-BAE8-F6B508530C5E}" presName="bkgdShape" presStyleLbl="node1" presStyleIdx="0" presStyleCnt="5"/>
      <dgm:spPr/>
      <dgm:t>
        <a:bodyPr/>
        <a:lstStyle/>
        <a:p>
          <a:endParaRPr lang="es-EC"/>
        </a:p>
      </dgm:t>
    </dgm:pt>
    <dgm:pt modelId="{5CE0B64A-6589-4F53-AA28-F88E2457CDBA}" type="pres">
      <dgm:prSet presAssocID="{A09206B7-E8A2-49FC-BAE8-F6B508530C5E}" presName="nodeTx" presStyleLbl="node1" presStyleIdx="0" presStyleCnt="5">
        <dgm:presLayoutVars>
          <dgm:bulletEnabled val="1"/>
        </dgm:presLayoutVars>
      </dgm:prSet>
      <dgm:spPr/>
      <dgm:t>
        <a:bodyPr/>
        <a:lstStyle/>
        <a:p>
          <a:endParaRPr lang="es-EC"/>
        </a:p>
      </dgm:t>
    </dgm:pt>
    <dgm:pt modelId="{4F0FA753-A634-40A3-91E1-0DD805AB5F30}" type="pres">
      <dgm:prSet presAssocID="{A09206B7-E8A2-49FC-BAE8-F6B508530C5E}" presName="invisiNode" presStyleLbl="node1" presStyleIdx="0" presStyleCnt="5"/>
      <dgm:spPr/>
      <dgm:t>
        <a:bodyPr/>
        <a:lstStyle/>
        <a:p>
          <a:endParaRPr lang="es-EC"/>
        </a:p>
      </dgm:t>
    </dgm:pt>
    <dgm:pt modelId="{DAB2CAD6-E1C0-4183-A381-1D20E096C3FA}" type="pres">
      <dgm:prSet presAssocID="{A09206B7-E8A2-49FC-BAE8-F6B508530C5E}" presName="imagNode" presStyleLbl="fgImgPlace1" presStyleIdx="0" presStyleCnt="5"/>
      <dgm:spPr>
        <a:blipFill rotWithShape="1">
          <a:blip xmlns:r="http://schemas.openxmlformats.org/officeDocument/2006/relationships" r:embed="rId1"/>
          <a:stretch>
            <a:fillRect/>
          </a:stretch>
        </a:blipFill>
      </dgm:spPr>
      <dgm:t>
        <a:bodyPr/>
        <a:lstStyle/>
        <a:p>
          <a:endParaRPr lang="es-EC"/>
        </a:p>
      </dgm:t>
    </dgm:pt>
    <dgm:pt modelId="{7088235E-D844-4E81-BE07-E3EB78444613}" type="pres">
      <dgm:prSet presAssocID="{AA52884E-2909-4584-A05E-A374FF153427}" presName="sibTrans" presStyleLbl="sibTrans2D1" presStyleIdx="0" presStyleCnt="0"/>
      <dgm:spPr/>
      <dgm:t>
        <a:bodyPr/>
        <a:lstStyle/>
        <a:p>
          <a:endParaRPr lang="es-EC"/>
        </a:p>
      </dgm:t>
    </dgm:pt>
    <dgm:pt modelId="{C973F66C-C5CC-4164-873A-3854C1B2294C}" type="pres">
      <dgm:prSet presAssocID="{AB1F54AE-354E-4DE8-9A75-2D6B9B862116}" presName="compNode" presStyleCnt="0"/>
      <dgm:spPr/>
      <dgm:t>
        <a:bodyPr/>
        <a:lstStyle/>
        <a:p>
          <a:endParaRPr lang="es-EC"/>
        </a:p>
      </dgm:t>
    </dgm:pt>
    <dgm:pt modelId="{F16ED7A9-0F67-4CE4-A264-E9DE1AAFF785}" type="pres">
      <dgm:prSet presAssocID="{AB1F54AE-354E-4DE8-9A75-2D6B9B862116}" presName="bkgdShape" presStyleLbl="node1" presStyleIdx="1" presStyleCnt="5"/>
      <dgm:spPr/>
      <dgm:t>
        <a:bodyPr/>
        <a:lstStyle/>
        <a:p>
          <a:endParaRPr lang="es-EC"/>
        </a:p>
      </dgm:t>
    </dgm:pt>
    <dgm:pt modelId="{B350FDD3-2749-4295-B605-1C379AD13446}" type="pres">
      <dgm:prSet presAssocID="{AB1F54AE-354E-4DE8-9A75-2D6B9B862116}" presName="nodeTx" presStyleLbl="node1" presStyleIdx="1" presStyleCnt="5">
        <dgm:presLayoutVars>
          <dgm:bulletEnabled val="1"/>
        </dgm:presLayoutVars>
      </dgm:prSet>
      <dgm:spPr/>
      <dgm:t>
        <a:bodyPr/>
        <a:lstStyle/>
        <a:p>
          <a:endParaRPr lang="es-EC"/>
        </a:p>
      </dgm:t>
    </dgm:pt>
    <dgm:pt modelId="{F0D62546-3ECC-451D-AB6A-A2C5CC03B940}" type="pres">
      <dgm:prSet presAssocID="{AB1F54AE-354E-4DE8-9A75-2D6B9B862116}" presName="invisiNode" presStyleLbl="node1" presStyleIdx="1" presStyleCnt="5"/>
      <dgm:spPr/>
      <dgm:t>
        <a:bodyPr/>
        <a:lstStyle/>
        <a:p>
          <a:endParaRPr lang="es-EC"/>
        </a:p>
      </dgm:t>
    </dgm:pt>
    <dgm:pt modelId="{D5DE0B82-C2D1-44B3-98B4-F7B972D59689}" type="pres">
      <dgm:prSet presAssocID="{AB1F54AE-354E-4DE8-9A75-2D6B9B862116}" presName="imagNode" presStyleLbl="fgImgPlace1" presStyleIdx="1" presStyleCnt="5"/>
      <dgm:spPr>
        <a:blipFill rotWithShape="1">
          <a:blip xmlns:r="http://schemas.openxmlformats.org/officeDocument/2006/relationships" r:embed="rId2"/>
          <a:stretch>
            <a:fillRect/>
          </a:stretch>
        </a:blipFill>
      </dgm:spPr>
      <dgm:t>
        <a:bodyPr/>
        <a:lstStyle/>
        <a:p>
          <a:endParaRPr lang="es-EC"/>
        </a:p>
      </dgm:t>
    </dgm:pt>
    <dgm:pt modelId="{D0BE54D3-454F-49CC-A71B-B8CCF46E85B2}" type="pres">
      <dgm:prSet presAssocID="{934894DF-89B3-44B3-A3E7-AE9469D534A9}" presName="sibTrans" presStyleLbl="sibTrans2D1" presStyleIdx="0" presStyleCnt="0"/>
      <dgm:spPr/>
      <dgm:t>
        <a:bodyPr/>
        <a:lstStyle/>
        <a:p>
          <a:endParaRPr lang="es-EC"/>
        </a:p>
      </dgm:t>
    </dgm:pt>
    <dgm:pt modelId="{74C08711-5DBF-4D76-A2DD-7D08DED46391}" type="pres">
      <dgm:prSet presAssocID="{60A6F6C5-502A-4955-A50A-3699955AE863}" presName="compNode" presStyleCnt="0"/>
      <dgm:spPr/>
      <dgm:t>
        <a:bodyPr/>
        <a:lstStyle/>
        <a:p>
          <a:endParaRPr lang="es-EC"/>
        </a:p>
      </dgm:t>
    </dgm:pt>
    <dgm:pt modelId="{B869413F-4A06-4CD9-8459-95EAB984ECD7}" type="pres">
      <dgm:prSet presAssocID="{60A6F6C5-502A-4955-A50A-3699955AE863}" presName="bkgdShape" presStyleLbl="node1" presStyleIdx="2" presStyleCnt="5"/>
      <dgm:spPr/>
      <dgm:t>
        <a:bodyPr/>
        <a:lstStyle/>
        <a:p>
          <a:endParaRPr lang="es-EC"/>
        </a:p>
      </dgm:t>
    </dgm:pt>
    <dgm:pt modelId="{C34ED0D1-7FCF-44B0-BB0B-A4F5A11E7779}" type="pres">
      <dgm:prSet presAssocID="{60A6F6C5-502A-4955-A50A-3699955AE863}" presName="nodeTx" presStyleLbl="node1" presStyleIdx="2" presStyleCnt="5">
        <dgm:presLayoutVars>
          <dgm:bulletEnabled val="1"/>
        </dgm:presLayoutVars>
      </dgm:prSet>
      <dgm:spPr/>
      <dgm:t>
        <a:bodyPr/>
        <a:lstStyle/>
        <a:p>
          <a:endParaRPr lang="es-EC"/>
        </a:p>
      </dgm:t>
    </dgm:pt>
    <dgm:pt modelId="{92AA4700-625E-407C-8C31-37AE34A1240F}" type="pres">
      <dgm:prSet presAssocID="{60A6F6C5-502A-4955-A50A-3699955AE863}" presName="invisiNode" presStyleLbl="node1" presStyleIdx="2" presStyleCnt="5"/>
      <dgm:spPr/>
      <dgm:t>
        <a:bodyPr/>
        <a:lstStyle/>
        <a:p>
          <a:endParaRPr lang="es-EC"/>
        </a:p>
      </dgm:t>
    </dgm:pt>
    <dgm:pt modelId="{DF2B39BF-427B-4F56-B33F-862DE9E9BE04}" type="pres">
      <dgm:prSet presAssocID="{60A6F6C5-502A-4955-A50A-3699955AE863}" presName="imagNode" presStyleLbl="fgImgPlace1" presStyleIdx="2" presStyleCnt="5"/>
      <dgm:spPr>
        <a:blipFill rotWithShape="1">
          <a:blip xmlns:r="http://schemas.openxmlformats.org/officeDocument/2006/relationships" r:embed="rId3"/>
          <a:stretch>
            <a:fillRect/>
          </a:stretch>
        </a:blipFill>
      </dgm:spPr>
      <dgm:t>
        <a:bodyPr/>
        <a:lstStyle/>
        <a:p>
          <a:endParaRPr lang="es-EC"/>
        </a:p>
      </dgm:t>
    </dgm:pt>
    <dgm:pt modelId="{1478A6E2-99C7-4782-8CDD-801971335DEE}" type="pres">
      <dgm:prSet presAssocID="{A1F5DEB6-334C-4AB7-88E8-0962E36B5363}" presName="sibTrans" presStyleLbl="sibTrans2D1" presStyleIdx="0" presStyleCnt="0"/>
      <dgm:spPr/>
      <dgm:t>
        <a:bodyPr/>
        <a:lstStyle/>
        <a:p>
          <a:endParaRPr lang="es-EC"/>
        </a:p>
      </dgm:t>
    </dgm:pt>
    <dgm:pt modelId="{973A50E2-0922-4D59-948F-7AF3B0C0ED47}" type="pres">
      <dgm:prSet presAssocID="{38F1D037-1C22-4960-ACE6-EA4F19EFD111}" presName="compNode" presStyleCnt="0"/>
      <dgm:spPr/>
      <dgm:t>
        <a:bodyPr/>
        <a:lstStyle/>
        <a:p>
          <a:endParaRPr lang="es-EC"/>
        </a:p>
      </dgm:t>
    </dgm:pt>
    <dgm:pt modelId="{D948C53B-FE16-43E1-A25C-0C2CEAF1C24C}" type="pres">
      <dgm:prSet presAssocID="{38F1D037-1C22-4960-ACE6-EA4F19EFD111}" presName="bkgdShape" presStyleLbl="node1" presStyleIdx="3" presStyleCnt="5" custLinFactNeighborX="2169"/>
      <dgm:spPr/>
      <dgm:t>
        <a:bodyPr/>
        <a:lstStyle/>
        <a:p>
          <a:endParaRPr lang="es-EC"/>
        </a:p>
      </dgm:t>
    </dgm:pt>
    <dgm:pt modelId="{A16C223F-CB7A-4938-AF56-97EA833E2835}" type="pres">
      <dgm:prSet presAssocID="{38F1D037-1C22-4960-ACE6-EA4F19EFD111}" presName="nodeTx" presStyleLbl="node1" presStyleIdx="3" presStyleCnt="5">
        <dgm:presLayoutVars>
          <dgm:bulletEnabled val="1"/>
        </dgm:presLayoutVars>
      </dgm:prSet>
      <dgm:spPr/>
      <dgm:t>
        <a:bodyPr/>
        <a:lstStyle/>
        <a:p>
          <a:endParaRPr lang="es-EC"/>
        </a:p>
      </dgm:t>
    </dgm:pt>
    <dgm:pt modelId="{A3A1CD7E-E7D3-4500-A469-1B27BA8A1C16}" type="pres">
      <dgm:prSet presAssocID="{38F1D037-1C22-4960-ACE6-EA4F19EFD111}" presName="invisiNode" presStyleLbl="node1" presStyleIdx="3" presStyleCnt="5"/>
      <dgm:spPr/>
      <dgm:t>
        <a:bodyPr/>
        <a:lstStyle/>
        <a:p>
          <a:endParaRPr lang="es-EC"/>
        </a:p>
      </dgm:t>
    </dgm:pt>
    <dgm:pt modelId="{9C2C7F9A-E899-4A38-94B5-699A5A037D53}" type="pres">
      <dgm:prSet presAssocID="{38F1D037-1C22-4960-ACE6-EA4F19EFD111}" presName="imagNode" presStyleLbl="fgImgPlace1" presStyleIdx="3" presStyleCnt="5"/>
      <dgm:spPr>
        <a:blipFill rotWithShape="1">
          <a:blip xmlns:r="http://schemas.openxmlformats.org/officeDocument/2006/relationships" r:embed="rId4"/>
          <a:stretch>
            <a:fillRect/>
          </a:stretch>
        </a:blipFill>
      </dgm:spPr>
      <dgm:t>
        <a:bodyPr/>
        <a:lstStyle/>
        <a:p>
          <a:endParaRPr lang="es-EC"/>
        </a:p>
      </dgm:t>
    </dgm:pt>
    <dgm:pt modelId="{C95CEE82-2482-450A-9A08-69C3F8CD0369}" type="pres">
      <dgm:prSet presAssocID="{D342E2FF-E1FF-4A7C-A4E7-C5EDCE5D6FE0}" presName="sibTrans" presStyleLbl="sibTrans2D1" presStyleIdx="0" presStyleCnt="0"/>
      <dgm:spPr/>
      <dgm:t>
        <a:bodyPr/>
        <a:lstStyle/>
        <a:p>
          <a:endParaRPr lang="es-EC"/>
        </a:p>
      </dgm:t>
    </dgm:pt>
    <dgm:pt modelId="{853B94B8-2224-4DA5-8965-719D5B5300A7}" type="pres">
      <dgm:prSet presAssocID="{F3034858-1A09-4619-BDCD-26AE43D6ED68}" presName="compNode" presStyleCnt="0"/>
      <dgm:spPr/>
      <dgm:t>
        <a:bodyPr/>
        <a:lstStyle/>
        <a:p>
          <a:endParaRPr lang="es-EC"/>
        </a:p>
      </dgm:t>
    </dgm:pt>
    <dgm:pt modelId="{30609553-AE8D-4CB5-A7B7-4480B048832E}" type="pres">
      <dgm:prSet presAssocID="{F3034858-1A09-4619-BDCD-26AE43D6ED68}" presName="bkgdShape" presStyleLbl="node1" presStyleIdx="4" presStyleCnt="5"/>
      <dgm:spPr/>
      <dgm:t>
        <a:bodyPr/>
        <a:lstStyle/>
        <a:p>
          <a:endParaRPr lang="es-EC"/>
        </a:p>
      </dgm:t>
    </dgm:pt>
    <dgm:pt modelId="{0951C7C1-FB33-4571-8592-FF8984C111BB}" type="pres">
      <dgm:prSet presAssocID="{F3034858-1A09-4619-BDCD-26AE43D6ED68}" presName="nodeTx" presStyleLbl="node1" presStyleIdx="4" presStyleCnt="5">
        <dgm:presLayoutVars>
          <dgm:bulletEnabled val="1"/>
        </dgm:presLayoutVars>
      </dgm:prSet>
      <dgm:spPr/>
      <dgm:t>
        <a:bodyPr/>
        <a:lstStyle/>
        <a:p>
          <a:endParaRPr lang="es-EC"/>
        </a:p>
      </dgm:t>
    </dgm:pt>
    <dgm:pt modelId="{10CEF8DB-96CF-4777-B804-D4EDC1D44E3A}" type="pres">
      <dgm:prSet presAssocID="{F3034858-1A09-4619-BDCD-26AE43D6ED68}" presName="invisiNode" presStyleLbl="node1" presStyleIdx="4" presStyleCnt="5"/>
      <dgm:spPr/>
      <dgm:t>
        <a:bodyPr/>
        <a:lstStyle/>
        <a:p>
          <a:endParaRPr lang="es-EC"/>
        </a:p>
      </dgm:t>
    </dgm:pt>
    <dgm:pt modelId="{93639C84-B543-487B-8FA4-DC31D059B4E2}" type="pres">
      <dgm:prSet presAssocID="{F3034858-1A09-4619-BDCD-26AE43D6ED68}" presName="imagNode" presStyleLbl="fgImgPlace1" presStyleIdx="4" presStyleCnt="5"/>
      <dgm:spPr>
        <a:blipFill rotWithShape="1">
          <a:blip xmlns:r="http://schemas.openxmlformats.org/officeDocument/2006/relationships" r:embed="rId5"/>
          <a:stretch>
            <a:fillRect/>
          </a:stretch>
        </a:blipFill>
      </dgm:spPr>
      <dgm:t>
        <a:bodyPr/>
        <a:lstStyle/>
        <a:p>
          <a:endParaRPr lang="es-EC"/>
        </a:p>
      </dgm:t>
    </dgm:pt>
  </dgm:ptLst>
  <dgm:cxnLst>
    <dgm:cxn modelId="{DD35B49D-02B4-456A-8693-00DDD08DA41F}" type="presOf" srcId="{D342E2FF-E1FF-4A7C-A4E7-C5EDCE5D6FE0}" destId="{C95CEE82-2482-450A-9A08-69C3F8CD0369}" srcOrd="0" destOrd="0" presId="urn:microsoft.com/office/officeart/2005/8/layout/hList7"/>
    <dgm:cxn modelId="{AF904C4B-E3A6-4C80-85A4-208A8539A175}" type="presOf" srcId="{F3034858-1A09-4619-BDCD-26AE43D6ED68}" destId="{0951C7C1-FB33-4571-8592-FF8984C111BB}" srcOrd="1" destOrd="0" presId="urn:microsoft.com/office/officeart/2005/8/layout/hList7"/>
    <dgm:cxn modelId="{3374115C-7DBB-47D8-BB99-2FCA2608FCF9}" srcId="{AC8D22FF-DAC6-4CA7-AE88-FD8201D475FE}" destId="{F3034858-1A09-4619-BDCD-26AE43D6ED68}" srcOrd="4" destOrd="0" parTransId="{449D7E0A-878A-4DE7-90EB-479853622355}" sibTransId="{61C92DBB-6788-4CDD-BC72-0EF251A914CA}"/>
    <dgm:cxn modelId="{A98850D2-0864-4B5D-9670-019F91068127}" type="presOf" srcId="{934894DF-89B3-44B3-A3E7-AE9469D534A9}" destId="{D0BE54D3-454F-49CC-A71B-B8CCF46E85B2}" srcOrd="0" destOrd="0" presId="urn:microsoft.com/office/officeart/2005/8/layout/hList7"/>
    <dgm:cxn modelId="{5B4F0E4F-3C57-4B09-9317-4CCD11FA2E06}" type="presOf" srcId="{AC8D22FF-DAC6-4CA7-AE88-FD8201D475FE}" destId="{DA1AC1EE-9B3A-401F-9EF3-A406A4B9D9E2}" srcOrd="0" destOrd="0" presId="urn:microsoft.com/office/officeart/2005/8/layout/hList7"/>
    <dgm:cxn modelId="{8D946841-1A57-45C9-BC1D-6CACCAE1F42F}" type="presOf" srcId="{60A6F6C5-502A-4955-A50A-3699955AE863}" destId="{C34ED0D1-7FCF-44B0-BB0B-A4F5A11E7779}" srcOrd="1" destOrd="0" presId="urn:microsoft.com/office/officeart/2005/8/layout/hList7"/>
    <dgm:cxn modelId="{3DC53DE6-3639-4D4C-95D7-E8B05A05EAC9}" type="presOf" srcId="{38F1D037-1C22-4960-ACE6-EA4F19EFD111}" destId="{D948C53B-FE16-43E1-A25C-0C2CEAF1C24C}" srcOrd="0" destOrd="0" presId="urn:microsoft.com/office/officeart/2005/8/layout/hList7"/>
    <dgm:cxn modelId="{EACC7BDC-97F2-4225-B62A-2782A7F2B9F1}" type="presOf" srcId="{38F1D037-1C22-4960-ACE6-EA4F19EFD111}" destId="{A16C223F-CB7A-4938-AF56-97EA833E2835}" srcOrd="1" destOrd="0" presId="urn:microsoft.com/office/officeart/2005/8/layout/hList7"/>
    <dgm:cxn modelId="{B20F9D5B-AC8B-4151-9635-61D7926C4D38}" srcId="{AC8D22FF-DAC6-4CA7-AE88-FD8201D475FE}" destId="{38F1D037-1C22-4960-ACE6-EA4F19EFD111}" srcOrd="3" destOrd="0" parTransId="{7C4AC3B3-F9D6-4712-95FF-2551398B887F}" sibTransId="{D342E2FF-E1FF-4A7C-A4E7-C5EDCE5D6FE0}"/>
    <dgm:cxn modelId="{E905BA17-4423-432D-A979-C35D26E24F07}" type="presOf" srcId="{A1F5DEB6-334C-4AB7-88E8-0962E36B5363}" destId="{1478A6E2-99C7-4782-8CDD-801971335DEE}" srcOrd="0" destOrd="0" presId="urn:microsoft.com/office/officeart/2005/8/layout/hList7"/>
    <dgm:cxn modelId="{A660EA53-8B68-45FD-9231-036FA0C48CC3}" type="presOf" srcId="{A09206B7-E8A2-49FC-BAE8-F6B508530C5E}" destId="{056C412A-DE9F-4738-98BD-9E62DDBD6EC1}" srcOrd="0" destOrd="0" presId="urn:microsoft.com/office/officeart/2005/8/layout/hList7"/>
    <dgm:cxn modelId="{B38F3DA8-3043-4CE0-A3F8-5801A5BE4B09}" srcId="{AC8D22FF-DAC6-4CA7-AE88-FD8201D475FE}" destId="{60A6F6C5-502A-4955-A50A-3699955AE863}" srcOrd="2" destOrd="0" parTransId="{1A5E11C5-EEAC-461B-89B9-05999CDC5557}" sibTransId="{A1F5DEB6-334C-4AB7-88E8-0962E36B5363}"/>
    <dgm:cxn modelId="{78E0D172-5438-4825-A18F-FEE68394A343}" srcId="{AC8D22FF-DAC6-4CA7-AE88-FD8201D475FE}" destId="{AB1F54AE-354E-4DE8-9A75-2D6B9B862116}" srcOrd="1" destOrd="0" parTransId="{A5018173-625E-4E99-8B1B-D54C49AE8DF2}" sibTransId="{934894DF-89B3-44B3-A3E7-AE9469D534A9}"/>
    <dgm:cxn modelId="{55E0E315-6F6D-42EA-88DF-D242A6F0E1B8}" srcId="{AC8D22FF-DAC6-4CA7-AE88-FD8201D475FE}" destId="{A09206B7-E8A2-49FC-BAE8-F6B508530C5E}" srcOrd="0" destOrd="0" parTransId="{86A4612C-9766-42E3-BA54-E5CE271C7CDF}" sibTransId="{AA52884E-2909-4584-A05E-A374FF153427}"/>
    <dgm:cxn modelId="{0D87E45C-E74A-40FF-9554-46835C1D1017}" type="presOf" srcId="{A09206B7-E8A2-49FC-BAE8-F6B508530C5E}" destId="{5CE0B64A-6589-4F53-AA28-F88E2457CDBA}" srcOrd="1" destOrd="0" presId="urn:microsoft.com/office/officeart/2005/8/layout/hList7"/>
    <dgm:cxn modelId="{1782B88F-523E-4325-B9F8-D61E01EB9EB9}" type="presOf" srcId="{F3034858-1A09-4619-BDCD-26AE43D6ED68}" destId="{30609553-AE8D-4CB5-A7B7-4480B048832E}" srcOrd="0" destOrd="0" presId="urn:microsoft.com/office/officeart/2005/8/layout/hList7"/>
    <dgm:cxn modelId="{59C2FD32-3650-4D9A-921F-8BC02CBE6135}" type="presOf" srcId="{AB1F54AE-354E-4DE8-9A75-2D6B9B862116}" destId="{F16ED7A9-0F67-4CE4-A264-E9DE1AAFF785}" srcOrd="0" destOrd="0" presId="urn:microsoft.com/office/officeart/2005/8/layout/hList7"/>
    <dgm:cxn modelId="{9FBA6FCD-26CC-4D05-9E2E-65D303497DB7}" type="presOf" srcId="{60A6F6C5-502A-4955-A50A-3699955AE863}" destId="{B869413F-4A06-4CD9-8459-95EAB984ECD7}" srcOrd="0" destOrd="0" presId="urn:microsoft.com/office/officeart/2005/8/layout/hList7"/>
    <dgm:cxn modelId="{FE8A0B44-F8BC-47FF-AF70-7DC44D25EB86}" type="presOf" srcId="{AB1F54AE-354E-4DE8-9A75-2D6B9B862116}" destId="{B350FDD3-2749-4295-B605-1C379AD13446}" srcOrd="1" destOrd="0" presId="urn:microsoft.com/office/officeart/2005/8/layout/hList7"/>
    <dgm:cxn modelId="{62040EE7-34E1-4194-B6E6-EBE79E707C11}" type="presOf" srcId="{AA52884E-2909-4584-A05E-A374FF153427}" destId="{7088235E-D844-4E81-BE07-E3EB78444613}" srcOrd="0" destOrd="0" presId="urn:microsoft.com/office/officeart/2005/8/layout/hList7"/>
    <dgm:cxn modelId="{FAAA98C5-98EC-4F76-B46D-D515F4F946C6}" type="presParOf" srcId="{DA1AC1EE-9B3A-401F-9EF3-A406A4B9D9E2}" destId="{4CB3DD19-BB7E-43E2-8CA5-CD5B40145798}" srcOrd="0" destOrd="0" presId="urn:microsoft.com/office/officeart/2005/8/layout/hList7"/>
    <dgm:cxn modelId="{911D0833-0962-4A07-B954-049EA52B013F}" type="presParOf" srcId="{DA1AC1EE-9B3A-401F-9EF3-A406A4B9D9E2}" destId="{E1237A18-5BE3-4CAE-9B76-EA997A3C9A8C}" srcOrd="1" destOrd="0" presId="urn:microsoft.com/office/officeart/2005/8/layout/hList7"/>
    <dgm:cxn modelId="{AC8B3045-293A-4A60-8FDD-0AC8E2972991}" type="presParOf" srcId="{E1237A18-5BE3-4CAE-9B76-EA997A3C9A8C}" destId="{D55A4910-9B2A-4704-8862-664937887EB8}" srcOrd="0" destOrd="0" presId="urn:microsoft.com/office/officeart/2005/8/layout/hList7"/>
    <dgm:cxn modelId="{C40E526E-2E84-4F15-837A-92564007EDED}" type="presParOf" srcId="{D55A4910-9B2A-4704-8862-664937887EB8}" destId="{056C412A-DE9F-4738-98BD-9E62DDBD6EC1}" srcOrd="0" destOrd="0" presId="urn:microsoft.com/office/officeart/2005/8/layout/hList7"/>
    <dgm:cxn modelId="{556EBBBF-8B62-46D5-8432-72CDEFA5AF64}" type="presParOf" srcId="{D55A4910-9B2A-4704-8862-664937887EB8}" destId="{5CE0B64A-6589-4F53-AA28-F88E2457CDBA}" srcOrd="1" destOrd="0" presId="urn:microsoft.com/office/officeart/2005/8/layout/hList7"/>
    <dgm:cxn modelId="{D0A6B0D8-EEB5-412A-9B64-48A31340766B}" type="presParOf" srcId="{D55A4910-9B2A-4704-8862-664937887EB8}" destId="{4F0FA753-A634-40A3-91E1-0DD805AB5F30}" srcOrd="2" destOrd="0" presId="urn:microsoft.com/office/officeart/2005/8/layout/hList7"/>
    <dgm:cxn modelId="{A73D726C-5CBA-49A8-A817-680F3235AAC7}" type="presParOf" srcId="{D55A4910-9B2A-4704-8862-664937887EB8}" destId="{DAB2CAD6-E1C0-4183-A381-1D20E096C3FA}" srcOrd="3" destOrd="0" presId="urn:microsoft.com/office/officeart/2005/8/layout/hList7"/>
    <dgm:cxn modelId="{937AB6AA-FD68-443A-8135-320D3FF03D51}" type="presParOf" srcId="{E1237A18-5BE3-4CAE-9B76-EA997A3C9A8C}" destId="{7088235E-D844-4E81-BE07-E3EB78444613}" srcOrd="1" destOrd="0" presId="urn:microsoft.com/office/officeart/2005/8/layout/hList7"/>
    <dgm:cxn modelId="{79FAB6CE-02FD-4294-B7C4-80C7D0E439E4}" type="presParOf" srcId="{E1237A18-5BE3-4CAE-9B76-EA997A3C9A8C}" destId="{C973F66C-C5CC-4164-873A-3854C1B2294C}" srcOrd="2" destOrd="0" presId="urn:microsoft.com/office/officeart/2005/8/layout/hList7"/>
    <dgm:cxn modelId="{1C7B9617-8A16-45D6-A336-923ED785F08F}" type="presParOf" srcId="{C973F66C-C5CC-4164-873A-3854C1B2294C}" destId="{F16ED7A9-0F67-4CE4-A264-E9DE1AAFF785}" srcOrd="0" destOrd="0" presId="urn:microsoft.com/office/officeart/2005/8/layout/hList7"/>
    <dgm:cxn modelId="{2AC8FFCF-F48A-4AC4-A6C3-DE94AC415854}" type="presParOf" srcId="{C973F66C-C5CC-4164-873A-3854C1B2294C}" destId="{B350FDD3-2749-4295-B605-1C379AD13446}" srcOrd="1" destOrd="0" presId="urn:microsoft.com/office/officeart/2005/8/layout/hList7"/>
    <dgm:cxn modelId="{D24AD95C-6FF9-46CF-9083-51C15CD2F170}" type="presParOf" srcId="{C973F66C-C5CC-4164-873A-3854C1B2294C}" destId="{F0D62546-3ECC-451D-AB6A-A2C5CC03B940}" srcOrd="2" destOrd="0" presId="urn:microsoft.com/office/officeart/2005/8/layout/hList7"/>
    <dgm:cxn modelId="{9CA41AD3-AA03-4B00-B15A-DDAF7E1D2FE1}" type="presParOf" srcId="{C973F66C-C5CC-4164-873A-3854C1B2294C}" destId="{D5DE0B82-C2D1-44B3-98B4-F7B972D59689}" srcOrd="3" destOrd="0" presId="urn:microsoft.com/office/officeart/2005/8/layout/hList7"/>
    <dgm:cxn modelId="{BB888D89-ACB8-49AF-A594-0F5851362E03}" type="presParOf" srcId="{E1237A18-5BE3-4CAE-9B76-EA997A3C9A8C}" destId="{D0BE54D3-454F-49CC-A71B-B8CCF46E85B2}" srcOrd="3" destOrd="0" presId="urn:microsoft.com/office/officeart/2005/8/layout/hList7"/>
    <dgm:cxn modelId="{EE6E682A-666B-4185-9453-93DF56E9F8C5}" type="presParOf" srcId="{E1237A18-5BE3-4CAE-9B76-EA997A3C9A8C}" destId="{74C08711-5DBF-4D76-A2DD-7D08DED46391}" srcOrd="4" destOrd="0" presId="urn:microsoft.com/office/officeart/2005/8/layout/hList7"/>
    <dgm:cxn modelId="{CD0F5978-3C5F-4E47-B4AD-70913ADF67AC}" type="presParOf" srcId="{74C08711-5DBF-4D76-A2DD-7D08DED46391}" destId="{B869413F-4A06-4CD9-8459-95EAB984ECD7}" srcOrd="0" destOrd="0" presId="urn:microsoft.com/office/officeart/2005/8/layout/hList7"/>
    <dgm:cxn modelId="{C5936163-C64F-451C-B4AD-33FC24ACC936}" type="presParOf" srcId="{74C08711-5DBF-4D76-A2DD-7D08DED46391}" destId="{C34ED0D1-7FCF-44B0-BB0B-A4F5A11E7779}" srcOrd="1" destOrd="0" presId="urn:microsoft.com/office/officeart/2005/8/layout/hList7"/>
    <dgm:cxn modelId="{83937DB8-E744-481C-B6AA-FEAF073CDDAA}" type="presParOf" srcId="{74C08711-5DBF-4D76-A2DD-7D08DED46391}" destId="{92AA4700-625E-407C-8C31-37AE34A1240F}" srcOrd="2" destOrd="0" presId="urn:microsoft.com/office/officeart/2005/8/layout/hList7"/>
    <dgm:cxn modelId="{766E7D5E-DF83-4945-A0A1-474737760206}" type="presParOf" srcId="{74C08711-5DBF-4D76-A2DD-7D08DED46391}" destId="{DF2B39BF-427B-4F56-B33F-862DE9E9BE04}" srcOrd="3" destOrd="0" presId="urn:microsoft.com/office/officeart/2005/8/layout/hList7"/>
    <dgm:cxn modelId="{A0287254-1360-4E35-B38B-227688F888F8}" type="presParOf" srcId="{E1237A18-5BE3-4CAE-9B76-EA997A3C9A8C}" destId="{1478A6E2-99C7-4782-8CDD-801971335DEE}" srcOrd="5" destOrd="0" presId="urn:microsoft.com/office/officeart/2005/8/layout/hList7"/>
    <dgm:cxn modelId="{64B09E38-276D-4A22-AF50-5014CC23A3DD}" type="presParOf" srcId="{E1237A18-5BE3-4CAE-9B76-EA997A3C9A8C}" destId="{973A50E2-0922-4D59-948F-7AF3B0C0ED47}" srcOrd="6" destOrd="0" presId="urn:microsoft.com/office/officeart/2005/8/layout/hList7"/>
    <dgm:cxn modelId="{76CA2ED0-7B03-4F9E-A5BE-EA1C4D9FD1D6}" type="presParOf" srcId="{973A50E2-0922-4D59-948F-7AF3B0C0ED47}" destId="{D948C53B-FE16-43E1-A25C-0C2CEAF1C24C}" srcOrd="0" destOrd="0" presId="urn:microsoft.com/office/officeart/2005/8/layout/hList7"/>
    <dgm:cxn modelId="{524130EF-4AAD-44F8-A5BF-755DFBD31EBC}" type="presParOf" srcId="{973A50E2-0922-4D59-948F-7AF3B0C0ED47}" destId="{A16C223F-CB7A-4938-AF56-97EA833E2835}" srcOrd="1" destOrd="0" presId="urn:microsoft.com/office/officeart/2005/8/layout/hList7"/>
    <dgm:cxn modelId="{267BCAA4-04EF-4710-B3E0-E853E3799C4E}" type="presParOf" srcId="{973A50E2-0922-4D59-948F-7AF3B0C0ED47}" destId="{A3A1CD7E-E7D3-4500-A469-1B27BA8A1C16}" srcOrd="2" destOrd="0" presId="urn:microsoft.com/office/officeart/2005/8/layout/hList7"/>
    <dgm:cxn modelId="{56BE9495-6CEC-4656-9F9A-86A13D377253}" type="presParOf" srcId="{973A50E2-0922-4D59-948F-7AF3B0C0ED47}" destId="{9C2C7F9A-E899-4A38-94B5-699A5A037D53}" srcOrd="3" destOrd="0" presId="urn:microsoft.com/office/officeart/2005/8/layout/hList7"/>
    <dgm:cxn modelId="{ACB3678A-71ED-4A5D-B3C0-201A28CD6F46}" type="presParOf" srcId="{E1237A18-5BE3-4CAE-9B76-EA997A3C9A8C}" destId="{C95CEE82-2482-450A-9A08-69C3F8CD0369}" srcOrd="7" destOrd="0" presId="urn:microsoft.com/office/officeart/2005/8/layout/hList7"/>
    <dgm:cxn modelId="{CFCFA30B-5CA9-4D1E-8F16-96B76BF3D7A7}" type="presParOf" srcId="{E1237A18-5BE3-4CAE-9B76-EA997A3C9A8C}" destId="{853B94B8-2224-4DA5-8965-719D5B5300A7}" srcOrd="8" destOrd="0" presId="urn:microsoft.com/office/officeart/2005/8/layout/hList7"/>
    <dgm:cxn modelId="{BC465128-0B13-45B2-AD4C-8EF663B7DDFE}" type="presParOf" srcId="{853B94B8-2224-4DA5-8965-719D5B5300A7}" destId="{30609553-AE8D-4CB5-A7B7-4480B048832E}" srcOrd="0" destOrd="0" presId="urn:microsoft.com/office/officeart/2005/8/layout/hList7"/>
    <dgm:cxn modelId="{E93C33F0-3DC9-4DE0-851C-7E7C76548ABD}" type="presParOf" srcId="{853B94B8-2224-4DA5-8965-719D5B5300A7}" destId="{0951C7C1-FB33-4571-8592-FF8984C111BB}" srcOrd="1" destOrd="0" presId="urn:microsoft.com/office/officeart/2005/8/layout/hList7"/>
    <dgm:cxn modelId="{FAF18A0A-A6E4-40AE-A8E9-1E4A21AD3B2D}" type="presParOf" srcId="{853B94B8-2224-4DA5-8965-719D5B5300A7}" destId="{10CEF8DB-96CF-4777-B804-D4EDC1D44E3A}" srcOrd="2" destOrd="0" presId="urn:microsoft.com/office/officeart/2005/8/layout/hList7"/>
    <dgm:cxn modelId="{CD9D5587-8289-4723-87D6-9124BC04C750}" type="presParOf" srcId="{853B94B8-2224-4DA5-8965-719D5B5300A7}" destId="{93639C84-B543-487B-8FA4-DC31D059B4E2}"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165161D-C88B-4524-98BF-706DD8308DE7}" type="doc">
      <dgm:prSet loTypeId="urn:microsoft.com/office/officeart/2005/8/layout/vList4" loCatId="picture" qsTypeId="urn:microsoft.com/office/officeart/2005/8/quickstyle/3d3" qsCatId="3D" csTypeId="urn:microsoft.com/office/officeart/2005/8/colors/accent2_2" csCatId="accent2" phldr="1"/>
      <dgm:spPr/>
      <dgm:t>
        <a:bodyPr/>
        <a:lstStyle/>
        <a:p>
          <a:endParaRPr lang="es-EC"/>
        </a:p>
      </dgm:t>
    </dgm:pt>
    <dgm:pt modelId="{3A019DB4-63B1-44E4-A187-A0671E046480}">
      <dgm:prSet phldrT="[Texto]" custT="1"/>
      <dgm:spPr/>
      <dgm:t>
        <a:bodyPr/>
        <a:lstStyle/>
        <a:p>
          <a:r>
            <a:rPr lang="es-EC" sz="1100" b="0" cap="none" spc="50" smtClean="0">
              <a:ln w="9525" cmpd="sng">
                <a:prstDash val="solid"/>
              </a:ln>
              <a:effectLst>
                <a:glow rad="38100">
                  <a:schemeClr val="accent1">
                    <a:alpha val="40000"/>
                  </a:schemeClr>
                </a:glow>
              </a:effectLst>
              <a:latin typeface="+mj-lt"/>
              <a:cs typeface="Times New Roman" panose="02020603050405020304" pitchFamily="18" charset="0"/>
            </a:rPr>
            <a:t>Disminución en ventas</a:t>
          </a:r>
          <a:endParaRPr lang="es-EC" sz="1100" b="0" cap="none" spc="50">
            <a:ln w="9525" cmpd="sng">
              <a:prstDash val="solid"/>
            </a:ln>
            <a:effectLst>
              <a:glow rad="38100">
                <a:schemeClr val="accent1">
                  <a:alpha val="40000"/>
                </a:schemeClr>
              </a:glow>
            </a:effectLst>
            <a:latin typeface="+mj-lt"/>
            <a:cs typeface="Times New Roman" panose="02020603050405020304" pitchFamily="18" charset="0"/>
          </a:endParaRPr>
        </a:p>
      </dgm:t>
    </dgm:pt>
    <dgm:pt modelId="{27BB6849-A4BE-4393-900A-269626A87F7B}" type="parTrans" cxnId="{24166899-CB1E-47FD-B6A7-84A6CB40602F}">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5F5909BA-8E1B-4292-81DA-B8C4E01BEFFA}" type="sibTrans" cxnId="{24166899-CB1E-47FD-B6A7-84A6CB40602F}">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3A64F6B0-966F-4EBA-A3AD-C1FC947C605C}">
      <dgm:prSet phldrT="[Texto]" custT="1"/>
      <dgm:spPr/>
      <dgm:t>
        <a:bodyPr/>
        <a:lstStyle/>
        <a:p>
          <a:r>
            <a:rPr lang="es-EC" sz="1100" b="0" cap="none" spc="50" dirty="0" smtClean="0">
              <a:ln w="9525" cmpd="sng">
                <a:prstDash val="solid"/>
              </a:ln>
              <a:effectLst>
                <a:glow rad="38100">
                  <a:schemeClr val="accent1">
                    <a:alpha val="40000"/>
                  </a:schemeClr>
                </a:glow>
              </a:effectLst>
              <a:latin typeface="+mj-lt"/>
              <a:cs typeface="Times New Roman" panose="02020603050405020304" pitchFamily="18" charset="0"/>
            </a:rPr>
            <a:t>Productos más costosos que los del mercado local</a:t>
          </a:r>
          <a:endParaRPr lang="es-EC" sz="1100" b="0" cap="none" spc="50" dirty="0">
            <a:ln w="9525" cmpd="sng">
              <a:prstDash val="solid"/>
            </a:ln>
            <a:effectLst>
              <a:glow rad="38100">
                <a:schemeClr val="accent1">
                  <a:alpha val="40000"/>
                </a:schemeClr>
              </a:glow>
            </a:effectLst>
            <a:latin typeface="+mj-lt"/>
            <a:cs typeface="Times New Roman" panose="02020603050405020304" pitchFamily="18" charset="0"/>
          </a:endParaRPr>
        </a:p>
      </dgm:t>
    </dgm:pt>
    <dgm:pt modelId="{28878216-72FC-47D5-9376-9A1CEB84D541}" type="parTrans" cxnId="{98D65C19-AD15-4A58-B17D-938C791F39ED}">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FEEF796D-A6B5-47BF-ACDE-A55561687BF7}" type="sibTrans" cxnId="{98D65C19-AD15-4A58-B17D-938C791F39ED}">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28215819-08D3-4E22-B8A6-639D4AF5027A}">
      <dgm:prSet phldrT="[Texto]" custT="1"/>
      <dgm:spPr/>
      <dgm:t>
        <a:bodyPr/>
        <a:lstStyle/>
        <a:p>
          <a:r>
            <a:rPr lang="es-EC" sz="1100" b="0" cap="none" spc="50" smtClean="0">
              <a:ln w="9525" cmpd="sng">
                <a:prstDash val="solid"/>
              </a:ln>
              <a:effectLst>
                <a:glow rad="38100">
                  <a:schemeClr val="accent1">
                    <a:alpha val="40000"/>
                  </a:schemeClr>
                </a:glow>
              </a:effectLst>
              <a:latin typeface="+mj-lt"/>
              <a:cs typeface="Times New Roman" panose="02020603050405020304" pitchFamily="18" charset="0"/>
            </a:rPr>
            <a:t>Disminución de plazas de trabajo</a:t>
          </a:r>
          <a:endParaRPr lang="es-EC" sz="1100" b="0" cap="none" spc="50" dirty="0">
            <a:ln w="9525" cmpd="sng">
              <a:prstDash val="solid"/>
            </a:ln>
            <a:effectLst>
              <a:glow rad="38100">
                <a:schemeClr val="accent1">
                  <a:alpha val="40000"/>
                </a:schemeClr>
              </a:glow>
            </a:effectLst>
            <a:latin typeface="+mj-lt"/>
            <a:cs typeface="Times New Roman" panose="02020603050405020304" pitchFamily="18" charset="0"/>
          </a:endParaRPr>
        </a:p>
      </dgm:t>
    </dgm:pt>
    <dgm:pt modelId="{56DCA267-67D8-4587-A0D0-B4595192C90D}" type="parTrans" cxnId="{A6AE7EA3-97C5-43B4-B888-CF910855022B}">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34D0D270-2C53-416C-8D5A-9A86930934CC}" type="sibTrans" cxnId="{A6AE7EA3-97C5-43B4-B888-CF910855022B}">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6CE144BD-44B3-4697-97D9-C58EEED18413}">
      <dgm:prSet phldrT="[Texto]" custT="1"/>
      <dgm:spPr/>
      <dgm:t>
        <a:bodyPr/>
        <a:lstStyle/>
        <a:p>
          <a:r>
            <a:rPr lang="es-EC" sz="1100" b="0" cap="none" spc="50" smtClean="0">
              <a:ln w="9525" cmpd="sng">
                <a:prstDash val="solid"/>
              </a:ln>
              <a:effectLst>
                <a:glow rad="38100">
                  <a:schemeClr val="accent1">
                    <a:alpha val="40000"/>
                  </a:schemeClr>
                </a:glow>
              </a:effectLst>
              <a:latin typeface="+mj-lt"/>
              <a:cs typeface="Times New Roman" panose="02020603050405020304" pitchFamily="18" charset="0"/>
            </a:rPr>
            <a:t>Reducción de personal para disminuir los gastos de la empresa</a:t>
          </a:r>
          <a:endParaRPr lang="es-EC" sz="1100" b="0" cap="none" spc="50">
            <a:ln w="9525" cmpd="sng">
              <a:prstDash val="solid"/>
            </a:ln>
            <a:effectLst>
              <a:glow rad="38100">
                <a:schemeClr val="accent1">
                  <a:alpha val="40000"/>
                </a:schemeClr>
              </a:glow>
            </a:effectLst>
            <a:latin typeface="+mj-lt"/>
            <a:cs typeface="Times New Roman" panose="02020603050405020304" pitchFamily="18" charset="0"/>
          </a:endParaRPr>
        </a:p>
      </dgm:t>
    </dgm:pt>
    <dgm:pt modelId="{2127EE74-0201-410F-91D2-9246A29EFABB}" type="parTrans" cxnId="{0A20CE62-11D2-4017-8AE0-B3A2F22CC049}">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B33A6E18-2353-4684-9EC9-E8522FD105A3}" type="sibTrans" cxnId="{0A20CE62-11D2-4017-8AE0-B3A2F22CC049}">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65339188-D3C2-46D7-A03F-D4195A3C4DD9}">
      <dgm:prSet phldrT="[Texto]" custT="1"/>
      <dgm:spPr/>
      <dgm:t>
        <a:bodyPr/>
        <a:lstStyle/>
        <a:p>
          <a:r>
            <a:rPr lang="es-EC" sz="1100" b="0" cap="none" spc="50" smtClean="0">
              <a:ln w="9525" cmpd="sng">
                <a:prstDash val="solid"/>
              </a:ln>
              <a:effectLst>
                <a:glow rad="38100">
                  <a:schemeClr val="accent1">
                    <a:alpha val="40000"/>
                  </a:schemeClr>
                </a:glow>
              </a:effectLst>
              <a:latin typeface="+mj-lt"/>
              <a:cs typeface="Times New Roman" panose="02020603050405020304" pitchFamily="18" charset="0"/>
            </a:rPr>
            <a:t>Desabastecimiento de  algunos bienes</a:t>
          </a:r>
          <a:endParaRPr lang="es-EC" sz="1100" b="0" cap="none" spc="50">
            <a:ln w="9525" cmpd="sng">
              <a:prstDash val="solid"/>
            </a:ln>
            <a:effectLst>
              <a:glow rad="38100">
                <a:schemeClr val="accent1">
                  <a:alpha val="40000"/>
                </a:schemeClr>
              </a:glow>
            </a:effectLst>
            <a:latin typeface="+mj-lt"/>
            <a:cs typeface="Times New Roman" panose="02020603050405020304" pitchFamily="18" charset="0"/>
          </a:endParaRPr>
        </a:p>
      </dgm:t>
    </dgm:pt>
    <dgm:pt modelId="{09E13722-EF54-408C-8633-337BD1365C3F}" type="parTrans" cxnId="{A824D351-38CE-4573-B8F0-4CE20DC95A45}">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43C456B7-CCD9-4391-BBFA-F41B162A3DFC}" type="sibTrans" cxnId="{A824D351-38CE-4573-B8F0-4CE20DC95A45}">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69BE85B0-21A1-4548-A392-A2C5FFE57A1A}">
      <dgm:prSet phldrT="[Texto]" custT="1"/>
      <dgm:spPr/>
      <dgm:t>
        <a:bodyPr/>
        <a:lstStyle/>
        <a:p>
          <a:r>
            <a:rPr lang="es-EC" sz="1100" b="0" cap="none" spc="50" dirty="0" smtClean="0">
              <a:ln w="9525" cmpd="sng">
                <a:prstDash val="solid"/>
              </a:ln>
              <a:effectLst>
                <a:glow rad="38100">
                  <a:schemeClr val="accent1">
                    <a:alpha val="40000"/>
                  </a:schemeClr>
                </a:glow>
              </a:effectLst>
              <a:latin typeface="+mj-lt"/>
              <a:cs typeface="Times New Roman" panose="02020603050405020304" pitchFamily="18" charset="0"/>
            </a:rPr>
            <a:t>En el mercado local algunos bienes no son producidos o elaborados o no tienen la misma calidad</a:t>
          </a:r>
          <a:endParaRPr lang="es-EC" sz="1100" b="0" cap="none" spc="50" dirty="0">
            <a:ln w="9525" cmpd="sng">
              <a:prstDash val="solid"/>
            </a:ln>
            <a:effectLst>
              <a:glow rad="38100">
                <a:schemeClr val="accent1">
                  <a:alpha val="40000"/>
                </a:schemeClr>
              </a:glow>
            </a:effectLst>
            <a:latin typeface="+mj-lt"/>
            <a:cs typeface="Times New Roman" panose="02020603050405020304" pitchFamily="18" charset="0"/>
          </a:endParaRPr>
        </a:p>
      </dgm:t>
    </dgm:pt>
    <dgm:pt modelId="{662A1DC3-F5F5-4AEE-BED6-6C5EF06B8986}" type="parTrans" cxnId="{E89DA1F3-ED13-4EF5-B679-11FB65388BBD}">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4976CF2A-21A9-4B8F-AB56-3A6350B68F82}" type="sibTrans" cxnId="{E89DA1F3-ED13-4EF5-B679-11FB65388BBD}">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091AAA71-E2C6-471E-958A-7EE508EE1B7D}">
      <dgm:prSet custT="1"/>
      <dgm:spPr/>
      <dgm:t>
        <a:bodyPr/>
        <a:lstStyle/>
        <a:p>
          <a:r>
            <a:rPr lang="es-EC" sz="1100" b="0" cap="none" spc="50" smtClean="0">
              <a:ln w="9525" cmpd="sng">
                <a:prstDash val="solid"/>
              </a:ln>
              <a:effectLst>
                <a:glow rad="38100">
                  <a:schemeClr val="accent1">
                    <a:alpha val="40000"/>
                  </a:schemeClr>
                </a:glow>
              </a:effectLst>
              <a:latin typeface="+mj-lt"/>
              <a:cs typeface="Times New Roman" panose="02020603050405020304" pitchFamily="18" charset="0"/>
            </a:rPr>
            <a:t>Contrabando</a:t>
          </a:r>
          <a:endParaRPr lang="es-EC" sz="1100" b="0" cap="none" spc="50">
            <a:ln w="9525" cmpd="sng">
              <a:prstDash val="solid"/>
            </a:ln>
            <a:effectLst>
              <a:glow rad="38100">
                <a:schemeClr val="accent1">
                  <a:alpha val="40000"/>
                </a:schemeClr>
              </a:glow>
            </a:effectLst>
            <a:latin typeface="+mj-lt"/>
            <a:cs typeface="Times New Roman" panose="02020603050405020304" pitchFamily="18" charset="0"/>
          </a:endParaRPr>
        </a:p>
      </dgm:t>
    </dgm:pt>
    <dgm:pt modelId="{4E43A7D0-BE06-4513-9089-32FA8A3B9993}" type="parTrans" cxnId="{8DFA22D8-3572-4925-9D67-52C242EFD2ED}">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8D996E84-B3A9-438F-828A-8CFD846066CB}" type="sibTrans" cxnId="{8DFA22D8-3572-4925-9D67-52C242EFD2ED}">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1B692F6E-54F8-4999-86BC-6B4C4825810F}">
      <dgm:prSet custT="1"/>
      <dgm:spPr/>
      <dgm:t>
        <a:bodyPr/>
        <a:lstStyle/>
        <a:p>
          <a:r>
            <a:rPr lang="es-EC" sz="1100" b="0" cap="none" spc="50" smtClean="0">
              <a:ln w="9525" cmpd="sng">
                <a:prstDash val="solid"/>
              </a:ln>
              <a:effectLst>
                <a:glow rad="38100">
                  <a:schemeClr val="accent1">
                    <a:alpha val="40000"/>
                  </a:schemeClr>
                </a:glow>
              </a:effectLst>
              <a:latin typeface="+mj-lt"/>
              <a:cs typeface="Times New Roman" panose="02020603050405020304" pitchFamily="18" charset="0"/>
            </a:rPr>
            <a:t>Ingreso de productos o bienes de los paises vecinos sin el pago de impuestos o aranceles</a:t>
          </a:r>
          <a:endParaRPr lang="es-EC" sz="1100" b="0" cap="none" spc="50">
            <a:ln w="9525" cmpd="sng">
              <a:prstDash val="solid"/>
            </a:ln>
            <a:effectLst>
              <a:glow rad="38100">
                <a:schemeClr val="accent1">
                  <a:alpha val="40000"/>
                </a:schemeClr>
              </a:glow>
            </a:effectLst>
            <a:latin typeface="+mj-lt"/>
            <a:cs typeface="Times New Roman" panose="02020603050405020304" pitchFamily="18" charset="0"/>
          </a:endParaRPr>
        </a:p>
      </dgm:t>
    </dgm:pt>
    <dgm:pt modelId="{EACA1E30-6B93-46E2-A26F-3C7F7A1C7A5E}" type="parTrans" cxnId="{C85096EC-CD7C-44D4-8516-522D80FA82AA}">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607444F9-8B22-40DB-BF3F-46D65FB5DC22}" type="sibTrans" cxnId="{C85096EC-CD7C-44D4-8516-522D80FA82AA}">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A7BADCB0-8DF6-4C63-8615-4C3B4CCEF524}">
      <dgm:prSet custT="1"/>
      <dgm:spPr/>
      <dgm:t>
        <a:bodyPr/>
        <a:lstStyle/>
        <a:p>
          <a:r>
            <a:rPr lang="es-EC" sz="1050" b="0" cap="none" spc="50" smtClean="0">
              <a:ln w="9525" cmpd="sng">
                <a:prstDash val="solid"/>
              </a:ln>
              <a:effectLst>
                <a:glow rad="38100">
                  <a:schemeClr val="accent1">
                    <a:alpha val="40000"/>
                  </a:schemeClr>
                </a:glow>
              </a:effectLst>
              <a:latin typeface="+mj-lt"/>
              <a:cs typeface="Times New Roman" panose="02020603050405020304" pitchFamily="18" charset="0"/>
            </a:rPr>
            <a:t>Reducción de ingresos fiscales</a:t>
          </a:r>
          <a:endParaRPr lang="es-EC" sz="1050" b="0" cap="none" spc="50">
            <a:ln w="9525" cmpd="sng">
              <a:prstDash val="solid"/>
            </a:ln>
            <a:effectLst>
              <a:glow rad="38100">
                <a:schemeClr val="accent1">
                  <a:alpha val="40000"/>
                </a:schemeClr>
              </a:glow>
            </a:effectLst>
            <a:latin typeface="+mj-lt"/>
            <a:cs typeface="Times New Roman" panose="02020603050405020304" pitchFamily="18" charset="0"/>
          </a:endParaRPr>
        </a:p>
      </dgm:t>
    </dgm:pt>
    <dgm:pt modelId="{E9FE0181-9EAA-463F-B580-0868EB94584A}" type="parTrans" cxnId="{7C4D1D48-0865-4D19-9D69-B6A2C3548503}">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F18EE409-C0F5-43B2-8E80-3F4F3B911AFF}" type="sibTrans" cxnId="{7C4D1D48-0865-4D19-9D69-B6A2C3548503}">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A62277B2-51AC-4E48-B456-CE8EBA9430A7}">
      <dgm:prSet custT="1"/>
      <dgm:spPr/>
      <dgm:t>
        <a:bodyPr/>
        <a:lstStyle/>
        <a:p>
          <a:r>
            <a:rPr lang="es-EC" sz="1050" b="0" cap="none" spc="50" smtClean="0">
              <a:ln w="9525" cmpd="sng">
                <a:prstDash val="solid"/>
              </a:ln>
              <a:effectLst>
                <a:glow rad="38100">
                  <a:schemeClr val="accent1">
                    <a:alpha val="40000"/>
                  </a:schemeClr>
                </a:glow>
              </a:effectLst>
              <a:latin typeface="+mj-lt"/>
              <a:cs typeface="Times New Roman" panose="02020603050405020304" pitchFamily="18" charset="0"/>
            </a:rPr>
            <a:t>Al no existir ventas, dismuyen los ingresos y por ende disminuye los impuestos a pagar</a:t>
          </a:r>
          <a:endParaRPr lang="es-EC" sz="1050" b="0" cap="none" spc="50">
            <a:ln w="9525" cmpd="sng">
              <a:prstDash val="solid"/>
            </a:ln>
            <a:effectLst>
              <a:glow rad="38100">
                <a:schemeClr val="accent1">
                  <a:alpha val="40000"/>
                </a:schemeClr>
              </a:glow>
            </a:effectLst>
            <a:latin typeface="+mj-lt"/>
            <a:cs typeface="Times New Roman" panose="02020603050405020304" pitchFamily="18" charset="0"/>
          </a:endParaRPr>
        </a:p>
      </dgm:t>
    </dgm:pt>
    <dgm:pt modelId="{04F8C171-B2D0-47C4-AB28-1AB106FF0255}" type="parTrans" cxnId="{68494D13-C464-4EF9-A6A8-2AABD5583A55}">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E7F48073-5164-44D3-A5A8-EFDC2E6D41D9}" type="sibTrans" cxnId="{68494D13-C464-4EF9-A6A8-2AABD5583A55}">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053D1F8F-7EDC-402D-96FF-9F1D127D94D8}">
      <dgm:prSet custT="1"/>
      <dgm:spPr/>
      <dgm:t>
        <a:bodyPr/>
        <a:lstStyle/>
        <a:p>
          <a:r>
            <a:rPr lang="es-EC" sz="1100" b="0" cap="none" spc="50" smtClean="0">
              <a:ln w="9525" cmpd="sng">
                <a:prstDash val="solid"/>
              </a:ln>
              <a:effectLst>
                <a:glow rad="38100">
                  <a:schemeClr val="accent1">
                    <a:alpha val="40000"/>
                  </a:schemeClr>
                </a:glow>
              </a:effectLst>
              <a:latin typeface="+mj-lt"/>
              <a:cs typeface="Times New Roman" panose="02020603050405020304" pitchFamily="18" charset="0"/>
            </a:rPr>
            <a:t>Disminución de Pymes comerciales</a:t>
          </a:r>
          <a:endParaRPr lang="es-EC" sz="1100" b="0" cap="none" spc="50">
            <a:ln w="9525" cmpd="sng">
              <a:prstDash val="solid"/>
            </a:ln>
            <a:effectLst>
              <a:glow rad="38100">
                <a:schemeClr val="accent1">
                  <a:alpha val="40000"/>
                </a:schemeClr>
              </a:glow>
            </a:effectLst>
            <a:latin typeface="+mj-lt"/>
            <a:cs typeface="Times New Roman" panose="02020603050405020304" pitchFamily="18" charset="0"/>
          </a:endParaRPr>
        </a:p>
      </dgm:t>
    </dgm:pt>
    <dgm:pt modelId="{323D2573-326D-4220-A1A6-BA782BCA4419}" type="parTrans" cxnId="{B089E555-23C1-425B-8700-7446DDE14702}">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774231A7-EE49-41F2-AA8F-31D1F99CDDB8}" type="sibTrans" cxnId="{B089E555-23C1-425B-8700-7446DDE14702}">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B528E56C-6ED0-419B-B1C6-2C40042B5283}">
      <dgm:prSet custT="1"/>
      <dgm:spPr/>
      <dgm:t>
        <a:bodyPr/>
        <a:lstStyle/>
        <a:p>
          <a:r>
            <a:rPr lang="es-EC" sz="1100" b="0" cap="none" spc="50" smtClean="0">
              <a:ln w="9525" cmpd="sng">
                <a:prstDash val="solid"/>
              </a:ln>
              <a:effectLst>
                <a:glow rad="38100">
                  <a:schemeClr val="accent1">
                    <a:alpha val="40000"/>
                  </a:schemeClr>
                </a:glow>
              </a:effectLst>
              <a:latin typeface="+mj-lt"/>
              <a:cs typeface="Times New Roman" panose="02020603050405020304" pitchFamily="18" charset="0"/>
            </a:rPr>
            <a:t>Cierre de Pymes por las dificultades financieras ocasionadas por las imposiciones del Estado </a:t>
          </a:r>
          <a:endParaRPr lang="es-EC" sz="1100" b="0" cap="none" spc="50">
            <a:ln w="9525" cmpd="sng">
              <a:prstDash val="solid"/>
            </a:ln>
            <a:effectLst>
              <a:glow rad="38100">
                <a:schemeClr val="accent1">
                  <a:alpha val="40000"/>
                </a:schemeClr>
              </a:glow>
            </a:effectLst>
            <a:latin typeface="+mj-lt"/>
            <a:cs typeface="Times New Roman" panose="02020603050405020304" pitchFamily="18" charset="0"/>
          </a:endParaRPr>
        </a:p>
      </dgm:t>
    </dgm:pt>
    <dgm:pt modelId="{1B0C7D16-7E1C-4874-962B-5981A02625F3}" type="parTrans" cxnId="{D9842B28-5E0E-47D2-AD42-A71F76DC9062}">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6FC0D377-70B6-4B6A-94A2-09B0EDFCA27F}" type="sibTrans" cxnId="{D9842B28-5E0E-47D2-AD42-A71F76DC9062}">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4F3729E1-2DCA-49CA-A337-256A72BFC282}">
      <dgm:prSet custT="1"/>
      <dgm:spPr/>
      <dgm:t>
        <a:bodyPr/>
        <a:lstStyle/>
        <a:p>
          <a:r>
            <a:rPr lang="es-EC" sz="1050" b="0" cap="none" spc="50" dirty="0" smtClean="0">
              <a:ln w="9525" cmpd="sng">
                <a:prstDash val="solid"/>
              </a:ln>
              <a:effectLst>
                <a:glow rad="38100">
                  <a:schemeClr val="accent1">
                    <a:alpha val="40000"/>
                  </a:schemeClr>
                </a:glow>
              </a:effectLst>
              <a:latin typeface="+mj-lt"/>
              <a:cs typeface="Times New Roman" panose="02020603050405020304" pitchFamily="18" charset="0"/>
            </a:rPr>
            <a:t>Evasión de impuestos debido al contrabando</a:t>
          </a:r>
          <a:endParaRPr lang="es-EC" sz="1050" b="0" cap="none" spc="50" dirty="0">
            <a:ln w="9525" cmpd="sng">
              <a:prstDash val="solid"/>
            </a:ln>
            <a:effectLst>
              <a:glow rad="38100">
                <a:schemeClr val="accent1">
                  <a:alpha val="40000"/>
                </a:schemeClr>
              </a:glow>
            </a:effectLst>
            <a:latin typeface="+mj-lt"/>
            <a:cs typeface="Times New Roman" panose="02020603050405020304" pitchFamily="18" charset="0"/>
          </a:endParaRPr>
        </a:p>
      </dgm:t>
    </dgm:pt>
    <dgm:pt modelId="{7D83538A-2AB3-4F94-A199-BC12E1416150}" type="parTrans" cxnId="{35DFE442-8F08-46E9-A316-14086D127673}">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800892EF-BF30-4274-8103-DBB8347D3D1A}" type="sibTrans" cxnId="{35DFE442-8F08-46E9-A316-14086D127673}">
      <dgm:prSet/>
      <dgm:spPr/>
      <dgm:t>
        <a:bodyPr/>
        <a:lstStyle/>
        <a:p>
          <a:endParaRPr lang="es-EC" sz="1100" b="0" cap="none" spc="50">
            <a:ln w="9525" cmpd="sng">
              <a:solidFill>
                <a:schemeClr val="bg1"/>
              </a:solidFill>
              <a:prstDash val="solid"/>
            </a:ln>
            <a:solidFill>
              <a:sysClr val="windowText" lastClr="000000"/>
            </a:solidFill>
            <a:effectLst>
              <a:glow rad="38100">
                <a:schemeClr val="accent1">
                  <a:alpha val="40000"/>
                </a:schemeClr>
              </a:glow>
            </a:effectLst>
            <a:latin typeface="+mj-lt"/>
            <a:cs typeface="Times New Roman" panose="02020603050405020304" pitchFamily="18" charset="0"/>
          </a:endParaRPr>
        </a:p>
      </dgm:t>
    </dgm:pt>
    <dgm:pt modelId="{A7058929-0DAD-44FE-B844-EAD855963777}" type="pres">
      <dgm:prSet presAssocID="{7165161D-C88B-4524-98BF-706DD8308DE7}" presName="linear" presStyleCnt="0">
        <dgm:presLayoutVars>
          <dgm:dir/>
          <dgm:resizeHandles val="exact"/>
        </dgm:presLayoutVars>
      </dgm:prSet>
      <dgm:spPr/>
      <dgm:t>
        <a:bodyPr/>
        <a:lstStyle/>
        <a:p>
          <a:endParaRPr lang="es-EC"/>
        </a:p>
      </dgm:t>
    </dgm:pt>
    <dgm:pt modelId="{9C7F2B97-8896-4208-B6AC-F2E610AC8904}" type="pres">
      <dgm:prSet presAssocID="{3A019DB4-63B1-44E4-A187-A0671E046480}" presName="comp" presStyleCnt="0"/>
      <dgm:spPr/>
      <dgm:t>
        <a:bodyPr/>
        <a:lstStyle/>
        <a:p>
          <a:endParaRPr lang="es-EC"/>
        </a:p>
      </dgm:t>
    </dgm:pt>
    <dgm:pt modelId="{8159A015-24A3-4C31-BEAF-2EC85613872E}" type="pres">
      <dgm:prSet presAssocID="{3A019DB4-63B1-44E4-A187-A0671E046480}" presName="box" presStyleLbl="node1" presStyleIdx="0" presStyleCnt="6" custLinFactNeighborX="-559"/>
      <dgm:spPr/>
      <dgm:t>
        <a:bodyPr/>
        <a:lstStyle/>
        <a:p>
          <a:endParaRPr lang="es-EC"/>
        </a:p>
      </dgm:t>
    </dgm:pt>
    <dgm:pt modelId="{515833B1-1642-4035-8343-A10318DC1F1F}" type="pres">
      <dgm:prSet presAssocID="{3A019DB4-63B1-44E4-A187-A0671E046480}" presName="img" presStyleLbl="fgImgPlace1" presStyleIdx="0" presStyleCnt="6"/>
      <dgm:spPr>
        <a:blipFill rotWithShape="1">
          <a:blip xmlns:r="http://schemas.openxmlformats.org/officeDocument/2006/relationships" r:embed="rId1"/>
          <a:stretch>
            <a:fillRect/>
          </a:stretch>
        </a:blipFill>
      </dgm:spPr>
      <dgm:t>
        <a:bodyPr/>
        <a:lstStyle/>
        <a:p>
          <a:endParaRPr lang="es-EC"/>
        </a:p>
      </dgm:t>
    </dgm:pt>
    <dgm:pt modelId="{6EEF157C-5510-4D99-B542-CA3E3DC1D473}" type="pres">
      <dgm:prSet presAssocID="{3A019DB4-63B1-44E4-A187-A0671E046480}" presName="text" presStyleLbl="node1" presStyleIdx="0" presStyleCnt="6">
        <dgm:presLayoutVars>
          <dgm:bulletEnabled val="1"/>
        </dgm:presLayoutVars>
      </dgm:prSet>
      <dgm:spPr/>
      <dgm:t>
        <a:bodyPr/>
        <a:lstStyle/>
        <a:p>
          <a:endParaRPr lang="es-EC"/>
        </a:p>
      </dgm:t>
    </dgm:pt>
    <dgm:pt modelId="{CAA0263A-A39E-4093-84F2-138319FF75E1}" type="pres">
      <dgm:prSet presAssocID="{5F5909BA-8E1B-4292-81DA-B8C4E01BEFFA}" presName="spacer" presStyleCnt="0"/>
      <dgm:spPr/>
      <dgm:t>
        <a:bodyPr/>
        <a:lstStyle/>
        <a:p>
          <a:endParaRPr lang="es-EC"/>
        </a:p>
      </dgm:t>
    </dgm:pt>
    <dgm:pt modelId="{D4193D95-DCF9-4B04-9378-26414518A48C}" type="pres">
      <dgm:prSet presAssocID="{28215819-08D3-4E22-B8A6-639D4AF5027A}" presName="comp" presStyleCnt="0"/>
      <dgm:spPr/>
      <dgm:t>
        <a:bodyPr/>
        <a:lstStyle/>
        <a:p>
          <a:endParaRPr lang="es-EC"/>
        </a:p>
      </dgm:t>
    </dgm:pt>
    <dgm:pt modelId="{7BF3728E-3143-4D08-ACF4-055C5F78D326}" type="pres">
      <dgm:prSet presAssocID="{28215819-08D3-4E22-B8A6-639D4AF5027A}" presName="box" presStyleLbl="node1" presStyleIdx="1" presStyleCnt="6"/>
      <dgm:spPr/>
      <dgm:t>
        <a:bodyPr/>
        <a:lstStyle/>
        <a:p>
          <a:endParaRPr lang="es-EC"/>
        </a:p>
      </dgm:t>
    </dgm:pt>
    <dgm:pt modelId="{129C4F38-890E-4B67-9F6E-3ACE9269F9B0}" type="pres">
      <dgm:prSet presAssocID="{28215819-08D3-4E22-B8A6-639D4AF5027A}" presName="img" presStyleLbl="fgImgPlace1" presStyleIdx="1" presStyleCnt="6"/>
      <dgm:spPr>
        <a:blipFill rotWithShape="1">
          <a:blip xmlns:r="http://schemas.openxmlformats.org/officeDocument/2006/relationships" r:embed="rId2"/>
          <a:stretch>
            <a:fillRect/>
          </a:stretch>
        </a:blipFill>
      </dgm:spPr>
      <dgm:t>
        <a:bodyPr/>
        <a:lstStyle/>
        <a:p>
          <a:endParaRPr lang="es-EC"/>
        </a:p>
      </dgm:t>
    </dgm:pt>
    <dgm:pt modelId="{62E5D9AA-9CB2-4FD6-84A5-825E83E40BB5}" type="pres">
      <dgm:prSet presAssocID="{28215819-08D3-4E22-B8A6-639D4AF5027A}" presName="text" presStyleLbl="node1" presStyleIdx="1" presStyleCnt="6">
        <dgm:presLayoutVars>
          <dgm:bulletEnabled val="1"/>
        </dgm:presLayoutVars>
      </dgm:prSet>
      <dgm:spPr/>
      <dgm:t>
        <a:bodyPr/>
        <a:lstStyle/>
        <a:p>
          <a:endParaRPr lang="es-EC"/>
        </a:p>
      </dgm:t>
    </dgm:pt>
    <dgm:pt modelId="{0AE31043-8D69-4A50-A2CB-1F7F09685F44}" type="pres">
      <dgm:prSet presAssocID="{34D0D270-2C53-416C-8D5A-9A86930934CC}" presName="spacer" presStyleCnt="0"/>
      <dgm:spPr/>
      <dgm:t>
        <a:bodyPr/>
        <a:lstStyle/>
        <a:p>
          <a:endParaRPr lang="es-EC"/>
        </a:p>
      </dgm:t>
    </dgm:pt>
    <dgm:pt modelId="{1FB24A2A-5A94-4D34-89B4-563A511ABC94}" type="pres">
      <dgm:prSet presAssocID="{65339188-D3C2-46D7-A03F-D4195A3C4DD9}" presName="comp" presStyleCnt="0"/>
      <dgm:spPr/>
      <dgm:t>
        <a:bodyPr/>
        <a:lstStyle/>
        <a:p>
          <a:endParaRPr lang="es-EC"/>
        </a:p>
      </dgm:t>
    </dgm:pt>
    <dgm:pt modelId="{C5702E1D-A22E-4F9D-853D-7D725637721E}" type="pres">
      <dgm:prSet presAssocID="{65339188-D3C2-46D7-A03F-D4195A3C4DD9}" presName="box" presStyleLbl="node1" presStyleIdx="2" presStyleCnt="6"/>
      <dgm:spPr/>
      <dgm:t>
        <a:bodyPr/>
        <a:lstStyle/>
        <a:p>
          <a:endParaRPr lang="es-EC"/>
        </a:p>
      </dgm:t>
    </dgm:pt>
    <dgm:pt modelId="{0BECB43E-917C-4944-8FD8-32FE90F29AD2}" type="pres">
      <dgm:prSet presAssocID="{65339188-D3C2-46D7-A03F-D4195A3C4DD9}" presName="img" presStyleLbl="fgImgPlace1" presStyleIdx="2" presStyleCnt="6"/>
      <dgm:spPr>
        <a:blipFill rotWithShape="1">
          <a:blip xmlns:r="http://schemas.openxmlformats.org/officeDocument/2006/relationships" r:embed="rId3"/>
          <a:stretch>
            <a:fillRect/>
          </a:stretch>
        </a:blipFill>
      </dgm:spPr>
      <dgm:t>
        <a:bodyPr/>
        <a:lstStyle/>
        <a:p>
          <a:endParaRPr lang="es-EC"/>
        </a:p>
      </dgm:t>
    </dgm:pt>
    <dgm:pt modelId="{0F22946A-0476-49AC-8023-FAE5001DE62F}" type="pres">
      <dgm:prSet presAssocID="{65339188-D3C2-46D7-A03F-D4195A3C4DD9}" presName="text" presStyleLbl="node1" presStyleIdx="2" presStyleCnt="6">
        <dgm:presLayoutVars>
          <dgm:bulletEnabled val="1"/>
        </dgm:presLayoutVars>
      </dgm:prSet>
      <dgm:spPr/>
      <dgm:t>
        <a:bodyPr/>
        <a:lstStyle/>
        <a:p>
          <a:endParaRPr lang="es-EC"/>
        </a:p>
      </dgm:t>
    </dgm:pt>
    <dgm:pt modelId="{432C853D-9896-430E-B927-B8E30EAD5F4C}" type="pres">
      <dgm:prSet presAssocID="{43C456B7-CCD9-4391-BBFA-F41B162A3DFC}" presName="spacer" presStyleCnt="0"/>
      <dgm:spPr/>
      <dgm:t>
        <a:bodyPr/>
        <a:lstStyle/>
        <a:p>
          <a:endParaRPr lang="es-EC"/>
        </a:p>
      </dgm:t>
    </dgm:pt>
    <dgm:pt modelId="{0701F3B2-E4FE-4B23-8199-A04D80B3F3ED}" type="pres">
      <dgm:prSet presAssocID="{091AAA71-E2C6-471E-958A-7EE508EE1B7D}" presName="comp" presStyleCnt="0"/>
      <dgm:spPr/>
      <dgm:t>
        <a:bodyPr/>
        <a:lstStyle/>
        <a:p>
          <a:endParaRPr lang="es-EC"/>
        </a:p>
      </dgm:t>
    </dgm:pt>
    <dgm:pt modelId="{7285B20B-394E-478E-8607-128E1C2CC3EC}" type="pres">
      <dgm:prSet presAssocID="{091AAA71-E2C6-471E-958A-7EE508EE1B7D}" presName="box" presStyleLbl="node1" presStyleIdx="3" presStyleCnt="6"/>
      <dgm:spPr/>
      <dgm:t>
        <a:bodyPr/>
        <a:lstStyle/>
        <a:p>
          <a:endParaRPr lang="es-EC"/>
        </a:p>
      </dgm:t>
    </dgm:pt>
    <dgm:pt modelId="{19421DC7-6A0D-4524-99D1-9D46D67CA893}" type="pres">
      <dgm:prSet presAssocID="{091AAA71-E2C6-471E-958A-7EE508EE1B7D}" presName="img" presStyleLbl="fgImgPlace1" presStyleIdx="3" presStyleCnt="6"/>
      <dgm:spPr>
        <a:blipFill rotWithShape="1">
          <a:blip xmlns:r="http://schemas.openxmlformats.org/officeDocument/2006/relationships" r:embed="rId4"/>
          <a:stretch>
            <a:fillRect/>
          </a:stretch>
        </a:blipFill>
      </dgm:spPr>
      <dgm:t>
        <a:bodyPr/>
        <a:lstStyle/>
        <a:p>
          <a:endParaRPr lang="es-EC"/>
        </a:p>
      </dgm:t>
    </dgm:pt>
    <dgm:pt modelId="{71EEF57B-6F23-4248-BC19-9D33D30F93DE}" type="pres">
      <dgm:prSet presAssocID="{091AAA71-E2C6-471E-958A-7EE508EE1B7D}" presName="text" presStyleLbl="node1" presStyleIdx="3" presStyleCnt="6">
        <dgm:presLayoutVars>
          <dgm:bulletEnabled val="1"/>
        </dgm:presLayoutVars>
      </dgm:prSet>
      <dgm:spPr/>
      <dgm:t>
        <a:bodyPr/>
        <a:lstStyle/>
        <a:p>
          <a:endParaRPr lang="es-EC"/>
        </a:p>
      </dgm:t>
    </dgm:pt>
    <dgm:pt modelId="{94563EF2-BCBB-4094-8290-3A9188A6E788}" type="pres">
      <dgm:prSet presAssocID="{8D996E84-B3A9-438F-828A-8CFD846066CB}" presName="spacer" presStyleCnt="0"/>
      <dgm:spPr/>
      <dgm:t>
        <a:bodyPr/>
        <a:lstStyle/>
        <a:p>
          <a:endParaRPr lang="es-EC"/>
        </a:p>
      </dgm:t>
    </dgm:pt>
    <dgm:pt modelId="{22A57806-71BF-4D5C-B397-975C2D6B9871}" type="pres">
      <dgm:prSet presAssocID="{A7BADCB0-8DF6-4C63-8615-4C3B4CCEF524}" presName="comp" presStyleCnt="0"/>
      <dgm:spPr/>
      <dgm:t>
        <a:bodyPr/>
        <a:lstStyle/>
        <a:p>
          <a:endParaRPr lang="es-EC"/>
        </a:p>
      </dgm:t>
    </dgm:pt>
    <dgm:pt modelId="{793D75AE-AC90-4D0A-88CA-31E31C4C96DE}" type="pres">
      <dgm:prSet presAssocID="{A7BADCB0-8DF6-4C63-8615-4C3B4CCEF524}" presName="box" presStyleLbl="node1" presStyleIdx="4" presStyleCnt="6"/>
      <dgm:spPr/>
      <dgm:t>
        <a:bodyPr/>
        <a:lstStyle/>
        <a:p>
          <a:endParaRPr lang="es-EC"/>
        </a:p>
      </dgm:t>
    </dgm:pt>
    <dgm:pt modelId="{9B94A358-EA39-46AA-8752-88A49C16E786}" type="pres">
      <dgm:prSet presAssocID="{A7BADCB0-8DF6-4C63-8615-4C3B4CCEF524}" presName="img" presStyleLbl="fgImgPlace1" presStyleIdx="4" presStyleCnt="6"/>
      <dgm:spPr>
        <a:blipFill rotWithShape="1">
          <a:blip xmlns:r="http://schemas.openxmlformats.org/officeDocument/2006/relationships" r:embed="rId5"/>
          <a:stretch>
            <a:fillRect/>
          </a:stretch>
        </a:blipFill>
      </dgm:spPr>
      <dgm:t>
        <a:bodyPr/>
        <a:lstStyle/>
        <a:p>
          <a:endParaRPr lang="es-EC"/>
        </a:p>
      </dgm:t>
    </dgm:pt>
    <dgm:pt modelId="{F0FCBFBC-AF6C-46C4-90B3-7ABD5702814A}" type="pres">
      <dgm:prSet presAssocID="{A7BADCB0-8DF6-4C63-8615-4C3B4CCEF524}" presName="text" presStyleLbl="node1" presStyleIdx="4" presStyleCnt="6">
        <dgm:presLayoutVars>
          <dgm:bulletEnabled val="1"/>
        </dgm:presLayoutVars>
      </dgm:prSet>
      <dgm:spPr/>
      <dgm:t>
        <a:bodyPr/>
        <a:lstStyle/>
        <a:p>
          <a:endParaRPr lang="es-EC"/>
        </a:p>
      </dgm:t>
    </dgm:pt>
    <dgm:pt modelId="{A62A0555-05F1-4E91-86A4-D771CD26F41B}" type="pres">
      <dgm:prSet presAssocID="{F18EE409-C0F5-43B2-8E80-3F4F3B911AFF}" presName="spacer" presStyleCnt="0"/>
      <dgm:spPr/>
      <dgm:t>
        <a:bodyPr/>
        <a:lstStyle/>
        <a:p>
          <a:endParaRPr lang="es-EC"/>
        </a:p>
      </dgm:t>
    </dgm:pt>
    <dgm:pt modelId="{5F8E08C4-F66C-47A1-9C0F-BB36932D1B91}" type="pres">
      <dgm:prSet presAssocID="{053D1F8F-7EDC-402D-96FF-9F1D127D94D8}" presName="comp" presStyleCnt="0"/>
      <dgm:spPr/>
      <dgm:t>
        <a:bodyPr/>
        <a:lstStyle/>
        <a:p>
          <a:endParaRPr lang="es-EC"/>
        </a:p>
      </dgm:t>
    </dgm:pt>
    <dgm:pt modelId="{896619F1-9964-4238-9D4B-6E304C74E8FF}" type="pres">
      <dgm:prSet presAssocID="{053D1F8F-7EDC-402D-96FF-9F1D127D94D8}" presName="box" presStyleLbl="node1" presStyleIdx="5" presStyleCnt="6"/>
      <dgm:spPr/>
      <dgm:t>
        <a:bodyPr/>
        <a:lstStyle/>
        <a:p>
          <a:endParaRPr lang="es-EC"/>
        </a:p>
      </dgm:t>
    </dgm:pt>
    <dgm:pt modelId="{143E873A-D833-4950-AF40-9C9D99B1C26D}" type="pres">
      <dgm:prSet presAssocID="{053D1F8F-7EDC-402D-96FF-9F1D127D94D8}" presName="img" presStyleLbl="fgImgPlace1" presStyleIdx="5" presStyleCnt="6"/>
      <dgm:spPr>
        <a:blipFill rotWithShape="1">
          <a:blip xmlns:r="http://schemas.openxmlformats.org/officeDocument/2006/relationships" r:embed="rId6"/>
          <a:stretch>
            <a:fillRect/>
          </a:stretch>
        </a:blipFill>
      </dgm:spPr>
      <dgm:t>
        <a:bodyPr/>
        <a:lstStyle/>
        <a:p>
          <a:endParaRPr lang="es-EC"/>
        </a:p>
      </dgm:t>
    </dgm:pt>
    <dgm:pt modelId="{2E6406E4-9B95-437B-BC5C-C2D6EB60258C}" type="pres">
      <dgm:prSet presAssocID="{053D1F8F-7EDC-402D-96FF-9F1D127D94D8}" presName="text" presStyleLbl="node1" presStyleIdx="5" presStyleCnt="6">
        <dgm:presLayoutVars>
          <dgm:bulletEnabled val="1"/>
        </dgm:presLayoutVars>
      </dgm:prSet>
      <dgm:spPr/>
      <dgm:t>
        <a:bodyPr/>
        <a:lstStyle/>
        <a:p>
          <a:endParaRPr lang="es-EC"/>
        </a:p>
      </dgm:t>
    </dgm:pt>
  </dgm:ptLst>
  <dgm:cxnLst>
    <dgm:cxn modelId="{9FF073C9-EF41-4464-B45D-7FF93F6E7D5F}" type="presOf" srcId="{091AAA71-E2C6-471E-958A-7EE508EE1B7D}" destId="{71EEF57B-6F23-4248-BC19-9D33D30F93DE}" srcOrd="1" destOrd="0" presId="urn:microsoft.com/office/officeart/2005/8/layout/vList4"/>
    <dgm:cxn modelId="{CF585E25-56EC-461A-B117-AEB368F82645}" type="presOf" srcId="{091AAA71-E2C6-471E-958A-7EE508EE1B7D}" destId="{7285B20B-394E-478E-8607-128E1C2CC3EC}" srcOrd="0" destOrd="0" presId="urn:microsoft.com/office/officeart/2005/8/layout/vList4"/>
    <dgm:cxn modelId="{A824D351-38CE-4573-B8F0-4CE20DC95A45}" srcId="{7165161D-C88B-4524-98BF-706DD8308DE7}" destId="{65339188-D3C2-46D7-A03F-D4195A3C4DD9}" srcOrd="2" destOrd="0" parTransId="{09E13722-EF54-408C-8633-337BD1365C3F}" sibTransId="{43C456B7-CCD9-4391-BBFA-F41B162A3DFC}"/>
    <dgm:cxn modelId="{E89DA1F3-ED13-4EF5-B679-11FB65388BBD}" srcId="{65339188-D3C2-46D7-A03F-D4195A3C4DD9}" destId="{69BE85B0-21A1-4548-A392-A2C5FFE57A1A}" srcOrd="0" destOrd="0" parTransId="{662A1DC3-F5F5-4AEE-BED6-6C5EF06B8986}" sibTransId="{4976CF2A-21A9-4B8F-AB56-3A6350B68F82}"/>
    <dgm:cxn modelId="{4610C9B7-DC5E-4B1F-BE27-622A6F3E8765}" type="presOf" srcId="{6CE144BD-44B3-4697-97D9-C58EEED18413}" destId="{62E5D9AA-9CB2-4FD6-84A5-825E83E40BB5}" srcOrd="1" destOrd="1" presId="urn:microsoft.com/office/officeart/2005/8/layout/vList4"/>
    <dgm:cxn modelId="{C85096EC-CD7C-44D4-8516-522D80FA82AA}" srcId="{091AAA71-E2C6-471E-958A-7EE508EE1B7D}" destId="{1B692F6E-54F8-4999-86BC-6B4C4825810F}" srcOrd="0" destOrd="0" parTransId="{EACA1E30-6B93-46E2-A26F-3C7F7A1C7A5E}" sibTransId="{607444F9-8B22-40DB-BF3F-46D65FB5DC22}"/>
    <dgm:cxn modelId="{EF0240C5-6215-45DA-BD24-E13640027B48}" type="presOf" srcId="{65339188-D3C2-46D7-A03F-D4195A3C4DD9}" destId="{0F22946A-0476-49AC-8023-FAE5001DE62F}" srcOrd="1" destOrd="0" presId="urn:microsoft.com/office/officeart/2005/8/layout/vList4"/>
    <dgm:cxn modelId="{6DD0F364-10F1-4011-A272-B4A3883B3B4B}" type="presOf" srcId="{3A64F6B0-966F-4EBA-A3AD-C1FC947C605C}" destId="{6EEF157C-5510-4D99-B542-CA3E3DC1D473}" srcOrd="1" destOrd="1" presId="urn:microsoft.com/office/officeart/2005/8/layout/vList4"/>
    <dgm:cxn modelId="{C4195438-AF59-40D7-B0C0-D5F436606B02}" type="presOf" srcId="{69BE85B0-21A1-4548-A392-A2C5FFE57A1A}" destId="{C5702E1D-A22E-4F9D-853D-7D725637721E}" srcOrd="0" destOrd="1" presId="urn:microsoft.com/office/officeart/2005/8/layout/vList4"/>
    <dgm:cxn modelId="{35DFE442-8F08-46E9-A316-14086D127673}" srcId="{A7BADCB0-8DF6-4C63-8615-4C3B4CCEF524}" destId="{4F3729E1-2DCA-49CA-A337-256A72BFC282}" srcOrd="1" destOrd="0" parTransId="{7D83538A-2AB3-4F94-A199-BC12E1416150}" sibTransId="{800892EF-BF30-4274-8103-DBB8347D3D1A}"/>
    <dgm:cxn modelId="{5902980A-51F0-4EA9-9A8A-FE9E1FE8E44A}" type="presOf" srcId="{1B692F6E-54F8-4999-86BC-6B4C4825810F}" destId="{71EEF57B-6F23-4248-BC19-9D33D30F93DE}" srcOrd="1" destOrd="1" presId="urn:microsoft.com/office/officeart/2005/8/layout/vList4"/>
    <dgm:cxn modelId="{A146442D-E713-4095-92D5-0D10FE57F880}" type="presOf" srcId="{28215819-08D3-4E22-B8A6-639D4AF5027A}" destId="{7BF3728E-3143-4D08-ACF4-055C5F78D326}" srcOrd="0" destOrd="0" presId="urn:microsoft.com/office/officeart/2005/8/layout/vList4"/>
    <dgm:cxn modelId="{E9C2A171-E45D-42D1-9226-DB0DFD28D61C}" type="presOf" srcId="{4F3729E1-2DCA-49CA-A337-256A72BFC282}" destId="{F0FCBFBC-AF6C-46C4-90B3-7ABD5702814A}" srcOrd="1" destOrd="2" presId="urn:microsoft.com/office/officeart/2005/8/layout/vList4"/>
    <dgm:cxn modelId="{877D4D5D-146E-4AE8-BB93-674549D4FF35}" type="presOf" srcId="{3A019DB4-63B1-44E4-A187-A0671E046480}" destId="{6EEF157C-5510-4D99-B542-CA3E3DC1D473}" srcOrd="1" destOrd="0" presId="urn:microsoft.com/office/officeart/2005/8/layout/vList4"/>
    <dgm:cxn modelId="{59124AD4-CFA0-49D6-BD6A-895BF43B20E4}" type="presOf" srcId="{A62277B2-51AC-4E48-B456-CE8EBA9430A7}" destId="{793D75AE-AC90-4D0A-88CA-31E31C4C96DE}" srcOrd="0" destOrd="1" presId="urn:microsoft.com/office/officeart/2005/8/layout/vList4"/>
    <dgm:cxn modelId="{EBC82C23-A842-4A66-8495-D54F68E24CFE}" type="presOf" srcId="{A7BADCB0-8DF6-4C63-8615-4C3B4CCEF524}" destId="{793D75AE-AC90-4D0A-88CA-31E31C4C96DE}" srcOrd="0" destOrd="0" presId="urn:microsoft.com/office/officeart/2005/8/layout/vList4"/>
    <dgm:cxn modelId="{0A20CE62-11D2-4017-8AE0-B3A2F22CC049}" srcId="{28215819-08D3-4E22-B8A6-639D4AF5027A}" destId="{6CE144BD-44B3-4697-97D9-C58EEED18413}" srcOrd="0" destOrd="0" parTransId="{2127EE74-0201-410F-91D2-9246A29EFABB}" sibTransId="{B33A6E18-2353-4684-9EC9-E8522FD105A3}"/>
    <dgm:cxn modelId="{7C4D1D48-0865-4D19-9D69-B6A2C3548503}" srcId="{7165161D-C88B-4524-98BF-706DD8308DE7}" destId="{A7BADCB0-8DF6-4C63-8615-4C3B4CCEF524}" srcOrd="4" destOrd="0" parTransId="{E9FE0181-9EAA-463F-B580-0868EB94584A}" sibTransId="{F18EE409-C0F5-43B2-8E80-3F4F3B911AFF}"/>
    <dgm:cxn modelId="{51FEF7CE-C3E1-44E0-A59E-53DC5E1DC389}" type="presOf" srcId="{6CE144BD-44B3-4697-97D9-C58EEED18413}" destId="{7BF3728E-3143-4D08-ACF4-055C5F78D326}" srcOrd="0" destOrd="1" presId="urn:microsoft.com/office/officeart/2005/8/layout/vList4"/>
    <dgm:cxn modelId="{56774DED-435B-4505-9E53-505BE3D9ACE7}" type="presOf" srcId="{B528E56C-6ED0-419B-B1C6-2C40042B5283}" destId="{896619F1-9964-4238-9D4B-6E304C74E8FF}" srcOrd="0" destOrd="1" presId="urn:microsoft.com/office/officeart/2005/8/layout/vList4"/>
    <dgm:cxn modelId="{D9842B28-5E0E-47D2-AD42-A71F76DC9062}" srcId="{053D1F8F-7EDC-402D-96FF-9F1D127D94D8}" destId="{B528E56C-6ED0-419B-B1C6-2C40042B5283}" srcOrd="0" destOrd="0" parTransId="{1B0C7D16-7E1C-4874-962B-5981A02625F3}" sibTransId="{6FC0D377-70B6-4B6A-94A2-09B0EDFCA27F}"/>
    <dgm:cxn modelId="{B089E555-23C1-425B-8700-7446DDE14702}" srcId="{7165161D-C88B-4524-98BF-706DD8308DE7}" destId="{053D1F8F-7EDC-402D-96FF-9F1D127D94D8}" srcOrd="5" destOrd="0" parTransId="{323D2573-326D-4220-A1A6-BA782BCA4419}" sibTransId="{774231A7-EE49-41F2-AA8F-31D1F99CDDB8}"/>
    <dgm:cxn modelId="{D04C421D-2853-4BEA-A85B-9BC69A6DD562}" type="presOf" srcId="{65339188-D3C2-46D7-A03F-D4195A3C4DD9}" destId="{C5702E1D-A22E-4F9D-853D-7D725637721E}" srcOrd="0" destOrd="0" presId="urn:microsoft.com/office/officeart/2005/8/layout/vList4"/>
    <dgm:cxn modelId="{68494D13-C464-4EF9-A6A8-2AABD5583A55}" srcId="{A7BADCB0-8DF6-4C63-8615-4C3B4CCEF524}" destId="{A62277B2-51AC-4E48-B456-CE8EBA9430A7}" srcOrd="0" destOrd="0" parTransId="{04F8C171-B2D0-47C4-AB28-1AB106FF0255}" sibTransId="{E7F48073-5164-44D3-A5A8-EFDC2E6D41D9}"/>
    <dgm:cxn modelId="{393DD2E4-06CE-4DB7-9226-08CA0EF954C5}" type="presOf" srcId="{A7BADCB0-8DF6-4C63-8615-4C3B4CCEF524}" destId="{F0FCBFBC-AF6C-46C4-90B3-7ABD5702814A}" srcOrd="1" destOrd="0" presId="urn:microsoft.com/office/officeart/2005/8/layout/vList4"/>
    <dgm:cxn modelId="{251647CA-4C9B-4B7C-9219-1CBE53C09303}" type="presOf" srcId="{7165161D-C88B-4524-98BF-706DD8308DE7}" destId="{A7058929-0DAD-44FE-B844-EAD855963777}" srcOrd="0" destOrd="0" presId="urn:microsoft.com/office/officeart/2005/8/layout/vList4"/>
    <dgm:cxn modelId="{94C890E2-F6B4-4D47-B9EA-4E211DEDD863}" type="presOf" srcId="{053D1F8F-7EDC-402D-96FF-9F1D127D94D8}" destId="{896619F1-9964-4238-9D4B-6E304C74E8FF}" srcOrd="0" destOrd="0" presId="urn:microsoft.com/office/officeart/2005/8/layout/vList4"/>
    <dgm:cxn modelId="{9E5D5E45-1BC0-416E-ACB7-E5090D673AFF}" type="presOf" srcId="{28215819-08D3-4E22-B8A6-639D4AF5027A}" destId="{62E5D9AA-9CB2-4FD6-84A5-825E83E40BB5}" srcOrd="1" destOrd="0" presId="urn:microsoft.com/office/officeart/2005/8/layout/vList4"/>
    <dgm:cxn modelId="{2A929645-67F6-40F9-AF2D-A7DA8704BEE8}" type="presOf" srcId="{69BE85B0-21A1-4548-A392-A2C5FFE57A1A}" destId="{0F22946A-0476-49AC-8023-FAE5001DE62F}" srcOrd="1" destOrd="1" presId="urn:microsoft.com/office/officeart/2005/8/layout/vList4"/>
    <dgm:cxn modelId="{24166899-CB1E-47FD-B6A7-84A6CB40602F}" srcId="{7165161D-C88B-4524-98BF-706DD8308DE7}" destId="{3A019DB4-63B1-44E4-A187-A0671E046480}" srcOrd="0" destOrd="0" parTransId="{27BB6849-A4BE-4393-900A-269626A87F7B}" sibTransId="{5F5909BA-8E1B-4292-81DA-B8C4E01BEFFA}"/>
    <dgm:cxn modelId="{9FAAFB86-A4D0-49F1-93C1-437E7D997710}" type="presOf" srcId="{A62277B2-51AC-4E48-B456-CE8EBA9430A7}" destId="{F0FCBFBC-AF6C-46C4-90B3-7ABD5702814A}" srcOrd="1" destOrd="1" presId="urn:microsoft.com/office/officeart/2005/8/layout/vList4"/>
    <dgm:cxn modelId="{A6AE7EA3-97C5-43B4-B888-CF910855022B}" srcId="{7165161D-C88B-4524-98BF-706DD8308DE7}" destId="{28215819-08D3-4E22-B8A6-639D4AF5027A}" srcOrd="1" destOrd="0" parTransId="{56DCA267-67D8-4587-A0D0-B4595192C90D}" sibTransId="{34D0D270-2C53-416C-8D5A-9A86930934CC}"/>
    <dgm:cxn modelId="{C169ABF6-2C3B-41BA-8343-3F3AF474F168}" type="presOf" srcId="{3A64F6B0-966F-4EBA-A3AD-C1FC947C605C}" destId="{8159A015-24A3-4C31-BEAF-2EC85613872E}" srcOrd="0" destOrd="1" presId="urn:microsoft.com/office/officeart/2005/8/layout/vList4"/>
    <dgm:cxn modelId="{C6E3CC6B-C66F-45DF-B9A0-CDE26A5D0404}" type="presOf" srcId="{B528E56C-6ED0-419B-B1C6-2C40042B5283}" destId="{2E6406E4-9B95-437B-BC5C-C2D6EB60258C}" srcOrd="1" destOrd="1" presId="urn:microsoft.com/office/officeart/2005/8/layout/vList4"/>
    <dgm:cxn modelId="{8DFA22D8-3572-4925-9D67-52C242EFD2ED}" srcId="{7165161D-C88B-4524-98BF-706DD8308DE7}" destId="{091AAA71-E2C6-471E-958A-7EE508EE1B7D}" srcOrd="3" destOrd="0" parTransId="{4E43A7D0-BE06-4513-9089-32FA8A3B9993}" sibTransId="{8D996E84-B3A9-438F-828A-8CFD846066CB}"/>
    <dgm:cxn modelId="{98D65C19-AD15-4A58-B17D-938C791F39ED}" srcId="{3A019DB4-63B1-44E4-A187-A0671E046480}" destId="{3A64F6B0-966F-4EBA-A3AD-C1FC947C605C}" srcOrd="0" destOrd="0" parTransId="{28878216-72FC-47D5-9376-9A1CEB84D541}" sibTransId="{FEEF796D-A6B5-47BF-ACDE-A55561687BF7}"/>
    <dgm:cxn modelId="{ABDDB435-44C0-4DF7-BF18-A6D8D17C90FD}" type="presOf" srcId="{3A019DB4-63B1-44E4-A187-A0671E046480}" destId="{8159A015-24A3-4C31-BEAF-2EC85613872E}" srcOrd="0" destOrd="0" presId="urn:microsoft.com/office/officeart/2005/8/layout/vList4"/>
    <dgm:cxn modelId="{AE112E6C-85B1-478E-AD9D-D34FBB3E04AE}" type="presOf" srcId="{4F3729E1-2DCA-49CA-A337-256A72BFC282}" destId="{793D75AE-AC90-4D0A-88CA-31E31C4C96DE}" srcOrd="0" destOrd="2" presId="urn:microsoft.com/office/officeart/2005/8/layout/vList4"/>
    <dgm:cxn modelId="{C20D349D-FCD7-47EC-B648-62165190E9CC}" type="presOf" srcId="{053D1F8F-7EDC-402D-96FF-9F1D127D94D8}" destId="{2E6406E4-9B95-437B-BC5C-C2D6EB60258C}" srcOrd="1" destOrd="0" presId="urn:microsoft.com/office/officeart/2005/8/layout/vList4"/>
    <dgm:cxn modelId="{FE970D05-2FE2-4230-A006-829BB009058B}" type="presOf" srcId="{1B692F6E-54F8-4999-86BC-6B4C4825810F}" destId="{7285B20B-394E-478E-8607-128E1C2CC3EC}" srcOrd="0" destOrd="1" presId="urn:microsoft.com/office/officeart/2005/8/layout/vList4"/>
    <dgm:cxn modelId="{01C7A5E2-A93F-4808-8A31-9D7203C2D348}" type="presParOf" srcId="{A7058929-0DAD-44FE-B844-EAD855963777}" destId="{9C7F2B97-8896-4208-B6AC-F2E610AC8904}" srcOrd="0" destOrd="0" presId="urn:microsoft.com/office/officeart/2005/8/layout/vList4"/>
    <dgm:cxn modelId="{864FB097-09F3-486A-B5E9-68E27C05A9C7}" type="presParOf" srcId="{9C7F2B97-8896-4208-B6AC-F2E610AC8904}" destId="{8159A015-24A3-4C31-BEAF-2EC85613872E}" srcOrd="0" destOrd="0" presId="urn:microsoft.com/office/officeart/2005/8/layout/vList4"/>
    <dgm:cxn modelId="{FF9EF5FF-A7E9-45D9-A913-77047A5D4DB6}" type="presParOf" srcId="{9C7F2B97-8896-4208-B6AC-F2E610AC8904}" destId="{515833B1-1642-4035-8343-A10318DC1F1F}" srcOrd="1" destOrd="0" presId="urn:microsoft.com/office/officeart/2005/8/layout/vList4"/>
    <dgm:cxn modelId="{970F985F-0CFF-46D0-AD6D-B8F76CD91BA5}" type="presParOf" srcId="{9C7F2B97-8896-4208-B6AC-F2E610AC8904}" destId="{6EEF157C-5510-4D99-B542-CA3E3DC1D473}" srcOrd="2" destOrd="0" presId="urn:microsoft.com/office/officeart/2005/8/layout/vList4"/>
    <dgm:cxn modelId="{55627629-BE7B-42E4-ACE3-DDE0FFC8962A}" type="presParOf" srcId="{A7058929-0DAD-44FE-B844-EAD855963777}" destId="{CAA0263A-A39E-4093-84F2-138319FF75E1}" srcOrd="1" destOrd="0" presId="urn:microsoft.com/office/officeart/2005/8/layout/vList4"/>
    <dgm:cxn modelId="{8C72683B-EC23-41FB-8337-3F73132CD35E}" type="presParOf" srcId="{A7058929-0DAD-44FE-B844-EAD855963777}" destId="{D4193D95-DCF9-4B04-9378-26414518A48C}" srcOrd="2" destOrd="0" presId="urn:microsoft.com/office/officeart/2005/8/layout/vList4"/>
    <dgm:cxn modelId="{1402072B-CE46-488A-AE51-66A13B740F3C}" type="presParOf" srcId="{D4193D95-DCF9-4B04-9378-26414518A48C}" destId="{7BF3728E-3143-4D08-ACF4-055C5F78D326}" srcOrd="0" destOrd="0" presId="urn:microsoft.com/office/officeart/2005/8/layout/vList4"/>
    <dgm:cxn modelId="{20BB7A9B-9EBC-4BD1-8716-6C767056C092}" type="presParOf" srcId="{D4193D95-DCF9-4B04-9378-26414518A48C}" destId="{129C4F38-890E-4B67-9F6E-3ACE9269F9B0}" srcOrd="1" destOrd="0" presId="urn:microsoft.com/office/officeart/2005/8/layout/vList4"/>
    <dgm:cxn modelId="{B996FE4A-2E23-4606-BC93-5B12ECB1A21E}" type="presParOf" srcId="{D4193D95-DCF9-4B04-9378-26414518A48C}" destId="{62E5D9AA-9CB2-4FD6-84A5-825E83E40BB5}" srcOrd="2" destOrd="0" presId="urn:microsoft.com/office/officeart/2005/8/layout/vList4"/>
    <dgm:cxn modelId="{316881E7-919E-4F27-9224-1402FD91F910}" type="presParOf" srcId="{A7058929-0DAD-44FE-B844-EAD855963777}" destId="{0AE31043-8D69-4A50-A2CB-1F7F09685F44}" srcOrd="3" destOrd="0" presId="urn:microsoft.com/office/officeart/2005/8/layout/vList4"/>
    <dgm:cxn modelId="{E6A9B9E6-E2EC-41CA-9B8A-AF0505D6CB26}" type="presParOf" srcId="{A7058929-0DAD-44FE-B844-EAD855963777}" destId="{1FB24A2A-5A94-4D34-89B4-563A511ABC94}" srcOrd="4" destOrd="0" presId="urn:microsoft.com/office/officeart/2005/8/layout/vList4"/>
    <dgm:cxn modelId="{CB0065A7-5C6C-4DC7-A026-D3A0627D3CF9}" type="presParOf" srcId="{1FB24A2A-5A94-4D34-89B4-563A511ABC94}" destId="{C5702E1D-A22E-4F9D-853D-7D725637721E}" srcOrd="0" destOrd="0" presId="urn:microsoft.com/office/officeart/2005/8/layout/vList4"/>
    <dgm:cxn modelId="{A854D03E-1A70-4010-AEEF-F235C7E1F132}" type="presParOf" srcId="{1FB24A2A-5A94-4D34-89B4-563A511ABC94}" destId="{0BECB43E-917C-4944-8FD8-32FE90F29AD2}" srcOrd="1" destOrd="0" presId="urn:microsoft.com/office/officeart/2005/8/layout/vList4"/>
    <dgm:cxn modelId="{C4B02B1A-45D3-4A51-A105-7123EDA16A58}" type="presParOf" srcId="{1FB24A2A-5A94-4D34-89B4-563A511ABC94}" destId="{0F22946A-0476-49AC-8023-FAE5001DE62F}" srcOrd="2" destOrd="0" presId="urn:microsoft.com/office/officeart/2005/8/layout/vList4"/>
    <dgm:cxn modelId="{2A2177DE-F67C-41AB-81F9-E1C612A8D60C}" type="presParOf" srcId="{A7058929-0DAD-44FE-B844-EAD855963777}" destId="{432C853D-9896-430E-B927-B8E30EAD5F4C}" srcOrd="5" destOrd="0" presId="urn:microsoft.com/office/officeart/2005/8/layout/vList4"/>
    <dgm:cxn modelId="{D7E7B65F-2589-45D5-A748-53E876E6CD11}" type="presParOf" srcId="{A7058929-0DAD-44FE-B844-EAD855963777}" destId="{0701F3B2-E4FE-4B23-8199-A04D80B3F3ED}" srcOrd="6" destOrd="0" presId="urn:microsoft.com/office/officeart/2005/8/layout/vList4"/>
    <dgm:cxn modelId="{D0D2EDF6-0FCC-449A-B0F3-1495B1B329DF}" type="presParOf" srcId="{0701F3B2-E4FE-4B23-8199-A04D80B3F3ED}" destId="{7285B20B-394E-478E-8607-128E1C2CC3EC}" srcOrd="0" destOrd="0" presId="urn:microsoft.com/office/officeart/2005/8/layout/vList4"/>
    <dgm:cxn modelId="{027289DA-DA2B-4313-8902-B3677B411471}" type="presParOf" srcId="{0701F3B2-E4FE-4B23-8199-A04D80B3F3ED}" destId="{19421DC7-6A0D-4524-99D1-9D46D67CA893}" srcOrd="1" destOrd="0" presId="urn:microsoft.com/office/officeart/2005/8/layout/vList4"/>
    <dgm:cxn modelId="{41FB76B2-76EB-4AB4-A5EC-094D6738192B}" type="presParOf" srcId="{0701F3B2-E4FE-4B23-8199-A04D80B3F3ED}" destId="{71EEF57B-6F23-4248-BC19-9D33D30F93DE}" srcOrd="2" destOrd="0" presId="urn:microsoft.com/office/officeart/2005/8/layout/vList4"/>
    <dgm:cxn modelId="{7EDA2649-220C-4C56-8995-4EE826B26C54}" type="presParOf" srcId="{A7058929-0DAD-44FE-B844-EAD855963777}" destId="{94563EF2-BCBB-4094-8290-3A9188A6E788}" srcOrd="7" destOrd="0" presId="urn:microsoft.com/office/officeart/2005/8/layout/vList4"/>
    <dgm:cxn modelId="{A9A53EEB-2DB1-4A1B-B616-323323F75327}" type="presParOf" srcId="{A7058929-0DAD-44FE-B844-EAD855963777}" destId="{22A57806-71BF-4D5C-B397-975C2D6B9871}" srcOrd="8" destOrd="0" presId="urn:microsoft.com/office/officeart/2005/8/layout/vList4"/>
    <dgm:cxn modelId="{608516B7-BDB1-484C-839E-A00A8B57DAE5}" type="presParOf" srcId="{22A57806-71BF-4D5C-B397-975C2D6B9871}" destId="{793D75AE-AC90-4D0A-88CA-31E31C4C96DE}" srcOrd="0" destOrd="0" presId="urn:microsoft.com/office/officeart/2005/8/layout/vList4"/>
    <dgm:cxn modelId="{1DDAFA4E-E8C3-416F-9017-179EDB83F0BB}" type="presParOf" srcId="{22A57806-71BF-4D5C-B397-975C2D6B9871}" destId="{9B94A358-EA39-46AA-8752-88A49C16E786}" srcOrd="1" destOrd="0" presId="urn:microsoft.com/office/officeart/2005/8/layout/vList4"/>
    <dgm:cxn modelId="{B178D251-356D-4577-8007-CF4DCAC3CDA7}" type="presParOf" srcId="{22A57806-71BF-4D5C-B397-975C2D6B9871}" destId="{F0FCBFBC-AF6C-46C4-90B3-7ABD5702814A}" srcOrd="2" destOrd="0" presId="urn:microsoft.com/office/officeart/2005/8/layout/vList4"/>
    <dgm:cxn modelId="{A3B6D222-9306-4CE8-8A94-B87794F6BEFF}" type="presParOf" srcId="{A7058929-0DAD-44FE-B844-EAD855963777}" destId="{A62A0555-05F1-4E91-86A4-D771CD26F41B}" srcOrd="9" destOrd="0" presId="urn:microsoft.com/office/officeart/2005/8/layout/vList4"/>
    <dgm:cxn modelId="{C62ABA17-4FF1-40E5-BDC5-0E61D9BC2680}" type="presParOf" srcId="{A7058929-0DAD-44FE-B844-EAD855963777}" destId="{5F8E08C4-F66C-47A1-9C0F-BB36932D1B91}" srcOrd="10" destOrd="0" presId="urn:microsoft.com/office/officeart/2005/8/layout/vList4"/>
    <dgm:cxn modelId="{1F80E369-37E8-4162-951C-886E07820A5B}" type="presParOf" srcId="{5F8E08C4-F66C-47A1-9C0F-BB36932D1B91}" destId="{896619F1-9964-4238-9D4B-6E304C74E8FF}" srcOrd="0" destOrd="0" presId="urn:microsoft.com/office/officeart/2005/8/layout/vList4"/>
    <dgm:cxn modelId="{CCC32BAB-9BE4-4110-B816-3826BFE77496}" type="presParOf" srcId="{5F8E08C4-F66C-47A1-9C0F-BB36932D1B91}" destId="{143E873A-D833-4950-AF40-9C9D99B1C26D}" srcOrd="1" destOrd="0" presId="urn:microsoft.com/office/officeart/2005/8/layout/vList4"/>
    <dgm:cxn modelId="{5ACF3C78-7929-4323-9D57-EEA2DEF1B2B0}" type="presParOf" srcId="{5F8E08C4-F66C-47A1-9C0F-BB36932D1B91}" destId="{2E6406E4-9B95-437B-BC5C-C2D6EB60258C}"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56702A97-F290-4D3E-8140-B4CB5AC8846E}" type="doc">
      <dgm:prSet loTypeId="urn:microsoft.com/office/officeart/2005/8/layout/hList6" loCatId="list" qsTypeId="urn:microsoft.com/office/officeart/2005/8/quickstyle/3d3" qsCatId="3D" csTypeId="urn:microsoft.com/office/officeart/2005/8/colors/accent2_2" csCatId="accent2" phldr="1"/>
      <dgm:spPr/>
      <dgm:t>
        <a:bodyPr/>
        <a:lstStyle/>
        <a:p>
          <a:endParaRPr lang="es-EC"/>
        </a:p>
      </dgm:t>
    </dgm:pt>
    <dgm:pt modelId="{D2FC4775-0C53-4A70-AE5E-733CABF9C4EE}">
      <dgm:prSet phldrT="[Texto]"/>
      <dgm:spPr/>
      <dgm:t>
        <a:bodyPr/>
        <a:lstStyle/>
        <a:p>
          <a:r>
            <a:rPr lang="es-EC" dirty="0" smtClean="0"/>
            <a:t>Adam Smith</a:t>
          </a:r>
          <a:endParaRPr lang="es-EC" dirty="0"/>
        </a:p>
      </dgm:t>
    </dgm:pt>
    <dgm:pt modelId="{B97CB8E8-BEC2-4D8C-A067-2FD5FCA7A53A}" type="parTrans" cxnId="{68A0FB7C-400D-44C6-B2CC-C8A4AA7F4A3E}">
      <dgm:prSet/>
      <dgm:spPr/>
      <dgm:t>
        <a:bodyPr/>
        <a:lstStyle/>
        <a:p>
          <a:endParaRPr lang="es-EC"/>
        </a:p>
      </dgm:t>
    </dgm:pt>
    <dgm:pt modelId="{F75620B5-B667-425E-A273-E5B3D5CA2B6B}" type="sibTrans" cxnId="{68A0FB7C-400D-44C6-B2CC-C8A4AA7F4A3E}">
      <dgm:prSet/>
      <dgm:spPr/>
      <dgm:t>
        <a:bodyPr/>
        <a:lstStyle/>
        <a:p>
          <a:endParaRPr lang="es-EC"/>
        </a:p>
      </dgm:t>
    </dgm:pt>
    <dgm:pt modelId="{696D834D-7D6C-4366-856E-F30A3293F2FC}">
      <dgm:prSet phldrT="[Texto]"/>
      <dgm:spPr/>
      <dgm:t>
        <a:bodyPr/>
        <a:lstStyle/>
        <a:p>
          <a:r>
            <a:rPr lang="es-EC" dirty="0" smtClean="0"/>
            <a:t>Determinado por proporción de la cantidad presente y la demanda que pagará el precio natural</a:t>
          </a:r>
          <a:endParaRPr lang="es-EC" dirty="0"/>
        </a:p>
      </dgm:t>
    </dgm:pt>
    <dgm:pt modelId="{E530F36F-11DC-4065-B234-B112EAA58F3E}" type="parTrans" cxnId="{0E21C95C-2D1C-4C6F-B038-70AAF6B81E7B}">
      <dgm:prSet/>
      <dgm:spPr/>
      <dgm:t>
        <a:bodyPr/>
        <a:lstStyle/>
        <a:p>
          <a:endParaRPr lang="es-EC"/>
        </a:p>
      </dgm:t>
    </dgm:pt>
    <dgm:pt modelId="{A10802C8-2349-4BBA-801F-8445561E25CF}" type="sibTrans" cxnId="{0E21C95C-2D1C-4C6F-B038-70AAF6B81E7B}">
      <dgm:prSet/>
      <dgm:spPr/>
      <dgm:t>
        <a:bodyPr/>
        <a:lstStyle/>
        <a:p>
          <a:endParaRPr lang="es-EC"/>
        </a:p>
      </dgm:t>
    </dgm:pt>
    <dgm:pt modelId="{4EBC4E3E-F2B0-41C8-9CB4-706139FBE018}">
      <dgm:prSet phldrT="[Texto]"/>
      <dgm:spPr/>
      <dgm:t>
        <a:bodyPr/>
        <a:lstStyle/>
        <a:p>
          <a:r>
            <a:rPr lang="es-EC" dirty="0" smtClean="0"/>
            <a:t>David Ricardo</a:t>
          </a:r>
          <a:endParaRPr lang="es-EC" dirty="0"/>
        </a:p>
      </dgm:t>
    </dgm:pt>
    <dgm:pt modelId="{729DBBE7-19F7-4E22-B49A-5F27CCB0D425}" type="parTrans" cxnId="{0895A816-1EF8-45A2-98C3-6B9744D503E3}">
      <dgm:prSet/>
      <dgm:spPr/>
      <dgm:t>
        <a:bodyPr/>
        <a:lstStyle/>
        <a:p>
          <a:endParaRPr lang="es-EC"/>
        </a:p>
      </dgm:t>
    </dgm:pt>
    <dgm:pt modelId="{E968014F-D388-41AE-8209-BEFE1A7D7290}" type="sibTrans" cxnId="{0895A816-1EF8-45A2-98C3-6B9744D503E3}">
      <dgm:prSet/>
      <dgm:spPr/>
      <dgm:t>
        <a:bodyPr/>
        <a:lstStyle/>
        <a:p>
          <a:endParaRPr lang="es-EC"/>
        </a:p>
      </dgm:t>
    </dgm:pt>
    <dgm:pt modelId="{8C003B93-FF2B-4A2A-A91F-E3380F349F1A}">
      <dgm:prSet phldrT="[Texto]"/>
      <dgm:spPr/>
      <dgm:t>
        <a:bodyPr/>
        <a:lstStyle/>
        <a:p>
          <a:r>
            <a:rPr lang="es-EC" dirty="0" smtClean="0"/>
            <a:t>Valor de cambio de los bienes seria proporcional al trabajo empleado en su producción</a:t>
          </a:r>
          <a:endParaRPr lang="es-EC" dirty="0"/>
        </a:p>
      </dgm:t>
    </dgm:pt>
    <dgm:pt modelId="{BEF1E249-6925-4B37-B216-60499BF2753D}" type="parTrans" cxnId="{4D4102D2-50F0-42BF-BC62-195353A2E023}">
      <dgm:prSet/>
      <dgm:spPr/>
      <dgm:t>
        <a:bodyPr/>
        <a:lstStyle/>
        <a:p>
          <a:endParaRPr lang="es-EC"/>
        </a:p>
      </dgm:t>
    </dgm:pt>
    <dgm:pt modelId="{EF4788BA-03EA-4F1D-A1D6-EA1C9130D6C7}" type="sibTrans" cxnId="{4D4102D2-50F0-42BF-BC62-195353A2E023}">
      <dgm:prSet/>
      <dgm:spPr/>
      <dgm:t>
        <a:bodyPr/>
        <a:lstStyle/>
        <a:p>
          <a:endParaRPr lang="es-EC"/>
        </a:p>
      </dgm:t>
    </dgm:pt>
    <dgm:pt modelId="{39676EB8-D575-40BC-B451-4010F0C30360}">
      <dgm:prSet phldrT="[Texto]"/>
      <dgm:spPr/>
      <dgm:t>
        <a:bodyPr/>
        <a:lstStyle/>
        <a:p>
          <a:r>
            <a:rPr lang="es-EC" smtClean="0"/>
            <a:t>Begoña Blasco</a:t>
          </a:r>
          <a:endParaRPr lang="es-EC" dirty="0"/>
        </a:p>
      </dgm:t>
    </dgm:pt>
    <dgm:pt modelId="{1FEE8254-18C3-4455-B3ED-594B288CB11B}" type="parTrans" cxnId="{A3A906EB-1649-47B0-837A-10118329738B}">
      <dgm:prSet/>
      <dgm:spPr/>
      <dgm:t>
        <a:bodyPr/>
        <a:lstStyle/>
        <a:p>
          <a:endParaRPr lang="es-EC"/>
        </a:p>
      </dgm:t>
    </dgm:pt>
    <dgm:pt modelId="{16B68370-EF92-4F1B-8C34-B965ABBF0610}" type="sibTrans" cxnId="{A3A906EB-1649-47B0-837A-10118329738B}">
      <dgm:prSet/>
      <dgm:spPr/>
      <dgm:t>
        <a:bodyPr/>
        <a:lstStyle/>
        <a:p>
          <a:endParaRPr lang="es-EC"/>
        </a:p>
      </dgm:t>
    </dgm:pt>
    <dgm:pt modelId="{97E1DB1E-5AF4-40DE-A433-8B9DAC0884A1}">
      <dgm:prSet phldrT="[Texto]"/>
      <dgm:spPr/>
      <dgm:t>
        <a:bodyPr/>
        <a:lstStyle/>
        <a:p>
          <a:r>
            <a:rPr lang="es-EC" smtClean="0"/>
            <a:t>Único y es el valor que vacía el mercado</a:t>
          </a:r>
          <a:endParaRPr lang="es-EC" dirty="0"/>
        </a:p>
      </dgm:t>
    </dgm:pt>
    <dgm:pt modelId="{87C25583-A862-457C-A676-AF2654ABF3E1}" type="parTrans" cxnId="{BC123D2E-29B1-45A0-AEA6-C55431A4A356}">
      <dgm:prSet/>
      <dgm:spPr/>
      <dgm:t>
        <a:bodyPr/>
        <a:lstStyle/>
        <a:p>
          <a:endParaRPr lang="es-EC"/>
        </a:p>
      </dgm:t>
    </dgm:pt>
    <dgm:pt modelId="{EED73443-C1EE-43ED-9DF6-4D9E51434E49}" type="sibTrans" cxnId="{BC123D2E-29B1-45A0-AEA6-C55431A4A356}">
      <dgm:prSet/>
      <dgm:spPr/>
      <dgm:t>
        <a:bodyPr/>
        <a:lstStyle/>
        <a:p>
          <a:endParaRPr lang="es-EC"/>
        </a:p>
      </dgm:t>
    </dgm:pt>
    <dgm:pt modelId="{C781F827-E617-4D44-B052-37F3C7ED7C8F}" type="pres">
      <dgm:prSet presAssocID="{56702A97-F290-4D3E-8140-B4CB5AC8846E}" presName="Name0" presStyleCnt="0">
        <dgm:presLayoutVars>
          <dgm:dir/>
          <dgm:resizeHandles val="exact"/>
        </dgm:presLayoutVars>
      </dgm:prSet>
      <dgm:spPr/>
      <dgm:t>
        <a:bodyPr/>
        <a:lstStyle/>
        <a:p>
          <a:endParaRPr lang="es-EC"/>
        </a:p>
      </dgm:t>
    </dgm:pt>
    <dgm:pt modelId="{0AE65B7D-677A-4570-B3E3-11C1C631356D}" type="pres">
      <dgm:prSet presAssocID="{D2FC4775-0C53-4A70-AE5E-733CABF9C4EE}" presName="node" presStyleLbl="node1" presStyleIdx="0" presStyleCnt="3">
        <dgm:presLayoutVars>
          <dgm:bulletEnabled val="1"/>
        </dgm:presLayoutVars>
      </dgm:prSet>
      <dgm:spPr/>
      <dgm:t>
        <a:bodyPr/>
        <a:lstStyle/>
        <a:p>
          <a:endParaRPr lang="es-EC"/>
        </a:p>
      </dgm:t>
    </dgm:pt>
    <dgm:pt modelId="{68C1BD47-A0A2-41BB-866C-1CDECD08FB5F}" type="pres">
      <dgm:prSet presAssocID="{F75620B5-B667-425E-A273-E5B3D5CA2B6B}" presName="sibTrans" presStyleCnt="0"/>
      <dgm:spPr/>
      <dgm:t>
        <a:bodyPr/>
        <a:lstStyle/>
        <a:p>
          <a:endParaRPr lang="es-EC"/>
        </a:p>
      </dgm:t>
    </dgm:pt>
    <dgm:pt modelId="{C689279A-A8FE-40F5-B1DD-C4E429055F72}" type="pres">
      <dgm:prSet presAssocID="{4EBC4E3E-F2B0-41C8-9CB4-706139FBE018}" presName="node" presStyleLbl="node1" presStyleIdx="1" presStyleCnt="3">
        <dgm:presLayoutVars>
          <dgm:bulletEnabled val="1"/>
        </dgm:presLayoutVars>
      </dgm:prSet>
      <dgm:spPr/>
      <dgm:t>
        <a:bodyPr/>
        <a:lstStyle/>
        <a:p>
          <a:endParaRPr lang="es-EC"/>
        </a:p>
      </dgm:t>
    </dgm:pt>
    <dgm:pt modelId="{8E649FFF-226D-4DC1-AFBA-F708CAF3EEFD}" type="pres">
      <dgm:prSet presAssocID="{E968014F-D388-41AE-8209-BEFE1A7D7290}" presName="sibTrans" presStyleCnt="0"/>
      <dgm:spPr/>
      <dgm:t>
        <a:bodyPr/>
        <a:lstStyle/>
        <a:p>
          <a:endParaRPr lang="es-EC"/>
        </a:p>
      </dgm:t>
    </dgm:pt>
    <dgm:pt modelId="{A2645E88-FCDD-4775-B95B-FCFA068B1973}" type="pres">
      <dgm:prSet presAssocID="{39676EB8-D575-40BC-B451-4010F0C30360}" presName="node" presStyleLbl="node1" presStyleIdx="2" presStyleCnt="3" custLinFactNeighborX="514">
        <dgm:presLayoutVars>
          <dgm:bulletEnabled val="1"/>
        </dgm:presLayoutVars>
      </dgm:prSet>
      <dgm:spPr/>
      <dgm:t>
        <a:bodyPr/>
        <a:lstStyle/>
        <a:p>
          <a:endParaRPr lang="es-EC"/>
        </a:p>
      </dgm:t>
    </dgm:pt>
  </dgm:ptLst>
  <dgm:cxnLst>
    <dgm:cxn modelId="{47CCD68B-B23C-4AE3-9BC1-1A147437B545}" type="presOf" srcId="{4EBC4E3E-F2B0-41C8-9CB4-706139FBE018}" destId="{C689279A-A8FE-40F5-B1DD-C4E429055F72}" srcOrd="0" destOrd="0" presId="urn:microsoft.com/office/officeart/2005/8/layout/hList6"/>
    <dgm:cxn modelId="{0895A816-1EF8-45A2-98C3-6B9744D503E3}" srcId="{56702A97-F290-4D3E-8140-B4CB5AC8846E}" destId="{4EBC4E3E-F2B0-41C8-9CB4-706139FBE018}" srcOrd="1" destOrd="0" parTransId="{729DBBE7-19F7-4E22-B49A-5F27CCB0D425}" sibTransId="{E968014F-D388-41AE-8209-BEFE1A7D7290}"/>
    <dgm:cxn modelId="{214EC88D-652E-4340-B996-0BE8CB7B3E21}" type="presOf" srcId="{39676EB8-D575-40BC-B451-4010F0C30360}" destId="{A2645E88-FCDD-4775-B95B-FCFA068B1973}" srcOrd="0" destOrd="0" presId="urn:microsoft.com/office/officeart/2005/8/layout/hList6"/>
    <dgm:cxn modelId="{DEFE3A15-65B3-4A0A-A53C-762DBFAF26FB}" type="presOf" srcId="{97E1DB1E-5AF4-40DE-A433-8B9DAC0884A1}" destId="{A2645E88-FCDD-4775-B95B-FCFA068B1973}" srcOrd="0" destOrd="1" presId="urn:microsoft.com/office/officeart/2005/8/layout/hList6"/>
    <dgm:cxn modelId="{A762A5A2-A4C1-4305-BFCF-3AAC3ECD140D}" type="presOf" srcId="{8C003B93-FF2B-4A2A-A91F-E3380F349F1A}" destId="{C689279A-A8FE-40F5-B1DD-C4E429055F72}" srcOrd="0" destOrd="1" presId="urn:microsoft.com/office/officeart/2005/8/layout/hList6"/>
    <dgm:cxn modelId="{0E21C95C-2D1C-4C6F-B038-70AAF6B81E7B}" srcId="{D2FC4775-0C53-4A70-AE5E-733CABF9C4EE}" destId="{696D834D-7D6C-4366-856E-F30A3293F2FC}" srcOrd="0" destOrd="0" parTransId="{E530F36F-11DC-4065-B234-B112EAA58F3E}" sibTransId="{A10802C8-2349-4BBA-801F-8445561E25CF}"/>
    <dgm:cxn modelId="{98ED1F80-C8F2-4180-9CBA-8E47ADB854FF}" type="presOf" srcId="{696D834D-7D6C-4366-856E-F30A3293F2FC}" destId="{0AE65B7D-677A-4570-B3E3-11C1C631356D}" srcOrd="0" destOrd="1" presId="urn:microsoft.com/office/officeart/2005/8/layout/hList6"/>
    <dgm:cxn modelId="{4D4102D2-50F0-42BF-BC62-195353A2E023}" srcId="{4EBC4E3E-F2B0-41C8-9CB4-706139FBE018}" destId="{8C003B93-FF2B-4A2A-A91F-E3380F349F1A}" srcOrd="0" destOrd="0" parTransId="{BEF1E249-6925-4B37-B216-60499BF2753D}" sibTransId="{EF4788BA-03EA-4F1D-A1D6-EA1C9130D6C7}"/>
    <dgm:cxn modelId="{A3A906EB-1649-47B0-837A-10118329738B}" srcId="{56702A97-F290-4D3E-8140-B4CB5AC8846E}" destId="{39676EB8-D575-40BC-B451-4010F0C30360}" srcOrd="2" destOrd="0" parTransId="{1FEE8254-18C3-4455-B3ED-594B288CB11B}" sibTransId="{16B68370-EF92-4F1B-8C34-B965ABBF0610}"/>
    <dgm:cxn modelId="{DB5BC1FB-F0DA-49F4-988E-770B6259A6DE}" type="presOf" srcId="{D2FC4775-0C53-4A70-AE5E-733CABF9C4EE}" destId="{0AE65B7D-677A-4570-B3E3-11C1C631356D}" srcOrd="0" destOrd="0" presId="urn:microsoft.com/office/officeart/2005/8/layout/hList6"/>
    <dgm:cxn modelId="{40F89BA1-F137-4D52-B6D3-9C9DB9FDC6A1}" type="presOf" srcId="{56702A97-F290-4D3E-8140-B4CB5AC8846E}" destId="{C781F827-E617-4D44-B052-37F3C7ED7C8F}" srcOrd="0" destOrd="0" presId="urn:microsoft.com/office/officeart/2005/8/layout/hList6"/>
    <dgm:cxn modelId="{68A0FB7C-400D-44C6-B2CC-C8A4AA7F4A3E}" srcId="{56702A97-F290-4D3E-8140-B4CB5AC8846E}" destId="{D2FC4775-0C53-4A70-AE5E-733CABF9C4EE}" srcOrd="0" destOrd="0" parTransId="{B97CB8E8-BEC2-4D8C-A067-2FD5FCA7A53A}" sibTransId="{F75620B5-B667-425E-A273-E5B3D5CA2B6B}"/>
    <dgm:cxn modelId="{BC123D2E-29B1-45A0-AEA6-C55431A4A356}" srcId="{39676EB8-D575-40BC-B451-4010F0C30360}" destId="{97E1DB1E-5AF4-40DE-A433-8B9DAC0884A1}" srcOrd="0" destOrd="0" parTransId="{87C25583-A862-457C-A676-AF2654ABF3E1}" sibTransId="{EED73443-C1EE-43ED-9DF6-4D9E51434E49}"/>
    <dgm:cxn modelId="{F97AD6C4-3D12-4B16-9402-BAFFA0E41D1B}" type="presParOf" srcId="{C781F827-E617-4D44-B052-37F3C7ED7C8F}" destId="{0AE65B7D-677A-4570-B3E3-11C1C631356D}" srcOrd="0" destOrd="0" presId="urn:microsoft.com/office/officeart/2005/8/layout/hList6"/>
    <dgm:cxn modelId="{FEE78ECD-A47D-4A76-82C1-5490984B2F32}" type="presParOf" srcId="{C781F827-E617-4D44-B052-37F3C7ED7C8F}" destId="{68C1BD47-A0A2-41BB-866C-1CDECD08FB5F}" srcOrd="1" destOrd="0" presId="urn:microsoft.com/office/officeart/2005/8/layout/hList6"/>
    <dgm:cxn modelId="{1ACEA21C-5072-4AE1-8627-7D4AE04A3B53}" type="presParOf" srcId="{C781F827-E617-4D44-B052-37F3C7ED7C8F}" destId="{C689279A-A8FE-40F5-B1DD-C4E429055F72}" srcOrd="2" destOrd="0" presId="urn:microsoft.com/office/officeart/2005/8/layout/hList6"/>
    <dgm:cxn modelId="{BA08D5C5-60A0-4C59-9393-9439C334B2D0}" type="presParOf" srcId="{C781F827-E617-4D44-B052-37F3C7ED7C8F}" destId="{8E649FFF-226D-4DC1-AFBA-F708CAF3EEFD}" srcOrd="3" destOrd="0" presId="urn:microsoft.com/office/officeart/2005/8/layout/hList6"/>
    <dgm:cxn modelId="{806DA0EA-A193-4D5B-A0BF-27331D109B7D}" type="presParOf" srcId="{C781F827-E617-4D44-B052-37F3C7ED7C8F}" destId="{A2645E88-FCDD-4775-B95B-FCFA068B1973}" srcOrd="4" destOrd="0" presId="urn:microsoft.com/office/officeart/2005/8/layout/h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107858A-F753-428B-88F5-1BD6E402E125}" type="doc">
      <dgm:prSet loTypeId="urn:microsoft.com/office/officeart/2005/8/layout/hList7" loCatId="list" qsTypeId="urn:microsoft.com/office/officeart/2005/8/quickstyle/3d3" qsCatId="3D" csTypeId="urn:microsoft.com/office/officeart/2005/8/colors/accent2_3" csCatId="accent2" phldr="1"/>
      <dgm:spPr/>
    </dgm:pt>
    <dgm:pt modelId="{CB46B079-A41F-4293-9289-CC46E7138889}">
      <dgm:prSet phldrT="[Text]"/>
      <dgm:spPr/>
      <dgm:t>
        <a:bodyPr/>
        <a:lstStyle/>
        <a:p>
          <a:r>
            <a:rPr lang="es-EC" dirty="0" smtClean="0"/>
            <a:t>Control financiero</a:t>
          </a:r>
          <a:endParaRPr lang="es-EC" dirty="0"/>
        </a:p>
      </dgm:t>
    </dgm:pt>
    <dgm:pt modelId="{C7E06B4E-9C5F-47C5-93DD-A6965132D41B}" type="parTrans" cxnId="{E2E92A52-79CA-4439-AD6B-C6B8941EDEEF}">
      <dgm:prSet/>
      <dgm:spPr/>
      <dgm:t>
        <a:bodyPr/>
        <a:lstStyle/>
        <a:p>
          <a:endParaRPr lang="es-EC"/>
        </a:p>
      </dgm:t>
    </dgm:pt>
    <dgm:pt modelId="{ECA8D97A-C331-4CDC-95CE-8515E7E6A26F}" type="sibTrans" cxnId="{E2E92A52-79CA-4439-AD6B-C6B8941EDEEF}">
      <dgm:prSet/>
      <dgm:spPr/>
      <dgm:t>
        <a:bodyPr/>
        <a:lstStyle/>
        <a:p>
          <a:endParaRPr lang="es-EC"/>
        </a:p>
      </dgm:t>
    </dgm:pt>
    <dgm:pt modelId="{3C99E169-BA11-4505-8CA6-1368CE399CFD}">
      <dgm:prSet phldrT="[Text]"/>
      <dgm:spPr/>
      <dgm:t>
        <a:bodyPr/>
        <a:lstStyle/>
        <a:p>
          <a:r>
            <a:rPr lang="es-EC" dirty="0" smtClean="0"/>
            <a:t>Gestión adecuada de clientes y ventas</a:t>
          </a:r>
          <a:endParaRPr lang="es-EC" dirty="0"/>
        </a:p>
      </dgm:t>
    </dgm:pt>
    <dgm:pt modelId="{A22AD1CC-A241-439E-86A0-EFA21425D1CF}" type="parTrans" cxnId="{DC83DBB9-D399-4AC0-87E5-90A038145FF9}">
      <dgm:prSet/>
      <dgm:spPr/>
      <dgm:t>
        <a:bodyPr/>
        <a:lstStyle/>
        <a:p>
          <a:endParaRPr lang="es-EC"/>
        </a:p>
      </dgm:t>
    </dgm:pt>
    <dgm:pt modelId="{9B7A7E4E-7547-40C6-B8C3-AC30CF465D85}" type="sibTrans" cxnId="{DC83DBB9-D399-4AC0-87E5-90A038145FF9}">
      <dgm:prSet/>
      <dgm:spPr/>
      <dgm:t>
        <a:bodyPr/>
        <a:lstStyle/>
        <a:p>
          <a:endParaRPr lang="es-EC"/>
        </a:p>
      </dgm:t>
    </dgm:pt>
    <dgm:pt modelId="{3F1AFADF-1026-450C-A35C-8757636DC360}">
      <dgm:prSet phldrT="[Text]"/>
      <dgm:spPr/>
      <dgm:t>
        <a:bodyPr/>
        <a:lstStyle/>
        <a:p>
          <a:r>
            <a:rPr lang="es-EC" dirty="0" smtClean="0"/>
            <a:t>Negociación con proveedores y clientes</a:t>
          </a:r>
          <a:endParaRPr lang="es-EC" dirty="0"/>
        </a:p>
      </dgm:t>
    </dgm:pt>
    <dgm:pt modelId="{97F74A73-2F86-4521-BEDB-8DBE19A63FF2}" type="parTrans" cxnId="{BD58F19F-5807-43DE-9C1E-FD4B6E5F3C25}">
      <dgm:prSet/>
      <dgm:spPr/>
      <dgm:t>
        <a:bodyPr/>
        <a:lstStyle/>
        <a:p>
          <a:endParaRPr lang="es-EC"/>
        </a:p>
      </dgm:t>
    </dgm:pt>
    <dgm:pt modelId="{A3450AB7-E8FA-44AB-A6CF-6B0F26528A76}" type="sibTrans" cxnId="{BD58F19F-5807-43DE-9C1E-FD4B6E5F3C25}">
      <dgm:prSet/>
      <dgm:spPr/>
      <dgm:t>
        <a:bodyPr/>
        <a:lstStyle/>
        <a:p>
          <a:endParaRPr lang="es-EC"/>
        </a:p>
      </dgm:t>
    </dgm:pt>
    <dgm:pt modelId="{725DF5A7-A8B9-4032-87F1-DC44DCD98FF3}">
      <dgm:prSet/>
      <dgm:spPr/>
      <dgm:t>
        <a:bodyPr/>
        <a:lstStyle/>
        <a:p>
          <a:r>
            <a:rPr lang="es-EC" dirty="0" smtClean="0"/>
            <a:t>Gestión eficiente del stock</a:t>
          </a:r>
          <a:endParaRPr lang="es-EC" dirty="0"/>
        </a:p>
      </dgm:t>
    </dgm:pt>
    <dgm:pt modelId="{2951BCED-6220-47A2-B757-EE1AEA8D310F}" type="parTrans" cxnId="{09D13985-7BC1-4E37-8C8B-0C30AC53E267}">
      <dgm:prSet/>
      <dgm:spPr/>
      <dgm:t>
        <a:bodyPr/>
        <a:lstStyle/>
        <a:p>
          <a:endParaRPr lang="es-EC"/>
        </a:p>
      </dgm:t>
    </dgm:pt>
    <dgm:pt modelId="{DFA24C5A-D11D-4846-9329-BF54578A4E03}" type="sibTrans" cxnId="{09D13985-7BC1-4E37-8C8B-0C30AC53E267}">
      <dgm:prSet/>
      <dgm:spPr/>
      <dgm:t>
        <a:bodyPr/>
        <a:lstStyle/>
        <a:p>
          <a:endParaRPr lang="es-EC"/>
        </a:p>
      </dgm:t>
    </dgm:pt>
    <dgm:pt modelId="{6E2E8F06-BE09-4988-9F6C-922E1FA63A11}">
      <dgm:prSet/>
      <dgm:spPr/>
      <dgm:t>
        <a:bodyPr/>
        <a:lstStyle/>
        <a:p>
          <a:r>
            <a:rPr lang="es-EC" dirty="0" smtClean="0"/>
            <a:t>Solicitar créditos a entidades financieras</a:t>
          </a:r>
          <a:endParaRPr lang="es-EC" dirty="0"/>
        </a:p>
      </dgm:t>
    </dgm:pt>
    <dgm:pt modelId="{B946E6B5-C21F-4901-BA38-74FB856A118B}" type="parTrans" cxnId="{FFE209D6-198D-4244-9514-B0E2D8336640}">
      <dgm:prSet/>
      <dgm:spPr/>
      <dgm:t>
        <a:bodyPr/>
        <a:lstStyle/>
        <a:p>
          <a:endParaRPr lang="es-EC"/>
        </a:p>
      </dgm:t>
    </dgm:pt>
    <dgm:pt modelId="{D7BC442B-A024-44BD-B5AB-C8873121A939}" type="sibTrans" cxnId="{FFE209D6-198D-4244-9514-B0E2D8336640}">
      <dgm:prSet/>
      <dgm:spPr/>
      <dgm:t>
        <a:bodyPr/>
        <a:lstStyle/>
        <a:p>
          <a:endParaRPr lang="es-EC"/>
        </a:p>
      </dgm:t>
    </dgm:pt>
    <dgm:pt modelId="{4E27D806-B1F3-493B-A02E-83B94D8BAAF4}">
      <dgm:prSet/>
      <dgm:spPr/>
      <dgm:t>
        <a:bodyPr/>
        <a:lstStyle/>
        <a:p>
          <a:r>
            <a:rPr lang="es-EC" dirty="0" smtClean="0"/>
            <a:t>Disminuir los gastos innecesarios y aumentar las inversiones productivas</a:t>
          </a:r>
          <a:endParaRPr lang="es-EC" dirty="0"/>
        </a:p>
      </dgm:t>
    </dgm:pt>
    <dgm:pt modelId="{D9872FC5-2B3A-4F21-A628-0197E4C96D9C}" type="parTrans" cxnId="{39ABE41C-14C3-403F-A869-9A7EB8873FC0}">
      <dgm:prSet/>
      <dgm:spPr/>
      <dgm:t>
        <a:bodyPr/>
        <a:lstStyle/>
        <a:p>
          <a:endParaRPr lang="es-EC"/>
        </a:p>
      </dgm:t>
    </dgm:pt>
    <dgm:pt modelId="{2BB0D2C2-573C-4CE4-B6F6-7A167213B27F}" type="sibTrans" cxnId="{39ABE41C-14C3-403F-A869-9A7EB8873FC0}">
      <dgm:prSet/>
      <dgm:spPr/>
      <dgm:t>
        <a:bodyPr/>
        <a:lstStyle/>
        <a:p>
          <a:endParaRPr lang="es-EC"/>
        </a:p>
      </dgm:t>
    </dgm:pt>
    <dgm:pt modelId="{0429B537-CFC7-425F-9967-1D03E7AD7C61}" type="pres">
      <dgm:prSet presAssocID="{4107858A-F753-428B-88F5-1BD6E402E125}" presName="Name0" presStyleCnt="0">
        <dgm:presLayoutVars>
          <dgm:dir/>
          <dgm:resizeHandles val="exact"/>
        </dgm:presLayoutVars>
      </dgm:prSet>
      <dgm:spPr/>
    </dgm:pt>
    <dgm:pt modelId="{3F6457E6-03A1-4481-B392-14482AA35EA2}" type="pres">
      <dgm:prSet presAssocID="{4107858A-F753-428B-88F5-1BD6E402E125}" presName="fgShape" presStyleLbl="fgShp" presStyleIdx="0" presStyleCnt="1"/>
      <dgm:spPr/>
    </dgm:pt>
    <dgm:pt modelId="{A282D4D5-DB04-4529-8E0E-63A9582A4F79}" type="pres">
      <dgm:prSet presAssocID="{4107858A-F753-428B-88F5-1BD6E402E125}" presName="linComp" presStyleCnt="0"/>
      <dgm:spPr/>
    </dgm:pt>
    <dgm:pt modelId="{DB7B833E-1CF7-4BC1-A3E7-534855922584}" type="pres">
      <dgm:prSet presAssocID="{CB46B079-A41F-4293-9289-CC46E7138889}" presName="compNode" presStyleCnt="0"/>
      <dgm:spPr/>
    </dgm:pt>
    <dgm:pt modelId="{D7D6FB6A-7D13-46DB-A3B3-D066F0176397}" type="pres">
      <dgm:prSet presAssocID="{CB46B079-A41F-4293-9289-CC46E7138889}" presName="bkgdShape" presStyleLbl="node1" presStyleIdx="0" presStyleCnt="6"/>
      <dgm:spPr/>
      <dgm:t>
        <a:bodyPr/>
        <a:lstStyle/>
        <a:p>
          <a:endParaRPr lang="es-EC"/>
        </a:p>
      </dgm:t>
    </dgm:pt>
    <dgm:pt modelId="{DCC74341-1CE9-4A86-9DF1-04DD02B7D1AB}" type="pres">
      <dgm:prSet presAssocID="{CB46B079-A41F-4293-9289-CC46E7138889}" presName="nodeTx" presStyleLbl="node1" presStyleIdx="0" presStyleCnt="6">
        <dgm:presLayoutVars>
          <dgm:bulletEnabled val="1"/>
        </dgm:presLayoutVars>
      </dgm:prSet>
      <dgm:spPr/>
      <dgm:t>
        <a:bodyPr/>
        <a:lstStyle/>
        <a:p>
          <a:endParaRPr lang="es-EC"/>
        </a:p>
      </dgm:t>
    </dgm:pt>
    <dgm:pt modelId="{84C68897-A0EA-4630-929C-99E31BE1B113}" type="pres">
      <dgm:prSet presAssocID="{CB46B079-A41F-4293-9289-CC46E7138889}" presName="invisiNode" presStyleLbl="node1" presStyleIdx="0" presStyleCnt="6"/>
      <dgm:spPr/>
    </dgm:pt>
    <dgm:pt modelId="{AA04A357-872B-470F-8C00-0EF084F719E5}" type="pres">
      <dgm:prSet presAssocID="{CB46B079-A41F-4293-9289-CC46E7138889}" presName="imagNode" presStyleLbl="fgImgPlace1" presStyleIdx="0" presStyleCnt="6"/>
      <dgm:spPr>
        <a:blipFill rotWithShape="1">
          <a:blip xmlns:r="http://schemas.openxmlformats.org/officeDocument/2006/relationships" r:embed="rId1"/>
          <a:stretch>
            <a:fillRect/>
          </a:stretch>
        </a:blipFill>
      </dgm:spPr>
    </dgm:pt>
    <dgm:pt modelId="{CADB0043-5F95-4C5A-9C1F-8BF001F96A1A}" type="pres">
      <dgm:prSet presAssocID="{ECA8D97A-C331-4CDC-95CE-8515E7E6A26F}" presName="sibTrans" presStyleLbl="sibTrans2D1" presStyleIdx="0" presStyleCnt="0"/>
      <dgm:spPr/>
      <dgm:t>
        <a:bodyPr/>
        <a:lstStyle/>
        <a:p>
          <a:endParaRPr lang="es-EC"/>
        </a:p>
      </dgm:t>
    </dgm:pt>
    <dgm:pt modelId="{7764C082-A164-4FA7-9589-E5BC109E1F3D}" type="pres">
      <dgm:prSet presAssocID="{3C99E169-BA11-4505-8CA6-1368CE399CFD}" presName="compNode" presStyleCnt="0"/>
      <dgm:spPr/>
    </dgm:pt>
    <dgm:pt modelId="{9886B080-2BDE-48B5-8AC5-39F1C924FBBF}" type="pres">
      <dgm:prSet presAssocID="{3C99E169-BA11-4505-8CA6-1368CE399CFD}" presName="bkgdShape" presStyleLbl="node1" presStyleIdx="1" presStyleCnt="6"/>
      <dgm:spPr/>
      <dgm:t>
        <a:bodyPr/>
        <a:lstStyle/>
        <a:p>
          <a:endParaRPr lang="es-EC"/>
        </a:p>
      </dgm:t>
    </dgm:pt>
    <dgm:pt modelId="{2C639DF2-A389-410C-ABF8-C0BC12295BE3}" type="pres">
      <dgm:prSet presAssocID="{3C99E169-BA11-4505-8CA6-1368CE399CFD}" presName="nodeTx" presStyleLbl="node1" presStyleIdx="1" presStyleCnt="6">
        <dgm:presLayoutVars>
          <dgm:bulletEnabled val="1"/>
        </dgm:presLayoutVars>
      </dgm:prSet>
      <dgm:spPr/>
      <dgm:t>
        <a:bodyPr/>
        <a:lstStyle/>
        <a:p>
          <a:endParaRPr lang="es-EC"/>
        </a:p>
      </dgm:t>
    </dgm:pt>
    <dgm:pt modelId="{326CD827-1409-4F68-A173-2EB2A30DAED4}" type="pres">
      <dgm:prSet presAssocID="{3C99E169-BA11-4505-8CA6-1368CE399CFD}" presName="invisiNode" presStyleLbl="node1" presStyleIdx="1" presStyleCnt="6"/>
      <dgm:spPr/>
    </dgm:pt>
    <dgm:pt modelId="{02BE8C7B-123B-4A23-8666-B45A3852C5E3}" type="pres">
      <dgm:prSet presAssocID="{3C99E169-BA11-4505-8CA6-1368CE399CFD}" presName="imagNode" presStyleLbl="fgImgPlace1" presStyleIdx="1" presStyleCnt="6"/>
      <dgm:spPr>
        <a:blipFill rotWithShape="1">
          <a:blip xmlns:r="http://schemas.openxmlformats.org/officeDocument/2006/relationships" r:embed="rId2"/>
          <a:stretch>
            <a:fillRect/>
          </a:stretch>
        </a:blipFill>
      </dgm:spPr>
    </dgm:pt>
    <dgm:pt modelId="{CA1866EC-2CAE-4A34-856E-99940B1854CB}" type="pres">
      <dgm:prSet presAssocID="{9B7A7E4E-7547-40C6-B8C3-AC30CF465D85}" presName="sibTrans" presStyleLbl="sibTrans2D1" presStyleIdx="0" presStyleCnt="0"/>
      <dgm:spPr/>
      <dgm:t>
        <a:bodyPr/>
        <a:lstStyle/>
        <a:p>
          <a:endParaRPr lang="es-EC"/>
        </a:p>
      </dgm:t>
    </dgm:pt>
    <dgm:pt modelId="{3AC7F02D-786C-4455-9096-488CD2ABA61F}" type="pres">
      <dgm:prSet presAssocID="{3F1AFADF-1026-450C-A35C-8757636DC360}" presName="compNode" presStyleCnt="0"/>
      <dgm:spPr/>
    </dgm:pt>
    <dgm:pt modelId="{D07CE30A-5D7F-4D5F-8A4D-9CB490DAFC2E}" type="pres">
      <dgm:prSet presAssocID="{3F1AFADF-1026-450C-A35C-8757636DC360}" presName="bkgdShape" presStyleLbl="node1" presStyleIdx="2" presStyleCnt="6"/>
      <dgm:spPr/>
      <dgm:t>
        <a:bodyPr/>
        <a:lstStyle/>
        <a:p>
          <a:endParaRPr lang="es-EC"/>
        </a:p>
      </dgm:t>
    </dgm:pt>
    <dgm:pt modelId="{10318929-7022-480B-8637-C850D4404E7C}" type="pres">
      <dgm:prSet presAssocID="{3F1AFADF-1026-450C-A35C-8757636DC360}" presName="nodeTx" presStyleLbl="node1" presStyleIdx="2" presStyleCnt="6">
        <dgm:presLayoutVars>
          <dgm:bulletEnabled val="1"/>
        </dgm:presLayoutVars>
      </dgm:prSet>
      <dgm:spPr/>
      <dgm:t>
        <a:bodyPr/>
        <a:lstStyle/>
        <a:p>
          <a:endParaRPr lang="es-EC"/>
        </a:p>
      </dgm:t>
    </dgm:pt>
    <dgm:pt modelId="{31E90825-DF6D-4C6D-8777-27F73AEE7DD4}" type="pres">
      <dgm:prSet presAssocID="{3F1AFADF-1026-450C-A35C-8757636DC360}" presName="invisiNode" presStyleLbl="node1" presStyleIdx="2" presStyleCnt="6"/>
      <dgm:spPr/>
    </dgm:pt>
    <dgm:pt modelId="{9F9B577F-EE10-4243-835A-610AD4BE219E}" type="pres">
      <dgm:prSet presAssocID="{3F1AFADF-1026-450C-A35C-8757636DC360}" presName="imagNode" presStyleLbl="fgImgPlace1" presStyleIdx="2" presStyleCnt="6"/>
      <dgm:spPr>
        <a:blipFill rotWithShape="1">
          <a:blip xmlns:r="http://schemas.openxmlformats.org/officeDocument/2006/relationships" r:embed="rId3"/>
          <a:stretch>
            <a:fillRect/>
          </a:stretch>
        </a:blipFill>
      </dgm:spPr>
    </dgm:pt>
    <dgm:pt modelId="{80C7345B-8F01-44FE-812B-43115128A412}" type="pres">
      <dgm:prSet presAssocID="{A3450AB7-E8FA-44AB-A6CF-6B0F26528A76}" presName="sibTrans" presStyleLbl="sibTrans2D1" presStyleIdx="0" presStyleCnt="0"/>
      <dgm:spPr/>
      <dgm:t>
        <a:bodyPr/>
        <a:lstStyle/>
        <a:p>
          <a:endParaRPr lang="es-EC"/>
        </a:p>
      </dgm:t>
    </dgm:pt>
    <dgm:pt modelId="{AD5F3546-2D78-4F9B-A230-8B60FEA0547A}" type="pres">
      <dgm:prSet presAssocID="{725DF5A7-A8B9-4032-87F1-DC44DCD98FF3}" presName="compNode" presStyleCnt="0"/>
      <dgm:spPr/>
    </dgm:pt>
    <dgm:pt modelId="{E9716F96-F489-4DE8-9096-FF67FC64F03E}" type="pres">
      <dgm:prSet presAssocID="{725DF5A7-A8B9-4032-87F1-DC44DCD98FF3}" presName="bkgdShape" presStyleLbl="node1" presStyleIdx="3" presStyleCnt="6"/>
      <dgm:spPr/>
      <dgm:t>
        <a:bodyPr/>
        <a:lstStyle/>
        <a:p>
          <a:endParaRPr lang="es-EC"/>
        </a:p>
      </dgm:t>
    </dgm:pt>
    <dgm:pt modelId="{C86942E7-79F3-4A66-8418-D9F31AF5C7DD}" type="pres">
      <dgm:prSet presAssocID="{725DF5A7-A8B9-4032-87F1-DC44DCD98FF3}" presName="nodeTx" presStyleLbl="node1" presStyleIdx="3" presStyleCnt="6">
        <dgm:presLayoutVars>
          <dgm:bulletEnabled val="1"/>
        </dgm:presLayoutVars>
      </dgm:prSet>
      <dgm:spPr/>
      <dgm:t>
        <a:bodyPr/>
        <a:lstStyle/>
        <a:p>
          <a:endParaRPr lang="es-EC"/>
        </a:p>
      </dgm:t>
    </dgm:pt>
    <dgm:pt modelId="{BEFB9F31-569F-4A88-96E8-D9AF35D68067}" type="pres">
      <dgm:prSet presAssocID="{725DF5A7-A8B9-4032-87F1-DC44DCD98FF3}" presName="invisiNode" presStyleLbl="node1" presStyleIdx="3" presStyleCnt="6"/>
      <dgm:spPr/>
    </dgm:pt>
    <dgm:pt modelId="{EDB465C0-B5DA-4E47-B387-8D7969619B31}" type="pres">
      <dgm:prSet presAssocID="{725DF5A7-A8B9-4032-87F1-DC44DCD98FF3}" presName="imagNode" presStyleLbl="fgImgPlace1" presStyleIdx="3" presStyleCnt="6"/>
      <dgm:spPr>
        <a:blipFill rotWithShape="1">
          <a:blip xmlns:r="http://schemas.openxmlformats.org/officeDocument/2006/relationships" r:embed="rId4"/>
          <a:stretch>
            <a:fillRect/>
          </a:stretch>
        </a:blipFill>
      </dgm:spPr>
    </dgm:pt>
    <dgm:pt modelId="{F6D3E20B-E528-4EC3-88B1-68C8646602AE}" type="pres">
      <dgm:prSet presAssocID="{DFA24C5A-D11D-4846-9329-BF54578A4E03}" presName="sibTrans" presStyleLbl="sibTrans2D1" presStyleIdx="0" presStyleCnt="0"/>
      <dgm:spPr/>
      <dgm:t>
        <a:bodyPr/>
        <a:lstStyle/>
        <a:p>
          <a:endParaRPr lang="es-EC"/>
        </a:p>
      </dgm:t>
    </dgm:pt>
    <dgm:pt modelId="{8EDF3064-BEA1-4417-B398-D8AACE608524}" type="pres">
      <dgm:prSet presAssocID="{6E2E8F06-BE09-4988-9F6C-922E1FA63A11}" presName="compNode" presStyleCnt="0"/>
      <dgm:spPr/>
    </dgm:pt>
    <dgm:pt modelId="{E986937E-AB64-4406-B8EE-A392D13DC3CF}" type="pres">
      <dgm:prSet presAssocID="{6E2E8F06-BE09-4988-9F6C-922E1FA63A11}" presName="bkgdShape" presStyleLbl="node1" presStyleIdx="4" presStyleCnt="6"/>
      <dgm:spPr/>
      <dgm:t>
        <a:bodyPr/>
        <a:lstStyle/>
        <a:p>
          <a:endParaRPr lang="es-EC"/>
        </a:p>
      </dgm:t>
    </dgm:pt>
    <dgm:pt modelId="{B7F4069E-7080-4721-BD7F-12DCA16710B6}" type="pres">
      <dgm:prSet presAssocID="{6E2E8F06-BE09-4988-9F6C-922E1FA63A11}" presName="nodeTx" presStyleLbl="node1" presStyleIdx="4" presStyleCnt="6">
        <dgm:presLayoutVars>
          <dgm:bulletEnabled val="1"/>
        </dgm:presLayoutVars>
      </dgm:prSet>
      <dgm:spPr/>
      <dgm:t>
        <a:bodyPr/>
        <a:lstStyle/>
        <a:p>
          <a:endParaRPr lang="es-EC"/>
        </a:p>
      </dgm:t>
    </dgm:pt>
    <dgm:pt modelId="{C7D0AA18-C910-404C-BAFF-66DECDD3D56A}" type="pres">
      <dgm:prSet presAssocID="{6E2E8F06-BE09-4988-9F6C-922E1FA63A11}" presName="invisiNode" presStyleLbl="node1" presStyleIdx="4" presStyleCnt="6"/>
      <dgm:spPr/>
    </dgm:pt>
    <dgm:pt modelId="{E49E41FE-7E62-4F81-BEC6-7171C6D17CD7}" type="pres">
      <dgm:prSet presAssocID="{6E2E8F06-BE09-4988-9F6C-922E1FA63A11}" presName="imagNode" presStyleLbl="fgImgPlace1" presStyleIdx="4" presStyleCnt="6"/>
      <dgm:spPr>
        <a:blipFill rotWithShape="1">
          <a:blip xmlns:r="http://schemas.openxmlformats.org/officeDocument/2006/relationships" r:embed="rId5"/>
          <a:stretch>
            <a:fillRect/>
          </a:stretch>
        </a:blipFill>
      </dgm:spPr>
    </dgm:pt>
    <dgm:pt modelId="{CC254ED2-E9B0-4DD3-BCE9-0E75AEFE0F99}" type="pres">
      <dgm:prSet presAssocID="{D7BC442B-A024-44BD-B5AB-C8873121A939}" presName="sibTrans" presStyleLbl="sibTrans2D1" presStyleIdx="0" presStyleCnt="0"/>
      <dgm:spPr/>
      <dgm:t>
        <a:bodyPr/>
        <a:lstStyle/>
        <a:p>
          <a:endParaRPr lang="es-EC"/>
        </a:p>
      </dgm:t>
    </dgm:pt>
    <dgm:pt modelId="{D2BB4EB0-A112-4DAD-8DCD-D2C6E36EBA34}" type="pres">
      <dgm:prSet presAssocID="{4E27D806-B1F3-493B-A02E-83B94D8BAAF4}" presName="compNode" presStyleCnt="0"/>
      <dgm:spPr/>
    </dgm:pt>
    <dgm:pt modelId="{279AA719-E690-4191-B305-BFC048A8021C}" type="pres">
      <dgm:prSet presAssocID="{4E27D806-B1F3-493B-A02E-83B94D8BAAF4}" presName="bkgdShape" presStyleLbl="node1" presStyleIdx="5" presStyleCnt="6"/>
      <dgm:spPr/>
      <dgm:t>
        <a:bodyPr/>
        <a:lstStyle/>
        <a:p>
          <a:endParaRPr lang="es-EC"/>
        </a:p>
      </dgm:t>
    </dgm:pt>
    <dgm:pt modelId="{AABB0C51-6B99-4BA1-9134-A2E38945BF29}" type="pres">
      <dgm:prSet presAssocID="{4E27D806-B1F3-493B-A02E-83B94D8BAAF4}" presName="nodeTx" presStyleLbl="node1" presStyleIdx="5" presStyleCnt="6">
        <dgm:presLayoutVars>
          <dgm:bulletEnabled val="1"/>
        </dgm:presLayoutVars>
      </dgm:prSet>
      <dgm:spPr/>
      <dgm:t>
        <a:bodyPr/>
        <a:lstStyle/>
        <a:p>
          <a:endParaRPr lang="es-EC"/>
        </a:p>
      </dgm:t>
    </dgm:pt>
    <dgm:pt modelId="{7727F746-1569-4326-8561-3BBA22CD0974}" type="pres">
      <dgm:prSet presAssocID="{4E27D806-B1F3-493B-A02E-83B94D8BAAF4}" presName="invisiNode" presStyleLbl="node1" presStyleIdx="5" presStyleCnt="6"/>
      <dgm:spPr/>
    </dgm:pt>
    <dgm:pt modelId="{6237B9C6-A6ED-4946-8C3A-15EDDD1FC6F5}" type="pres">
      <dgm:prSet presAssocID="{4E27D806-B1F3-493B-A02E-83B94D8BAAF4}" presName="imagNode" presStyleLbl="fgImgPlace1" presStyleIdx="5" presStyleCnt="6"/>
      <dgm:spPr>
        <a:blipFill rotWithShape="1">
          <a:blip xmlns:r="http://schemas.openxmlformats.org/officeDocument/2006/relationships" r:embed="rId6"/>
          <a:stretch>
            <a:fillRect/>
          </a:stretch>
        </a:blipFill>
      </dgm:spPr>
    </dgm:pt>
  </dgm:ptLst>
  <dgm:cxnLst>
    <dgm:cxn modelId="{4280FE38-6E7F-4DC2-82DA-4B5BBC9B8CB8}" type="presOf" srcId="{4E27D806-B1F3-493B-A02E-83B94D8BAAF4}" destId="{AABB0C51-6B99-4BA1-9134-A2E38945BF29}" srcOrd="1" destOrd="0" presId="urn:microsoft.com/office/officeart/2005/8/layout/hList7"/>
    <dgm:cxn modelId="{74D15018-DBEC-4892-87E6-64F2F23B28A2}" type="presOf" srcId="{3C99E169-BA11-4505-8CA6-1368CE399CFD}" destId="{2C639DF2-A389-410C-ABF8-C0BC12295BE3}" srcOrd="1" destOrd="0" presId="urn:microsoft.com/office/officeart/2005/8/layout/hList7"/>
    <dgm:cxn modelId="{88258B81-F65C-41B6-8485-7388E45C7F88}" type="presOf" srcId="{DFA24C5A-D11D-4846-9329-BF54578A4E03}" destId="{F6D3E20B-E528-4EC3-88B1-68C8646602AE}" srcOrd="0" destOrd="0" presId="urn:microsoft.com/office/officeart/2005/8/layout/hList7"/>
    <dgm:cxn modelId="{CBD8DC55-D65C-46A6-8D6F-FF4575E6934E}" type="presOf" srcId="{ECA8D97A-C331-4CDC-95CE-8515E7E6A26F}" destId="{CADB0043-5F95-4C5A-9C1F-8BF001F96A1A}" srcOrd="0" destOrd="0" presId="urn:microsoft.com/office/officeart/2005/8/layout/hList7"/>
    <dgm:cxn modelId="{BFDBD238-33BB-4276-9248-955CA0F13503}" type="presOf" srcId="{CB46B079-A41F-4293-9289-CC46E7138889}" destId="{DCC74341-1CE9-4A86-9DF1-04DD02B7D1AB}" srcOrd="1" destOrd="0" presId="urn:microsoft.com/office/officeart/2005/8/layout/hList7"/>
    <dgm:cxn modelId="{2C4FC0DD-0754-40EA-ACF5-A781E64D2245}" type="presOf" srcId="{D7BC442B-A024-44BD-B5AB-C8873121A939}" destId="{CC254ED2-E9B0-4DD3-BCE9-0E75AEFE0F99}" srcOrd="0" destOrd="0" presId="urn:microsoft.com/office/officeart/2005/8/layout/hList7"/>
    <dgm:cxn modelId="{BF023248-2DF8-4D5A-A447-0FD4A1A1CFB0}" type="presOf" srcId="{4E27D806-B1F3-493B-A02E-83B94D8BAAF4}" destId="{279AA719-E690-4191-B305-BFC048A8021C}" srcOrd="0" destOrd="0" presId="urn:microsoft.com/office/officeart/2005/8/layout/hList7"/>
    <dgm:cxn modelId="{5F6DCBAB-7F2D-4009-B793-BC325105D93D}" type="presOf" srcId="{725DF5A7-A8B9-4032-87F1-DC44DCD98FF3}" destId="{E9716F96-F489-4DE8-9096-FF67FC64F03E}" srcOrd="0" destOrd="0" presId="urn:microsoft.com/office/officeart/2005/8/layout/hList7"/>
    <dgm:cxn modelId="{A58FC2C4-7B1C-4907-A252-923CBF106B17}" type="presOf" srcId="{9B7A7E4E-7547-40C6-B8C3-AC30CF465D85}" destId="{CA1866EC-2CAE-4A34-856E-99940B1854CB}" srcOrd="0" destOrd="0" presId="urn:microsoft.com/office/officeart/2005/8/layout/hList7"/>
    <dgm:cxn modelId="{45FC60EB-47C7-481A-BCFE-78304DB8A38C}" type="presOf" srcId="{6E2E8F06-BE09-4988-9F6C-922E1FA63A11}" destId="{B7F4069E-7080-4721-BD7F-12DCA16710B6}" srcOrd="1" destOrd="0" presId="urn:microsoft.com/office/officeart/2005/8/layout/hList7"/>
    <dgm:cxn modelId="{BC84883F-4A3A-4E32-BD2B-16EECF283A19}" type="presOf" srcId="{3F1AFADF-1026-450C-A35C-8757636DC360}" destId="{D07CE30A-5D7F-4D5F-8A4D-9CB490DAFC2E}" srcOrd="0" destOrd="0" presId="urn:microsoft.com/office/officeart/2005/8/layout/hList7"/>
    <dgm:cxn modelId="{3A72A6DD-175E-4BE7-867E-785947565830}" type="presOf" srcId="{6E2E8F06-BE09-4988-9F6C-922E1FA63A11}" destId="{E986937E-AB64-4406-B8EE-A392D13DC3CF}" srcOrd="0" destOrd="0" presId="urn:microsoft.com/office/officeart/2005/8/layout/hList7"/>
    <dgm:cxn modelId="{6887D588-2BB2-4783-8C58-205C5F34FE3E}" type="presOf" srcId="{A3450AB7-E8FA-44AB-A6CF-6B0F26528A76}" destId="{80C7345B-8F01-44FE-812B-43115128A412}" srcOrd="0" destOrd="0" presId="urn:microsoft.com/office/officeart/2005/8/layout/hList7"/>
    <dgm:cxn modelId="{FFE209D6-198D-4244-9514-B0E2D8336640}" srcId="{4107858A-F753-428B-88F5-1BD6E402E125}" destId="{6E2E8F06-BE09-4988-9F6C-922E1FA63A11}" srcOrd="4" destOrd="0" parTransId="{B946E6B5-C21F-4901-BA38-74FB856A118B}" sibTransId="{D7BC442B-A024-44BD-B5AB-C8873121A939}"/>
    <dgm:cxn modelId="{39ABE41C-14C3-403F-A869-9A7EB8873FC0}" srcId="{4107858A-F753-428B-88F5-1BD6E402E125}" destId="{4E27D806-B1F3-493B-A02E-83B94D8BAAF4}" srcOrd="5" destOrd="0" parTransId="{D9872FC5-2B3A-4F21-A628-0197E4C96D9C}" sibTransId="{2BB0D2C2-573C-4CE4-B6F6-7A167213B27F}"/>
    <dgm:cxn modelId="{3BFF3B2B-E0FE-4019-8AA3-535F5D1C5260}" type="presOf" srcId="{3F1AFADF-1026-450C-A35C-8757636DC360}" destId="{10318929-7022-480B-8637-C850D4404E7C}" srcOrd="1" destOrd="0" presId="urn:microsoft.com/office/officeart/2005/8/layout/hList7"/>
    <dgm:cxn modelId="{BEE530FF-16F6-44BD-8DE1-408454E886CD}" type="presOf" srcId="{4107858A-F753-428B-88F5-1BD6E402E125}" destId="{0429B537-CFC7-425F-9967-1D03E7AD7C61}" srcOrd="0" destOrd="0" presId="urn:microsoft.com/office/officeart/2005/8/layout/hList7"/>
    <dgm:cxn modelId="{BD58F19F-5807-43DE-9C1E-FD4B6E5F3C25}" srcId="{4107858A-F753-428B-88F5-1BD6E402E125}" destId="{3F1AFADF-1026-450C-A35C-8757636DC360}" srcOrd="2" destOrd="0" parTransId="{97F74A73-2F86-4521-BEDB-8DBE19A63FF2}" sibTransId="{A3450AB7-E8FA-44AB-A6CF-6B0F26528A76}"/>
    <dgm:cxn modelId="{DC83DBB9-D399-4AC0-87E5-90A038145FF9}" srcId="{4107858A-F753-428B-88F5-1BD6E402E125}" destId="{3C99E169-BA11-4505-8CA6-1368CE399CFD}" srcOrd="1" destOrd="0" parTransId="{A22AD1CC-A241-439E-86A0-EFA21425D1CF}" sibTransId="{9B7A7E4E-7547-40C6-B8C3-AC30CF465D85}"/>
    <dgm:cxn modelId="{C15ABD61-6C9B-41D2-A158-6E7F1B307FF3}" type="presOf" srcId="{725DF5A7-A8B9-4032-87F1-DC44DCD98FF3}" destId="{C86942E7-79F3-4A66-8418-D9F31AF5C7DD}" srcOrd="1" destOrd="0" presId="urn:microsoft.com/office/officeart/2005/8/layout/hList7"/>
    <dgm:cxn modelId="{E2E92A52-79CA-4439-AD6B-C6B8941EDEEF}" srcId="{4107858A-F753-428B-88F5-1BD6E402E125}" destId="{CB46B079-A41F-4293-9289-CC46E7138889}" srcOrd="0" destOrd="0" parTransId="{C7E06B4E-9C5F-47C5-93DD-A6965132D41B}" sibTransId="{ECA8D97A-C331-4CDC-95CE-8515E7E6A26F}"/>
    <dgm:cxn modelId="{C09F1B8D-F950-42F0-A803-AD7B2B947504}" type="presOf" srcId="{CB46B079-A41F-4293-9289-CC46E7138889}" destId="{D7D6FB6A-7D13-46DB-A3B3-D066F0176397}" srcOrd="0" destOrd="0" presId="urn:microsoft.com/office/officeart/2005/8/layout/hList7"/>
    <dgm:cxn modelId="{2A8C04CC-A462-4E91-BA19-867A6A77A737}" type="presOf" srcId="{3C99E169-BA11-4505-8CA6-1368CE399CFD}" destId="{9886B080-2BDE-48B5-8AC5-39F1C924FBBF}" srcOrd="0" destOrd="0" presId="urn:microsoft.com/office/officeart/2005/8/layout/hList7"/>
    <dgm:cxn modelId="{09D13985-7BC1-4E37-8C8B-0C30AC53E267}" srcId="{4107858A-F753-428B-88F5-1BD6E402E125}" destId="{725DF5A7-A8B9-4032-87F1-DC44DCD98FF3}" srcOrd="3" destOrd="0" parTransId="{2951BCED-6220-47A2-B757-EE1AEA8D310F}" sibTransId="{DFA24C5A-D11D-4846-9329-BF54578A4E03}"/>
    <dgm:cxn modelId="{4AC1313E-0CAE-4131-9FC9-8CE78E4DB045}" type="presParOf" srcId="{0429B537-CFC7-425F-9967-1D03E7AD7C61}" destId="{3F6457E6-03A1-4481-B392-14482AA35EA2}" srcOrd="0" destOrd="0" presId="urn:microsoft.com/office/officeart/2005/8/layout/hList7"/>
    <dgm:cxn modelId="{DD6ED82B-2EE2-4135-B547-368B5D208F04}" type="presParOf" srcId="{0429B537-CFC7-425F-9967-1D03E7AD7C61}" destId="{A282D4D5-DB04-4529-8E0E-63A9582A4F79}" srcOrd="1" destOrd="0" presId="urn:microsoft.com/office/officeart/2005/8/layout/hList7"/>
    <dgm:cxn modelId="{F4C9D2B1-F9F7-46E1-952F-65D65EFA2C28}" type="presParOf" srcId="{A282D4D5-DB04-4529-8E0E-63A9582A4F79}" destId="{DB7B833E-1CF7-4BC1-A3E7-534855922584}" srcOrd="0" destOrd="0" presId="urn:microsoft.com/office/officeart/2005/8/layout/hList7"/>
    <dgm:cxn modelId="{FA008B7E-8792-4A00-A651-479809EAF235}" type="presParOf" srcId="{DB7B833E-1CF7-4BC1-A3E7-534855922584}" destId="{D7D6FB6A-7D13-46DB-A3B3-D066F0176397}" srcOrd="0" destOrd="0" presId="urn:microsoft.com/office/officeart/2005/8/layout/hList7"/>
    <dgm:cxn modelId="{6A5D849C-9553-49F3-93B4-840805B6B15E}" type="presParOf" srcId="{DB7B833E-1CF7-4BC1-A3E7-534855922584}" destId="{DCC74341-1CE9-4A86-9DF1-04DD02B7D1AB}" srcOrd="1" destOrd="0" presId="urn:microsoft.com/office/officeart/2005/8/layout/hList7"/>
    <dgm:cxn modelId="{96462CFD-A9C3-4425-90FC-64552B40FF92}" type="presParOf" srcId="{DB7B833E-1CF7-4BC1-A3E7-534855922584}" destId="{84C68897-A0EA-4630-929C-99E31BE1B113}" srcOrd="2" destOrd="0" presId="urn:microsoft.com/office/officeart/2005/8/layout/hList7"/>
    <dgm:cxn modelId="{14E7C7E8-F187-4905-914A-D8BA0C22428E}" type="presParOf" srcId="{DB7B833E-1CF7-4BC1-A3E7-534855922584}" destId="{AA04A357-872B-470F-8C00-0EF084F719E5}" srcOrd="3" destOrd="0" presId="urn:microsoft.com/office/officeart/2005/8/layout/hList7"/>
    <dgm:cxn modelId="{CEC8028C-87BD-4352-96BA-9586A80C9339}" type="presParOf" srcId="{A282D4D5-DB04-4529-8E0E-63A9582A4F79}" destId="{CADB0043-5F95-4C5A-9C1F-8BF001F96A1A}" srcOrd="1" destOrd="0" presId="urn:microsoft.com/office/officeart/2005/8/layout/hList7"/>
    <dgm:cxn modelId="{2A30D7C1-301D-453B-9CF4-3EFB48BB0E8E}" type="presParOf" srcId="{A282D4D5-DB04-4529-8E0E-63A9582A4F79}" destId="{7764C082-A164-4FA7-9589-E5BC109E1F3D}" srcOrd="2" destOrd="0" presId="urn:microsoft.com/office/officeart/2005/8/layout/hList7"/>
    <dgm:cxn modelId="{F0CDE8A5-4222-4DC2-AA99-13E0E79F88AB}" type="presParOf" srcId="{7764C082-A164-4FA7-9589-E5BC109E1F3D}" destId="{9886B080-2BDE-48B5-8AC5-39F1C924FBBF}" srcOrd="0" destOrd="0" presId="urn:microsoft.com/office/officeart/2005/8/layout/hList7"/>
    <dgm:cxn modelId="{59413923-4BDC-40E5-B988-171E59FB33F8}" type="presParOf" srcId="{7764C082-A164-4FA7-9589-E5BC109E1F3D}" destId="{2C639DF2-A389-410C-ABF8-C0BC12295BE3}" srcOrd="1" destOrd="0" presId="urn:microsoft.com/office/officeart/2005/8/layout/hList7"/>
    <dgm:cxn modelId="{D20DC5E7-AC9E-40AA-9CB2-DAA2C36C120E}" type="presParOf" srcId="{7764C082-A164-4FA7-9589-E5BC109E1F3D}" destId="{326CD827-1409-4F68-A173-2EB2A30DAED4}" srcOrd="2" destOrd="0" presId="urn:microsoft.com/office/officeart/2005/8/layout/hList7"/>
    <dgm:cxn modelId="{18F9AE1D-6E42-49E5-B32D-9CBF4CE94E18}" type="presParOf" srcId="{7764C082-A164-4FA7-9589-E5BC109E1F3D}" destId="{02BE8C7B-123B-4A23-8666-B45A3852C5E3}" srcOrd="3" destOrd="0" presId="urn:microsoft.com/office/officeart/2005/8/layout/hList7"/>
    <dgm:cxn modelId="{48CDF24F-4574-40DE-94B0-A1F66F3621F7}" type="presParOf" srcId="{A282D4D5-DB04-4529-8E0E-63A9582A4F79}" destId="{CA1866EC-2CAE-4A34-856E-99940B1854CB}" srcOrd="3" destOrd="0" presId="urn:microsoft.com/office/officeart/2005/8/layout/hList7"/>
    <dgm:cxn modelId="{9B332D38-2253-432E-9082-88EDDE68A4DB}" type="presParOf" srcId="{A282D4D5-DB04-4529-8E0E-63A9582A4F79}" destId="{3AC7F02D-786C-4455-9096-488CD2ABA61F}" srcOrd="4" destOrd="0" presId="urn:microsoft.com/office/officeart/2005/8/layout/hList7"/>
    <dgm:cxn modelId="{59990185-90F8-4035-ADFB-D19D0017E6F8}" type="presParOf" srcId="{3AC7F02D-786C-4455-9096-488CD2ABA61F}" destId="{D07CE30A-5D7F-4D5F-8A4D-9CB490DAFC2E}" srcOrd="0" destOrd="0" presId="urn:microsoft.com/office/officeart/2005/8/layout/hList7"/>
    <dgm:cxn modelId="{487981CA-AF24-47A4-9C1A-C3A6C6AC6C09}" type="presParOf" srcId="{3AC7F02D-786C-4455-9096-488CD2ABA61F}" destId="{10318929-7022-480B-8637-C850D4404E7C}" srcOrd="1" destOrd="0" presId="urn:microsoft.com/office/officeart/2005/8/layout/hList7"/>
    <dgm:cxn modelId="{A273588B-8351-4357-BD50-76CA39B1F4FF}" type="presParOf" srcId="{3AC7F02D-786C-4455-9096-488CD2ABA61F}" destId="{31E90825-DF6D-4C6D-8777-27F73AEE7DD4}" srcOrd="2" destOrd="0" presId="urn:microsoft.com/office/officeart/2005/8/layout/hList7"/>
    <dgm:cxn modelId="{52259007-DBC7-42E3-9133-EC9776E082C8}" type="presParOf" srcId="{3AC7F02D-786C-4455-9096-488CD2ABA61F}" destId="{9F9B577F-EE10-4243-835A-610AD4BE219E}" srcOrd="3" destOrd="0" presId="urn:microsoft.com/office/officeart/2005/8/layout/hList7"/>
    <dgm:cxn modelId="{0E75C940-72E1-4B9C-8F2A-E66089B89E17}" type="presParOf" srcId="{A282D4D5-DB04-4529-8E0E-63A9582A4F79}" destId="{80C7345B-8F01-44FE-812B-43115128A412}" srcOrd="5" destOrd="0" presId="urn:microsoft.com/office/officeart/2005/8/layout/hList7"/>
    <dgm:cxn modelId="{45DDBC66-BD95-41DA-83AA-9B5ECAD9000E}" type="presParOf" srcId="{A282D4D5-DB04-4529-8E0E-63A9582A4F79}" destId="{AD5F3546-2D78-4F9B-A230-8B60FEA0547A}" srcOrd="6" destOrd="0" presId="urn:microsoft.com/office/officeart/2005/8/layout/hList7"/>
    <dgm:cxn modelId="{D32F9AE1-7C2F-4135-AEDA-3F0F33164323}" type="presParOf" srcId="{AD5F3546-2D78-4F9B-A230-8B60FEA0547A}" destId="{E9716F96-F489-4DE8-9096-FF67FC64F03E}" srcOrd="0" destOrd="0" presId="urn:microsoft.com/office/officeart/2005/8/layout/hList7"/>
    <dgm:cxn modelId="{77CD59F3-6313-4DB5-8423-706B49F12A93}" type="presParOf" srcId="{AD5F3546-2D78-4F9B-A230-8B60FEA0547A}" destId="{C86942E7-79F3-4A66-8418-D9F31AF5C7DD}" srcOrd="1" destOrd="0" presId="urn:microsoft.com/office/officeart/2005/8/layout/hList7"/>
    <dgm:cxn modelId="{52603521-339D-4F5C-B0B1-9834B30154BA}" type="presParOf" srcId="{AD5F3546-2D78-4F9B-A230-8B60FEA0547A}" destId="{BEFB9F31-569F-4A88-96E8-D9AF35D68067}" srcOrd="2" destOrd="0" presId="urn:microsoft.com/office/officeart/2005/8/layout/hList7"/>
    <dgm:cxn modelId="{6C81BAAD-C770-4F64-BDE4-E80A11CA60BE}" type="presParOf" srcId="{AD5F3546-2D78-4F9B-A230-8B60FEA0547A}" destId="{EDB465C0-B5DA-4E47-B387-8D7969619B31}" srcOrd="3" destOrd="0" presId="urn:microsoft.com/office/officeart/2005/8/layout/hList7"/>
    <dgm:cxn modelId="{C7C27629-A05A-4B25-96AB-89C79B98C6E6}" type="presParOf" srcId="{A282D4D5-DB04-4529-8E0E-63A9582A4F79}" destId="{F6D3E20B-E528-4EC3-88B1-68C8646602AE}" srcOrd="7" destOrd="0" presId="urn:microsoft.com/office/officeart/2005/8/layout/hList7"/>
    <dgm:cxn modelId="{4FA491DB-7F77-4FCF-BC4F-CB977B4B6004}" type="presParOf" srcId="{A282D4D5-DB04-4529-8E0E-63A9582A4F79}" destId="{8EDF3064-BEA1-4417-B398-D8AACE608524}" srcOrd="8" destOrd="0" presId="urn:microsoft.com/office/officeart/2005/8/layout/hList7"/>
    <dgm:cxn modelId="{1A4E34BB-BA0B-4E26-B049-1B0A7EE939DF}" type="presParOf" srcId="{8EDF3064-BEA1-4417-B398-D8AACE608524}" destId="{E986937E-AB64-4406-B8EE-A392D13DC3CF}" srcOrd="0" destOrd="0" presId="urn:microsoft.com/office/officeart/2005/8/layout/hList7"/>
    <dgm:cxn modelId="{23E9A15F-0302-4FC2-8F77-5B8FE25E389B}" type="presParOf" srcId="{8EDF3064-BEA1-4417-B398-D8AACE608524}" destId="{B7F4069E-7080-4721-BD7F-12DCA16710B6}" srcOrd="1" destOrd="0" presId="urn:microsoft.com/office/officeart/2005/8/layout/hList7"/>
    <dgm:cxn modelId="{F0F5E56D-0934-4137-9D86-ABEC41D3167D}" type="presParOf" srcId="{8EDF3064-BEA1-4417-B398-D8AACE608524}" destId="{C7D0AA18-C910-404C-BAFF-66DECDD3D56A}" srcOrd="2" destOrd="0" presId="urn:microsoft.com/office/officeart/2005/8/layout/hList7"/>
    <dgm:cxn modelId="{F8F1EB64-F4C0-4881-927A-7227639032E7}" type="presParOf" srcId="{8EDF3064-BEA1-4417-B398-D8AACE608524}" destId="{E49E41FE-7E62-4F81-BEC6-7171C6D17CD7}" srcOrd="3" destOrd="0" presId="urn:microsoft.com/office/officeart/2005/8/layout/hList7"/>
    <dgm:cxn modelId="{EDE08DC1-CC04-4725-B0BF-552699340AA1}" type="presParOf" srcId="{A282D4D5-DB04-4529-8E0E-63A9582A4F79}" destId="{CC254ED2-E9B0-4DD3-BCE9-0E75AEFE0F99}" srcOrd="9" destOrd="0" presId="urn:microsoft.com/office/officeart/2005/8/layout/hList7"/>
    <dgm:cxn modelId="{64B01039-C689-4D92-ADCA-716C65E087CA}" type="presParOf" srcId="{A282D4D5-DB04-4529-8E0E-63A9582A4F79}" destId="{D2BB4EB0-A112-4DAD-8DCD-D2C6E36EBA34}" srcOrd="10" destOrd="0" presId="urn:microsoft.com/office/officeart/2005/8/layout/hList7"/>
    <dgm:cxn modelId="{5F64B8C4-A72C-43DC-8A14-D882D83993E7}" type="presParOf" srcId="{D2BB4EB0-A112-4DAD-8DCD-D2C6E36EBA34}" destId="{279AA719-E690-4191-B305-BFC048A8021C}" srcOrd="0" destOrd="0" presId="urn:microsoft.com/office/officeart/2005/8/layout/hList7"/>
    <dgm:cxn modelId="{5ADCB7AC-7063-4F97-8379-1C77461C164D}" type="presParOf" srcId="{D2BB4EB0-A112-4DAD-8DCD-D2C6E36EBA34}" destId="{AABB0C51-6B99-4BA1-9134-A2E38945BF29}" srcOrd="1" destOrd="0" presId="urn:microsoft.com/office/officeart/2005/8/layout/hList7"/>
    <dgm:cxn modelId="{3A251F76-E586-47F1-BB0D-97FF7A4E72D7}" type="presParOf" srcId="{D2BB4EB0-A112-4DAD-8DCD-D2C6E36EBA34}" destId="{7727F746-1569-4326-8561-3BBA22CD0974}" srcOrd="2" destOrd="0" presId="urn:microsoft.com/office/officeart/2005/8/layout/hList7"/>
    <dgm:cxn modelId="{7D5123CF-0B29-4CDF-9D7F-10429C20F7AF}" type="presParOf" srcId="{D2BB4EB0-A112-4DAD-8DCD-D2C6E36EBA34}" destId="{6237B9C6-A6ED-4946-8C3A-15EDDD1FC6F5}" srcOrd="3" destOrd="0" presId="urn:microsoft.com/office/officeart/2005/8/layout/hList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4FB61733-2C41-403D-AE8F-C61F89383A17}" type="doc">
      <dgm:prSet loTypeId="urn:microsoft.com/office/officeart/2005/8/layout/hierarchy2" loCatId="hierarchy" qsTypeId="urn:microsoft.com/office/officeart/2005/8/quickstyle/3d2" qsCatId="3D" csTypeId="urn:microsoft.com/office/officeart/2005/8/colors/accent2_3" csCatId="accent2" phldr="1"/>
      <dgm:spPr/>
      <dgm:t>
        <a:bodyPr/>
        <a:lstStyle/>
        <a:p>
          <a:endParaRPr lang="es-EC"/>
        </a:p>
      </dgm:t>
    </dgm:pt>
    <dgm:pt modelId="{D78D4994-55E9-4E42-936C-163F153812B0}">
      <dgm:prSet phldrT="[Text]"/>
      <dgm:spPr/>
      <dgm:t>
        <a:bodyPr/>
        <a:lstStyle/>
        <a:p>
          <a:r>
            <a:rPr lang="es-EC" dirty="0" smtClean="0"/>
            <a:t>Tipos de investigación</a:t>
          </a:r>
          <a:endParaRPr lang="es-EC" dirty="0"/>
        </a:p>
      </dgm:t>
    </dgm:pt>
    <dgm:pt modelId="{122A4789-28BB-421D-BCC8-F701EA874E4E}" type="parTrans" cxnId="{6BC0EDB4-3471-40CF-8837-0EC43368F4D8}">
      <dgm:prSet/>
      <dgm:spPr/>
      <dgm:t>
        <a:bodyPr/>
        <a:lstStyle/>
        <a:p>
          <a:endParaRPr lang="es-EC"/>
        </a:p>
      </dgm:t>
    </dgm:pt>
    <dgm:pt modelId="{FDE988D9-EFB1-4BFC-A47F-841AF6940F3A}" type="sibTrans" cxnId="{6BC0EDB4-3471-40CF-8837-0EC43368F4D8}">
      <dgm:prSet/>
      <dgm:spPr/>
      <dgm:t>
        <a:bodyPr/>
        <a:lstStyle/>
        <a:p>
          <a:endParaRPr lang="es-EC"/>
        </a:p>
      </dgm:t>
    </dgm:pt>
    <dgm:pt modelId="{08C54429-38E7-449A-B339-59FB8445E5F8}">
      <dgm:prSet phldrT="[Text]"/>
      <dgm:spPr/>
      <dgm:t>
        <a:bodyPr/>
        <a:lstStyle/>
        <a:p>
          <a:r>
            <a:rPr lang="es-EC" dirty="0" smtClean="0"/>
            <a:t>Descriptiva</a:t>
          </a:r>
          <a:endParaRPr lang="es-EC" dirty="0"/>
        </a:p>
      </dgm:t>
    </dgm:pt>
    <dgm:pt modelId="{5B1DDB43-5A93-4E3A-9E48-6DD4EBAA5F94}" type="parTrans" cxnId="{6F2ABEFE-93CC-4B9E-8442-ECC50EC81939}">
      <dgm:prSet/>
      <dgm:spPr/>
      <dgm:t>
        <a:bodyPr/>
        <a:lstStyle/>
        <a:p>
          <a:endParaRPr lang="es-EC"/>
        </a:p>
      </dgm:t>
    </dgm:pt>
    <dgm:pt modelId="{F5AE6407-3A00-4248-B5A1-A15F5773C03A}" type="sibTrans" cxnId="{6F2ABEFE-93CC-4B9E-8442-ECC50EC81939}">
      <dgm:prSet/>
      <dgm:spPr/>
      <dgm:t>
        <a:bodyPr/>
        <a:lstStyle/>
        <a:p>
          <a:endParaRPr lang="es-EC"/>
        </a:p>
      </dgm:t>
    </dgm:pt>
    <dgm:pt modelId="{1CB4FD6C-DD07-4D34-B6C4-A52AA1C358AD}">
      <dgm:prSet phldrT="[Text]"/>
      <dgm:spPr/>
      <dgm:t>
        <a:bodyPr/>
        <a:lstStyle/>
        <a:p>
          <a:r>
            <a:rPr lang="es-EC" dirty="0" smtClean="0"/>
            <a:t>Exploratoria</a:t>
          </a:r>
          <a:endParaRPr lang="es-EC" dirty="0"/>
        </a:p>
      </dgm:t>
    </dgm:pt>
    <dgm:pt modelId="{460E8962-431C-400C-8FF8-B2BBCE54E773}" type="parTrans" cxnId="{17E43D31-8C4A-47FD-AAF3-4C74C921CF0A}">
      <dgm:prSet/>
      <dgm:spPr/>
      <dgm:t>
        <a:bodyPr/>
        <a:lstStyle/>
        <a:p>
          <a:endParaRPr lang="es-EC"/>
        </a:p>
      </dgm:t>
    </dgm:pt>
    <dgm:pt modelId="{EE12B9BC-3B01-4DDF-AC55-BBB1CDB5D189}" type="sibTrans" cxnId="{17E43D31-8C4A-47FD-AAF3-4C74C921CF0A}">
      <dgm:prSet/>
      <dgm:spPr/>
      <dgm:t>
        <a:bodyPr/>
        <a:lstStyle/>
        <a:p>
          <a:endParaRPr lang="es-EC"/>
        </a:p>
      </dgm:t>
    </dgm:pt>
    <dgm:pt modelId="{11852EC6-9A52-405E-9F11-AD74306EDFF7}">
      <dgm:prSet/>
      <dgm:spPr/>
      <dgm:t>
        <a:bodyPr/>
        <a:lstStyle/>
        <a:p>
          <a:r>
            <a:rPr lang="es-EC" dirty="0" smtClean="0"/>
            <a:t>Bibliográfica - documental</a:t>
          </a:r>
          <a:endParaRPr lang="es-EC" dirty="0"/>
        </a:p>
      </dgm:t>
    </dgm:pt>
    <dgm:pt modelId="{86638833-BA3C-4198-8597-8CA003B55884}" type="parTrans" cxnId="{FEF29C52-CC4A-4E6C-93A3-618C96B6A6E7}">
      <dgm:prSet/>
      <dgm:spPr/>
      <dgm:t>
        <a:bodyPr/>
        <a:lstStyle/>
        <a:p>
          <a:endParaRPr lang="es-EC"/>
        </a:p>
      </dgm:t>
    </dgm:pt>
    <dgm:pt modelId="{5A777FD3-F8F8-4A50-B79B-960C41741A9F}" type="sibTrans" cxnId="{FEF29C52-CC4A-4E6C-93A3-618C96B6A6E7}">
      <dgm:prSet/>
      <dgm:spPr/>
      <dgm:t>
        <a:bodyPr/>
        <a:lstStyle/>
        <a:p>
          <a:endParaRPr lang="es-EC"/>
        </a:p>
      </dgm:t>
    </dgm:pt>
    <dgm:pt modelId="{ED139B7F-6641-4E39-B0EB-60787B4AC6EF}">
      <dgm:prSet/>
      <dgm:spPr/>
      <dgm:t>
        <a:bodyPr/>
        <a:lstStyle/>
        <a:p>
          <a:r>
            <a:rPr lang="es-EC" dirty="0" smtClean="0"/>
            <a:t>De campo</a:t>
          </a:r>
          <a:endParaRPr lang="es-EC" dirty="0"/>
        </a:p>
      </dgm:t>
    </dgm:pt>
    <dgm:pt modelId="{C7623DEE-C2DF-4008-A6BD-6CAC18621A31}" type="parTrans" cxnId="{1A0D84CB-CDEB-43C7-91C7-ECF93CFC3EE5}">
      <dgm:prSet/>
      <dgm:spPr/>
      <dgm:t>
        <a:bodyPr/>
        <a:lstStyle/>
        <a:p>
          <a:endParaRPr lang="es-EC"/>
        </a:p>
      </dgm:t>
    </dgm:pt>
    <dgm:pt modelId="{9F61A134-E30E-409E-92FE-44A6CF674DA0}" type="sibTrans" cxnId="{1A0D84CB-CDEB-43C7-91C7-ECF93CFC3EE5}">
      <dgm:prSet/>
      <dgm:spPr/>
      <dgm:t>
        <a:bodyPr/>
        <a:lstStyle/>
        <a:p>
          <a:endParaRPr lang="es-EC"/>
        </a:p>
      </dgm:t>
    </dgm:pt>
    <dgm:pt modelId="{70A1536F-0ED1-4F8B-A97B-9E232B65FFFE}" type="pres">
      <dgm:prSet presAssocID="{4FB61733-2C41-403D-AE8F-C61F89383A17}" presName="diagram" presStyleCnt="0">
        <dgm:presLayoutVars>
          <dgm:chPref val="1"/>
          <dgm:dir/>
          <dgm:animOne val="branch"/>
          <dgm:animLvl val="lvl"/>
          <dgm:resizeHandles val="exact"/>
        </dgm:presLayoutVars>
      </dgm:prSet>
      <dgm:spPr/>
      <dgm:t>
        <a:bodyPr/>
        <a:lstStyle/>
        <a:p>
          <a:endParaRPr lang="es-EC"/>
        </a:p>
      </dgm:t>
    </dgm:pt>
    <dgm:pt modelId="{244DEB5E-247B-44CD-A28E-6D574735B232}" type="pres">
      <dgm:prSet presAssocID="{D78D4994-55E9-4E42-936C-163F153812B0}" presName="root1" presStyleCnt="0"/>
      <dgm:spPr/>
    </dgm:pt>
    <dgm:pt modelId="{73036C47-BF88-4E65-A6A0-915F3726FD27}" type="pres">
      <dgm:prSet presAssocID="{D78D4994-55E9-4E42-936C-163F153812B0}" presName="LevelOneTextNode" presStyleLbl="node0" presStyleIdx="0" presStyleCnt="1">
        <dgm:presLayoutVars>
          <dgm:chPref val="3"/>
        </dgm:presLayoutVars>
      </dgm:prSet>
      <dgm:spPr/>
      <dgm:t>
        <a:bodyPr/>
        <a:lstStyle/>
        <a:p>
          <a:endParaRPr lang="es-EC"/>
        </a:p>
      </dgm:t>
    </dgm:pt>
    <dgm:pt modelId="{B08A6F36-33C8-456B-9074-A639DD0F8F01}" type="pres">
      <dgm:prSet presAssocID="{D78D4994-55E9-4E42-936C-163F153812B0}" presName="level2hierChild" presStyleCnt="0"/>
      <dgm:spPr/>
    </dgm:pt>
    <dgm:pt modelId="{C50F5CDE-963C-45E5-A974-91EABE3DD417}" type="pres">
      <dgm:prSet presAssocID="{5B1DDB43-5A93-4E3A-9E48-6DD4EBAA5F94}" presName="conn2-1" presStyleLbl="parChTrans1D2" presStyleIdx="0" presStyleCnt="4"/>
      <dgm:spPr/>
      <dgm:t>
        <a:bodyPr/>
        <a:lstStyle/>
        <a:p>
          <a:endParaRPr lang="es-EC"/>
        </a:p>
      </dgm:t>
    </dgm:pt>
    <dgm:pt modelId="{39C9353A-4548-41C1-BF0F-0B82DB6101F9}" type="pres">
      <dgm:prSet presAssocID="{5B1DDB43-5A93-4E3A-9E48-6DD4EBAA5F94}" presName="connTx" presStyleLbl="parChTrans1D2" presStyleIdx="0" presStyleCnt="4"/>
      <dgm:spPr/>
      <dgm:t>
        <a:bodyPr/>
        <a:lstStyle/>
        <a:p>
          <a:endParaRPr lang="es-EC"/>
        </a:p>
      </dgm:t>
    </dgm:pt>
    <dgm:pt modelId="{2747C124-00D7-498C-A0B1-831836F3F0A8}" type="pres">
      <dgm:prSet presAssocID="{08C54429-38E7-449A-B339-59FB8445E5F8}" presName="root2" presStyleCnt="0"/>
      <dgm:spPr/>
    </dgm:pt>
    <dgm:pt modelId="{5C873B7B-ACC7-43A3-AA91-DA56B0AB97E1}" type="pres">
      <dgm:prSet presAssocID="{08C54429-38E7-449A-B339-59FB8445E5F8}" presName="LevelTwoTextNode" presStyleLbl="node2" presStyleIdx="0" presStyleCnt="4">
        <dgm:presLayoutVars>
          <dgm:chPref val="3"/>
        </dgm:presLayoutVars>
      </dgm:prSet>
      <dgm:spPr/>
      <dgm:t>
        <a:bodyPr/>
        <a:lstStyle/>
        <a:p>
          <a:endParaRPr lang="es-EC"/>
        </a:p>
      </dgm:t>
    </dgm:pt>
    <dgm:pt modelId="{8387EC37-CC47-42AA-A109-0CED00ACF963}" type="pres">
      <dgm:prSet presAssocID="{08C54429-38E7-449A-B339-59FB8445E5F8}" presName="level3hierChild" presStyleCnt="0"/>
      <dgm:spPr/>
    </dgm:pt>
    <dgm:pt modelId="{088556DF-40D5-44C3-A3B7-06CE8C37E959}" type="pres">
      <dgm:prSet presAssocID="{460E8962-431C-400C-8FF8-B2BBCE54E773}" presName="conn2-1" presStyleLbl="parChTrans1D2" presStyleIdx="1" presStyleCnt="4"/>
      <dgm:spPr/>
      <dgm:t>
        <a:bodyPr/>
        <a:lstStyle/>
        <a:p>
          <a:endParaRPr lang="es-EC"/>
        </a:p>
      </dgm:t>
    </dgm:pt>
    <dgm:pt modelId="{E7ADEFCD-3DAB-4865-A41C-536BE29B7E40}" type="pres">
      <dgm:prSet presAssocID="{460E8962-431C-400C-8FF8-B2BBCE54E773}" presName="connTx" presStyleLbl="parChTrans1D2" presStyleIdx="1" presStyleCnt="4"/>
      <dgm:spPr/>
      <dgm:t>
        <a:bodyPr/>
        <a:lstStyle/>
        <a:p>
          <a:endParaRPr lang="es-EC"/>
        </a:p>
      </dgm:t>
    </dgm:pt>
    <dgm:pt modelId="{F9F04694-6D3E-4A1C-830C-679D2AA88229}" type="pres">
      <dgm:prSet presAssocID="{1CB4FD6C-DD07-4D34-B6C4-A52AA1C358AD}" presName="root2" presStyleCnt="0"/>
      <dgm:spPr/>
    </dgm:pt>
    <dgm:pt modelId="{D79CFD7C-BD87-4B88-9CCA-0DEF8CF45D0D}" type="pres">
      <dgm:prSet presAssocID="{1CB4FD6C-DD07-4D34-B6C4-A52AA1C358AD}" presName="LevelTwoTextNode" presStyleLbl="node2" presStyleIdx="1" presStyleCnt="4">
        <dgm:presLayoutVars>
          <dgm:chPref val="3"/>
        </dgm:presLayoutVars>
      </dgm:prSet>
      <dgm:spPr/>
      <dgm:t>
        <a:bodyPr/>
        <a:lstStyle/>
        <a:p>
          <a:endParaRPr lang="es-EC"/>
        </a:p>
      </dgm:t>
    </dgm:pt>
    <dgm:pt modelId="{1BD3595C-C0C4-4ED7-8F46-6A5E8B8EFD46}" type="pres">
      <dgm:prSet presAssocID="{1CB4FD6C-DD07-4D34-B6C4-A52AA1C358AD}" presName="level3hierChild" presStyleCnt="0"/>
      <dgm:spPr/>
    </dgm:pt>
    <dgm:pt modelId="{E0D6A245-2AC2-4C6E-980F-70791F14AF2B}" type="pres">
      <dgm:prSet presAssocID="{86638833-BA3C-4198-8597-8CA003B55884}" presName="conn2-1" presStyleLbl="parChTrans1D2" presStyleIdx="2" presStyleCnt="4"/>
      <dgm:spPr/>
      <dgm:t>
        <a:bodyPr/>
        <a:lstStyle/>
        <a:p>
          <a:endParaRPr lang="es-EC"/>
        </a:p>
      </dgm:t>
    </dgm:pt>
    <dgm:pt modelId="{CF0B8C52-BE70-4938-806E-313221CD3A35}" type="pres">
      <dgm:prSet presAssocID="{86638833-BA3C-4198-8597-8CA003B55884}" presName="connTx" presStyleLbl="parChTrans1D2" presStyleIdx="2" presStyleCnt="4"/>
      <dgm:spPr/>
      <dgm:t>
        <a:bodyPr/>
        <a:lstStyle/>
        <a:p>
          <a:endParaRPr lang="es-EC"/>
        </a:p>
      </dgm:t>
    </dgm:pt>
    <dgm:pt modelId="{BA67799D-E2C8-4E5A-96B3-519F9E6BB3DA}" type="pres">
      <dgm:prSet presAssocID="{11852EC6-9A52-405E-9F11-AD74306EDFF7}" presName="root2" presStyleCnt="0"/>
      <dgm:spPr/>
    </dgm:pt>
    <dgm:pt modelId="{9E81D5B5-7942-4DCB-AF28-5CC19BFCEC9C}" type="pres">
      <dgm:prSet presAssocID="{11852EC6-9A52-405E-9F11-AD74306EDFF7}" presName="LevelTwoTextNode" presStyleLbl="node2" presStyleIdx="2" presStyleCnt="4">
        <dgm:presLayoutVars>
          <dgm:chPref val="3"/>
        </dgm:presLayoutVars>
      </dgm:prSet>
      <dgm:spPr/>
      <dgm:t>
        <a:bodyPr/>
        <a:lstStyle/>
        <a:p>
          <a:endParaRPr lang="es-EC"/>
        </a:p>
      </dgm:t>
    </dgm:pt>
    <dgm:pt modelId="{5072FB83-0CC7-40D4-8D95-BA5EF83093B8}" type="pres">
      <dgm:prSet presAssocID="{11852EC6-9A52-405E-9F11-AD74306EDFF7}" presName="level3hierChild" presStyleCnt="0"/>
      <dgm:spPr/>
    </dgm:pt>
    <dgm:pt modelId="{9E0E924A-4A4D-4AEC-8A92-B602380AD602}" type="pres">
      <dgm:prSet presAssocID="{C7623DEE-C2DF-4008-A6BD-6CAC18621A31}" presName="conn2-1" presStyleLbl="parChTrans1D2" presStyleIdx="3" presStyleCnt="4"/>
      <dgm:spPr/>
      <dgm:t>
        <a:bodyPr/>
        <a:lstStyle/>
        <a:p>
          <a:endParaRPr lang="es-EC"/>
        </a:p>
      </dgm:t>
    </dgm:pt>
    <dgm:pt modelId="{AA75704D-08AE-483A-869A-F9880EA163FC}" type="pres">
      <dgm:prSet presAssocID="{C7623DEE-C2DF-4008-A6BD-6CAC18621A31}" presName="connTx" presStyleLbl="parChTrans1D2" presStyleIdx="3" presStyleCnt="4"/>
      <dgm:spPr/>
      <dgm:t>
        <a:bodyPr/>
        <a:lstStyle/>
        <a:p>
          <a:endParaRPr lang="es-EC"/>
        </a:p>
      </dgm:t>
    </dgm:pt>
    <dgm:pt modelId="{2C86F04A-E3E2-44D3-BD73-0539EFA87B67}" type="pres">
      <dgm:prSet presAssocID="{ED139B7F-6641-4E39-B0EB-60787B4AC6EF}" presName="root2" presStyleCnt="0"/>
      <dgm:spPr/>
    </dgm:pt>
    <dgm:pt modelId="{4525BC73-7B73-45CD-81DF-AECDB59A4C86}" type="pres">
      <dgm:prSet presAssocID="{ED139B7F-6641-4E39-B0EB-60787B4AC6EF}" presName="LevelTwoTextNode" presStyleLbl="node2" presStyleIdx="3" presStyleCnt="4">
        <dgm:presLayoutVars>
          <dgm:chPref val="3"/>
        </dgm:presLayoutVars>
      </dgm:prSet>
      <dgm:spPr/>
      <dgm:t>
        <a:bodyPr/>
        <a:lstStyle/>
        <a:p>
          <a:endParaRPr lang="es-EC"/>
        </a:p>
      </dgm:t>
    </dgm:pt>
    <dgm:pt modelId="{F629EF32-9EEE-46CC-A17A-CFDF26808F63}" type="pres">
      <dgm:prSet presAssocID="{ED139B7F-6641-4E39-B0EB-60787B4AC6EF}" presName="level3hierChild" presStyleCnt="0"/>
      <dgm:spPr/>
    </dgm:pt>
  </dgm:ptLst>
  <dgm:cxnLst>
    <dgm:cxn modelId="{740D0387-F771-42CD-970F-0C0B4CB588F3}" type="presOf" srcId="{C7623DEE-C2DF-4008-A6BD-6CAC18621A31}" destId="{AA75704D-08AE-483A-869A-F9880EA163FC}" srcOrd="1" destOrd="0" presId="urn:microsoft.com/office/officeart/2005/8/layout/hierarchy2"/>
    <dgm:cxn modelId="{BFCD631D-076C-440F-94A2-FC216F9FCFFF}" type="presOf" srcId="{86638833-BA3C-4198-8597-8CA003B55884}" destId="{CF0B8C52-BE70-4938-806E-313221CD3A35}" srcOrd="1" destOrd="0" presId="urn:microsoft.com/office/officeart/2005/8/layout/hierarchy2"/>
    <dgm:cxn modelId="{17E43D31-8C4A-47FD-AAF3-4C74C921CF0A}" srcId="{D78D4994-55E9-4E42-936C-163F153812B0}" destId="{1CB4FD6C-DD07-4D34-B6C4-A52AA1C358AD}" srcOrd="1" destOrd="0" parTransId="{460E8962-431C-400C-8FF8-B2BBCE54E773}" sibTransId="{EE12B9BC-3B01-4DDF-AC55-BBB1CDB5D189}"/>
    <dgm:cxn modelId="{63DD9FB6-DD5F-4CE5-A306-2526459F6BF0}" type="presOf" srcId="{460E8962-431C-400C-8FF8-B2BBCE54E773}" destId="{088556DF-40D5-44C3-A3B7-06CE8C37E959}" srcOrd="0" destOrd="0" presId="urn:microsoft.com/office/officeart/2005/8/layout/hierarchy2"/>
    <dgm:cxn modelId="{6F2ABEFE-93CC-4B9E-8442-ECC50EC81939}" srcId="{D78D4994-55E9-4E42-936C-163F153812B0}" destId="{08C54429-38E7-449A-B339-59FB8445E5F8}" srcOrd="0" destOrd="0" parTransId="{5B1DDB43-5A93-4E3A-9E48-6DD4EBAA5F94}" sibTransId="{F5AE6407-3A00-4248-B5A1-A15F5773C03A}"/>
    <dgm:cxn modelId="{C86928E0-2279-4337-B12C-5E0E70F751BC}" type="presOf" srcId="{4FB61733-2C41-403D-AE8F-C61F89383A17}" destId="{70A1536F-0ED1-4F8B-A97B-9E232B65FFFE}" srcOrd="0" destOrd="0" presId="urn:microsoft.com/office/officeart/2005/8/layout/hierarchy2"/>
    <dgm:cxn modelId="{48A6E64E-E88B-4996-BBDC-F40E4B07D362}" type="presOf" srcId="{1CB4FD6C-DD07-4D34-B6C4-A52AA1C358AD}" destId="{D79CFD7C-BD87-4B88-9CCA-0DEF8CF45D0D}" srcOrd="0" destOrd="0" presId="urn:microsoft.com/office/officeart/2005/8/layout/hierarchy2"/>
    <dgm:cxn modelId="{1986F10F-F8FC-463F-AC1C-E711502E1BBC}" type="presOf" srcId="{D78D4994-55E9-4E42-936C-163F153812B0}" destId="{73036C47-BF88-4E65-A6A0-915F3726FD27}" srcOrd="0" destOrd="0" presId="urn:microsoft.com/office/officeart/2005/8/layout/hierarchy2"/>
    <dgm:cxn modelId="{830BF066-C5F3-43B4-B6E1-1A986ED8671F}" type="presOf" srcId="{11852EC6-9A52-405E-9F11-AD74306EDFF7}" destId="{9E81D5B5-7942-4DCB-AF28-5CC19BFCEC9C}" srcOrd="0" destOrd="0" presId="urn:microsoft.com/office/officeart/2005/8/layout/hierarchy2"/>
    <dgm:cxn modelId="{3B647C35-78B1-4CF5-9049-05C1030BBE0F}" type="presOf" srcId="{ED139B7F-6641-4E39-B0EB-60787B4AC6EF}" destId="{4525BC73-7B73-45CD-81DF-AECDB59A4C86}" srcOrd="0" destOrd="0" presId="urn:microsoft.com/office/officeart/2005/8/layout/hierarchy2"/>
    <dgm:cxn modelId="{FEF29C52-CC4A-4E6C-93A3-618C96B6A6E7}" srcId="{D78D4994-55E9-4E42-936C-163F153812B0}" destId="{11852EC6-9A52-405E-9F11-AD74306EDFF7}" srcOrd="2" destOrd="0" parTransId="{86638833-BA3C-4198-8597-8CA003B55884}" sibTransId="{5A777FD3-F8F8-4A50-B79B-960C41741A9F}"/>
    <dgm:cxn modelId="{4AB88271-F26C-43BA-8C94-23D74F2ABB08}" type="presOf" srcId="{C7623DEE-C2DF-4008-A6BD-6CAC18621A31}" destId="{9E0E924A-4A4D-4AEC-8A92-B602380AD602}" srcOrd="0" destOrd="0" presId="urn:microsoft.com/office/officeart/2005/8/layout/hierarchy2"/>
    <dgm:cxn modelId="{6BC0EDB4-3471-40CF-8837-0EC43368F4D8}" srcId="{4FB61733-2C41-403D-AE8F-C61F89383A17}" destId="{D78D4994-55E9-4E42-936C-163F153812B0}" srcOrd="0" destOrd="0" parTransId="{122A4789-28BB-421D-BCC8-F701EA874E4E}" sibTransId="{FDE988D9-EFB1-4BFC-A47F-841AF6940F3A}"/>
    <dgm:cxn modelId="{1A0D84CB-CDEB-43C7-91C7-ECF93CFC3EE5}" srcId="{D78D4994-55E9-4E42-936C-163F153812B0}" destId="{ED139B7F-6641-4E39-B0EB-60787B4AC6EF}" srcOrd="3" destOrd="0" parTransId="{C7623DEE-C2DF-4008-A6BD-6CAC18621A31}" sibTransId="{9F61A134-E30E-409E-92FE-44A6CF674DA0}"/>
    <dgm:cxn modelId="{AD85ABDB-F5BD-482B-B127-0ABD9EDD5080}" type="presOf" srcId="{5B1DDB43-5A93-4E3A-9E48-6DD4EBAA5F94}" destId="{39C9353A-4548-41C1-BF0F-0B82DB6101F9}" srcOrd="1" destOrd="0" presId="urn:microsoft.com/office/officeart/2005/8/layout/hierarchy2"/>
    <dgm:cxn modelId="{A420328F-6D61-4080-9FD6-72F1C9C148F4}" type="presOf" srcId="{08C54429-38E7-449A-B339-59FB8445E5F8}" destId="{5C873B7B-ACC7-43A3-AA91-DA56B0AB97E1}" srcOrd="0" destOrd="0" presId="urn:microsoft.com/office/officeart/2005/8/layout/hierarchy2"/>
    <dgm:cxn modelId="{80A37903-6BBB-4DA4-BC7B-AB1D1F484695}" type="presOf" srcId="{5B1DDB43-5A93-4E3A-9E48-6DD4EBAA5F94}" destId="{C50F5CDE-963C-45E5-A974-91EABE3DD417}" srcOrd="0" destOrd="0" presId="urn:microsoft.com/office/officeart/2005/8/layout/hierarchy2"/>
    <dgm:cxn modelId="{74A0E87D-DCF7-4058-A216-FFB1F44CEB65}" type="presOf" srcId="{460E8962-431C-400C-8FF8-B2BBCE54E773}" destId="{E7ADEFCD-3DAB-4865-A41C-536BE29B7E40}" srcOrd="1" destOrd="0" presId="urn:microsoft.com/office/officeart/2005/8/layout/hierarchy2"/>
    <dgm:cxn modelId="{E96FDEED-D754-4EDD-972F-F50989AD99F4}" type="presOf" srcId="{86638833-BA3C-4198-8597-8CA003B55884}" destId="{E0D6A245-2AC2-4C6E-980F-70791F14AF2B}" srcOrd="0" destOrd="0" presId="urn:microsoft.com/office/officeart/2005/8/layout/hierarchy2"/>
    <dgm:cxn modelId="{3BB8BF6B-05AB-48E9-8FDA-0D066A91AEFF}" type="presParOf" srcId="{70A1536F-0ED1-4F8B-A97B-9E232B65FFFE}" destId="{244DEB5E-247B-44CD-A28E-6D574735B232}" srcOrd="0" destOrd="0" presId="urn:microsoft.com/office/officeart/2005/8/layout/hierarchy2"/>
    <dgm:cxn modelId="{46DC2516-949C-4E8A-AD4B-2E11D2E751B3}" type="presParOf" srcId="{244DEB5E-247B-44CD-A28E-6D574735B232}" destId="{73036C47-BF88-4E65-A6A0-915F3726FD27}" srcOrd="0" destOrd="0" presId="urn:microsoft.com/office/officeart/2005/8/layout/hierarchy2"/>
    <dgm:cxn modelId="{0B3B1B16-4A23-45BF-A493-28CDB3BE7B10}" type="presParOf" srcId="{244DEB5E-247B-44CD-A28E-6D574735B232}" destId="{B08A6F36-33C8-456B-9074-A639DD0F8F01}" srcOrd="1" destOrd="0" presId="urn:microsoft.com/office/officeart/2005/8/layout/hierarchy2"/>
    <dgm:cxn modelId="{036C32DA-F1A3-4B4C-B741-75B5E21F1BEF}" type="presParOf" srcId="{B08A6F36-33C8-456B-9074-A639DD0F8F01}" destId="{C50F5CDE-963C-45E5-A974-91EABE3DD417}" srcOrd="0" destOrd="0" presId="urn:microsoft.com/office/officeart/2005/8/layout/hierarchy2"/>
    <dgm:cxn modelId="{670B8D86-07D3-492B-8AFD-176DC767BBA0}" type="presParOf" srcId="{C50F5CDE-963C-45E5-A974-91EABE3DD417}" destId="{39C9353A-4548-41C1-BF0F-0B82DB6101F9}" srcOrd="0" destOrd="0" presId="urn:microsoft.com/office/officeart/2005/8/layout/hierarchy2"/>
    <dgm:cxn modelId="{D63BA64C-5391-4864-AEC4-58F5ABC40141}" type="presParOf" srcId="{B08A6F36-33C8-456B-9074-A639DD0F8F01}" destId="{2747C124-00D7-498C-A0B1-831836F3F0A8}" srcOrd="1" destOrd="0" presId="urn:microsoft.com/office/officeart/2005/8/layout/hierarchy2"/>
    <dgm:cxn modelId="{DE019245-73C9-4BDA-A6C5-AE12D81B1C9D}" type="presParOf" srcId="{2747C124-00D7-498C-A0B1-831836F3F0A8}" destId="{5C873B7B-ACC7-43A3-AA91-DA56B0AB97E1}" srcOrd="0" destOrd="0" presId="urn:microsoft.com/office/officeart/2005/8/layout/hierarchy2"/>
    <dgm:cxn modelId="{63499A87-50FA-4AAD-B5F9-AF722EB8FB2C}" type="presParOf" srcId="{2747C124-00D7-498C-A0B1-831836F3F0A8}" destId="{8387EC37-CC47-42AA-A109-0CED00ACF963}" srcOrd="1" destOrd="0" presId="urn:microsoft.com/office/officeart/2005/8/layout/hierarchy2"/>
    <dgm:cxn modelId="{82041A7A-8570-4F9D-84FD-7D6599B53918}" type="presParOf" srcId="{B08A6F36-33C8-456B-9074-A639DD0F8F01}" destId="{088556DF-40D5-44C3-A3B7-06CE8C37E959}" srcOrd="2" destOrd="0" presId="urn:microsoft.com/office/officeart/2005/8/layout/hierarchy2"/>
    <dgm:cxn modelId="{42E70C04-A536-4A2F-A8CA-D6BA99AE697E}" type="presParOf" srcId="{088556DF-40D5-44C3-A3B7-06CE8C37E959}" destId="{E7ADEFCD-3DAB-4865-A41C-536BE29B7E40}" srcOrd="0" destOrd="0" presId="urn:microsoft.com/office/officeart/2005/8/layout/hierarchy2"/>
    <dgm:cxn modelId="{E82D2DDF-DCF9-4FFF-9929-C924ACF54A38}" type="presParOf" srcId="{B08A6F36-33C8-456B-9074-A639DD0F8F01}" destId="{F9F04694-6D3E-4A1C-830C-679D2AA88229}" srcOrd="3" destOrd="0" presId="urn:microsoft.com/office/officeart/2005/8/layout/hierarchy2"/>
    <dgm:cxn modelId="{B369CE36-3498-4182-9CFF-198EBE0BF1AA}" type="presParOf" srcId="{F9F04694-6D3E-4A1C-830C-679D2AA88229}" destId="{D79CFD7C-BD87-4B88-9CCA-0DEF8CF45D0D}" srcOrd="0" destOrd="0" presId="urn:microsoft.com/office/officeart/2005/8/layout/hierarchy2"/>
    <dgm:cxn modelId="{CC6BF6CB-7346-4259-B3C5-AF7D5C7CD7E3}" type="presParOf" srcId="{F9F04694-6D3E-4A1C-830C-679D2AA88229}" destId="{1BD3595C-C0C4-4ED7-8F46-6A5E8B8EFD46}" srcOrd="1" destOrd="0" presId="urn:microsoft.com/office/officeart/2005/8/layout/hierarchy2"/>
    <dgm:cxn modelId="{90F5C461-0721-40AB-A068-9136387B9C98}" type="presParOf" srcId="{B08A6F36-33C8-456B-9074-A639DD0F8F01}" destId="{E0D6A245-2AC2-4C6E-980F-70791F14AF2B}" srcOrd="4" destOrd="0" presId="urn:microsoft.com/office/officeart/2005/8/layout/hierarchy2"/>
    <dgm:cxn modelId="{8E97A0E7-F90D-423D-8CDC-89546BC1FB18}" type="presParOf" srcId="{E0D6A245-2AC2-4C6E-980F-70791F14AF2B}" destId="{CF0B8C52-BE70-4938-806E-313221CD3A35}" srcOrd="0" destOrd="0" presId="urn:microsoft.com/office/officeart/2005/8/layout/hierarchy2"/>
    <dgm:cxn modelId="{CF45C9CC-F78D-443A-9FD5-E23ADB373895}" type="presParOf" srcId="{B08A6F36-33C8-456B-9074-A639DD0F8F01}" destId="{BA67799D-E2C8-4E5A-96B3-519F9E6BB3DA}" srcOrd="5" destOrd="0" presId="urn:microsoft.com/office/officeart/2005/8/layout/hierarchy2"/>
    <dgm:cxn modelId="{4E16CE90-5ED7-4EF3-AA3D-623247960E20}" type="presParOf" srcId="{BA67799D-E2C8-4E5A-96B3-519F9E6BB3DA}" destId="{9E81D5B5-7942-4DCB-AF28-5CC19BFCEC9C}" srcOrd="0" destOrd="0" presId="urn:microsoft.com/office/officeart/2005/8/layout/hierarchy2"/>
    <dgm:cxn modelId="{AEDCBCD6-A0A9-4348-8A20-1A8A4D3BB67F}" type="presParOf" srcId="{BA67799D-E2C8-4E5A-96B3-519F9E6BB3DA}" destId="{5072FB83-0CC7-40D4-8D95-BA5EF83093B8}" srcOrd="1" destOrd="0" presId="urn:microsoft.com/office/officeart/2005/8/layout/hierarchy2"/>
    <dgm:cxn modelId="{78E9ED3D-C530-4226-A68E-6F63460D247A}" type="presParOf" srcId="{B08A6F36-33C8-456B-9074-A639DD0F8F01}" destId="{9E0E924A-4A4D-4AEC-8A92-B602380AD602}" srcOrd="6" destOrd="0" presId="urn:microsoft.com/office/officeart/2005/8/layout/hierarchy2"/>
    <dgm:cxn modelId="{3281D856-D241-4262-BCD4-D9A93FEC07E2}" type="presParOf" srcId="{9E0E924A-4A4D-4AEC-8A92-B602380AD602}" destId="{AA75704D-08AE-483A-869A-F9880EA163FC}" srcOrd="0" destOrd="0" presId="urn:microsoft.com/office/officeart/2005/8/layout/hierarchy2"/>
    <dgm:cxn modelId="{F3614BAA-0707-4D75-9F5A-E5BAADB8450B}" type="presParOf" srcId="{B08A6F36-33C8-456B-9074-A639DD0F8F01}" destId="{2C86F04A-E3E2-44D3-BD73-0539EFA87B67}" srcOrd="7" destOrd="0" presId="urn:microsoft.com/office/officeart/2005/8/layout/hierarchy2"/>
    <dgm:cxn modelId="{A976A66F-3F2F-4AC3-8A5C-CEB87543C424}" type="presParOf" srcId="{2C86F04A-E3E2-44D3-BD73-0539EFA87B67}" destId="{4525BC73-7B73-45CD-81DF-AECDB59A4C86}" srcOrd="0" destOrd="0" presId="urn:microsoft.com/office/officeart/2005/8/layout/hierarchy2"/>
    <dgm:cxn modelId="{87B9236E-CAC9-47AB-A1C7-22CED5B42B2C}" type="presParOf" srcId="{2C86F04A-E3E2-44D3-BD73-0539EFA87B67}" destId="{F629EF32-9EEE-46CC-A17A-CFDF26808F63}"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6EE870-1EE2-4534-BC09-0B76314E7A30}" type="doc">
      <dgm:prSet loTypeId="urn:microsoft.com/office/officeart/2005/8/layout/cycle3" loCatId="cycle" qsTypeId="urn:microsoft.com/office/officeart/2005/8/quickstyle/3d3" qsCatId="3D" csTypeId="urn:microsoft.com/office/officeart/2005/8/colors/accent2_2" csCatId="accent2" phldr="1"/>
      <dgm:spPr/>
      <dgm:t>
        <a:bodyPr/>
        <a:lstStyle/>
        <a:p>
          <a:endParaRPr lang="es-EC"/>
        </a:p>
      </dgm:t>
    </dgm:pt>
    <dgm:pt modelId="{69ADFF98-2A6E-4DFE-85C4-7FEF1C312A9F}">
      <dgm:prSet phldrT="[Text]"/>
      <dgm:spPr/>
      <dgm:t>
        <a:bodyPr/>
        <a:lstStyle/>
        <a:p>
          <a:r>
            <a:rPr lang="es-EC" dirty="0" smtClean="0"/>
            <a:t>1992 Tratado de </a:t>
          </a:r>
          <a:r>
            <a:rPr lang="es-EC" dirty="0" err="1" smtClean="0"/>
            <a:t>Maastrich</a:t>
          </a:r>
          <a:endParaRPr lang="es-EC" dirty="0"/>
        </a:p>
      </dgm:t>
    </dgm:pt>
    <dgm:pt modelId="{8FB44630-3113-403F-85B2-DEDAF45C90C7}" type="parTrans" cxnId="{61D84B12-8340-4DBE-8642-67792C2C1B05}">
      <dgm:prSet/>
      <dgm:spPr/>
      <dgm:t>
        <a:bodyPr/>
        <a:lstStyle/>
        <a:p>
          <a:endParaRPr lang="es-EC"/>
        </a:p>
      </dgm:t>
    </dgm:pt>
    <dgm:pt modelId="{8634B7C2-E69A-4AEE-AEDE-71DE9FF1E1C9}" type="sibTrans" cxnId="{61D84B12-8340-4DBE-8642-67792C2C1B05}">
      <dgm:prSet/>
      <dgm:spPr/>
      <dgm:t>
        <a:bodyPr/>
        <a:lstStyle/>
        <a:p>
          <a:endParaRPr lang="es-EC"/>
        </a:p>
      </dgm:t>
    </dgm:pt>
    <dgm:pt modelId="{78A8DFBF-0D19-47A4-BA06-70C0AADE5FB6}">
      <dgm:prSet phldrT="[Text]"/>
      <dgm:spPr/>
      <dgm:t>
        <a:bodyPr/>
        <a:lstStyle/>
        <a:p>
          <a:r>
            <a:rPr lang="es-EC" dirty="0" smtClean="0"/>
            <a:t>2002 – 2003 déficits de Alemania y Francia</a:t>
          </a:r>
          <a:endParaRPr lang="es-EC" dirty="0"/>
        </a:p>
      </dgm:t>
    </dgm:pt>
    <dgm:pt modelId="{59014943-B6F5-4E47-ABAB-50A83B8E4F04}" type="parTrans" cxnId="{E9E67C11-EF44-4C15-9190-E7A70651AC8A}">
      <dgm:prSet/>
      <dgm:spPr/>
      <dgm:t>
        <a:bodyPr/>
        <a:lstStyle/>
        <a:p>
          <a:endParaRPr lang="es-EC"/>
        </a:p>
      </dgm:t>
    </dgm:pt>
    <dgm:pt modelId="{820CE8D9-A0E2-48BF-A917-DB16AA944D04}" type="sibTrans" cxnId="{E9E67C11-EF44-4C15-9190-E7A70651AC8A}">
      <dgm:prSet/>
      <dgm:spPr/>
      <dgm:t>
        <a:bodyPr/>
        <a:lstStyle/>
        <a:p>
          <a:endParaRPr lang="es-EC"/>
        </a:p>
      </dgm:t>
    </dgm:pt>
    <dgm:pt modelId="{B8D12257-9DDE-4827-93E9-B4BEFF3771AF}">
      <dgm:prSet phldrT="[Text]"/>
      <dgm:spPr/>
      <dgm:t>
        <a:bodyPr/>
        <a:lstStyle/>
        <a:p>
          <a:r>
            <a:rPr lang="es-EC" dirty="0" smtClean="0"/>
            <a:t>2003 aumento de las exportaciones de la UE </a:t>
          </a:r>
          <a:endParaRPr lang="es-EC" dirty="0"/>
        </a:p>
      </dgm:t>
    </dgm:pt>
    <dgm:pt modelId="{E1152BA3-2335-49EE-B9FD-B0F7674013F2}" type="parTrans" cxnId="{24CB42E9-6C5B-4BF5-911D-735567BE8FCB}">
      <dgm:prSet/>
      <dgm:spPr/>
      <dgm:t>
        <a:bodyPr/>
        <a:lstStyle/>
        <a:p>
          <a:endParaRPr lang="es-EC"/>
        </a:p>
      </dgm:t>
    </dgm:pt>
    <dgm:pt modelId="{ACC225FC-85B4-411A-AE72-61F3D33341BD}" type="sibTrans" cxnId="{24CB42E9-6C5B-4BF5-911D-735567BE8FCB}">
      <dgm:prSet/>
      <dgm:spPr/>
      <dgm:t>
        <a:bodyPr/>
        <a:lstStyle/>
        <a:p>
          <a:endParaRPr lang="es-EC"/>
        </a:p>
      </dgm:t>
    </dgm:pt>
    <dgm:pt modelId="{E11D0651-8DB3-4B31-8804-B1421C71938D}">
      <dgm:prSet phldrT="[Text]"/>
      <dgm:spPr/>
      <dgm:t>
        <a:bodyPr/>
        <a:lstStyle/>
        <a:p>
          <a:r>
            <a:rPr lang="es-EC" dirty="0" smtClean="0"/>
            <a:t>2008 crisis financiera, inversión en ABS (</a:t>
          </a:r>
          <a:r>
            <a:rPr lang="es-EC" dirty="0" err="1" smtClean="0"/>
            <a:t>Asset</a:t>
          </a:r>
          <a:r>
            <a:rPr lang="es-EC" dirty="0" smtClean="0"/>
            <a:t> </a:t>
          </a:r>
          <a:r>
            <a:rPr lang="es-EC" dirty="0" err="1" smtClean="0"/>
            <a:t>Backed</a:t>
          </a:r>
          <a:r>
            <a:rPr lang="es-EC" dirty="0" smtClean="0"/>
            <a:t> </a:t>
          </a:r>
          <a:r>
            <a:rPr lang="es-EC" dirty="0" err="1" smtClean="0"/>
            <a:t>Securities</a:t>
          </a:r>
          <a:r>
            <a:rPr lang="es-EC" dirty="0" smtClean="0"/>
            <a:t>)</a:t>
          </a:r>
          <a:endParaRPr lang="es-EC" dirty="0"/>
        </a:p>
      </dgm:t>
    </dgm:pt>
    <dgm:pt modelId="{83C8BA98-5EE1-44B7-BF0C-0DF44BA3AA57}" type="parTrans" cxnId="{76674405-70E3-47EF-B53B-A77AF46FAFDE}">
      <dgm:prSet/>
      <dgm:spPr/>
      <dgm:t>
        <a:bodyPr/>
        <a:lstStyle/>
        <a:p>
          <a:endParaRPr lang="es-EC"/>
        </a:p>
      </dgm:t>
    </dgm:pt>
    <dgm:pt modelId="{A46B44F5-BD33-47DB-8C5D-CC3650B4EEA0}" type="sibTrans" cxnId="{76674405-70E3-47EF-B53B-A77AF46FAFDE}">
      <dgm:prSet/>
      <dgm:spPr/>
      <dgm:t>
        <a:bodyPr/>
        <a:lstStyle/>
        <a:p>
          <a:endParaRPr lang="es-EC"/>
        </a:p>
      </dgm:t>
    </dgm:pt>
    <dgm:pt modelId="{0366A555-06F3-4EEB-BD66-9B859510E605}" type="pres">
      <dgm:prSet presAssocID="{056EE870-1EE2-4534-BC09-0B76314E7A30}" presName="Name0" presStyleCnt="0">
        <dgm:presLayoutVars>
          <dgm:dir/>
          <dgm:resizeHandles val="exact"/>
        </dgm:presLayoutVars>
      </dgm:prSet>
      <dgm:spPr/>
      <dgm:t>
        <a:bodyPr/>
        <a:lstStyle/>
        <a:p>
          <a:endParaRPr lang="es-EC"/>
        </a:p>
      </dgm:t>
    </dgm:pt>
    <dgm:pt modelId="{57C6A81B-C381-4874-9C29-EEB34B304812}" type="pres">
      <dgm:prSet presAssocID="{056EE870-1EE2-4534-BC09-0B76314E7A30}" presName="cycle" presStyleCnt="0"/>
      <dgm:spPr/>
      <dgm:t>
        <a:bodyPr/>
        <a:lstStyle/>
        <a:p>
          <a:endParaRPr lang="es-EC"/>
        </a:p>
      </dgm:t>
    </dgm:pt>
    <dgm:pt modelId="{874282BC-C5FE-41D5-9E39-843D5653ADF5}" type="pres">
      <dgm:prSet presAssocID="{69ADFF98-2A6E-4DFE-85C4-7FEF1C312A9F}" presName="nodeFirstNode" presStyleLbl="node1" presStyleIdx="0" presStyleCnt="4">
        <dgm:presLayoutVars>
          <dgm:bulletEnabled val="1"/>
        </dgm:presLayoutVars>
      </dgm:prSet>
      <dgm:spPr/>
      <dgm:t>
        <a:bodyPr/>
        <a:lstStyle/>
        <a:p>
          <a:endParaRPr lang="es-EC"/>
        </a:p>
      </dgm:t>
    </dgm:pt>
    <dgm:pt modelId="{5F9A4A3C-F74D-46F8-98F0-8AA0DE525D7B}" type="pres">
      <dgm:prSet presAssocID="{8634B7C2-E69A-4AEE-AEDE-71DE9FF1E1C9}" presName="sibTransFirstNode" presStyleLbl="bgShp" presStyleIdx="0" presStyleCnt="1"/>
      <dgm:spPr/>
      <dgm:t>
        <a:bodyPr/>
        <a:lstStyle/>
        <a:p>
          <a:endParaRPr lang="es-EC"/>
        </a:p>
      </dgm:t>
    </dgm:pt>
    <dgm:pt modelId="{A30B8606-6040-4F69-B396-E320DF0AEC7F}" type="pres">
      <dgm:prSet presAssocID="{78A8DFBF-0D19-47A4-BA06-70C0AADE5FB6}" presName="nodeFollowingNodes" presStyleLbl="node1" presStyleIdx="1" presStyleCnt="4">
        <dgm:presLayoutVars>
          <dgm:bulletEnabled val="1"/>
        </dgm:presLayoutVars>
      </dgm:prSet>
      <dgm:spPr/>
      <dgm:t>
        <a:bodyPr/>
        <a:lstStyle/>
        <a:p>
          <a:endParaRPr lang="es-EC"/>
        </a:p>
      </dgm:t>
    </dgm:pt>
    <dgm:pt modelId="{BE4A63CA-BBBC-4CEA-B0FF-A9B1860AD7C0}" type="pres">
      <dgm:prSet presAssocID="{B8D12257-9DDE-4827-93E9-B4BEFF3771AF}" presName="nodeFollowingNodes" presStyleLbl="node1" presStyleIdx="2" presStyleCnt="4">
        <dgm:presLayoutVars>
          <dgm:bulletEnabled val="1"/>
        </dgm:presLayoutVars>
      </dgm:prSet>
      <dgm:spPr/>
      <dgm:t>
        <a:bodyPr/>
        <a:lstStyle/>
        <a:p>
          <a:endParaRPr lang="es-EC"/>
        </a:p>
      </dgm:t>
    </dgm:pt>
    <dgm:pt modelId="{2A4789CE-AD38-47C2-9BDE-927385D79A2E}" type="pres">
      <dgm:prSet presAssocID="{E11D0651-8DB3-4B31-8804-B1421C71938D}" presName="nodeFollowingNodes" presStyleLbl="node1" presStyleIdx="3" presStyleCnt="4">
        <dgm:presLayoutVars>
          <dgm:bulletEnabled val="1"/>
        </dgm:presLayoutVars>
      </dgm:prSet>
      <dgm:spPr/>
      <dgm:t>
        <a:bodyPr/>
        <a:lstStyle/>
        <a:p>
          <a:endParaRPr lang="es-EC"/>
        </a:p>
      </dgm:t>
    </dgm:pt>
  </dgm:ptLst>
  <dgm:cxnLst>
    <dgm:cxn modelId="{2082D01A-DC1E-4DE4-8223-424B0AB93330}" type="presOf" srcId="{78A8DFBF-0D19-47A4-BA06-70C0AADE5FB6}" destId="{A30B8606-6040-4F69-B396-E320DF0AEC7F}" srcOrd="0" destOrd="0" presId="urn:microsoft.com/office/officeart/2005/8/layout/cycle3"/>
    <dgm:cxn modelId="{32780266-2B87-493E-A7BE-D567F25A6DAD}" type="presOf" srcId="{056EE870-1EE2-4534-BC09-0B76314E7A30}" destId="{0366A555-06F3-4EEB-BD66-9B859510E605}" srcOrd="0" destOrd="0" presId="urn:microsoft.com/office/officeart/2005/8/layout/cycle3"/>
    <dgm:cxn modelId="{840E0FE4-A950-4C41-9C68-8EF03C31E68E}" type="presOf" srcId="{E11D0651-8DB3-4B31-8804-B1421C71938D}" destId="{2A4789CE-AD38-47C2-9BDE-927385D79A2E}" srcOrd="0" destOrd="0" presId="urn:microsoft.com/office/officeart/2005/8/layout/cycle3"/>
    <dgm:cxn modelId="{2925A76B-80C4-454A-AEF7-203DA62EEA6C}" type="presOf" srcId="{69ADFF98-2A6E-4DFE-85C4-7FEF1C312A9F}" destId="{874282BC-C5FE-41D5-9E39-843D5653ADF5}" srcOrd="0" destOrd="0" presId="urn:microsoft.com/office/officeart/2005/8/layout/cycle3"/>
    <dgm:cxn modelId="{24CB42E9-6C5B-4BF5-911D-735567BE8FCB}" srcId="{056EE870-1EE2-4534-BC09-0B76314E7A30}" destId="{B8D12257-9DDE-4827-93E9-B4BEFF3771AF}" srcOrd="2" destOrd="0" parTransId="{E1152BA3-2335-49EE-B9FD-B0F7674013F2}" sibTransId="{ACC225FC-85B4-411A-AE72-61F3D33341BD}"/>
    <dgm:cxn modelId="{76674405-70E3-47EF-B53B-A77AF46FAFDE}" srcId="{056EE870-1EE2-4534-BC09-0B76314E7A30}" destId="{E11D0651-8DB3-4B31-8804-B1421C71938D}" srcOrd="3" destOrd="0" parTransId="{83C8BA98-5EE1-44B7-BF0C-0DF44BA3AA57}" sibTransId="{A46B44F5-BD33-47DB-8C5D-CC3650B4EEA0}"/>
    <dgm:cxn modelId="{E9E67C11-EF44-4C15-9190-E7A70651AC8A}" srcId="{056EE870-1EE2-4534-BC09-0B76314E7A30}" destId="{78A8DFBF-0D19-47A4-BA06-70C0AADE5FB6}" srcOrd="1" destOrd="0" parTransId="{59014943-B6F5-4E47-ABAB-50A83B8E4F04}" sibTransId="{820CE8D9-A0E2-48BF-A917-DB16AA944D04}"/>
    <dgm:cxn modelId="{8297B361-065E-49B2-AF50-4AC216F563CF}" type="presOf" srcId="{8634B7C2-E69A-4AEE-AEDE-71DE9FF1E1C9}" destId="{5F9A4A3C-F74D-46F8-98F0-8AA0DE525D7B}" srcOrd="0" destOrd="0" presId="urn:microsoft.com/office/officeart/2005/8/layout/cycle3"/>
    <dgm:cxn modelId="{CF65CA63-09B6-489B-8EA2-06B7E0FCAD81}" type="presOf" srcId="{B8D12257-9DDE-4827-93E9-B4BEFF3771AF}" destId="{BE4A63CA-BBBC-4CEA-B0FF-A9B1860AD7C0}" srcOrd="0" destOrd="0" presId="urn:microsoft.com/office/officeart/2005/8/layout/cycle3"/>
    <dgm:cxn modelId="{61D84B12-8340-4DBE-8642-67792C2C1B05}" srcId="{056EE870-1EE2-4534-BC09-0B76314E7A30}" destId="{69ADFF98-2A6E-4DFE-85C4-7FEF1C312A9F}" srcOrd="0" destOrd="0" parTransId="{8FB44630-3113-403F-85B2-DEDAF45C90C7}" sibTransId="{8634B7C2-E69A-4AEE-AEDE-71DE9FF1E1C9}"/>
    <dgm:cxn modelId="{2FCC102E-F18E-4333-9AA1-2EC04BB1594B}" type="presParOf" srcId="{0366A555-06F3-4EEB-BD66-9B859510E605}" destId="{57C6A81B-C381-4874-9C29-EEB34B304812}" srcOrd="0" destOrd="0" presId="urn:microsoft.com/office/officeart/2005/8/layout/cycle3"/>
    <dgm:cxn modelId="{2C489588-FBEE-4866-BC6F-19373078199C}" type="presParOf" srcId="{57C6A81B-C381-4874-9C29-EEB34B304812}" destId="{874282BC-C5FE-41D5-9E39-843D5653ADF5}" srcOrd="0" destOrd="0" presId="urn:microsoft.com/office/officeart/2005/8/layout/cycle3"/>
    <dgm:cxn modelId="{55FD49F7-3666-48FA-958B-6C93667C3243}" type="presParOf" srcId="{57C6A81B-C381-4874-9C29-EEB34B304812}" destId="{5F9A4A3C-F74D-46F8-98F0-8AA0DE525D7B}" srcOrd="1" destOrd="0" presId="urn:microsoft.com/office/officeart/2005/8/layout/cycle3"/>
    <dgm:cxn modelId="{9C8B705F-62F8-4038-A7BF-3DCBFD063663}" type="presParOf" srcId="{57C6A81B-C381-4874-9C29-EEB34B304812}" destId="{A30B8606-6040-4F69-B396-E320DF0AEC7F}" srcOrd="2" destOrd="0" presId="urn:microsoft.com/office/officeart/2005/8/layout/cycle3"/>
    <dgm:cxn modelId="{76E04EA5-F2C4-4BBF-AD42-537723BB4D6A}" type="presParOf" srcId="{57C6A81B-C381-4874-9C29-EEB34B304812}" destId="{BE4A63CA-BBBC-4CEA-B0FF-A9B1860AD7C0}" srcOrd="3" destOrd="0" presId="urn:microsoft.com/office/officeart/2005/8/layout/cycle3"/>
    <dgm:cxn modelId="{292957C6-15A0-466A-8DF2-7662D947CD67}" type="presParOf" srcId="{57C6A81B-C381-4874-9C29-EEB34B304812}" destId="{2A4789CE-AD38-47C2-9BDE-927385D79A2E}" srcOrd="4"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93826CC1-71FE-48B9-944C-C172A14D882B}" type="doc">
      <dgm:prSet loTypeId="urn:microsoft.com/office/officeart/2005/8/layout/hierarchy2" loCatId="hierarchy" qsTypeId="urn:microsoft.com/office/officeart/2005/8/quickstyle/3d3" qsCatId="3D" csTypeId="urn:microsoft.com/office/officeart/2005/8/colors/accent2_4" csCatId="accent2" phldr="1"/>
      <dgm:spPr/>
      <dgm:t>
        <a:bodyPr/>
        <a:lstStyle/>
        <a:p>
          <a:endParaRPr lang="es-EC"/>
        </a:p>
      </dgm:t>
    </dgm:pt>
    <dgm:pt modelId="{11076F2C-FFA7-4843-BEA5-60D435CEB02A}">
      <dgm:prSet phldrT="[Text]"/>
      <dgm:spPr/>
      <dgm:t>
        <a:bodyPr/>
        <a:lstStyle/>
        <a:p>
          <a:r>
            <a:rPr lang="es-EC" dirty="0" smtClean="0"/>
            <a:t>Enfoque</a:t>
          </a:r>
          <a:endParaRPr lang="es-EC" dirty="0"/>
        </a:p>
      </dgm:t>
    </dgm:pt>
    <dgm:pt modelId="{EBAD0707-DC17-4935-A19A-AA6AC3E0F566}" type="parTrans" cxnId="{E0D74731-8AF1-4B25-A542-463F6551911E}">
      <dgm:prSet/>
      <dgm:spPr/>
      <dgm:t>
        <a:bodyPr/>
        <a:lstStyle/>
        <a:p>
          <a:endParaRPr lang="es-EC"/>
        </a:p>
      </dgm:t>
    </dgm:pt>
    <dgm:pt modelId="{F7731DD3-D5BE-4749-B264-0A4E73CAEA46}" type="sibTrans" cxnId="{E0D74731-8AF1-4B25-A542-463F6551911E}">
      <dgm:prSet/>
      <dgm:spPr/>
      <dgm:t>
        <a:bodyPr/>
        <a:lstStyle/>
        <a:p>
          <a:endParaRPr lang="es-EC"/>
        </a:p>
      </dgm:t>
    </dgm:pt>
    <dgm:pt modelId="{9849667C-2147-4122-9C91-C63D2F11DCD3}">
      <dgm:prSet phldrT="[Text]"/>
      <dgm:spPr/>
      <dgm:t>
        <a:bodyPr/>
        <a:lstStyle/>
        <a:p>
          <a:r>
            <a:rPr lang="es-EC" dirty="0" smtClean="0"/>
            <a:t>Cualitativo</a:t>
          </a:r>
          <a:endParaRPr lang="es-EC" dirty="0"/>
        </a:p>
      </dgm:t>
    </dgm:pt>
    <dgm:pt modelId="{6C5FF31A-A736-4CFD-9745-E56F47F3A194}" type="parTrans" cxnId="{DA05505F-A243-408F-8230-28E529DAE1E7}">
      <dgm:prSet/>
      <dgm:spPr/>
      <dgm:t>
        <a:bodyPr/>
        <a:lstStyle/>
        <a:p>
          <a:endParaRPr lang="es-EC"/>
        </a:p>
      </dgm:t>
    </dgm:pt>
    <dgm:pt modelId="{092C5711-7A71-4E9C-B74B-87C82171A9D2}" type="sibTrans" cxnId="{DA05505F-A243-408F-8230-28E529DAE1E7}">
      <dgm:prSet/>
      <dgm:spPr/>
      <dgm:t>
        <a:bodyPr/>
        <a:lstStyle/>
        <a:p>
          <a:endParaRPr lang="es-EC"/>
        </a:p>
      </dgm:t>
    </dgm:pt>
    <dgm:pt modelId="{B82471D8-257E-4C43-87A6-6639AC581BA8}">
      <dgm:prSet phldrT="[Text]"/>
      <dgm:spPr/>
      <dgm:t>
        <a:bodyPr/>
        <a:lstStyle/>
        <a:p>
          <a:r>
            <a:rPr lang="es-EC" dirty="0" smtClean="0"/>
            <a:t>Cuantitativo</a:t>
          </a:r>
          <a:endParaRPr lang="es-EC" dirty="0"/>
        </a:p>
      </dgm:t>
    </dgm:pt>
    <dgm:pt modelId="{FA262C2B-52CF-4D43-A382-CD22537AE5FE}" type="parTrans" cxnId="{48D2E757-65A9-4515-9B75-C546145C3620}">
      <dgm:prSet/>
      <dgm:spPr/>
      <dgm:t>
        <a:bodyPr/>
        <a:lstStyle/>
        <a:p>
          <a:endParaRPr lang="es-EC"/>
        </a:p>
      </dgm:t>
    </dgm:pt>
    <dgm:pt modelId="{86E33226-9E80-4D0D-98FE-18D7B11AE80B}" type="sibTrans" cxnId="{48D2E757-65A9-4515-9B75-C546145C3620}">
      <dgm:prSet/>
      <dgm:spPr/>
      <dgm:t>
        <a:bodyPr/>
        <a:lstStyle/>
        <a:p>
          <a:endParaRPr lang="es-EC"/>
        </a:p>
      </dgm:t>
    </dgm:pt>
    <dgm:pt modelId="{C709D2F1-DFC3-47D7-9689-D7BBA3CD6E96}" type="pres">
      <dgm:prSet presAssocID="{93826CC1-71FE-48B9-944C-C172A14D882B}" presName="diagram" presStyleCnt="0">
        <dgm:presLayoutVars>
          <dgm:chPref val="1"/>
          <dgm:dir/>
          <dgm:animOne val="branch"/>
          <dgm:animLvl val="lvl"/>
          <dgm:resizeHandles val="exact"/>
        </dgm:presLayoutVars>
      </dgm:prSet>
      <dgm:spPr/>
      <dgm:t>
        <a:bodyPr/>
        <a:lstStyle/>
        <a:p>
          <a:endParaRPr lang="es-EC"/>
        </a:p>
      </dgm:t>
    </dgm:pt>
    <dgm:pt modelId="{D3532C79-6ADA-4431-97BC-DFCE36C68D08}" type="pres">
      <dgm:prSet presAssocID="{11076F2C-FFA7-4843-BEA5-60D435CEB02A}" presName="root1" presStyleCnt="0"/>
      <dgm:spPr/>
    </dgm:pt>
    <dgm:pt modelId="{6690055E-7E2F-4522-8080-C97BE8101670}" type="pres">
      <dgm:prSet presAssocID="{11076F2C-FFA7-4843-BEA5-60D435CEB02A}" presName="LevelOneTextNode" presStyleLbl="node0" presStyleIdx="0" presStyleCnt="1">
        <dgm:presLayoutVars>
          <dgm:chPref val="3"/>
        </dgm:presLayoutVars>
      </dgm:prSet>
      <dgm:spPr/>
      <dgm:t>
        <a:bodyPr/>
        <a:lstStyle/>
        <a:p>
          <a:endParaRPr lang="es-EC"/>
        </a:p>
      </dgm:t>
    </dgm:pt>
    <dgm:pt modelId="{0CB75FC1-E070-48D1-ACE9-4B903546A726}" type="pres">
      <dgm:prSet presAssocID="{11076F2C-FFA7-4843-BEA5-60D435CEB02A}" presName="level2hierChild" presStyleCnt="0"/>
      <dgm:spPr/>
    </dgm:pt>
    <dgm:pt modelId="{3AD500F5-5735-4468-A8FD-1FDCCAF9EA92}" type="pres">
      <dgm:prSet presAssocID="{6C5FF31A-A736-4CFD-9745-E56F47F3A194}" presName="conn2-1" presStyleLbl="parChTrans1D2" presStyleIdx="0" presStyleCnt="2"/>
      <dgm:spPr/>
      <dgm:t>
        <a:bodyPr/>
        <a:lstStyle/>
        <a:p>
          <a:endParaRPr lang="es-EC"/>
        </a:p>
      </dgm:t>
    </dgm:pt>
    <dgm:pt modelId="{AB440BA8-6EBF-43D7-B270-3FA7BBBBD66A}" type="pres">
      <dgm:prSet presAssocID="{6C5FF31A-A736-4CFD-9745-E56F47F3A194}" presName="connTx" presStyleLbl="parChTrans1D2" presStyleIdx="0" presStyleCnt="2"/>
      <dgm:spPr/>
      <dgm:t>
        <a:bodyPr/>
        <a:lstStyle/>
        <a:p>
          <a:endParaRPr lang="es-EC"/>
        </a:p>
      </dgm:t>
    </dgm:pt>
    <dgm:pt modelId="{C0E8C050-7BED-4A1E-A7CD-C01DE9D86377}" type="pres">
      <dgm:prSet presAssocID="{9849667C-2147-4122-9C91-C63D2F11DCD3}" presName="root2" presStyleCnt="0"/>
      <dgm:spPr/>
    </dgm:pt>
    <dgm:pt modelId="{F47921F0-B77B-42A0-B299-E7B1017242B6}" type="pres">
      <dgm:prSet presAssocID="{9849667C-2147-4122-9C91-C63D2F11DCD3}" presName="LevelTwoTextNode" presStyleLbl="node2" presStyleIdx="0" presStyleCnt="2">
        <dgm:presLayoutVars>
          <dgm:chPref val="3"/>
        </dgm:presLayoutVars>
      </dgm:prSet>
      <dgm:spPr/>
      <dgm:t>
        <a:bodyPr/>
        <a:lstStyle/>
        <a:p>
          <a:endParaRPr lang="es-EC"/>
        </a:p>
      </dgm:t>
    </dgm:pt>
    <dgm:pt modelId="{6F4DEC15-99FF-472E-A021-CEF43D77250B}" type="pres">
      <dgm:prSet presAssocID="{9849667C-2147-4122-9C91-C63D2F11DCD3}" presName="level3hierChild" presStyleCnt="0"/>
      <dgm:spPr/>
    </dgm:pt>
    <dgm:pt modelId="{68998D33-43A8-412C-94DC-BFB66B3FE923}" type="pres">
      <dgm:prSet presAssocID="{FA262C2B-52CF-4D43-A382-CD22537AE5FE}" presName="conn2-1" presStyleLbl="parChTrans1D2" presStyleIdx="1" presStyleCnt="2"/>
      <dgm:spPr/>
      <dgm:t>
        <a:bodyPr/>
        <a:lstStyle/>
        <a:p>
          <a:endParaRPr lang="es-EC"/>
        </a:p>
      </dgm:t>
    </dgm:pt>
    <dgm:pt modelId="{40B1E5C0-0E19-4452-871D-59D50BF3CC85}" type="pres">
      <dgm:prSet presAssocID="{FA262C2B-52CF-4D43-A382-CD22537AE5FE}" presName="connTx" presStyleLbl="parChTrans1D2" presStyleIdx="1" presStyleCnt="2"/>
      <dgm:spPr/>
      <dgm:t>
        <a:bodyPr/>
        <a:lstStyle/>
        <a:p>
          <a:endParaRPr lang="es-EC"/>
        </a:p>
      </dgm:t>
    </dgm:pt>
    <dgm:pt modelId="{6E65F298-6C18-4BBF-8380-26330FFB4CCE}" type="pres">
      <dgm:prSet presAssocID="{B82471D8-257E-4C43-87A6-6639AC581BA8}" presName="root2" presStyleCnt="0"/>
      <dgm:spPr/>
    </dgm:pt>
    <dgm:pt modelId="{7ABB44FA-0F1E-4D28-BDEC-286F8428D59B}" type="pres">
      <dgm:prSet presAssocID="{B82471D8-257E-4C43-87A6-6639AC581BA8}" presName="LevelTwoTextNode" presStyleLbl="node2" presStyleIdx="1" presStyleCnt="2">
        <dgm:presLayoutVars>
          <dgm:chPref val="3"/>
        </dgm:presLayoutVars>
      </dgm:prSet>
      <dgm:spPr/>
      <dgm:t>
        <a:bodyPr/>
        <a:lstStyle/>
        <a:p>
          <a:endParaRPr lang="es-EC"/>
        </a:p>
      </dgm:t>
    </dgm:pt>
    <dgm:pt modelId="{8F87DFF6-03F7-4256-AD1E-D43198806A23}" type="pres">
      <dgm:prSet presAssocID="{B82471D8-257E-4C43-87A6-6639AC581BA8}" presName="level3hierChild" presStyleCnt="0"/>
      <dgm:spPr/>
    </dgm:pt>
  </dgm:ptLst>
  <dgm:cxnLst>
    <dgm:cxn modelId="{68C93AA7-68D8-485C-9391-3227DD432D50}" type="presOf" srcId="{9849667C-2147-4122-9C91-C63D2F11DCD3}" destId="{F47921F0-B77B-42A0-B299-E7B1017242B6}" srcOrd="0" destOrd="0" presId="urn:microsoft.com/office/officeart/2005/8/layout/hierarchy2"/>
    <dgm:cxn modelId="{48D2E757-65A9-4515-9B75-C546145C3620}" srcId="{11076F2C-FFA7-4843-BEA5-60D435CEB02A}" destId="{B82471D8-257E-4C43-87A6-6639AC581BA8}" srcOrd="1" destOrd="0" parTransId="{FA262C2B-52CF-4D43-A382-CD22537AE5FE}" sibTransId="{86E33226-9E80-4D0D-98FE-18D7B11AE80B}"/>
    <dgm:cxn modelId="{FB10E63B-6413-4C93-BCF4-34AA162832F7}" type="presOf" srcId="{FA262C2B-52CF-4D43-A382-CD22537AE5FE}" destId="{40B1E5C0-0E19-4452-871D-59D50BF3CC85}" srcOrd="1" destOrd="0" presId="urn:microsoft.com/office/officeart/2005/8/layout/hierarchy2"/>
    <dgm:cxn modelId="{BF35C62E-1F8A-41A7-BD84-56FA925C9C44}" type="presOf" srcId="{93826CC1-71FE-48B9-944C-C172A14D882B}" destId="{C709D2F1-DFC3-47D7-9689-D7BBA3CD6E96}" srcOrd="0" destOrd="0" presId="urn:microsoft.com/office/officeart/2005/8/layout/hierarchy2"/>
    <dgm:cxn modelId="{004B26D2-5051-406D-A79B-D8797C317611}" type="presOf" srcId="{11076F2C-FFA7-4843-BEA5-60D435CEB02A}" destId="{6690055E-7E2F-4522-8080-C97BE8101670}" srcOrd="0" destOrd="0" presId="urn:microsoft.com/office/officeart/2005/8/layout/hierarchy2"/>
    <dgm:cxn modelId="{292E041C-F977-4646-8E72-A89E24A06C3D}" type="presOf" srcId="{6C5FF31A-A736-4CFD-9745-E56F47F3A194}" destId="{AB440BA8-6EBF-43D7-B270-3FA7BBBBD66A}" srcOrd="1" destOrd="0" presId="urn:microsoft.com/office/officeart/2005/8/layout/hierarchy2"/>
    <dgm:cxn modelId="{DA05505F-A243-408F-8230-28E529DAE1E7}" srcId="{11076F2C-FFA7-4843-BEA5-60D435CEB02A}" destId="{9849667C-2147-4122-9C91-C63D2F11DCD3}" srcOrd="0" destOrd="0" parTransId="{6C5FF31A-A736-4CFD-9745-E56F47F3A194}" sibTransId="{092C5711-7A71-4E9C-B74B-87C82171A9D2}"/>
    <dgm:cxn modelId="{E0D74731-8AF1-4B25-A542-463F6551911E}" srcId="{93826CC1-71FE-48B9-944C-C172A14D882B}" destId="{11076F2C-FFA7-4843-BEA5-60D435CEB02A}" srcOrd="0" destOrd="0" parTransId="{EBAD0707-DC17-4935-A19A-AA6AC3E0F566}" sibTransId="{F7731DD3-D5BE-4749-B264-0A4E73CAEA46}"/>
    <dgm:cxn modelId="{EF96447C-8EDC-4971-B203-2B77904034FB}" type="presOf" srcId="{6C5FF31A-A736-4CFD-9745-E56F47F3A194}" destId="{3AD500F5-5735-4468-A8FD-1FDCCAF9EA92}" srcOrd="0" destOrd="0" presId="urn:microsoft.com/office/officeart/2005/8/layout/hierarchy2"/>
    <dgm:cxn modelId="{3A0BB40A-16D5-4518-803B-725DA7DF464D}" type="presOf" srcId="{B82471D8-257E-4C43-87A6-6639AC581BA8}" destId="{7ABB44FA-0F1E-4D28-BDEC-286F8428D59B}" srcOrd="0" destOrd="0" presId="urn:microsoft.com/office/officeart/2005/8/layout/hierarchy2"/>
    <dgm:cxn modelId="{66A21E75-1127-48D3-B56E-EE0E87EBD094}" type="presOf" srcId="{FA262C2B-52CF-4D43-A382-CD22537AE5FE}" destId="{68998D33-43A8-412C-94DC-BFB66B3FE923}" srcOrd="0" destOrd="0" presId="urn:microsoft.com/office/officeart/2005/8/layout/hierarchy2"/>
    <dgm:cxn modelId="{F2BA2063-F39F-4684-9EBA-362F66E26042}" type="presParOf" srcId="{C709D2F1-DFC3-47D7-9689-D7BBA3CD6E96}" destId="{D3532C79-6ADA-4431-97BC-DFCE36C68D08}" srcOrd="0" destOrd="0" presId="urn:microsoft.com/office/officeart/2005/8/layout/hierarchy2"/>
    <dgm:cxn modelId="{3B113AA2-A687-4803-BC58-CE75D32C0434}" type="presParOf" srcId="{D3532C79-6ADA-4431-97BC-DFCE36C68D08}" destId="{6690055E-7E2F-4522-8080-C97BE8101670}" srcOrd="0" destOrd="0" presId="urn:microsoft.com/office/officeart/2005/8/layout/hierarchy2"/>
    <dgm:cxn modelId="{F5F6F3A2-8972-4DF5-9750-B70E1F8E52A9}" type="presParOf" srcId="{D3532C79-6ADA-4431-97BC-DFCE36C68D08}" destId="{0CB75FC1-E070-48D1-ACE9-4B903546A726}" srcOrd="1" destOrd="0" presId="urn:microsoft.com/office/officeart/2005/8/layout/hierarchy2"/>
    <dgm:cxn modelId="{9C98CFAA-1424-407C-9ACA-71F8653B0450}" type="presParOf" srcId="{0CB75FC1-E070-48D1-ACE9-4B903546A726}" destId="{3AD500F5-5735-4468-A8FD-1FDCCAF9EA92}" srcOrd="0" destOrd="0" presId="urn:microsoft.com/office/officeart/2005/8/layout/hierarchy2"/>
    <dgm:cxn modelId="{2143C972-A7F2-408F-997D-F6930D1FA5D1}" type="presParOf" srcId="{3AD500F5-5735-4468-A8FD-1FDCCAF9EA92}" destId="{AB440BA8-6EBF-43D7-B270-3FA7BBBBD66A}" srcOrd="0" destOrd="0" presId="urn:microsoft.com/office/officeart/2005/8/layout/hierarchy2"/>
    <dgm:cxn modelId="{0213A56B-D522-4C0B-A508-A2DA63846C66}" type="presParOf" srcId="{0CB75FC1-E070-48D1-ACE9-4B903546A726}" destId="{C0E8C050-7BED-4A1E-A7CD-C01DE9D86377}" srcOrd="1" destOrd="0" presId="urn:microsoft.com/office/officeart/2005/8/layout/hierarchy2"/>
    <dgm:cxn modelId="{D9F63C3E-1368-4762-BE6D-F4D811ED46E2}" type="presParOf" srcId="{C0E8C050-7BED-4A1E-A7CD-C01DE9D86377}" destId="{F47921F0-B77B-42A0-B299-E7B1017242B6}" srcOrd="0" destOrd="0" presId="urn:microsoft.com/office/officeart/2005/8/layout/hierarchy2"/>
    <dgm:cxn modelId="{B8D51802-F598-4C44-9F05-0C6FC917D1F9}" type="presParOf" srcId="{C0E8C050-7BED-4A1E-A7CD-C01DE9D86377}" destId="{6F4DEC15-99FF-472E-A021-CEF43D77250B}" srcOrd="1" destOrd="0" presId="urn:microsoft.com/office/officeart/2005/8/layout/hierarchy2"/>
    <dgm:cxn modelId="{ADDD296E-2A14-4260-9039-70C924F70A59}" type="presParOf" srcId="{0CB75FC1-E070-48D1-ACE9-4B903546A726}" destId="{68998D33-43A8-412C-94DC-BFB66B3FE923}" srcOrd="2" destOrd="0" presId="urn:microsoft.com/office/officeart/2005/8/layout/hierarchy2"/>
    <dgm:cxn modelId="{4C2A2852-9159-4FFD-A589-8AE77F9461DE}" type="presParOf" srcId="{68998D33-43A8-412C-94DC-BFB66B3FE923}" destId="{40B1E5C0-0E19-4452-871D-59D50BF3CC85}" srcOrd="0" destOrd="0" presId="urn:microsoft.com/office/officeart/2005/8/layout/hierarchy2"/>
    <dgm:cxn modelId="{5D8537ED-B96A-4185-99DF-326507E7EF45}" type="presParOf" srcId="{0CB75FC1-E070-48D1-ACE9-4B903546A726}" destId="{6E65F298-6C18-4BBF-8380-26330FFB4CCE}" srcOrd="3" destOrd="0" presId="urn:microsoft.com/office/officeart/2005/8/layout/hierarchy2"/>
    <dgm:cxn modelId="{B898D65E-3AD5-432B-B104-A16DA2AEA5EC}" type="presParOf" srcId="{6E65F298-6C18-4BBF-8380-26330FFB4CCE}" destId="{7ABB44FA-0F1E-4D28-BDEC-286F8428D59B}" srcOrd="0" destOrd="0" presId="urn:microsoft.com/office/officeart/2005/8/layout/hierarchy2"/>
    <dgm:cxn modelId="{5AFB25DC-F864-44C1-A971-B13C36946489}" type="presParOf" srcId="{6E65F298-6C18-4BBF-8380-26330FFB4CCE}" destId="{8F87DFF6-03F7-4256-AD1E-D43198806A23}"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BA666B9C-0317-43BD-AB43-15AA86BA24C0}" type="doc">
      <dgm:prSet loTypeId="urn:microsoft.com/office/officeart/2005/8/layout/hierarchy3" loCatId="list" qsTypeId="urn:microsoft.com/office/officeart/2005/8/quickstyle/3d3" qsCatId="3D" csTypeId="urn:microsoft.com/office/officeart/2005/8/colors/accent2_2" csCatId="accent2" phldr="1"/>
      <dgm:spPr/>
      <dgm:t>
        <a:bodyPr/>
        <a:lstStyle/>
        <a:p>
          <a:endParaRPr lang="es-EC"/>
        </a:p>
      </dgm:t>
    </dgm:pt>
    <dgm:pt modelId="{6CA24E62-6075-4225-98DC-8E79DCBD1ABD}">
      <dgm:prSet phldrT="[Text]"/>
      <dgm:spPr/>
      <dgm:t>
        <a:bodyPr/>
        <a:lstStyle/>
        <a:p>
          <a:r>
            <a:rPr lang="es-EC" dirty="0" smtClean="0"/>
            <a:t>Métodos </a:t>
          </a:r>
          <a:endParaRPr lang="es-EC" dirty="0"/>
        </a:p>
      </dgm:t>
    </dgm:pt>
    <dgm:pt modelId="{6239840D-6CD9-4838-98F6-29110E9FBB83}" type="parTrans" cxnId="{A5023ABD-0805-4C91-BB59-C3DF32E79A88}">
      <dgm:prSet/>
      <dgm:spPr/>
      <dgm:t>
        <a:bodyPr/>
        <a:lstStyle/>
        <a:p>
          <a:endParaRPr lang="es-EC"/>
        </a:p>
      </dgm:t>
    </dgm:pt>
    <dgm:pt modelId="{CB5CFD1E-4402-4F66-B42A-5CE7734967F4}" type="sibTrans" cxnId="{A5023ABD-0805-4C91-BB59-C3DF32E79A88}">
      <dgm:prSet/>
      <dgm:spPr/>
      <dgm:t>
        <a:bodyPr/>
        <a:lstStyle/>
        <a:p>
          <a:endParaRPr lang="es-EC"/>
        </a:p>
      </dgm:t>
    </dgm:pt>
    <dgm:pt modelId="{A589C809-D985-4825-B946-616D2A17ECB9}">
      <dgm:prSet phldrT="[Text]"/>
      <dgm:spPr/>
      <dgm:t>
        <a:bodyPr/>
        <a:lstStyle/>
        <a:p>
          <a:r>
            <a:rPr lang="es-EC" dirty="0" smtClean="0"/>
            <a:t>Inductivo</a:t>
          </a:r>
          <a:endParaRPr lang="es-EC" dirty="0"/>
        </a:p>
      </dgm:t>
    </dgm:pt>
    <dgm:pt modelId="{63A3D24C-B4AB-4D66-8524-0700619324BC}" type="parTrans" cxnId="{C21280C2-FDF8-42A3-A817-6670B2A6210E}">
      <dgm:prSet/>
      <dgm:spPr/>
      <dgm:t>
        <a:bodyPr/>
        <a:lstStyle/>
        <a:p>
          <a:endParaRPr lang="es-EC"/>
        </a:p>
      </dgm:t>
    </dgm:pt>
    <dgm:pt modelId="{0D0882B3-868B-49BE-873C-8A9EBB883C27}" type="sibTrans" cxnId="{C21280C2-FDF8-42A3-A817-6670B2A6210E}">
      <dgm:prSet/>
      <dgm:spPr/>
      <dgm:t>
        <a:bodyPr/>
        <a:lstStyle/>
        <a:p>
          <a:endParaRPr lang="es-EC"/>
        </a:p>
      </dgm:t>
    </dgm:pt>
    <dgm:pt modelId="{C3120C99-0022-46D5-B239-150F3B5B8921}">
      <dgm:prSet phldrT="[Text]"/>
      <dgm:spPr/>
      <dgm:t>
        <a:bodyPr/>
        <a:lstStyle/>
        <a:p>
          <a:r>
            <a:rPr lang="es-EC" dirty="0" smtClean="0"/>
            <a:t>Deductivo</a:t>
          </a:r>
          <a:endParaRPr lang="es-EC" dirty="0"/>
        </a:p>
      </dgm:t>
    </dgm:pt>
    <dgm:pt modelId="{3073DCA2-65A3-4BDC-8E2E-4F33919AA33B}" type="parTrans" cxnId="{A767F33E-A116-4A6F-BDF7-4E919E7FDE75}">
      <dgm:prSet/>
      <dgm:spPr/>
      <dgm:t>
        <a:bodyPr/>
        <a:lstStyle/>
        <a:p>
          <a:endParaRPr lang="es-EC"/>
        </a:p>
      </dgm:t>
    </dgm:pt>
    <dgm:pt modelId="{6A5DDC14-7918-4B34-BB3F-D9F1F3E0F7E1}" type="sibTrans" cxnId="{A767F33E-A116-4A6F-BDF7-4E919E7FDE75}">
      <dgm:prSet/>
      <dgm:spPr/>
      <dgm:t>
        <a:bodyPr/>
        <a:lstStyle/>
        <a:p>
          <a:endParaRPr lang="es-EC"/>
        </a:p>
      </dgm:t>
    </dgm:pt>
    <dgm:pt modelId="{DC2F6320-7B46-4EE1-B068-683B7928E0BD}">
      <dgm:prSet phldrT="[Text]"/>
      <dgm:spPr/>
      <dgm:t>
        <a:bodyPr/>
        <a:lstStyle/>
        <a:p>
          <a:r>
            <a:rPr lang="es-EC" dirty="0" smtClean="0"/>
            <a:t>Técnicas</a:t>
          </a:r>
          <a:endParaRPr lang="es-EC" dirty="0"/>
        </a:p>
      </dgm:t>
    </dgm:pt>
    <dgm:pt modelId="{71C9D684-69CA-40A0-A1BB-0486527D2D41}" type="parTrans" cxnId="{D70643F6-4F25-47CF-B9F4-6C205E9334E4}">
      <dgm:prSet/>
      <dgm:spPr/>
      <dgm:t>
        <a:bodyPr/>
        <a:lstStyle/>
        <a:p>
          <a:endParaRPr lang="es-EC"/>
        </a:p>
      </dgm:t>
    </dgm:pt>
    <dgm:pt modelId="{69141797-E993-42D7-B90E-9918257F0F6C}" type="sibTrans" cxnId="{D70643F6-4F25-47CF-B9F4-6C205E9334E4}">
      <dgm:prSet/>
      <dgm:spPr/>
      <dgm:t>
        <a:bodyPr/>
        <a:lstStyle/>
        <a:p>
          <a:endParaRPr lang="es-EC"/>
        </a:p>
      </dgm:t>
    </dgm:pt>
    <dgm:pt modelId="{988CE045-C28F-4D26-9949-DD0B6B53D939}">
      <dgm:prSet phldrT="[Text]"/>
      <dgm:spPr/>
      <dgm:t>
        <a:bodyPr/>
        <a:lstStyle/>
        <a:p>
          <a:r>
            <a:rPr lang="es-EC" dirty="0" smtClean="0"/>
            <a:t>Fuentes primarias</a:t>
          </a:r>
          <a:endParaRPr lang="es-EC" dirty="0"/>
        </a:p>
      </dgm:t>
    </dgm:pt>
    <dgm:pt modelId="{2118BB4B-E4AD-4AB2-A428-2E90A5C10D82}" type="parTrans" cxnId="{A18E2093-10B6-4296-9B43-078389CFB050}">
      <dgm:prSet/>
      <dgm:spPr/>
      <dgm:t>
        <a:bodyPr/>
        <a:lstStyle/>
        <a:p>
          <a:endParaRPr lang="es-EC"/>
        </a:p>
      </dgm:t>
    </dgm:pt>
    <dgm:pt modelId="{C1FF14E0-AC90-4699-BF07-941804065641}" type="sibTrans" cxnId="{A18E2093-10B6-4296-9B43-078389CFB050}">
      <dgm:prSet/>
      <dgm:spPr/>
      <dgm:t>
        <a:bodyPr/>
        <a:lstStyle/>
        <a:p>
          <a:endParaRPr lang="es-EC"/>
        </a:p>
      </dgm:t>
    </dgm:pt>
    <dgm:pt modelId="{93E4FA3F-EC5B-4C18-AE53-780AEC14D14C}">
      <dgm:prSet phldrT="[Text]"/>
      <dgm:spPr/>
      <dgm:t>
        <a:bodyPr/>
        <a:lstStyle/>
        <a:p>
          <a:r>
            <a:rPr lang="es-EC" dirty="0" smtClean="0"/>
            <a:t>Fuentes secundarias</a:t>
          </a:r>
          <a:endParaRPr lang="es-EC" dirty="0"/>
        </a:p>
      </dgm:t>
    </dgm:pt>
    <dgm:pt modelId="{24E9F87A-43B7-4A3E-96B1-82BABAAAF035}" type="parTrans" cxnId="{B7BBB7DF-5D07-4C26-9A20-E7993014F5D5}">
      <dgm:prSet/>
      <dgm:spPr/>
      <dgm:t>
        <a:bodyPr/>
        <a:lstStyle/>
        <a:p>
          <a:endParaRPr lang="es-EC"/>
        </a:p>
      </dgm:t>
    </dgm:pt>
    <dgm:pt modelId="{935CB244-C46D-4365-AD09-842FCAE8B0EB}" type="sibTrans" cxnId="{B7BBB7DF-5D07-4C26-9A20-E7993014F5D5}">
      <dgm:prSet/>
      <dgm:spPr/>
      <dgm:t>
        <a:bodyPr/>
        <a:lstStyle/>
        <a:p>
          <a:endParaRPr lang="es-EC"/>
        </a:p>
      </dgm:t>
    </dgm:pt>
    <dgm:pt modelId="{F6C1F234-36DD-480F-933F-3B85518A2520}">
      <dgm:prSet/>
      <dgm:spPr/>
      <dgm:t>
        <a:bodyPr/>
        <a:lstStyle/>
        <a:p>
          <a:r>
            <a:rPr lang="es-EC" dirty="0" smtClean="0"/>
            <a:t>Estadístico</a:t>
          </a:r>
          <a:endParaRPr lang="es-EC" dirty="0"/>
        </a:p>
      </dgm:t>
    </dgm:pt>
    <dgm:pt modelId="{B7F01C8A-839E-4E8A-8DD7-0FB521101645}" type="parTrans" cxnId="{04C6232B-399E-4B4F-81C6-E45D2C4E9CF7}">
      <dgm:prSet/>
      <dgm:spPr/>
      <dgm:t>
        <a:bodyPr/>
        <a:lstStyle/>
        <a:p>
          <a:endParaRPr lang="es-EC"/>
        </a:p>
      </dgm:t>
    </dgm:pt>
    <dgm:pt modelId="{D9D78575-12E7-496D-A7FF-EE8A60C861F8}" type="sibTrans" cxnId="{04C6232B-399E-4B4F-81C6-E45D2C4E9CF7}">
      <dgm:prSet/>
      <dgm:spPr/>
      <dgm:t>
        <a:bodyPr/>
        <a:lstStyle/>
        <a:p>
          <a:endParaRPr lang="es-EC"/>
        </a:p>
      </dgm:t>
    </dgm:pt>
    <dgm:pt modelId="{9969DF38-D8D6-478E-A31F-0D94790881B7}" type="pres">
      <dgm:prSet presAssocID="{BA666B9C-0317-43BD-AB43-15AA86BA24C0}" presName="diagram" presStyleCnt="0">
        <dgm:presLayoutVars>
          <dgm:chPref val="1"/>
          <dgm:dir/>
          <dgm:animOne val="branch"/>
          <dgm:animLvl val="lvl"/>
          <dgm:resizeHandles/>
        </dgm:presLayoutVars>
      </dgm:prSet>
      <dgm:spPr/>
      <dgm:t>
        <a:bodyPr/>
        <a:lstStyle/>
        <a:p>
          <a:endParaRPr lang="es-EC"/>
        </a:p>
      </dgm:t>
    </dgm:pt>
    <dgm:pt modelId="{54784DD3-5527-4FC1-9F48-36FE113F9ECE}" type="pres">
      <dgm:prSet presAssocID="{6CA24E62-6075-4225-98DC-8E79DCBD1ABD}" presName="root" presStyleCnt="0"/>
      <dgm:spPr/>
    </dgm:pt>
    <dgm:pt modelId="{A0A4E2D2-E361-45AA-9557-A0B84D8A91C0}" type="pres">
      <dgm:prSet presAssocID="{6CA24E62-6075-4225-98DC-8E79DCBD1ABD}" presName="rootComposite" presStyleCnt="0"/>
      <dgm:spPr/>
    </dgm:pt>
    <dgm:pt modelId="{A6C0A2D7-281F-4BD2-BAC4-993EE7CB2D03}" type="pres">
      <dgm:prSet presAssocID="{6CA24E62-6075-4225-98DC-8E79DCBD1ABD}" presName="rootText" presStyleLbl="node1" presStyleIdx="0" presStyleCnt="2"/>
      <dgm:spPr/>
      <dgm:t>
        <a:bodyPr/>
        <a:lstStyle/>
        <a:p>
          <a:endParaRPr lang="es-EC"/>
        </a:p>
      </dgm:t>
    </dgm:pt>
    <dgm:pt modelId="{B20C6EFC-0743-43CA-8D58-8EBE7AFB34FC}" type="pres">
      <dgm:prSet presAssocID="{6CA24E62-6075-4225-98DC-8E79DCBD1ABD}" presName="rootConnector" presStyleLbl="node1" presStyleIdx="0" presStyleCnt="2"/>
      <dgm:spPr/>
      <dgm:t>
        <a:bodyPr/>
        <a:lstStyle/>
        <a:p>
          <a:endParaRPr lang="es-EC"/>
        </a:p>
      </dgm:t>
    </dgm:pt>
    <dgm:pt modelId="{F29E842A-4531-4284-92D4-9CDDC2CB866D}" type="pres">
      <dgm:prSet presAssocID="{6CA24E62-6075-4225-98DC-8E79DCBD1ABD}" presName="childShape" presStyleCnt="0"/>
      <dgm:spPr/>
    </dgm:pt>
    <dgm:pt modelId="{BADAF066-A879-4A9A-8721-CF281A59CF58}" type="pres">
      <dgm:prSet presAssocID="{63A3D24C-B4AB-4D66-8524-0700619324BC}" presName="Name13" presStyleLbl="parChTrans1D2" presStyleIdx="0" presStyleCnt="5"/>
      <dgm:spPr/>
      <dgm:t>
        <a:bodyPr/>
        <a:lstStyle/>
        <a:p>
          <a:endParaRPr lang="es-EC"/>
        </a:p>
      </dgm:t>
    </dgm:pt>
    <dgm:pt modelId="{F3DFD381-7C95-44B4-9A90-277CA9E1D829}" type="pres">
      <dgm:prSet presAssocID="{A589C809-D985-4825-B946-616D2A17ECB9}" presName="childText" presStyleLbl="bgAcc1" presStyleIdx="0" presStyleCnt="5">
        <dgm:presLayoutVars>
          <dgm:bulletEnabled val="1"/>
        </dgm:presLayoutVars>
      </dgm:prSet>
      <dgm:spPr/>
      <dgm:t>
        <a:bodyPr/>
        <a:lstStyle/>
        <a:p>
          <a:endParaRPr lang="es-EC"/>
        </a:p>
      </dgm:t>
    </dgm:pt>
    <dgm:pt modelId="{367018A2-60D7-45F0-A6D2-5CB91F156C86}" type="pres">
      <dgm:prSet presAssocID="{3073DCA2-65A3-4BDC-8E2E-4F33919AA33B}" presName="Name13" presStyleLbl="parChTrans1D2" presStyleIdx="1" presStyleCnt="5"/>
      <dgm:spPr/>
      <dgm:t>
        <a:bodyPr/>
        <a:lstStyle/>
        <a:p>
          <a:endParaRPr lang="es-EC"/>
        </a:p>
      </dgm:t>
    </dgm:pt>
    <dgm:pt modelId="{F658FD4E-880D-4EF4-9161-A65B2D8AABCF}" type="pres">
      <dgm:prSet presAssocID="{C3120C99-0022-46D5-B239-150F3B5B8921}" presName="childText" presStyleLbl="bgAcc1" presStyleIdx="1" presStyleCnt="5">
        <dgm:presLayoutVars>
          <dgm:bulletEnabled val="1"/>
        </dgm:presLayoutVars>
      </dgm:prSet>
      <dgm:spPr/>
      <dgm:t>
        <a:bodyPr/>
        <a:lstStyle/>
        <a:p>
          <a:endParaRPr lang="es-EC"/>
        </a:p>
      </dgm:t>
    </dgm:pt>
    <dgm:pt modelId="{37F13A00-0911-41FB-B2FD-3FDEFDC2B7DB}" type="pres">
      <dgm:prSet presAssocID="{B7F01C8A-839E-4E8A-8DD7-0FB521101645}" presName="Name13" presStyleLbl="parChTrans1D2" presStyleIdx="2" presStyleCnt="5"/>
      <dgm:spPr/>
      <dgm:t>
        <a:bodyPr/>
        <a:lstStyle/>
        <a:p>
          <a:endParaRPr lang="es-EC"/>
        </a:p>
      </dgm:t>
    </dgm:pt>
    <dgm:pt modelId="{4C83224D-E0E3-4BD6-B5FA-37D14174193D}" type="pres">
      <dgm:prSet presAssocID="{F6C1F234-36DD-480F-933F-3B85518A2520}" presName="childText" presStyleLbl="bgAcc1" presStyleIdx="2" presStyleCnt="5">
        <dgm:presLayoutVars>
          <dgm:bulletEnabled val="1"/>
        </dgm:presLayoutVars>
      </dgm:prSet>
      <dgm:spPr/>
      <dgm:t>
        <a:bodyPr/>
        <a:lstStyle/>
        <a:p>
          <a:endParaRPr lang="es-EC"/>
        </a:p>
      </dgm:t>
    </dgm:pt>
    <dgm:pt modelId="{A566D477-CF79-42B5-A800-1911A4DB3F64}" type="pres">
      <dgm:prSet presAssocID="{DC2F6320-7B46-4EE1-B068-683B7928E0BD}" presName="root" presStyleCnt="0"/>
      <dgm:spPr/>
    </dgm:pt>
    <dgm:pt modelId="{91306B00-AEE4-4AB9-B0E0-87391E5DD9A9}" type="pres">
      <dgm:prSet presAssocID="{DC2F6320-7B46-4EE1-B068-683B7928E0BD}" presName="rootComposite" presStyleCnt="0"/>
      <dgm:spPr/>
    </dgm:pt>
    <dgm:pt modelId="{B125EA6A-EF0E-4163-A507-5C1DEF8E913B}" type="pres">
      <dgm:prSet presAssocID="{DC2F6320-7B46-4EE1-B068-683B7928E0BD}" presName="rootText" presStyleLbl="node1" presStyleIdx="1" presStyleCnt="2"/>
      <dgm:spPr/>
      <dgm:t>
        <a:bodyPr/>
        <a:lstStyle/>
        <a:p>
          <a:endParaRPr lang="es-EC"/>
        </a:p>
      </dgm:t>
    </dgm:pt>
    <dgm:pt modelId="{3CED68F3-5959-4FF3-8F7A-088F9F741028}" type="pres">
      <dgm:prSet presAssocID="{DC2F6320-7B46-4EE1-B068-683B7928E0BD}" presName="rootConnector" presStyleLbl="node1" presStyleIdx="1" presStyleCnt="2"/>
      <dgm:spPr/>
      <dgm:t>
        <a:bodyPr/>
        <a:lstStyle/>
        <a:p>
          <a:endParaRPr lang="es-EC"/>
        </a:p>
      </dgm:t>
    </dgm:pt>
    <dgm:pt modelId="{48F1A0E8-7735-4385-A576-039785636A5E}" type="pres">
      <dgm:prSet presAssocID="{DC2F6320-7B46-4EE1-B068-683B7928E0BD}" presName="childShape" presStyleCnt="0"/>
      <dgm:spPr/>
    </dgm:pt>
    <dgm:pt modelId="{E53CA211-F696-4E2B-97FA-EEB28A71144B}" type="pres">
      <dgm:prSet presAssocID="{2118BB4B-E4AD-4AB2-A428-2E90A5C10D82}" presName="Name13" presStyleLbl="parChTrans1D2" presStyleIdx="3" presStyleCnt="5"/>
      <dgm:spPr/>
      <dgm:t>
        <a:bodyPr/>
        <a:lstStyle/>
        <a:p>
          <a:endParaRPr lang="es-EC"/>
        </a:p>
      </dgm:t>
    </dgm:pt>
    <dgm:pt modelId="{6E3FF0B6-3C09-40EC-9A23-109E4D9ED1FF}" type="pres">
      <dgm:prSet presAssocID="{988CE045-C28F-4D26-9949-DD0B6B53D939}" presName="childText" presStyleLbl="bgAcc1" presStyleIdx="3" presStyleCnt="5">
        <dgm:presLayoutVars>
          <dgm:bulletEnabled val="1"/>
        </dgm:presLayoutVars>
      </dgm:prSet>
      <dgm:spPr/>
      <dgm:t>
        <a:bodyPr/>
        <a:lstStyle/>
        <a:p>
          <a:endParaRPr lang="es-EC"/>
        </a:p>
      </dgm:t>
    </dgm:pt>
    <dgm:pt modelId="{2C2E19C1-2C66-4FCE-A6AD-9DAA87469BF5}" type="pres">
      <dgm:prSet presAssocID="{24E9F87A-43B7-4A3E-96B1-82BABAAAF035}" presName="Name13" presStyleLbl="parChTrans1D2" presStyleIdx="4" presStyleCnt="5"/>
      <dgm:spPr/>
      <dgm:t>
        <a:bodyPr/>
        <a:lstStyle/>
        <a:p>
          <a:endParaRPr lang="es-EC"/>
        </a:p>
      </dgm:t>
    </dgm:pt>
    <dgm:pt modelId="{3872EE97-BD4B-4F1C-AFC4-81D8CF38260C}" type="pres">
      <dgm:prSet presAssocID="{93E4FA3F-EC5B-4C18-AE53-780AEC14D14C}" presName="childText" presStyleLbl="bgAcc1" presStyleIdx="4" presStyleCnt="5">
        <dgm:presLayoutVars>
          <dgm:bulletEnabled val="1"/>
        </dgm:presLayoutVars>
      </dgm:prSet>
      <dgm:spPr/>
      <dgm:t>
        <a:bodyPr/>
        <a:lstStyle/>
        <a:p>
          <a:endParaRPr lang="es-EC"/>
        </a:p>
      </dgm:t>
    </dgm:pt>
  </dgm:ptLst>
  <dgm:cxnLst>
    <dgm:cxn modelId="{B7BBB7DF-5D07-4C26-9A20-E7993014F5D5}" srcId="{DC2F6320-7B46-4EE1-B068-683B7928E0BD}" destId="{93E4FA3F-EC5B-4C18-AE53-780AEC14D14C}" srcOrd="1" destOrd="0" parTransId="{24E9F87A-43B7-4A3E-96B1-82BABAAAF035}" sibTransId="{935CB244-C46D-4365-AD09-842FCAE8B0EB}"/>
    <dgm:cxn modelId="{04C6232B-399E-4B4F-81C6-E45D2C4E9CF7}" srcId="{6CA24E62-6075-4225-98DC-8E79DCBD1ABD}" destId="{F6C1F234-36DD-480F-933F-3B85518A2520}" srcOrd="2" destOrd="0" parTransId="{B7F01C8A-839E-4E8A-8DD7-0FB521101645}" sibTransId="{D9D78575-12E7-496D-A7FF-EE8A60C861F8}"/>
    <dgm:cxn modelId="{5254AFC8-AB8D-49F6-9594-62CC3018B107}" type="presOf" srcId="{988CE045-C28F-4D26-9949-DD0B6B53D939}" destId="{6E3FF0B6-3C09-40EC-9A23-109E4D9ED1FF}" srcOrd="0" destOrd="0" presId="urn:microsoft.com/office/officeart/2005/8/layout/hierarchy3"/>
    <dgm:cxn modelId="{B722F1B4-AC29-45C2-9DF9-09C36F7E8ADD}" type="presOf" srcId="{6CA24E62-6075-4225-98DC-8E79DCBD1ABD}" destId="{B20C6EFC-0743-43CA-8D58-8EBE7AFB34FC}" srcOrd="1" destOrd="0" presId="urn:microsoft.com/office/officeart/2005/8/layout/hierarchy3"/>
    <dgm:cxn modelId="{D812AF4C-7520-46B2-821F-7048F3ECA5A0}" type="presOf" srcId="{B7F01C8A-839E-4E8A-8DD7-0FB521101645}" destId="{37F13A00-0911-41FB-B2FD-3FDEFDC2B7DB}" srcOrd="0" destOrd="0" presId="urn:microsoft.com/office/officeart/2005/8/layout/hierarchy3"/>
    <dgm:cxn modelId="{C21280C2-FDF8-42A3-A817-6670B2A6210E}" srcId="{6CA24E62-6075-4225-98DC-8E79DCBD1ABD}" destId="{A589C809-D985-4825-B946-616D2A17ECB9}" srcOrd="0" destOrd="0" parTransId="{63A3D24C-B4AB-4D66-8524-0700619324BC}" sibTransId="{0D0882B3-868B-49BE-873C-8A9EBB883C27}"/>
    <dgm:cxn modelId="{D70643F6-4F25-47CF-B9F4-6C205E9334E4}" srcId="{BA666B9C-0317-43BD-AB43-15AA86BA24C0}" destId="{DC2F6320-7B46-4EE1-B068-683B7928E0BD}" srcOrd="1" destOrd="0" parTransId="{71C9D684-69CA-40A0-A1BB-0486527D2D41}" sibTransId="{69141797-E993-42D7-B90E-9918257F0F6C}"/>
    <dgm:cxn modelId="{A18E2093-10B6-4296-9B43-078389CFB050}" srcId="{DC2F6320-7B46-4EE1-B068-683B7928E0BD}" destId="{988CE045-C28F-4D26-9949-DD0B6B53D939}" srcOrd="0" destOrd="0" parTransId="{2118BB4B-E4AD-4AB2-A428-2E90A5C10D82}" sibTransId="{C1FF14E0-AC90-4699-BF07-941804065641}"/>
    <dgm:cxn modelId="{A5023ABD-0805-4C91-BB59-C3DF32E79A88}" srcId="{BA666B9C-0317-43BD-AB43-15AA86BA24C0}" destId="{6CA24E62-6075-4225-98DC-8E79DCBD1ABD}" srcOrd="0" destOrd="0" parTransId="{6239840D-6CD9-4838-98F6-29110E9FBB83}" sibTransId="{CB5CFD1E-4402-4F66-B42A-5CE7734967F4}"/>
    <dgm:cxn modelId="{3C63EDDF-1AE2-43BE-B899-B27792FC74B6}" type="presOf" srcId="{A589C809-D985-4825-B946-616D2A17ECB9}" destId="{F3DFD381-7C95-44B4-9A90-277CA9E1D829}" srcOrd="0" destOrd="0" presId="urn:microsoft.com/office/officeart/2005/8/layout/hierarchy3"/>
    <dgm:cxn modelId="{2B228869-1876-4E5B-BA9D-839C9B684941}" type="presOf" srcId="{3073DCA2-65A3-4BDC-8E2E-4F33919AA33B}" destId="{367018A2-60D7-45F0-A6D2-5CB91F156C86}" srcOrd="0" destOrd="0" presId="urn:microsoft.com/office/officeart/2005/8/layout/hierarchy3"/>
    <dgm:cxn modelId="{3B498116-A1C8-4BFE-B621-91E59F182433}" type="presOf" srcId="{24E9F87A-43B7-4A3E-96B1-82BABAAAF035}" destId="{2C2E19C1-2C66-4FCE-A6AD-9DAA87469BF5}" srcOrd="0" destOrd="0" presId="urn:microsoft.com/office/officeart/2005/8/layout/hierarchy3"/>
    <dgm:cxn modelId="{ED9A9B66-D63A-4BCC-B1B7-61304DC01DBA}" type="presOf" srcId="{2118BB4B-E4AD-4AB2-A428-2E90A5C10D82}" destId="{E53CA211-F696-4E2B-97FA-EEB28A71144B}" srcOrd="0" destOrd="0" presId="urn:microsoft.com/office/officeart/2005/8/layout/hierarchy3"/>
    <dgm:cxn modelId="{97E3ED3F-2585-4D68-AD04-6145FABCF859}" type="presOf" srcId="{F6C1F234-36DD-480F-933F-3B85518A2520}" destId="{4C83224D-E0E3-4BD6-B5FA-37D14174193D}" srcOrd="0" destOrd="0" presId="urn:microsoft.com/office/officeart/2005/8/layout/hierarchy3"/>
    <dgm:cxn modelId="{DDCDA202-9A67-44BD-B35A-9FDA9E449737}" type="presOf" srcId="{93E4FA3F-EC5B-4C18-AE53-780AEC14D14C}" destId="{3872EE97-BD4B-4F1C-AFC4-81D8CF38260C}" srcOrd="0" destOrd="0" presId="urn:microsoft.com/office/officeart/2005/8/layout/hierarchy3"/>
    <dgm:cxn modelId="{B344B278-C273-4E4A-AD92-B78DD0292D31}" type="presOf" srcId="{DC2F6320-7B46-4EE1-B068-683B7928E0BD}" destId="{3CED68F3-5959-4FF3-8F7A-088F9F741028}" srcOrd="1" destOrd="0" presId="urn:microsoft.com/office/officeart/2005/8/layout/hierarchy3"/>
    <dgm:cxn modelId="{2D1FF6C2-2AC1-43B2-9EC6-D671086B3883}" type="presOf" srcId="{BA666B9C-0317-43BD-AB43-15AA86BA24C0}" destId="{9969DF38-D8D6-478E-A31F-0D94790881B7}" srcOrd="0" destOrd="0" presId="urn:microsoft.com/office/officeart/2005/8/layout/hierarchy3"/>
    <dgm:cxn modelId="{4AA08549-0164-4616-A3AC-3C6F7005101D}" type="presOf" srcId="{C3120C99-0022-46D5-B239-150F3B5B8921}" destId="{F658FD4E-880D-4EF4-9161-A65B2D8AABCF}" srcOrd="0" destOrd="0" presId="urn:microsoft.com/office/officeart/2005/8/layout/hierarchy3"/>
    <dgm:cxn modelId="{A767F33E-A116-4A6F-BDF7-4E919E7FDE75}" srcId="{6CA24E62-6075-4225-98DC-8E79DCBD1ABD}" destId="{C3120C99-0022-46D5-B239-150F3B5B8921}" srcOrd="1" destOrd="0" parTransId="{3073DCA2-65A3-4BDC-8E2E-4F33919AA33B}" sibTransId="{6A5DDC14-7918-4B34-BB3F-D9F1F3E0F7E1}"/>
    <dgm:cxn modelId="{651367F2-F188-457A-860C-994FD38177CB}" type="presOf" srcId="{DC2F6320-7B46-4EE1-B068-683B7928E0BD}" destId="{B125EA6A-EF0E-4163-A507-5C1DEF8E913B}" srcOrd="0" destOrd="0" presId="urn:microsoft.com/office/officeart/2005/8/layout/hierarchy3"/>
    <dgm:cxn modelId="{3BE45875-F900-4FFA-9C8B-11A504D80095}" type="presOf" srcId="{6CA24E62-6075-4225-98DC-8E79DCBD1ABD}" destId="{A6C0A2D7-281F-4BD2-BAC4-993EE7CB2D03}" srcOrd="0" destOrd="0" presId="urn:microsoft.com/office/officeart/2005/8/layout/hierarchy3"/>
    <dgm:cxn modelId="{33BE5F2F-E30B-4E9C-90C4-170ACDB76198}" type="presOf" srcId="{63A3D24C-B4AB-4D66-8524-0700619324BC}" destId="{BADAF066-A879-4A9A-8721-CF281A59CF58}" srcOrd="0" destOrd="0" presId="urn:microsoft.com/office/officeart/2005/8/layout/hierarchy3"/>
    <dgm:cxn modelId="{27D62537-DBD9-417F-ADEC-E24FC4A462AF}" type="presParOf" srcId="{9969DF38-D8D6-478E-A31F-0D94790881B7}" destId="{54784DD3-5527-4FC1-9F48-36FE113F9ECE}" srcOrd="0" destOrd="0" presId="urn:microsoft.com/office/officeart/2005/8/layout/hierarchy3"/>
    <dgm:cxn modelId="{2B0A5ABB-4F90-48D6-961D-BD803B4BC258}" type="presParOf" srcId="{54784DD3-5527-4FC1-9F48-36FE113F9ECE}" destId="{A0A4E2D2-E361-45AA-9557-A0B84D8A91C0}" srcOrd="0" destOrd="0" presId="urn:microsoft.com/office/officeart/2005/8/layout/hierarchy3"/>
    <dgm:cxn modelId="{9ACCCA24-0230-4D84-88EC-86B00F5C818D}" type="presParOf" srcId="{A0A4E2D2-E361-45AA-9557-A0B84D8A91C0}" destId="{A6C0A2D7-281F-4BD2-BAC4-993EE7CB2D03}" srcOrd="0" destOrd="0" presId="urn:microsoft.com/office/officeart/2005/8/layout/hierarchy3"/>
    <dgm:cxn modelId="{8130ACBF-4CA6-4829-B0D4-F5718F439273}" type="presParOf" srcId="{A0A4E2D2-E361-45AA-9557-A0B84D8A91C0}" destId="{B20C6EFC-0743-43CA-8D58-8EBE7AFB34FC}" srcOrd="1" destOrd="0" presId="urn:microsoft.com/office/officeart/2005/8/layout/hierarchy3"/>
    <dgm:cxn modelId="{D891E25F-FC55-4E7A-B8C9-4F235795F01C}" type="presParOf" srcId="{54784DD3-5527-4FC1-9F48-36FE113F9ECE}" destId="{F29E842A-4531-4284-92D4-9CDDC2CB866D}" srcOrd="1" destOrd="0" presId="urn:microsoft.com/office/officeart/2005/8/layout/hierarchy3"/>
    <dgm:cxn modelId="{D5A3E005-C9CE-46D4-A656-F7945489D896}" type="presParOf" srcId="{F29E842A-4531-4284-92D4-9CDDC2CB866D}" destId="{BADAF066-A879-4A9A-8721-CF281A59CF58}" srcOrd="0" destOrd="0" presId="urn:microsoft.com/office/officeart/2005/8/layout/hierarchy3"/>
    <dgm:cxn modelId="{15D7F5A9-5505-43D7-8A64-6C618BA983CB}" type="presParOf" srcId="{F29E842A-4531-4284-92D4-9CDDC2CB866D}" destId="{F3DFD381-7C95-44B4-9A90-277CA9E1D829}" srcOrd="1" destOrd="0" presId="urn:microsoft.com/office/officeart/2005/8/layout/hierarchy3"/>
    <dgm:cxn modelId="{4198BF55-EF83-45AC-AC3B-C22E3BCD0AEC}" type="presParOf" srcId="{F29E842A-4531-4284-92D4-9CDDC2CB866D}" destId="{367018A2-60D7-45F0-A6D2-5CB91F156C86}" srcOrd="2" destOrd="0" presId="urn:microsoft.com/office/officeart/2005/8/layout/hierarchy3"/>
    <dgm:cxn modelId="{190C87F4-3D33-4499-B40A-DB0F293023D4}" type="presParOf" srcId="{F29E842A-4531-4284-92D4-9CDDC2CB866D}" destId="{F658FD4E-880D-4EF4-9161-A65B2D8AABCF}" srcOrd="3" destOrd="0" presId="urn:microsoft.com/office/officeart/2005/8/layout/hierarchy3"/>
    <dgm:cxn modelId="{84461CB4-1AAC-4654-94C2-1165053167AE}" type="presParOf" srcId="{F29E842A-4531-4284-92D4-9CDDC2CB866D}" destId="{37F13A00-0911-41FB-B2FD-3FDEFDC2B7DB}" srcOrd="4" destOrd="0" presId="urn:microsoft.com/office/officeart/2005/8/layout/hierarchy3"/>
    <dgm:cxn modelId="{69B5046A-C1F3-4C1D-BF0C-D054074F8EE8}" type="presParOf" srcId="{F29E842A-4531-4284-92D4-9CDDC2CB866D}" destId="{4C83224D-E0E3-4BD6-B5FA-37D14174193D}" srcOrd="5" destOrd="0" presId="urn:microsoft.com/office/officeart/2005/8/layout/hierarchy3"/>
    <dgm:cxn modelId="{8CBA11FD-C146-4FEA-80B0-646F2F08D961}" type="presParOf" srcId="{9969DF38-D8D6-478E-A31F-0D94790881B7}" destId="{A566D477-CF79-42B5-A800-1911A4DB3F64}" srcOrd="1" destOrd="0" presId="urn:microsoft.com/office/officeart/2005/8/layout/hierarchy3"/>
    <dgm:cxn modelId="{1B498A01-497F-4E21-B98A-C6D9686B91BF}" type="presParOf" srcId="{A566D477-CF79-42B5-A800-1911A4DB3F64}" destId="{91306B00-AEE4-4AB9-B0E0-87391E5DD9A9}" srcOrd="0" destOrd="0" presId="urn:microsoft.com/office/officeart/2005/8/layout/hierarchy3"/>
    <dgm:cxn modelId="{FAC39F3A-5996-4AE1-B4A4-A5A0111D17F4}" type="presParOf" srcId="{91306B00-AEE4-4AB9-B0E0-87391E5DD9A9}" destId="{B125EA6A-EF0E-4163-A507-5C1DEF8E913B}" srcOrd="0" destOrd="0" presId="urn:microsoft.com/office/officeart/2005/8/layout/hierarchy3"/>
    <dgm:cxn modelId="{EFA3184B-E859-4C91-88A5-D837FD10B696}" type="presParOf" srcId="{91306B00-AEE4-4AB9-B0E0-87391E5DD9A9}" destId="{3CED68F3-5959-4FF3-8F7A-088F9F741028}" srcOrd="1" destOrd="0" presId="urn:microsoft.com/office/officeart/2005/8/layout/hierarchy3"/>
    <dgm:cxn modelId="{3F8F7FA6-2965-4F54-B971-9DB03B791E0D}" type="presParOf" srcId="{A566D477-CF79-42B5-A800-1911A4DB3F64}" destId="{48F1A0E8-7735-4385-A576-039785636A5E}" srcOrd="1" destOrd="0" presId="urn:microsoft.com/office/officeart/2005/8/layout/hierarchy3"/>
    <dgm:cxn modelId="{B3B6DFC1-0225-4BA7-87E8-DE63C2B24E75}" type="presParOf" srcId="{48F1A0E8-7735-4385-A576-039785636A5E}" destId="{E53CA211-F696-4E2B-97FA-EEB28A71144B}" srcOrd="0" destOrd="0" presId="urn:microsoft.com/office/officeart/2005/8/layout/hierarchy3"/>
    <dgm:cxn modelId="{35C54B54-023C-4D04-B6DC-14ACB941FB8F}" type="presParOf" srcId="{48F1A0E8-7735-4385-A576-039785636A5E}" destId="{6E3FF0B6-3C09-40EC-9A23-109E4D9ED1FF}" srcOrd="1" destOrd="0" presId="urn:microsoft.com/office/officeart/2005/8/layout/hierarchy3"/>
    <dgm:cxn modelId="{E37799CF-7C89-4B9F-A2E7-1297913E1C08}" type="presParOf" srcId="{48F1A0E8-7735-4385-A576-039785636A5E}" destId="{2C2E19C1-2C66-4FCE-A6AD-9DAA87469BF5}" srcOrd="2" destOrd="0" presId="urn:microsoft.com/office/officeart/2005/8/layout/hierarchy3"/>
    <dgm:cxn modelId="{F87E59C9-CF65-423E-91C9-196F594B9C48}" type="presParOf" srcId="{48F1A0E8-7735-4385-A576-039785636A5E}" destId="{3872EE97-BD4B-4F1C-AFC4-81D8CF38260C}" srcOrd="3"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2D703AE7-9B1A-4163-B6A3-C26DE98FC978}" type="doc">
      <dgm:prSet loTypeId="urn:microsoft.com/office/officeart/2005/8/layout/chevron2" loCatId="process" qsTypeId="urn:microsoft.com/office/officeart/2005/8/quickstyle/3d2" qsCatId="3D" csTypeId="urn:microsoft.com/office/officeart/2005/8/colors/accent2_2" csCatId="accent2" phldr="1"/>
      <dgm:spPr/>
      <dgm:t>
        <a:bodyPr/>
        <a:lstStyle/>
        <a:p>
          <a:endParaRPr lang="es-EC"/>
        </a:p>
      </dgm:t>
    </dgm:pt>
    <dgm:pt modelId="{A8CFAA90-202E-4CF9-99A8-074E65CBF7F4}">
      <dgm:prSet phldrT="[Texto]"/>
      <dgm:spPr/>
      <dgm:t>
        <a:bodyPr/>
        <a:lstStyle/>
        <a:p>
          <a:r>
            <a:rPr lang="es-EC" dirty="0" smtClean="0"/>
            <a:t>1</a:t>
          </a:r>
          <a:endParaRPr lang="es-EC" dirty="0"/>
        </a:p>
      </dgm:t>
    </dgm:pt>
    <dgm:pt modelId="{B5497A8E-B2B2-4FA4-88D3-E47ABD24EC52}" type="parTrans" cxnId="{642EF853-E00A-46D5-8D16-928D40F9B0C0}">
      <dgm:prSet/>
      <dgm:spPr/>
      <dgm:t>
        <a:bodyPr/>
        <a:lstStyle/>
        <a:p>
          <a:endParaRPr lang="es-EC"/>
        </a:p>
      </dgm:t>
    </dgm:pt>
    <dgm:pt modelId="{BC2A5827-317D-4D67-9793-C678059E63D2}" type="sibTrans" cxnId="{642EF853-E00A-46D5-8D16-928D40F9B0C0}">
      <dgm:prSet/>
      <dgm:spPr/>
      <dgm:t>
        <a:bodyPr/>
        <a:lstStyle/>
        <a:p>
          <a:endParaRPr lang="es-EC"/>
        </a:p>
      </dgm:t>
    </dgm:pt>
    <dgm:pt modelId="{1E8EB035-F2BB-48B4-B98D-34E0E1AAED09}">
      <dgm:prSet phldrT="[Texto]"/>
      <dgm:spPr/>
      <dgm:t>
        <a:bodyPr/>
        <a:lstStyle/>
        <a:p>
          <a:r>
            <a:rPr lang="es-EC" dirty="0" smtClean="0"/>
            <a:t>Asegurar una adecuada distribución de la riqueza e ingreso</a:t>
          </a:r>
          <a:endParaRPr lang="es-EC" dirty="0"/>
        </a:p>
      </dgm:t>
    </dgm:pt>
    <dgm:pt modelId="{3FDD3805-DA1A-4096-8518-5469CA2DFFDB}" type="parTrans" cxnId="{F6075E1E-7120-49CB-BC3A-DD9681D8B80B}">
      <dgm:prSet/>
      <dgm:spPr/>
      <dgm:t>
        <a:bodyPr/>
        <a:lstStyle/>
        <a:p>
          <a:endParaRPr lang="es-EC"/>
        </a:p>
      </dgm:t>
    </dgm:pt>
    <dgm:pt modelId="{E7C50B3E-C817-432B-ABF6-B01B309D20AA}" type="sibTrans" cxnId="{F6075E1E-7120-49CB-BC3A-DD9681D8B80B}">
      <dgm:prSet/>
      <dgm:spPr/>
      <dgm:t>
        <a:bodyPr/>
        <a:lstStyle/>
        <a:p>
          <a:endParaRPr lang="es-EC"/>
        </a:p>
      </dgm:t>
    </dgm:pt>
    <dgm:pt modelId="{12EF04B1-6528-43C2-A48E-D93C15AA867B}">
      <dgm:prSet phldrT="[Texto]"/>
      <dgm:spPr/>
      <dgm:t>
        <a:bodyPr/>
        <a:lstStyle/>
        <a:p>
          <a:r>
            <a:rPr lang="es-EC" dirty="0" smtClean="0"/>
            <a:t>2</a:t>
          </a:r>
          <a:endParaRPr lang="es-EC" dirty="0"/>
        </a:p>
      </dgm:t>
    </dgm:pt>
    <dgm:pt modelId="{935FC746-90EB-4FB0-B86D-3277CCF06FE1}" type="parTrans" cxnId="{9D600441-F975-40B5-8247-1FA605992619}">
      <dgm:prSet/>
      <dgm:spPr/>
      <dgm:t>
        <a:bodyPr/>
        <a:lstStyle/>
        <a:p>
          <a:endParaRPr lang="es-EC"/>
        </a:p>
      </dgm:t>
    </dgm:pt>
    <dgm:pt modelId="{F9A7A95E-C914-44A4-BD61-CF8CCE1AC155}" type="sibTrans" cxnId="{9D600441-F975-40B5-8247-1FA605992619}">
      <dgm:prSet/>
      <dgm:spPr/>
      <dgm:t>
        <a:bodyPr/>
        <a:lstStyle/>
        <a:p>
          <a:endParaRPr lang="es-EC"/>
        </a:p>
      </dgm:t>
    </dgm:pt>
    <dgm:pt modelId="{DEBEDB56-A32A-4BE5-82AA-43FCBE4B43C4}">
      <dgm:prSet phldrT="[Texto]"/>
      <dgm:spPr/>
      <dgm:t>
        <a:bodyPr/>
        <a:lstStyle/>
        <a:p>
          <a:r>
            <a:rPr lang="es-EC" dirty="0" smtClean="0"/>
            <a:t>Asegurar soberanía alimentaria y energética</a:t>
          </a:r>
          <a:endParaRPr lang="es-EC" dirty="0"/>
        </a:p>
      </dgm:t>
    </dgm:pt>
    <dgm:pt modelId="{368A281C-95F4-4A5E-A5FC-BA620D955EB8}" type="parTrans" cxnId="{51627661-518C-423F-AF19-16641B9DD0F8}">
      <dgm:prSet/>
      <dgm:spPr/>
      <dgm:t>
        <a:bodyPr/>
        <a:lstStyle/>
        <a:p>
          <a:endParaRPr lang="es-EC"/>
        </a:p>
      </dgm:t>
    </dgm:pt>
    <dgm:pt modelId="{0DFEED54-7BFC-47C8-8D40-A53EE79BADB3}" type="sibTrans" cxnId="{51627661-518C-423F-AF19-16641B9DD0F8}">
      <dgm:prSet/>
      <dgm:spPr/>
      <dgm:t>
        <a:bodyPr/>
        <a:lstStyle/>
        <a:p>
          <a:endParaRPr lang="es-EC"/>
        </a:p>
      </dgm:t>
    </dgm:pt>
    <dgm:pt modelId="{4403C122-68D1-4B28-B9AB-2C9C2F4B0661}">
      <dgm:prSet phldrT="[Texto]"/>
      <dgm:spPr/>
      <dgm:t>
        <a:bodyPr/>
        <a:lstStyle/>
        <a:p>
          <a:r>
            <a:rPr lang="es-EC" dirty="0" smtClean="0"/>
            <a:t>3</a:t>
          </a:r>
          <a:endParaRPr lang="es-EC" dirty="0"/>
        </a:p>
      </dgm:t>
    </dgm:pt>
    <dgm:pt modelId="{89BE18A6-5C6B-480B-A26B-C5E0FAF5F1B3}" type="parTrans" cxnId="{BF3E063A-83D5-4FDA-8783-6FC999EAF4A7}">
      <dgm:prSet/>
      <dgm:spPr/>
      <dgm:t>
        <a:bodyPr/>
        <a:lstStyle/>
        <a:p>
          <a:endParaRPr lang="es-EC"/>
        </a:p>
      </dgm:t>
    </dgm:pt>
    <dgm:pt modelId="{E537E81B-94D3-46C1-BDCE-FB83BD807AE0}" type="sibTrans" cxnId="{BF3E063A-83D5-4FDA-8783-6FC999EAF4A7}">
      <dgm:prSet/>
      <dgm:spPr/>
      <dgm:t>
        <a:bodyPr/>
        <a:lstStyle/>
        <a:p>
          <a:endParaRPr lang="es-EC"/>
        </a:p>
      </dgm:t>
    </dgm:pt>
    <dgm:pt modelId="{0CFD79D0-312A-4BAA-8916-3D2F4B0D39F9}">
      <dgm:prSet phldrT="[Texto]"/>
      <dgm:spPr/>
      <dgm:t>
        <a:bodyPr/>
        <a:lstStyle/>
        <a:p>
          <a:r>
            <a:rPr lang="es-EC" dirty="0" smtClean="0"/>
            <a:t>Promocionar la incorporación con la máxima eficiencia</a:t>
          </a:r>
          <a:endParaRPr lang="es-EC" dirty="0"/>
        </a:p>
      </dgm:t>
    </dgm:pt>
    <dgm:pt modelId="{1D50EAB7-D5B0-4776-984B-AE70802A0B63}" type="parTrans" cxnId="{9A275762-2067-4F2C-9854-AD4B5F2A3797}">
      <dgm:prSet/>
      <dgm:spPr/>
      <dgm:t>
        <a:bodyPr/>
        <a:lstStyle/>
        <a:p>
          <a:endParaRPr lang="es-EC"/>
        </a:p>
      </dgm:t>
    </dgm:pt>
    <dgm:pt modelId="{6A0E3E1B-8200-45F8-88B1-A2CA78BA645C}" type="sibTrans" cxnId="{9A275762-2067-4F2C-9854-AD4B5F2A3797}">
      <dgm:prSet/>
      <dgm:spPr/>
      <dgm:t>
        <a:bodyPr/>
        <a:lstStyle/>
        <a:p>
          <a:endParaRPr lang="es-EC"/>
        </a:p>
      </dgm:t>
    </dgm:pt>
    <dgm:pt modelId="{E77D7ABF-C9F0-40DE-AFAF-584D43663091}">
      <dgm:prSet/>
      <dgm:spPr/>
      <dgm:t>
        <a:bodyPr/>
        <a:lstStyle/>
        <a:p>
          <a:r>
            <a:rPr lang="es-EC" dirty="0" smtClean="0"/>
            <a:t>4</a:t>
          </a:r>
          <a:endParaRPr lang="es-EC" dirty="0"/>
        </a:p>
      </dgm:t>
    </dgm:pt>
    <dgm:pt modelId="{0A2E649E-67AD-43B9-9CF5-1B693AFB869A}" type="parTrans" cxnId="{06A8AAD3-0BD1-4892-975A-7DEE5873AD78}">
      <dgm:prSet/>
      <dgm:spPr/>
      <dgm:t>
        <a:bodyPr/>
        <a:lstStyle/>
        <a:p>
          <a:endParaRPr lang="es-EC"/>
        </a:p>
      </dgm:t>
    </dgm:pt>
    <dgm:pt modelId="{9FAA9D99-BB8E-468B-94D2-C89C496509D8}" type="sibTrans" cxnId="{06A8AAD3-0BD1-4892-975A-7DEE5873AD78}">
      <dgm:prSet/>
      <dgm:spPr/>
      <dgm:t>
        <a:bodyPr/>
        <a:lstStyle/>
        <a:p>
          <a:endParaRPr lang="es-EC"/>
        </a:p>
      </dgm:t>
    </dgm:pt>
    <dgm:pt modelId="{8FE6EBCB-EEE8-41D4-9F19-4DBE39A04790}">
      <dgm:prSet/>
      <dgm:spPr/>
      <dgm:t>
        <a:bodyPr/>
        <a:lstStyle/>
        <a:p>
          <a:r>
            <a:rPr lang="es-EC" smtClean="0"/>
            <a:t>Lograr un desarrollo del territorio nacional e integración entre regiones</a:t>
          </a:r>
          <a:endParaRPr lang="es-EC"/>
        </a:p>
      </dgm:t>
    </dgm:pt>
    <dgm:pt modelId="{59B91A9D-74F3-46EF-B021-3FE4FDA2AE98}" type="parTrans" cxnId="{52041B78-B35B-44D5-BBA0-8DCEF333A949}">
      <dgm:prSet/>
      <dgm:spPr/>
      <dgm:t>
        <a:bodyPr/>
        <a:lstStyle/>
        <a:p>
          <a:endParaRPr lang="es-EC"/>
        </a:p>
      </dgm:t>
    </dgm:pt>
    <dgm:pt modelId="{F7F6CA31-8DB6-43E3-A34F-BBA9F0AC128F}" type="sibTrans" cxnId="{52041B78-B35B-44D5-BBA0-8DCEF333A949}">
      <dgm:prSet/>
      <dgm:spPr/>
      <dgm:t>
        <a:bodyPr/>
        <a:lstStyle/>
        <a:p>
          <a:endParaRPr lang="es-EC"/>
        </a:p>
      </dgm:t>
    </dgm:pt>
    <dgm:pt modelId="{A61A1FB5-92C6-4631-8791-D9936A344D9F}">
      <dgm:prSet/>
      <dgm:spPr/>
      <dgm:t>
        <a:bodyPr/>
        <a:lstStyle/>
        <a:p>
          <a:r>
            <a:rPr lang="es-EC" dirty="0" smtClean="0"/>
            <a:t>5</a:t>
          </a:r>
          <a:endParaRPr lang="es-EC" dirty="0"/>
        </a:p>
      </dgm:t>
    </dgm:pt>
    <dgm:pt modelId="{F18E6AAF-1766-42F6-A925-A1E0DF24C5E2}" type="parTrans" cxnId="{0D3BEE50-3184-4DAD-89E2-E0221270DE65}">
      <dgm:prSet/>
      <dgm:spPr/>
      <dgm:t>
        <a:bodyPr/>
        <a:lstStyle/>
        <a:p>
          <a:endParaRPr lang="es-EC"/>
        </a:p>
      </dgm:t>
    </dgm:pt>
    <dgm:pt modelId="{47AEA22A-9C11-4C35-BF3C-BE6CE361BE1B}" type="sibTrans" cxnId="{0D3BEE50-3184-4DAD-89E2-E0221270DE65}">
      <dgm:prSet/>
      <dgm:spPr/>
      <dgm:t>
        <a:bodyPr/>
        <a:lstStyle/>
        <a:p>
          <a:endParaRPr lang="es-EC"/>
        </a:p>
      </dgm:t>
    </dgm:pt>
    <dgm:pt modelId="{E6658C5C-0365-4601-ADF7-FE09888179BB}">
      <dgm:prSet/>
      <dgm:spPr/>
      <dgm:t>
        <a:bodyPr/>
        <a:lstStyle/>
        <a:p>
          <a:r>
            <a:rPr lang="es-EC" smtClean="0"/>
            <a:t>Impulsar el pleno empleo</a:t>
          </a:r>
          <a:endParaRPr lang="es-EC"/>
        </a:p>
      </dgm:t>
    </dgm:pt>
    <dgm:pt modelId="{14098E9B-52BC-4F01-961B-0826258F5305}" type="parTrans" cxnId="{7F9B5241-9374-4F8D-9742-80810F131BD4}">
      <dgm:prSet/>
      <dgm:spPr/>
      <dgm:t>
        <a:bodyPr/>
        <a:lstStyle/>
        <a:p>
          <a:endParaRPr lang="es-EC"/>
        </a:p>
      </dgm:t>
    </dgm:pt>
    <dgm:pt modelId="{64B040FA-1A8B-40C7-B627-9D8DF5C74F7F}" type="sibTrans" cxnId="{7F9B5241-9374-4F8D-9742-80810F131BD4}">
      <dgm:prSet/>
      <dgm:spPr/>
      <dgm:t>
        <a:bodyPr/>
        <a:lstStyle/>
        <a:p>
          <a:endParaRPr lang="es-EC"/>
        </a:p>
      </dgm:t>
    </dgm:pt>
    <dgm:pt modelId="{F642176C-F95A-4CFF-BB16-40AB6164D5B6}">
      <dgm:prSet/>
      <dgm:spPr/>
      <dgm:t>
        <a:bodyPr/>
        <a:lstStyle/>
        <a:p>
          <a:r>
            <a:rPr lang="es-EC" dirty="0" smtClean="0"/>
            <a:t>6</a:t>
          </a:r>
          <a:endParaRPr lang="es-EC" dirty="0"/>
        </a:p>
      </dgm:t>
    </dgm:pt>
    <dgm:pt modelId="{93EB2A07-7F1B-4323-B2C6-1638D95C32E8}" type="parTrans" cxnId="{16910DEF-321D-4E47-938C-A2107243CE4D}">
      <dgm:prSet/>
      <dgm:spPr/>
      <dgm:t>
        <a:bodyPr/>
        <a:lstStyle/>
        <a:p>
          <a:endParaRPr lang="es-EC"/>
        </a:p>
      </dgm:t>
    </dgm:pt>
    <dgm:pt modelId="{093B2915-30B5-47CB-9B33-DB7311E2B0BB}" type="sibTrans" cxnId="{16910DEF-321D-4E47-938C-A2107243CE4D}">
      <dgm:prSet/>
      <dgm:spPr/>
      <dgm:t>
        <a:bodyPr/>
        <a:lstStyle/>
        <a:p>
          <a:endParaRPr lang="es-EC"/>
        </a:p>
      </dgm:t>
    </dgm:pt>
    <dgm:pt modelId="{6CAB50C6-B0CA-4DA4-BF35-436685CD08D6}">
      <dgm:prSet/>
      <dgm:spPr/>
      <dgm:t>
        <a:bodyPr/>
        <a:lstStyle/>
        <a:p>
          <a:r>
            <a:rPr lang="es-EC" smtClean="0"/>
            <a:t>Mantener la estabilidad económica</a:t>
          </a:r>
          <a:endParaRPr lang="es-EC"/>
        </a:p>
      </dgm:t>
    </dgm:pt>
    <dgm:pt modelId="{34539655-D5D0-4A26-B658-2D5A1CB97326}" type="parTrans" cxnId="{3728AB5A-34BF-4DB5-A344-23416300882E}">
      <dgm:prSet/>
      <dgm:spPr/>
      <dgm:t>
        <a:bodyPr/>
        <a:lstStyle/>
        <a:p>
          <a:endParaRPr lang="es-EC"/>
        </a:p>
      </dgm:t>
    </dgm:pt>
    <dgm:pt modelId="{7EC3D873-A5DD-42F8-8033-0D03D8D317C8}" type="sibTrans" cxnId="{3728AB5A-34BF-4DB5-A344-23416300882E}">
      <dgm:prSet/>
      <dgm:spPr/>
      <dgm:t>
        <a:bodyPr/>
        <a:lstStyle/>
        <a:p>
          <a:endParaRPr lang="es-EC"/>
        </a:p>
      </dgm:t>
    </dgm:pt>
    <dgm:pt modelId="{0A4F8582-8338-49DF-B751-468A20BDFAFA}">
      <dgm:prSet/>
      <dgm:spPr/>
      <dgm:t>
        <a:bodyPr/>
        <a:lstStyle/>
        <a:p>
          <a:r>
            <a:rPr lang="es-EC" dirty="0" smtClean="0"/>
            <a:t>7</a:t>
          </a:r>
          <a:endParaRPr lang="es-EC" dirty="0"/>
        </a:p>
      </dgm:t>
    </dgm:pt>
    <dgm:pt modelId="{14F885DD-6448-48D3-8B6A-DBD88C8FE00E}" type="parTrans" cxnId="{9A8432D3-6F59-4E08-8378-00545BD9DDA1}">
      <dgm:prSet/>
      <dgm:spPr/>
      <dgm:t>
        <a:bodyPr/>
        <a:lstStyle/>
        <a:p>
          <a:endParaRPr lang="es-EC"/>
        </a:p>
      </dgm:t>
    </dgm:pt>
    <dgm:pt modelId="{CBDEF8D5-0C9B-4B8B-8A0B-1F366B003ED5}" type="sibTrans" cxnId="{9A8432D3-6F59-4E08-8378-00545BD9DDA1}">
      <dgm:prSet/>
      <dgm:spPr/>
      <dgm:t>
        <a:bodyPr/>
        <a:lstStyle/>
        <a:p>
          <a:endParaRPr lang="es-EC"/>
        </a:p>
      </dgm:t>
    </dgm:pt>
    <dgm:pt modelId="{5AC42C0B-C1E2-495A-B443-4D8B43850AA2}">
      <dgm:prSet/>
      <dgm:spPr/>
      <dgm:t>
        <a:bodyPr/>
        <a:lstStyle/>
        <a:p>
          <a:r>
            <a:rPr lang="es-EC" dirty="0" smtClean="0"/>
            <a:t>Propiciar el intercambio justo y complementario de bienes</a:t>
          </a:r>
          <a:endParaRPr lang="es-EC" dirty="0"/>
        </a:p>
      </dgm:t>
    </dgm:pt>
    <dgm:pt modelId="{C868A061-5825-48F7-A9CF-D44D41D49AAD}" type="parTrans" cxnId="{09CFE0AC-5127-4C31-B20B-FD08F2DFB4C4}">
      <dgm:prSet/>
      <dgm:spPr/>
      <dgm:t>
        <a:bodyPr/>
        <a:lstStyle/>
        <a:p>
          <a:endParaRPr lang="es-EC"/>
        </a:p>
      </dgm:t>
    </dgm:pt>
    <dgm:pt modelId="{009C512E-22E0-42C1-BC55-DFA544E0DF6B}" type="sibTrans" cxnId="{09CFE0AC-5127-4C31-B20B-FD08F2DFB4C4}">
      <dgm:prSet/>
      <dgm:spPr/>
      <dgm:t>
        <a:bodyPr/>
        <a:lstStyle/>
        <a:p>
          <a:endParaRPr lang="es-EC"/>
        </a:p>
      </dgm:t>
    </dgm:pt>
    <dgm:pt modelId="{FF0D3B6B-BCB4-43EC-93A6-7C564C4147A8}">
      <dgm:prSet/>
      <dgm:spPr/>
      <dgm:t>
        <a:bodyPr/>
        <a:lstStyle/>
        <a:p>
          <a:r>
            <a:rPr lang="es-EC" dirty="0" smtClean="0"/>
            <a:t>8</a:t>
          </a:r>
          <a:endParaRPr lang="es-EC" dirty="0"/>
        </a:p>
      </dgm:t>
    </dgm:pt>
    <dgm:pt modelId="{2BA350B6-90B7-428A-8801-0A544EE9A16F}" type="parTrans" cxnId="{49B70AD3-9184-4BAE-9186-D461932ACACA}">
      <dgm:prSet/>
      <dgm:spPr/>
      <dgm:t>
        <a:bodyPr/>
        <a:lstStyle/>
        <a:p>
          <a:endParaRPr lang="es-EC"/>
        </a:p>
      </dgm:t>
    </dgm:pt>
    <dgm:pt modelId="{00FDC5BC-1F7D-4EEE-9263-5C9AEBEDE945}" type="sibTrans" cxnId="{49B70AD3-9184-4BAE-9186-D461932ACACA}">
      <dgm:prSet/>
      <dgm:spPr/>
      <dgm:t>
        <a:bodyPr/>
        <a:lstStyle/>
        <a:p>
          <a:endParaRPr lang="es-EC"/>
        </a:p>
      </dgm:t>
    </dgm:pt>
    <dgm:pt modelId="{BDDE353A-04B9-4983-A491-26A982F5B405}">
      <dgm:prSet/>
      <dgm:spPr/>
      <dgm:t>
        <a:bodyPr/>
        <a:lstStyle/>
        <a:p>
          <a:r>
            <a:rPr lang="es-EC" smtClean="0"/>
            <a:t>Impulsar un consumo  social y ambientalmente responsable</a:t>
          </a:r>
          <a:endParaRPr lang="es-EC"/>
        </a:p>
      </dgm:t>
    </dgm:pt>
    <dgm:pt modelId="{C9044824-E12A-49B3-A9A2-DAF934188610}" type="parTrans" cxnId="{3CD8E25C-ADEA-4AD6-9726-B95133951733}">
      <dgm:prSet/>
      <dgm:spPr/>
      <dgm:t>
        <a:bodyPr/>
        <a:lstStyle/>
        <a:p>
          <a:endParaRPr lang="es-EC"/>
        </a:p>
      </dgm:t>
    </dgm:pt>
    <dgm:pt modelId="{6E446EC2-B21B-4813-B504-C2AF78854ADA}" type="sibTrans" cxnId="{3CD8E25C-ADEA-4AD6-9726-B95133951733}">
      <dgm:prSet/>
      <dgm:spPr/>
      <dgm:t>
        <a:bodyPr/>
        <a:lstStyle/>
        <a:p>
          <a:endParaRPr lang="es-EC"/>
        </a:p>
      </dgm:t>
    </dgm:pt>
    <dgm:pt modelId="{4AC5FBFB-7DCC-4A6C-9A9D-C8D85745478B}" type="pres">
      <dgm:prSet presAssocID="{2D703AE7-9B1A-4163-B6A3-C26DE98FC978}" presName="linearFlow" presStyleCnt="0">
        <dgm:presLayoutVars>
          <dgm:dir/>
          <dgm:animLvl val="lvl"/>
          <dgm:resizeHandles val="exact"/>
        </dgm:presLayoutVars>
      </dgm:prSet>
      <dgm:spPr/>
      <dgm:t>
        <a:bodyPr/>
        <a:lstStyle/>
        <a:p>
          <a:endParaRPr lang="es-EC"/>
        </a:p>
      </dgm:t>
    </dgm:pt>
    <dgm:pt modelId="{003DE550-768F-4550-90AE-364B37994715}" type="pres">
      <dgm:prSet presAssocID="{A8CFAA90-202E-4CF9-99A8-074E65CBF7F4}" presName="composite" presStyleCnt="0"/>
      <dgm:spPr/>
    </dgm:pt>
    <dgm:pt modelId="{C8FF2D06-E53D-4A46-B74C-8DAC1831633E}" type="pres">
      <dgm:prSet presAssocID="{A8CFAA90-202E-4CF9-99A8-074E65CBF7F4}" presName="parentText" presStyleLbl="alignNode1" presStyleIdx="0" presStyleCnt="8">
        <dgm:presLayoutVars>
          <dgm:chMax val="1"/>
          <dgm:bulletEnabled val="1"/>
        </dgm:presLayoutVars>
      </dgm:prSet>
      <dgm:spPr/>
      <dgm:t>
        <a:bodyPr/>
        <a:lstStyle/>
        <a:p>
          <a:endParaRPr lang="es-EC"/>
        </a:p>
      </dgm:t>
    </dgm:pt>
    <dgm:pt modelId="{99650CFA-BD72-4F4F-A7B1-5BE48BCB1632}" type="pres">
      <dgm:prSet presAssocID="{A8CFAA90-202E-4CF9-99A8-074E65CBF7F4}" presName="descendantText" presStyleLbl="alignAcc1" presStyleIdx="0" presStyleCnt="8" custLinFactNeighborX="280" custLinFactNeighborY="-207">
        <dgm:presLayoutVars>
          <dgm:bulletEnabled val="1"/>
        </dgm:presLayoutVars>
      </dgm:prSet>
      <dgm:spPr/>
      <dgm:t>
        <a:bodyPr/>
        <a:lstStyle/>
        <a:p>
          <a:endParaRPr lang="es-EC"/>
        </a:p>
      </dgm:t>
    </dgm:pt>
    <dgm:pt modelId="{04D9C0E4-DA21-4213-9010-9076E4AEB227}" type="pres">
      <dgm:prSet presAssocID="{BC2A5827-317D-4D67-9793-C678059E63D2}" presName="sp" presStyleCnt="0"/>
      <dgm:spPr/>
    </dgm:pt>
    <dgm:pt modelId="{5BED763F-2ED6-4DE8-93EC-59D2D993E81A}" type="pres">
      <dgm:prSet presAssocID="{12EF04B1-6528-43C2-A48E-D93C15AA867B}" presName="composite" presStyleCnt="0"/>
      <dgm:spPr/>
    </dgm:pt>
    <dgm:pt modelId="{7B8D79B9-8EE0-4091-9FAD-6552AE6DF7EE}" type="pres">
      <dgm:prSet presAssocID="{12EF04B1-6528-43C2-A48E-D93C15AA867B}" presName="parentText" presStyleLbl="alignNode1" presStyleIdx="1" presStyleCnt="8">
        <dgm:presLayoutVars>
          <dgm:chMax val="1"/>
          <dgm:bulletEnabled val="1"/>
        </dgm:presLayoutVars>
      </dgm:prSet>
      <dgm:spPr/>
      <dgm:t>
        <a:bodyPr/>
        <a:lstStyle/>
        <a:p>
          <a:endParaRPr lang="es-EC"/>
        </a:p>
      </dgm:t>
    </dgm:pt>
    <dgm:pt modelId="{1B0EC565-15DC-4EB7-BC02-7A0A494CA51B}" type="pres">
      <dgm:prSet presAssocID="{12EF04B1-6528-43C2-A48E-D93C15AA867B}" presName="descendantText" presStyleLbl="alignAcc1" presStyleIdx="1" presStyleCnt="8">
        <dgm:presLayoutVars>
          <dgm:bulletEnabled val="1"/>
        </dgm:presLayoutVars>
      </dgm:prSet>
      <dgm:spPr/>
      <dgm:t>
        <a:bodyPr/>
        <a:lstStyle/>
        <a:p>
          <a:endParaRPr lang="es-EC"/>
        </a:p>
      </dgm:t>
    </dgm:pt>
    <dgm:pt modelId="{27646AA0-3D89-432D-B234-F6A5ADFC046D}" type="pres">
      <dgm:prSet presAssocID="{F9A7A95E-C914-44A4-BD61-CF8CCE1AC155}" presName="sp" presStyleCnt="0"/>
      <dgm:spPr/>
    </dgm:pt>
    <dgm:pt modelId="{97D2FAC3-02E5-4375-AC46-119D2BFB55CD}" type="pres">
      <dgm:prSet presAssocID="{4403C122-68D1-4B28-B9AB-2C9C2F4B0661}" presName="composite" presStyleCnt="0"/>
      <dgm:spPr/>
    </dgm:pt>
    <dgm:pt modelId="{F7EF44C8-2FBE-41F9-9508-B17B7A42D4F6}" type="pres">
      <dgm:prSet presAssocID="{4403C122-68D1-4B28-B9AB-2C9C2F4B0661}" presName="parentText" presStyleLbl="alignNode1" presStyleIdx="2" presStyleCnt="8">
        <dgm:presLayoutVars>
          <dgm:chMax val="1"/>
          <dgm:bulletEnabled val="1"/>
        </dgm:presLayoutVars>
      </dgm:prSet>
      <dgm:spPr/>
      <dgm:t>
        <a:bodyPr/>
        <a:lstStyle/>
        <a:p>
          <a:endParaRPr lang="es-EC"/>
        </a:p>
      </dgm:t>
    </dgm:pt>
    <dgm:pt modelId="{FCD318C7-9768-435C-9366-BE8F8B286627}" type="pres">
      <dgm:prSet presAssocID="{4403C122-68D1-4B28-B9AB-2C9C2F4B0661}" presName="descendantText" presStyleLbl="alignAcc1" presStyleIdx="2" presStyleCnt="8">
        <dgm:presLayoutVars>
          <dgm:bulletEnabled val="1"/>
        </dgm:presLayoutVars>
      </dgm:prSet>
      <dgm:spPr/>
      <dgm:t>
        <a:bodyPr/>
        <a:lstStyle/>
        <a:p>
          <a:endParaRPr lang="es-EC"/>
        </a:p>
      </dgm:t>
    </dgm:pt>
    <dgm:pt modelId="{41C69120-7DF6-4810-881D-5EBF11C15ACF}" type="pres">
      <dgm:prSet presAssocID="{E537E81B-94D3-46C1-BDCE-FB83BD807AE0}" presName="sp" presStyleCnt="0"/>
      <dgm:spPr/>
    </dgm:pt>
    <dgm:pt modelId="{5E2D6D1B-D813-49E6-B941-187D34A3CEC5}" type="pres">
      <dgm:prSet presAssocID="{E77D7ABF-C9F0-40DE-AFAF-584D43663091}" presName="composite" presStyleCnt="0"/>
      <dgm:spPr/>
    </dgm:pt>
    <dgm:pt modelId="{30FF2F54-DB82-4626-B067-569D7F56663B}" type="pres">
      <dgm:prSet presAssocID="{E77D7ABF-C9F0-40DE-AFAF-584D43663091}" presName="parentText" presStyleLbl="alignNode1" presStyleIdx="3" presStyleCnt="8">
        <dgm:presLayoutVars>
          <dgm:chMax val="1"/>
          <dgm:bulletEnabled val="1"/>
        </dgm:presLayoutVars>
      </dgm:prSet>
      <dgm:spPr/>
      <dgm:t>
        <a:bodyPr/>
        <a:lstStyle/>
        <a:p>
          <a:endParaRPr lang="es-EC"/>
        </a:p>
      </dgm:t>
    </dgm:pt>
    <dgm:pt modelId="{0ED046CB-6559-49D4-8114-D4780514D68D}" type="pres">
      <dgm:prSet presAssocID="{E77D7ABF-C9F0-40DE-AFAF-584D43663091}" presName="descendantText" presStyleLbl="alignAcc1" presStyleIdx="3" presStyleCnt="8">
        <dgm:presLayoutVars>
          <dgm:bulletEnabled val="1"/>
        </dgm:presLayoutVars>
      </dgm:prSet>
      <dgm:spPr/>
      <dgm:t>
        <a:bodyPr/>
        <a:lstStyle/>
        <a:p>
          <a:endParaRPr lang="es-EC"/>
        </a:p>
      </dgm:t>
    </dgm:pt>
    <dgm:pt modelId="{A389DA90-E9E7-4BF4-ADA5-61E25F4A4150}" type="pres">
      <dgm:prSet presAssocID="{9FAA9D99-BB8E-468B-94D2-C89C496509D8}" presName="sp" presStyleCnt="0"/>
      <dgm:spPr/>
    </dgm:pt>
    <dgm:pt modelId="{6C66EE02-960C-4B46-A1A6-BF780837A152}" type="pres">
      <dgm:prSet presAssocID="{A61A1FB5-92C6-4631-8791-D9936A344D9F}" presName="composite" presStyleCnt="0"/>
      <dgm:spPr/>
    </dgm:pt>
    <dgm:pt modelId="{D2ABD429-8F03-49D5-9256-7E305CA535F3}" type="pres">
      <dgm:prSet presAssocID="{A61A1FB5-92C6-4631-8791-D9936A344D9F}" presName="parentText" presStyleLbl="alignNode1" presStyleIdx="4" presStyleCnt="8">
        <dgm:presLayoutVars>
          <dgm:chMax val="1"/>
          <dgm:bulletEnabled val="1"/>
        </dgm:presLayoutVars>
      </dgm:prSet>
      <dgm:spPr/>
      <dgm:t>
        <a:bodyPr/>
        <a:lstStyle/>
        <a:p>
          <a:endParaRPr lang="es-EC"/>
        </a:p>
      </dgm:t>
    </dgm:pt>
    <dgm:pt modelId="{38EC553C-928B-40FE-B5E8-CB54019D023A}" type="pres">
      <dgm:prSet presAssocID="{A61A1FB5-92C6-4631-8791-D9936A344D9F}" presName="descendantText" presStyleLbl="alignAcc1" presStyleIdx="4" presStyleCnt="8">
        <dgm:presLayoutVars>
          <dgm:bulletEnabled val="1"/>
        </dgm:presLayoutVars>
      </dgm:prSet>
      <dgm:spPr/>
      <dgm:t>
        <a:bodyPr/>
        <a:lstStyle/>
        <a:p>
          <a:endParaRPr lang="es-EC"/>
        </a:p>
      </dgm:t>
    </dgm:pt>
    <dgm:pt modelId="{8FB79946-737A-4DFB-85B8-F70C450F5F69}" type="pres">
      <dgm:prSet presAssocID="{47AEA22A-9C11-4C35-BF3C-BE6CE361BE1B}" presName="sp" presStyleCnt="0"/>
      <dgm:spPr/>
    </dgm:pt>
    <dgm:pt modelId="{8AA98793-E913-4C9A-B8F8-D657AB887598}" type="pres">
      <dgm:prSet presAssocID="{F642176C-F95A-4CFF-BB16-40AB6164D5B6}" presName="composite" presStyleCnt="0"/>
      <dgm:spPr/>
    </dgm:pt>
    <dgm:pt modelId="{59A68446-1E1D-4FF1-95A5-C7975039B78E}" type="pres">
      <dgm:prSet presAssocID="{F642176C-F95A-4CFF-BB16-40AB6164D5B6}" presName="parentText" presStyleLbl="alignNode1" presStyleIdx="5" presStyleCnt="8">
        <dgm:presLayoutVars>
          <dgm:chMax val="1"/>
          <dgm:bulletEnabled val="1"/>
        </dgm:presLayoutVars>
      </dgm:prSet>
      <dgm:spPr/>
      <dgm:t>
        <a:bodyPr/>
        <a:lstStyle/>
        <a:p>
          <a:endParaRPr lang="es-EC"/>
        </a:p>
      </dgm:t>
    </dgm:pt>
    <dgm:pt modelId="{D3B8EE45-3E24-47D5-A5B4-D7FC90B1D74A}" type="pres">
      <dgm:prSet presAssocID="{F642176C-F95A-4CFF-BB16-40AB6164D5B6}" presName="descendantText" presStyleLbl="alignAcc1" presStyleIdx="5" presStyleCnt="8">
        <dgm:presLayoutVars>
          <dgm:bulletEnabled val="1"/>
        </dgm:presLayoutVars>
      </dgm:prSet>
      <dgm:spPr/>
      <dgm:t>
        <a:bodyPr/>
        <a:lstStyle/>
        <a:p>
          <a:endParaRPr lang="es-EC"/>
        </a:p>
      </dgm:t>
    </dgm:pt>
    <dgm:pt modelId="{BB33D798-1AC0-4252-ACB5-F11C74186AF3}" type="pres">
      <dgm:prSet presAssocID="{093B2915-30B5-47CB-9B33-DB7311E2B0BB}" presName="sp" presStyleCnt="0"/>
      <dgm:spPr/>
    </dgm:pt>
    <dgm:pt modelId="{278C4DF9-F1D9-4894-862E-3DCDBDC69BCF}" type="pres">
      <dgm:prSet presAssocID="{0A4F8582-8338-49DF-B751-468A20BDFAFA}" presName="composite" presStyleCnt="0"/>
      <dgm:spPr/>
    </dgm:pt>
    <dgm:pt modelId="{AAFC204C-7C77-484C-8977-E53AAF7706B2}" type="pres">
      <dgm:prSet presAssocID="{0A4F8582-8338-49DF-B751-468A20BDFAFA}" presName="parentText" presStyleLbl="alignNode1" presStyleIdx="6" presStyleCnt="8">
        <dgm:presLayoutVars>
          <dgm:chMax val="1"/>
          <dgm:bulletEnabled val="1"/>
        </dgm:presLayoutVars>
      </dgm:prSet>
      <dgm:spPr/>
      <dgm:t>
        <a:bodyPr/>
        <a:lstStyle/>
        <a:p>
          <a:endParaRPr lang="es-EC"/>
        </a:p>
      </dgm:t>
    </dgm:pt>
    <dgm:pt modelId="{1077DA5D-FF04-491C-9C0B-867E041BA7A3}" type="pres">
      <dgm:prSet presAssocID="{0A4F8582-8338-49DF-B751-468A20BDFAFA}" presName="descendantText" presStyleLbl="alignAcc1" presStyleIdx="6" presStyleCnt="8">
        <dgm:presLayoutVars>
          <dgm:bulletEnabled val="1"/>
        </dgm:presLayoutVars>
      </dgm:prSet>
      <dgm:spPr/>
      <dgm:t>
        <a:bodyPr/>
        <a:lstStyle/>
        <a:p>
          <a:endParaRPr lang="es-EC"/>
        </a:p>
      </dgm:t>
    </dgm:pt>
    <dgm:pt modelId="{B8640132-860D-4AE8-8F99-9CBEEC3AEF4A}" type="pres">
      <dgm:prSet presAssocID="{CBDEF8D5-0C9B-4B8B-8A0B-1F366B003ED5}" presName="sp" presStyleCnt="0"/>
      <dgm:spPr/>
    </dgm:pt>
    <dgm:pt modelId="{46F49165-260D-4CE4-BB0E-3FB0527C5E19}" type="pres">
      <dgm:prSet presAssocID="{FF0D3B6B-BCB4-43EC-93A6-7C564C4147A8}" presName="composite" presStyleCnt="0"/>
      <dgm:spPr/>
    </dgm:pt>
    <dgm:pt modelId="{A298E80F-06B5-4648-8A89-461127F6D857}" type="pres">
      <dgm:prSet presAssocID="{FF0D3B6B-BCB4-43EC-93A6-7C564C4147A8}" presName="parentText" presStyleLbl="alignNode1" presStyleIdx="7" presStyleCnt="8">
        <dgm:presLayoutVars>
          <dgm:chMax val="1"/>
          <dgm:bulletEnabled val="1"/>
        </dgm:presLayoutVars>
      </dgm:prSet>
      <dgm:spPr/>
      <dgm:t>
        <a:bodyPr/>
        <a:lstStyle/>
        <a:p>
          <a:endParaRPr lang="es-EC"/>
        </a:p>
      </dgm:t>
    </dgm:pt>
    <dgm:pt modelId="{9235C66E-27D8-4C25-A68A-FC3D5C04C0AD}" type="pres">
      <dgm:prSet presAssocID="{FF0D3B6B-BCB4-43EC-93A6-7C564C4147A8}" presName="descendantText" presStyleLbl="alignAcc1" presStyleIdx="7" presStyleCnt="8">
        <dgm:presLayoutVars>
          <dgm:bulletEnabled val="1"/>
        </dgm:presLayoutVars>
      </dgm:prSet>
      <dgm:spPr/>
      <dgm:t>
        <a:bodyPr/>
        <a:lstStyle/>
        <a:p>
          <a:endParaRPr lang="es-EC"/>
        </a:p>
      </dgm:t>
    </dgm:pt>
  </dgm:ptLst>
  <dgm:cxnLst>
    <dgm:cxn modelId="{642EF853-E00A-46D5-8D16-928D40F9B0C0}" srcId="{2D703AE7-9B1A-4163-B6A3-C26DE98FC978}" destId="{A8CFAA90-202E-4CF9-99A8-074E65CBF7F4}" srcOrd="0" destOrd="0" parTransId="{B5497A8E-B2B2-4FA4-88D3-E47ABD24EC52}" sibTransId="{BC2A5827-317D-4D67-9793-C678059E63D2}"/>
    <dgm:cxn modelId="{49EC2003-A16B-465F-86E1-9A5F07215023}" type="presOf" srcId="{6CAB50C6-B0CA-4DA4-BF35-436685CD08D6}" destId="{D3B8EE45-3E24-47D5-A5B4-D7FC90B1D74A}" srcOrd="0" destOrd="0" presId="urn:microsoft.com/office/officeart/2005/8/layout/chevron2"/>
    <dgm:cxn modelId="{584D0424-FBAD-4851-A7DA-F1C75AF92CB9}" type="presOf" srcId="{F642176C-F95A-4CFF-BB16-40AB6164D5B6}" destId="{59A68446-1E1D-4FF1-95A5-C7975039B78E}" srcOrd="0" destOrd="0" presId="urn:microsoft.com/office/officeart/2005/8/layout/chevron2"/>
    <dgm:cxn modelId="{BF3E063A-83D5-4FDA-8783-6FC999EAF4A7}" srcId="{2D703AE7-9B1A-4163-B6A3-C26DE98FC978}" destId="{4403C122-68D1-4B28-B9AB-2C9C2F4B0661}" srcOrd="2" destOrd="0" parTransId="{89BE18A6-5C6B-480B-A26B-C5E0FAF5F1B3}" sibTransId="{E537E81B-94D3-46C1-BDCE-FB83BD807AE0}"/>
    <dgm:cxn modelId="{51627661-518C-423F-AF19-16641B9DD0F8}" srcId="{12EF04B1-6528-43C2-A48E-D93C15AA867B}" destId="{DEBEDB56-A32A-4BE5-82AA-43FCBE4B43C4}" srcOrd="0" destOrd="0" parTransId="{368A281C-95F4-4A5E-A5FC-BA620D955EB8}" sibTransId="{0DFEED54-7BFC-47C8-8D40-A53EE79BADB3}"/>
    <dgm:cxn modelId="{09CFE0AC-5127-4C31-B20B-FD08F2DFB4C4}" srcId="{0A4F8582-8338-49DF-B751-468A20BDFAFA}" destId="{5AC42C0B-C1E2-495A-B443-4D8B43850AA2}" srcOrd="0" destOrd="0" parTransId="{C868A061-5825-48F7-A9CF-D44D41D49AAD}" sibTransId="{009C512E-22E0-42C1-BC55-DFA544E0DF6B}"/>
    <dgm:cxn modelId="{52041B78-B35B-44D5-BBA0-8DCEF333A949}" srcId="{E77D7ABF-C9F0-40DE-AFAF-584D43663091}" destId="{8FE6EBCB-EEE8-41D4-9F19-4DBE39A04790}" srcOrd="0" destOrd="0" parTransId="{59B91A9D-74F3-46EF-B021-3FE4FDA2AE98}" sibTransId="{F7F6CA31-8DB6-43E3-A34F-BBA9F0AC128F}"/>
    <dgm:cxn modelId="{6157534B-9ED5-4531-977D-CCD5F94EE31D}" type="presOf" srcId="{DEBEDB56-A32A-4BE5-82AA-43FCBE4B43C4}" destId="{1B0EC565-15DC-4EB7-BC02-7A0A494CA51B}" srcOrd="0" destOrd="0" presId="urn:microsoft.com/office/officeart/2005/8/layout/chevron2"/>
    <dgm:cxn modelId="{EF83273D-4961-49C0-8F86-7FF135B2B852}" type="presOf" srcId="{5AC42C0B-C1E2-495A-B443-4D8B43850AA2}" destId="{1077DA5D-FF04-491C-9C0B-867E041BA7A3}" srcOrd="0" destOrd="0" presId="urn:microsoft.com/office/officeart/2005/8/layout/chevron2"/>
    <dgm:cxn modelId="{3CD8E25C-ADEA-4AD6-9726-B95133951733}" srcId="{FF0D3B6B-BCB4-43EC-93A6-7C564C4147A8}" destId="{BDDE353A-04B9-4983-A491-26A982F5B405}" srcOrd="0" destOrd="0" parTransId="{C9044824-E12A-49B3-A9A2-DAF934188610}" sibTransId="{6E446EC2-B21B-4813-B504-C2AF78854ADA}"/>
    <dgm:cxn modelId="{A377F1E2-CB5A-4BE9-AD9A-6F38D4FAD65A}" type="presOf" srcId="{E77D7ABF-C9F0-40DE-AFAF-584D43663091}" destId="{30FF2F54-DB82-4626-B067-569D7F56663B}" srcOrd="0" destOrd="0" presId="urn:microsoft.com/office/officeart/2005/8/layout/chevron2"/>
    <dgm:cxn modelId="{16910DEF-321D-4E47-938C-A2107243CE4D}" srcId="{2D703AE7-9B1A-4163-B6A3-C26DE98FC978}" destId="{F642176C-F95A-4CFF-BB16-40AB6164D5B6}" srcOrd="5" destOrd="0" parTransId="{93EB2A07-7F1B-4323-B2C6-1638D95C32E8}" sibTransId="{093B2915-30B5-47CB-9B33-DB7311E2B0BB}"/>
    <dgm:cxn modelId="{17B56BDD-B2DC-44A4-A4EA-CF7963A74CAA}" type="presOf" srcId="{0CFD79D0-312A-4BAA-8916-3D2F4B0D39F9}" destId="{FCD318C7-9768-435C-9366-BE8F8B286627}" srcOrd="0" destOrd="0" presId="urn:microsoft.com/office/officeart/2005/8/layout/chevron2"/>
    <dgm:cxn modelId="{074714FB-E8FC-4258-A8D5-305457D9F2EE}" type="presOf" srcId="{4403C122-68D1-4B28-B9AB-2C9C2F4B0661}" destId="{F7EF44C8-2FBE-41F9-9508-B17B7A42D4F6}" srcOrd="0" destOrd="0" presId="urn:microsoft.com/office/officeart/2005/8/layout/chevron2"/>
    <dgm:cxn modelId="{0D3BEE50-3184-4DAD-89E2-E0221270DE65}" srcId="{2D703AE7-9B1A-4163-B6A3-C26DE98FC978}" destId="{A61A1FB5-92C6-4631-8791-D9936A344D9F}" srcOrd="4" destOrd="0" parTransId="{F18E6AAF-1766-42F6-A925-A1E0DF24C5E2}" sibTransId="{47AEA22A-9C11-4C35-BF3C-BE6CE361BE1B}"/>
    <dgm:cxn modelId="{C4C9C5F7-1E68-4F8B-884A-4965BD8AF18E}" type="presOf" srcId="{E6658C5C-0365-4601-ADF7-FE09888179BB}" destId="{38EC553C-928B-40FE-B5E8-CB54019D023A}" srcOrd="0" destOrd="0" presId="urn:microsoft.com/office/officeart/2005/8/layout/chevron2"/>
    <dgm:cxn modelId="{49B70AD3-9184-4BAE-9186-D461932ACACA}" srcId="{2D703AE7-9B1A-4163-B6A3-C26DE98FC978}" destId="{FF0D3B6B-BCB4-43EC-93A6-7C564C4147A8}" srcOrd="7" destOrd="0" parTransId="{2BA350B6-90B7-428A-8801-0A544EE9A16F}" sibTransId="{00FDC5BC-1F7D-4EEE-9263-5C9AEBEDE945}"/>
    <dgm:cxn modelId="{3728AB5A-34BF-4DB5-A344-23416300882E}" srcId="{F642176C-F95A-4CFF-BB16-40AB6164D5B6}" destId="{6CAB50C6-B0CA-4DA4-BF35-436685CD08D6}" srcOrd="0" destOrd="0" parTransId="{34539655-D5D0-4A26-B658-2D5A1CB97326}" sibTransId="{7EC3D873-A5DD-42F8-8033-0D03D8D317C8}"/>
    <dgm:cxn modelId="{4896D208-1F50-470C-970B-FA8437566ACF}" type="presOf" srcId="{FF0D3B6B-BCB4-43EC-93A6-7C564C4147A8}" destId="{A298E80F-06B5-4648-8A89-461127F6D857}" srcOrd="0" destOrd="0" presId="urn:microsoft.com/office/officeart/2005/8/layout/chevron2"/>
    <dgm:cxn modelId="{CEDF56BE-403B-4A14-9490-B4BA9B203B0C}" type="presOf" srcId="{A61A1FB5-92C6-4631-8791-D9936A344D9F}" destId="{D2ABD429-8F03-49D5-9256-7E305CA535F3}" srcOrd="0" destOrd="0" presId="urn:microsoft.com/office/officeart/2005/8/layout/chevron2"/>
    <dgm:cxn modelId="{9A275762-2067-4F2C-9854-AD4B5F2A3797}" srcId="{4403C122-68D1-4B28-B9AB-2C9C2F4B0661}" destId="{0CFD79D0-312A-4BAA-8916-3D2F4B0D39F9}" srcOrd="0" destOrd="0" parTransId="{1D50EAB7-D5B0-4776-984B-AE70802A0B63}" sibTransId="{6A0E3E1B-8200-45F8-88B1-A2CA78BA645C}"/>
    <dgm:cxn modelId="{9C2A03FB-2063-4FC3-8391-3FA99B5EB9C0}" type="presOf" srcId="{1E8EB035-F2BB-48B4-B98D-34E0E1AAED09}" destId="{99650CFA-BD72-4F4F-A7B1-5BE48BCB1632}" srcOrd="0" destOrd="0" presId="urn:microsoft.com/office/officeart/2005/8/layout/chevron2"/>
    <dgm:cxn modelId="{4EEE9CEB-401A-422C-94A9-C71F794323EC}" type="presOf" srcId="{2D703AE7-9B1A-4163-B6A3-C26DE98FC978}" destId="{4AC5FBFB-7DCC-4A6C-9A9D-C8D85745478B}" srcOrd="0" destOrd="0" presId="urn:microsoft.com/office/officeart/2005/8/layout/chevron2"/>
    <dgm:cxn modelId="{1CE40B64-38F4-462D-9F55-CFBFF57B239C}" type="presOf" srcId="{BDDE353A-04B9-4983-A491-26A982F5B405}" destId="{9235C66E-27D8-4C25-A68A-FC3D5C04C0AD}" srcOrd="0" destOrd="0" presId="urn:microsoft.com/office/officeart/2005/8/layout/chevron2"/>
    <dgm:cxn modelId="{F6075E1E-7120-49CB-BC3A-DD9681D8B80B}" srcId="{A8CFAA90-202E-4CF9-99A8-074E65CBF7F4}" destId="{1E8EB035-F2BB-48B4-B98D-34E0E1AAED09}" srcOrd="0" destOrd="0" parTransId="{3FDD3805-DA1A-4096-8518-5469CA2DFFDB}" sibTransId="{E7C50B3E-C817-432B-ABF6-B01B309D20AA}"/>
    <dgm:cxn modelId="{E82FAB28-D650-4044-9591-CD01B495628C}" type="presOf" srcId="{0A4F8582-8338-49DF-B751-468A20BDFAFA}" destId="{AAFC204C-7C77-484C-8977-E53AAF7706B2}" srcOrd="0" destOrd="0" presId="urn:microsoft.com/office/officeart/2005/8/layout/chevron2"/>
    <dgm:cxn modelId="{9A8432D3-6F59-4E08-8378-00545BD9DDA1}" srcId="{2D703AE7-9B1A-4163-B6A3-C26DE98FC978}" destId="{0A4F8582-8338-49DF-B751-468A20BDFAFA}" srcOrd="6" destOrd="0" parTransId="{14F885DD-6448-48D3-8B6A-DBD88C8FE00E}" sibTransId="{CBDEF8D5-0C9B-4B8B-8A0B-1F366B003ED5}"/>
    <dgm:cxn modelId="{9D600441-F975-40B5-8247-1FA605992619}" srcId="{2D703AE7-9B1A-4163-B6A3-C26DE98FC978}" destId="{12EF04B1-6528-43C2-A48E-D93C15AA867B}" srcOrd="1" destOrd="0" parTransId="{935FC746-90EB-4FB0-B86D-3277CCF06FE1}" sibTransId="{F9A7A95E-C914-44A4-BD61-CF8CCE1AC155}"/>
    <dgm:cxn modelId="{9B82E306-CB66-4ADA-9C46-CB36BE657CC6}" type="presOf" srcId="{12EF04B1-6528-43C2-A48E-D93C15AA867B}" destId="{7B8D79B9-8EE0-4091-9FAD-6552AE6DF7EE}" srcOrd="0" destOrd="0" presId="urn:microsoft.com/office/officeart/2005/8/layout/chevron2"/>
    <dgm:cxn modelId="{9FE5FF7F-24D5-4C6D-A326-AEFE9084E086}" type="presOf" srcId="{A8CFAA90-202E-4CF9-99A8-074E65CBF7F4}" destId="{C8FF2D06-E53D-4A46-B74C-8DAC1831633E}" srcOrd="0" destOrd="0" presId="urn:microsoft.com/office/officeart/2005/8/layout/chevron2"/>
    <dgm:cxn modelId="{972D75C2-19D7-4C72-8DB4-C68FC0661329}" type="presOf" srcId="{8FE6EBCB-EEE8-41D4-9F19-4DBE39A04790}" destId="{0ED046CB-6559-49D4-8114-D4780514D68D}" srcOrd="0" destOrd="0" presId="urn:microsoft.com/office/officeart/2005/8/layout/chevron2"/>
    <dgm:cxn modelId="{7F9B5241-9374-4F8D-9742-80810F131BD4}" srcId="{A61A1FB5-92C6-4631-8791-D9936A344D9F}" destId="{E6658C5C-0365-4601-ADF7-FE09888179BB}" srcOrd="0" destOrd="0" parTransId="{14098E9B-52BC-4F01-961B-0826258F5305}" sibTransId="{64B040FA-1A8B-40C7-B627-9D8DF5C74F7F}"/>
    <dgm:cxn modelId="{06A8AAD3-0BD1-4892-975A-7DEE5873AD78}" srcId="{2D703AE7-9B1A-4163-B6A3-C26DE98FC978}" destId="{E77D7ABF-C9F0-40DE-AFAF-584D43663091}" srcOrd="3" destOrd="0" parTransId="{0A2E649E-67AD-43B9-9CF5-1B693AFB869A}" sibTransId="{9FAA9D99-BB8E-468B-94D2-C89C496509D8}"/>
    <dgm:cxn modelId="{DB2F75BD-1B27-43AB-B44B-AF446DD2378C}" type="presParOf" srcId="{4AC5FBFB-7DCC-4A6C-9A9D-C8D85745478B}" destId="{003DE550-768F-4550-90AE-364B37994715}" srcOrd="0" destOrd="0" presId="urn:microsoft.com/office/officeart/2005/8/layout/chevron2"/>
    <dgm:cxn modelId="{89E9BC1B-A87F-49E1-B106-84D40D3BE3D6}" type="presParOf" srcId="{003DE550-768F-4550-90AE-364B37994715}" destId="{C8FF2D06-E53D-4A46-B74C-8DAC1831633E}" srcOrd="0" destOrd="0" presId="urn:microsoft.com/office/officeart/2005/8/layout/chevron2"/>
    <dgm:cxn modelId="{EE699DC9-DA4D-41C0-AA35-DC4F4CD21809}" type="presParOf" srcId="{003DE550-768F-4550-90AE-364B37994715}" destId="{99650CFA-BD72-4F4F-A7B1-5BE48BCB1632}" srcOrd="1" destOrd="0" presId="urn:microsoft.com/office/officeart/2005/8/layout/chevron2"/>
    <dgm:cxn modelId="{BD38B7A4-6D68-4CBA-A203-A885FDCDD2F1}" type="presParOf" srcId="{4AC5FBFB-7DCC-4A6C-9A9D-C8D85745478B}" destId="{04D9C0E4-DA21-4213-9010-9076E4AEB227}" srcOrd="1" destOrd="0" presId="urn:microsoft.com/office/officeart/2005/8/layout/chevron2"/>
    <dgm:cxn modelId="{DA3D6609-0914-4CDB-8CC8-F48F04F23FD9}" type="presParOf" srcId="{4AC5FBFB-7DCC-4A6C-9A9D-C8D85745478B}" destId="{5BED763F-2ED6-4DE8-93EC-59D2D993E81A}" srcOrd="2" destOrd="0" presId="urn:microsoft.com/office/officeart/2005/8/layout/chevron2"/>
    <dgm:cxn modelId="{88EA9E92-9B56-41C8-A961-355C3A08C075}" type="presParOf" srcId="{5BED763F-2ED6-4DE8-93EC-59D2D993E81A}" destId="{7B8D79B9-8EE0-4091-9FAD-6552AE6DF7EE}" srcOrd="0" destOrd="0" presId="urn:microsoft.com/office/officeart/2005/8/layout/chevron2"/>
    <dgm:cxn modelId="{DE25D88C-3165-4E41-B110-A27AE79B2A5D}" type="presParOf" srcId="{5BED763F-2ED6-4DE8-93EC-59D2D993E81A}" destId="{1B0EC565-15DC-4EB7-BC02-7A0A494CA51B}" srcOrd="1" destOrd="0" presId="urn:microsoft.com/office/officeart/2005/8/layout/chevron2"/>
    <dgm:cxn modelId="{EC187F53-DF39-4A45-8F4A-FC75ABDE25BA}" type="presParOf" srcId="{4AC5FBFB-7DCC-4A6C-9A9D-C8D85745478B}" destId="{27646AA0-3D89-432D-B234-F6A5ADFC046D}" srcOrd="3" destOrd="0" presId="urn:microsoft.com/office/officeart/2005/8/layout/chevron2"/>
    <dgm:cxn modelId="{0279B099-79BD-4B82-BD9D-659F2AE406FC}" type="presParOf" srcId="{4AC5FBFB-7DCC-4A6C-9A9D-C8D85745478B}" destId="{97D2FAC3-02E5-4375-AC46-119D2BFB55CD}" srcOrd="4" destOrd="0" presId="urn:microsoft.com/office/officeart/2005/8/layout/chevron2"/>
    <dgm:cxn modelId="{E4FCFF89-B29C-42EE-8239-04ABF2A33F2A}" type="presParOf" srcId="{97D2FAC3-02E5-4375-AC46-119D2BFB55CD}" destId="{F7EF44C8-2FBE-41F9-9508-B17B7A42D4F6}" srcOrd="0" destOrd="0" presId="urn:microsoft.com/office/officeart/2005/8/layout/chevron2"/>
    <dgm:cxn modelId="{B1D9C18F-0E4B-4203-A6E6-5B099FB18E7C}" type="presParOf" srcId="{97D2FAC3-02E5-4375-AC46-119D2BFB55CD}" destId="{FCD318C7-9768-435C-9366-BE8F8B286627}" srcOrd="1" destOrd="0" presId="urn:microsoft.com/office/officeart/2005/8/layout/chevron2"/>
    <dgm:cxn modelId="{96B7A699-7FCD-4BC9-8380-517E834B58B1}" type="presParOf" srcId="{4AC5FBFB-7DCC-4A6C-9A9D-C8D85745478B}" destId="{41C69120-7DF6-4810-881D-5EBF11C15ACF}" srcOrd="5" destOrd="0" presId="urn:microsoft.com/office/officeart/2005/8/layout/chevron2"/>
    <dgm:cxn modelId="{F941FD4F-4BC1-4A62-AC16-191AA2D20FF9}" type="presParOf" srcId="{4AC5FBFB-7DCC-4A6C-9A9D-C8D85745478B}" destId="{5E2D6D1B-D813-49E6-B941-187D34A3CEC5}" srcOrd="6" destOrd="0" presId="urn:microsoft.com/office/officeart/2005/8/layout/chevron2"/>
    <dgm:cxn modelId="{F72BA79E-3252-4936-92B5-1C0EB2319D25}" type="presParOf" srcId="{5E2D6D1B-D813-49E6-B941-187D34A3CEC5}" destId="{30FF2F54-DB82-4626-B067-569D7F56663B}" srcOrd="0" destOrd="0" presId="urn:microsoft.com/office/officeart/2005/8/layout/chevron2"/>
    <dgm:cxn modelId="{A1A56B87-24FB-48BF-97E7-541BBA13824B}" type="presParOf" srcId="{5E2D6D1B-D813-49E6-B941-187D34A3CEC5}" destId="{0ED046CB-6559-49D4-8114-D4780514D68D}" srcOrd="1" destOrd="0" presId="urn:microsoft.com/office/officeart/2005/8/layout/chevron2"/>
    <dgm:cxn modelId="{038C6974-44BC-40C5-9EDF-138ECA3B8D23}" type="presParOf" srcId="{4AC5FBFB-7DCC-4A6C-9A9D-C8D85745478B}" destId="{A389DA90-E9E7-4BF4-ADA5-61E25F4A4150}" srcOrd="7" destOrd="0" presId="urn:microsoft.com/office/officeart/2005/8/layout/chevron2"/>
    <dgm:cxn modelId="{C76674A0-C480-4BDB-869D-B109BAD8466F}" type="presParOf" srcId="{4AC5FBFB-7DCC-4A6C-9A9D-C8D85745478B}" destId="{6C66EE02-960C-4B46-A1A6-BF780837A152}" srcOrd="8" destOrd="0" presId="urn:microsoft.com/office/officeart/2005/8/layout/chevron2"/>
    <dgm:cxn modelId="{3F5E5F4A-F9F4-48FA-A1FB-81AE516AEAD3}" type="presParOf" srcId="{6C66EE02-960C-4B46-A1A6-BF780837A152}" destId="{D2ABD429-8F03-49D5-9256-7E305CA535F3}" srcOrd="0" destOrd="0" presId="urn:microsoft.com/office/officeart/2005/8/layout/chevron2"/>
    <dgm:cxn modelId="{BFCE2641-2253-4AA0-9662-31E8C7BDFC6A}" type="presParOf" srcId="{6C66EE02-960C-4B46-A1A6-BF780837A152}" destId="{38EC553C-928B-40FE-B5E8-CB54019D023A}" srcOrd="1" destOrd="0" presId="urn:microsoft.com/office/officeart/2005/8/layout/chevron2"/>
    <dgm:cxn modelId="{446BAEB3-B62D-43FB-984E-1F1DF498D9D7}" type="presParOf" srcId="{4AC5FBFB-7DCC-4A6C-9A9D-C8D85745478B}" destId="{8FB79946-737A-4DFB-85B8-F70C450F5F69}" srcOrd="9" destOrd="0" presId="urn:microsoft.com/office/officeart/2005/8/layout/chevron2"/>
    <dgm:cxn modelId="{2644B4DB-54E2-4E01-B857-5F5F82139C4C}" type="presParOf" srcId="{4AC5FBFB-7DCC-4A6C-9A9D-C8D85745478B}" destId="{8AA98793-E913-4C9A-B8F8-D657AB887598}" srcOrd="10" destOrd="0" presId="urn:microsoft.com/office/officeart/2005/8/layout/chevron2"/>
    <dgm:cxn modelId="{7678A135-EA67-4175-99A8-A4F8B2F7A104}" type="presParOf" srcId="{8AA98793-E913-4C9A-B8F8-D657AB887598}" destId="{59A68446-1E1D-4FF1-95A5-C7975039B78E}" srcOrd="0" destOrd="0" presId="urn:microsoft.com/office/officeart/2005/8/layout/chevron2"/>
    <dgm:cxn modelId="{E01EE62B-9B86-498E-AF27-42C748CE9680}" type="presParOf" srcId="{8AA98793-E913-4C9A-B8F8-D657AB887598}" destId="{D3B8EE45-3E24-47D5-A5B4-D7FC90B1D74A}" srcOrd="1" destOrd="0" presId="urn:microsoft.com/office/officeart/2005/8/layout/chevron2"/>
    <dgm:cxn modelId="{F0E42349-B068-4DF5-B18D-8DDBA6DB4C27}" type="presParOf" srcId="{4AC5FBFB-7DCC-4A6C-9A9D-C8D85745478B}" destId="{BB33D798-1AC0-4252-ACB5-F11C74186AF3}" srcOrd="11" destOrd="0" presId="urn:microsoft.com/office/officeart/2005/8/layout/chevron2"/>
    <dgm:cxn modelId="{6CF1F42D-92E7-4A63-AF22-0A1441C81D5E}" type="presParOf" srcId="{4AC5FBFB-7DCC-4A6C-9A9D-C8D85745478B}" destId="{278C4DF9-F1D9-4894-862E-3DCDBDC69BCF}" srcOrd="12" destOrd="0" presId="urn:microsoft.com/office/officeart/2005/8/layout/chevron2"/>
    <dgm:cxn modelId="{D5C97427-099C-4CC7-BA54-7375030B6880}" type="presParOf" srcId="{278C4DF9-F1D9-4894-862E-3DCDBDC69BCF}" destId="{AAFC204C-7C77-484C-8977-E53AAF7706B2}" srcOrd="0" destOrd="0" presId="urn:microsoft.com/office/officeart/2005/8/layout/chevron2"/>
    <dgm:cxn modelId="{C383081D-CE3B-45D0-A9D2-FB1FB0D5F3CB}" type="presParOf" srcId="{278C4DF9-F1D9-4894-862E-3DCDBDC69BCF}" destId="{1077DA5D-FF04-491C-9C0B-867E041BA7A3}" srcOrd="1" destOrd="0" presId="urn:microsoft.com/office/officeart/2005/8/layout/chevron2"/>
    <dgm:cxn modelId="{FE326548-FA51-4536-845A-577F758B58B4}" type="presParOf" srcId="{4AC5FBFB-7DCC-4A6C-9A9D-C8D85745478B}" destId="{B8640132-860D-4AE8-8F99-9CBEEC3AEF4A}" srcOrd="13" destOrd="0" presId="urn:microsoft.com/office/officeart/2005/8/layout/chevron2"/>
    <dgm:cxn modelId="{580E1032-ECCB-43F8-9FF3-9179DD2CA642}" type="presParOf" srcId="{4AC5FBFB-7DCC-4A6C-9A9D-C8D85745478B}" destId="{46F49165-260D-4CE4-BB0E-3FB0527C5E19}" srcOrd="14" destOrd="0" presId="urn:microsoft.com/office/officeart/2005/8/layout/chevron2"/>
    <dgm:cxn modelId="{87FE69D5-8E6F-42E0-9AAC-F26F698836C4}" type="presParOf" srcId="{46F49165-260D-4CE4-BB0E-3FB0527C5E19}" destId="{A298E80F-06B5-4648-8A89-461127F6D857}" srcOrd="0" destOrd="0" presId="urn:microsoft.com/office/officeart/2005/8/layout/chevron2"/>
    <dgm:cxn modelId="{4948BD6E-E0F5-40D7-9BF4-61E66C8F0CBB}" type="presParOf" srcId="{46F49165-260D-4CE4-BB0E-3FB0527C5E19}" destId="{9235C66E-27D8-4C25-A68A-FC3D5C04C0AD}"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685D65A7-8FA0-449B-87FF-D1F7B0034D55}" type="doc">
      <dgm:prSet loTypeId="urn:microsoft.com/office/officeart/2005/8/layout/vList5" loCatId="list" qsTypeId="urn:microsoft.com/office/officeart/2005/8/quickstyle/3d3" qsCatId="3D" csTypeId="urn:microsoft.com/office/officeart/2005/8/colors/accent2_2" csCatId="accent2" phldr="1"/>
      <dgm:spPr/>
      <dgm:t>
        <a:bodyPr/>
        <a:lstStyle/>
        <a:p>
          <a:endParaRPr lang="es-EC"/>
        </a:p>
      </dgm:t>
    </dgm:pt>
    <dgm:pt modelId="{112824CB-A7E2-4C62-B17A-2F01E25EB534}">
      <dgm:prSet phldrT="[Texto]" custT="1"/>
      <dgm:spPr/>
      <dgm:t>
        <a:bodyPr/>
        <a:lstStyle/>
        <a:p>
          <a:r>
            <a:rPr lang="es-EC" sz="900" dirty="0" smtClean="0"/>
            <a:t>Política 8.2</a:t>
          </a:r>
          <a:endParaRPr lang="es-EC" sz="900" dirty="0"/>
        </a:p>
      </dgm:t>
    </dgm:pt>
    <dgm:pt modelId="{69EB9BDC-0483-4798-A84D-E941E375B90E}" type="parTrans" cxnId="{46226498-7593-40A8-AACB-799F3769A8AF}">
      <dgm:prSet/>
      <dgm:spPr/>
      <dgm:t>
        <a:bodyPr/>
        <a:lstStyle/>
        <a:p>
          <a:endParaRPr lang="es-EC"/>
        </a:p>
      </dgm:t>
    </dgm:pt>
    <dgm:pt modelId="{3CDDC068-C522-4200-AC9F-9F0EA184B1D2}" type="sibTrans" cxnId="{46226498-7593-40A8-AACB-799F3769A8AF}">
      <dgm:prSet/>
      <dgm:spPr/>
      <dgm:t>
        <a:bodyPr/>
        <a:lstStyle/>
        <a:p>
          <a:endParaRPr lang="es-EC"/>
        </a:p>
      </dgm:t>
    </dgm:pt>
    <dgm:pt modelId="{D1FC4D2B-30D1-4BB9-A15A-3445B98771B6}">
      <dgm:prSet phldrT="[Texto]" custT="1"/>
      <dgm:spPr/>
      <dgm:t>
        <a:bodyPr/>
        <a:lstStyle/>
        <a:p>
          <a:r>
            <a:rPr lang="es-EC" sz="700" dirty="0" smtClean="0"/>
            <a:t>Consolidar el papel del Estado como dinamizador de la producción y regulador del mercado</a:t>
          </a:r>
          <a:endParaRPr lang="es-EC" sz="700" dirty="0"/>
        </a:p>
      </dgm:t>
    </dgm:pt>
    <dgm:pt modelId="{2641B32E-552A-42D8-8D36-9AE79A3A23B4}" type="parTrans" cxnId="{2191D8FE-3ACE-49AB-A407-21941136FF14}">
      <dgm:prSet/>
      <dgm:spPr/>
      <dgm:t>
        <a:bodyPr/>
        <a:lstStyle/>
        <a:p>
          <a:endParaRPr lang="es-EC"/>
        </a:p>
      </dgm:t>
    </dgm:pt>
    <dgm:pt modelId="{661FABDB-3EC5-4022-A2FD-FCC12094192A}" type="sibTrans" cxnId="{2191D8FE-3ACE-49AB-A407-21941136FF14}">
      <dgm:prSet/>
      <dgm:spPr/>
      <dgm:t>
        <a:bodyPr/>
        <a:lstStyle/>
        <a:p>
          <a:endParaRPr lang="es-EC"/>
        </a:p>
      </dgm:t>
    </dgm:pt>
    <dgm:pt modelId="{AF478F27-F40A-4969-BD9D-A30D3921B881}">
      <dgm:prSet phldrT="[Texto]" custT="1"/>
      <dgm:spPr/>
      <dgm:t>
        <a:bodyPr/>
        <a:lstStyle/>
        <a:p>
          <a:r>
            <a:rPr lang="es-EC" sz="900" dirty="0" smtClean="0"/>
            <a:t>Política 8.5</a:t>
          </a:r>
          <a:endParaRPr lang="es-EC" sz="900" dirty="0"/>
        </a:p>
      </dgm:t>
    </dgm:pt>
    <dgm:pt modelId="{52CB8D49-1B8E-465D-900A-BA1C06F5A3D7}" type="parTrans" cxnId="{F69658DC-2061-4A5B-AE7E-C977D1D57BE5}">
      <dgm:prSet/>
      <dgm:spPr/>
      <dgm:t>
        <a:bodyPr/>
        <a:lstStyle/>
        <a:p>
          <a:endParaRPr lang="es-EC"/>
        </a:p>
      </dgm:t>
    </dgm:pt>
    <dgm:pt modelId="{B8173455-2D0F-47CD-99FC-11DC627E516F}" type="sibTrans" cxnId="{F69658DC-2061-4A5B-AE7E-C977D1D57BE5}">
      <dgm:prSet/>
      <dgm:spPr/>
      <dgm:t>
        <a:bodyPr/>
        <a:lstStyle/>
        <a:p>
          <a:endParaRPr lang="es-EC"/>
        </a:p>
      </dgm:t>
    </dgm:pt>
    <dgm:pt modelId="{D9B43128-D932-4DCA-B04B-209DD059B7C8}">
      <dgm:prSet phldrT="[Texto]" custT="1"/>
      <dgm:spPr/>
      <dgm:t>
        <a:bodyPr/>
        <a:lstStyle/>
        <a:p>
          <a:r>
            <a:rPr lang="es-EC" sz="700" dirty="0" smtClean="0"/>
            <a:t>Afianzar la sostenibilidad de la balanza de pagos</a:t>
          </a:r>
          <a:endParaRPr lang="es-EC" sz="700" dirty="0"/>
        </a:p>
      </dgm:t>
    </dgm:pt>
    <dgm:pt modelId="{2F04FB05-BCAA-4E64-A9C0-A6CB02B56F9F}" type="parTrans" cxnId="{5EBBE591-EBC0-4DB0-BA78-3104A248003A}">
      <dgm:prSet/>
      <dgm:spPr/>
      <dgm:t>
        <a:bodyPr/>
        <a:lstStyle/>
        <a:p>
          <a:endParaRPr lang="es-EC"/>
        </a:p>
      </dgm:t>
    </dgm:pt>
    <dgm:pt modelId="{74D82A20-24C7-4D2A-9AAF-EE66888C24EF}" type="sibTrans" cxnId="{5EBBE591-EBC0-4DB0-BA78-3104A248003A}">
      <dgm:prSet/>
      <dgm:spPr/>
      <dgm:t>
        <a:bodyPr/>
        <a:lstStyle/>
        <a:p>
          <a:endParaRPr lang="es-EC"/>
        </a:p>
      </dgm:t>
    </dgm:pt>
    <dgm:pt modelId="{500D503A-EA40-4EBA-B4C6-76C8AE6438A4}">
      <dgm:prSet phldrT="[Texto]" custT="1"/>
      <dgm:spPr/>
      <dgm:t>
        <a:bodyPr/>
        <a:lstStyle/>
        <a:p>
          <a:r>
            <a:rPr lang="es-EC" sz="900" dirty="0" smtClean="0"/>
            <a:t>Política 8.7</a:t>
          </a:r>
          <a:endParaRPr lang="es-EC" sz="900" dirty="0"/>
        </a:p>
      </dgm:t>
    </dgm:pt>
    <dgm:pt modelId="{BF404C13-1A86-4678-B64C-DD2E089C1513}" type="parTrans" cxnId="{C17D72AB-3745-4AC4-ABF3-5AB1128B8E5E}">
      <dgm:prSet/>
      <dgm:spPr/>
      <dgm:t>
        <a:bodyPr/>
        <a:lstStyle/>
        <a:p>
          <a:endParaRPr lang="es-EC"/>
        </a:p>
      </dgm:t>
    </dgm:pt>
    <dgm:pt modelId="{5FD2DBC6-6A86-4AE6-ADEA-C23F6B8F15A2}" type="sibTrans" cxnId="{C17D72AB-3745-4AC4-ABF3-5AB1128B8E5E}">
      <dgm:prSet/>
      <dgm:spPr/>
      <dgm:t>
        <a:bodyPr/>
        <a:lstStyle/>
        <a:p>
          <a:endParaRPr lang="es-EC"/>
        </a:p>
      </dgm:t>
    </dgm:pt>
    <dgm:pt modelId="{D37DCC8E-8560-48E5-9159-F5E033B718FA}">
      <dgm:prSet phldrT="[Texto]" custT="1"/>
      <dgm:spPr/>
      <dgm:t>
        <a:bodyPr/>
        <a:lstStyle/>
        <a:p>
          <a:r>
            <a:rPr lang="es-EC" sz="700" dirty="0" smtClean="0"/>
            <a:t>Garantizar una adecuada gestión de la liquidez para el desarrollo y para administrar el esquema monetario vigente</a:t>
          </a:r>
          <a:endParaRPr lang="es-EC" sz="700" dirty="0"/>
        </a:p>
      </dgm:t>
    </dgm:pt>
    <dgm:pt modelId="{E58C453C-06C5-4F6B-B198-30B920455015}" type="parTrans" cxnId="{B8CC7D96-17F2-48CC-B24E-108088C8EFD8}">
      <dgm:prSet/>
      <dgm:spPr/>
      <dgm:t>
        <a:bodyPr/>
        <a:lstStyle/>
        <a:p>
          <a:endParaRPr lang="es-EC"/>
        </a:p>
      </dgm:t>
    </dgm:pt>
    <dgm:pt modelId="{340F9343-EA63-436F-9A1A-8FCE4CE4E39B}" type="sibTrans" cxnId="{B8CC7D96-17F2-48CC-B24E-108088C8EFD8}">
      <dgm:prSet/>
      <dgm:spPr/>
      <dgm:t>
        <a:bodyPr/>
        <a:lstStyle/>
        <a:p>
          <a:endParaRPr lang="es-EC"/>
        </a:p>
      </dgm:t>
    </dgm:pt>
    <dgm:pt modelId="{EDA279A2-9C68-4539-BA61-E8CB37EBD518}">
      <dgm:prSet phldrT="[Texto]" custT="1"/>
      <dgm:spPr/>
      <dgm:t>
        <a:bodyPr/>
        <a:lstStyle/>
        <a:p>
          <a:r>
            <a:rPr lang="es-EC" sz="900" dirty="0" smtClean="0"/>
            <a:t>Política 8.8</a:t>
          </a:r>
          <a:endParaRPr lang="es-EC" sz="900" dirty="0"/>
        </a:p>
      </dgm:t>
    </dgm:pt>
    <dgm:pt modelId="{A68E7296-1D32-43F7-9D56-F85119504999}" type="parTrans" cxnId="{ADB34E3F-3FD9-40E4-95D1-E21154DB2810}">
      <dgm:prSet/>
      <dgm:spPr/>
      <dgm:t>
        <a:bodyPr/>
        <a:lstStyle/>
        <a:p>
          <a:endParaRPr lang="es-EC"/>
        </a:p>
      </dgm:t>
    </dgm:pt>
    <dgm:pt modelId="{31E9F7C1-63AD-4EAE-860F-558FBAA98F88}" type="sibTrans" cxnId="{ADB34E3F-3FD9-40E4-95D1-E21154DB2810}">
      <dgm:prSet/>
      <dgm:spPr/>
      <dgm:t>
        <a:bodyPr/>
        <a:lstStyle/>
        <a:p>
          <a:endParaRPr lang="es-EC"/>
        </a:p>
      </dgm:t>
    </dgm:pt>
    <dgm:pt modelId="{B38C657B-9ED2-46BD-BEA9-8961AA0ED5F1}">
      <dgm:prSet phldrT="[Texto]" custT="1"/>
      <dgm:spPr/>
      <dgm:t>
        <a:bodyPr/>
        <a:lstStyle/>
        <a:p>
          <a:r>
            <a:rPr lang="es-EC" sz="700" dirty="0" smtClean="0"/>
            <a:t>Minimizar el riesgo sistémico de la economía</a:t>
          </a:r>
          <a:endParaRPr lang="es-EC" sz="700" dirty="0"/>
        </a:p>
      </dgm:t>
    </dgm:pt>
    <dgm:pt modelId="{94A05518-576F-4C36-8DF4-A41AB08A9DE7}" type="parTrans" cxnId="{DACC5FAE-9D63-488E-A3BA-F8124F64B614}">
      <dgm:prSet/>
      <dgm:spPr/>
      <dgm:t>
        <a:bodyPr/>
        <a:lstStyle/>
        <a:p>
          <a:endParaRPr lang="es-EC"/>
        </a:p>
      </dgm:t>
    </dgm:pt>
    <dgm:pt modelId="{A1B457F6-3D98-4A94-A81C-3BB6C1CB8655}" type="sibTrans" cxnId="{DACC5FAE-9D63-488E-A3BA-F8124F64B614}">
      <dgm:prSet/>
      <dgm:spPr/>
      <dgm:t>
        <a:bodyPr/>
        <a:lstStyle/>
        <a:p>
          <a:endParaRPr lang="es-EC"/>
        </a:p>
      </dgm:t>
    </dgm:pt>
    <dgm:pt modelId="{F9FC4D0D-669F-488F-95A4-700E3F2FC8B4}">
      <dgm:prSet phldrT="[Texto]" custT="1"/>
      <dgm:spPr/>
      <dgm:t>
        <a:bodyPr/>
        <a:lstStyle/>
        <a:p>
          <a:r>
            <a:rPr lang="es-EC" sz="900" dirty="0" smtClean="0"/>
            <a:t>Política 9.1</a:t>
          </a:r>
          <a:endParaRPr lang="es-EC" sz="900" dirty="0"/>
        </a:p>
      </dgm:t>
    </dgm:pt>
    <dgm:pt modelId="{D91AF730-039B-4E98-8D20-E932A79638AF}" type="parTrans" cxnId="{5A5D4422-18BA-448C-9F29-92C9A164EF6B}">
      <dgm:prSet/>
      <dgm:spPr/>
      <dgm:t>
        <a:bodyPr/>
        <a:lstStyle/>
        <a:p>
          <a:endParaRPr lang="es-EC"/>
        </a:p>
      </dgm:t>
    </dgm:pt>
    <dgm:pt modelId="{04F3CBBB-D222-4AB8-A9C5-AEEC6FAAEFD0}" type="sibTrans" cxnId="{5A5D4422-18BA-448C-9F29-92C9A164EF6B}">
      <dgm:prSet/>
      <dgm:spPr/>
      <dgm:t>
        <a:bodyPr/>
        <a:lstStyle/>
        <a:p>
          <a:endParaRPr lang="es-EC"/>
        </a:p>
      </dgm:t>
    </dgm:pt>
    <dgm:pt modelId="{019CABCF-6284-48A4-A029-DB6873660C2D}">
      <dgm:prSet phldrT="[Texto]" custT="1"/>
      <dgm:spPr/>
      <dgm:t>
        <a:bodyPr/>
        <a:lstStyle/>
        <a:p>
          <a:r>
            <a:rPr lang="es-EC" sz="700" dirty="0" smtClean="0"/>
            <a:t>Impulsar actividades económicas que permitan generar y conservar trabajos dignos, y contribuir a la consecución del pleno empleo priorizando a los grupos históricamente excluidos</a:t>
          </a:r>
          <a:endParaRPr lang="es-EC" sz="700" dirty="0"/>
        </a:p>
      </dgm:t>
    </dgm:pt>
    <dgm:pt modelId="{00589B4A-742A-440D-BEA4-C1051B69E69D}" type="parTrans" cxnId="{110F1723-0531-479D-A6CC-0565B9EBDC37}">
      <dgm:prSet/>
      <dgm:spPr/>
      <dgm:t>
        <a:bodyPr/>
        <a:lstStyle/>
        <a:p>
          <a:endParaRPr lang="es-EC"/>
        </a:p>
      </dgm:t>
    </dgm:pt>
    <dgm:pt modelId="{40E95C30-2D3E-424C-8C6C-1206A015C241}" type="sibTrans" cxnId="{110F1723-0531-479D-A6CC-0565B9EBDC37}">
      <dgm:prSet/>
      <dgm:spPr/>
      <dgm:t>
        <a:bodyPr/>
        <a:lstStyle/>
        <a:p>
          <a:endParaRPr lang="es-EC"/>
        </a:p>
      </dgm:t>
    </dgm:pt>
    <dgm:pt modelId="{C4F3BDEA-B22A-4C99-ACA3-1B0258E2820D}">
      <dgm:prSet phldrT="[Texto]"/>
      <dgm:spPr/>
      <dgm:t>
        <a:bodyPr/>
        <a:lstStyle/>
        <a:p>
          <a:r>
            <a:rPr lang="es-EC" dirty="0" smtClean="0"/>
            <a:t>Política 10.1</a:t>
          </a:r>
          <a:endParaRPr lang="es-EC" dirty="0"/>
        </a:p>
      </dgm:t>
    </dgm:pt>
    <dgm:pt modelId="{EFD12FDA-8972-4BC8-9EF9-479004EB1DC0}" type="parTrans" cxnId="{2FA11BD7-7DFA-419A-A3D5-917AE90BA09B}">
      <dgm:prSet/>
      <dgm:spPr/>
      <dgm:t>
        <a:bodyPr/>
        <a:lstStyle/>
        <a:p>
          <a:endParaRPr lang="es-EC"/>
        </a:p>
      </dgm:t>
    </dgm:pt>
    <dgm:pt modelId="{74BC90F3-A647-4E90-AA17-368D28232F23}" type="sibTrans" cxnId="{2FA11BD7-7DFA-419A-A3D5-917AE90BA09B}">
      <dgm:prSet/>
      <dgm:spPr/>
      <dgm:t>
        <a:bodyPr/>
        <a:lstStyle/>
        <a:p>
          <a:endParaRPr lang="es-EC"/>
        </a:p>
      </dgm:t>
    </dgm:pt>
    <dgm:pt modelId="{3BBF3869-89C7-41E2-99AF-E37662FA4DEB}">
      <dgm:prSet phldrT="[Texto]"/>
      <dgm:spPr/>
      <dgm:t>
        <a:bodyPr/>
        <a:lstStyle/>
        <a:p>
          <a:r>
            <a:rPr lang="es-EC" dirty="0" smtClean="0"/>
            <a:t>Diversificar y generar mayor valor agregado en la producción nacional</a:t>
          </a:r>
          <a:endParaRPr lang="es-EC" dirty="0"/>
        </a:p>
      </dgm:t>
    </dgm:pt>
    <dgm:pt modelId="{B7382154-1B96-4E79-BC5E-3D54D6B280BB}" type="parTrans" cxnId="{9BE74F12-72D8-4E4D-BB69-31894697FB77}">
      <dgm:prSet/>
      <dgm:spPr/>
      <dgm:t>
        <a:bodyPr/>
        <a:lstStyle/>
        <a:p>
          <a:endParaRPr lang="es-EC"/>
        </a:p>
      </dgm:t>
    </dgm:pt>
    <dgm:pt modelId="{81B02C55-0702-4940-8497-B5D450DF4504}" type="sibTrans" cxnId="{9BE74F12-72D8-4E4D-BB69-31894697FB77}">
      <dgm:prSet/>
      <dgm:spPr/>
      <dgm:t>
        <a:bodyPr/>
        <a:lstStyle/>
        <a:p>
          <a:endParaRPr lang="es-EC"/>
        </a:p>
      </dgm:t>
    </dgm:pt>
    <dgm:pt modelId="{677CDADD-6F23-4B09-8CAD-B2BD201CB7ED}">
      <dgm:prSet phldrT="[Texto]"/>
      <dgm:spPr/>
      <dgm:t>
        <a:bodyPr/>
        <a:lstStyle/>
        <a:p>
          <a:r>
            <a:rPr lang="es-EC" dirty="0" smtClean="0"/>
            <a:t>Política 10.5</a:t>
          </a:r>
          <a:endParaRPr lang="es-EC" dirty="0"/>
        </a:p>
      </dgm:t>
    </dgm:pt>
    <dgm:pt modelId="{1B737742-81FD-49BD-A0A6-C93A8B31E440}" type="parTrans" cxnId="{758FC4A9-FCF3-40E4-A31A-E44CC6442DC2}">
      <dgm:prSet/>
      <dgm:spPr/>
      <dgm:t>
        <a:bodyPr/>
        <a:lstStyle/>
        <a:p>
          <a:endParaRPr lang="es-EC"/>
        </a:p>
      </dgm:t>
    </dgm:pt>
    <dgm:pt modelId="{2266E955-F370-44DD-8B6A-ED33CC86F55C}" type="sibTrans" cxnId="{758FC4A9-FCF3-40E4-A31A-E44CC6442DC2}">
      <dgm:prSet/>
      <dgm:spPr/>
      <dgm:t>
        <a:bodyPr/>
        <a:lstStyle/>
        <a:p>
          <a:endParaRPr lang="es-EC"/>
        </a:p>
      </dgm:t>
    </dgm:pt>
    <dgm:pt modelId="{F70C874C-FBD7-4565-8EE9-7ABBDE964B56}">
      <dgm:prSet phldrT="[Texto]"/>
      <dgm:spPr/>
      <dgm:t>
        <a:bodyPr/>
        <a:lstStyle/>
        <a:p>
          <a:r>
            <a:rPr lang="es-EC" dirty="0" smtClean="0"/>
            <a:t>Fortalecer la economía popular y solidaria –EPS–, y las micro, pequeñas y medianas empresas –</a:t>
          </a:r>
          <a:r>
            <a:rPr lang="es-EC" dirty="0" err="1" smtClean="0"/>
            <a:t>MiPyMEs</a:t>
          </a:r>
          <a:r>
            <a:rPr lang="es-EC" dirty="0" smtClean="0"/>
            <a:t>– en la estructura productiva</a:t>
          </a:r>
          <a:endParaRPr lang="es-EC" dirty="0"/>
        </a:p>
      </dgm:t>
    </dgm:pt>
    <dgm:pt modelId="{88BFF15A-25CE-411A-A3E0-4B8876A44565}" type="parTrans" cxnId="{CFFB8D1D-D602-492F-82A8-5A0160111CA0}">
      <dgm:prSet/>
      <dgm:spPr/>
      <dgm:t>
        <a:bodyPr/>
        <a:lstStyle/>
        <a:p>
          <a:endParaRPr lang="es-EC"/>
        </a:p>
      </dgm:t>
    </dgm:pt>
    <dgm:pt modelId="{30586A3A-F145-44E8-AC4E-4BAEDF6C463C}" type="sibTrans" cxnId="{CFFB8D1D-D602-492F-82A8-5A0160111CA0}">
      <dgm:prSet/>
      <dgm:spPr/>
      <dgm:t>
        <a:bodyPr/>
        <a:lstStyle/>
        <a:p>
          <a:endParaRPr lang="es-EC"/>
        </a:p>
      </dgm:t>
    </dgm:pt>
    <dgm:pt modelId="{358DEAAB-1124-46E1-A5F6-B51A383DF9EB}">
      <dgm:prSet phldrT="[Texto]"/>
      <dgm:spPr/>
      <dgm:t>
        <a:bodyPr/>
        <a:lstStyle/>
        <a:p>
          <a:r>
            <a:rPr lang="es-EC" dirty="0" smtClean="0"/>
            <a:t>Política 10.6</a:t>
          </a:r>
          <a:endParaRPr lang="es-EC" dirty="0"/>
        </a:p>
      </dgm:t>
    </dgm:pt>
    <dgm:pt modelId="{DDBE362D-04C0-4B9F-93D0-C59CD1B31044}" type="parTrans" cxnId="{5E69A1E0-8AC4-4649-94BF-4C3FB3CC374B}">
      <dgm:prSet/>
      <dgm:spPr/>
      <dgm:t>
        <a:bodyPr/>
        <a:lstStyle/>
        <a:p>
          <a:endParaRPr lang="es-EC"/>
        </a:p>
      </dgm:t>
    </dgm:pt>
    <dgm:pt modelId="{9E185C2F-6326-485C-A827-E045A5FE1EA8}" type="sibTrans" cxnId="{5E69A1E0-8AC4-4649-94BF-4C3FB3CC374B}">
      <dgm:prSet/>
      <dgm:spPr/>
      <dgm:t>
        <a:bodyPr/>
        <a:lstStyle/>
        <a:p>
          <a:endParaRPr lang="es-EC"/>
        </a:p>
      </dgm:t>
    </dgm:pt>
    <dgm:pt modelId="{E4CD01F7-70D0-4A34-9FB9-4A2AB96F1A7B}">
      <dgm:prSet phldrT="[Texto]"/>
      <dgm:spPr/>
      <dgm:t>
        <a:bodyPr/>
        <a:lstStyle/>
        <a:p>
          <a:r>
            <a:rPr lang="es-EC" dirty="0" smtClean="0"/>
            <a:t>Potenciar procesos comerciales diversificados y sostenibles en el marco de la transformación productiva</a:t>
          </a:r>
          <a:endParaRPr lang="es-EC" dirty="0"/>
        </a:p>
      </dgm:t>
    </dgm:pt>
    <dgm:pt modelId="{D07C8260-1042-46D4-B8C2-1783307D497C}" type="parTrans" cxnId="{189EBB6E-BBED-4FAE-B23A-681144167970}">
      <dgm:prSet/>
      <dgm:spPr/>
      <dgm:t>
        <a:bodyPr/>
        <a:lstStyle/>
        <a:p>
          <a:endParaRPr lang="es-EC"/>
        </a:p>
      </dgm:t>
    </dgm:pt>
    <dgm:pt modelId="{CA86B8E9-50E4-4579-A414-727019A3E720}" type="sibTrans" cxnId="{189EBB6E-BBED-4FAE-B23A-681144167970}">
      <dgm:prSet/>
      <dgm:spPr/>
      <dgm:t>
        <a:bodyPr/>
        <a:lstStyle/>
        <a:p>
          <a:endParaRPr lang="es-EC"/>
        </a:p>
      </dgm:t>
    </dgm:pt>
    <dgm:pt modelId="{2D47AB9E-AC2F-4D29-B4B5-EF2F0378B9AD}">
      <dgm:prSet phldrT="[Texto]"/>
      <dgm:spPr/>
      <dgm:t>
        <a:bodyPr/>
        <a:lstStyle/>
        <a:p>
          <a:r>
            <a:rPr lang="es-EC" dirty="0" smtClean="0"/>
            <a:t>Política 12.3</a:t>
          </a:r>
          <a:endParaRPr lang="es-EC" dirty="0"/>
        </a:p>
      </dgm:t>
    </dgm:pt>
    <dgm:pt modelId="{972F1891-7F49-4BB9-8CA6-36FB0B896895}" type="parTrans" cxnId="{33EBA2F4-B93C-47F0-B400-20720581D89D}">
      <dgm:prSet/>
      <dgm:spPr/>
      <dgm:t>
        <a:bodyPr/>
        <a:lstStyle/>
        <a:p>
          <a:endParaRPr lang="es-EC"/>
        </a:p>
      </dgm:t>
    </dgm:pt>
    <dgm:pt modelId="{E0169B67-4302-4E8D-8A7E-88008B967562}" type="sibTrans" cxnId="{33EBA2F4-B93C-47F0-B400-20720581D89D}">
      <dgm:prSet/>
      <dgm:spPr/>
      <dgm:t>
        <a:bodyPr/>
        <a:lstStyle/>
        <a:p>
          <a:endParaRPr lang="es-EC"/>
        </a:p>
      </dgm:t>
    </dgm:pt>
    <dgm:pt modelId="{2C34541D-8F86-4AC4-AF24-BCBF903E8389}">
      <dgm:prSet phldrT="[Texto]"/>
      <dgm:spPr/>
      <dgm:t>
        <a:bodyPr/>
        <a:lstStyle/>
        <a:p>
          <a:r>
            <a:rPr lang="es-EC" dirty="0" smtClean="0"/>
            <a:t>12.3:Profundizar una política comercial estratégica y soberana, articulada al desarrollo económico y social del país</a:t>
          </a:r>
          <a:endParaRPr lang="es-EC" dirty="0"/>
        </a:p>
      </dgm:t>
    </dgm:pt>
    <dgm:pt modelId="{94649452-773F-41F7-AC6A-08FE0903F869}" type="parTrans" cxnId="{FCD3EA5F-1EDA-45BD-8861-75A0F4E23F9A}">
      <dgm:prSet/>
      <dgm:spPr/>
      <dgm:t>
        <a:bodyPr/>
        <a:lstStyle/>
        <a:p>
          <a:endParaRPr lang="es-EC"/>
        </a:p>
      </dgm:t>
    </dgm:pt>
    <dgm:pt modelId="{0D20F3AF-D3FF-4296-AF61-03DB86B61F2D}" type="sibTrans" cxnId="{FCD3EA5F-1EDA-45BD-8861-75A0F4E23F9A}">
      <dgm:prSet/>
      <dgm:spPr/>
      <dgm:t>
        <a:bodyPr/>
        <a:lstStyle/>
        <a:p>
          <a:endParaRPr lang="es-EC"/>
        </a:p>
      </dgm:t>
    </dgm:pt>
    <dgm:pt modelId="{94E91B22-219A-4A39-95CF-658D3FA78DA5}" type="pres">
      <dgm:prSet presAssocID="{685D65A7-8FA0-449B-87FF-D1F7B0034D55}" presName="Name0" presStyleCnt="0">
        <dgm:presLayoutVars>
          <dgm:dir/>
          <dgm:animLvl val="lvl"/>
          <dgm:resizeHandles val="exact"/>
        </dgm:presLayoutVars>
      </dgm:prSet>
      <dgm:spPr/>
      <dgm:t>
        <a:bodyPr/>
        <a:lstStyle/>
        <a:p>
          <a:endParaRPr lang="es-ES"/>
        </a:p>
      </dgm:t>
    </dgm:pt>
    <dgm:pt modelId="{987F9D66-DEEF-4212-95F2-171B5F5C47E4}" type="pres">
      <dgm:prSet presAssocID="{112824CB-A7E2-4C62-B17A-2F01E25EB534}" presName="linNode" presStyleCnt="0"/>
      <dgm:spPr/>
    </dgm:pt>
    <dgm:pt modelId="{A4E9CD3D-7817-493A-9590-50CE19477FC7}" type="pres">
      <dgm:prSet presAssocID="{112824CB-A7E2-4C62-B17A-2F01E25EB534}" presName="parentText" presStyleLbl="node1" presStyleIdx="0" presStyleCnt="9" custScaleX="59517" custScaleY="44849">
        <dgm:presLayoutVars>
          <dgm:chMax val="1"/>
          <dgm:bulletEnabled val="1"/>
        </dgm:presLayoutVars>
      </dgm:prSet>
      <dgm:spPr/>
      <dgm:t>
        <a:bodyPr/>
        <a:lstStyle/>
        <a:p>
          <a:endParaRPr lang="es-EC"/>
        </a:p>
      </dgm:t>
    </dgm:pt>
    <dgm:pt modelId="{B42A090F-6F4C-42E5-BEF9-25B6EE314961}" type="pres">
      <dgm:prSet presAssocID="{112824CB-A7E2-4C62-B17A-2F01E25EB534}" presName="descendantText" presStyleLbl="alignAccFollowNode1" presStyleIdx="0" presStyleCnt="9" custScaleX="106811">
        <dgm:presLayoutVars>
          <dgm:bulletEnabled val="1"/>
        </dgm:presLayoutVars>
      </dgm:prSet>
      <dgm:spPr/>
      <dgm:t>
        <a:bodyPr/>
        <a:lstStyle/>
        <a:p>
          <a:endParaRPr lang="es-EC"/>
        </a:p>
      </dgm:t>
    </dgm:pt>
    <dgm:pt modelId="{863727C7-EDB5-4907-A8C7-8582728325E1}" type="pres">
      <dgm:prSet presAssocID="{3CDDC068-C522-4200-AC9F-9F0EA184B1D2}" presName="sp" presStyleCnt="0"/>
      <dgm:spPr/>
    </dgm:pt>
    <dgm:pt modelId="{89B77AE4-B784-4900-A6DB-C7EB592E12A9}" type="pres">
      <dgm:prSet presAssocID="{AF478F27-F40A-4969-BD9D-A30D3921B881}" presName="linNode" presStyleCnt="0"/>
      <dgm:spPr/>
    </dgm:pt>
    <dgm:pt modelId="{83372695-9762-4E2C-ABBB-23DD8C064BDE}" type="pres">
      <dgm:prSet presAssocID="{AF478F27-F40A-4969-BD9D-A30D3921B881}" presName="parentText" presStyleLbl="node1" presStyleIdx="1" presStyleCnt="9" custScaleX="59517" custScaleY="44849">
        <dgm:presLayoutVars>
          <dgm:chMax val="1"/>
          <dgm:bulletEnabled val="1"/>
        </dgm:presLayoutVars>
      </dgm:prSet>
      <dgm:spPr/>
      <dgm:t>
        <a:bodyPr/>
        <a:lstStyle/>
        <a:p>
          <a:endParaRPr lang="es-EC"/>
        </a:p>
      </dgm:t>
    </dgm:pt>
    <dgm:pt modelId="{8AD2F117-BE80-496D-A810-D7348AEDBFCC}" type="pres">
      <dgm:prSet presAssocID="{AF478F27-F40A-4969-BD9D-A30D3921B881}" presName="descendantText" presStyleLbl="alignAccFollowNode1" presStyleIdx="1" presStyleCnt="9" custScaleX="107090">
        <dgm:presLayoutVars>
          <dgm:bulletEnabled val="1"/>
        </dgm:presLayoutVars>
      </dgm:prSet>
      <dgm:spPr/>
      <dgm:t>
        <a:bodyPr/>
        <a:lstStyle/>
        <a:p>
          <a:endParaRPr lang="es-EC"/>
        </a:p>
      </dgm:t>
    </dgm:pt>
    <dgm:pt modelId="{8AE8A6EC-C4CF-4949-8736-A36FBC8FCD1F}" type="pres">
      <dgm:prSet presAssocID="{B8173455-2D0F-47CD-99FC-11DC627E516F}" presName="sp" presStyleCnt="0"/>
      <dgm:spPr/>
    </dgm:pt>
    <dgm:pt modelId="{5AA649AD-BC2E-422A-9A79-395305EC7688}" type="pres">
      <dgm:prSet presAssocID="{500D503A-EA40-4EBA-B4C6-76C8AE6438A4}" presName="linNode" presStyleCnt="0"/>
      <dgm:spPr/>
    </dgm:pt>
    <dgm:pt modelId="{837B9C18-C8AF-46FE-9A34-2607C7DDF81F}" type="pres">
      <dgm:prSet presAssocID="{500D503A-EA40-4EBA-B4C6-76C8AE6438A4}" presName="parentText" presStyleLbl="node1" presStyleIdx="2" presStyleCnt="9" custScaleX="59517" custScaleY="44849">
        <dgm:presLayoutVars>
          <dgm:chMax val="1"/>
          <dgm:bulletEnabled val="1"/>
        </dgm:presLayoutVars>
      </dgm:prSet>
      <dgm:spPr/>
      <dgm:t>
        <a:bodyPr/>
        <a:lstStyle/>
        <a:p>
          <a:endParaRPr lang="es-EC"/>
        </a:p>
      </dgm:t>
    </dgm:pt>
    <dgm:pt modelId="{07C05A94-22AB-44AD-B2D8-2121F70238AA}" type="pres">
      <dgm:prSet presAssocID="{500D503A-EA40-4EBA-B4C6-76C8AE6438A4}" presName="descendantText" presStyleLbl="alignAccFollowNode1" presStyleIdx="2" presStyleCnt="9" custScaleX="107090">
        <dgm:presLayoutVars>
          <dgm:bulletEnabled val="1"/>
        </dgm:presLayoutVars>
      </dgm:prSet>
      <dgm:spPr/>
      <dgm:t>
        <a:bodyPr/>
        <a:lstStyle/>
        <a:p>
          <a:endParaRPr lang="es-EC"/>
        </a:p>
      </dgm:t>
    </dgm:pt>
    <dgm:pt modelId="{278DFAF0-0E1D-42E2-B8E3-D63834CEEF41}" type="pres">
      <dgm:prSet presAssocID="{5FD2DBC6-6A86-4AE6-ADEA-C23F6B8F15A2}" presName="sp" presStyleCnt="0"/>
      <dgm:spPr/>
    </dgm:pt>
    <dgm:pt modelId="{CEE499C5-791F-4A6A-A814-846818B183B0}" type="pres">
      <dgm:prSet presAssocID="{EDA279A2-9C68-4539-BA61-E8CB37EBD518}" presName="linNode" presStyleCnt="0"/>
      <dgm:spPr/>
    </dgm:pt>
    <dgm:pt modelId="{3B615419-D059-486F-8582-D9C22EC8298C}" type="pres">
      <dgm:prSet presAssocID="{EDA279A2-9C68-4539-BA61-E8CB37EBD518}" presName="parentText" presStyleLbl="node1" presStyleIdx="3" presStyleCnt="9" custScaleX="59517" custScaleY="44849">
        <dgm:presLayoutVars>
          <dgm:chMax val="1"/>
          <dgm:bulletEnabled val="1"/>
        </dgm:presLayoutVars>
      </dgm:prSet>
      <dgm:spPr/>
      <dgm:t>
        <a:bodyPr/>
        <a:lstStyle/>
        <a:p>
          <a:endParaRPr lang="es-EC"/>
        </a:p>
      </dgm:t>
    </dgm:pt>
    <dgm:pt modelId="{B3677D27-8333-4070-8786-1154839A3583}" type="pres">
      <dgm:prSet presAssocID="{EDA279A2-9C68-4539-BA61-E8CB37EBD518}" presName="descendantText" presStyleLbl="alignAccFollowNode1" presStyleIdx="3" presStyleCnt="9" custScaleX="107090">
        <dgm:presLayoutVars>
          <dgm:bulletEnabled val="1"/>
        </dgm:presLayoutVars>
      </dgm:prSet>
      <dgm:spPr/>
      <dgm:t>
        <a:bodyPr/>
        <a:lstStyle/>
        <a:p>
          <a:endParaRPr lang="es-EC"/>
        </a:p>
      </dgm:t>
    </dgm:pt>
    <dgm:pt modelId="{948295B2-E9C6-4534-AB5F-C38EACAAC73D}" type="pres">
      <dgm:prSet presAssocID="{31E9F7C1-63AD-4EAE-860F-558FBAA98F88}" presName="sp" presStyleCnt="0"/>
      <dgm:spPr/>
    </dgm:pt>
    <dgm:pt modelId="{6B399F85-0E83-4D4D-BB7C-001D8FE428E6}" type="pres">
      <dgm:prSet presAssocID="{F9FC4D0D-669F-488F-95A4-700E3F2FC8B4}" presName="linNode" presStyleCnt="0"/>
      <dgm:spPr/>
    </dgm:pt>
    <dgm:pt modelId="{4F36C562-0EE1-4640-8B7A-0FFFE8E85080}" type="pres">
      <dgm:prSet presAssocID="{F9FC4D0D-669F-488F-95A4-700E3F2FC8B4}" presName="parentText" presStyleLbl="node1" presStyleIdx="4" presStyleCnt="9" custScaleX="59517" custScaleY="44849">
        <dgm:presLayoutVars>
          <dgm:chMax val="1"/>
          <dgm:bulletEnabled val="1"/>
        </dgm:presLayoutVars>
      </dgm:prSet>
      <dgm:spPr/>
      <dgm:t>
        <a:bodyPr/>
        <a:lstStyle/>
        <a:p>
          <a:endParaRPr lang="es-EC"/>
        </a:p>
      </dgm:t>
    </dgm:pt>
    <dgm:pt modelId="{1A2CD329-8EA4-4B3D-B0D5-37D7E998395D}" type="pres">
      <dgm:prSet presAssocID="{F9FC4D0D-669F-488F-95A4-700E3F2FC8B4}" presName="descendantText" presStyleLbl="alignAccFollowNode1" presStyleIdx="4" presStyleCnt="9" custScaleX="107090">
        <dgm:presLayoutVars>
          <dgm:bulletEnabled val="1"/>
        </dgm:presLayoutVars>
      </dgm:prSet>
      <dgm:spPr/>
      <dgm:t>
        <a:bodyPr/>
        <a:lstStyle/>
        <a:p>
          <a:endParaRPr lang="es-EC"/>
        </a:p>
      </dgm:t>
    </dgm:pt>
    <dgm:pt modelId="{2353A08C-82DC-4762-A0B3-2129305526BB}" type="pres">
      <dgm:prSet presAssocID="{04F3CBBB-D222-4AB8-A9C5-AEEC6FAAEFD0}" presName="sp" presStyleCnt="0"/>
      <dgm:spPr/>
    </dgm:pt>
    <dgm:pt modelId="{457DA898-6BE6-4B5A-A93B-8A32188BF317}" type="pres">
      <dgm:prSet presAssocID="{C4F3BDEA-B22A-4C99-ACA3-1B0258E2820D}" presName="linNode" presStyleCnt="0"/>
      <dgm:spPr/>
    </dgm:pt>
    <dgm:pt modelId="{45D33FD5-2E07-444D-8F89-F8EEC88BF2AB}" type="pres">
      <dgm:prSet presAssocID="{C4F3BDEA-B22A-4C99-ACA3-1B0258E2820D}" presName="parentText" presStyleLbl="node1" presStyleIdx="5" presStyleCnt="9" custScaleX="57864" custScaleY="44849">
        <dgm:presLayoutVars>
          <dgm:chMax val="1"/>
          <dgm:bulletEnabled val="1"/>
        </dgm:presLayoutVars>
      </dgm:prSet>
      <dgm:spPr/>
      <dgm:t>
        <a:bodyPr/>
        <a:lstStyle/>
        <a:p>
          <a:endParaRPr lang="es-EC"/>
        </a:p>
      </dgm:t>
    </dgm:pt>
    <dgm:pt modelId="{249F3119-D191-4C3B-932F-660ECDB17C31}" type="pres">
      <dgm:prSet presAssocID="{C4F3BDEA-B22A-4C99-ACA3-1B0258E2820D}" presName="descendantText" presStyleLbl="alignAccFollowNode1" presStyleIdx="5" presStyleCnt="9" custScaleX="107090">
        <dgm:presLayoutVars>
          <dgm:bulletEnabled val="1"/>
        </dgm:presLayoutVars>
      </dgm:prSet>
      <dgm:spPr/>
      <dgm:t>
        <a:bodyPr/>
        <a:lstStyle/>
        <a:p>
          <a:endParaRPr lang="es-EC"/>
        </a:p>
      </dgm:t>
    </dgm:pt>
    <dgm:pt modelId="{115FF0E7-0EC5-4BD6-80BD-F5B418C93423}" type="pres">
      <dgm:prSet presAssocID="{74BC90F3-A647-4E90-AA17-368D28232F23}" presName="sp" presStyleCnt="0"/>
      <dgm:spPr/>
    </dgm:pt>
    <dgm:pt modelId="{3354F33C-74D3-4D6B-9EBF-87937A48FA57}" type="pres">
      <dgm:prSet presAssocID="{677CDADD-6F23-4B09-8CAD-B2BD201CB7ED}" presName="linNode" presStyleCnt="0"/>
      <dgm:spPr/>
    </dgm:pt>
    <dgm:pt modelId="{AF364FB4-473E-4B2A-A32B-51812EACC0AF}" type="pres">
      <dgm:prSet presAssocID="{677CDADD-6F23-4B09-8CAD-B2BD201CB7ED}" presName="parentText" presStyleLbl="node1" presStyleIdx="6" presStyleCnt="9" custScaleX="59517" custScaleY="44849">
        <dgm:presLayoutVars>
          <dgm:chMax val="1"/>
          <dgm:bulletEnabled val="1"/>
        </dgm:presLayoutVars>
      </dgm:prSet>
      <dgm:spPr/>
      <dgm:t>
        <a:bodyPr/>
        <a:lstStyle/>
        <a:p>
          <a:endParaRPr lang="es-EC"/>
        </a:p>
      </dgm:t>
    </dgm:pt>
    <dgm:pt modelId="{FC321429-5A5E-4612-872D-C1E6658A4CB4}" type="pres">
      <dgm:prSet presAssocID="{677CDADD-6F23-4B09-8CAD-B2BD201CB7ED}" presName="descendantText" presStyleLbl="alignAccFollowNode1" presStyleIdx="6" presStyleCnt="9" custScaleX="107090">
        <dgm:presLayoutVars>
          <dgm:bulletEnabled val="1"/>
        </dgm:presLayoutVars>
      </dgm:prSet>
      <dgm:spPr/>
      <dgm:t>
        <a:bodyPr/>
        <a:lstStyle/>
        <a:p>
          <a:endParaRPr lang="es-EC"/>
        </a:p>
      </dgm:t>
    </dgm:pt>
    <dgm:pt modelId="{843AE79F-6CC8-42FD-8BB8-6059B3F72541}" type="pres">
      <dgm:prSet presAssocID="{2266E955-F370-44DD-8B6A-ED33CC86F55C}" presName="sp" presStyleCnt="0"/>
      <dgm:spPr/>
    </dgm:pt>
    <dgm:pt modelId="{6BCAAEA7-B28D-4CD2-9B61-02687FA9E58F}" type="pres">
      <dgm:prSet presAssocID="{358DEAAB-1124-46E1-A5F6-B51A383DF9EB}" presName="linNode" presStyleCnt="0"/>
      <dgm:spPr/>
    </dgm:pt>
    <dgm:pt modelId="{252AB2A3-2880-4B6A-A28F-C345EBB85FB9}" type="pres">
      <dgm:prSet presAssocID="{358DEAAB-1124-46E1-A5F6-B51A383DF9EB}" presName="parentText" presStyleLbl="node1" presStyleIdx="7" presStyleCnt="9" custScaleX="59517" custScaleY="44849">
        <dgm:presLayoutVars>
          <dgm:chMax val="1"/>
          <dgm:bulletEnabled val="1"/>
        </dgm:presLayoutVars>
      </dgm:prSet>
      <dgm:spPr/>
      <dgm:t>
        <a:bodyPr/>
        <a:lstStyle/>
        <a:p>
          <a:endParaRPr lang="es-EC"/>
        </a:p>
      </dgm:t>
    </dgm:pt>
    <dgm:pt modelId="{C3AC40D5-39F5-4FC2-A626-AA464F9D3ED6}" type="pres">
      <dgm:prSet presAssocID="{358DEAAB-1124-46E1-A5F6-B51A383DF9EB}" presName="descendantText" presStyleLbl="alignAccFollowNode1" presStyleIdx="7" presStyleCnt="9" custScaleX="107090">
        <dgm:presLayoutVars>
          <dgm:bulletEnabled val="1"/>
        </dgm:presLayoutVars>
      </dgm:prSet>
      <dgm:spPr/>
      <dgm:t>
        <a:bodyPr/>
        <a:lstStyle/>
        <a:p>
          <a:endParaRPr lang="es-EC"/>
        </a:p>
      </dgm:t>
    </dgm:pt>
    <dgm:pt modelId="{8572E9B4-C19E-4696-BC18-27E1793FA549}" type="pres">
      <dgm:prSet presAssocID="{9E185C2F-6326-485C-A827-E045A5FE1EA8}" presName="sp" presStyleCnt="0"/>
      <dgm:spPr/>
    </dgm:pt>
    <dgm:pt modelId="{BF8D37C6-759A-40C1-9EA4-F134162923A0}" type="pres">
      <dgm:prSet presAssocID="{2D47AB9E-AC2F-4D29-B4B5-EF2F0378B9AD}" presName="linNode" presStyleCnt="0"/>
      <dgm:spPr/>
    </dgm:pt>
    <dgm:pt modelId="{3ABC09A4-5A29-4D55-BA6E-46D7A814E02D}" type="pres">
      <dgm:prSet presAssocID="{2D47AB9E-AC2F-4D29-B4B5-EF2F0378B9AD}" presName="parentText" presStyleLbl="node1" presStyleIdx="8" presStyleCnt="9" custScaleX="59517" custScaleY="44849">
        <dgm:presLayoutVars>
          <dgm:chMax val="1"/>
          <dgm:bulletEnabled val="1"/>
        </dgm:presLayoutVars>
      </dgm:prSet>
      <dgm:spPr/>
      <dgm:t>
        <a:bodyPr/>
        <a:lstStyle/>
        <a:p>
          <a:endParaRPr lang="es-EC"/>
        </a:p>
      </dgm:t>
    </dgm:pt>
    <dgm:pt modelId="{2947262F-2F5A-4B85-9602-62E451254895}" type="pres">
      <dgm:prSet presAssocID="{2D47AB9E-AC2F-4D29-B4B5-EF2F0378B9AD}" presName="descendantText" presStyleLbl="alignAccFollowNode1" presStyleIdx="8" presStyleCnt="9" custScaleX="107090">
        <dgm:presLayoutVars>
          <dgm:bulletEnabled val="1"/>
        </dgm:presLayoutVars>
      </dgm:prSet>
      <dgm:spPr/>
      <dgm:t>
        <a:bodyPr/>
        <a:lstStyle/>
        <a:p>
          <a:endParaRPr lang="es-EC"/>
        </a:p>
      </dgm:t>
    </dgm:pt>
  </dgm:ptLst>
  <dgm:cxnLst>
    <dgm:cxn modelId="{8F74BFC9-366E-4482-A10F-C39FE2ECFD62}" type="presOf" srcId="{685D65A7-8FA0-449B-87FF-D1F7B0034D55}" destId="{94E91B22-219A-4A39-95CF-658D3FA78DA5}" srcOrd="0" destOrd="0" presId="urn:microsoft.com/office/officeart/2005/8/layout/vList5"/>
    <dgm:cxn modelId="{33EBA2F4-B93C-47F0-B400-20720581D89D}" srcId="{685D65A7-8FA0-449B-87FF-D1F7B0034D55}" destId="{2D47AB9E-AC2F-4D29-B4B5-EF2F0378B9AD}" srcOrd="8" destOrd="0" parTransId="{972F1891-7F49-4BB9-8CA6-36FB0B896895}" sibTransId="{E0169B67-4302-4E8D-8A7E-88008B967562}"/>
    <dgm:cxn modelId="{189EBB6E-BBED-4FAE-B23A-681144167970}" srcId="{358DEAAB-1124-46E1-A5F6-B51A383DF9EB}" destId="{E4CD01F7-70D0-4A34-9FB9-4A2AB96F1A7B}" srcOrd="0" destOrd="0" parTransId="{D07C8260-1042-46D4-B8C2-1783307D497C}" sibTransId="{CA86B8E9-50E4-4579-A414-727019A3E720}"/>
    <dgm:cxn modelId="{758FC4A9-FCF3-40E4-A31A-E44CC6442DC2}" srcId="{685D65A7-8FA0-449B-87FF-D1F7B0034D55}" destId="{677CDADD-6F23-4B09-8CAD-B2BD201CB7ED}" srcOrd="6" destOrd="0" parTransId="{1B737742-81FD-49BD-A0A6-C93A8B31E440}" sibTransId="{2266E955-F370-44DD-8B6A-ED33CC86F55C}"/>
    <dgm:cxn modelId="{1A4C51B7-AC37-4264-8533-3A35503A5603}" type="presOf" srcId="{2D47AB9E-AC2F-4D29-B4B5-EF2F0378B9AD}" destId="{3ABC09A4-5A29-4D55-BA6E-46D7A814E02D}" srcOrd="0" destOrd="0" presId="urn:microsoft.com/office/officeart/2005/8/layout/vList5"/>
    <dgm:cxn modelId="{2B653D9C-9C42-45CE-8548-D707F19D6D8A}" type="presOf" srcId="{677CDADD-6F23-4B09-8CAD-B2BD201CB7ED}" destId="{AF364FB4-473E-4B2A-A32B-51812EACC0AF}" srcOrd="0" destOrd="0" presId="urn:microsoft.com/office/officeart/2005/8/layout/vList5"/>
    <dgm:cxn modelId="{9BE74F12-72D8-4E4D-BB69-31894697FB77}" srcId="{C4F3BDEA-B22A-4C99-ACA3-1B0258E2820D}" destId="{3BBF3869-89C7-41E2-99AF-E37662FA4DEB}" srcOrd="0" destOrd="0" parTransId="{B7382154-1B96-4E79-BC5E-3D54D6B280BB}" sibTransId="{81B02C55-0702-4940-8497-B5D450DF4504}"/>
    <dgm:cxn modelId="{2FA11BD7-7DFA-419A-A3D5-917AE90BA09B}" srcId="{685D65A7-8FA0-449B-87FF-D1F7B0034D55}" destId="{C4F3BDEA-B22A-4C99-ACA3-1B0258E2820D}" srcOrd="5" destOrd="0" parTransId="{EFD12FDA-8972-4BC8-9EF9-479004EB1DC0}" sibTransId="{74BC90F3-A647-4E90-AA17-368D28232F23}"/>
    <dgm:cxn modelId="{85BBEEEC-18FC-42A5-94D5-B5BB48DF8D4F}" type="presOf" srcId="{3BBF3869-89C7-41E2-99AF-E37662FA4DEB}" destId="{249F3119-D191-4C3B-932F-660ECDB17C31}" srcOrd="0" destOrd="0" presId="urn:microsoft.com/office/officeart/2005/8/layout/vList5"/>
    <dgm:cxn modelId="{2191D8FE-3ACE-49AB-A407-21941136FF14}" srcId="{112824CB-A7E2-4C62-B17A-2F01E25EB534}" destId="{D1FC4D2B-30D1-4BB9-A15A-3445B98771B6}" srcOrd="0" destOrd="0" parTransId="{2641B32E-552A-42D8-8D36-9AE79A3A23B4}" sibTransId="{661FABDB-3EC5-4022-A2FD-FCC12094192A}"/>
    <dgm:cxn modelId="{5A5D4422-18BA-448C-9F29-92C9A164EF6B}" srcId="{685D65A7-8FA0-449B-87FF-D1F7B0034D55}" destId="{F9FC4D0D-669F-488F-95A4-700E3F2FC8B4}" srcOrd="4" destOrd="0" parTransId="{D91AF730-039B-4E98-8D20-E932A79638AF}" sibTransId="{04F3CBBB-D222-4AB8-A9C5-AEEC6FAAEFD0}"/>
    <dgm:cxn modelId="{B8CC7D96-17F2-48CC-B24E-108088C8EFD8}" srcId="{500D503A-EA40-4EBA-B4C6-76C8AE6438A4}" destId="{D37DCC8E-8560-48E5-9159-F5E033B718FA}" srcOrd="0" destOrd="0" parTransId="{E58C453C-06C5-4F6B-B198-30B920455015}" sibTransId="{340F9343-EA63-436F-9A1A-8FCE4CE4E39B}"/>
    <dgm:cxn modelId="{6E498023-B835-4109-9E27-6AFB179363DE}" type="presOf" srcId="{AF478F27-F40A-4969-BD9D-A30D3921B881}" destId="{83372695-9762-4E2C-ABBB-23DD8C064BDE}" srcOrd="0" destOrd="0" presId="urn:microsoft.com/office/officeart/2005/8/layout/vList5"/>
    <dgm:cxn modelId="{ADB34E3F-3FD9-40E4-95D1-E21154DB2810}" srcId="{685D65A7-8FA0-449B-87FF-D1F7B0034D55}" destId="{EDA279A2-9C68-4539-BA61-E8CB37EBD518}" srcOrd="3" destOrd="0" parTransId="{A68E7296-1D32-43F7-9D56-F85119504999}" sibTransId="{31E9F7C1-63AD-4EAE-860F-558FBAA98F88}"/>
    <dgm:cxn modelId="{12F2B7A7-EE64-423D-854B-68DB4AE69CEF}" type="presOf" srcId="{112824CB-A7E2-4C62-B17A-2F01E25EB534}" destId="{A4E9CD3D-7817-493A-9590-50CE19477FC7}" srcOrd="0" destOrd="0" presId="urn:microsoft.com/office/officeart/2005/8/layout/vList5"/>
    <dgm:cxn modelId="{CB8961F3-5CC6-4C09-97A4-D03DADE6BF8C}" type="presOf" srcId="{F70C874C-FBD7-4565-8EE9-7ABBDE964B56}" destId="{FC321429-5A5E-4612-872D-C1E6658A4CB4}" srcOrd="0" destOrd="0" presId="urn:microsoft.com/office/officeart/2005/8/layout/vList5"/>
    <dgm:cxn modelId="{1E0EB870-A100-4885-8013-EC298735AB3A}" type="presOf" srcId="{019CABCF-6284-48A4-A029-DB6873660C2D}" destId="{1A2CD329-8EA4-4B3D-B0D5-37D7E998395D}" srcOrd="0" destOrd="0" presId="urn:microsoft.com/office/officeart/2005/8/layout/vList5"/>
    <dgm:cxn modelId="{68550DEF-2A77-49D7-ADAB-D42073BA433C}" type="presOf" srcId="{EDA279A2-9C68-4539-BA61-E8CB37EBD518}" destId="{3B615419-D059-486F-8582-D9C22EC8298C}" srcOrd="0" destOrd="0" presId="urn:microsoft.com/office/officeart/2005/8/layout/vList5"/>
    <dgm:cxn modelId="{C17D72AB-3745-4AC4-ABF3-5AB1128B8E5E}" srcId="{685D65A7-8FA0-449B-87FF-D1F7B0034D55}" destId="{500D503A-EA40-4EBA-B4C6-76C8AE6438A4}" srcOrd="2" destOrd="0" parTransId="{BF404C13-1A86-4678-B64C-DD2E089C1513}" sibTransId="{5FD2DBC6-6A86-4AE6-ADEA-C23F6B8F15A2}"/>
    <dgm:cxn modelId="{8BB40AD5-3C34-4A8A-A0A2-8899A8432A3D}" type="presOf" srcId="{2C34541D-8F86-4AC4-AF24-BCBF903E8389}" destId="{2947262F-2F5A-4B85-9602-62E451254895}" srcOrd="0" destOrd="0" presId="urn:microsoft.com/office/officeart/2005/8/layout/vList5"/>
    <dgm:cxn modelId="{D744AB6D-91A6-4F55-A3CB-1AD9B22676D7}" type="presOf" srcId="{D37DCC8E-8560-48E5-9159-F5E033B718FA}" destId="{07C05A94-22AB-44AD-B2D8-2121F70238AA}" srcOrd="0" destOrd="0" presId="urn:microsoft.com/office/officeart/2005/8/layout/vList5"/>
    <dgm:cxn modelId="{3FA0C75A-C5E1-419F-958D-608B362E67D3}" type="presOf" srcId="{358DEAAB-1124-46E1-A5F6-B51A383DF9EB}" destId="{252AB2A3-2880-4B6A-A28F-C345EBB85FB9}" srcOrd="0" destOrd="0" presId="urn:microsoft.com/office/officeart/2005/8/layout/vList5"/>
    <dgm:cxn modelId="{633E712D-51C9-4D8C-A45F-76DF29D7DDC3}" type="presOf" srcId="{B38C657B-9ED2-46BD-BEA9-8961AA0ED5F1}" destId="{B3677D27-8333-4070-8786-1154839A3583}" srcOrd="0" destOrd="0" presId="urn:microsoft.com/office/officeart/2005/8/layout/vList5"/>
    <dgm:cxn modelId="{110F1723-0531-479D-A6CC-0565B9EBDC37}" srcId="{F9FC4D0D-669F-488F-95A4-700E3F2FC8B4}" destId="{019CABCF-6284-48A4-A029-DB6873660C2D}" srcOrd="0" destOrd="0" parTransId="{00589B4A-742A-440D-BEA4-C1051B69E69D}" sibTransId="{40E95C30-2D3E-424C-8C6C-1206A015C241}"/>
    <dgm:cxn modelId="{C14B20F4-7D0B-494B-A391-44C96042D38D}" type="presOf" srcId="{D9B43128-D932-4DCA-B04B-209DD059B7C8}" destId="{8AD2F117-BE80-496D-A810-D7348AEDBFCC}" srcOrd="0" destOrd="0" presId="urn:microsoft.com/office/officeart/2005/8/layout/vList5"/>
    <dgm:cxn modelId="{F69658DC-2061-4A5B-AE7E-C977D1D57BE5}" srcId="{685D65A7-8FA0-449B-87FF-D1F7B0034D55}" destId="{AF478F27-F40A-4969-BD9D-A30D3921B881}" srcOrd="1" destOrd="0" parTransId="{52CB8D49-1B8E-465D-900A-BA1C06F5A3D7}" sibTransId="{B8173455-2D0F-47CD-99FC-11DC627E516F}"/>
    <dgm:cxn modelId="{DACC5FAE-9D63-488E-A3BA-F8124F64B614}" srcId="{EDA279A2-9C68-4539-BA61-E8CB37EBD518}" destId="{B38C657B-9ED2-46BD-BEA9-8961AA0ED5F1}" srcOrd="0" destOrd="0" parTransId="{94A05518-576F-4C36-8DF4-A41AB08A9DE7}" sibTransId="{A1B457F6-3D98-4A94-A81C-3BB6C1CB8655}"/>
    <dgm:cxn modelId="{CFFB8D1D-D602-492F-82A8-5A0160111CA0}" srcId="{677CDADD-6F23-4B09-8CAD-B2BD201CB7ED}" destId="{F70C874C-FBD7-4565-8EE9-7ABBDE964B56}" srcOrd="0" destOrd="0" parTransId="{88BFF15A-25CE-411A-A3E0-4B8876A44565}" sibTransId="{30586A3A-F145-44E8-AC4E-4BAEDF6C463C}"/>
    <dgm:cxn modelId="{0915A9A3-CD0F-4006-8482-7204FBC312DA}" type="presOf" srcId="{500D503A-EA40-4EBA-B4C6-76C8AE6438A4}" destId="{837B9C18-C8AF-46FE-9A34-2607C7DDF81F}" srcOrd="0" destOrd="0" presId="urn:microsoft.com/office/officeart/2005/8/layout/vList5"/>
    <dgm:cxn modelId="{5EBBE591-EBC0-4DB0-BA78-3104A248003A}" srcId="{AF478F27-F40A-4969-BD9D-A30D3921B881}" destId="{D9B43128-D932-4DCA-B04B-209DD059B7C8}" srcOrd="0" destOrd="0" parTransId="{2F04FB05-BCAA-4E64-A9C0-A6CB02B56F9F}" sibTransId="{74D82A20-24C7-4D2A-9AAF-EE66888C24EF}"/>
    <dgm:cxn modelId="{3BE79920-0014-47B1-BBB9-176E67F27DE5}" type="presOf" srcId="{F9FC4D0D-669F-488F-95A4-700E3F2FC8B4}" destId="{4F36C562-0EE1-4640-8B7A-0FFFE8E85080}" srcOrd="0" destOrd="0" presId="urn:microsoft.com/office/officeart/2005/8/layout/vList5"/>
    <dgm:cxn modelId="{13A65F77-91D0-4720-BBA6-AD89EA7D315D}" type="presOf" srcId="{C4F3BDEA-B22A-4C99-ACA3-1B0258E2820D}" destId="{45D33FD5-2E07-444D-8F89-F8EEC88BF2AB}" srcOrd="0" destOrd="0" presId="urn:microsoft.com/office/officeart/2005/8/layout/vList5"/>
    <dgm:cxn modelId="{FCD3EA5F-1EDA-45BD-8861-75A0F4E23F9A}" srcId="{2D47AB9E-AC2F-4D29-B4B5-EF2F0378B9AD}" destId="{2C34541D-8F86-4AC4-AF24-BCBF903E8389}" srcOrd="0" destOrd="0" parTransId="{94649452-773F-41F7-AC6A-08FE0903F869}" sibTransId="{0D20F3AF-D3FF-4296-AF61-03DB86B61F2D}"/>
    <dgm:cxn modelId="{49B82B40-9886-410D-8727-1FB3981CE5ED}" type="presOf" srcId="{E4CD01F7-70D0-4A34-9FB9-4A2AB96F1A7B}" destId="{C3AC40D5-39F5-4FC2-A626-AA464F9D3ED6}" srcOrd="0" destOrd="0" presId="urn:microsoft.com/office/officeart/2005/8/layout/vList5"/>
    <dgm:cxn modelId="{E513F815-F8BD-4171-B975-196203513C2C}" type="presOf" srcId="{D1FC4D2B-30D1-4BB9-A15A-3445B98771B6}" destId="{B42A090F-6F4C-42E5-BEF9-25B6EE314961}" srcOrd="0" destOrd="0" presId="urn:microsoft.com/office/officeart/2005/8/layout/vList5"/>
    <dgm:cxn modelId="{5E69A1E0-8AC4-4649-94BF-4C3FB3CC374B}" srcId="{685D65A7-8FA0-449B-87FF-D1F7B0034D55}" destId="{358DEAAB-1124-46E1-A5F6-B51A383DF9EB}" srcOrd="7" destOrd="0" parTransId="{DDBE362D-04C0-4B9F-93D0-C59CD1B31044}" sibTransId="{9E185C2F-6326-485C-A827-E045A5FE1EA8}"/>
    <dgm:cxn modelId="{46226498-7593-40A8-AACB-799F3769A8AF}" srcId="{685D65A7-8FA0-449B-87FF-D1F7B0034D55}" destId="{112824CB-A7E2-4C62-B17A-2F01E25EB534}" srcOrd="0" destOrd="0" parTransId="{69EB9BDC-0483-4798-A84D-E941E375B90E}" sibTransId="{3CDDC068-C522-4200-AC9F-9F0EA184B1D2}"/>
    <dgm:cxn modelId="{FD9C21E3-CD3C-4FD9-B3DB-FF0020B1AE97}" type="presParOf" srcId="{94E91B22-219A-4A39-95CF-658D3FA78DA5}" destId="{987F9D66-DEEF-4212-95F2-171B5F5C47E4}" srcOrd="0" destOrd="0" presId="urn:microsoft.com/office/officeart/2005/8/layout/vList5"/>
    <dgm:cxn modelId="{4201B0F6-1163-4A0A-8490-1245B2974B45}" type="presParOf" srcId="{987F9D66-DEEF-4212-95F2-171B5F5C47E4}" destId="{A4E9CD3D-7817-493A-9590-50CE19477FC7}" srcOrd="0" destOrd="0" presId="urn:microsoft.com/office/officeart/2005/8/layout/vList5"/>
    <dgm:cxn modelId="{4C659636-2E86-4737-91C7-577723EC9582}" type="presParOf" srcId="{987F9D66-DEEF-4212-95F2-171B5F5C47E4}" destId="{B42A090F-6F4C-42E5-BEF9-25B6EE314961}" srcOrd="1" destOrd="0" presId="urn:microsoft.com/office/officeart/2005/8/layout/vList5"/>
    <dgm:cxn modelId="{6367AB0E-3D97-4CFB-8132-21E7BD282F70}" type="presParOf" srcId="{94E91B22-219A-4A39-95CF-658D3FA78DA5}" destId="{863727C7-EDB5-4907-A8C7-8582728325E1}" srcOrd="1" destOrd="0" presId="urn:microsoft.com/office/officeart/2005/8/layout/vList5"/>
    <dgm:cxn modelId="{BE0DAE45-76AC-4AA0-81A5-6802C74F4E08}" type="presParOf" srcId="{94E91B22-219A-4A39-95CF-658D3FA78DA5}" destId="{89B77AE4-B784-4900-A6DB-C7EB592E12A9}" srcOrd="2" destOrd="0" presId="urn:microsoft.com/office/officeart/2005/8/layout/vList5"/>
    <dgm:cxn modelId="{5D3D105D-7A59-455A-8E66-6209D1393972}" type="presParOf" srcId="{89B77AE4-B784-4900-A6DB-C7EB592E12A9}" destId="{83372695-9762-4E2C-ABBB-23DD8C064BDE}" srcOrd="0" destOrd="0" presId="urn:microsoft.com/office/officeart/2005/8/layout/vList5"/>
    <dgm:cxn modelId="{C5939288-CE5F-4C11-A745-4589F6BE6C4A}" type="presParOf" srcId="{89B77AE4-B784-4900-A6DB-C7EB592E12A9}" destId="{8AD2F117-BE80-496D-A810-D7348AEDBFCC}" srcOrd="1" destOrd="0" presId="urn:microsoft.com/office/officeart/2005/8/layout/vList5"/>
    <dgm:cxn modelId="{424E9B9B-F463-4B68-A6B4-F8FCABEF20E1}" type="presParOf" srcId="{94E91B22-219A-4A39-95CF-658D3FA78DA5}" destId="{8AE8A6EC-C4CF-4949-8736-A36FBC8FCD1F}" srcOrd="3" destOrd="0" presId="urn:microsoft.com/office/officeart/2005/8/layout/vList5"/>
    <dgm:cxn modelId="{A87309CC-F9AF-4273-9C2D-961F4196DC3F}" type="presParOf" srcId="{94E91B22-219A-4A39-95CF-658D3FA78DA5}" destId="{5AA649AD-BC2E-422A-9A79-395305EC7688}" srcOrd="4" destOrd="0" presId="urn:microsoft.com/office/officeart/2005/8/layout/vList5"/>
    <dgm:cxn modelId="{C588BFA4-4025-42FE-8CDD-3E48294DEA7A}" type="presParOf" srcId="{5AA649AD-BC2E-422A-9A79-395305EC7688}" destId="{837B9C18-C8AF-46FE-9A34-2607C7DDF81F}" srcOrd="0" destOrd="0" presId="urn:microsoft.com/office/officeart/2005/8/layout/vList5"/>
    <dgm:cxn modelId="{180D5DC5-B7F3-44C7-AD81-F08BB6F76A26}" type="presParOf" srcId="{5AA649AD-BC2E-422A-9A79-395305EC7688}" destId="{07C05A94-22AB-44AD-B2D8-2121F70238AA}" srcOrd="1" destOrd="0" presId="urn:microsoft.com/office/officeart/2005/8/layout/vList5"/>
    <dgm:cxn modelId="{D47018E3-F3A7-4E50-98DD-53916D519F3C}" type="presParOf" srcId="{94E91B22-219A-4A39-95CF-658D3FA78DA5}" destId="{278DFAF0-0E1D-42E2-B8E3-D63834CEEF41}" srcOrd="5" destOrd="0" presId="urn:microsoft.com/office/officeart/2005/8/layout/vList5"/>
    <dgm:cxn modelId="{2DA47E7F-4660-4AED-8DFB-810509CC44F6}" type="presParOf" srcId="{94E91B22-219A-4A39-95CF-658D3FA78DA5}" destId="{CEE499C5-791F-4A6A-A814-846818B183B0}" srcOrd="6" destOrd="0" presId="urn:microsoft.com/office/officeart/2005/8/layout/vList5"/>
    <dgm:cxn modelId="{D9A2785A-77D2-444F-B2AC-83F22D11997E}" type="presParOf" srcId="{CEE499C5-791F-4A6A-A814-846818B183B0}" destId="{3B615419-D059-486F-8582-D9C22EC8298C}" srcOrd="0" destOrd="0" presId="urn:microsoft.com/office/officeart/2005/8/layout/vList5"/>
    <dgm:cxn modelId="{6BF0B786-5E1B-4146-84A8-5CA8CDFC6CED}" type="presParOf" srcId="{CEE499C5-791F-4A6A-A814-846818B183B0}" destId="{B3677D27-8333-4070-8786-1154839A3583}" srcOrd="1" destOrd="0" presId="urn:microsoft.com/office/officeart/2005/8/layout/vList5"/>
    <dgm:cxn modelId="{26CE6A3B-DF15-4A60-BB0E-B140524039EA}" type="presParOf" srcId="{94E91B22-219A-4A39-95CF-658D3FA78DA5}" destId="{948295B2-E9C6-4534-AB5F-C38EACAAC73D}" srcOrd="7" destOrd="0" presId="urn:microsoft.com/office/officeart/2005/8/layout/vList5"/>
    <dgm:cxn modelId="{BAE2C053-AD62-4749-9CEE-8C2FD33A6159}" type="presParOf" srcId="{94E91B22-219A-4A39-95CF-658D3FA78DA5}" destId="{6B399F85-0E83-4D4D-BB7C-001D8FE428E6}" srcOrd="8" destOrd="0" presId="urn:microsoft.com/office/officeart/2005/8/layout/vList5"/>
    <dgm:cxn modelId="{4F612B6E-451D-4771-9590-C6A79FAC0A46}" type="presParOf" srcId="{6B399F85-0E83-4D4D-BB7C-001D8FE428E6}" destId="{4F36C562-0EE1-4640-8B7A-0FFFE8E85080}" srcOrd="0" destOrd="0" presId="urn:microsoft.com/office/officeart/2005/8/layout/vList5"/>
    <dgm:cxn modelId="{FC921596-356E-4FDA-A5EA-B4780EDD424D}" type="presParOf" srcId="{6B399F85-0E83-4D4D-BB7C-001D8FE428E6}" destId="{1A2CD329-8EA4-4B3D-B0D5-37D7E998395D}" srcOrd="1" destOrd="0" presId="urn:microsoft.com/office/officeart/2005/8/layout/vList5"/>
    <dgm:cxn modelId="{14D7394D-8959-4E84-B180-71221371EEEB}" type="presParOf" srcId="{94E91B22-219A-4A39-95CF-658D3FA78DA5}" destId="{2353A08C-82DC-4762-A0B3-2129305526BB}" srcOrd="9" destOrd="0" presId="urn:microsoft.com/office/officeart/2005/8/layout/vList5"/>
    <dgm:cxn modelId="{512610CA-7661-45F3-A32D-BE9FDBA2D294}" type="presParOf" srcId="{94E91B22-219A-4A39-95CF-658D3FA78DA5}" destId="{457DA898-6BE6-4B5A-A93B-8A32188BF317}" srcOrd="10" destOrd="0" presId="urn:microsoft.com/office/officeart/2005/8/layout/vList5"/>
    <dgm:cxn modelId="{03DD7096-FB9E-4AD1-A3EC-2B74CF129327}" type="presParOf" srcId="{457DA898-6BE6-4B5A-A93B-8A32188BF317}" destId="{45D33FD5-2E07-444D-8F89-F8EEC88BF2AB}" srcOrd="0" destOrd="0" presId="urn:microsoft.com/office/officeart/2005/8/layout/vList5"/>
    <dgm:cxn modelId="{7F351975-F560-4F4A-B522-79866EA3BDC1}" type="presParOf" srcId="{457DA898-6BE6-4B5A-A93B-8A32188BF317}" destId="{249F3119-D191-4C3B-932F-660ECDB17C31}" srcOrd="1" destOrd="0" presId="urn:microsoft.com/office/officeart/2005/8/layout/vList5"/>
    <dgm:cxn modelId="{A0BC6F41-827B-4FAF-A6F0-8E0D9A327CB6}" type="presParOf" srcId="{94E91B22-219A-4A39-95CF-658D3FA78DA5}" destId="{115FF0E7-0EC5-4BD6-80BD-F5B418C93423}" srcOrd="11" destOrd="0" presId="urn:microsoft.com/office/officeart/2005/8/layout/vList5"/>
    <dgm:cxn modelId="{8C7305DB-BFAD-412E-B38C-DFA8D68FF4F4}" type="presParOf" srcId="{94E91B22-219A-4A39-95CF-658D3FA78DA5}" destId="{3354F33C-74D3-4D6B-9EBF-87937A48FA57}" srcOrd="12" destOrd="0" presId="urn:microsoft.com/office/officeart/2005/8/layout/vList5"/>
    <dgm:cxn modelId="{E57C2795-A7AF-4868-BF3B-D82560DF10F5}" type="presParOf" srcId="{3354F33C-74D3-4D6B-9EBF-87937A48FA57}" destId="{AF364FB4-473E-4B2A-A32B-51812EACC0AF}" srcOrd="0" destOrd="0" presId="urn:microsoft.com/office/officeart/2005/8/layout/vList5"/>
    <dgm:cxn modelId="{A843D010-0F60-4483-834E-6FFEE804F94F}" type="presParOf" srcId="{3354F33C-74D3-4D6B-9EBF-87937A48FA57}" destId="{FC321429-5A5E-4612-872D-C1E6658A4CB4}" srcOrd="1" destOrd="0" presId="urn:microsoft.com/office/officeart/2005/8/layout/vList5"/>
    <dgm:cxn modelId="{259C44A2-4EC3-4C88-B979-B8B87D749324}" type="presParOf" srcId="{94E91B22-219A-4A39-95CF-658D3FA78DA5}" destId="{843AE79F-6CC8-42FD-8BB8-6059B3F72541}" srcOrd="13" destOrd="0" presId="urn:microsoft.com/office/officeart/2005/8/layout/vList5"/>
    <dgm:cxn modelId="{B270160F-E077-47ED-A8DA-9DF8994A2FAC}" type="presParOf" srcId="{94E91B22-219A-4A39-95CF-658D3FA78DA5}" destId="{6BCAAEA7-B28D-4CD2-9B61-02687FA9E58F}" srcOrd="14" destOrd="0" presId="urn:microsoft.com/office/officeart/2005/8/layout/vList5"/>
    <dgm:cxn modelId="{CEE6A9DE-1F8B-4172-9767-B0B5215847B1}" type="presParOf" srcId="{6BCAAEA7-B28D-4CD2-9B61-02687FA9E58F}" destId="{252AB2A3-2880-4B6A-A28F-C345EBB85FB9}" srcOrd="0" destOrd="0" presId="urn:microsoft.com/office/officeart/2005/8/layout/vList5"/>
    <dgm:cxn modelId="{9E3BDD47-2401-4768-AD21-6DBA1FF94FE2}" type="presParOf" srcId="{6BCAAEA7-B28D-4CD2-9B61-02687FA9E58F}" destId="{C3AC40D5-39F5-4FC2-A626-AA464F9D3ED6}" srcOrd="1" destOrd="0" presId="urn:microsoft.com/office/officeart/2005/8/layout/vList5"/>
    <dgm:cxn modelId="{466596A5-3FA4-4142-8685-5D20694E8E97}" type="presParOf" srcId="{94E91B22-219A-4A39-95CF-658D3FA78DA5}" destId="{8572E9B4-C19E-4696-BC18-27E1793FA549}" srcOrd="15" destOrd="0" presId="urn:microsoft.com/office/officeart/2005/8/layout/vList5"/>
    <dgm:cxn modelId="{5D49D168-12A2-40E9-9955-9F1720A782C5}" type="presParOf" srcId="{94E91B22-219A-4A39-95CF-658D3FA78DA5}" destId="{BF8D37C6-759A-40C1-9EA4-F134162923A0}" srcOrd="16" destOrd="0" presId="urn:microsoft.com/office/officeart/2005/8/layout/vList5"/>
    <dgm:cxn modelId="{850F2F4F-5133-4F83-9A87-21D21CE7677D}" type="presParOf" srcId="{BF8D37C6-759A-40C1-9EA4-F134162923A0}" destId="{3ABC09A4-5A29-4D55-BA6E-46D7A814E02D}" srcOrd="0" destOrd="0" presId="urn:microsoft.com/office/officeart/2005/8/layout/vList5"/>
    <dgm:cxn modelId="{C172E866-A5FE-40A8-9B7D-A8BAA82E9F7A}" type="presParOf" srcId="{BF8D37C6-759A-40C1-9EA4-F134162923A0}" destId="{2947262F-2F5A-4B85-9602-62E451254895}" srcOrd="1" destOrd="0" presId="urn:microsoft.com/office/officeart/2005/8/layout/vList5"/>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315A7D-0396-49FC-AB7B-9D5F75CF3503}" type="doc">
      <dgm:prSet loTypeId="urn:microsoft.com/office/officeart/2005/8/layout/hList7" loCatId="list" qsTypeId="urn:microsoft.com/office/officeart/2005/8/quickstyle/3d3" qsCatId="3D" csTypeId="urn:microsoft.com/office/officeart/2005/8/colors/accent2_2" csCatId="accent2" phldr="1"/>
      <dgm:spPr/>
      <dgm:t>
        <a:bodyPr/>
        <a:lstStyle/>
        <a:p>
          <a:endParaRPr lang="es-EC"/>
        </a:p>
      </dgm:t>
    </dgm:pt>
    <dgm:pt modelId="{4BF66B92-3885-4AE3-A8DF-236B23822AA5}">
      <dgm:prSet phldrT="[Text]" custT="1"/>
      <dgm:spPr/>
      <dgm:t>
        <a:bodyPr/>
        <a:lstStyle/>
        <a:p>
          <a:pPr algn="l"/>
          <a:r>
            <a:rPr lang="es-EC" sz="1200" b="1">
              <a:latin typeface="Times New Roman" panose="02020603050405020304" pitchFamily="18" charset="0"/>
              <a:cs typeface="Times New Roman" panose="02020603050405020304" pitchFamily="18" charset="0"/>
            </a:rPr>
            <a:t>Microempresa</a:t>
          </a:r>
        </a:p>
      </dgm:t>
    </dgm:pt>
    <dgm:pt modelId="{91DB1A12-8DC5-4838-830E-715865224571}" type="parTrans" cxnId="{348CBDD1-F15A-4836-9932-92B1000338E4}">
      <dgm:prSet/>
      <dgm:spPr/>
      <dgm:t>
        <a:bodyPr/>
        <a:lstStyle/>
        <a:p>
          <a:pPr algn="l"/>
          <a:endParaRPr lang="es-EC" sz="1200">
            <a:latin typeface="Times New Roman" panose="02020603050405020304" pitchFamily="18" charset="0"/>
            <a:cs typeface="Times New Roman" panose="02020603050405020304" pitchFamily="18" charset="0"/>
          </a:endParaRPr>
        </a:p>
      </dgm:t>
    </dgm:pt>
    <dgm:pt modelId="{B77D8712-7F03-411C-9CA8-A9142BCD3DB9}" type="sibTrans" cxnId="{348CBDD1-F15A-4836-9932-92B1000338E4}">
      <dgm:prSet/>
      <dgm:spPr/>
      <dgm:t>
        <a:bodyPr/>
        <a:lstStyle/>
        <a:p>
          <a:pPr algn="l"/>
          <a:endParaRPr lang="es-EC" sz="1200">
            <a:latin typeface="Times New Roman" panose="02020603050405020304" pitchFamily="18" charset="0"/>
            <a:cs typeface="Times New Roman" panose="02020603050405020304" pitchFamily="18" charset="0"/>
          </a:endParaRPr>
        </a:p>
      </dgm:t>
    </dgm:pt>
    <dgm:pt modelId="{654F7532-B922-4658-90A9-340AB6D726E8}">
      <dgm:prSet phldrT="[Text]" custT="1"/>
      <dgm:spPr/>
      <dgm:t>
        <a:bodyPr/>
        <a:lstStyle/>
        <a:p>
          <a:pPr algn="l"/>
          <a:r>
            <a:rPr lang="es-EC" sz="1200">
              <a:latin typeface="Times New Roman" panose="02020603050405020304" pitchFamily="18" charset="0"/>
              <a:cs typeface="Times New Roman" panose="02020603050405020304" pitchFamily="18" charset="0"/>
            </a:rPr>
            <a:t>Menos de 20 empleados</a:t>
          </a:r>
        </a:p>
      </dgm:t>
    </dgm:pt>
    <dgm:pt modelId="{549B8FB8-62D3-4946-81C3-1119C68F877B}" type="parTrans" cxnId="{9ED03BDA-B36B-426D-B770-E1880820EFFB}">
      <dgm:prSet/>
      <dgm:spPr/>
      <dgm:t>
        <a:bodyPr/>
        <a:lstStyle/>
        <a:p>
          <a:pPr algn="l"/>
          <a:endParaRPr lang="es-EC" sz="1200">
            <a:latin typeface="Times New Roman" panose="02020603050405020304" pitchFamily="18" charset="0"/>
            <a:cs typeface="Times New Roman" panose="02020603050405020304" pitchFamily="18" charset="0"/>
          </a:endParaRPr>
        </a:p>
      </dgm:t>
    </dgm:pt>
    <dgm:pt modelId="{CD86E5C2-BF90-4CF6-907B-139D66B5F21C}" type="sibTrans" cxnId="{9ED03BDA-B36B-426D-B770-E1880820EFFB}">
      <dgm:prSet/>
      <dgm:spPr/>
      <dgm:t>
        <a:bodyPr/>
        <a:lstStyle/>
        <a:p>
          <a:pPr algn="l"/>
          <a:endParaRPr lang="es-EC" sz="1200">
            <a:latin typeface="Times New Roman" panose="02020603050405020304" pitchFamily="18" charset="0"/>
            <a:cs typeface="Times New Roman" panose="02020603050405020304" pitchFamily="18" charset="0"/>
          </a:endParaRPr>
        </a:p>
      </dgm:t>
    </dgm:pt>
    <dgm:pt modelId="{6D77936C-AE29-4E0F-987E-9CB718BC8861}">
      <dgm:prSet phldrT="[Text]" custT="1"/>
      <dgm:spPr/>
      <dgm:t>
        <a:bodyPr/>
        <a:lstStyle/>
        <a:p>
          <a:pPr algn="l"/>
          <a:r>
            <a:rPr lang="es-EC" sz="1200" b="1">
              <a:latin typeface="Times New Roman" panose="02020603050405020304" pitchFamily="18" charset="0"/>
              <a:cs typeface="Times New Roman" panose="02020603050405020304" pitchFamily="18" charset="0"/>
            </a:rPr>
            <a:t>Pequeña empresa</a:t>
          </a:r>
        </a:p>
      </dgm:t>
    </dgm:pt>
    <dgm:pt modelId="{D8973A24-23C3-44B3-A6BF-9B398753E1CA}" type="parTrans" cxnId="{60021DB6-48CF-49E5-95F6-264C9D97B082}">
      <dgm:prSet/>
      <dgm:spPr/>
      <dgm:t>
        <a:bodyPr/>
        <a:lstStyle/>
        <a:p>
          <a:pPr algn="l"/>
          <a:endParaRPr lang="es-EC" sz="1200">
            <a:latin typeface="Times New Roman" panose="02020603050405020304" pitchFamily="18" charset="0"/>
            <a:cs typeface="Times New Roman" panose="02020603050405020304" pitchFamily="18" charset="0"/>
          </a:endParaRPr>
        </a:p>
      </dgm:t>
    </dgm:pt>
    <dgm:pt modelId="{92D9884C-F2DE-4DB5-A828-92A38DB71390}" type="sibTrans" cxnId="{60021DB6-48CF-49E5-95F6-264C9D97B082}">
      <dgm:prSet/>
      <dgm:spPr/>
      <dgm:t>
        <a:bodyPr/>
        <a:lstStyle/>
        <a:p>
          <a:pPr algn="l"/>
          <a:endParaRPr lang="es-EC" sz="1200">
            <a:latin typeface="Times New Roman" panose="02020603050405020304" pitchFamily="18" charset="0"/>
            <a:cs typeface="Times New Roman" panose="02020603050405020304" pitchFamily="18" charset="0"/>
          </a:endParaRPr>
        </a:p>
      </dgm:t>
    </dgm:pt>
    <dgm:pt modelId="{A8E65E46-AF89-42FA-B627-AC5320569C7B}">
      <dgm:prSet phldrT="[Text]" custT="1"/>
      <dgm:spPr/>
      <dgm:t>
        <a:bodyPr/>
        <a:lstStyle/>
        <a:p>
          <a:pPr algn="l"/>
          <a:r>
            <a:rPr lang="es-EC" sz="1200">
              <a:latin typeface="Times New Roman" panose="02020603050405020304" pitchFamily="18" charset="0"/>
              <a:cs typeface="Times New Roman" panose="02020603050405020304" pitchFamily="18" charset="0"/>
            </a:rPr>
            <a:t>De 20 a 99 empleados</a:t>
          </a:r>
        </a:p>
      </dgm:t>
    </dgm:pt>
    <dgm:pt modelId="{929EA6FF-8241-40D1-AA59-6611B6AEAFD3}" type="parTrans" cxnId="{C1A921F5-2440-4B33-ACD9-C219A14F7F7B}">
      <dgm:prSet/>
      <dgm:spPr/>
      <dgm:t>
        <a:bodyPr/>
        <a:lstStyle/>
        <a:p>
          <a:pPr algn="l"/>
          <a:endParaRPr lang="es-EC" sz="1200">
            <a:latin typeface="Times New Roman" panose="02020603050405020304" pitchFamily="18" charset="0"/>
            <a:cs typeface="Times New Roman" panose="02020603050405020304" pitchFamily="18" charset="0"/>
          </a:endParaRPr>
        </a:p>
      </dgm:t>
    </dgm:pt>
    <dgm:pt modelId="{3B2BEE7F-E897-436C-86CC-5B4AB190A876}" type="sibTrans" cxnId="{C1A921F5-2440-4B33-ACD9-C219A14F7F7B}">
      <dgm:prSet/>
      <dgm:spPr/>
      <dgm:t>
        <a:bodyPr/>
        <a:lstStyle/>
        <a:p>
          <a:pPr algn="l"/>
          <a:endParaRPr lang="es-EC" sz="1200">
            <a:latin typeface="Times New Roman" panose="02020603050405020304" pitchFamily="18" charset="0"/>
            <a:cs typeface="Times New Roman" panose="02020603050405020304" pitchFamily="18" charset="0"/>
          </a:endParaRPr>
        </a:p>
      </dgm:t>
    </dgm:pt>
    <dgm:pt modelId="{5608E944-332B-4DCA-9555-838A8924F86B}">
      <dgm:prSet phldrT="[Text]" custT="1"/>
      <dgm:spPr/>
      <dgm:t>
        <a:bodyPr/>
        <a:lstStyle/>
        <a:p>
          <a:pPr algn="l"/>
          <a:r>
            <a:rPr lang="es-EC" sz="1200" b="1">
              <a:latin typeface="Times New Roman" panose="02020603050405020304" pitchFamily="18" charset="0"/>
              <a:cs typeface="Times New Roman" panose="02020603050405020304" pitchFamily="18" charset="0"/>
            </a:rPr>
            <a:t>Mediana empresa</a:t>
          </a:r>
        </a:p>
      </dgm:t>
    </dgm:pt>
    <dgm:pt modelId="{230EBA04-B4B3-48C2-855C-74618DFB0669}" type="parTrans" cxnId="{4E46F5F1-C546-4DF9-B384-D3776E867F1F}">
      <dgm:prSet/>
      <dgm:spPr/>
      <dgm:t>
        <a:bodyPr/>
        <a:lstStyle/>
        <a:p>
          <a:pPr algn="l"/>
          <a:endParaRPr lang="es-EC" sz="1200">
            <a:latin typeface="Times New Roman" panose="02020603050405020304" pitchFamily="18" charset="0"/>
            <a:cs typeface="Times New Roman" panose="02020603050405020304" pitchFamily="18" charset="0"/>
          </a:endParaRPr>
        </a:p>
      </dgm:t>
    </dgm:pt>
    <dgm:pt modelId="{A5407417-3819-4E66-AA0A-F035C1DB3879}" type="sibTrans" cxnId="{4E46F5F1-C546-4DF9-B384-D3776E867F1F}">
      <dgm:prSet/>
      <dgm:spPr/>
      <dgm:t>
        <a:bodyPr/>
        <a:lstStyle/>
        <a:p>
          <a:pPr algn="l"/>
          <a:endParaRPr lang="es-EC" sz="1200">
            <a:latin typeface="Times New Roman" panose="02020603050405020304" pitchFamily="18" charset="0"/>
            <a:cs typeface="Times New Roman" panose="02020603050405020304" pitchFamily="18" charset="0"/>
          </a:endParaRPr>
        </a:p>
      </dgm:t>
    </dgm:pt>
    <dgm:pt modelId="{86FCD025-DE33-4CD0-B399-0890366E8085}">
      <dgm:prSet phldrT="[Text]" custT="1"/>
      <dgm:spPr/>
      <dgm:t>
        <a:bodyPr/>
        <a:lstStyle/>
        <a:p>
          <a:pPr algn="l"/>
          <a:r>
            <a:rPr lang="es-EC" sz="1200">
              <a:latin typeface="Times New Roman" panose="02020603050405020304" pitchFamily="18" charset="0"/>
              <a:cs typeface="Times New Roman" panose="02020603050405020304" pitchFamily="18" charset="0"/>
            </a:rPr>
            <a:t>De 100 a 499 empleados</a:t>
          </a:r>
        </a:p>
      </dgm:t>
    </dgm:pt>
    <dgm:pt modelId="{691DE395-216C-429C-8E98-3D7D0F5871EF}" type="parTrans" cxnId="{0286C3BE-58EA-4D4C-BC05-E12C523FC78C}">
      <dgm:prSet/>
      <dgm:spPr/>
      <dgm:t>
        <a:bodyPr/>
        <a:lstStyle/>
        <a:p>
          <a:pPr algn="l"/>
          <a:endParaRPr lang="es-EC" sz="1200">
            <a:latin typeface="Times New Roman" panose="02020603050405020304" pitchFamily="18" charset="0"/>
            <a:cs typeface="Times New Roman" panose="02020603050405020304" pitchFamily="18" charset="0"/>
          </a:endParaRPr>
        </a:p>
      </dgm:t>
    </dgm:pt>
    <dgm:pt modelId="{C962D31B-8B8F-4C4D-942D-C72EEB24F50C}" type="sibTrans" cxnId="{0286C3BE-58EA-4D4C-BC05-E12C523FC78C}">
      <dgm:prSet/>
      <dgm:spPr/>
      <dgm:t>
        <a:bodyPr/>
        <a:lstStyle/>
        <a:p>
          <a:pPr algn="l"/>
          <a:endParaRPr lang="es-EC" sz="1200">
            <a:latin typeface="Times New Roman" panose="02020603050405020304" pitchFamily="18" charset="0"/>
            <a:cs typeface="Times New Roman" panose="02020603050405020304" pitchFamily="18" charset="0"/>
          </a:endParaRPr>
        </a:p>
      </dgm:t>
    </dgm:pt>
    <dgm:pt modelId="{6DC06D95-BA2A-4F77-875C-81D9FC90F23B}">
      <dgm:prSet phldrT="[Text]" custT="1"/>
      <dgm:spPr/>
      <dgm:t>
        <a:bodyPr/>
        <a:lstStyle/>
        <a:p>
          <a:pPr algn="l"/>
          <a:r>
            <a:rPr lang="es-EC" sz="1200" b="1">
              <a:latin typeface="Times New Roman" panose="02020603050405020304" pitchFamily="18" charset="0"/>
              <a:cs typeface="Times New Roman" panose="02020603050405020304" pitchFamily="18" charset="0"/>
            </a:rPr>
            <a:t>Grandes empresas</a:t>
          </a:r>
        </a:p>
      </dgm:t>
    </dgm:pt>
    <dgm:pt modelId="{604A3FC0-1B01-4214-BCA3-40C6EE55FFE6}" type="sibTrans" cxnId="{CEBD0D00-F0B8-4857-B96B-BE00F1A00B4A}">
      <dgm:prSet/>
      <dgm:spPr/>
      <dgm:t>
        <a:bodyPr/>
        <a:lstStyle/>
        <a:p>
          <a:pPr algn="l"/>
          <a:endParaRPr lang="es-EC" sz="1200">
            <a:latin typeface="Times New Roman" panose="02020603050405020304" pitchFamily="18" charset="0"/>
            <a:cs typeface="Times New Roman" panose="02020603050405020304" pitchFamily="18" charset="0"/>
          </a:endParaRPr>
        </a:p>
      </dgm:t>
    </dgm:pt>
    <dgm:pt modelId="{0EE28C06-337D-4D41-B0CB-0DC0513E1E00}" type="parTrans" cxnId="{CEBD0D00-F0B8-4857-B96B-BE00F1A00B4A}">
      <dgm:prSet/>
      <dgm:spPr/>
      <dgm:t>
        <a:bodyPr/>
        <a:lstStyle/>
        <a:p>
          <a:pPr algn="l"/>
          <a:endParaRPr lang="es-EC" sz="1200">
            <a:latin typeface="Times New Roman" panose="02020603050405020304" pitchFamily="18" charset="0"/>
            <a:cs typeface="Times New Roman" panose="02020603050405020304" pitchFamily="18" charset="0"/>
          </a:endParaRPr>
        </a:p>
      </dgm:t>
    </dgm:pt>
    <dgm:pt modelId="{202BD334-1935-4D0E-B613-E201E86BE157}">
      <dgm:prSet custT="1"/>
      <dgm:spPr/>
      <dgm:t>
        <a:bodyPr/>
        <a:lstStyle/>
        <a:p>
          <a:pPr algn="l"/>
          <a:r>
            <a:rPr lang="es-EC" sz="1200">
              <a:latin typeface="Times New Roman" panose="02020603050405020304" pitchFamily="18" charset="0"/>
              <a:cs typeface="Times New Roman" panose="02020603050405020304" pitchFamily="18" charset="0"/>
            </a:rPr>
            <a:t>500 o mas empleados</a:t>
          </a:r>
        </a:p>
      </dgm:t>
    </dgm:pt>
    <dgm:pt modelId="{2DB1EF17-610F-4C0D-AC46-4A34B4C5BAB0}" type="parTrans" cxnId="{AB528AA5-2B91-408E-B8A8-F0BEB467130A}">
      <dgm:prSet/>
      <dgm:spPr/>
      <dgm:t>
        <a:bodyPr/>
        <a:lstStyle/>
        <a:p>
          <a:pPr algn="l"/>
          <a:endParaRPr lang="es-EC" sz="1200">
            <a:latin typeface="Times New Roman" panose="02020603050405020304" pitchFamily="18" charset="0"/>
            <a:cs typeface="Times New Roman" panose="02020603050405020304" pitchFamily="18" charset="0"/>
          </a:endParaRPr>
        </a:p>
      </dgm:t>
    </dgm:pt>
    <dgm:pt modelId="{4B937DAA-DFB7-4443-B413-DD385D5C65D4}" type="sibTrans" cxnId="{AB528AA5-2B91-408E-B8A8-F0BEB467130A}">
      <dgm:prSet/>
      <dgm:spPr/>
      <dgm:t>
        <a:bodyPr/>
        <a:lstStyle/>
        <a:p>
          <a:pPr algn="l"/>
          <a:endParaRPr lang="es-EC" sz="1200">
            <a:latin typeface="Times New Roman" panose="02020603050405020304" pitchFamily="18" charset="0"/>
            <a:cs typeface="Times New Roman" panose="02020603050405020304" pitchFamily="18" charset="0"/>
          </a:endParaRPr>
        </a:p>
      </dgm:t>
    </dgm:pt>
    <dgm:pt modelId="{93514090-0AD2-4915-80E8-0C8CF7AF0B38}" type="pres">
      <dgm:prSet presAssocID="{7A315A7D-0396-49FC-AB7B-9D5F75CF3503}" presName="Name0" presStyleCnt="0">
        <dgm:presLayoutVars>
          <dgm:dir/>
          <dgm:resizeHandles val="exact"/>
        </dgm:presLayoutVars>
      </dgm:prSet>
      <dgm:spPr/>
      <dgm:t>
        <a:bodyPr/>
        <a:lstStyle/>
        <a:p>
          <a:endParaRPr lang="es-EC"/>
        </a:p>
      </dgm:t>
    </dgm:pt>
    <dgm:pt modelId="{5D002AE3-22D3-4F9F-BD82-6124EC608105}" type="pres">
      <dgm:prSet presAssocID="{7A315A7D-0396-49FC-AB7B-9D5F75CF3503}" presName="fgShape" presStyleLbl="fgShp" presStyleIdx="0" presStyleCnt="1"/>
      <dgm:spPr/>
      <dgm:t>
        <a:bodyPr/>
        <a:lstStyle/>
        <a:p>
          <a:endParaRPr lang="es-EC"/>
        </a:p>
      </dgm:t>
    </dgm:pt>
    <dgm:pt modelId="{2AD3F821-1798-43DE-92EC-AE1DC67D3D50}" type="pres">
      <dgm:prSet presAssocID="{7A315A7D-0396-49FC-AB7B-9D5F75CF3503}" presName="linComp" presStyleCnt="0"/>
      <dgm:spPr/>
      <dgm:t>
        <a:bodyPr/>
        <a:lstStyle/>
        <a:p>
          <a:endParaRPr lang="es-EC"/>
        </a:p>
      </dgm:t>
    </dgm:pt>
    <dgm:pt modelId="{1842F5B2-0FE8-4AB0-B5B1-EAEEBD7BED17}" type="pres">
      <dgm:prSet presAssocID="{4BF66B92-3885-4AE3-A8DF-236B23822AA5}" presName="compNode" presStyleCnt="0"/>
      <dgm:spPr/>
      <dgm:t>
        <a:bodyPr/>
        <a:lstStyle/>
        <a:p>
          <a:endParaRPr lang="es-EC"/>
        </a:p>
      </dgm:t>
    </dgm:pt>
    <dgm:pt modelId="{8B541CB5-87F8-4FE5-A2F8-BBD40DCEF4C6}" type="pres">
      <dgm:prSet presAssocID="{4BF66B92-3885-4AE3-A8DF-236B23822AA5}" presName="bkgdShape" presStyleLbl="node1" presStyleIdx="0" presStyleCnt="4" custLinFactNeighborX="1152" custLinFactNeighborY="6924"/>
      <dgm:spPr/>
      <dgm:t>
        <a:bodyPr/>
        <a:lstStyle/>
        <a:p>
          <a:endParaRPr lang="es-EC"/>
        </a:p>
      </dgm:t>
    </dgm:pt>
    <dgm:pt modelId="{2E6CCC42-89B8-4611-967B-CB93B03ED8E2}" type="pres">
      <dgm:prSet presAssocID="{4BF66B92-3885-4AE3-A8DF-236B23822AA5}" presName="nodeTx" presStyleLbl="node1" presStyleIdx="0" presStyleCnt="4">
        <dgm:presLayoutVars>
          <dgm:bulletEnabled val="1"/>
        </dgm:presLayoutVars>
      </dgm:prSet>
      <dgm:spPr/>
      <dgm:t>
        <a:bodyPr/>
        <a:lstStyle/>
        <a:p>
          <a:endParaRPr lang="es-EC"/>
        </a:p>
      </dgm:t>
    </dgm:pt>
    <dgm:pt modelId="{6B10E791-F300-445D-8700-F64BFF864B02}" type="pres">
      <dgm:prSet presAssocID="{4BF66B92-3885-4AE3-A8DF-236B23822AA5}" presName="invisiNode" presStyleLbl="node1" presStyleIdx="0" presStyleCnt="4"/>
      <dgm:spPr/>
      <dgm:t>
        <a:bodyPr/>
        <a:lstStyle/>
        <a:p>
          <a:endParaRPr lang="es-EC"/>
        </a:p>
      </dgm:t>
    </dgm:pt>
    <dgm:pt modelId="{FAEE8DC8-A1E3-49B2-B61D-6AFFD5720F7C}" type="pres">
      <dgm:prSet presAssocID="{4BF66B92-3885-4AE3-A8DF-236B23822AA5}" presName="imagNode" presStyleLbl="fgImgPlace1" presStyleIdx="0" presStyleCnt="4"/>
      <dgm:spPr>
        <a:blipFill rotWithShape="1">
          <a:blip xmlns:r="http://schemas.openxmlformats.org/officeDocument/2006/relationships" r:embed="rId1"/>
          <a:stretch>
            <a:fillRect/>
          </a:stretch>
        </a:blipFill>
      </dgm:spPr>
      <dgm:t>
        <a:bodyPr/>
        <a:lstStyle/>
        <a:p>
          <a:endParaRPr lang="es-EC"/>
        </a:p>
      </dgm:t>
    </dgm:pt>
    <dgm:pt modelId="{F69A390A-2182-4163-89AA-389C9E4CD1E3}" type="pres">
      <dgm:prSet presAssocID="{B77D8712-7F03-411C-9CA8-A9142BCD3DB9}" presName="sibTrans" presStyleLbl="sibTrans2D1" presStyleIdx="0" presStyleCnt="0"/>
      <dgm:spPr/>
      <dgm:t>
        <a:bodyPr/>
        <a:lstStyle/>
        <a:p>
          <a:endParaRPr lang="es-EC"/>
        </a:p>
      </dgm:t>
    </dgm:pt>
    <dgm:pt modelId="{CE8C6A6D-1883-4EC3-93C7-D90B2B4CD8FF}" type="pres">
      <dgm:prSet presAssocID="{6D77936C-AE29-4E0F-987E-9CB718BC8861}" presName="compNode" presStyleCnt="0"/>
      <dgm:spPr/>
      <dgm:t>
        <a:bodyPr/>
        <a:lstStyle/>
        <a:p>
          <a:endParaRPr lang="es-EC"/>
        </a:p>
      </dgm:t>
    </dgm:pt>
    <dgm:pt modelId="{CF313235-C08C-4C69-A1CA-025B3197120D}" type="pres">
      <dgm:prSet presAssocID="{6D77936C-AE29-4E0F-987E-9CB718BC8861}" presName="bkgdShape" presStyleLbl="node1" presStyleIdx="1" presStyleCnt="4"/>
      <dgm:spPr/>
      <dgm:t>
        <a:bodyPr/>
        <a:lstStyle/>
        <a:p>
          <a:endParaRPr lang="es-EC"/>
        </a:p>
      </dgm:t>
    </dgm:pt>
    <dgm:pt modelId="{BB000293-7AE5-4577-A3FD-538D7010AC5E}" type="pres">
      <dgm:prSet presAssocID="{6D77936C-AE29-4E0F-987E-9CB718BC8861}" presName="nodeTx" presStyleLbl="node1" presStyleIdx="1" presStyleCnt="4">
        <dgm:presLayoutVars>
          <dgm:bulletEnabled val="1"/>
        </dgm:presLayoutVars>
      </dgm:prSet>
      <dgm:spPr/>
      <dgm:t>
        <a:bodyPr/>
        <a:lstStyle/>
        <a:p>
          <a:endParaRPr lang="es-EC"/>
        </a:p>
      </dgm:t>
    </dgm:pt>
    <dgm:pt modelId="{6AD112FA-5FBE-4624-8A9C-84B99A4D4003}" type="pres">
      <dgm:prSet presAssocID="{6D77936C-AE29-4E0F-987E-9CB718BC8861}" presName="invisiNode" presStyleLbl="node1" presStyleIdx="1" presStyleCnt="4"/>
      <dgm:spPr/>
      <dgm:t>
        <a:bodyPr/>
        <a:lstStyle/>
        <a:p>
          <a:endParaRPr lang="es-EC"/>
        </a:p>
      </dgm:t>
    </dgm:pt>
    <dgm:pt modelId="{58550CD3-71AC-44C5-B5A3-30245EBA6334}" type="pres">
      <dgm:prSet presAssocID="{6D77936C-AE29-4E0F-987E-9CB718BC8861}" presName="imagNode" presStyleLbl="fgImgPlace1" presStyleIdx="1" presStyleCnt="4"/>
      <dgm:spPr>
        <a:blipFill rotWithShape="1">
          <a:blip xmlns:r="http://schemas.openxmlformats.org/officeDocument/2006/relationships" r:embed="rId2"/>
          <a:stretch>
            <a:fillRect/>
          </a:stretch>
        </a:blipFill>
      </dgm:spPr>
      <dgm:t>
        <a:bodyPr/>
        <a:lstStyle/>
        <a:p>
          <a:endParaRPr lang="es-EC"/>
        </a:p>
      </dgm:t>
    </dgm:pt>
    <dgm:pt modelId="{9189B623-77C4-4F1C-BD04-6CBBB970717F}" type="pres">
      <dgm:prSet presAssocID="{92D9884C-F2DE-4DB5-A828-92A38DB71390}" presName="sibTrans" presStyleLbl="sibTrans2D1" presStyleIdx="0" presStyleCnt="0"/>
      <dgm:spPr/>
      <dgm:t>
        <a:bodyPr/>
        <a:lstStyle/>
        <a:p>
          <a:endParaRPr lang="es-EC"/>
        </a:p>
      </dgm:t>
    </dgm:pt>
    <dgm:pt modelId="{74E865C2-C151-4FF8-8DF9-4024A60AFE3B}" type="pres">
      <dgm:prSet presAssocID="{5608E944-332B-4DCA-9555-838A8924F86B}" presName="compNode" presStyleCnt="0"/>
      <dgm:spPr/>
      <dgm:t>
        <a:bodyPr/>
        <a:lstStyle/>
        <a:p>
          <a:endParaRPr lang="es-EC"/>
        </a:p>
      </dgm:t>
    </dgm:pt>
    <dgm:pt modelId="{823ABA97-D067-4074-BA31-D6EEF3475FA3}" type="pres">
      <dgm:prSet presAssocID="{5608E944-332B-4DCA-9555-838A8924F86B}" presName="bkgdShape" presStyleLbl="node1" presStyleIdx="2" presStyleCnt="4"/>
      <dgm:spPr/>
      <dgm:t>
        <a:bodyPr/>
        <a:lstStyle/>
        <a:p>
          <a:endParaRPr lang="es-EC"/>
        </a:p>
      </dgm:t>
    </dgm:pt>
    <dgm:pt modelId="{4A808935-236C-4421-BAD3-0883D2CF3C08}" type="pres">
      <dgm:prSet presAssocID="{5608E944-332B-4DCA-9555-838A8924F86B}" presName="nodeTx" presStyleLbl="node1" presStyleIdx="2" presStyleCnt="4">
        <dgm:presLayoutVars>
          <dgm:bulletEnabled val="1"/>
        </dgm:presLayoutVars>
      </dgm:prSet>
      <dgm:spPr/>
      <dgm:t>
        <a:bodyPr/>
        <a:lstStyle/>
        <a:p>
          <a:endParaRPr lang="es-EC"/>
        </a:p>
      </dgm:t>
    </dgm:pt>
    <dgm:pt modelId="{15483555-79C2-42B6-8AF0-9263E9A94C89}" type="pres">
      <dgm:prSet presAssocID="{5608E944-332B-4DCA-9555-838A8924F86B}" presName="invisiNode" presStyleLbl="node1" presStyleIdx="2" presStyleCnt="4"/>
      <dgm:spPr/>
      <dgm:t>
        <a:bodyPr/>
        <a:lstStyle/>
        <a:p>
          <a:endParaRPr lang="es-EC"/>
        </a:p>
      </dgm:t>
    </dgm:pt>
    <dgm:pt modelId="{617E2BBA-7D65-4A3A-AFBD-A85456B2EF30}" type="pres">
      <dgm:prSet presAssocID="{5608E944-332B-4DCA-9555-838A8924F86B}" presName="imagNode" presStyleLbl="fgImgPlace1" presStyleIdx="2" presStyleCnt="4"/>
      <dgm:spPr>
        <a:blipFill rotWithShape="1">
          <a:blip xmlns:r="http://schemas.openxmlformats.org/officeDocument/2006/relationships" r:embed="rId3"/>
          <a:stretch>
            <a:fillRect/>
          </a:stretch>
        </a:blipFill>
      </dgm:spPr>
      <dgm:t>
        <a:bodyPr/>
        <a:lstStyle/>
        <a:p>
          <a:endParaRPr lang="es-EC"/>
        </a:p>
      </dgm:t>
    </dgm:pt>
    <dgm:pt modelId="{581B00E3-70CA-4634-AC33-4E5C1825999B}" type="pres">
      <dgm:prSet presAssocID="{A5407417-3819-4E66-AA0A-F035C1DB3879}" presName="sibTrans" presStyleLbl="sibTrans2D1" presStyleIdx="0" presStyleCnt="0"/>
      <dgm:spPr/>
      <dgm:t>
        <a:bodyPr/>
        <a:lstStyle/>
        <a:p>
          <a:endParaRPr lang="es-EC"/>
        </a:p>
      </dgm:t>
    </dgm:pt>
    <dgm:pt modelId="{5FF911CA-0264-4E94-8916-81623C1D8E92}" type="pres">
      <dgm:prSet presAssocID="{6DC06D95-BA2A-4F77-875C-81D9FC90F23B}" presName="compNode" presStyleCnt="0"/>
      <dgm:spPr/>
      <dgm:t>
        <a:bodyPr/>
        <a:lstStyle/>
        <a:p>
          <a:endParaRPr lang="es-EC"/>
        </a:p>
      </dgm:t>
    </dgm:pt>
    <dgm:pt modelId="{6C4B930D-467B-4345-8FD7-DA9F3FC9C522}" type="pres">
      <dgm:prSet presAssocID="{6DC06D95-BA2A-4F77-875C-81D9FC90F23B}" presName="bkgdShape" presStyleLbl="node1" presStyleIdx="3" presStyleCnt="4"/>
      <dgm:spPr/>
      <dgm:t>
        <a:bodyPr/>
        <a:lstStyle/>
        <a:p>
          <a:endParaRPr lang="es-EC"/>
        </a:p>
      </dgm:t>
    </dgm:pt>
    <dgm:pt modelId="{AABD0257-923B-4736-BE38-7397B4231627}" type="pres">
      <dgm:prSet presAssocID="{6DC06D95-BA2A-4F77-875C-81D9FC90F23B}" presName="nodeTx" presStyleLbl="node1" presStyleIdx="3" presStyleCnt="4">
        <dgm:presLayoutVars>
          <dgm:bulletEnabled val="1"/>
        </dgm:presLayoutVars>
      </dgm:prSet>
      <dgm:spPr/>
      <dgm:t>
        <a:bodyPr/>
        <a:lstStyle/>
        <a:p>
          <a:endParaRPr lang="es-EC"/>
        </a:p>
      </dgm:t>
    </dgm:pt>
    <dgm:pt modelId="{A224D11B-994A-472C-8C7A-9D0FD59ACA36}" type="pres">
      <dgm:prSet presAssocID="{6DC06D95-BA2A-4F77-875C-81D9FC90F23B}" presName="invisiNode" presStyleLbl="node1" presStyleIdx="3" presStyleCnt="4"/>
      <dgm:spPr/>
      <dgm:t>
        <a:bodyPr/>
        <a:lstStyle/>
        <a:p>
          <a:endParaRPr lang="es-EC"/>
        </a:p>
      </dgm:t>
    </dgm:pt>
    <dgm:pt modelId="{D6F7415A-E8AB-4E63-AA4B-B9BA468E6274}" type="pres">
      <dgm:prSet presAssocID="{6DC06D95-BA2A-4F77-875C-81D9FC90F23B}" presName="imagNode" presStyleLbl="fgImgPlace1" presStyleIdx="3" presStyleCnt="4"/>
      <dgm:spPr>
        <a:blipFill rotWithShape="1">
          <a:blip xmlns:r="http://schemas.openxmlformats.org/officeDocument/2006/relationships" r:embed="rId4"/>
          <a:stretch>
            <a:fillRect/>
          </a:stretch>
        </a:blipFill>
      </dgm:spPr>
      <dgm:t>
        <a:bodyPr/>
        <a:lstStyle/>
        <a:p>
          <a:endParaRPr lang="es-EC"/>
        </a:p>
      </dgm:t>
    </dgm:pt>
  </dgm:ptLst>
  <dgm:cxnLst>
    <dgm:cxn modelId="{EC2AA907-7A69-4E5C-9F47-D1461692B369}" type="presOf" srcId="{6D77936C-AE29-4E0F-987E-9CB718BC8861}" destId="{CF313235-C08C-4C69-A1CA-025B3197120D}" srcOrd="0" destOrd="0" presId="urn:microsoft.com/office/officeart/2005/8/layout/hList7"/>
    <dgm:cxn modelId="{E9DD8BE2-E9E0-4787-BA77-818B0F8541FF}" type="presOf" srcId="{4BF66B92-3885-4AE3-A8DF-236B23822AA5}" destId="{2E6CCC42-89B8-4611-967B-CB93B03ED8E2}" srcOrd="1" destOrd="0" presId="urn:microsoft.com/office/officeart/2005/8/layout/hList7"/>
    <dgm:cxn modelId="{AB528AA5-2B91-408E-B8A8-F0BEB467130A}" srcId="{6DC06D95-BA2A-4F77-875C-81D9FC90F23B}" destId="{202BD334-1935-4D0E-B613-E201E86BE157}" srcOrd="0" destOrd="0" parTransId="{2DB1EF17-610F-4C0D-AC46-4A34B4C5BAB0}" sibTransId="{4B937DAA-DFB7-4443-B413-DD385D5C65D4}"/>
    <dgm:cxn modelId="{0286C3BE-58EA-4D4C-BC05-E12C523FC78C}" srcId="{5608E944-332B-4DCA-9555-838A8924F86B}" destId="{86FCD025-DE33-4CD0-B399-0890366E8085}" srcOrd="0" destOrd="0" parTransId="{691DE395-216C-429C-8E98-3D7D0F5871EF}" sibTransId="{C962D31B-8B8F-4C4D-942D-C72EEB24F50C}"/>
    <dgm:cxn modelId="{530C56BF-5F57-448B-865D-EAA8092E3D59}" type="presOf" srcId="{5608E944-332B-4DCA-9555-838A8924F86B}" destId="{823ABA97-D067-4074-BA31-D6EEF3475FA3}" srcOrd="0" destOrd="0" presId="urn:microsoft.com/office/officeart/2005/8/layout/hList7"/>
    <dgm:cxn modelId="{133ED30B-C186-4F7D-B843-79E4219D13B5}" type="presOf" srcId="{A8E65E46-AF89-42FA-B627-AC5320569C7B}" destId="{CF313235-C08C-4C69-A1CA-025B3197120D}" srcOrd="0" destOrd="1" presId="urn:microsoft.com/office/officeart/2005/8/layout/hList7"/>
    <dgm:cxn modelId="{B7C3DECF-1582-4B07-860C-3BBE15693CC0}" type="presOf" srcId="{A8E65E46-AF89-42FA-B627-AC5320569C7B}" destId="{BB000293-7AE5-4577-A3FD-538D7010AC5E}" srcOrd="1" destOrd="1" presId="urn:microsoft.com/office/officeart/2005/8/layout/hList7"/>
    <dgm:cxn modelId="{BB3C3341-B767-48B3-8BE4-83E8999C3013}" type="presOf" srcId="{B77D8712-7F03-411C-9CA8-A9142BCD3DB9}" destId="{F69A390A-2182-4163-89AA-389C9E4CD1E3}" srcOrd="0" destOrd="0" presId="urn:microsoft.com/office/officeart/2005/8/layout/hList7"/>
    <dgm:cxn modelId="{65FFA731-0B81-436D-BC0C-E4927BA0FAF5}" type="presOf" srcId="{A5407417-3819-4E66-AA0A-F035C1DB3879}" destId="{581B00E3-70CA-4634-AC33-4E5C1825999B}" srcOrd="0" destOrd="0" presId="urn:microsoft.com/office/officeart/2005/8/layout/hList7"/>
    <dgm:cxn modelId="{BF581E0E-FC98-41C9-B6DC-B4FD62887057}" type="presOf" srcId="{202BD334-1935-4D0E-B613-E201E86BE157}" destId="{AABD0257-923B-4736-BE38-7397B4231627}" srcOrd="1" destOrd="1" presId="urn:microsoft.com/office/officeart/2005/8/layout/hList7"/>
    <dgm:cxn modelId="{2A4185FA-1188-4F55-86D3-C01609CBBC0E}" type="presOf" srcId="{86FCD025-DE33-4CD0-B399-0890366E8085}" destId="{4A808935-236C-4421-BAD3-0883D2CF3C08}" srcOrd="1" destOrd="1" presId="urn:microsoft.com/office/officeart/2005/8/layout/hList7"/>
    <dgm:cxn modelId="{C527EA3C-4CA7-447D-B7A1-A98C5CE275E4}" type="presOf" srcId="{5608E944-332B-4DCA-9555-838A8924F86B}" destId="{4A808935-236C-4421-BAD3-0883D2CF3C08}" srcOrd="1" destOrd="0" presId="urn:microsoft.com/office/officeart/2005/8/layout/hList7"/>
    <dgm:cxn modelId="{CEBD0D00-F0B8-4857-B96B-BE00F1A00B4A}" srcId="{7A315A7D-0396-49FC-AB7B-9D5F75CF3503}" destId="{6DC06D95-BA2A-4F77-875C-81D9FC90F23B}" srcOrd="3" destOrd="0" parTransId="{0EE28C06-337D-4D41-B0CB-0DC0513E1E00}" sibTransId="{604A3FC0-1B01-4214-BCA3-40C6EE55FFE6}"/>
    <dgm:cxn modelId="{C1A921F5-2440-4B33-ACD9-C219A14F7F7B}" srcId="{6D77936C-AE29-4E0F-987E-9CB718BC8861}" destId="{A8E65E46-AF89-42FA-B627-AC5320569C7B}" srcOrd="0" destOrd="0" parTransId="{929EA6FF-8241-40D1-AA59-6611B6AEAFD3}" sibTransId="{3B2BEE7F-E897-436C-86CC-5B4AB190A876}"/>
    <dgm:cxn modelId="{319322AF-7EB5-4479-80FD-31521C2F0AB7}" type="presOf" srcId="{654F7532-B922-4658-90A9-340AB6D726E8}" destId="{8B541CB5-87F8-4FE5-A2F8-BBD40DCEF4C6}" srcOrd="0" destOrd="1" presId="urn:microsoft.com/office/officeart/2005/8/layout/hList7"/>
    <dgm:cxn modelId="{7A021D48-8ACC-4231-9FC3-0C34A705CFCC}" type="presOf" srcId="{6DC06D95-BA2A-4F77-875C-81D9FC90F23B}" destId="{6C4B930D-467B-4345-8FD7-DA9F3FC9C522}" srcOrd="0" destOrd="0" presId="urn:microsoft.com/office/officeart/2005/8/layout/hList7"/>
    <dgm:cxn modelId="{980F6873-0B8A-43E6-9736-E05E2F2300E5}" type="presOf" srcId="{6D77936C-AE29-4E0F-987E-9CB718BC8861}" destId="{BB000293-7AE5-4577-A3FD-538D7010AC5E}" srcOrd="1" destOrd="0" presId="urn:microsoft.com/office/officeart/2005/8/layout/hList7"/>
    <dgm:cxn modelId="{4E46F5F1-C546-4DF9-B384-D3776E867F1F}" srcId="{7A315A7D-0396-49FC-AB7B-9D5F75CF3503}" destId="{5608E944-332B-4DCA-9555-838A8924F86B}" srcOrd="2" destOrd="0" parTransId="{230EBA04-B4B3-48C2-855C-74618DFB0669}" sibTransId="{A5407417-3819-4E66-AA0A-F035C1DB3879}"/>
    <dgm:cxn modelId="{E1B7BC9D-6E4E-4974-BFA3-C1D9FE6F9900}" type="presOf" srcId="{654F7532-B922-4658-90A9-340AB6D726E8}" destId="{2E6CCC42-89B8-4611-967B-CB93B03ED8E2}" srcOrd="1" destOrd="1" presId="urn:microsoft.com/office/officeart/2005/8/layout/hList7"/>
    <dgm:cxn modelId="{65A7EAED-4F23-415C-9244-587D8E79C0FE}" type="presOf" srcId="{86FCD025-DE33-4CD0-B399-0890366E8085}" destId="{823ABA97-D067-4074-BA31-D6EEF3475FA3}" srcOrd="0" destOrd="1" presId="urn:microsoft.com/office/officeart/2005/8/layout/hList7"/>
    <dgm:cxn modelId="{60021DB6-48CF-49E5-95F6-264C9D97B082}" srcId="{7A315A7D-0396-49FC-AB7B-9D5F75CF3503}" destId="{6D77936C-AE29-4E0F-987E-9CB718BC8861}" srcOrd="1" destOrd="0" parTransId="{D8973A24-23C3-44B3-A6BF-9B398753E1CA}" sibTransId="{92D9884C-F2DE-4DB5-A828-92A38DB71390}"/>
    <dgm:cxn modelId="{CCEAAA99-E337-4346-B270-EA6FA31A526A}" type="presOf" srcId="{202BD334-1935-4D0E-B613-E201E86BE157}" destId="{6C4B930D-467B-4345-8FD7-DA9F3FC9C522}" srcOrd="0" destOrd="1" presId="urn:microsoft.com/office/officeart/2005/8/layout/hList7"/>
    <dgm:cxn modelId="{BD4EF18F-CFBB-459B-8EA5-8E47395C0BD7}" type="presOf" srcId="{4BF66B92-3885-4AE3-A8DF-236B23822AA5}" destId="{8B541CB5-87F8-4FE5-A2F8-BBD40DCEF4C6}" srcOrd="0" destOrd="0" presId="urn:microsoft.com/office/officeart/2005/8/layout/hList7"/>
    <dgm:cxn modelId="{9ED03BDA-B36B-426D-B770-E1880820EFFB}" srcId="{4BF66B92-3885-4AE3-A8DF-236B23822AA5}" destId="{654F7532-B922-4658-90A9-340AB6D726E8}" srcOrd="0" destOrd="0" parTransId="{549B8FB8-62D3-4946-81C3-1119C68F877B}" sibTransId="{CD86E5C2-BF90-4CF6-907B-139D66B5F21C}"/>
    <dgm:cxn modelId="{348CBDD1-F15A-4836-9932-92B1000338E4}" srcId="{7A315A7D-0396-49FC-AB7B-9D5F75CF3503}" destId="{4BF66B92-3885-4AE3-A8DF-236B23822AA5}" srcOrd="0" destOrd="0" parTransId="{91DB1A12-8DC5-4838-830E-715865224571}" sibTransId="{B77D8712-7F03-411C-9CA8-A9142BCD3DB9}"/>
    <dgm:cxn modelId="{179D67D8-DF78-471E-8DA2-931B0007803D}" type="presOf" srcId="{6DC06D95-BA2A-4F77-875C-81D9FC90F23B}" destId="{AABD0257-923B-4736-BE38-7397B4231627}" srcOrd="1" destOrd="0" presId="urn:microsoft.com/office/officeart/2005/8/layout/hList7"/>
    <dgm:cxn modelId="{8633845B-A3A1-41C3-9E83-D89BCE0E6EAB}" type="presOf" srcId="{92D9884C-F2DE-4DB5-A828-92A38DB71390}" destId="{9189B623-77C4-4F1C-BD04-6CBBB970717F}" srcOrd="0" destOrd="0" presId="urn:microsoft.com/office/officeart/2005/8/layout/hList7"/>
    <dgm:cxn modelId="{677B23AC-20B4-43C7-A97C-874461B53768}" type="presOf" srcId="{7A315A7D-0396-49FC-AB7B-9D5F75CF3503}" destId="{93514090-0AD2-4915-80E8-0C8CF7AF0B38}" srcOrd="0" destOrd="0" presId="urn:microsoft.com/office/officeart/2005/8/layout/hList7"/>
    <dgm:cxn modelId="{17B89FFD-41D8-4470-B5D3-C077468FDA6D}" type="presParOf" srcId="{93514090-0AD2-4915-80E8-0C8CF7AF0B38}" destId="{5D002AE3-22D3-4F9F-BD82-6124EC608105}" srcOrd="0" destOrd="0" presId="urn:microsoft.com/office/officeart/2005/8/layout/hList7"/>
    <dgm:cxn modelId="{EE45DD5F-5B02-4E66-BC8D-FDEF41F33267}" type="presParOf" srcId="{93514090-0AD2-4915-80E8-0C8CF7AF0B38}" destId="{2AD3F821-1798-43DE-92EC-AE1DC67D3D50}" srcOrd="1" destOrd="0" presId="urn:microsoft.com/office/officeart/2005/8/layout/hList7"/>
    <dgm:cxn modelId="{19E60CC8-1DF3-49D3-A67A-7DC83B535191}" type="presParOf" srcId="{2AD3F821-1798-43DE-92EC-AE1DC67D3D50}" destId="{1842F5B2-0FE8-4AB0-B5B1-EAEEBD7BED17}" srcOrd="0" destOrd="0" presId="urn:microsoft.com/office/officeart/2005/8/layout/hList7"/>
    <dgm:cxn modelId="{58DE9C3B-3A64-482E-8B22-7487001277D8}" type="presParOf" srcId="{1842F5B2-0FE8-4AB0-B5B1-EAEEBD7BED17}" destId="{8B541CB5-87F8-4FE5-A2F8-BBD40DCEF4C6}" srcOrd="0" destOrd="0" presId="urn:microsoft.com/office/officeart/2005/8/layout/hList7"/>
    <dgm:cxn modelId="{642286DA-1D53-4174-8AA3-0203D69BF684}" type="presParOf" srcId="{1842F5B2-0FE8-4AB0-B5B1-EAEEBD7BED17}" destId="{2E6CCC42-89B8-4611-967B-CB93B03ED8E2}" srcOrd="1" destOrd="0" presId="urn:microsoft.com/office/officeart/2005/8/layout/hList7"/>
    <dgm:cxn modelId="{4251308A-BC2B-4D26-BC64-8A6C22EDC4D1}" type="presParOf" srcId="{1842F5B2-0FE8-4AB0-B5B1-EAEEBD7BED17}" destId="{6B10E791-F300-445D-8700-F64BFF864B02}" srcOrd="2" destOrd="0" presId="urn:microsoft.com/office/officeart/2005/8/layout/hList7"/>
    <dgm:cxn modelId="{682B20DC-E7A3-4DBC-9337-44F9D6C87870}" type="presParOf" srcId="{1842F5B2-0FE8-4AB0-B5B1-EAEEBD7BED17}" destId="{FAEE8DC8-A1E3-49B2-B61D-6AFFD5720F7C}" srcOrd="3" destOrd="0" presId="urn:microsoft.com/office/officeart/2005/8/layout/hList7"/>
    <dgm:cxn modelId="{070742ED-AA5C-45B2-ABE3-1B5A9F23BF7E}" type="presParOf" srcId="{2AD3F821-1798-43DE-92EC-AE1DC67D3D50}" destId="{F69A390A-2182-4163-89AA-389C9E4CD1E3}" srcOrd="1" destOrd="0" presId="urn:microsoft.com/office/officeart/2005/8/layout/hList7"/>
    <dgm:cxn modelId="{C4C0A3E7-4946-4BB5-98BE-3FE37CE96B35}" type="presParOf" srcId="{2AD3F821-1798-43DE-92EC-AE1DC67D3D50}" destId="{CE8C6A6D-1883-4EC3-93C7-D90B2B4CD8FF}" srcOrd="2" destOrd="0" presId="urn:microsoft.com/office/officeart/2005/8/layout/hList7"/>
    <dgm:cxn modelId="{D35D92A2-6496-4861-A024-B0AB7285A13F}" type="presParOf" srcId="{CE8C6A6D-1883-4EC3-93C7-D90B2B4CD8FF}" destId="{CF313235-C08C-4C69-A1CA-025B3197120D}" srcOrd="0" destOrd="0" presId="urn:microsoft.com/office/officeart/2005/8/layout/hList7"/>
    <dgm:cxn modelId="{A81D0CA8-8040-4615-AA9E-71C320F49F30}" type="presParOf" srcId="{CE8C6A6D-1883-4EC3-93C7-D90B2B4CD8FF}" destId="{BB000293-7AE5-4577-A3FD-538D7010AC5E}" srcOrd="1" destOrd="0" presId="urn:microsoft.com/office/officeart/2005/8/layout/hList7"/>
    <dgm:cxn modelId="{E5A526BC-3212-4068-AB45-BA5C5AA9A175}" type="presParOf" srcId="{CE8C6A6D-1883-4EC3-93C7-D90B2B4CD8FF}" destId="{6AD112FA-5FBE-4624-8A9C-84B99A4D4003}" srcOrd="2" destOrd="0" presId="urn:microsoft.com/office/officeart/2005/8/layout/hList7"/>
    <dgm:cxn modelId="{B1FC36E2-0C5A-4F39-B5AC-DFD7E108CC04}" type="presParOf" srcId="{CE8C6A6D-1883-4EC3-93C7-D90B2B4CD8FF}" destId="{58550CD3-71AC-44C5-B5A3-30245EBA6334}" srcOrd="3" destOrd="0" presId="urn:microsoft.com/office/officeart/2005/8/layout/hList7"/>
    <dgm:cxn modelId="{DBFB262C-DBDE-4EC0-ACBE-F1FBEA814814}" type="presParOf" srcId="{2AD3F821-1798-43DE-92EC-AE1DC67D3D50}" destId="{9189B623-77C4-4F1C-BD04-6CBBB970717F}" srcOrd="3" destOrd="0" presId="urn:microsoft.com/office/officeart/2005/8/layout/hList7"/>
    <dgm:cxn modelId="{24FA7B00-4D93-4CD0-9C9A-36E1534E7E5C}" type="presParOf" srcId="{2AD3F821-1798-43DE-92EC-AE1DC67D3D50}" destId="{74E865C2-C151-4FF8-8DF9-4024A60AFE3B}" srcOrd="4" destOrd="0" presId="urn:microsoft.com/office/officeart/2005/8/layout/hList7"/>
    <dgm:cxn modelId="{AE8D9AFC-B229-4150-BB85-4542BCA53903}" type="presParOf" srcId="{74E865C2-C151-4FF8-8DF9-4024A60AFE3B}" destId="{823ABA97-D067-4074-BA31-D6EEF3475FA3}" srcOrd="0" destOrd="0" presId="urn:microsoft.com/office/officeart/2005/8/layout/hList7"/>
    <dgm:cxn modelId="{8699B973-86FA-4896-A4A0-CE04B15132D7}" type="presParOf" srcId="{74E865C2-C151-4FF8-8DF9-4024A60AFE3B}" destId="{4A808935-236C-4421-BAD3-0883D2CF3C08}" srcOrd="1" destOrd="0" presId="urn:microsoft.com/office/officeart/2005/8/layout/hList7"/>
    <dgm:cxn modelId="{756C44F9-EBFD-464D-9C88-F14AF4BD0E8E}" type="presParOf" srcId="{74E865C2-C151-4FF8-8DF9-4024A60AFE3B}" destId="{15483555-79C2-42B6-8AF0-9263E9A94C89}" srcOrd="2" destOrd="0" presId="urn:microsoft.com/office/officeart/2005/8/layout/hList7"/>
    <dgm:cxn modelId="{D16D71C7-DAAE-4B55-A489-9B7A1FF67B2E}" type="presParOf" srcId="{74E865C2-C151-4FF8-8DF9-4024A60AFE3B}" destId="{617E2BBA-7D65-4A3A-AFBD-A85456B2EF30}" srcOrd="3" destOrd="0" presId="urn:microsoft.com/office/officeart/2005/8/layout/hList7"/>
    <dgm:cxn modelId="{8BBA1A67-7D7F-4B7A-8B9B-2471E77E4C08}" type="presParOf" srcId="{2AD3F821-1798-43DE-92EC-AE1DC67D3D50}" destId="{581B00E3-70CA-4634-AC33-4E5C1825999B}" srcOrd="5" destOrd="0" presId="urn:microsoft.com/office/officeart/2005/8/layout/hList7"/>
    <dgm:cxn modelId="{E1D918BD-04A2-41E2-9304-88B00959C6D0}" type="presParOf" srcId="{2AD3F821-1798-43DE-92EC-AE1DC67D3D50}" destId="{5FF911CA-0264-4E94-8916-81623C1D8E92}" srcOrd="6" destOrd="0" presId="urn:microsoft.com/office/officeart/2005/8/layout/hList7"/>
    <dgm:cxn modelId="{90D8AE24-06DD-4A29-88AC-28B5D8E1AD0B}" type="presParOf" srcId="{5FF911CA-0264-4E94-8916-81623C1D8E92}" destId="{6C4B930D-467B-4345-8FD7-DA9F3FC9C522}" srcOrd="0" destOrd="0" presId="urn:microsoft.com/office/officeart/2005/8/layout/hList7"/>
    <dgm:cxn modelId="{23DF201D-B255-4044-9C7E-B64C39C2A0A0}" type="presParOf" srcId="{5FF911CA-0264-4E94-8916-81623C1D8E92}" destId="{AABD0257-923B-4736-BE38-7397B4231627}" srcOrd="1" destOrd="0" presId="urn:microsoft.com/office/officeart/2005/8/layout/hList7"/>
    <dgm:cxn modelId="{AE1EEEB4-E99B-4E7E-9957-61B6C8A57DFC}" type="presParOf" srcId="{5FF911CA-0264-4E94-8916-81623C1D8E92}" destId="{A224D11B-994A-472C-8C7A-9D0FD59ACA36}" srcOrd="2" destOrd="0" presId="urn:microsoft.com/office/officeart/2005/8/layout/hList7"/>
    <dgm:cxn modelId="{A088FCA0-B036-4467-86D3-206CFCFB8623}" type="presParOf" srcId="{5FF911CA-0264-4E94-8916-81623C1D8E92}" destId="{D6F7415A-E8AB-4E63-AA4B-B9BA468E6274}"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499167-E29F-4DD4-A963-F88BAF20BDF8}" type="doc">
      <dgm:prSet loTypeId="urn:microsoft.com/office/officeart/2005/8/layout/cycle7" loCatId="cycle" qsTypeId="urn:microsoft.com/office/officeart/2005/8/quickstyle/3d3" qsCatId="3D" csTypeId="urn:microsoft.com/office/officeart/2005/8/colors/accent2_2" csCatId="accent2" phldr="1"/>
      <dgm:spPr/>
      <dgm:t>
        <a:bodyPr/>
        <a:lstStyle/>
        <a:p>
          <a:endParaRPr lang="es-EC"/>
        </a:p>
      </dgm:t>
    </dgm:pt>
    <dgm:pt modelId="{38D6A595-600B-4C97-93C7-0DA81FC981A4}">
      <dgm:prSet phldrT="[Text]" custT="1"/>
      <dgm:spPr/>
      <dgm:t>
        <a:bodyPr/>
        <a:lstStyle/>
        <a:p>
          <a:r>
            <a:rPr lang="es-EC" sz="900" dirty="0" smtClean="0"/>
            <a:t>1953 creación del Small Business </a:t>
          </a:r>
          <a:r>
            <a:rPr lang="es-EC" sz="900" dirty="0" err="1" smtClean="0"/>
            <a:t>Administration</a:t>
          </a:r>
          <a:endParaRPr lang="es-EC" sz="900" dirty="0"/>
        </a:p>
      </dgm:t>
    </dgm:pt>
    <dgm:pt modelId="{3902AFC1-C397-419B-BB0E-E8F9BAF03B55}" type="parTrans" cxnId="{01A3752F-C319-4B94-BA77-A72B98D2B89E}">
      <dgm:prSet/>
      <dgm:spPr/>
      <dgm:t>
        <a:bodyPr/>
        <a:lstStyle/>
        <a:p>
          <a:endParaRPr lang="es-EC" sz="900"/>
        </a:p>
      </dgm:t>
    </dgm:pt>
    <dgm:pt modelId="{4BF2AB12-3A46-4149-9038-3F7771F03CFD}" type="sibTrans" cxnId="{01A3752F-C319-4B94-BA77-A72B98D2B89E}">
      <dgm:prSet custT="1"/>
      <dgm:spPr/>
      <dgm:t>
        <a:bodyPr/>
        <a:lstStyle/>
        <a:p>
          <a:endParaRPr lang="es-EC" sz="900"/>
        </a:p>
      </dgm:t>
    </dgm:pt>
    <dgm:pt modelId="{0F974E5D-7177-4CD4-BABE-0660E189429D}">
      <dgm:prSet phldrT="[Text]" custT="1"/>
      <dgm:spPr/>
      <dgm:t>
        <a:bodyPr/>
        <a:lstStyle/>
        <a:p>
          <a:r>
            <a:rPr lang="es-EC" sz="900" dirty="0" smtClean="0"/>
            <a:t>1982 aprobación de la ley de Desarrollo e Innovación</a:t>
          </a:r>
          <a:endParaRPr lang="es-EC" sz="900" dirty="0"/>
        </a:p>
      </dgm:t>
    </dgm:pt>
    <dgm:pt modelId="{F7FF4695-C16B-40E5-BB30-AA4D10047785}" type="parTrans" cxnId="{D12C3FE3-A8F1-4A70-A6B9-9CE29499E9AA}">
      <dgm:prSet/>
      <dgm:spPr/>
      <dgm:t>
        <a:bodyPr/>
        <a:lstStyle/>
        <a:p>
          <a:endParaRPr lang="es-EC" sz="900"/>
        </a:p>
      </dgm:t>
    </dgm:pt>
    <dgm:pt modelId="{B2736DDE-0276-473B-941F-970B40DE95E3}" type="sibTrans" cxnId="{D12C3FE3-A8F1-4A70-A6B9-9CE29499E9AA}">
      <dgm:prSet custT="1"/>
      <dgm:spPr/>
      <dgm:t>
        <a:bodyPr/>
        <a:lstStyle/>
        <a:p>
          <a:endParaRPr lang="es-EC" sz="900"/>
        </a:p>
      </dgm:t>
    </dgm:pt>
    <dgm:pt modelId="{715AEBCB-898C-40CE-AF75-48D719C7C279}">
      <dgm:prSet phldrT="[Text]" custT="1"/>
      <dgm:spPr/>
      <dgm:t>
        <a:bodyPr/>
        <a:lstStyle/>
        <a:p>
          <a:r>
            <a:rPr lang="es-EC" sz="900" dirty="0" smtClean="0"/>
            <a:t>1993 negocios con sus países vecinos (Canadá y México)</a:t>
          </a:r>
          <a:endParaRPr lang="es-EC" sz="900" dirty="0"/>
        </a:p>
      </dgm:t>
    </dgm:pt>
    <dgm:pt modelId="{D68D73B8-780C-4C10-8F57-EBD7878B6E57}" type="parTrans" cxnId="{2F193E51-4A34-458A-BF77-EC283A7ABD32}">
      <dgm:prSet/>
      <dgm:spPr/>
      <dgm:t>
        <a:bodyPr/>
        <a:lstStyle/>
        <a:p>
          <a:endParaRPr lang="es-EC" sz="900"/>
        </a:p>
      </dgm:t>
    </dgm:pt>
    <dgm:pt modelId="{91C78150-7B04-4D28-820F-14A723B655D9}" type="sibTrans" cxnId="{2F193E51-4A34-458A-BF77-EC283A7ABD32}">
      <dgm:prSet custT="1"/>
      <dgm:spPr/>
      <dgm:t>
        <a:bodyPr/>
        <a:lstStyle/>
        <a:p>
          <a:endParaRPr lang="es-EC" sz="900"/>
        </a:p>
      </dgm:t>
    </dgm:pt>
    <dgm:pt modelId="{F6291900-B639-4FEF-B66D-B96A06679D0A}">
      <dgm:prSet phldrT="[Text]" custT="1"/>
      <dgm:spPr/>
      <dgm:t>
        <a:bodyPr/>
        <a:lstStyle/>
        <a:p>
          <a:r>
            <a:rPr lang="es-EC" sz="900" dirty="0" smtClean="0"/>
            <a:t>1996 comercialización y el  TLC</a:t>
          </a:r>
          <a:endParaRPr lang="es-EC" sz="900" dirty="0"/>
        </a:p>
      </dgm:t>
    </dgm:pt>
    <dgm:pt modelId="{0CE11ECA-8CEE-42BB-AA15-B20D3E74991E}" type="parTrans" cxnId="{13397299-4768-48CF-A03B-5D753F79F360}">
      <dgm:prSet/>
      <dgm:spPr/>
      <dgm:t>
        <a:bodyPr/>
        <a:lstStyle/>
        <a:p>
          <a:endParaRPr lang="es-EC" sz="900"/>
        </a:p>
      </dgm:t>
    </dgm:pt>
    <dgm:pt modelId="{BE14743C-BE62-44DB-A6E4-16E29A2AAD3D}" type="sibTrans" cxnId="{13397299-4768-48CF-A03B-5D753F79F360}">
      <dgm:prSet custT="1"/>
      <dgm:spPr/>
      <dgm:t>
        <a:bodyPr/>
        <a:lstStyle/>
        <a:p>
          <a:endParaRPr lang="es-EC" sz="900"/>
        </a:p>
      </dgm:t>
    </dgm:pt>
    <dgm:pt modelId="{80D35571-F976-4056-AFDE-E5AF0C92B59E}" type="pres">
      <dgm:prSet presAssocID="{82499167-E29F-4DD4-A963-F88BAF20BDF8}" presName="Name0" presStyleCnt="0">
        <dgm:presLayoutVars>
          <dgm:dir/>
          <dgm:resizeHandles val="exact"/>
        </dgm:presLayoutVars>
      </dgm:prSet>
      <dgm:spPr/>
      <dgm:t>
        <a:bodyPr/>
        <a:lstStyle/>
        <a:p>
          <a:endParaRPr lang="es-EC"/>
        </a:p>
      </dgm:t>
    </dgm:pt>
    <dgm:pt modelId="{2D0BBAFB-C740-4B08-BC37-E94D627D8560}" type="pres">
      <dgm:prSet presAssocID="{38D6A595-600B-4C97-93C7-0DA81FC981A4}" presName="node" presStyleLbl="node1" presStyleIdx="0" presStyleCnt="4" custScaleX="134585">
        <dgm:presLayoutVars>
          <dgm:bulletEnabled val="1"/>
        </dgm:presLayoutVars>
      </dgm:prSet>
      <dgm:spPr/>
      <dgm:t>
        <a:bodyPr/>
        <a:lstStyle/>
        <a:p>
          <a:endParaRPr lang="es-EC"/>
        </a:p>
      </dgm:t>
    </dgm:pt>
    <dgm:pt modelId="{3C869BF0-2EB1-46FB-8AAC-0284DCD5FBD7}" type="pres">
      <dgm:prSet presAssocID="{4BF2AB12-3A46-4149-9038-3F7771F03CFD}" presName="sibTrans" presStyleLbl="sibTrans2D1" presStyleIdx="0" presStyleCnt="4"/>
      <dgm:spPr/>
      <dgm:t>
        <a:bodyPr/>
        <a:lstStyle/>
        <a:p>
          <a:endParaRPr lang="es-EC"/>
        </a:p>
      </dgm:t>
    </dgm:pt>
    <dgm:pt modelId="{754438D1-A53C-4B1A-AB9B-C3E867991D2D}" type="pres">
      <dgm:prSet presAssocID="{4BF2AB12-3A46-4149-9038-3F7771F03CFD}" presName="connectorText" presStyleLbl="sibTrans2D1" presStyleIdx="0" presStyleCnt="4"/>
      <dgm:spPr/>
      <dgm:t>
        <a:bodyPr/>
        <a:lstStyle/>
        <a:p>
          <a:endParaRPr lang="es-EC"/>
        </a:p>
      </dgm:t>
    </dgm:pt>
    <dgm:pt modelId="{A2242689-2F88-4F04-BEBA-E1FEA91BF499}" type="pres">
      <dgm:prSet presAssocID="{0F974E5D-7177-4CD4-BABE-0660E189429D}" presName="node" presStyleLbl="node1" presStyleIdx="1" presStyleCnt="4" custScaleX="144864">
        <dgm:presLayoutVars>
          <dgm:bulletEnabled val="1"/>
        </dgm:presLayoutVars>
      </dgm:prSet>
      <dgm:spPr/>
      <dgm:t>
        <a:bodyPr/>
        <a:lstStyle/>
        <a:p>
          <a:endParaRPr lang="es-EC"/>
        </a:p>
      </dgm:t>
    </dgm:pt>
    <dgm:pt modelId="{A91308C2-3595-46B9-AC6E-FA0F7AC45E8E}" type="pres">
      <dgm:prSet presAssocID="{B2736DDE-0276-473B-941F-970B40DE95E3}" presName="sibTrans" presStyleLbl="sibTrans2D1" presStyleIdx="1" presStyleCnt="4"/>
      <dgm:spPr/>
      <dgm:t>
        <a:bodyPr/>
        <a:lstStyle/>
        <a:p>
          <a:endParaRPr lang="es-EC"/>
        </a:p>
      </dgm:t>
    </dgm:pt>
    <dgm:pt modelId="{B45D63F3-1426-4F60-9D22-80236C813A10}" type="pres">
      <dgm:prSet presAssocID="{B2736DDE-0276-473B-941F-970B40DE95E3}" presName="connectorText" presStyleLbl="sibTrans2D1" presStyleIdx="1" presStyleCnt="4"/>
      <dgm:spPr/>
      <dgm:t>
        <a:bodyPr/>
        <a:lstStyle/>
        <a:p>
          <a:endParaRPr lang="es-EC"/>
        </a:p>
      </dgm:t>
    </dgm:pt>
    <dgm:pt modelId="{4B93C28F-7D11-409B-B7FF-09B6EA8D3B65}" type="pres">
      <dgm:prSet presAssocID="{715AEBCB-898C-40CE-AF75-48D719C7C279}" presName="node" presStyleLbl="node1" presStyleIdx="2" presStyleCnt="4" custScaleX="134585">
        <dgm:presLayoutVars>
          <dgm:bulletEnabled val="1"/>
        </dgm:presLayoutVars>
      </dgm:prSet>
      <dgm:spPr/>
      <dgm:t>
        <a:bodyPr/>
        <a:lstStyle/>
        <a:p>
          <a:endParaRPr lang="es-EC"/>
        </a:p>
      </dgm:t>
    </dgm:pt>
    <dgm:pt modelId="{E05EDBD1-F646-4DAC-9836-C08E5F25CCDA}" type="pres">
      <dgm:prSet presAssocID="{91C78150-7B04-4D28-820F-14A723B655D9}" presName="sibTrans" presStyleLbl="sibTrans2D1" presStyleIdx="2" presStyleCnt="4"/>
      <dgm:spPr/>
      <dgm:t>
        <a:bodyPr/>
        <a:lstStyle/>
        <a:p>
          <a:endParaRPr lang="es-EC"/>
        </a:p>
      </dgm:t>
    </dgm:pt>
    <dgm:pt modelId="{60F112D5-B006-4716-84AE-792B8DA0944D}" type="pres">
      <dgm:prSet presAssocID="{91C78150-7B04-4D28-820F-14A723B655D9}" presName="connectorText" presStyleLbl="sibTrans2D1" presStyleIdx="2" presStyleCnt="4"/>
      <dgm:spPr/>
      <dgm:t>
        <a:bodyPr/>
        <a:lstStyle/>
        <a:p>
          <a:endParaRPr lang="es-EC"/>
        </a:p>
      </dgm:t>
    </dgm:pt>
    <dgm:pt modelId="{2B9F52CD-E845-4DFA-8509-B23A46AF7420}" type="pres">
      <dgm:prSet presAssocID="{F6291900-B639-4FEF-B66D-B96A06679D0A}" presName="node" presStyleLbl="node1" presStyleIdx="3" presStyleCnt="4" custScaleX="130369">
        <dgm:presLayoutVars>
          <dgm:bulletEnabled val="1"/>
        </dgm:presLayoutVars>
      </dgm:prSet>
      <dgm:spPr/>
      <dgm:t>
        <a:bodyPr/>
        <a:lstStyle/>
        <a:p>
          <a:endParaRPr lang="es-EC"/>
        </a:p>
      </dgm:t>
    </dgm:pt>
    <dgm:pt modelId="{E5F8AA32-E6E2-417F-AF5E-19D559110802}" type="pres">
      <dgm:prSet presAssocID="{BE14743C-BE62-44DB-A6E4-16E29A2AAD3D}" presName="sibTrans" presStyleLbl="sibTrans2D1" presStyleIdx="3" presStyleCnt="4"/>
      <dgm:spPr/>
      <dgm:t>
        <a:bodyPr/>
        <a:lstStyle/>
        <a:p>
          <a:endParaRPr lang="es-EC"/>
        </a:p>
      </dgm:t>
    </dgm:pt>
    <dgm:pt modelId="{B39A3027-83F7-4DFD-999A-9A9E0353DAE7}" type="pres">
      <dgm:prSet presAssocID="{BE14743C-BE62-44DB-A6E4-16E29A2AAD3D}" presName="connectorText" presStyleLbl="sibTrans2D1" presStyleIdx="3" presStyleCnt="4"/>
      <dgm:spPr/>
      <dgm:t>
        <a:bodyPr/>
        <a:lstStyle/>
        <a:p>
          <a:endParaRPr lang="es-EC"/>
        </a:p>
      </dgm:t>
    </dgm:pt>
  </dgm:ptLst>
  <dgm:cxnLst>
    <dgm:cxn modelId="{13397299-4768-48CF-A03B-5D753F79F360}" srcId="{82499167-E29F-4DD4-A963-F88BAF20BDF8}" destId="{F6291900-B639-4FEF-B66D-B96A06679D0A}" srcOrd="3" destOrd="0" parTransId="{0CE11ECA-8CEE-42BB-AA15-B20D3E74991E}" sibTransId="{BE14743C-BE62-44DB-A6E4-16E29A2AAD3D}"/>
    <dgm:cxn modelId="{C8899DA5-45A0-49AC-A77D-49BE2AADC750}" type="presOf" srcId="{715AEBCB-898C-40CE-AF75-48D719C7C279}" destId="{4B93C28F-7D11-409B-B7FF-09B6EA8D3B65}" srcOrd="0" destOrd="0" presId="urn:microsoft.com/office/officeart/2005/8/layout/cycle7"/>
    <dgm:cxn modelId="{A0494462-025C-47EF-B9B3-260CBD30DC70}" type="presOf" srcId="{B2736DDE-0276-473B-941F-970B40DE95E3}" destId="{A91308C2-3595-46B9-AC6E-FA0F7AC45E8E}" srcOrd="0" destOrd="0" presId="urn:microsoft.com/office/officeart/2005/8/layout/cycle7"/>
    <dgm:cxn modelId="{C683A1B9-7F6E-4B0B-9AD8-ED0CD6514904}" type="presOf" srcId="{BE14743C-BE62-44DB-A6E4-16E29A2AAD3D}" destId="{B39A3027-83F7-4DFD-999A-9A9E0353DAE7}" srcOrd="1" destOrd="0" presId="urn:microsoft.com/office/officeart/2005/8/layout/cycle7"/>
    <dgm:cxn modelId="{0623B871-ADCA-4309-BCCA-89B33BE9C85F}" type="presOf" srcId="{38D6A595-600B-4C97-93C7-0DA81FC981A4}" destId="{2D0BBAFB-C740-4B08-BC37-E94D627D8560}" srcOrd="0" destOrd="0" presId="urn:microsoft.com/office/officeart/2005/8/layout/cycle7"/>
    <dgm:cxn modelId="{E93E03AD-7932-4C0F-BA15-3D353671767C}" type="presOf" srcId="{91C78150-7B04-4D28-820F-14A723B655D9}" destId="{E05EDBD1-F646-4DAC-9836-C08E5F25CCDA}" srcOrd="0" destOrd="0" presId="urn:microsoft.com/office/officeart/2005/8/layout/cycle7"/>
    <dgm:cxn modelId="{C482DA27-3C3B-4C8D-A9C7-0562952C0B2B}" type="presOf" srcId="{F6291900-B639-4FEF-B66D-B96A06679D0A}" destId="{2B9F52CD-E845-4DFA-8509-B23A46AF7420}" srcOrd="0" destOrd="0" presId="urn:microsoft.com/office/officeart/2005/8/layout/cycle7"/>
    <dgm:cxn modelId="{5619F1E3-1DE4-4B7E-A36E-7BBC0EC150B6}" type="presOf" srcId="{4BF2AB12-3A46-4149-9038-3F7771F03CFD}" destId="{754438D1-A53C-4B1A-AB9B-C3E867991D2D}" srcOrd="1" destOrd="0" presId="urn:microsoft.com/office/officeart/2005/8/layout/cycle7"/>
    <dgm:cxn modelId="{DFB0E22D-035D-4D05-B954-ADFB116E8BC9}" type="presOf" srcId="{82499167-E29F-4DD4-A963-F88BAF20BDF8}" destId="{80D35571-F976-4056-AFDE-E5AF0C92B59E}" srcOrd="0" destOrd="0" presId="urn:microsoft.com/office/officeart/2005/8/layout/cycle7"/>
    <dgm:cxn modelId="{291DBEDF-B369-47B4-A0C8-C4E3CA1D33EE}" type="presOf" srcId="{0F974E5D-7177-4CD4-BABE-0660E189429D}" destId="{A2242689-2F88-4F04-BEBA-E1FEA91BF499}" srcOrd="0" destOrd="0" presId="urn:microsoft.com/office/officeart/2005/8/layout/cycle7"/>
    <dgm:cxn modelId="{D5E1E0C4-B1BC-4166-9CCB-592FA464FE9C}" type="presOf" srcId="{B2736DDE-0276-473B-941F-970B40DE95E3}" destId="{B45D63F3-1426-4F60-9D22-80236C813A10}" srcOrd="1" destOrd="0" presId="urn:microsoft.com/office/officeart/2005/8/layout/cycle7"/>
    <dgm:cxn modelId="{A5292834-CCB8-4D73-B6E6-CF0DB89E04D0}" type="presOf" srcId="{91C78150-7B04-4D28-820F-14A723B655D9}" destId="{60F112D5-B006-4716-84AE-792B8DA0944D}" srcOrd="1" destOrd="0" presId="urn:microsoft.com/office/officeart/2005/8/layout/cycle7"/>
    <dgm:cxn modelId="{D12C3FE3-A8F1-4A70-A6B9-9CE29499E9AA}" srcId="{82499167-E29F-4DD4-A963-F88BAF20BDF8}" destId="{0F974E5D-7177-4CD4-BABE-0660E189429D}" srcOrd="1" destOrd="0" parTransId="{F7FF4695-C16B-40E5-BB30-AA4D10047785}" sibTransId="{B2736DDE-0276-473B-941F-970B40DE95E3}"/>
    <dgm:cxn modelId="{2F193E51-4A34-458A-BF77-EC283A7ABD32}" srcId="{82499167-E29F-4DD4-A963-F88BAF20BDF8}" destId="{715AEBCB-898C-40CE-AF75-48D719C7C279}" srcOrd="2" destOrd="0" parTransId="{D68D73B8-780C-4C10-8F57-EBD7878B6E57}" sibTransId="{91C78150-7B04-4D28-820F-14A723B655D9}"/>
    <dgm:cxn modelId="{01A3752F-C319-4B94-BA77-A72B98D2B89E}" srcId="{82499167-E29F-4DD4-A963-F88BAF20BDF8}" destId="{38D6A595-600B-4C97-93C7-0DA81FC981A4}" srcOrd="0" destOrd="0" parTransId="{3902AFC1-C397-419B-BB0E-E8F9BAF03B55}" sibTransId="{4BF2AB12-3A46-4149-9038-3F7771F03CFD}"/>
    <dgm:cxn modelId="{1C79F731-D36F-4DCE-B28A-15BFB861EA62}" type="presOf" srcId="{4BF2AB12-3A46-4149-9038-3F7771F03CFD}" destId="{3C869BF0-2EB1-46FB-8AAC-0284DCD5FBD7}" srcOrd="0" destOrd="0" presId="urn:microsoft.com/office/officeart/2005/8/layout/cycle7"/>
    <dgm:cxn modelId="{4EE0B077-4753-480B-96C1-011E9BE92EF7}" type="presOf" srcId="{BE14743C-BE62-44DB-A6E4-16E29A2AAD3D}" destId="{E5F8AA32-E6E2-417F-AF5E-19D559110802}" srcOrd="0" destOrd="0" presId="urn:microsoft.com/office/officeart/2005/8/layout/cycle7"/>
    <dgm:cxn modelId="{0B145970-5AEB-400C-81CB-C26EE9D5B142}" type="presParOf" srcId="{80D35571-F976-4056-AFDE-E5AF0C92B59E}" destId="{2D0BBAFB-C740-4B08-BC37-E94D627D8560}" srcOrd="0" destOrd="0" presId="urn:microsoft.com/office/officeart/2005/8/layout/cycle7"/>
    <dgm:cxn modelId="{D96ECFA4-ADFC-43A6-B8FF-C7047A340E1E}" type="presParOf" srcId="{80D35571-F976-4056-AFDE-E5AF0C92B59E}" destId="{3C869BF0-2EB1-46FB-8AAC-0284DCD5FBD7}" srcOrd="1" destOrd="0" presId="urn:microsoft.com/office/officeart/2005/8/layout/cycle7"/>
    <dgm:cxn modelId="{087F5248-682D-4316-8047-C698A13D3CD3}" type="presParOf" srcId="{3C869BF0-2EB1-46FB-8AAC-0284DCD5FBD7}" destId="{754438D1-A53C-4B1A-AB9B-C3E867991D2D}" srcOrd="0" destOrd="0" presId="urn:microsoft.com/office/officeart/2005/8/layout/cycle7"/>
    <dgm:cxn modelId="{8C02EC7A-670D-4C43-84AF-DAC4100AB576}" type="presParOf" srcId="{80D35571-F976-4056-AFDE-E5AF0C92B59E}" destId="{A2242689-2F88-4F04-BEBA-E1FEA91BF499}" srcOrd="2" destOrd="0" presId="urn:microsoft.com/office/officeart/2005/8/layout/cycle7"/>
    <dgm:cxn modelId="{9B0D00A0-A0E6-419A-B538-CE6CA854AD1E}" type="presParOf" srcId="{80D35571-F976-4056-AFDE-E5AF0C92B59E}" destId="{A91308C2-3595-46B9-AC6E-FA0F7AC45E8E}" srcOrd="3" destOrd="0" presId="urn:microsoft.com/office/officeart/2005/8/layout/cycle7"/>
    <dgm:cxn modelId="{88896E4C-53BA-4BAA-AEE4-D8CFBDDE2B98}" type="presParOf" srcId="{A91308C2-3595-46B9-AC6E-FA0F7AC45E8E}" destId="{B45D63F3-1426-4F60-9D22-80236C813A10}" srcOrd="0" destOrd="0" presId="urn:microsoft.com/office/officeart/2005/8/layout/cycle7"/>
    <dgm:cxn modelId="{16484FEE-5F6D-412F-9AC2-2451FF0A5B66}" type="presParOf" srcId="{80D35571-F976-4056-AFDE-E5AF0C92B59E}" destId="{4B93C28F-7D11-409B-B7FF-09B6EA8D3B65}" srcOrd="4" destOrd="0" presId="urn:microsoft.com/office/officeart/2005/8/layout/cycle7"/>
    <dgm:cxn modelId="{5C49C40B-87AA-47EA-A581-A3964D6CF505}" type="presParOf" srcId="{80D35571-F976-4056-AFDE-E5AF0C92B59E}" destId="{E05EDBD1-F646-4DAC-9836-C08E5F25CCDA}" srcOrd="5" destOrd="0" presId="urn:microsoft.com/office/officeart/2005/8/layout/cycle7"/>
    <dgm:cxn modelId="{8C32EBF3-7D85-4BB7-8B25-689B3EED5BCC}" type="presParOf" srcId="{E05EDBD1-F646-4DAC-9836-C08E5F25CCDA}" destId="{60F112D5-B006-4716-84AE-792B8DA0944D}" srcOrd="0" destOrd="0" presId="urn:microsoft.com/office/officeart/2005/8/layout/cycle7"/>
    <dgm:cxn modelId="{8C2AAB49-69D6-4E65-8729-BEC7F50F9A14}" type="presParOf" srcId="{80D35571-F976-4056-AFDE-E5AF0C92B59E}" destId="{2B9F52CD-E845-4DFA-8509-B23A46AF7420}" srcOrd="6" destOrd="0" presId="urn:microsoft.com/office/officeart/2005/8/layout/cycle7"/>
    <dgm:cxn modelId="{28ED05F0-8585-435E-A29E-6573DAAF44C1}" type="presParOf" srcId="{80D35571-F976-4056-AFDE-E5AF0C92B59E}" destId="{E5F8AA32-E6E2-417F-AF5E-19D559110802}" srcOrd="7" destOrd="0" presId="urn:microsoft.com/office/officeart/2005/8/layout/cycle7"/>
    <dgm:cxn modelId="{D42795B1-C765-486D-9362-887D0D43B605}" type="presParOf" srcId="{E5F8AA32-E6E2-417F-AF5E-19D559110802}" destId="{B39A3027-83F7-4DFD-999A-9A9E0353DAE7}"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12506A-8E4D-4E00-B6F1-EB03B70733CA}" type="doc">
      <dgm:prSet loTypeId="urn:microsoft.com/office/officeart/2005/8/layout/hList6" loCatId="list" qsTypeId="urn:microsoft.com/office/officeart/2005/8/quickstyle/3d3" qsCatId="3D" csTypeId="urn:microsoft.com/office/officeart/2005/8/colors/accent2_2" csCatId="accent2" phldr="1"/>
      <dgm:spPr/>
      <dgm:t>
        <a:bodyPr/>
        <a:lstStyle/>
        <a:p>
          <a:endParaRPr lang="es-EC"/>
        </a:p>
      </dgm:t>
    </dgm:pt>
    <dgm:pt modelId="{21F6DAAD-CFD0-4E40-818C-625C6CA38614}">
      <dgm:prSet/>
      <dgm:spPr/>
      <dgm:t>
        <a:bodyPr/>
        <a:lstStyle/>
        <a:p>
          <a:pPr rtl="0"/>
          <a:r>
            <a:rPr lang="es-EC" dirty="0" smtClean="0"/>
            <a:t>1970 Inicio de acciones para proteger a las Pymes en América Latina</a:t>
          </a:r>
          <a:endParaRPr lang="es-EC" dirty="0"/>
        </a:p>
      </dgm:t>
    </dgm:pt>
    <dgm:pt modelId="{2A8C1BDA-3121-45BF-AEF3-730872E03C9F}" type="parTrans" cxnId="{6A2A78A9-3E20-4FDB-B16A-9FB8FFCBE682}">
      <dgm:prSet/>
      <dgm:spPr/>
      <dgm:t>
        <a:bodyPr/>
        <a:lstStyle/>
        <a:p>
          <a:endParaRPr lang="es-EC"/>
        </a:p>
      </dgm:t>
    </dgm:pt>
    <dgm:pt modelId="{F39E22F6-D606-42C8-BC8B-C92BB1750C09}" type="sibTrans" cxnId="{6A2A78A9-3E20-4FDB-B16A-9FB8FFCBE682}">
      <dgm:prSet/>
      <dgm:spPr/>
      <dgm:t>
        <a:bodyPr/>
        <a:lstStyle/>
        <a:p>
          <a:endParaRPr lang="es-EC"/>
        </a:p>
      </dgm:t>
    </dgm:pt>
    <dgm:pt modelId="{1F056372-C0CE-4F5D-8148-3873E63BA149}">
      <dgm:prSet/>
      <dgm:spPr/>
      <dgm:t>
        <a:bodyPr/>
        <a:lstStyle/>
        <a:p>
          <a:pPr rtl="0"/>
          <a:r>
            <a:rPr lang="es-EC" dirty="0" smtClean="0"/>
            <a:t>1980 – 1990 comienzan a tomar confianza en el mercado</a:t>
          </a:r>
          <a:endParaRPr lang="es-EC" dirty="0"/>
        </a:p>
      </dgm:t>
    </dgm:pt>
    <dgm:pt modelId="{7910684F-F753-400E-8780-DC286D0EDC69}" type="parTrans" cxnId="{BE558DED-42EF-4238-94CC-F9ED1D0DB56A}">
      <dgm:prSet/>
      <dgm:spPr/>
      <dgm:t>
        <a:bodyPr/>
        <a:lstStyle/>
        <a:p>
          <a:endParaRPr lang="es-EC"/>
        </a:p>
      </dgm:t>
    </dgm:pt>
    <dgm:pt modelId="{EE663982-1CA4-40FE-A277-7538BD064CA6}" type="sibTrans" cxnId="{BE558DED-42EF-4238-94CC-F9ED1D0DB56A}">
      <dgm:prSet/>
      <dgm:spPr/>
      <dgm:t>
        <a:bodyPr/>
        <a:lstStyle/>
        <a:p>
          <a:endParaRPr lang="es-EC"/>
        </a:p>
      </dgm:t>
    </dgm:pt>
    <dgm:pt modelId="{E39B51E0-29B6-479B-A43F-D09072BC1754}">
      <dgm:prSet/>
      <dgm:spPr/>
      <dgm:t>
        <a:bodyPr/>
        <a:lstStyle/>
        <a:p>
          <a:pPr rtl="0"/>
          <a:r>
            <a:rPr lang="es-EC" dirty="0" smtClean="0"/>
            <a:t>Mediados de 1990 comienza el interés por parte de los gobiernos </a:t>
          </a:r>
          <a:endParaRPr lang="es-EC" dirty="0"/>
        </a:p>
      </dgm:t>
    </dgm:pt>
    <dgm:pt modelId="{07336D24-9CAD-4E0E-9FB9-100B773C3CA9}" type="parTrans" cxnId="{62E307CE-A856-4D87-9576-6A9ECA20E955}">
      <dgm:prSet/>
      <dgm:spPr/>
      <dgm:t>
        <a:bodyPr/>
        <a:lstStyle/>
        <a:p>
          <a:endParaRPr lang="es-EC"/>
        </a:p>
      </dgm:t>
    </dgm:pt>
    <dgm:pt modelId="{469418CB-1EFB-42B9-ADBA-7021E5BBEB6D}" type="sibTrans" cxnId="{62E307CE-A856-4D87-9576-6A9ECA20E955}">
      <dgm:prSet/>
      <dgm:spPr/>
      <dgm:t>
        <a:bodyPr/>
        <a:lstStyle/>
        <a:p>
          <a:endParaRPr lang="es-EC"/>
        </a:p>
      </dgm:t>
    </dgm:pt>
    <dgm:pt modelId="{75DD2B29-B118-4C50-96FC-E4CB2E6D9CDD}" type="pres">
      <dgm:prSet presAssocID="{AB12506A-8E4D-4E00-B6F1-EB03B70733CA}" presName="Name0" presStyleCnt="0">
        <dgm:presLayoutVars>
          <dgm:dir/>
          <dgm:resizeHandles val="exact"/>
        </dgm:presLayoutVars>
      </dgm:prSet>
      <dgm:spPr/>
      <dgm:t>
        <a:bodyPr/>
        <a:lstStyle/>
        <a:p>
          <a:endParaRPr lang="es-EC"/>
        </a:p>
      </dgm:t>
    </dgm:pt>
    <dgm:pt modelId="{21D63991-6421-4258-94E4-148D39062C92}" type="pres">
      <dgm:prSet presAssocID="{21F6DAAD-CFD0-4E40-818C-625C6CA38614}" presName="node" presStyleLbl="node1" presStyleIdx="0" presStyleCnt="3">
        <dgm:presLayoutVars>
          <dgm:bulletEnabled val="1"/>
        </dgm:presLayoutVars>
      </dgm:prSet>
      <dgm:spPr/>
      <dgm:t>
        <a:bodyPr/>
        <a:lstStyle/>
        <a:p>
          <a:endParaRPr lang="es-EC"/>
        </a:p>
      </dgm:t>
    </dgm:pt>
    <dgm:pt modelId="{5ECEC730-EFFA-465B-9CC7-B61E2A5D8AB4}" type="pres">
      <dgm:prSet presAssocID="{F39E22F6-D606-42C8-BC8B-C92BB1750C09}" presName="sibTrans" presStyleCnt="0"/>
      <dgm:spPr/>
      <dgm:t>
        <a:bodyPr/>
        <a:lstStyle/>
        <a:p>
          <a:endParaRPr lang="es-EC"/>
        </a:p>
      </dgm:t>
    </dgm:pt>
    <dgm:pt modelId="{5B7234B5-C25C-439E-9DF4-C02561030475}" type="pres">
      <dgm:prSet presAssocID="{1F056372-C0CE-4F5D-8148-3873E63BA149}" presName="node" presStyleLbl="node1" presStyleIdx="1" presStyleCnt="3">
        <dgm:presLayoutVars>
          <dgm:bulletEnabled val="1"/>
        </dgm:presLayoutVars>
      </dgm:prSet>
      <dgm:spPr/>
      <dgm:t>
        <a:bodyPr/>
        <a:lstStyle/>
        <a:p>
          <a:endParaRPr lang="es-EC"/>
        </a:p>
      </dgm:t>
    </dgm:pt>
    <dgm:pt modelId="{D0E2C191-0030-41CA-854E-3A411F7E99FE}" type="pres">
      <dgm:prSet presAssocID="{EE663982-1CA4-40FE-A277-7538BD064CA6}" presName="sibTrans" presStyleCnt="0"/>
      <dgm:spPr/>
      <dgm:t>
        <a:bodyPr/>
        <a:lstStyle/>
        <a:p>
          <a:endParaRPr lang="es-EC"/>
        </a:p>
      </dgm:t>
    </dgm:pt>
    <dgm:pt modelId="{028007F4-6248-47AB-B9ED-64907054FA8B}" type="pres">
      <dgm:prSet presAssocID="{E39B51E0-29B6-479B-A43F-D09072BC1754}" presName="node" presStyleLbl="node1" presStyleIdx="2" presStyleCnt="3">
        <dgm:presLayoutVars>
          <dgm:bulletEnabled val="1"/>
        </dgm:presLayoutVars>
      </dgm:prSet>
      <dgm:spPr/>
      <dgm:t>
        <a:bodyPr/>
        <a:lstStyle/>
        <a:p>
          <a:endParaRPr lang="es-EC"/>
        </a:p>
      </dgm:t>
    </dgm:pt>
  </dgm:ptLst>
  <dgm:cxnLst>
    <dgm:cxn modelId="{62E307CE-A856-4D87-9576-6A9ECA20E955}" srcId="{AB12506A-8E4D-4E00-B6F1-EB03B70733CA}" destId="{E39B51E0-29B6-479B-A43F-D09072BC1754}" srcOrd="2" destOrd="0" parTransId="{07336D24-9CAD-4E0E-9FB9-100B773C3CA9}" sibTransId="{469418CB-1EFB-42B9-ADBA-7021E5BBEB6D}"/>
    <dgm:cxn modelId="{BE558DED-42EF-4238-94CC-F9ED1D0DB56A}" srcId="{AB12506A-8E4D-4E00-B6F1-EB03B70733CA}" destId="{1F056372-C0CE-4F5D-8148-3873E63BA149}" srcOrd="1" destOrd="0" parTransId="{7910684F-F753-400E-8780-DC286D0EDC69}" sibTransId="{EE663982-1CA4-40FE-A277-7538BD064CA6}"/>
    <dgm:cxn modelId="{7ECC8E77-12CF-4EE1-9C94-C5BCA78CB529}" type="presOf" srcId="{1F056372-C0CE-4F5D-8148-3873E63BA149}" destId="{5B7234B5-C25C-439E-9DF4-C02561030475}" srcOrd="0" destOrd="0" presId="urn:microsoft.com/office/officeart/2005/8/layout/hList6"/>
    <dgm:cxn modelId="{6A2A78A9-3E20-4FDB-B16A-9FB8FFCBE682}" srcId="{AB12506A-8E4D-4E00-B6F1-EB03B70733CA}" destId="{21F6DAAD-CFD0-4E40-818C-625C6CA38614}" srcOrd="0" destOrd="0" parTransId="{2A8C1BDA-3121-45BF-AEF3-730872E03C9F}" sibTransId="{F39E22F6-D606-42C8-BC8B-C92BB1750C09}"/>
    <dgm:cxn modelId="{68B18AB0-186B-4C17-A107-B7820ECFEA55}" type="presOf" srcId="{21F6DAAD-CFD0-4E40-818C-625C6CA38614}" destId="{21D63991-6421-4258-94E4-148D39062C92}" srcOrd="0" destOrd="0" presId="urn:microsoft.com/office/officeart/2005/8/layout/hList6"/>
    <dgm:cxn modelId="{31D46B67-944D-4555-8462-5FB33F39B315}" type="presOf" srcId="{E39B51E0-29B6-479B-A43F-D09072BC1754}" destId="{028007F4-6248-47AB-B9ED-64907054FA8B}" srcOrd="0" destOrd="0" presId="urn:microsoft.com/office/officeart/2005/8/layout/hList6"/>
    <dgm:cxn modelId="{436FF185-A0E2-487C-8385-FD0E95E48AE0}" type="presOf" srcId="{AB12506A-8E4D-4E00-B6F1-EB03B70733CA}" destId="{75DD2B29-B118-4C50-96FC-E4CB2E6D9CDD}" srcOrd="0" destOrd="0" presId="urn:microsoft.com/office/officeart/2005/8/layout/hList6"/>
    <dgm:cxn modelId="{4A7FC47D-7FD1-45A4-A496-8E0B2FA10BDB}" type="presParOf" srcId="{75DD2B29-B118-4C50-96FC-E4CB2E6D9CDD}" destId="{21D63991-6421-4258-94E4-148D39062C92}" srcOrd="0" destOrd="0" presId="urn:microsoft.com/office/officeart/2005/8/layout/hList6"/>
    <dgm:cxn modelId="{D436F005-7FB8-4E04-B12E-1C3FDAC7A62A}" type="presParOf" srcId="{75DD2B29-B118-4C50-96FC-E4CB2E6D9CDD}" destId="{5ECEC730-EFFA-465B-9CC7-B61E2A5D8AB4}" srcOrd="1" destOrd="0" presId="urn:microsoft.com/office/officeart/2005/8/layout/hList6"/>
    <dgm:cxn modelId="{3BC497B4-6205-4FE7-B481-EB702A3925A3}" type="presParOf" srcId="{75DD2B29-B118-4C50-96FC-E4CB2E6D9CDD}" destId="{5B7234B5-C25C-439E-9DF4-C02561030475}" srcOrd="2" destOrd="0" presId="urn:microsoft.com/office/officeart/2005/8/layout/hList6"/>
    <dgm:cxn modelId="{6D15B351-E5DA-44D5-9717-B84AE906DA6A}" type="presParOf" srcId="{75DD2B29-B118-4C50-96FC-E4CB2E6D9CDD}" destId="{D0E2C191-0030-41CA-854E-3A411F7E99FE}" srcOrd="3" destOrd="0" presId="urn:microsoft.com/office/officeart/2005/8/layout/hList6"/>
    <dgm:cxn modelId="{58E955FE-E0F1-488D-BC29-978FE60F8C08}" type="presParOf" srcId="{75DD2B29-B118-4C50-96FC-E4CB2E6D9CDD}" destId="{028007F4-6248-47AB-B9ED-64907054FA8B}"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50E660F-FD51-43AD-AD4E-F34C7F2BB4B4}" type="doc">
      <dgm:prSet loTypeId="urn:microsoft.com/office/officeart/2005/8/layout/vList5" loCatId="list" qsTypeId="urn:microsoft.com/office/officeart/2005/8/quickstyle/3d3" qsCatId="3D" csTypeId="urn:microsoft.com/office/officeart/2005/8/colors/accent2_2" csCatId="accent2" phldr="1"/>
      <dgm:spPr/>
      <dgm:t>
        <a:bodyPr/>
        <a:lstStyle/>
        <a:p>
          <a:endParaRPr lang="es-EC"/>
        </a:p>
      </dgm:t>
    </dgm:pt>
    <dgm:pt modelId="{FE4823B7-B641-4E20-A04C-C453506D5C8E}">
      <dgm:prSet phldrT="[Text]"/>
      <dgm:spPr/>
      <dgm:t>
        <a:bodyPr/>
        <a:lstStyle/>
        <a:p>
          <a:r>
            <a:rPr lang="es-EC" dirty="0" smtClean="0"/>
            <a:t>Origen</a:t>
          </a:r>
          <a:endParaRPr lang="es-EC" dirty="0"/>
        </a:p>
      </dgm:t>
    </dgm:pt>
    <dgm:pt modelId="{DA840317-CC48-4F77-A797-32535F34F426}" type="parTrans" cxnId="{8A67DF77-FDE1-491F-9F98-57B6B47AF04F}">
      <dgm:prSet/>
      <dgm:spPr/>
      <dgm:t>
        <a:bodyPr/>
        <a:lstStyle/>
        <a:p>
          <a:endParaRPr lang="es-EC"/>
        </a:p>
      </dgm:t>
    </dgm:pt>
    <dgm:pt modelId="{9F983F37-FCD3-4C4C-8CDB-B894F6751370}" type="sibTrans" cxnId="{8A67DF77-FDE1-491F-9F98-57B6B47AF04F}">
      <dgm:prSet/>
      <dgm:spPr/>
      <dgm:t>
        <a:bodyPr/>
        <a:lstStyle/>
        <a:p>
          <a:endParaRPr lang="es-EC"/>
        </a:p>
      </dgm:t>
    </dgm:pt>
    <dgm:pt modelId="{0080D1FE-12F3-4296-B49F-1F9439A5A06E}">
      <dgm:prSet phldrT="[Text]"/>
      <dgm:spPr/>
      <dgm:t>
        <a:bodyPr/>
        <a:lstStyle/>
        <a:p>
          <a:r>
            <a:rPr lang="es-EC" dirty="0" smtClean="0"/>
            <a:t>Mediados siglo XX</a:t>
          </a:r>
          <a:endParaRPr lang="es-EC" dirty="0"/>
        </a:p>
      </dgm:t>
    </dgm:pt>
    <dgm:pt modelId="{68A69374-147B-406F-8AB2-BF2BB3CF2F35}" type="parTrans" cxnId="{C2148531-B1E7-4CFD-87AE-D5D814337206}">
      <dgm:prSet/>
      <dgm:spPr/>
      <dgm:t>
        <a:bodyPr/>
        <a:lstStyle/>
        <a:p>
          <a:endParaRPr lang="es-EC"/>
        </a:p>
      </dgm:t>
    </dgm:pt>
    <dgm:pt modelId="{9BFAF95A-45C1-4FD5-BF8D-0A339904D519}" type="sibTrans" cxnId="{C2148531-B1E7-4CFD-87AE-D5D814337206}">
      <dgm:prSet/>
      <dgm:spPr/>
      <dgm:t>
        <a:bodyPr/>
        <a:lstStyle/>
        <a:p>
          <a:endParaRPr lang="es-EC"/>
        </a:p>
      </dgm:t>
    </dgm:pt>
    <dgm:pt modelId="{B80F878E-16EF-431B-8CC7-41994C71B95B}">
      <dgm:prSet phldrT="[Text]"/>
      <dgm:spPr/>
      <dgm:t>
        <a:bodyPr/>
        <a:lstStyle/>
        <a:p>
          <a:r>
            <a:rPr lang="es-EC" dirty="0" smtClean="0"/>
            <a:t>Familiares</a:t>
          </a:r>
          <a:endParaRPr lang="es-EC" dirty="0"/>
        </a:p>
      </dgm:t>
    </dgm:pt>
    <dgm:pt modelId="{EFAF9D73-AB54-409D-B266-D50120BC87B6}" type="parTrans" cxnId="{0A860355-4702-4233-AF30-3CB20F9BD9EB}">
      <dgm:prSet/>
      <dgm:spPr/>
      <dgm:t>
        <a:bodyPr/>
        <a:lstStyle/>
        <a:p>
          <a:endParaRPr lang="es-EC"/>
        </a:p>
      </dgm:t>
    </dgm:pt>
    <dgm:pt modelId="{A95AFF3C-1642-43D7-9EDB-14B57B7D8F33}" type="sibTrans" cxnId="{0A860355-4702-4233-AF30-3CB20F9BD9EB}">
      <dgm:prSet/>
      <dgm:spPr/>
      <dgm:t>
        <a:bodyPr/>
        <a:lstStyle/>
        <a:p>
          <a:endParaRPr lang="es-EC"/>
        </a:p>
      </dgm:t>
    </dgm:pt>
    <dgm:pt modelId="{3F9F0965-ED15-4CE5-B099-37639CE8571B}">
      <dgm:prSet phldrT="[Text]"/>
      <dgm:spPr/>
      <dgm:t>
        <a:bodyPr/>
        <a:lstStyle/>
        <a:p>
          <a:r>
            <a:rPr lang="es-EC" dirty="0" smtClean="0"/>
            <a:t>1972</a:t>
          </a:r>
          <a:endParaRPr lang="es-EC" dirty="0"/>
        </a:p>
      </dgm:t>
    </dgm:pt>
    <dgm:pt modelId="{107E9F6B-57C3-4948-B6AE-10AC69D9C356}" type="parTrans" cxnId="{CCF3AF19-EF70-43EB-BF71-16428D95F1A9}">
      <dgm:prSet/>
      <dgm:spPr/>
      <dgm:t>
        <a:bodyPr/>
        <a:lstStyle/>
        <a:p>
          <a:endParaRPr lang="es-EC"/>
        </a:p>
      </dgm:t>
    </dgm:pt>
    <dgm:pt modelId="{B7D7FB45-EE98-44CE-873E-4160B5B545B7}" type="sibTrans" cxnId="{CCF3AF19-EF70-43EB-BF71-16428D95F1A9}">
      <dgm:prSet/>
      <dgm:spPr/>
      <dgm:t>
        <a:bodyPr/>
        <a:lstStyle/>
        <a:p>
          <a:endParaRPr lang="es-EC"/>
        </a:p>
      </dgm:t>
    </dgm:pt>
    <dgm:pt modelId="{BCB34BC7-3EB5-4893-8057-9B76560BCE2B}">
      <dgm:prSet phldrT="[Text]"/>
      <dgm:spPr/>
      <dgm:t>
        <a:bodyPr/>
        <a:lstStyle/>
        <a:p>
          <a:r>
            <a:rPr lang="es-EC" dirty="0" smtClean="0"/>
            <a:t>Principal producto de exportación el petróleo</a:t>
          </a:r>
          <a:endParaRPr lang="es-EC" dirty="0"/>
        </a:p>
      </dgm:t>
    </dgm:pt>
    <dgm:pt modelId="{7B5A67A3-DC2E-4A43-B44F-F0F641CF27D4}" type="parTrans" cxnId="{79B2E288-C43B-455E-98A8-AEF8AEEFB085}">
      <dgm:prSet/>
      <dgm:spPr/>
      <dgm:t>
        <a:bodyPr/>
        <a:lstStyle/>
        <a:p>
          <a:endParaRPr lang="es-EC"/>
        </a:p>
      </dgm:t>
    </dgm:pt>
    <dgm:pt modelId="{3A299CE0-3168-46F0-9723-D2CC736B8DC5}" type="sibTrans" cxnId="{79B2E288-C43B-455E-98A8-AEF8AEEFB085}">
      <dgm:prSet/>
      <dgm:spPr/>
      <dgm:t>
        <a:bodyPr/>
        <a:lstStyle/>
        <a:p>
          <a:endParaRPr lang="es-EC"/>
        </a:p>
      </dgm:t>
    </dgm:pt>
    <dgm:pt modelId="{E259551C-63C9-4F65-9678-22AC3EBB1CB2}">
      <dgm:prSet phldrT="[Text]"/>
      <dgm:spPr/>
      <dgm:t>
        <a:bodyPr/>
        <a:lstStyle/>
        <a:p>
          <a:r>
            <a:rPr lang="es-EC" dirty="0" smtClean="0"/>
            <a:t>Afectación a empresas industriales y agrícolas</a:t>
          </a:r>
          <a:endParaRPr lang="es-EC" dirty="0"/>
        </a:p>
      </dgm:t>
    </dgm:pt>
    <dgm:pt modelId="{8D971199-81C1-49FB-9523-9F74F7AC9F4A}" type="parTrans" cxnId="{FF2B9474-1425-4D34-AA15-039776D4109A}">
      <dgm:prSet/>
      <dgm:spPr/>
      <dgm:t>
        <a:bodyPr/>
        <a:lstStyle/>
        <a:p>
          <a:endParaRPr lang="es-EC"/>
        </a:p>
      </dgm:t>
    </dgm:pt>
    <dgm:pt modelId="{68BFFE37-948A-4348-BCD1-D2F8CB2672C8}" type="sibTrans" cxnId="{FF2B9474-1425-4D34-AA15-039776D4109A}">
      <dgm:prSet/>
      <dgm:spPr/>
      <dgm:t>
        <a:bodyPr/>
        <a:lstStyle/>
        <a:p>
          <a:endParaRPr lang="es-EC"/>
        </a:p>
      </dgm:t>
    </dgm:pt>
    <dgm:pt modelId="{91F378FD-E5B4-49CB-A4E4-50C228DEDC6B}">
      <dgm:prSet phldrT="[Text]"/>
      <dgm:spPr/>
      <dgm:t>
        <a:bodyPr/>
        <a:lstStyle/>
        <a:p>
          <a:r>
            <a:rPr lang="es-EC" dirty="0" smtClean="0"/>
            <a:t>Época de los 80’s</a:t>
          </a:r>
          <a:endParaRPr lang="es-EC" dirty="0"/>
        </a:p>
      </dgm:t>
    </dgm:pt>
    <dgm:pt modelId="{1AB89919-9A3D-46D5-B887-36CA425A1D39}" type="parTrans" cxnId="{40BAB219-83C0-4639-B08A-B786A659968F}">
      <dgm:prSet/>
      <dgm:spPr/>
      <dgm:t>
        <a:bodyPr/>
        <a:lstStyle/>
        <a:p>
          <a:endParaRPr lang="es-EC"/>
        </a:p>
      </dgm:t>
    </dgm:pt>
    <dgm:pt modelId="{076153FC-9CFC-475A-A6FF-B86FA175DEEA}" type="sibTrans" cxnId="{40BAB219-83C0-4639-B08A-B786A659968F}">
      <dgm:prSet/>
      <dgm:spPr/>
      <dgm:t>
        <a:bodyPr/>
        <a:lstStyle/>
        <a:p>
          <a:endParaRPr lang="es-EC"/>
        </a:p>
      </dgm:t>
    </dgm:pt>
    <dgm:pt modelId="{4265430D-D585-4A88-85BD-0DBDE02186A9}">
      <dgm:prSet phldrT="[Text]"/>
      <dgm:spPr/>
      <dgm:t>
        <a:bodyPr/>
        <a:lstStyle/>
        <a:p>
          <a:r>
            <a:rPr lang="es-EC" dirty="0" smtClean="0"/>
            <a:t>Crisis económica en el país </a:t>
          </a:r>
          <a:endParaRPr lang="es-EC" dirty="0"/>
        </a:p>
      </dgm:t>
    </dgm:pt>
    <dgm:pt modelId="{11A055AF-3FAF-466C-A277-88BD4C6C3F39}" type="parTrans" cxnId="{C57DFF34-6FEA-4F5A-AE1C-2B67A39CA03A}">
      <dgm:prSet/>
      <dgm:spPr/>
      <dgm:t>
        <a:bodyPr/>
        <a:lstStyle/>
        <a:p>
          <a:endParaRPr lang="es-EC"/>
        </a:p>
      </dgm:t>
    </dgm:pt>
    <dgm:pt modelId="{D0221E30-342F-45E1-AE26-9889CC462CF3}" type="sibTrans" cxnId="{C57DFF34-6FEA-4F5A-AE1C-2B67A39CA03A}">
      <dgm:prSet/>
      <dgm:spPr/>
      <dgm:t>
        <a:bodyPr/>
        <a:lstStyle/>
        <a:p>
          <a:endParaRPr lang="es-EC"/>
        </a:p>
      </dgm:t>
    </dgm:pt>
    <dgm:pt modelId="{1AAB5C9F-58EA-4E4B-A98E-F07BDA81E5AE}">
      <dgm:prSet phldrT="[Text]"/>
      <dgm:spPr/>
      <dgm:t>
        <a:bodyPr/>
        <a:lstStyle/>
        <a:p>
          <a:r>
            <a:rPr lang="es-EC" dirty="0" smtClean="0"/>
            <a:t>No existe crecimiento del sector industrial</a:t>
          </a:r>
          <a:endParaRPr lang="es-EC" dirty="0"/>
        </a:p>
      </dgm:t>
    </dgm:pt>
    <dgm:pt modelId="{14EBEAE3-05B7-49AE-AA0E-E738623FFDC7}" type="parTrans" cxnId="{2039FDFE-410A-4DEF-BDE9-8242FAA135DC}">
      <dgm:prSet/>
      <dgm:spPr/>
      <dgm:t>
        <a:bodyPr/>
        <a:lstStyle/>
        <a:p>
          <a:endParaRPr lang="es-EC"/>
        </a:p>
      </dgm:t>
    </dgm:pt>
    <dgm:pt modelId="{7EC4D29F-5B0F-46E9-9CFA-C91804CAAFFF}" type="sibTrans" cxnId="{2039FDFE-410A-4DEF-BDE9-8242FAA135DC}">
      <dgm:prSet/>
      <dgm:spPr/>
      <dgm:t>
        <a:bodyPr/>
        <a:lstStyle/>
        <a:p>
          <a:endParaRPr lang="es-EC"/>
        </a:p>
      </dgm:t>
    </dgm:pt>
    <dgm:pt modelId="{3B2935D8-1AD2-4294-8518-D8DE7E13DC3A}">
      <dgm:prSet phldrT="[Text]"/>
      <dgm:spPr/>
      <dgm:t>
        <a:bodyPr/>
        <a:lstStyle/>
        <a:p>
          <a:endParaRPr lang="es-EC" dirty="0"/>
        </a:p>
      </dgm:t>
    </dgm:pt>
    <dgm:pt modelId="{554D2D7F-156D-4212-952D-FA65CD29AEFD}" type="parTrans" cxnId="{45317095-906C-4BAC-9DAB-D9BCD0B932F6}">
      <dgm:prSet/>
      <dgm:spPr/>
      <dgm:t>
        <a:bodyPr/>
        <a:lstStyle/>
        <a:p>
          <a:endParaRPr lang="es-EC"/>
        </a:p>
      </dgm:t>
    </dgm:pt>
    <dgm:pt modelId="{91B5EBA8-80AA-44CE-92AD-578A308952A5}" type="sibTrans" cxnId="{45317095-906C-4BAC-9DAB-D9BCD0B932F6}">
      <dgm:prSet/>
      <dgm:spPr/>
      <dgm:t>
        <a:bodyPr/>
        <a:lstStyle/>
        <a:p>
          <a:endParaRPr lang="es-EC"/>
        </a:p>
      </dgm:t>
    </dgm:pt>
    <dgm:pt modelId="{9725B156-C9B3-4D01-8D17-B36A79921BD2}">
      <dgm:prSet/>
      <dgm:spPr/>
      <dgm:t>
        <a:bodyPr/>
        <a:lstStyle/>
        <a:p>
          <a:r>
            <a:rPr lang="es-EC" dirty="0" smtClean="0"/>
            <a:t>1999</a:t>
          </a:r>
          <a:endParaRPr lang="es-EC" dirty="0"/>
        </a:p>
      </dgm:t>
    </dgm:pt>
    <dgm:pt modelId="{7DCE03A9-8BA9-42C0-A68C-89C2FD4B9323}" type="parTrans" cxnId="{2A1A2DF3-D2D8-4E64-8EAC-393E09887FFE}">
      <dgm:prSet/>
      <dgm:spPr/>
      <dgm:t>
        <a:bodyPr/>
        <a:lstStyle/>
        <a:p>
          <a:endParaRPr lang="es-EC"/>
        </a:p>
      </dgm:t>
    </dgm:pt>
    <dgm:pt modelId="{CC119C78-7C43-4188-86F3-3C1E7E19D61D}" type="sibTrans" cxnId="{2A1A2DF3-D2D8-4E64-8EAC-393E09887FFE}">
      <dgm:prSet/>
      <dgm:spPr/>
      <dgm:t>
        <a:bodyPr/>
        <a:lstStyle/>
        <a:p>
          <a:endParaRPr lang="es-EC"/>
        </a:p>
      </dgm:t>
    </dgm:pt>
    <dgm:pt modelId="{78434D71-24F8-4E86-80E3-2ECC52DA7593}">
      <dgm:prSet/>
      <dgm:spPr/>
      <dgm:t>
        <a:bodyPr/>
        <a:lstStyle/>
        <a:p>
          <a:r>
            <a:rPr lang="es-EC" dirty="0" smtClean="0"/>
            <a:t>2004</a:t>
          </a:r>
          <a:endParaRPr lang="es-EC" dirty="0"/>
        </a:p>
      </dgm:t>
    </dgm:pt>
    <dgm:pt modelId="{C07669B9-96DA-40F2-90AB-6BC9F9CAFAB9}" type="parTrans" cxnId="{CAE62E59-4F39-41DA-A026-643E55F19DED}">
      <dgm:prSet/>
      <dgm:spPr/>
      <dgm:t>
        <a:bodyPr/>
        <a:lstStyle/>
        <a:p>
          <a:endParaRPr lang="es-EC"/>
        </a:p>
      </dgm:t>
    </dgm:pt>
    <dgm:pt modelId="{417ADF2C-0664-43DD-9988-95E6B4515963}" type="sibTrans" cxnId="{CAE62E59-4F39-41DA-A026-643E55F19DED}">
      <dgm:prSet/>
      <dgm:spPr/>
      <dgm:t>
        <a:bodyPr/>
        <a:lstStyle/>
        <a:p>
          <a:endParaRPr lang="es-EC"/>
        </a:p>
      </dgm:t>
    </dgm:pt>
    <dgm:pt modelId="{D27B1A6E-F216-4D14-B257-025AB571EB60}">
      <dgm:prSet/>
      <dgm:spPr/>
      <dgm:t>
        <a:bodyPr/>
        <a:lstStyle/>
        <a:p>
          <a:r>
            <a:rPr lang="es-EC" dirty="0" smtClean="0"/>
            <a:t>Crisis que obliga a la pymes a sobrevivir en el mercado</a:t>
          </a:r>
          <a:endParaRPr lang="es-EC" dirty="0"/>
        </a:p>
      </dgm:t>
    </dgm:pt>
    <dgm:pt modelId="{E69AF1B6-2D8E-4987-BA24-85CC90831AF5}" type="parTrans" cxnId="{256763DF-6054-452A-9190-D7042C6683F6}">
      <dgm:prSet/>
      <dgm:spPr/>
      <dgm:t>
        <a:bodyPr/>
        <a:lstStyle/>
        <a:p>
          <a:endParaRPr lang="es-EC"/>
        </a:p>
      </dgm:t>
    </dgm:pt>
    <dgm:pt modelId="{4A3B90BB-7E2A-4DCB-BA7E-F367C3D6FB80}" type="sibTrans" cxnId="{256763DF-6054-452A-9190-D7042C6683F6}">
      <dgm:prSet/>
      <dgm:spPr/>
      <dgm:t>
        <a:bodyPr/>
        <a:lstStyle/>
        <a:p>
          <a:endParaRPr lang="es-EC"/>
        </a:p>
      </dgm:t>
    </dgm:pt>
    <dgm:pt modelId="{959855C6-62CC-457D-B247-C42B51214665}">
      <dgm:prSet/>
      <dgm:spPr/>
      <dgm:t>
        <a:bodyPr/>
        <a:lstStyle/>
        <a:p>
          <a:r>
            <a:rPr lang="es-EC" dirty="0" smtClean="0"/>
            <a:t>Primer censo a la Pymes de la Costa y Oriente</a:t>
          </a:r>
          <a:endParaRPr lang="es-EC" dirty="0"/>
        </a:p>
      </dgm:t>
    </dgm:pt>
    <dgm:pt modelId="{E0020FD8-0688-4A6B-ADCF-B4DB7CAB3AE2}" type="parTrans" cxnId="{3E4605B9-65CD-487D-8676-3CE368040A56}">
      <dgm:prSet/>
      <dgm:spPr/>
      <dgm:t>
        <a:bodyPr/>
        <a:lstStyle/>
        <a:p>
          <a:endParaRPr lang="es-EC"/>
        </a:p>
      </dgm:t>
    </dgm:pt>
    <dgm:pt modelId="{57F71DCE-0B7A-40BE-ACEE-700ED0FCE9CA}" type="sibTrans" cxnId="{3E4605B9-65CD-487D-8676-3CE368040A56}">
      <dgm:prSet/>
      <dgm:spPr/>
      <dgm:t>
        <a:bodyPr/>
        <a:lstStyle/>
        <a:p>
          <a:endParaRPr lang="es-EC"/>
        </a:p>
      </dgm:t>
    </dgm:pt>
    <dgm:pt modelId="{359DF8AA-6084-4305-9296-93391F9F325E}" type="pres">
      <dgm:prSet presAssocID="{550E660F-FD51-43AD-AD4E-F34C7F2BB4B4}" presName="Name0" presStyleCnt="0">
        <dgm:presLayoutVars>
          <dgm:dir/>
          <dgm:animLvl val="lvl"/>
          <dgm:resizeHandles val="exact"/>
        </dgm:presLayoutVars>
      </dgm:prSet>
      <dgm:spPr/>
      <dgm:t>
        <a:bodyPr/>
        <a:lstStyle/>
        <a:p>
          <a:endParaRPr lang="es-EC"/>
        </a:p>
      </dgm:t>
    </dgm:pt>
    <dgm:pt modelId="{F485487B-D936-4712-8823-6E77E63AE642}" type="pres">
      <dgm:prSet presAssocID="{FE4823B7-B641-4E20-A04C-C453506D5C8E}" presName="linNode" presStyleCnt="0"/>
      <dgm:spPr/>
      <dgm:t>
        <a:bodyPr/>
        <a:lstStyle/>
        <a:p>
          <a:endParaRPr lang="es-EC"/>
        </a:p>
      </dgm:t>
    </dgm:pt>
    <dgm:pt modelId="{2B47E0E4-03A1-4919-9CB4-CF33422C44C6}" type="pres">
      <dgm:prSet presAssocID="{FE4823B7-B641-4E20-A04C-C453506D5C8E}" presName="parentText" presStyleLbl="node1" presStyleIdx="0" presStyleCnt="5">
        <dgm:presLayoutVars>
          <dgm:chMax val="1"/>
          <dgm:bulletEnabled val="1"/>
        </dgm:presLayoutVars>
      </dgm:prSet>
      <dgm:spPr/>
      <dgm:t>
        <a:bodyPr/>
        <a:lstStyle/>
        <a:p>
          <a:endParaRPr lang="es-EC"/>
        </a:p>
      </dgm:t>
    </dgm:pt>
    <dgm:pt modelId="{AECE39FD-06A6-425A-A635-FF21C19EB77C}" type="pres">
      <dgm:prSet presAssocID="{FE4823B7-B641-4E20-A04C-C453506D5C8E}" presName="descendantText" presStyleLbl="alignAccFollowNode1" presStyleIdx="0" presStyleCnt="5">
        <dgm:presLayoutVars>
          <dgm:bulletEnabled val="1"/>
        </dgm:presLayoutVars>
      </dgm:prSet>
      <dgm:spPr/>
      <dgm:t>
        <a:bodyPr/>
        <a:lstStyle/>
        <a:p>
          <a:endParaRPr lang="es-EC"/>
        </a:p>
      </dgm:t>
    </dgm:pt>
    <dgm:pt modelId="{7BF01FCE-FC93-4957-9260-27E40E554692}" type="pres">
      <dgm:prSet presAssocID="{9F983F37-FCD3-4C4C-8CDB-B894F6751370}" presName="sp" presStyleCnt="0"/>
      <dgm:spPr/>
      <dgm:t>
        <a:bodyPr/>
        <a:lstStyle/>
        <a:p>
          <a:endParaRPr lang="es-EC"/>
        </a:p>
      </dgm:t>
    </dgm:pt>
    <dgm:pt modelId="{B7325C68-E093-40A6-A1EB-BC062B5E7167}" type="pres">
      <dgm:prSet presAssocID="{3F9F0965-ED15-4CE5-B099-37639CE8571B}" presName="linNode" presStyleCnt="0"/>
      <dgm:spPr/>
      <dgm:t>
        <a:bodyPr/>
        <a:lstStyle/>
        <a:p>
          <a:endParaRPr lang="es-EC"/>
        </a:p>
      </dgm:t>
    </dgm:pt>
    <dgm:pt modelId="{B6BA0643-ED67-4FF6-9242-2727AFD3CD02}" type="pres">
      <dgm:prSet presAssocID="{3F9F0965-ED15-4CE5-B099-37639CE8571B}" presName="parentText" presStyleLbl="node1" presStyleIdx="1" presStyleCnt="5">
        <dgm:presLayoutVars>
          <dgm:chMax val="1"/>
          <dgm:bulletEnabled val="1"/>
        </dgm:presLayoutVars>
      </dgm:prSet>
      <dgm:spPr/>
      <dgm:t>
        <a:bodyPr/>
        <a:lstStyle/>
        <a:p>
          <a:endParaRPr lang="es-EC"/>
        </a:p>
      </dgm:t>
    </dgm:pt>
    <dgm:pt modelId="{EF5C7AE1-2923-4604-BB4E-66A654848A47}" type="pres">
      <dgm:prSet presAssocID="{3F9F0965-ED15-4CE5-B099-37639CE8571B}" presName="descendantText" presStyleLbl="alignAccFollowNode1" presStyleIdx="1" presStyleCnt="5">
        <dgm:presLayoutVars>
          <dgm:bulletEnabled val="1"/>
        </dgm:presLayoutVars>
      </dgm:prSet>
      <dgm:spPr/>
      <dgm:t>
        <a:bodyPr/>
        <a:lstStyle/>
        <a:p>
          <a:endParaRPr lang="es-EC"/>
        </a:p>
      </dgm:t>
    </dgm:pt>
    <dgm:pt modelId="{D9CD6E95-41B3-4CCF-8459-121CA92A782A}" type="pres">
      <dgm:prSet presAssocID="{B7D7FB45-EE98-44CE-873E-4160B5B545B7}" presName="sp" presStyleCnt="0"/>
      <dgm:spPr/>
      <dgm:t>
        <a:bodyPr/>
        <a:lstStyle/>
        <a:p>
          <a:endParaRPr lang="es-EC"/>
        </a:p>
      </dgm:t>
    </dgm:pt>
    <dgm:pt modelId="{2DE54DA2-4E14-415F-92B8-AF2E8345D016}" type="pres">
      <dgm:prSet presAssocID="{91F378FD-E5B4-49CB-A4E4-50C228DEDC6B}" presName="linNode" presStyleCnt="0"/>
      <dgm:spPr/>
      <dgm:t>
        <a:bodyPr/>
        <a:lstStyle/>
        <a:p>
          <a:endParaRPr lang="es-EC"/>
        </a:p>
      </dgm:t>
    </dgm:pt>
    <dgm:pt modelId="{128A5F16-6A53-496A-88A2-47318B82DD1C}" type="pres">
      <dgm:prSet presAssocID="{91F378FD-E5B4-49CB-A4E4-50C228DEDC6B}" presName="parentText" presStyleLbl="node1" presStyleIdx="2" presStyleCnt="5">
        <dgm:presLayoutVars>
          <dgm:chMax val="1"/>
          <dgm:bulletEnabled val="1"/>
        </dgm:presLayoutVars>
      </dgm:prSet>
      <dgm:spPr/>
      <dgm:t>
        <a:bodyPr/>
        <a:lstStyle/>
        <a:p>
          <a:endParaRPr lang="es-EC"/>
        </a:p>
      </dgm:t>
    </dgm:pt>
    <dgm:pt modelId="{A7F9A9A2-B2C8-40DB-8901-880FDBACC55B}" type="pres">
      <dgm:prSet presAssocID="{91F378FD-E5B4-49CB-A4E4-50C228DEDC6B}" presName="descendantText" presStyleLbl="alignAccFollowNode1" presStyleIdx="2" presStyleCnt="5">
        <dgm:presLayoutVars>
          <dgm:bulletEnabled val="1"/>
        </dgm:presLayoutVars>
      </dgm:prSet>
      <dgm:spPr/>
      <dgm:t>
        <a:bodyPr/>
        <a:lstStyle/>
        <a:p>
          <a:endParaRPr lang="es-EC"/>
        </a:p>
      </dgm:t>
    </dgm:pt>
    <dgm:pt modelId="{D47645E5-3D75-4F51-9DCA-1CA1186A40D4}" type="pres">
      <dgm:prSet presAssocID="{076153FC-9CFC-475A-A6FF-B86FA175DEEA}" presName="sp" presStyleCnt="0"/>
      <dgm:spPr/>
      <dgm:t>
        <a:bodyPr/>
        <a:lstStyle/>
        <a:p>
          <a:endParaRPr lang="es-EC"/>
        </a:p>
      </dgm:t>
    </dgm:pt>
    <dgm:pt modelId="{4A95E6C7-CB39-4044-BF75-B3070B3CF212}" type="pres">
      <dgm:prSet presAssocID="{9725B156-C9B3-4D01-8D17-B36A79921BD2}" presName="linNode" presStyleCnt="0"/>
      <dgm:spPr/>
      <dgm:t>
        <a:bodyPr/>
        <a:lstStyle/>
        <a:p>
          <a:endParaRPr lang="es-EC"/>
        </a:p>
      </dgm:t>
    </dgm:pt>
    <dgm:pt modelId="{4D369118-8D79-4287-810E-E433DBA1322A}" type="pres">
      <dgm:prSet presAssocID="{9725B156-C9B3-4D01-8D17-B36A79921BD2}" presName="parentText" presStyleLbl="node1" presStyleIdx="3" presStyleCnt="5">
        <dgm:presLayoutVars>
          <dgm:chMax val="1"/>
          <dgm:bulletEnabled val="1"/>
        </dgm:presLayoutVars>
      </dgm:prSet>
      <dgm:spPr/>
      <dgm:t>
        <a:bodyPr/>
        <a:lstStyle/>
        <a:p>
          <a:endParaRPr lang="es-EC"/>
        </a:p>
      </dgm:t>
    </dgm:pt>
    <dgm:pt modelId="{4C892CDD-C9A8-4CA2-815D-2A34A5A1F1F3}" type="pres">
      <dgm:prSet presAssocID="{9725B156-C9B3-4D01-8D17-B36A79921BD2}" presName="descendantText" presStyleLbl="alignAccFollowNode1" presStyleIdx="3" presStyleCnt="5">
        <dgm:presLayoutVars>
          <dgm:bulletEnabled val="1"/>
        </dgm:presLayoutVars>
      </dgm:prSet>
      <dgm:spPr/>
      <dgm:t>
        <a:bodyPr/>
        <a:lstStyle/>
        <a:p>
          <a:endParaRPr lang="es-EC"/>
        </a:p>
      </dgm:t>
    </dgm:pt>
    <dgm:pt modelId="{A7539F3B-8AF7-4F8B-9774-E2D539FA7DB7}" type="pres">
      <dgm:prSet presAssocID="{CC119C78-7C43-4188-86F3-3C1E7E19D61D}" presName="sp" presStyleCnt="0"/>
      <dgm:spPr/>
      <dgm:t>
        <a:bodyPr/>
        <a:lstStyle/>
        <a:p>
          <a:endParaRPr lang="es-EC"/>
        </a:p>
      </dgm:t>
    </dgm:pt>
    <dgm:pt modelId="{CFB4C844-2707-4E70-9ADB-18453B51441F}" type="pres">
      <dgm:prSet presAssocID="{78434D71-24F8-4E86-80E3-2ECC52DA7593}" presName="linNode" presStyleCnt="0"/>
      <dgm:spPr/>
      <dgm:t>
        <a:bodyPr/>
        <a:lstStyle/>
        <a:p>
          <a:endParaRPr lang="es-EC"/>
        </a:p>
      </dgm:t>
    </dgm:pt>
    <dgm:pt modelId="{06EABEFF-DA74-4F92-B761-6F333C5B2CF8}" type="pres">
      <dgm:prSet presAssocID="{78434D71-24F8-4E86-80E3-2ECC52DA7593}" presName="parentText" presStyleLbl="node1" presStyleIdx="4" presStyleCnt="5">
        <dgm:presLayoutVars>
          <dgm:chMax val="1"/>
          <dgm:bulletEnabled val="1"/>
        </dgm:presLayoutVars>
      </dgm:prSet>
      <dgm:spPr/>
      <dgm:t>
        <a:bodyPr/>
        <a:lstStyle/>
        <a:p>
          <a:endParaRPr lang="es-EC"/>
        </a:p>
      </dgm:t>
    </dgm:pt>
    <dgm:pt modelId="{98F383BF-B80D-4F53-B3F3-ED7458540C3E}" type="pres">
      <dgm:prSet presAssocID="{78434D71-24F8-4E86-80E3-2ECC52DA7593}" presName="descendantText" presStyleLbl="alignAccFollowNode1" presStyleIdx="4" presStyleCnt="5">
        <dgm:presLayoutVars>
          <dgm:bulletEnabled val="1"/>
        </dgm:presLayoutVars>
      </dgm:prSet>
      <dgm:spPr/>
      <dgm:t>
        <a:bodyPr/>
        <a:lstStyle/>
        <a:p>
          <a:endParaRPr lang="es-EC"/>
        </a:p>
      </dgm:t>
    </dgm:pt>
  </dgm:ptLst>
  <dgm:cxnLst>
    <dgm:cxn modelId="{6E0C8788-1DA0-464C-B460-5613614A11E4}" type="presOf" srcId="{959855C6-62CC-457D-B247-C42B51214665}" destId="{98F383BF-B80D-4F53-B3F3-ED7458540C3E}" srcOrd="0" destOrd="0" presId="urn:microsoft.com/office/officeart/2005/8/layout/vList5"/>
    <dgm:cxn modelId="{B7BD9AEC-9B6B-4860-83CB-05E67CB1398B}" type="presOf" srcId="{3F9F0965-ED15-4CE5-B099-37639CE8571B}" destId="{B6BA0643-ED67-4FF6-9242-2727AFD3CD02}" srcOrd="0" destOrd="0" presId="urn:microsoft.com/office/officeart/2005/8/layout/vList5"/>
    <dgm:cxn modelId="{2A1A2DF3-D2D8-4E64-8EAC-393E09887FFE}" srcId="{550E660F-FD51-43AD-AD4E-F34C7F2BB4B4}" destId="{9725B156-C9B3-4D01-8D17-B36A79921BD2}" srcOrd="3" destOrd="0" parTransId="{7DCE03A9-8BA9-42C0-A68C-89C2FD4B9323}" sibTransId="{CC119C78-7C43-4188-86F3-3C1E7E19D61D}"/>
    <dgm:cxn modelId="{0F932EC6-9FFC-4505-835B-48D5012A6D4C}" type="presOf" srcId="{550E660F-FD51-43AD-AD4E-F34C7F2BB4B4}" destId="{359DF8AA-6084-4305-9296-93391F9F325E}" srcOrd="0" destOrd="0" presId="urn:microsoft.com/office/officeart/2005/8/layout/vList5"/>
    <dgm:cxn modelId="{79B2E288-C43B-455E-98A8-AEF8AEEFB085}" srcId="{3F9F0965-ED15-4CE5-B099-37639CE8571B}" destId="{BCB34BC7-3EB5-4893-8057-9B76560BCE2B}" srcOrd="0" destOrd="0" parTransId="{7B5A67A3-DC2E-4A43-B44F-F0F641CF27D4}" sibTransId="{3A299CE0-3168-46F0-9723-D2CC736B8DC5}"/>
    <dgm:cxn modelId="{BBE3AB59-A73B-43AE-BED0-BB996A83552E}" type="presOf" srcId="{3B2935D8-1AD2-4294-8518-D8DE7E13DC3A}" destId="{A7F9A9A2-B2C8-40DB-8901-880FDBACC55B}" srcOrd="0" destOrd="2" presId="urn:microsoft.com/office/officeart/2005/8/layout/vList5"/>
    <dgm:cxn modelId="{3E4605B9-65CD-487D-8676-3CE368040A56}" srcId="{78434D71-24F8-4E86-80E3-2ECC52DA7593}" destId="{959855C6-62CC-457D-B247-C42B51214665}" srcOrd="0" destOrd="0" parTransId="{E0020FD8-0688-4A6B-ADCF-B4DB7CAB3AE2}" sibTransId="{57F71DCE-0B7A-40BE-ACEE-700ED0FCE9CA}"/>
    <dgm:cxn modelId="{CCF3AF19-EF70-43EB-BF71-16428D95F1A9}" srcId="{550E660F-FD51-43AD-AD4E-F34C7F2BB4B4}" destId="{3F9F0965-ED15-4CE5-B099-37639CE8571B}" srcOrd="1" destOrd="0" parTransId="{107E9F6B-57C3-4948-B6AE-10AC69D9C356}" sibTransId="{B7D7FB45-EE98-44CE-873E-4160B5B545B7}"/>
    <dgm:cxn modelId="{F638EA9E-E910-41D1-B74C-5232A7ECC2AD}" type="presOf" srcId="{0080D1FE-12F3-4296-B49F-1F9439A5A06E}" destId="{AECE39FD-06A6-425A-A635-FF21C19EB77C}" srcOrd="0" destOrd="0" presId="urn:microsoft.com/office/officeart/2005/8/layout/vList5"/>
    <dgm:cxn modelId="{4B322D76-A6C6-43A0-99A3-929EB68C06CF}" type="presOf" srcId="{D27B1A6E-F216-4D14-B257-025AB571EB60}" destId="{4C892CDD-C9A8-4CA2-815D-2A34A5A1F1F3}" srcOrd="0" destOrd="0" presId="urn:microsoft.com/office/officeart/2005/8/layout/vList5"/>
    <dgm:cxn modelId="{40BAB219-83C0-4639-B08A-B786A659968F}" srcId="{550E660F-FD51-43AD-AD4E-F34C7F2BB4B4}" destId="{91F378FD-E5B4-49CB-A4E4-50C228DEDC6B}" srcOrd="2" destOrd="0" parTransId="{1AB89919-9A3D-46D5-B887-36CA425A1D39}" sibTransId="{076153FC-9CFC-475A-A6FF-B86FA175DEEA}"/>
    <dgm:cxn modelId="{2039FDFE-410A-4DEF-BDE9-8242FAA135DC}" srcId="{91F378FD-E5B4-49CB-A4E4-50C228DEDC6B}" destId="{1AAB5C9F-58EA-4E4B-A98E-F07BDA81E5AE}" srcOrd="1" destOrd="0" parTransId="{14EBEAE3-05B7-49AE-AA0E-E738623FFDC7}" sibTransId="{7EC4D29F-5B0F-46E9-9CFA-C91804CAAFFF}"/>
    <dgm:cxn modelId="{45317095-906C-4BAC-9DAB-D9BCD0B932F6}" srcId="{91F378FD-E5B4-49CB-A4E4-50C228DEDC6B}" destId="{3B2935D8-1AD2-4294-8518-D8DE7E13DC3A}" srcOrd="2" destOrd="0" parTransId="{554D2D7F-156D-4212-952D-FA65CD29AEFD}" sibTransId="{91B5EBA8-80AA-44CE-92AD-578A308952A5}"/>
    <dgm:cxn modelId="{C57DFF34-6FEA-4F5A-AE1C-2B67A39CA03A}" srcId="{91F378FD-E5B4-49CB-A4E4-50C228DEDC6B}" destId="{4265430D-D585-4A88-85BD-0DBDE02186A9}" srcOrd="0" destOrd="0" parTransId="{11A055AF-3FAF-466C-A277-88BD4C6C3F39}" sibTransId="{D0221E30-342F-45E1-AE26-9889CC462CF3}"/>
    <dgm:cxn modelId="{FF2B9474-1425-4D34-AA15-039776D4109A}" srcId="{3F9F0965-ED15-4CE5-B099-37639CE8571B}" destId="{E259551C-63C9-4F65-9678-22AC3EBB1CB2}" srcOrd="1" destOrd="0" parTransId="{8D971199-81C1-49FB-9523-9F74F7AC9F4A}" sibTransId="{68BFFE37-948A-4348-BCD1-D2F8CB2672C8}"/>
    <dgm:cxn modelId="{1EDB80E3-898B-4A24-9EC2-5E16DAE38C5B}" type="presOf" srcId="{E259551C-63C9-4F65-9678-22AC3EBB1CB2}" destId="{EF5C7AE1-2923-4604-BB4E-66A654848A47}" srcOrd="0" destOrd="1" presId="urn:microsoft.com/office/officeart/2005/8/layout/vList5"/>
    <dgm:cxn modelId="{3EEFD6E2-99BD-47E7-B943-C7F92D38EFA9}" type="presOf" srcId="{BCB34BC7-3EB5-4893-8057-9B76560BCE2B}" destId="{EF5C7AE1-2923-4604-BB4E-66A654848A47}" srcOrd="0" destOrd="0" presId="urn:microsoft.com/office/officeart/2005/8/layout/vList5"/>
    <dgm:cxn modelId="{B0C1F981-CC69-4D91-9CC6-4CF579333ABC}" type="presOf" srcId="{91F378FD-E5B4-49CB-A4E4-50C228DEDC6B}" destId="{128A5F16-6A53-496A-88A2-47318B82DD1C}" srcOrd="0" destOrd="0" presId="urn:microsoft.com/office/officeart/2005/8/layout/vList5"/>
    <dgm:cxn modelId="{C2148531-B1E7-4CFD-87AE-D5D814337206}" srcId="{FE4823B7-B641-4E20-A04C-C453506D5C8E}" destId="{0080D1FE-12F3-4296-B49F-1F9439A5A06E}" srcOrd="0" destOrd="0" parTransId="{68A69374-147B-406F-8AB2-BF2BB3CF2F35}" sibTransId="{9BFAF95A-45C1-4FD5-BF8D-0A339904D519}"/>
    <dgm:cxn modelId="{72529CB5-093A-44D9-8B2C-F63DF407691F}" type="presOf" srcId="{78434D71-24F8-4E86-80E3-2ECC52DA7593}" destId="{06EABEFF-DA74-4F92-B761-6F333C5B2CF8}" srcOrd="0" destOrd="0" presId="urn:microsoft.com/office/officeart/2005/8/layout/vList5"/>
    <dgm:cxn modelId="{B92B2A5A-FC0E-4752-97BB-82E415632A8C}" type="presOf" srcId="{4265430D-D585-4A88-85BD-0DBDE02186A9}" destId="{A7F9A9A2-B2C8-40DB-8901-880FDBACC55B}" srcOrd="0" destOrd="0" presId="urn:microsoft.com/office/officeart/2005/8/layout/vList5"/>
    <dgm:cxn modelId="{256763DF-6054-452A-9190-D7042C6683F6}" srcId="{9725B156-C9B3-4D01-8D17-B36A79921BD2}" destId="{D27B1A6E-F216-4D14-B257-025AB571EB60}" srcOrd="0" destOrd="0" parTransId="{E69AF1B6-2D8E-4987-BA24-85CC90831AF5}" sibTransId="{4A3B90BB-7E2A-4DCB-BA7E-F367C3D6FB80}"/>
    <dgm:cxn modelId="{00C4FBF4-8034-4399-9128-D54AABE18451}" type="presOf" srcId="{FE4823B7-B641-4E20-A04C-C453506D5C8E}" destId="{2B47E0E4-03A1-4919-9CB4-CF33422C44C6}" srcOrd="0" destOrd="0" presId="urn:microsoft.com/office/officeart/2005/8/layout/vList5"/>
    <dgm:cxn modelId="{BEF07525-DB93-4409-A62D-45E1EF49522F}" type="presOf" srcId="{9725B156-C9B3-4D01-8D17-B36A79921BD2}" destId="{4D369118-8D79-4287-810E-E433DBA1322A}" srcOrd="0" destOrd="0" presId="urn:microsoft.com/office/officeart/2005/8/layout/vList5"/>
    <dgm:cxn modelId="{8B288E6C-8319-4BBD-AEEB-4FBAE0E5AD7E}" type="presOf" srcId="{B80F878E-16EF-431B-8CC7-41994C71B95B}" destId="{AECE39FD-06A6-425A-A635-FF21C19EB77C}" srcOrd="0" destOrd="1" presId="urn:microsoft.com/office/officeart/2005/8/layout/vList5"/>
    <dgm:cxn modelId="{F9952B4C-9AFD-4556-99B9-E42879320819}" type="presOf" srcId="{1AAB5C9F-58EA-4E4B-A98E-F07BDA81E5AE}" destId="{A7F9A9A2-B2C8-40DB-8901-880FDBACC55B}" srcOrd="0" destOrd="1" presId="urn:microsoft.com/office/officeart/2005/8/layout/vList5"/>
    <dgm:cxn modelId="{8A67DF77-FDE1-491F-9F98-57B6B47AF04F}" srcId="{550E660F-FD51-43AD-AD4E-F34C7F2BB4B4}" destId="{FE4823B7-B641-4E20-A04C-C453506D5C8E}" srcOrd="0" destOrd="0" parTransId="{DA840317-CC48-4F77-A797-32535F34F426}" sibTransId="{9F983F37-FCD3-4C4C-8CDB-B894F6751370}"/>
    <dgm:cxn modelId="{0A860355-4702-4233-AF30-3CB20F9BD9EB}" srcId="{FE4823B7-B641-4E20-A04C-C453506D5C8E}" destId="{B80F878E-16EF-431B-8CC7-41994C71B95B}" srcOrd="1" destOrd="0" parTransId="{EFAF9D73-AB54-409D-B266-D50120BC87B6}" sibTransId="{A95AFF3C-1642-43D7-9EDB-14B57B7D8F33}"/>
    <dgm:cxn modelId="{CAE62E59-4F39-41DA-A026-643E55F19DED}" srcId="{550E660F-FD51-43AD-AD4E-F34C7F2BB4B4}" destId="{78434D71-24F8-4E86-80E3-2ECC52DA7593}" srcOrd="4" destOrd="0" parTransId="{C07669B9-96DA-40F2-90AB-6BC9F9CAFAB9}" sibTransId="{417ADF2C-0664-43DD-9988-95E6B4515963}"/>
    <dgm:cxn modelId="{3C646CEA-5766-440B-BA68-D6F16B96B7D5}" type="presParOf" srcId="{359DF8AA-6084-4305-9296-93391F9F325E}" destId="{F485487B-D936-4712-8823-6E77E63AE642}" srcOrd="0" destOrd="0" presId="urn:microsoft.com/office/officeart/2005/8/layout/vList5"/>
    <dgm:cxn modelId="{ABB94EAC-B630-412C-93E0-E4B6FE92BFAD}" type="presParOf" srcId="{F485487B-D936-4712-8823-6E77E63AE642}" destId="{2B47E0E4-03A1-4919-9CB4-CF33422C44C6}" srcOrd="0" destOrd="0" presId="urn:microsoft.com/office/officeart/2005/8/layout/vList5"/>
    <dgm:cxn modelId="{D20E8770-2E17-4EFD-A2F1-6A8468FB7E6A}" type="presParOf" srcId="{F485487B-D936-4712-8823-6E77E63AE642}" destId="{AECE39FD-06A6-425A-A635-FF21C19EB77C}" srcOrd="1" destOrd="0" presId="urn:microsoft.com/office/officeart/2005/8/layout/vList5"/>
    <dgm:cxn modelId="{2E8EB130-6E10-4E4D-B691-2ADB66BF0F76}" type="presParOf" srcId="{359DF8AA-6084-4305-9296-93391F9F325E}" destId="{7BF01FCE-FC93-4957-9260-27E40E554692}" srcOrd="1" destOrd="0" presId="urn:microsoft.com/office/officeart/2005/8/layout/vList5"/>
    <dgm:cxn modelId="{4B89A455-2920-4C13-A61C-E7ED7F2084EF}" type="presParOf" srcId="{359DF8AA-6084-4305-9296-93391F9F325E}" destId="{B7325C68-E093-40A6-A1EB-BC062B5E7167}" srcOrd="2" destOrd="0" presId="urn:microsoft.com/office/officeart/2005/8/layout/vList5"/>
    <dgm:cxn modelId="{5C20AAF4-7419-4D63-A2F5-8A0AEDA48327}" type="presParOf" srcId="{B7325C68-E093-40A6-A1EB-BC062B5E7167}" destId="{B6BA0643-ED67-4FF6-9242-2727AFD3CD02}" srcOrd="0" destOrd="0" presId="urn:microsoft.com/office/officeart/2005/8/layout/vList5"/>
    <dgm:cxn modelId="{74432CC7-F8A0-4CC3-9475-C71FE5B1DA6B}" type="presParOf" srcId="{B7325C68-E093-40A6-A1EB-BC062B5E7167}" destId="{EF5C7AE1-2923-4604-BB4E-66A654848A47}" srcOrd="1" destOrd="0" presId="urn:microsoft.com/office/officeart/2005/8/layout/vList5"/>
    <dgm:cxn modelId="{8EFC0F47-FE6A-40A0-9CB4-4F59899987DE}" type="presParOf" srcId="{359DF8AA-6084-4305-9296-93391F9F325E}" destId="{D9CD6E95-41B3-4CCF-8459-121CA92A782A}" srcOrd="3" destOrd="0" presId="urn:microsoft.com/office/officeart/2005/8/layout/vList5"/>
    <dgm:cxn modelId="{2AB14F47-B502-4045-A352-FBD811B26849}" type="presParOf" srcId="{359DF8AA-6084-4305-9296-93391F9F325E}" destId="{2DE54DA2-4E14-415F-92B8-AF2E8345D016}" srcOrd="4" destOrd="0" presId="urn:microsoft.com/office/officeart/2005/8/layout/vList5"/>
    <dgm:cxn modelId="{322E9701-494B-4868-A99F-C949132C694A}" type="presParOf" srcId="{2DE54DA2-4E14-415F-92B8-AF2E8345D016}" destId="{128A5F16-6A53-496A-88A2-47318B82DD1C}" srcOrd="0" destOrd="0" presId="urn:microsoft.com/office/officeart/2005/8/layout/vList5"/>
    <dgm:cxn modelId="{B00277FE-0753-44AC-BC07-FBC4739C6B3E}" type="presParOf" srcId="{2DE54DA2-4E14-415F-92B8-AF2E8345D016}" destId="{A7F9A9A2-B2C8-40DB-8901-880FDBACC55B}" srcOrd="1" destOrd="0" presId="urn:microsoft.com/office/officeart/2005/8/layout/vList5"/>
    <dgm:cxn modelId="{D02B8670-17E4-4A5B-A0A7-8F1659C9F182}" type="presParOf" srcId="{359DF8AA-6084-4305-9296-93391F9F325E}" destId="{D47645E5-3D75-4F51-9DCA-1CA1186A40D4}" srcOrd="5" destOrd="0" presId="urn:microsoft.com/office/officeart/2005/8/layout/vList5"/>
    <dgm:cxn modelId="{C3A50B66-CD20-4F4D-BF10-5FF289F89A39}" type="presParOf" srcId="{359DF8AA-6084-4305-9296-93391F9F325E}" destId="{4A95E6C7-CB39-4044-BF75-B3070B3CF212}" srcOrd="6" destOrd="0" presId="urn:microsoft.com/office/officeart/2005/8/layout/vList5"/>
    <dgm:cxn modelId="{8C69B4DF-21EC-4EAD-A1A5-37879AA54023}" type="presParOf" srcId="{4A95E6C7-CB39-4044-BF75-B3070B3CF212}" destId="{4D369118-8D79-4287-810E-E433DBA1322A}" srcOrd="0" destOrd="0" presId="urn:microsoft.com/office/officeart/2005/8/layout/vList5"/>
    <dgm:cxn modelId="{E24FF4AF-DEAD-4732-80EC-4C0318528BC0}" type="presParOf" srcId="{4A95E6C7-CB39-4044-BF75-B3070B3CF212}" destId="{4C892CDD-C9A8-4CA2-815D-2A34A5A1F1F3}" srcOrd="1" destOrd="0" presId="urn:microsoft.com/office/officeart/2005/8/layout/vList5"/>
    <dgm:cxn modelId="{2DF31BEB-121C-4E4A-82E9-9BBCC32CE86D}" type="presParOf" srcId="{359DF8AA-6084-4305-9296-93391F9F325E}" destId="{A7539F3B-8AF7-4F8B-9774-E2D539FA7DB7}" srcOrd="7" destOrd="0" presId="urn:microsoft.com/office/officeart/2005/8/layout/vList5"/>
    <dgm:cxn modelId="{1B5E83E5-12DD-416D-8015-F280236FD9D0}" type="presParOf" srcId="{359DF8AA-6084-4305-9296-93391F9F325E}" destId="{CFB4C844-2707-4E70-9ADB-18453B51441F}" srcOrd="8" destOrd="0" presId="urn:microsoft.com/office/officeart/2005/8/layout/vList5"/>
    <dgm:cxn modelId="{7A9918D6-0225-408A-8E56-B5E927CB351F}" type="presParOf" srcId="{CFB4C844-2707-4E70-9ADB-18453B51441F}" destId="{06EABEFF-DA74-4F92-B761-6F333C5B2CF8}" srcOrd="0" destOrd="0" presId="urn:microsoft.com/office/officeart/2005/8/layout/vList5"/>
    <dgm:cxn modelId="{2F811973-89C8-4E81-8EA3-E83735C9E611}" type="presParOf" srcId="{CFB4C844-2707-4E70-9ADB-18453B51441F}" destId="{98F383BF-B80D-4F53-B3F3-ED7458540C3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E1B16D9-478A-49CF-9FEF-59B1E16ED96C}" type="doc">
      <dgm:prSet loTypeId="urn:microsoft.com/office/officeart/2005/8/layout/vList4" loCatId="list" qsTypeId="urn:microsoft.com/office/officeart/2005/8/quickstyle/3d3" qsCatId="3D" csTypeId="urn:microsoft.com/office/officeart/2005/8/colors/accent2_2" csCatId="accent2" phldr="1"/>
      <dgm:spPr/>
      <dgm:t>
        <a:bodyPr/>
        <a:lstStyle/>
        <a:p>
          <a:endParaRPr lang="es-EC"/>
        </a:p>
      </dgm:t>
    </dgm:pt>
    <dgm:pt modelId="{C202D605-A6CE-4043-8992-9A02B24DA9DA}">
      <dgm:prSet phldrT="[Text]"/>
      <dgm:spPr/>
      <dgm:t>
        <a:bodyPr/>
        <a:lstStyle/>
        <a:p>
          <a:r>
            <a:rPr lang="es-EC" dirty="0"/>
            <a:t>Los activos deben ser inferiores a 4 millones de dólares</a:t>
          </a:r>
        </a:p>
      </dgm:t>
    </dgm:pt>
    <dgm:pt modelId="{A2441BD0-1824-45AD-B438-47FB0964C947}" type="parTrans" cxnId="{BC99E690-D129-433D-8489-D55FF619B22A}">
      <dgm:prSet/>
      <dgm:spPr/>
      <dgm:t>
        <a:bodyPr/>
        <a:lstStyle/>
        <a:p>
          <a:endParaRPr lang="es-EC"/>
        </a:p>
      </dgm:t>
    </dgm:pt>
    <dgm:pt modelId="{4EE300A7-F0C4-4F62-816B-B4D6BADC74C0}" type="sibTrans" cxnId="{BC99E690-D129-433D-8489-D55FF619B22A}">
      <dgm:prSet/>
      <dgm:spPr/>
      <dgm:t>
        <a:bodyPr/>
        <a:lstStyle/>
        <a:p>
          <a:endParaRPr lang="es-EC"/>
        </a:p>
      </dgm:t>
    </dgm:pt>
    <dgm:pt modelId="{2CC186DA-186B-4A52-99AB-3CA502C43186}">
      <dgm:prSet phldrT="[Text]"/>
      <dgm:spPr/>
      <dgm:t>
        <a:bodyPr/>
        <a:lstStyle/>
        <a:p>
          <a:r>
            <a:rPr lang="es-ES" dirty="0"/>
            <a:t>El valor de ventas brutas anuales debe ser inferior o hasta los cinco millones de dólares</a:t>
          </a:r>
          <a:endParaRPr lang="es-EC" dirty="0"/>
        </a:p>
      </dgm:t>
    </dgm:pt>
    <dgm:pt modelId="{547E965E-3CE2-416B-8470-094425A602BE}" type="parTrans" cxnId="{EA7CE8E3-B89A-40CE-98BB-57F73C994E99}">
      <dgm:prSet/>
      <dgm:spPr/>
      <dgm:t>
        <a:bodyPr/>
        <a:lstStyle/>
        <a:p>
          <a:endParaRPr lang="es-EC"/>
        </a:p>
      </dgm:t>
    </dgm:pt>
    <dgm:pt modelId="{D7A4CFD8-4F0F-45E4-BC6D-973300127E6B}" type="sibTrans" cxnId="{EA7CE8E3-B89A-40CE-98BB-57F73C994E99}">
      <dgm:prSet/>
      <dgm:spPr/>
      <dgm:t>
        <a:bodyPr/>
        <a:lstStyle/>
        <a:p>
          <a:endParaRPr lang="es-EC"/>
        </a:p>
      </dgm:t>
    </dgm:pt>
    <dgm:pt modelId="{479EC4BA-3A25-4CB3-A0EC-1CBE8572B70C}">
      <dgm:prSet phldrT="[Text]"/>
      <dgm:spPr/>
      <dgm:t>
        <a:bodyPr/>
        <a:lstStyle/>
        <a:p>
          <a:r>
            <a:rPr lang="es-ES"/>
            <a:t>Deben tener menos de 200 trabajadores</a:t>
          </a:r>
          <a:endParaRPr lang="es-EC"/>
        </a:p>
      </dgm:t>
    </dgm:pt>
    <dgm:pt modelId="{EF1B8B8D-6778-4C3C-B978-5C7CAFD0084F}" type="parTrans" cxnId="{801C169F-4AE9-4C18-9D86-1804D67A6524}">
      <dgm:prSet/>
      <dgm:spPr/>
      <dgm:t>
        <a:bodyPr/>
        <a:lstStyle/>
        <a:p>
          <a:endParaRPr lang="es-EC"/>
        </a:p>
      </dgm:t>
    </dgm:pt>
    <dgm:pt modelId="{CD0159A3-6860-40C1-9DA5-7E77A00D8ABB}" type="sibTrans" cxnId="{801C169F-4AE9-4C18-9D86-1804D67A6524}">
      <dgm:prSet/>
      <dgm:spPr/>
      <dgm:t>
        <a:bodyPr/>
        <a:lstStyle/>
        <a:p>
          <a:endParaRPr lang="es-EC"/>
        </a:p>
      </dgm:t>
    </dgm:pt>
    <dgm:pt modelId="{19C0D5C6-B77E-431B-93EB-252EF73A659C}" type="pres">
      <dgm:prSet presAssocID="{5E1B16D9-478A-49CF-9FEF-59B1E16ED96C}" presName="linear" presStyleCnt="0">
        <dgm:presLayoutVars>
          <dgm:dir/>
          <dgm:resizeHandles val="exact"/>
        </dgm:presLayoutVars>
      </dgm:prSet>
      <dgm:spPr/>
      <dgm:t>
        <a:bodyPr/>
        <a:lstStyle/>
        <a:p>
          <a:endParaRPr lang="es-EC"/>
        </a:p>
      </dgm:t>
    </dgm:pt>
    <dgm:pt modelId="{0F36676D-5648-495A-B719-1E93B50D8678}" type="pres">
      <dgm:prSet presAssocID="{C202D605-A6CE-4043-8992-9A02B24DA9DA}" presName="comp" presStyleCnt="0"/>
      <dgm:spPr/>
      <dgm:t>
        <a:bodyPr/>
        <a:lstStyle/>
        <a:p>
          <a:endParaRPr lang="es-EC"/>
        </a:p>
      </dgm:t>
    </dgm:pt>
    <dgm:pt modelId="{4974B8CF-C30C-4193-8F83-34637B60CF3F}" type="pres">
      <dgm:prSet presAssocID="{C202D605-A6CE-4043-8992-9A02B24DA9DA}" presName="box" presStyleLbl="node1" presStyleIdx="0" presStyleCnt="3"/>
      <dgm:spPr/>
      <dgm:t>
        <a:bodyPr/>
        <a:lstStyle/>
        <a:p>
          <a:endParaRPr lang="es-EC"/>
        </a:p>
      </dgm:t>
    </dgm:pt>
    <dgm:pt modelId="{1F77FFEA-F8F0-4B52-981A-17B2B9CE9DAE}" type="pres">
      <dgm:prSet presAssocID="{C202D605-A6CE-4043-8992-9A02B24DA9DA}" presName="img" presStyleLbl="fgImgPlace1" presStyleIdx="0" presStyleCnt="3"/>
      <dgm:spPr>
        <a:blipFill rotWithShape="1">
          <a:blip xmlns:r="http://schemas.openxmlformats.org/officeDocument/2006/relationships" r:embed="rId1"/>
          <a:stretch>
            <a:fillRect/>
          </a:stretch>
        </a:blipFill>
      </dgm:spPr>
      <dgm:t>
        <a:bodyPr/>
        <a:lstStyle/>
        <a:p>
          <a:endParaRPr lang="es-EC"/>
        </a:p>
      </dgm:t>
    </dgm:pt>
    <dgm:pt modelId="{F2212933-0445-48AF-AF1F-05900F6C8937}" type="pres">
      <dgm:prSet presAssocID="{C202D605-A6CE-4043-8992-9A02B24DA9DA}" presName="text" presStyleLbl="node1" presStyleIdx="0" presStyleCnt="3">
        <dgm:presLayoutVars>
          <dgm:bulletEnabled val="1"/>
        </dgm:presLayoutVars>
      </dgm:prSet>
      <dgm:spPr/>
      <dgm:t>
        <a:bodyPr/>
        <a:lstStyle/>
        <a:p>
          <a:endParaRPr lang="es-EC"/>
        </a:p>
      </dgm:t>
    </dgm:pt>
    <dgm:pt modelId="{C0CDE7AF-BA97-4A8C-B657-0639D1CE8CE3}" type="pres">
      <dgm:prSet presAssocID="{4EE300A7-F0C4-4F62-816B-B4D6BADC74C0}" presName="spacer" presStyleCnt="0"/>
      <dgm:spPr/>
      <dgm:t>
        <a:bodyPr/>
        <a:lstStyle/>
        <a:p>
          <a:endParaRPr lang="es-EC"/>
        </a:p>
      </dgm:t>
    </dgm:pt>
    <dgm:pt modelId="{A970F7C1-D287-4E34-9ED8-D57DCB40B468}" type="pres">
      <dgm:prSet presAssocID="{2CC186DA-186B-4A52-99AB-3CA502C43186}" presName="comp" presStyleCnt="0"/>
      <dgm:spPr/>
      <dgm:t>
        <a:bodyPr/>
        <a:lstStyle/>
        <a:p>
          <a:endParaRPr lang="es-EC"/>
        </a:p>
      </dgm:t>
    </dgm:pt>
    <dgm:pt modelId="{827153E8-B993-4B38-96F2-DCB66375E4E3}" type="pres">
      <dgm:prSet presAssocID="{2CC186DA-186B-4A52-99AB-3CA502C43186}" presName="box" presStyleLbl="node1" presStyleIdx="1" presStyleCnt="3"/>
      <dgm:spPr/>
      <dgm:t>
        <a:bodyPr/>
        <a:lstStyle/>
        <a:p>
          <a:endParaRPr lang="es-EC"/>
        </a:p>
      </dgm:t>
    </dgm:pt>
    <dgm:pt modelId="{D75D0329-A97E-4883-B276-D1FEEBD635A4}" type="pres">
      <dgm:prSet presAssocID="{2CC186DA-186B-4A52-99AB-3CA502C43186}" presName="img" presStyleLbl="fgImgPlace1" presStyleIdx="1" presStyleCnt="3"/>
      <dgm:spPr>
        <a:blipFill rotWithShape="1">
          <a:blip xmlns:r="http://schemas.openxmlformats.org/officeDocument/2006/relationships" r:embed="rId2"/>
          <a:stretch>
            <a:fillRect/>
          </a:stretch>
        </a:blipFill>
      </dgm:spPr>
      <dgm:t>
        <a:bodyPr/>
        <a:lstStyle/>
        <a:p>
          <a:endParaRPr lang="es-EC"/>
        </a:p>
      </dgm:t>
    </dgm:pt>
    <dgm:pt modelId="{066C41D1-A785-483C-879C-9D37954AC5AA}" type="pres">
      <dgm:prSet presAssocID="{2CC186DA-186B-4A52-99AB-3CA502C43186}" presName="text" presStyleLbl="node1" presStyleIdx="1" presStyleCnt="3">
        <dgm:presLayoutVars>
          <dgm:bulletEnabled val="1"/>
        </dgm:presLayoutVars>
      </dgm:prSet>
      <dgm:spPr/>
      <dgm:t>
        <a:bodyPr/>
        <a:lstStyle/>
        <a:p>
          <a:endParaRPr lang="es-EC"/>
        </a:p>
      </dgm:t>
    </dgm:pt>
    <dgm:pt modelId="{52B7967D-8998-4C36-8033-956C095A238D}" type="pres">
      <dgm:prSet presAssocID="{D7A4CFD8-4F0F-45E4-BC6D-973300127E6B}" presName="spacer" presStyleCnt="0"/>
      <dgm:spPr/>
      <dgm:t>
        <a:bodyPr/>
        <a:lstStyle/>
        <a:p>
          <a:endParaRPr lang="es-EC"/>
        </a:p>
      </dgm:t>
    </dgm:pt>
    <dgm:pt modelId="{E4679080-7F10-47C7-B5F1-46206530E078}" type="pres">
      <dgm:prSet presAssocID="{479EC4BA-3A25-4CB3-A0EC-1CBE8572B70C}" presName="comp" presStyleCnt="0"/>
      <dgm:spPr/>
      <dgm:t>
        <a:bodyPr/>
        <a:lstStyle/>
        <a:p>
          <a:endParaRPr lang="es-EC"/>
        </a:p>
      </dgm:t>
    </dgm:pt>
    <dgm:pt modelId="{1449B1FC-34FA-4EBA-BD33-E790C1B419B9}" type="pres">
      <dgm:prSet presAssocID="{479EC4BA-3A25-4CB3-A0EC-1CBE8572B70C}" presName="box" presStyleLbl="node1" presStyleIdx="2" presStyleCnt="3"/>
      <dgm:spPr/>
      <dgm:t>
        <a:bodyPr/>
        <a:lstStyle/>
        <a:p>
          <a:endParaRPr lang="es-EC"/>
        </a:p>
      </dgm:t>
    </dgm:pt>
    <dgm:pt modelId="{C6A49911-C0FD-4AC6-B009-F2394096F659}" type="pres">
      <dgm:prSet presAssocID="{479EC4BA-3A25-4CB3-A0EC-1CBE8572B70C}" presName="img" presStyleLbl="fgImgPlace1" presStyleIdx="2" presStyleCnt="3"/>
      <dgm:spPr>
        <a:blipFill rotWithShape="1">
          <a:blip xmlns:r="http://schemas.openxmlformats.org/officeDocument/2006/relationships" r:embed="rId3"/>
          <a:stretch>
            <a:fillRect/>
          </a:stretch>
        </a:blipFill>
      </dgm:spPr>
      <dgm:t>
        <a:bodyPr/>
        <a:lstStyle/>
        <a:p>
          <a:endParaRPr lang="es-EC"/>
        </a:p>
      </dgm:t>
    </dgm:pt>
    <dgm:pt modelId="{92BC39CA-54CB-45D7-94DA-B3D438727B70}" type="pres">
      <dgm:prSet presAssocID="{479EC4BA-3A25-4CB3-A0EC-1CBE8572B70C}" presName="text" presStyleLbl="node1" presStyleIdx="2" presStyleCnt="3">
        <dgm:presLayoutVars>
          <dgm:bulletEnabled val="1"/>
        </dgm:presLayoutVars>
      </dgm:prSet>
      <dgm:spPr/>
      <dgm:t>
        <a:bodyPr/>
        <a:lstStyle/>
        <a:p>
          <a:endParaRPr lang="es-EC"/>
        </a:p>
      </dgm:t>
    </dgm:pt>
  </dgm:ptLst>
  <dgm:cxnLst>
    <dgm:cxn modelId="{0ABD5233-860D-4A0B-BB9F-74A8ADFB4A34}" type="presOf" srcId="{2CC186DA-186B-4A52-99AB-3CA502C43186}" destId="{066C41D1-A785-483C-879C-9D37954AC5AA}" srcOrd="1" destOrd="0" presId="urn:microsoft.com/office/officeart/2005/8/layout/vList4"/>
    <dgm:cxn modelId="{0AB876BC-0D51-46A4-9255-0474DF2D3A86}" type="presOf" srcId="{479EC4BA-3A25-4CB3-A0EC-1CBE8572B70C}" destId="{1449B1FC-34FA-4EBA-BD33-E790C1B419B9}" srcOrd="0" destOrd="0" presId="urn:microsoft.com/office/officeart/2005/8/layout/vList4"/>
    <dgm:cxn modelId="{7A2C4FEB-EF93-4D98-8FA0-E89B62770BEC}" type="presOf" srcId="{5E1B16D9-478A-49CF-9FEF-59B1E16ED96C}" destId="{19C0D5C6-B77E-431B-93EB-252EF73A659C}" srcOrd="0" destOrd="0" presId="urn:microsoft.com/office/officeart/2005/8/layout/vList4"/>
    <dgm:cxn modelId="{3C3A3BD1-FDD6-47BB-8F49-F233A0747DA7}" type="presOf" srcId="{C202D605-A6CE-4043-8992-9A02B24DA9DA}" destId="{4974B8CF-C30C-4193-8F83-34637B60CF3F}" srcOrd="0" destOrd="0" presId="urn:microsoft.com/office/officeart/2005/8/layout/vList4"/>
    <dgm:cxn modelId="{08DB75A9-8782-45C5-8785-60EBA65BEF92}" type="presOf" srcId="{C202D605-A6CE-4043-8992-9A02B24DA9DA}" destId="{F2212933-0445-48AF-AF1F-05900F6C8937}" srcOrd="1" destOrd="0" presId="urn:microsoft.com/office/officeart/2005/8/layout/vList4"/>
    <dgm:cxn modelId="{A585368E-8706-40B1-AFF8-D68D800F08D1}" type="presOf" srcId="{2CC186DA-186B-4A52-99AB-3CA502C43186}" destId="{827153E8-B993-4B38-96F2-DCB66375E4E3}" srcOrd="0" destOrd="0" presId="urn:microsoft.com/office/officeart/2005/8/layout/vList4"/>
    <dgm:cxn modelId="{801C169F-4AE9-4C18-9D86-1804D67A6524}" srcId="{5E1B16D9-478A-49CF-9FEF-59B1E16ED96C}" destId="{479EC4BA-3A25-4CB3-A0EC-1CBE8572B70C}" srcOrd="2" destOrd="0" parTransId="{EF1B8B8D-6778-4C3C-B978-5C7CAFD0084F}" sibTransId="{CD0159A3-6860-40C1-9DA5-7E77A00D8ABB}"/>
    <dgm:cxn modelId="{EA7CE8E3-B89A-40CE-98BB-57F73C994E99}" srcId="{5E1B16D9-478A-49CF-9FEF-59B1E16ED96C}" destId="{2CC186DA-186B-4A52-99AB-3CA502C43186}" srcOrd="1" destOrd="0" parTransId="{547E965E-3CE2-416B-8470-094425A602BE}" sibTransId="{D7A4CFD8-4F0F-45E4-BC6D-973300127E6B}"/>
    <dgm:cxn modelId="{C201521E-2935-4742-869E-40FBD5110C08}" type="presOf" srcId="{479EC4BA-3A25-4CB3-A0EC-1CBE8572B70C}" destId="{92BC39CA-54CB-45D7-94DA-B3D438727B70}" srcOrd="1" destOrd="0" presId="urn:microsoft.com/office/officeart/2005/8/layout/vList4"/>
    <dgm:cxn modelId="{BC99E690-D129-433D-8489-D55FF619B22A}" srcId="{5E1B16D9-478A-49CF-9FEF-59B1E16ED96C}" destId="{C202D605-A6CE-4043-8992-9A02B24DA9DA}" srcOrd="0" destOrd="0" parTransId="{A2441BD0-1824-45AD-B438-47FB0964C947}" sibTransId="{4EE300A7-F0C4-4F62-816B-B4D6BADC74C0}"/>
    <dgm:cxn modelId="{B7F361EB-838C-4204-A4C0-1916731A1A5F}" type="presParOf" srcId="{19C0D5C6-B77E-431B-93EB-252EF73A659C}" destId="{0F36676D-5648-495A-B719-1E93B50D8678}" srcOrd="0" destOrd="0" presId="urn:microsoft.com/office/officeart/2005/8/layout/vList4"/>
    <dgm:cxn modelId="{3E30BFC0-B8C0-4D02-B591-BCA573962854}" type="presParOf" srcId="{0F36676D-5648-495A-B719-1E93B50D8678}" destId="{4974B8CF-C30C-4193-8F83-34637B60CF3F}" srcOrd="0" destOrd="0" presId="urn:microsoft.com/office/officeart/2005/8/layout/vList4"/>
    <dgm:cxn modelId="{C7BD0757-3290-47F5-BF51-00B83C2B2E2D}" type="presParOf" srcId="{0F36676D-5648-495A-B719-1E93B50D8678}" destId="{1F77FFEA-F8F0-4B52-981A-17B2B9CE9DAE}" srcOrd="1" destOrd="0" presId="urn:microsoft.com/office/officeart/2005/8/layout/vList4"/>
    <dgm:cxn modelId="{C670C273-CFC0-4317-96FD-6F4831C0472D}" type="presParOf" srcId="{0F36676D-5648-495A-B719-1E93B50D8678}" destId="{F2212933-0445-48AF-AF1F-05900F6C8937}" srcOrd="2" destOrd="0" presId="urn:microsoft.com/office/officeart/2005/8/layout/vList4"/>
    <dgm:cxn modelId="{CD3B837A-537F-4A30-98C3-E39C238F6580}" type="presParOf" srcId="{19C0D5C6-B77E-431B-93EB-252EF73A659C}" destId="{C0CDE7AF-BA97-4A8C-B657-0639D1CE8CE3}" srcOrd="1" destOrd="0" presId="urn:microsoft.com/office/officeart/2005/8/layout/vList4"/>
    <dgm:cxn modelId="{B9F42DF3-8FE5-45E9-882E-A380698A0EA2}" type="presParOf" srcId="{19C0D5C6-B77E-431B-93EB-252EF73A659C}" destId="{A970F7C1-D287-4E34-9ED8-D57DCB40B468}" srcOrd="2" destOrd="0" presId="urn:microsoft.com/office/officeart/2005/8/layout/vList4"/>
    <dgm:cxn modelId="{E01ED604-61D1-4ACB-89FD-4EF320DD003D}" type="presParOf" srcId="{A970F7C1-D287-4E34-9ED8-D57DCB40B468}" destId="{827153E8-B993-4B38-96F2-DCB66375E4E3}" srcOrd="0" destOrd="0" presId="urn:microsoft.com/office/officeart/2005/8/layout/vList4"/>
    <dgm:cxn modelId="{1BA5B7FB-7909-4299-85D1-130E73D0E381}" type="presParOf" srcId="{A970F7C1-D287-4E34-9ED8-D57DCB40B468}" destId="{D75D0329-A97E-4883-B276-D1FEEBD635A4}" srcOrd="1" destOrd="0" presId="urn:microsoft.com/office/officeart/2005/8/layout/vList4"/>
    <dgm:cxn modelId="{06DF1CDD-BB48-41E3-98A1-F62FD3EA1D2B}" type="presParOf" srcId="{A970F7C1-D287-4E34-9ED8-D57DCB40B468}" destId="{066C41D1-A785-483C-879C-9D37954AC5AA}" srcOrd="2" destOrd="0" presId="urn:microsoft.com/office/officeart/2005/8/layout/vList4"/>
    <dgm:cxn modelId="{A64E4EC8-8DC4-40A4-B38B-FB2FF1AAA650}" type="presParOf" srcId="{19C0D5C6-B77E-431B-93EB-252EF73A659C}" destId="{52B7967D-8998-4C36-8033-956C095A238D}" srcOrd="3" destOrd="0" presId="urn:microsoft.com/office/officeart/2005/8/layout/vList4"/>
    <dgm:cxn modelId="{976C4DB8-CC93-4672-AB8C-112E457F146A}" type="presParOf" srcId="{19C0D5C6-B77E-431B-93EB-252EF73A659C}" destId="{E4679080-7F10-47C7-B5F1-46206530E078}" srcOrd="4" destOrd="0" presId="urn:microsoft.com/office/officeart/2005/8/layout/vList4"/>
    <dgm:cxn modelId="{F4059ED5-0656-46B2-B7A0-7F9D0C6DC913}" type="presParOf" srcId="{E4679080-7F10-47C7-B5F1-46206530E078}" destId="{1449B1FC-34FA-4EBA-BD33-E790C1B419B9}" srcOrd="0" destOrd="0" presId="urn:microsoft.com/office/officeart/2005/8/layout/vList4"/>
    <dgm:cxn modelId="{3A706CB9-C836-4DE7-84F2-85A3D54A14B1}" type="presParOf" srcId="{E4679080-7F10-47C7-B5F1-46206530E078}" destId="{C6A49911-C0FD-4AC6-B009-F2394096F659}" srcOrd="1" destOrd="0" presId="urn:microsoft.com/office/officeart/2005/8/layout/vList4"/>
    <dgm:cxn modelId="{E7EB3F40-F95C-4AD7-B8AC-74E3F552E5A4}" type="presParOf" srcId="{E4679080-7F10-47C7-B5F1-46206530E078}" destId="{92BC39CA-54CB-45D7-94DA-B3D438727B70}"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7.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5D9BD-4569-48B9-AD13-ED8A11DA81BB}" type="datetimeFigureOut">
              <a:rPr lang="es-EC" smtClean="0"/>
              <a:t>13/07/2017</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0CD057-BA8F-4E77-AE84-3FC6798F5704}" type="slidenum">
              <a:rPr lang="es-EC" smtClean="0"/>
              <a:t>‹Nº›</a:t>
            </a:fld>
            <a:endParaRPr lang="es-EC"/>
          </a:p>
        </p:txBody>
      </p:sp>
    </p:spTree>
    <p:extLst>
      <p:ext uri="{BB962C8B-B14F-4D97-AF65-F5344CB8AC3E}">
        <p14:creationId xmlns:p14="http://schemas.microsoft.com/office/powerpoint/2010/main" val="1631069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80CD057-BA8F-4E77-AE84-3FC6798F5704}" type="slidenum">
              <a:rPr lang="es-EC" smtClean="0"/>
              <a:t>31</a:t>
            </a:fld>
            <a:endParaRPr lang="es-EC"/>
          </a:p>
        </p:txBody>
      </p:sp>
    </p:spTree>
    <p:extLst>
      <p:ext uri="{BB962C8B-B14F-4D97-AF65-F5344CB8AC3E}">
        <p14:creationId xmlns:p14="http://schemas.microsoft.com/office/powerpoint/2010/main" val="3189345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C"/>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C"/>
          </a:p>
        </p:txBody>
      </p:sp>
      <p:sp>
        <p:nvSpPr>
          <p:cNvPr id="6" name="Rectangle 6"/>
          <p:cNvSpPr>
            <a:spLocks noGrp="1" noChangeArrowheads="1"/>
          </p:cNvSpPr>
          <p:nvPr>
            <p:ph type="sldNum" sz="quarter" idx="12"/>
          </p:nvPr>
        </p:nvSpPr>
        <p:spPr>
          <a:ln/>
        </p:spPr>
        <p:txBody>
          <a:bodyPr/>
          <a:lstStyle>
            <a:lvl1pPr>
              <a:defRPr/>
            </a:lvl1pPr>
          </a:lstStyle>
          <a:p>
            <a:pPr>
              <a:defRPr/>
            </a:pPr>
            <a:fld id="{31FE8013-DE43-457C-B98D-355FCA4D5F67}" type="slidenum">
              <a:rPr lang="es-ES" altLang="es-EC"/>
              <a:pPr>
                <a:defRPr/>
              </a:pPr>
              <a:t>‹Nº›</a:t>
            </a:fld>
            <a:endParaRPr lang="es-ES" altLang="es-EC"/>
          </a:p>
        </p:txBody>
      </p:sp>
    </p:spTree>
    <p:extLst>
      <p:ext uri="{BB962C8B-B14F-4D97-AF65-F5344CB8AC3E}">
        <p14:creationId xmlns:p14="http://schemas.microsoft.com/office/powerpoint/2010/main" val="3463345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C"/>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C"/>
          </a:p>
        </p:txBody>
      </p:sp>
      <p:sp>
        <p:nvSpPr>
          <p:cNvPr id="6" name="Rectangle 6"/>
          <p:cNvSpPr>
            <a:spLocks noGrp="1" noChangeArrowheads="1"/>
          </p:cNvSpPr>
          <p:nvPr>
            <p:ph type="sldNum" sz="quarter" idx="12"/>
          </p:nvPr>
        </p:nvSpPr>
        <p:spPr>
          <a:ln/>
        </p:spPr>
        <p:txBody>
          <a:bodyPr/>
          <a:lstStyle>
            <a:lvl1pPr>
              <a:defRPr/>
            </a:lvl1pPr>
          </a:lstStyle>
          <a:p>
            <a:pPr>
              <a:defRPr/>
            </a:pPr>
            <a:fld id="{DF02A5D0-4D55-428F-A447-1ADEAE4B7735}" type="slidenum">
              <a:rPr lang="es-ES" altLang="es-EC"/>
              <a:pPr>
                <a:defRPr/>
              </a:pPr>
              <a:t>‹Nº›</a:t>
            </a:fld>
            <a:endParaRPr lang="es-ES" altLang="es-EC"/>
          </a:p>
        </p:txBody>
      </p:sp>
    </p:spTree>
    <p:extLst>
      <p:ext uri="{BB962C8B-B14F-4D97-AF65-F5344CB8AC3E}">
        <p14:creationId xmlns:p14="http://schemas.microsoft.com/office/powerpoint/2010/main" val="2276880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C"/>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C"/>
          </a:p>
        </p:txBody>
      </p:sp>
      <p:sp>
        <p:nvSpPr>
          <p:cNvPr id="6" name="Rectangle 6"/>
          <p:cNvSpPr>
            <a:spLocks noGrp="1" noChangeArrowheads="1"/>
          </p:cNvSpPr>
          <p:nvPr>
            <p:ph type="sldNum" sz="quarter" idx="12"/>
          </p:nvPr>
        </p:nvSpPr>
        <p:spPr>
          <a:ln/>
        </p:spPr>
        <p:txBody>
          <a:bodyPr/>
          <a:lstStyle>
            <a:lvl1pPr>
              <a:defRPr/>
            </a:lvl1pPr>
          </a:lstStyle>
          <a:p>
            <a:pPr>
              <a:defRPr/>
            </a:pPr>
            <a:fld id="{6932CC3A-910E-4DEA-A579-1579B5898300}" type="slidenum">
              <a:rPr lang="es-ES" altLang="es-EC"/>
              <a:pPr>
                <a:defRPr/>
              </a:pPr>
              <a:t>‹Nº›</a:t>
            </a:fld>
            <a:endParaRPr lang="es-ES" altLang="es-EC"/>
          </a:p>
        </p:txBody>
      </p:sp>
    </p:spTree>
    <p:extLst>
      <p:ext uri="{BB962C8B-B14F-4D97-AF65-F5344CB8AC3E}">
        <p14:creationId xmlns:p14="http://schemas.microsoft.com/office/powerpoint/2010/main" val="2519498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C"/>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C"/>
          </a:p>
        </p:txBody>
      </p:sp>
      <p:sp>
        <p:nvSpPr>
          <p:cNvPr id="6" name="Rectangle 6"/>
          <p:cNvSpPr>
            <a:spLocks noGrp="1" noChangeArrowheads="1"/>
          </p:cNvSpPr>
          <p:nvPr>
            <p:ph type="sldNum" sz="quarter" idx="12"/>
          </p:nvPr>
        </p:nvSpPr>
        <p:spPr>
          <a:ln/>
        </p:spPr>
        <p:txBody>
          <a:bodyPr/>
          <a:lstStyle>
            <a:lvl1pPr>
              <a:defRPr/>
            </a:lvl1pPr>
          </a:lstStyle>
          <a:p>
            <a:pPr>
              <a:defRPr/>
            </a:pPr>
            <a:fld id="{1E079C0C-E8E4-41DE-884D-3312FFE81F4F}" type="slidenum">
              <a:rPr lang="es-ES" altLang="es-EC"/>
              <a:pPr>
                <a:defRPr/>
              </a:pPr>
              <a:t>‹Nº›</a:t>
            </a:fld>
            <a:endParaRPr lang="es-ES" altLang="es-EC"/>
          </a:p>
        </p:txBody>
      </p:sp>
    </p:spTree>
    <p:extLst>
      <p:ext uri="{BB962C8B-B14F-4D97-AF65-F5344CB8AC3E}">
        <p14:creationId xmlns:p14="http://schemas.microsoft.com/office/powerpoint/2010/main" val="1563911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C"/>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C"/>
          </a:p>
        </p:txBody>
      </p:sp>
      <p:sp>
        <p:nvSpPr>
          <p:cNvPr id="6" name="Rectangle 6"/>
          <p:cNvSpPr>
            <a:spLocks noGrp="1" noChangeArrowheads="1"/>
          </p:cNvSpPr>
          <p:nvPr>
            <p:ph type="sldNum" sz="quarter" idx="12"/>
          </p:nvPr>
        </p:nvSpPr>
        <p:spPr>
          <a:ln/>
        </p:spPr>
        <p:txBody>
          <a:bodyPr/>
          <a:lstStyle>
            <a:lvl1pPr>
              <a:defRPr/>
            </a:lvl1pPr>
          </a:lstStyle>
          <a:p>
            <a:pPr>
              <a:defRPr/>
            </a:pPr>
            <a:fld id="{85B6913D-D45F-45EF-A0F4-6336E2B32A68}" type="slidenum">
              <a:rPr lang="es-ES" altLang="es-EC"/>
              <a:pPr>
                <a:defRPr/>
              </a:pPr>
              <a:t>‹Nº›</a:t>
            </a:fld>
            <a:endParaRPr lang="es-ES" altLang="es-EC"/>
          </a:p>
        </p:txBody>
      </p:sp>
    </p:spTree>
    <p:extLst>
      <p:ext uri="{BB962C8B-B14F-4D97-AF65-F5344CB8AC3E}">
        <p14:creationId xmlns:p14="http://schemas.microsoft.com/office/powerpoint/2010/main" val="268345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C"/>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C"/>
          </a:p>
        </p:txBody>
      </p:sp>
      <p:sp>
        <p:nvSpPr>
          <p:cNvPr id="7" name="Rectangle 6"/>
          <p:cNvSpPr>
            <a:spLocks noGrp="1" noChangeArrowheads="1"/>
          </p:cNvSpPr>
          <p:nvPr>
            <p:ph type="sldNum" sz="quarter" idx="12"/>
          </p:nvPr>
        </p:nvSpPr>
        <p:spPr>
          <a:ln/>
        </p:spPr>
        <p:txBody>
          <a:bodyPr/>
          <a:lstStyle>
            <a:lvl1pPr>
              <a:defRPr/>
            </a:lvl1pPr>
          </a:lstStyle>
          <a:p>
            <a:pPr>
              <a:defRPr/>
            </a:pPr>
            <a:fld id="{5E907155-F39D-46C7-84F8-136DA8E1413B}" type="slidenum">
              <a:rPr lang="es-ES" altLang="es-EC"/>
              <a:pPr>
                <a:defRPr/>
              </a:pPr>
              <a:t>‹Nº›</a:t>
            </a:fld>
            <a:endParaRPr lang="es-ES" altLang="es-EC"/>
          </a:p>
        </p:txBody>
      </p:sp>
    </p:spTree>
    <p:extLst>
      <p:ext uri="{BB962C8B-B14F-4D97-AF65-F5344CB8AC3E}">
        <p14:creationId xmlns:p14="http://schemas.microsoft.com/office/powerpoint/2010/main" val="3415031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s-EC"/>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s-EC"/>
          </a:p>
        </p:txBody>
      </p:sp>
      <p:sp>
        <p:nvSpPr>
          <p:cNvPr id="9" name="Rectangle 6"/>
          <p:cNvSpPr>
            <a:spLocks noGrp="1" noChangeArrowheads="1"/>
          </p:cNvSpPr>
          <p:nvPr>
            <p:ph type="sldNum" sz="quarter" idx="12"/>
          </p:nvPr>
        </p:nvSpPr>
        <p:spPr>
          <a:ln/>
        </p:spPr>
        <p:txBody>
          <a:bodyPr/>
          <a:lstStyle>
            <a:lvl1pPr>
              <a:defRPr/>
            </a:lvl1pPr>
          </a:lstStyle>
          <a:p>
            <a:pPr>
              <a:defRPr/>
            </a:pPr>
            <a:fld id="{53941844-6818-4646-AB81-1F4635DCDA54}" type="slidenum">
              <a:rPr lang="es-ES" altLang="es-EC"/>
              <a:pPr>
                <a:defRPr/>
              </a:pPr>
              <a:t>‹Nº›</a:t>
            </a:fld>
            <a:endParaRPr lang="es-ES" altLang="es-EC"/>
          </a:p>
        </p:txBody>
      </p:sp>
    </p:spTree>
    <p:extLst>
      <p:ext uri="{BB962C8B-B14F-4D97-AF65-F5344CB8AC3E}">
        <p14:creationId xmlns:p14="http://schemas.microsoft.com/office/powerpoint/2010/main" val="218812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s-EC"/>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s-EC"/>
          </a:p>
        </p:txBody>
      </p:sp>
      <p:sp>
        <p:nvSpPr>
          <p:cNvPr id="5" name="Rectangle 6"/>
          <p:cNvSpPr>
            <a:spLocks noGrp="1" noChangeArrowheads="1"/>
          </p:cNvSpPr>
          <p:nvPr>
            <p:ph type="sldNum" sz="quarter" idx="12"/>
          </p:nvPr>
        </p:nvSpPr>
        <p:spPr>
          <a:ln/>
        </p:spPr>
        <p:txBody>
          <a:bodyPr/>
          <a:lstStyle>
            <a:lvl1pPr>
              <a:defRPr/>
            </a:lvl1pPr>
          </a:lstStyle>
          <a:p>
            <a:pPr>
              <a:defRPr/>
            </a:pPr>
            <a:fld id="{2E4E5835-4BA6-4C31-B1E1-A2FE1F8D3854}" type="slidenum">
              <a:rPr lang="es-ES" altLang="es-EC"/>
              <a:pPr>
                <a:defRPr/>
              </a:pPr>
              <a:t>‹Nº›</a:t>
            </a:fld>
            <a:endParaRPr lang="es-ES" altLang="es-EC"/>
          </a:p>
        </p:txBody>
      </p:sp>
    </p:spTree>
    <p:extLst>
      <p:ext uri="{BB962C8B-B14F-4D97-AF65-F5344CB8AC3E}">
        <p14:creationId xmlns:p14="http://schemas.microsoft.com/office/powerpoint/2010/main" val="18447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s-EC"/>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s-EC"/>
          </a:p>
        </p:txBody>
      </p:sp>
      <p:sp>
        <p:nvSpPr>
          <p:cNvPr id="4" name="Rectangle 6"/>
          <p:cNvSpPr>
            <a:spLocks noGrp="1" noChangeArrowheads="1"/>
          </p:cNvSpPr>
          <p:nvPr>
            <p:ph type="sldNum" sz="quarter" idx="12"/>
          </p:nvPr>
        </p:nvSpPr>
        <p:spPr>
          <a:ln/>
        </p:spPr>
        <p:txBody>
          <a:bodyPr/>
          <a:lstStyle>
            <a:lvl1pPr>
              <a:defRPr/>
            </a:lvl1pPr>
          </a:lstStyle>
          <a:p>
            <a:pPr>
              <a:defRPr/>
            </a:pPr>
            <a:fld id="{016BC666-B9C2-4E44-928F-54738F185185}" type="slidenum">
              <a:rPr lang="es-ES" altLang="es-EC"/>
              <a:pPr>
                <a:defRPr/>
              </a:pPr>
              <a:t>‹Nº›</a:t>
            </a:fld>
            <a:endParaRPr lang="es-ES" altLang="es-EC"/>
          </a:p>
        </p:txBody>
      </p:sp>
    </p:spTree>
    <p:extLst>
      <p:ext uri="{BB962C8B-B14F-4D97-AF65-F5344CB8AC3E}">
        <p14:creationId xmlns:p14="http://schemas.microsoft.com/office/powerpoint/2010/main" val="3071412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C"/>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C"/>
          </a:p>
        </p:txBody>
      </p:sp>
      <p:sp>
        <p:nvSpPr>
          <p:cNvPr id="7" name="Rectangle 6"/>
          <p:cNvSpPr>
            <a:spLocks noGrp="1" noChangeArrowheads="1"/>
          </p:cNvSpPr>
          <p:nvPr>
            <p:ph type="sldNum" sz="quarter" idx="12"/>
          </p:nvPr>
        </p:nvSpPr>
        <p:spPr>
          <a:ln/>
        </p:spPr>
        <p:txBody>
          <a:bodyPr/>
          <a:lstStyle>
            <a:lvl1pPr>
              <a:defRPr/>
            </a:lvl1pPr>
          </a:lstStyle>
          <a:p>
            <a:pPr>
              <a:defRPr/>
            </a:pPr>
            <a:fld id="{48C3593F-CF55-4089-8A6E-CEA221C53044}" type="slidenum">
              <a:rPr lang="es-ES" altLang="es-EC"/>
              <a:pPr>
                <a:defRPr/>
              </a:pPr>
              <a:t>‹Nº›</a:t>
            </a:fld>
            <a:endParaRPr lang="es-ES" altLang="es-EC"/>
          </a:p>
        </p:txBody>
      </p:sp>
    </p:spTree>
    <p:extLst>
      <p:ext uri="{BB962C8B-B14F-4D97-AF65-F5344CB8AC3E}">
        <p14:creationId xmlns:p14="http://schemas.microsoft.com/office/powerpoint/2010/main" val="1129278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smtClean="0"/>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C"/>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C"/>
          </a:p>
        </p:txBody>
      </p:sp>
      <p:sp>
        <p:nvSpPr>
          <p:cNvPr id="7" name="Rectangle 6"/>
          <p:cNvSpPr>
            <a:spLocks noGrp="1" noChangeArrowheads="1"/>
          </p:cNvSpPr>
          <p:nvPr>
            <p:ph type="sldNum" sz="quarter" idx="12"/>
          </p:nvPr>
        </p:nvSpPr>
        <p:spPr>
          <a:ln/>
        </p:spPr>
        <p:txBody>
          <a:bodyPr/>
          <a:lstStyle>
            <a:lvl1pPr>
              <a:defRPr/>
            </a:lvl1pPr>
          </a:lstStyle>
          <a:p>
            <a:pPr>
              <a:defRPr/>
            </a:pPr>
            <a:fld id="{2085388C-6F79-41AE-834C-753E440DBBC3}" type="slidenum">
              <a:rPr lang="es-ES" altLang="es-EC"/>
              <a:pPr>
                <a:defRPr/>
              </a:pPr>
              <a:t>‹Nº›</a:t>
            </a:fld>
            <a:endParaRPr lang="es-ES" altLang="es-EC"/>
          </a:p>
        </p:txBody>
      </p:sp>
    </p:spTree>
    <p:extLst>
      <p:ext uri="{BB962C8B-B14F-4D97-AF65-F5344CB8AC3E}">
        <p14:creationId xmlns:p14="http://schemas.microsoft.com/office/powerpoint/2010/main" val="3316214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C"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C" smtClean="0"/>
              <a:t>Haga clic para modificar el estilo de texto del patrón</a:t>
            </a:r>
          </a:p>
          <a:p>
            <a:pPr lvl="1"/>
            <a:r>
              <a:rPr lang="es-ES" altLang="es-EC" smtClean="0"/>
              <a:t>Segundo nivel</a:t>
            </a:r>
          </a:p>
          <a:p>
            <a:pPr lvl="2"/>
            <a:r>
              <a:rPr lang="es-ES" altLang="es-EC" smtClean="0"/>
              <a:t>Tercer nivel</a:t>
            </a:r>
          </a:p>
          <a:p>
            <a:pPr lvl="3"/>
            <a:r>
              <a:rPr lang="es-ES" altLang="es-EC" smtClean="0"/>
              <a:t>Cuarto nivel</a:t>
            </a:r>
          </a:p>
          <a:p>
            <a:pPr lvl="4"/>
            <a:r>
              <a:rPr lang="es-ES" altLang="es-EC"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s-ES" altLang="es-EC"/>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s-ES" altLang="es-EC"/>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C7E0D8F-1991-4C06-BB2E-69FCAF729FD1}" type="slidenum">
              <a:rPr lang="es-ES" altLang="es-EC"/>
              <a:pPr>
                <a:defRPr/>
              </a:pPr>
              <a:t>‹Nº›</a:t>
            </a:fld>
            <a:endParaRPr lang="es-ES" altLang="es-EC"/>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Layout" Target="../diagrams/layout12.xml"/><Relationship Id="rId7" Type="http://schemas.openxmlformats.org/officeDocument/2006/relationships/image" Target="../media/image8.png"/><Relationship Id="rId12" Type="http://schemas.microsoft.com/office/2007/relationships/diagramDrawing" Target="../diagrams/drawing13.xml"/><Relationship Id="rId2" Type="http://schemas.openxmlformats.org/officeDocument/2006/relationships/diagramData" Target="../diagrams/data12.xml"/><Relationship Id="rId1" Type="http://schemas.openxmlformats.org/officeDocument/2006/relationships/slideLayout" Target="../slideLayouts/slideLayout5.xml"/><Relationship Id="rId6" Type="http://schemas.microsoft.com/office/2007/relationships/diagramDrawing" Target="../diagrams/drawing12.xml"/><Relationship Id="rId11" Type="http://schemas.openxmlformats.org/officeDocument/2006/relationships/diagramColors" Target="../diagrams/colors13.xml"/><Relationship Id="rId5" Type="http://schemas.openxmlformats.org/officeDocument/2006/relationships/diagramColors" Target="../diagrams/colors12.xml"/><Relationship Id="rId10" Type="http://schemas.openxmlformats.org/officeDocument/2006/relationships/diagramQuickStyle" Target="../diagrams/quickStyle13.xml"/><Relationship Id="rId4" Type="http://schemas.openxmlformats.org/officeDocument/2006/relationships/diagramQuickStyle" Target="../diagrams/quickStyle12.xml"/><Relationship Id="rId9" Type="http://schemas.openxmlformats.org/officeDocument/2006/relationships/diagramLayout" Target="../diagrams/layout13.xml"/></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8.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8.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diagramData" Target="../diagrams/data18.xml"/><Relationship Id="rId18" Type="http://schemas.openxmlformats.org/officeDocument/2006/relationships/diagramData" Target="../diagrams/data19.xml"/><Relationship Id="rId3" Type="http://schemas.openxmlformats.org/officeDocument/2006/relationships/diagramData" Target="../diagrams/data16.xml"/><Relationship Id="rId21" Type="http://schemas.openxmlformats.org/officeDocument/2006/relationships/diagramColors" Target="../diagrams/colors19.xml"/><Relationship Id="rId7" Type="http://schemas.microsoft.com/office/2007/relationships/diagramDrawing" Target="../diagrams/drawing16.xml"/><Relationship Id="rId12" Type="http://schemas.microsoft.com/office/2007/relationships/diagramDrawing" Target="../diagrams/drawing17.xml"/><Relationship Id="rId17" Type="http://schemas.microsoft.com/office/2007/relationships/diagramDrawing" Target="../diagrams/drawing18.xml"/><Relationship Id="rId2" Type="http://schemas.openxmlformats.org/officeDocument/2006/relationships/image" Target="../media/image8.png"/><Relationship Id="rId16" Type="http://schemas.openxmlformats.org/officeDocument/2006/relationships/diagramColors" Target="../diagrams/colors18.xml"/><Relationship Id="rId20" Type="http://schemas.openxmlformats.org/officeDocument/2006/relationships/diagramQuickStyle" Target="../diagrams/quickStyle19.xml"/><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5" Type="http://schemas.openxmlformats.org/officeDocument/2006/relationships/diagramQuickStyle" Target="../diagrams/quickStyle18.xml"/><Relationship Id="rId10" Type="http://schemas.openxmlformats.org/officeDocument/2006/relationships/diagramQuickStyle" Target="../diagrams/quickStyle17.xml"/><Relationship Id="rId19" Type="http://schemas.openxmlformats.org/officeDocument/2006/relationships/diagramLayout" Target="../diagrams/layout19.xml"/><Relationship Id="rId4" Type="http://schemas.openxmlformats.org/officeDocument/2006/relationships/diagramLayout" Target="../diagrams/layout16.xml"/><Relationship Id="rId9" Type="http://schemas.openxmlformats.org/officeDocument/2006/relationships/diagramLayout" Target="../diagrams/layout17.xml"/><Relationship Id="rId14" Type="http://schemas.openxmlformats.org/officeDocument/2006/relationships/diagramLayout" Target="../diagrams/layout18.xml"/><Relationship Id="rId22" Type="http://schemas.microsoft.com/office/2007/relationships/diagramDrawing" Target="../diagrams/drawing19.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21.xml"/><Relationship Id="rId3" Type="http://schemas.openxmlformats.org/officeDocument/2006/relationships/diagramData" Target="../diagrams/data20.xml"/><Relationship Id="rId7" Type="http://schemas.microsoft.com/office/2007/relationships/diagramDrawing" Target="../diagrams/drawing20.xml"/><Relationship Id="rId12" Type="http://schemas.microsoft.com/office/2007/relationships/diagramDrawing" Target="../diagrams/drawing2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20.xml"/><Relationship Id="rId11" Type="http://schemas.openxmlformats.org/officeDocument/2006/relationships/diagramColors" Target="../diagrams/colors21.xml"/><Relationship Id="rId5" Type="http://schemas.openxmlformats.org/officeDocument/2006/relationships/diagramQuickStyle" Target="../diagrams/quickStyle20.xml"/><Relationship Id="rId10" Type="http://schemas.openxmlformats.org/officeDocument/2006/relationships/diagramQuickStyle" Target="../diagrams/quickStyle21.xml"/><Relationship Id="rId4" Type="http://schemas.openxmlformats.org/officeDocument/2006/relationships/diagramLayout" Target="../diagrams/layout20.xml"/><Relationship Id="rId9" Type="http://schemas.openxmlformats.org/officeDocument/2006/relationships/diagramLayout" Target="../diagrams/layout21.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23.xml"/><Relationship Id="rId13" Type="http://schemas.openxmlformats.org/officeDocument/2006/relationships/diagramData" Target="../diagrams/data24.xml"/><Relationship Id="rId3" Type="http://schemas.openxmlformats.org/officeDocument/2006/relationships/diagramData" Target="../diagrams/data22.xml"/><Relationship Id="rId7" Type="http://schemas.microsoft.com/office/2007/relationships/diagramDrawing" Target="../diagrams/drawing22.xml"/><Relationship Id="rId12" Type="http://schemas.microsoft.com/office/2007/relationships/diagramDrawing" Target="../diagrams/drawing23.xml"/><Relationship Id="rId17" Type="http://schemas.microsoft.com/office/2007/relationships/diagramDrawing" Target="../diagrams/drawing24.xml"/><Relationship Id="rId2" Type="http://schemas.openxmlformats.org/officeDocument/2006/relationships/image" Target="../media/image8.png"/><Relationship Id="rId16" Type="http://schemas.openxmlformats.org/officeDocument/2006/relationships/diagramColors" Target="../diagrams/colors24.xml"/><Relationship Id="rId1" Type="http://schemas.openxmlformats.org/officeDocument/2006/relationships/slideLayout" Target="../slideLayouts/slideLayout1.xml"/><Relationship Id="rId6" Type="http://schemas.openxmlformats.org/officeDocument/2006/relationships/diagramColors" Target="../diagrams/colors22.xml"/><Relationship Id="rId11" Type="http://schemas.openxmlformats.org/officeDocument/2006/relationships/diagramColors" Target="../diagrams/colors23.xml"/><Relationship Id="rId5" Type="http://schemas.openxmlformats.org/officeDocument/2006/relationships/diagramQuickStyle" Target="../diagrams/quickStyle22.xml"/><Relationship Id="rId15" Type="http://schemas.openxmlformats.org/officeDocument/2006/relationships/diagramQuickStyle" Target="../diagrams/quickStyle24.xml"/><Relationship Id="rId10" Type="http://schemas.openxmlformats.org/officeDocument/2006/relationships/diagramQuickStyle" Target="../diagrams/quickStyle23.xml"/><Relationship Id="rId4" Type="http://schemas.openxmlformats.org/officeDocument/2006/relationships/diagramLayout" Target="../diagrams/layout22.xml"/><Relationship Id="rId9" Type="http://schemas.openxmlformats.org/officeDocument/2006/relationships/diagramLayout" Target="../diagrams/layout23.xml"/><Relationship Id="rId14" Type="http://schemas.openxmlformats.org/officeDocument/2006/relationships/diagramLayout" Target="../diagrams/layout24.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26.xml"/><Relationship Id="rId13" Type="http://schemas.openxmlformats.org/officeDocument/2006/relationships/diagramData" Target="../diagrams/data27.xml"/><Relationship Id="rId3" Type="http://schemas.openxmlformats.org/officeDocument/2006/relationships/diagramData" Target="../diagrams/data25.xml"/><Relationship Id="rId7" Type="http://schemas.microsoft.com/office/2007/relationships/diagramDrawing" Target="../diagrams/drawing25.xml"/><Relationship Id="rId12" Type="http://schemas.microsoft.com/office/2007/relationships/diagramDrawing" Target="../diagrams/drawing26.xml"/><Relationship Id="rId17" Type="http://schemas.microsoft.com/office/2007/relationships/diagramDrawing" Target="../diagrams/drawing27.xml"/><Relationship Id="rId2" Type="http://schemas.openxmlformats.org/officeDocument/2006/relationships/image" Target="../media/image8.png"/><Relationship Id="rId16" Type="http://schemas.openxmlformats.org/officeDocument/2006/relationships/diagramColors" Target="../diagrams/colors27.xml"/><Relationship Id="rId1" Type="http://schemas.openxmlformats.org/officeDocument/2006/relationships/slideLayout" Target="../slideLayouts/slideLayout2.xml"/><Relationship Id="rId6" Type="http://schemas.openxmlformats.org/officeDocument/2006/relationships/diagramColors" Target="../diagrams/colors25.xml"/><Relationship Id="rId11" Type="http://schemas.openxmlformats.org/officeDocument/2006/relationships/diagramColors" Target="../diagrams/colors26.xml"/><Relationship Id="rId5" Type="http://schemas.openxmlformats.org/officeDocument/2006/relationships/diagramQuickStyle" Target="../diagrams/quickStyle25.xml"/><Relationship Id="rId15" Type="http://schemas.openxmlformats.org/officeDocument/2006/relationships/diagramQuickStyle" Target="../diagrams/quickStyle27.xml"/><Relationship Id="rId10" Type="http://schemas.openxmlformats.org/officeDocument/2006/relationships/diagramQuickStyle" Target="../diagrams/quickStyle26.xml"/><Relationship Id="rId4" Type="http://schemas.openxmlformats.org/officeDocument/2006/relationships/diagramLayout" Target="../diagrams/layout25.xml"/><Relationship Id="rId9" Type="http://schemas.openxmlformats.org/officeDocument/2006/relationships/diagramLayout" Target="../diagrams/layout26.xml"/><Relationship Id="rId14" Type="http://schemas.openxmlformats.org/officeDocument/2006/relationships/diagramLayout" Target="../diagrams/layout2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29.xml"/><Relationship Id="rId13" Type="http://schemas.openxmlformats.org/officeDocument/2006/relationships/diagramData" Target="../diagrams/data30.xml"/><Relationship Id="rId3" Type="http://schemas.openxmlformats.org/officeDocument/2006/relationships/diagramLayout" Target="../diagrams/layout28.xml"/><Relationship Id="rId7" Type="http://schemas.openxmlformats.org/officeDocument/2006/relationships/image" Target="../media/image8.png"/><Relationship Id="rId12" Type="http://schemas.microsoft.com/office/2007/relationships/diagramDrawing" Target="../diagrams/drawing29.xml"/><Relationship Id="rId17" Type="http://schemas.microsoft.com/office/2007/relationships/diagramDrawing" Target="../diagrams/drawing30.xml"/><Relationship Id="rId2" Type="http://schemas.openxmlformats.org/officeDocument/2006/relationships/diagramData" Target="../diagrams/data28.xml"/><Relationship Id="rId16" Type="http://schemas.openxmlformats.org/officeDocument/2006/relationships/diagramColors" Target="../diagrams/colors30.xml"/><Relationship Id="rId1" Type="http://schemas.openxmlformats.org/officeDocument/2006/relationships/slideLayout" Target="../slideLayouts/slideLayout5.xml"/><Relationship Id="rId6" Type="http://schemas.microsoft.com/office/2007/relationships/diagramDrawing" Target="../diagrams/drawing28.xml"/><Relationship Id="rId11" Type="http://schemas.openxmlformats.org/officeDocument/2006/relationships/diagramColors" Target="../diagrams/colors29.xml"/><Relationship Id="rId5" Type="http://schemas.openxmlformats.org/officeDocument/2006/relationships/diagramColors" Target="../diagrams/colors28.xml"/><Relationship Id="rId15" Type="http://schemas.openxmlformats.org/officeDocument/2006/relationships/diagramQuickStyle" Target="../diagrams/quickStyle30.xml"/><Relationship Id="rId10" Type="http://schemas.openxmlformats.org/officeDocument/2006/relationships/diagramQuickStyle" Target="../diagrams/quickStyle29.xml"/><Relationship Id="rId4" Type="http://schemas.openxmlformats.org/officeDocument/2006/relationships/diagramQuickStyle" Target="../diagrams/quickStyle28.xml"/><Relationship Id="rId9" Type="http://schemas.openxmlformats.org/officeDocument/2006/relationships/diagramLayout" Target="../diagrams/layout29.xml"/><Relationship Id="rId14" Type="http://schemas.openxmlformats.org/officeDocument/2006/relationships/diagramLayout" Target="../diagrams/layout30.xml"/></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emf"/><Relationship Id="rId3" Type="http://schemas.openxmlformats.org/officeDocument/2006/relationships/image" Target="../media/image8.png"/><Relationship Id="rId21" Type="http://schemas.openxmlformats.org/officeDocument/2006/relationships/image" Target="../media/image81.emf"/><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chart" Target="../charts/chart14.xml"/><Relationship Id="rId16" Type="http://schemas.openxmlformats.org/officeDocument/2006/relationships/image" Target="../media/image76.png"/><Relationship Id="rId20" Type="http://schemas.openxmlformats.org/officeDocument/2006/relationships/image" Target="../media/image80.emf"/><Relationship Id="rId1" Type="http://schemas.openxmlformats.org/officeDocument/2006/relationships/slideLayout" Target="../slideLayouts/slideLayout5.xml"/><Relationship Id="rId6" Type="http://schemas.openxmlformats.org/officeDocument/2006/relationships/image" Target="../media/image66.png"/><Relationship Id="rId11" Type="http://schemas.openxmlformats.org/officeDocument/2006/relationships/image" Target="../media/image71.png"/><Relationship Id="rId24" Type="http://schemas.openxmlformats.org/officeDocument/2006/relationships/image" Target="../media/image84.emf"/><Relationship Id="rId5" Type="http://schemas.openxmlformats.org/officeDocument/2006/relationships/image" Target="../media/image65.png"/><Relationship Id="rId15" Type="http://schemas.openxmlformats.org/officeDocument/2006/relationships/image" Target="../media/image75.png"/><Relationship Id="rId23" Type="http://schemas.openxmlformats.org/officeDocument/2006/relationships/image" Target="../media/image83.emf"/><Relationship Id="rId10" Type="http://schemas.openxmlformats.org/officeDocument/2006/relationships/image" Target="../media/image70.png"/><Relationship Id="rId19" Type="http://schemas.openxmlformats.org/officeDocument/2006/relationships/image" Target="../media/image79.emf"/><Relationship Id="rId4" Type="http://schemas.openxmlformats.org/officeDocument/2006/relationships/chart" Target="../charts/chart15.xml"/><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emf"/></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1.xml"/><Relationship Id="rId7" Type="http://schemas.openxmlformats.org/officeDocument/2006/relationships/image" Target="../media/image8.png"/><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27.xml.rels><?xml version="1.0" encoding="UTF-8" standalone="yes"?>
<Relationships xmlns="http://schemas.openxmlformats.org/package/2006/relationships"><Relationship Id="rId8" Type="http://schemas.openxmlformats.org/officeDocument/2006/relationships/chart" Target="../charts/chart16.xml"/><Relationship Id="rId13" Type="http://schemas.microsoft.com/office/2007/relationships/diagramDrawing" Target="../diagrams/drawing33.xml"/><Relationship Id="rId3" Type="http://schemas.openxmlformats.org/officeDocument/2006/relationships/diagramData" Target="../diagrams/data32.xml"/><Relationship Id="rId7" Type="http://schemas.microsoft.com/office/2007/relationships/diagramDrawing" Target="../diagrams/drawing32.xml"/><Relationship Id="rId12" Type="http://schemas.openxmlformats.org/officeDocument/2006/relationships/diagramColors" Target="../diagrams/colors33.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32.xml"/><Relationship Id="rId11" Type="http://schemas.openxmlformats.org/officeDocument/2006/relationships/diagramQuickStyle" Target="../diagrams/quickStyle33.xml"/><Relationship Id="rId5" Type="http://schemas.openxmlformats.org/officeDocument/2006/relationships/diagramQuickStyle" Target="../diagrams/quickStyle32.xml"/><Relationship Id="rId10" Type="http://schemas.openxmlformats.org/officeDocument/2006/relationships/diagramLayout" Target="../diagrams/layout33.xml"/><Relationship Id="rId4" Type="http://schemas.openxmlformats.org/officeDocument/2006/relationships/diagramLayout" Target="../diagrams/layout32.xml"/><Relationship Id="rId9" Type="http://schemas.openxmlformats.org/officeDocument/2006/relationships/diagramData" Target="../diagrams/data33.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35.xml"/><Relationship Id="rId3" Type="http://schemas.openxmlformats.org/officeDocument/2006/relationships/diagramData" Target="../diagrams/data34.xml"/><Relationship Id="rId7" Type="http://schemas.microsoft.com/office/2007/relationships/diagramDrawing" Target="../diagrams/drawing34.xml"/><Relationship Id="rId12" Type="http://schemas.microsoft.com/office/2007/relationships/diagramDrawing" Target="../diagrams/drawing35.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34.xml"/><Relationship Id="rId11" Type="http://schemas.openxmlformats.org/officeDocument/2006/relationships/diagramColors" Target="../diagrams/colors35.xml"/><Relationship Id="rId5" Type="http://schemas.openxmlformats.org/officeDocument/2006/relationships/diagramQuickStyle" Target="../diagrams/quickStyle34.xml"/><Relationship Id="rId10" Type="http://schemas.openxmlformats.org/officeDocument/2006/relationships/diagramQuickStyle" Target="../diagrams/quickStyle35.xml"/><Relationship Id="rId4" Type="http://schemas.openxmlformats.org/officeDocument/2006/relationships/diagramLayout" Target="../diagrams/layout34.xml"/><Relationship Id="rId9" Type="http://schemas.openxmlformats.org/officeDocument/2006/relationships/diagramLayout" Target="../diagrams/layout35.xml"/></Relationships>
</file>

<file path=ppt/slides/_rels/slide2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diagramColors" Target="../diagrams/colors36.xml"/><Relationship Id="rId5" Type="http://schemas.openxmlformats.org/officeDocument/2006/relationships/diagramQuickStyle" Target="../diagrams/quickStyle36.xml"/><Relationship Id="rId10" Type="http://schemas.openxmlformats.org/officeDocument/2006/relationships/chart" Target="../charts/chart23.xml"/><Relationship Id="rId4" Type="http://schemas.openxmlformats.org/officeDocument/2006/relationships/diagramLayout" Target="../diagrams/layout36.xml"/><Relationship Id="rId9" Type="http://schemas.openxmlformats.org/officeDocument/2006/relationships/chart" Target="../charts/chart22.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37.xml"/><Relationship Id="rId3" Type="http://schemas.openxmlformats.org/officeDocument/2006/relationships/image" Target="../media/image8.png"/><Relationship Id="rId7" Type="http://schemas.openxmlformats.org/officeDocument/2006/relationships/diagramLayout" Target="../diagrams/layout37.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Data" Target="../diagrams/data37.xml"/><Relationship Id="rId5" Type="http://schemas.openxmlformats.org/officeDocument/2006/relationships/chart" Target="../charts/chart25.xml"/><Relationship Id="rId10" Type="http://schemas.microsoft.com/office/2007/relationships/diagramDrawing" Target="../diagrams/drawing37.xml"/><Relationship Id="rId4" Type="http://schemas.openxmlformats.org/officeDocument/2006/relationships/chart" Target="../charts/chart24.xml"/><Relationship Id="rId9" Type="http://schemas.openxmlformats.org/officeDocument/2006/relationships/diagramColors" Target="../diagrams/colors37.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38.xml"/><Relationship Id="rId3" Type="http://schemas.openxmlformats.org/officeDocument/2006/relationships/chart" Target="../charts/chart26.xml"/><Relationship Id="rId7" Type="http://schemas.openxmlformats.org/officeDocument/2006/relationships/diagramLayout" Target="../diagrams/layout38.xml"/><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diagramData" Target="../diagrams/data38.xml"/><Relationship Id="rId5" Type="http://schemas.openxmlformats.org/officeDocument/2006/relationships/chart" Target="../charts/chart28.xml"/><Relationship Id="rId10" Type="http://schemas.microsoft.com/office/2007/relationships/diagramDrawing" Target="../diagrams/drawing38.xml"/><Relationship Id="rId4" Type="http://schemas.openxmlformats.org/officeDocument/2006/relationships/chart" Target="../charts/chart27.xml"/><Relationship Id="rId9" Type="http://schemas.openxmlformats.org/officeDocument/2006/relationships/diagramColors" Target="../diagrams/colors38.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40.xml"/><Relationship Id="rId13" Type="http://schemas.openxmlformats.org/officeDocument/2006/relationships/diagramData" Target="../diagrams/data41.xml"/><Relationship Id="rId18" Type="http://schemas.openxmlformats.org/officeDocument/2006/relationships/image" Target="../media/image930.png"/><Relationship Id="rId3" Type="http://schemas.openxmlformats.org/officeDocument/2006/relationships/diagramData" Target="../diagrams/data39.xml"/><Relationship Id="rId7" Type="http://schemas.microsoft.com/office/2007/relationships/diagramDrawing" Target="../diagrams/drawing39.xml"/><Relationship Id="rId12" Type="http://schemas.microsoft.com/office/2007/relationships/diagramDrawing" Target="../diagrams/drawing40.xml"/><Relationship Id="rId17" Type="http://schemas.microsoft.com/office/2007/relationships/diagramDrawing" Target="../diagrams/drawing41.xml"/><Relationship Id="rId2" Type="http://schemas.openxmlformats.org/officeDocument/2006/relationships/image" Target="../media/image8.png"/><Relationship Id="rId16" Type="http://schemas.openxmlformats.org/officeDocument/2006/relationships/diagramColors" Target="../diagrams/colors41.xml"/><Relationship Id="rId1" Type="http://schemas.openxmlformats.org/officeDocument/2006/relationships/slideLayout" Target="../slideLayouts/slideLayout4.xml"/><Relationship Id="rId6" Type="http://schemas.openxmlformats.org/officeDocument/2006/relationships/diagramColors" Target="../diagrams/colors39.xml"/><Relationship Id="rId11" Type="http://schemas.openxmlformats.org/officeDocument/2006/relationships/diagramColors" Target="../diagrams/colors40.xml"/><Relationship Id="rId5" Type="http://schemas.openxmlformats.org/officeDocument/2006/relationships/diagramQuickStyle" Target="../diagrams/quickStyle39.xml"/><Relationship Id="rId15" Type="http://schemas.openxmlformats.org/officeDocument/2006/relationships/diagramQuickStyle" Target="../diagrams/quickStyle41.xml"/><Relationship Id="rId10" Type="http://schemas.openxmlformats.org/officeDocument/2006/relationships/diagramQuickStyle" Target="../diagrams/quickStyle40.xml"/><Relationship Id="rId4" Type="http://schemas.openxmlformats.org/officeDocument/2006/relationships/diagramLayout" Target="../diagrams/layout39.xml"/><Relationship Id="rId9" Type="http://schemas.openxmlformats.org/officeDocument/2006/relationships/diagramLayout" Target="../diagrams/layout40.xml"/><Relationship Id="rId14" Type="http://schemas.openxmlformats.org/officeDocument/2006/relationships/diagramLayout" Target="../diagrams/layout41.xml"/></Relationships>
</file>

<file path=ppt/slides/_rels/slide34.xml.rels><?xml version="1.0" encoding="UTF-8" standalone="yes"?>
<Relationships xmlns="http://schemas.openxmlformats.org/package/2006/relationships"><Relationship Id="rId8" Type="http://schemas.openxmlformats.org/officeDocument/2006/relationships/chart" Target="../charts/chart34.xml"/><Relationship Id="rId3" Type="http://schemas.openxmlformats.org/officeDocument/2006/relationships/chart" Target="../charts/chart29.xml"/><Relationship Id="rId7" Type="http://schemas.openxmlformats.org/officeDocument/2006/relationships/chart" Target="../charts/chart33.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chart" Target="../charts/chart32.xml"/><Relationship Id="rId5" Type="http://schemas.openxmlformats.org/officeDocument/2006/relationships/chart" Target="../charts/chart31.xml"/><Relationship Id="rId4" Type="http://schemas.openxmlformats.org/officeDocument/2006/relationships/chart" Target="../charts/chart30.xml"/></Relationships>
</file>

<file path=ppt/slides/_rels/slide35.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chart" Target="../charts/chart35.xml"/><Relationship Id="rId7" Type="http://schemas.openxmlformats.org/officeDocument/2006/relationships/chart" Target="../charts/chart39.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chart" Target="../charts/chart38.xml"/><Relationship Id="rId5" Type="http://schemas.openxmlformats.org/officeDocument/2006/relationships/chart" Target="../charts/chart37.xml"/><Relationship Id="rId4" Type="http://schemas.openxmlformats.org/officeDocument/2006/relationships/chart" Target="../charts/chart36.xml"/><Relationship Id="rId9" Type="http://schemas.openxmlformats.org/officeDocument/2006/relationships/chart" Target="../charts/chart41.xml"/></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42.xml"/><Relationship Id="rId13" Type="http://schemas.openxmlformats.org/officeDocument/2006/relationships/diagramQuickStyle" Target="../diagrams/quickStyle43.xml"/><Relationship Id="rId3" Type="http://schemas.openxmlformats.org/officeDocument/2006/relationships/chart" Target="../charts/chart42.xml"/><Relationship Id="rId7" Type="http://schemas.openxmlformats.org/officeDocument/2006/relationships/diagramLayout" Target="../diagrams/layout42.xml"/><Relationship Id="rId12" Type="http://schemas.openxmlformats.org/officeDocument/2006/relationships/diagramLayout" Target="../diagrams/layout43.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Data" Target="../diagrams/data42.xml"/><Relationship Id="rId11" Type="http://schemas.openxmlformats.org/officeDocument/2006/relationships/diagramData" Target="../diagrams/data43.xml"/><Relationship Id="rId5" Type="http://schemas.openxmlformats.org/officeDocument/2006/relationships/chart" Target="../charts/chart44.xml"/><Relationship Id="rId15" Type="http://schemas.microsoft.com/office/2007/relationships/diagramDrawing" Target="../diagrams/drawing43.xml"/><Relationship Id="rId10" Type="http://schemas.microsoft.com/office/2007/relationships/diagramDrawing" Target="../diagrams/drawing42.xml"/><Relationship Id="rId4" Type="http://schemas.openxmlformats.org/officeDocument/2006/relationships/chart" Target="../charts/chart43.xml"/><Relationship Id="rId9" Type="http://schemas.openxmlformats.org/officeDocument/2006/relationships/diagramColors" Target="../diagrams/colors42.xml"/><Relationship Id="rId14" Type="http://schemas.openxmlformats.org/officeDocument/2006/relationships/diagramColors" Target="../diagrams/colors43.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chart" Target="../charts/chart46.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chart" Target="../charts/chart2.xml"/><Relationship Id="rId7" Type="http://schemas.openxmlformats.org/officeDocument/2006/relationships/diagramColors" Target="../diagrams/colors4.xml"/><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chart" Target="../charts/chart3.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8.png"/><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Layout" Target="../diagrams/layout8.xml"/><Relationship Id="rId7" Type="http://schemas.openxmlformats.org/officeDocument/2006/relationships/image" Target="../media/image8.png"/><Relationship Id="rId12" Type="http://schemas.microsoft.com/office/2007/relationships/diagramDrawing" Target="../diagrams/drawing9.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11" Type="http://schemas.openxmlformats.org/officeDocument/2006/relationships/diagramColors" Target="../diagrams/colors9.xml"/><Relationship Id="rId5" Type="http://schemas.openxmlformats.org/officeDocument/2006/relationships/diagramColors" Target="../diagrams/colors8.xml"/><Relationship Id="rId10" Type="http://schemas.openxmlformats.org/officeDocument/2006/relationships/diagramQuickStyle" Target="../diagrams/quickStyle9.xml"/><Relationship Id="rId4" Type="http://schemas.openxmlformats.org/officeDocument/2006/relationships/diagramQuickStyle" Target="../diagrams/quickStyle8.xml"/><Relationship Id="rId9" Type="http://schemas.openxmlformats.org/officeDocument/2006/relationships/diagramLayout" Target="../diagrams/layout9.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110"/>
          <p:cNvSpPr>
            <a:spLocks noGrp="1" noChangeArrowheads="1"/>
          </p:cNvSpPr>
          <p:nvPr>
            <p:ph type="ctrTitle"/>
          </p:nvPr>
        </p:nvSpPr>
        <p:spPr>
          <a:xfrm>
            <a:off x="755650" y="2092325"/>
            <a:ext cx="5184775" cy="328613"/>
          </a:xfrm>
          <a:noFill/>
        </p:spPr>
        <p:txBody>
          <a:bodyPr anchor="ctr"/>
          <a:lstStyle/>
          <a:p>
            <a:pPr algn="l" eaLnBrk="1" hangingPunct="1"/>
            <a:r>
              <a:rPr lang="es-ES_tradnl" altLang="es-EC" sz="1600" dirty="0" smtClean="0">
                <a:solidFill>
                  <a:schemeClr val="tx1"/>
                </a:solidFill>
                <a:latin typeface="Arial Black" panose="020B0A04020102020204" pitchFamily="34" charset="0"/>
              </a:rPr>
              <a:t>Departamento de Ciencias </a:t>
            </a:r>
            <a:r>
              <a:rPr lang="es-EC" altLang="es-EC" sz="1600" dirty="0" smtClean="0">
                <a:solidFill>
                  <a:schemeClr val="tx1"/>
                </a:solidFill>
                <a:latin typeface="Arial Black" panose="020B0A04020102020204" pitchFamily="34" charset="0"/>
              </a:rPr>
              <a:t>Económicas, Administrativas y de Comercio</a:t>
            </a:r>
            <a:br>
              <a:rPr lang="es-EC" altLang="es-EC" sz="1600" dirty="0" smtClean="0">
                <a:solidFill>
                  <a:schemeClr val="tx1"/>
                </a:solidFill>
                <a:latin typeface="Arial Black" panose="020B0A04020102020204" pitchFamily="34" charset="0"/>
              </a:rPr>
            </a:br>
            <a:r>
              <a:rPr lang="es-EC" altLang="es-EC" sz="1600" dirty="0" smtClean="0">
                <a:solidFill>
                  <a:schemeClr val="tx1"/>
                </a:solidFill>
                <a:latin typeface="Arial Black" panose="020B0A04020102020204" pitchFamily="34" charset="0"/>
              </a:rPr>
              <a:t> </a:t>
            </a:r>
            <a:br>
              <a:rPr lang="es-EC" altLang="es-EC" sz="1600" dirty="0" smtClean="0">
                <a:solidFill>
                  <a:schemeClr val="tx1"/>
                </a:solidFill>
                <a:latin typeface="Arial Black" panose="020B0A04020102020204" pitchFamily="34" charset="0"/>
              </a:rPr>
            </a:br>
            <a:r>
              <a:rPr lang="es-EC" altLang="es-EC" sz="1600" dirty="0" smtClean="0">
                <a:solidFill>
                  <a:schemeClr val="tx1"/>
                </a:solidFill>
                <a:latin typeface="Arial Black" panose="020B0A04020102020204" pitchFamily="34" charset="0"/>
              </a:rPr>
              <a:t>Carrera de Ingeniería en Finanzas y Auditoría</a:t>
            </a:r>
            <a:endParaRPr lang="es-ES" altLang="es-EC" sz="1600" b="1" dirty="0" smtClean="0">
              <a:solidFill>
                <a:schemeClr val="tx1"/>
              </a:solidFill>
            </a:endParaRPr>
          </a:p>
        </p:txBody>
      </p:sp>
      <p:sp>
        <p:nvSpPr>
          <p:cNvPr id="2051" name="Rectangle 122"/>
          <p:cNvSpPr>
            <a:spLocks noChangeArrowheads="1"/>
          </p:cNvSpPr>
          <p:nvPr/>
        </p:nvSpPr>
        <p:spPr bwMode="auto">
          <a:xfrm>
            <a:off x="755650" y="4738688"/>
            <a:ext cx="518477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UY" altLang="es-EC" sz="1600" b="1">
                <a:solidFill>
                  <a:schemeClr val="bg1"/>
                </a:solidFill>
                <a:latin typeface="Arial Black" panose="020B0A04020102020204" pitchFamily="34" charset="0"/>
              </a:rPr>
              <a:t>Autora: Gabriela Velásquez E.</a:t>
            </a:r>
          </a:p>
          <a:p>
            <a:pPr eaLnBrk="1" hangingPunct="1">
              <a:spcBef>
                <a:spcPct val="0"/>
              </a:spcBef>
              <a:buFontTx/>
              <a:buNone/>
            </a:pPr>
            <a:r>
              <a:rPr lang="es-UY" altLang="es-EC" sz="1600" b="1">
                <a:solidFill>
                  <a:schemeClr val="bg1"/>
                </a:solidFill>
                <a:latin typeface="Arial Black" panose="020B0A04020102020204" pitchFamily="34" charset="0"/>
              </a:rPr>
              <a:t>Directora: Eco. Margarita Jumbo</a:t>
            </a:r>
            <a:endParaRPr lang="es-ES" altLang="es-EC" sz="1600" b="1">
              <a:solidFill>
                <a:schemeClr val="bg1"/>
              </a:solidFill>
              <a:latin typeface="Arial Black" panose="020B0A04020102020204" pitchFamily="34" charset="0"/>
            </a:endParaRPr>
          </a:p>
        </p:txBody>
      </p:sp>
      <p:pic>
        <p:nvPicPr>
          <p:cNvPr id="2052"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0"/>
            <a:ext cx="4105275"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Box 1"/>
          <p:cNvSpPr txBox="1">
            <a:spLocks noChangeArrowheads="1"/>
          </p:cNvSpPr>
          <p:nvPr/>
        </p:nvSpPr>
        <p:spPr bwMode="auto">
          <a:xfrm flipH="1">
            <a:off x="755650" y="3084513"/>
            <a:ext cx="66024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C" altLang="es-EC" sz="1600" b="1" dirty="0">
                <a:solidFill>
                  <a:schemeClr val="bg1"/>
                </a:solidFill>
                <a:latin typeface="Arial Black" panose="020B0A04020102020204" pitchFamily="34" charset="0"/>
                <a:cs typeface="Times New Roman" panose="02020603050405020304" pitchFamily="18" charset="0"/>
              </a:rPr>
              <a:t>Trabajo de titulación, previo a la obtención del título de Ingeniera en Finanzas y Auditoria</a:t>
            </a:r>
          </a:p>
          <a:p>
            <a:endParaRPr lang="es-EC" altLang="es-EC" sz="1600" b="1" dirty="0">
              <a:solidFill>
                <a:schemeClr val="bg1"/>
              </a:solidFill>
              <a:latin typeface="Arial Black" panose="020B0A04020102020204" pitchFamily="34" charset="0"/>
              <a:cs typeface="Times New Roman" panose="02020603050405020304" pitchFamily="18" charset="0"/>
            </a:endParaRPr>
          </a:p>
          <a:p>
            <a:r>
              <a:rPr lang="es-EC" altLang="es-EC" sz="1600" b="1" dirty="0">
                <a:solidFill>
                  <a:schemeClr val="bg1"/>
                </a:solidFill>
                <a:latin typeface="Arial Black" panose="020B0A04020102020204" pitchFamily="34" charset="0"/>
                <a:cs typeface="Times New Roman" panose="02020603050405020304" pitchFamily="18" charset="0"/>
              </a:rPr>
              <a:t>Tema: Efecto de las salvaguardias en la liquidez de las Pymes comerciales de Quito y su impacto en los precios de mercado</a:t>
            </a:r>
            <a:endParaRPr lang="es-EC" altLang="es-EC" sz="1600" dirty="0">
              <a:solidFill>
                <a:schemeClr val="bg1"/>
              </a:solidFill>
              <a:latin typeface="Arial Black" panose="020B0A04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59802"/>
            <a:ext cx="8229600" cy="580966"/>
          </a:xfrm>
        </p:spPr>
        <p:txBody>
          <a:bodyPr>
            <a:normAutofit/>
          </a:bodyPr>
          <a:lstStyle/>
          <a:p>
            <a:r>
              <a:rPr lang="es-EC" sz="2000" b="1" dirty="0"/>
              <a:t>Número de </a:t>
            </a:r>
            <a:r>
              <a:rPr lang="es-EC" sz="2000" b="1" dirty="0" smtClean="0"/>
              <a:t>empresas y empleados de las Pymes del </a:t>
            </a:r>
            <a:r>
              <a:rPr lang="es-EC" sz="2000" b="1" dirty="0"/>
              <a:t>Ecuador</a:t>
            </a:r>
            <a:endParaRPr lang="es-EC" sz="2000" dirty="0"/>
          </a:p>
        </p:txBody>
      </p:sp>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Gráfico 8"/>
          <p:cNvGraphicFramePr>
            <a:graphicFrameLocks/>
          </p:cNvGraphicFramePr>
          <p:nvPr>
            <p:extLst>
              <p:ext uri="{D42A27DB-BD31-4B8C-83A1-F6EECF244321}">
                <p14:modId xmlns:p14="http://schemas.microsoft.com/office/powerpoint/2010/main" val="3862272384"/>
              </p:ext>
            </p:extLst>
          </p:nvPr>
        </p:nvGraphicFramePr>
        <p:xfrm>
          <a:off x="179512" y="1594172"/>
          <a:ext cx="4320000" cy="38510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p:cNvGraphicFramePr>
            <a:graphicFrameLocks/>
          </p:cNvGraphicFramePr>
          <p:nvPr>
            <p:extLst>
              <p:ext uri="{D42A27DB-BD31-4B8C-83A1-F6EECF244321}">
                <p14:modId xmlns:p14="http://schemas.microsoft.com/office/powerpoint/2010/main" val="3842764298"/>
              </p:ext>
            </p:extLst>
          </p:nvPr>
        </p:nvGraphicFramePr>
        <p:xfrm>
          <a:off x="4572000" y="1609055"/>
          <a:ext cx="4320000" cy="3852000"/>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ángulo 5"/>
          <p:cNvSpPr/>
          <p:nvPr/>
        </p:nvSpPr>
        <p:spPr>
          <a:xfrm>
            <a:off x="2555776" y="113471"/>
            <a:ext cx="5030885" cy="646331"/>
          </a:xfrm>
          <a:prstGeom prst="rect">
            <a:avLst/>
          </a:prstGeom>
          <a:noFill/>
        </p:spPr>
        <p:txBody>
          <a:bodyPr wrap="square" lIns="91440" tIns="45720" rIns="91440" bIns="45720">
            <a:spAutoFit/>
          </a:bodyPr>
          <a:lstStyle/>
          <a:p>
            <a:pPr algn="ctr"/>
            <a:r>
              <a:rPr lang="es-ES" sz="3600" b="1" cap="none" spc="0" dirty="0" smtClean="0">
                <a:ln w="22225">
                  <a:solidFill>
                    <a:schemeClr val="accent2"/>
                  </a:solidFill>
                  <a:prstDash val="solid"/>
                </a:ln>
                <a:solidFill>
                  <a:schemeClr val="accent2">
                    <a:lumMod val="40000"/>
                    <a:lumOff val="60000"/>
                  </a:schemeClr>
                </a:solidFill>
                <a:effectLst/>
              </a:rPr>
              <a:t>Revisión de Literatura</a:t>
            </a:r>
            <a:endParaRPr lang="es-ES"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285090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59802"/>
            <a:ext cx="8229600" cy="364942"/>
          </a:xfrm>
        </p:spPr>
        <p:txBody>
          <a:bodyPr>
            <a:normAutofit fontScale="90000"/>
          </a:bodyPr>
          <a:lstStyle/>
          <a:p>
            <a:r>
              <a:rPr lang="es-EC" sz="2000" b="1" dirty="0" smtClean="0"/>
              <a:t>Ventas </a:t>
            </a:r>
            <a:r>
              <a:rPr lang="es-EC" sz="2000" b="1" dirty="0"/>
              <a:t>generadas </a:t>
            </a:r>
            <a:r>
              <a:rPr lang="es-EC" sz="2000" b="1" dirty="0" smtClean="0"/>
              <a:t>y sectores en los que operan las Pymes del Ecuador (2015)</a:t>
            </a:r>
            <a:endParaRPr lang="es-EC" sz="2000" dirty="0"/>
          </a:p>
        </p:txBody>
      </p:sp>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áfico 5"/>
          <p:cNvGraphicFramePr>
            <a:graphicFrameLocks/>
          </p:cNvGraphicFramePr>
          <p:nvPr>
            <p:extLst>
              <p:ext uri="{D42A27DB-BD31-4B8C-83A1-F6EECF244321}">
                <p14:modId xmlns:p14="http://schemas.microsoft.com/office/powerpoint/2010/main" val="546825784"/>
              </p:ext>
            </p:extLst>
          </p:nvPr>
        </p:nvGraphicFramePr>
        <p:xfrm>
          <a:off x="107504" y="1296219"/>
          <a:ext cx="4320000" cy="25648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p:cNvGraphicFramePr>
            <a:graphicFrameLocks/>
          </p:cNvGraphicFramePr>
          <p:nvPr>
            <p:extLst>
              <p:ext uri="{D42A27DB-BD31-4B8C-83A1-F6EECF244321}">
                <p14:modId xmlns:p14="http://schemas.microsoft.com/office/powerpoint/2010/main" val="404559990"/>
              </p:ext>
            </p:extLst>
          </p:nvPr>
        </p:nvGraphicFramePr>
        <p:xfrm>
          <a:off x="4679504" y="1296219"/>
          <a:ext cx="4320000" cy="25648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áfico 7"/>
          <p:cNvGraphicFramePr>
            <a:graphicFrameLocks/>
          </p:cNvGraphicFramePr>
          <p:nvPr>
            <p:extLst>
              <p:ext uri="{D42A27DB-BD31-4B8C-83A1-F6EECF244321}">
                <p14:modId xmlns:p14="http://schemas.microsoft.com/office/powerpoint/2010/main" val="1749211377"/>
              </p:ext>
            </p:extLst>
          </p:nvPr>
        </p:nvGraphicFramePr>
        <p:xfrm>
          <a:off x="8781" y="4087069"/>
          <a:ext cx="4320000" cy="256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Gráfico 8"/>
          <p:cNvGraphicFramePr>
            <a:graphicFrameLocks/>
          </p:cNvGraphicFramePr>
          <p:nvPr>
            <p:extLst>
              <p:ext uri="{D42A27DB-BD31-4B8C-83A1-F6EECF244321}">
                <p14:modId xmlns:p14="http://schemas.microsoft.com/office/powerpoint/2010/main" val="829300576"/>
              </p:ext>
            </p:extLst>
          </p:nvPr>
        </p:nvGraphicFramePr>
        <p:xfrm>
          <a:off x="4644058" y="4049788"/>
          <a:ext cx="4320000" cy="2566800"/>
        </p:xfrm>
        <a:graphic>
          <a:graphicData uri="http://schemas.openxmlformats.org/drawingml/2006/chart">
            <c:chart xmlns:c="http://schemas.openxmlformats.org/drawingml/2006/chart" xmlns:r="http://schemas.openxmlformats.org/officeDocument/2006/relationships" r:id="rId6"/>
          </a:graphicData>
        </a:graphic>
      </p:graphicFrame>
      <p:sp>
        <p:nvSpPr>
          <p:cNvPr id="10" name="Rectángulo 9"/>
          <p:cNvSpPr/>
          <p:nvPr/>
        </p:nvSpPr>
        <p:spPr>
          <a:xfrm>
            <a:off x="2555776" y="113471"/>
            <a:ext cx="5030885" cy="646331"/>
          </a:xfrm>
          <a:prstGeom prst="rect">
            <a:avLst/>
          </a:prstGeom>
          <a:noFill/>
        </p:spPr>
        <p:txBody>
          <a:bodyPr wrap="square" lIns="91440" tIns="45720" rIns="91440" bIns="45720">
            <a:spAutoFit/>
          </a:bodyPr>
          <a:lstStyle/>
          <a:p>
            <a:pPr algn="ctr"/>
            <a:r>
              <a:rPr lang="es-ES" sz="3600" b="1" cap="none" spc="0" dirty="0" smtClean="0">
                <a:ln w="22225">
                  <a:solidFill>
                    <a:schemeClr val="accent2"/>
                  </a:solidFill>
                  <a:prstDash val="solid"/>
                </a:ln>
                <a:solidFill>
                  <a:schemeClr val="accent2">
                    <a:lumMod val="40000"/>
                    <a:lumOff val="60000"/>
                  </a:schemeClr>
                </a:solidFill>
                <a:effectLst/>
              </a:rPr>
              <a:t>Revisión de Literatura</a:t>
            </a:r>
            <a:endParaRPr lang="es-ES"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18389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323528" y="888133"/>
            <a:ext cx="3868737" cy="823912"/>
          </a:xfrm>
        </p:spPr>
        <p:txBody>
          <a:bodyPr/>
          <a:lstStyle/>
          <a:p>
            <a:r>
              <a:rPr lang="es-EC" dirty="0" smtClean="0"/>
              <a:t>Importancia de las Pymes</a:t>
            </a:r>
            <a:endParaRPr lang="es-EC" dirty="0"/>
          </a:p>
        </p:txBody>
      </p:sp>
      <p:graphicFrame>
        <p:nvGraphicFramePr>
          <p:cNvPr id="5" name="Marcador de contenido 4"/>
          <p:cNvGraphicFramePr>
            <a:graphicFrameLocks noGrp="1"/>
          </p:cNvGraphicFramePr>
          <p:nvPr>
            <p:ph sz="half" idx="2"/>
            <p:extLst>
              <p:ext uri="{D42A27DB-BD31-4B8C-83A1-F6EECF244321}">
                <p14:modId xmlns:p14="http://schemas.microsoft.com/office/powerpoint/2010/main" val="200859924"/>
              </p:ext>
            </p:extLst>
          </p:nvPr>
        </p:nvGraphicFramePr>
        <p:xfrm>
          <a:off x="251520" y="1763565"/>
          <a:ext cx="386873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p:cNvSpPr>
            <a:spLocks noGrp="1"/>
          </p:cNvSpPr>
          <p:nvPr>
            <p:ph type="body" sz="quarter" idx="3"/>
          </p:nvPr>
        </p:nvSpPr>
        <p:spPr>
          <a:xfrm>
            <a:off x="4648200" y="692696"/>
            <a:ext cx="3887788" cy="576064"/>
          </a:xfrm>
        </p:spPr>
        <p:txBody>
          <a:bodyPr>
            <a:normAutofit fontScale="92500"/>
          </a:bodyPr>
          <a:lstStyle/>
          <a:p>
            <a:r>
              <a:rPr lang="es-EC" dirty="0" smtClean="0"/>
              <a:t>Producto Interno Bruto PIB</a:t>
            </a:r>
            <a:endParaRPr lang="es-EC" dirty="0"/>
          </a:p>
        </p:txBody>
      </p:sp>
      <p:pic>
        <p:nvPicPr>
          <p:cNvPr id="4" name="Imagen 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Marcador de contenido 4"/>
          <p:cNvGraphicFramePr>
            <a:graphicFrameLocks noGrp="1"/>
          </p:cNvGraphicFramePr>
          <p:nvPr>
            <p:ph sz="quarter" idx="4"/>
            <p:extLst>
              <p:ext uri="{D42A27DB-BD31-4B8C-83A1-F6EECF244321}">
                <p14:modId xmlns:p14="http://schemas.microsoft.com/office/powerpoint/2010/main" val="1390467958"/>
              </p:ext>
            </p:extLst>
          </p:nvPr>
        </p:nvGraphicFramePr>
        <p:xfrm>
          <a:off x="4572000" y="1763565"/>
          <a:ext cx="4248472" cy="396969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ectángulo 6"/>
          <p:cNvSpPr/>
          <p:nvPr/>
        </p:nvSpPr>
        <p:spPr>
          <a:xfrm>
            <a:off x="2555776" y="113471"/>
            <a:ext cx="5030885" cy="646331"/>
          </a:xfrm>
          <a:prstGeom prst="rect">
            <a:avLst/>
          </a:prstGeom>
          <a:noFill/>
        </p:spPr>
        <p:txBody>
          <a:bodyPr wrap="square" lIns="91440" tIns="45720" rIns="91440" bIns="45720">
            <a:spAutoFit/>
          </a:bodyPr>
          <a:lstStyle/>
          <a:p>
            <a:pPr algn="ctr"/>
            <a:r>
              <a:rPr lang="es-ES" sz="3600" b="1" cap="none" spc="0" dirty="0" smtClean="0">
                <a:ln w="22225">
                  <a:solidFill>
                    <a:schemeClr val="accent2"/>
                  </a:solidFill>
                  <a:prstDash val="solid"/>
                </a:ln>
                <a:solidFill>
                  <a:schemeClr val="accent2">
                    <a:lumMod val="40000"/>
                    <a:lumOff val="60000"/>
                  </a:schemeClr>
                </a:solidFill>
                <a:effectLst/>
              </a:rPr>
              <a:t>Revisión de Literatura</a:t>
            </a:r>
            <a:endParaRPr lang="es-ES"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819480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76238"/>
            <a:ext cx="8229600" cy="492522"/>
          </a:xfrm>
        </p:spPr>
        <p:txBody>
          <a:bodyPr>
            <a:normAutofit fontScale="90000"/>
          </a:bodyPr>
          <a:lstStyle/>
          <a:p>
            <a:r>
              <a:rPr lang="es-EC" sz="2400" b="1" dirty="0" smtClean="0"/>
              <a:t>Aporte al PIB de los sectores económicos de las empresas del país durante los años 2013 al 2016</a:t>
            </a:r>
            <a:endParaRPr lang="es-EC" sz="2400" b="1" dirty="0"/>
          </a:p>
        </p:txBody>
      </p:sp>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hart 87"/>
          <p:cNvGraphicFramePr>
            <a:graphicFrameLocks noGrp="1"/>
          </p:cNvGraphicFramePr>
          <p:nvPr>
            <p:ph idx="1"/>
            <p:extLst>
              <p:ext uri="{D42A27DB-BD31-4B8C-83A1-F6EECF244321}">
                <p14:modId xmlns:p14="http://schemas.microsoft.com/office/powerpoint/2010/main" val="1105796987"/>
              </p:ext>
            </p:extLst>
          </p:nvPr>
        </p:nvGraphicFramePr>
        <p:xfrm>
          <a:off x="251520" y="1600201"/>
          <a:ext cx="4104456" cy="21888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90"/>
          <p:cNvGraphicFramePr/>
          <p:nvPr>
            <p:extLst>
              <p:ext uri="{D42A27DB-BD31-4B8C-83A1-F6EECF244321}">
                <p14:modId xmlns:p14="http://schemas.microsoft.com/office/powerpoint/2010/main" val="3121729179"/>
              </p:ext>
            </p:extLst>
          </p:nvPr>
        </p:nvGraphicFramePr>
        <p:xfrm>
          <a:off x="4572000" y="1600257"/>
          <a:ext cx="4104000" cy="21887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88"/>
          <p:cNvGraphicFramePr/>
          <p:nvPr>
            <p:extLst>
              <p:ext uri="{D42A27DB-BD31-4B8C-83A1-F6EECF244321}">
                <p14:modId xmlns:p14="http://schemas.microsoft.com/office/powerpoint/2010/main" val="2975963915"/>
              </p:ext>
            </p:extLst>
          </p:nvPr>
        </p:nvGraphicFramePr>
        <p:xfrm>
          <a:off x="251520" y="4130990"/>
          <a:ext cx="4104456" cy="2188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89"/>
          <p:cNvGraphicFramePr/>
          <p:nvPr>
            <p:extLst>
              <p:ext uri="{D42A27DB-BD31-4B8C-83A1-F6EECF244321}">
                <p14:modId xmlns:p14="http://schemas.microsoft.com/office/powerpoint/2010/main" val="3423445284"/>
              </p:ext>
            </p:extLst>
          </p:nvPr>
        </p:nvGraphicFramePr>
        <p:xfrm>
          <a:off x="4572000" y="4130990"/>
          <a:ext cx="4104000" cy="2188800"/>
        </p:xfrm>
        <a:graphic>
          <a:graphicData uri="http://schemas.openxmlformats.org/drawingml/2006/chart">
            <c:chart xmlns:c="http://schemas.openxmlformats.org/drawingml/2006/chart" xmlns:r="http://schemas.openxmlformats.org/officeDocument/2006/relationships" r:id="rId6"/>
          </a:graphicData>
        </a:graphic>
      </p:graphicFrame>
      <p:sp>
        <p:nvSpPr>
          <p:cNvPr id="9" name="Rectángulo 8"/>
          <p:cNvSpPr/>
          <p:nvPr/>
        </p:nvSpPr>
        <p:spPr>
          <a:xfrm>
            <a:off x="2555776" y="113471"/>
            <a:ext cx="5030885" cy="646331"/>
          </a:xfrm>
          <a:prstGeom prst="rect">
            <a:avLst/>
          </a:prstGeom>
          <a:noFill/>
        </p:spPr>
        <p:txBody>
          <a:bodyPr wrap="square" lIns="91440" tIns="45720" rIns="91440" bIns="45720">
            <a:spAutoFit/>
          </a:bodyPr>
          <a:lstStyle/>
          <a:p>
            <a:pPr algn="ctr"/>
            <a:r>
              <a:rPr lang="es-ES" sz="3600" b="1" cap="none" spc="0" dirty="0" smtClean="0">
                <a:ln w="22225">
                  <a:solidFill>
                    <a:schemeClr val="accent2"/>
                  </a:solidFill>
                  <a:prstDash val="solid"/>
                </a:ln>
                <a:solidFill>
                  <a:schemeClr val="accent2">
                    <a:lumMod val="40000"/>
                    <a:lumOff val="60000"/>
                  </a:schemeClr>
                </a:solidFill>
                <a:effectLst/>
              </a:rPr>
              <a:t>Revisión de Literatura</a:t>
            </a:r>
            <a:endParaRPr lang="es-ES"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932437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92696"/>
            <a:ext cx="8229600" cy="724942"/>
          </a:xfrm>
        </p:spPr>
        <p:txBody>
          <a:bodyPr/>
          <a:lstStyle/>
          <a:p>
            <a:r>
              <a:rPr lang="es-EC" sz="2800" b="1" dirty="0" smtClean="0"/>
              <a:t>Competitividad de las Pymes del Ecuador</a:t>
            </a:r>
            <a:endParaRPr lang="es-EC" sz="2800" b="1"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58809002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2555776" y="113471"/>
            <a:ext cx="5030885" cy="646331"/>
          </a:xfrm>
          <a:prstGeom prst="rect">
            <a:avLst/>
          </a:prstGeom>
          <a:noFill/>
        </p:spPr>
        <p:txBody>
          <a:bodyPr wrap="square" lIns="91440" tIns="45720" rIns="91440" bIns="45720">
            <a:spAutoFit/>
          </a:bodyPr>
          <a:lstStyle/>
          <a:p>
            <a:pPr algn="ctr"/>
            <a:r>
              <a:rPr lang="es-ES" sz="3600" b="1" cap="none" spc="0" dirty="0" smtClean="0">
                <a:ln w="22225">
                  <a:solidFill>
                    <a:schemeClr val="accent2"/>
                  </a:solidFill>
                  <a:prstDash val="solid"/>
                </a:ln>
                <a:solidFill>
                  <a:schemeClr val="accent2">
                    <a:lumMod val="40000"/>
                    <a:lumOff val="60000"/>
                  </a:schemeClr>
                </a:solidFill>
                <a:effectLst/>
              </a:rPr>
              <a:t>Revisión de Literatura</a:t>
            </a:r>
            <a:endParaRPr lang="es-ES"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004157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980728"/>
            <a:ext cx="8229600" cy="619472"/>
          </a:xfrm>
        </p:spPr>
        <p:txBody>
          <a:bodyPr>
            <a:normAutofit fontScale="90000"/>
          </a:bodyPr>
          <a:lstStyle/>
          <a:p>
            <a:r>
              <a:rPr lang="es-EC" sz="3200" b="1" dirty="0" smtClean="0"/>
              <a:t>Políticas comerciales y Barreras arancelarias</a:t>
            </a:r>
            <a:endParaRPr lang="es-EC" sz="3200" b="1" dirty="0"/>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43416802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2218421" y="418306"/>
            <a:ext cx="6925579" cy="307777"/>
          </a:xfrm>
          <a:prstGeom prst="rect">
            <a:avLst/>
          </a:prstGeom>
          <a:noFill/>
        </p:spPr>
        <p:txBody>
          <a:bodyPr wrap="square" lIns="91440" tIns="45720" rIns="91440" bIns="45720">
            <a:spAutoFit/>
          </a:bodyPr>
          <a:lstStyle/>
          <a:p>
            <a:pPr algn="ctr"/>
            <a:r>
              <a:rPr lang="es-ES" sz="1400" b="1" dirty="0">
                <a:ln w="22225">
                  <a:solidFill>
                    <a:schemeClr val="accent2"/>
                  </a:solidFill>
                  <a:prstDash val="solid"/>
                </a:ln>
                <a:solidFill>
                  <a:schemeClr val="accent2">
                    <a:lumMod val="40000"/>
                    <a:lumOff val="60000"/>
                  </a:schemeClr>
                </a:solidFill>
              </a:rPr>
              <a:t>POLÍTICAS COMERCIALES Y BARRERAS ARANCELARIAS EN EL ECUADOR</a:t>
            </a:r>
          </a:p>
        </p:txBody>
      </p:sp>
    </p:spTree>
    <p:extLst>
      <p:ext uri="{BB962C8B-B14F-4D97-AF65-F5344CB8AC3E}">
        <p14:creationId xmlns:p14="http://schemas.microsoft.com/office/powerpoint/2010/main" val="221858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36612"/>
            <a:ext cx="8229600" cy="288131"/>
          </a:xfrm>
        </p:spPr>
        <p:txBody>
          <a:bodyPr>
            <a:normAutofit fontScale="90000"/>
          </a:bodyPr>
          <a:lstStyle/>
          <a:p>
            <a:r>
              <a:rPr lang="es-EC" sz="3600" b="1" dirty="0" smtClean="0"/>
              <a:t>Políticas comerciales por medidas</a:t>
            </a:r>
            <a:endParaRPr lang="es-EC" sz="3600" b="1" dirty="0"/>
          </a:p>
        </p:txBody>
      </p:sp>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Marcador de contenido 4"/>
          <p:cNvGraphicFramePr>
            <a:graphicFrameLocks noGrp="1"/>
          </p:cNvGraphicFramePr>
          <p:nvPr>
            <p:ph idx="1"/>
            <p:extLst>
              <p:ext uri="{D42A27DB-BD31-4B8C-83A1-F6EECF244321}">
                <p14:modId xmlns:p14="http://schemas.microsoft.com/office/powerpoint/2010/main" val="2159680856"/>
              </p:ext>
            </p:extLst>
          </p:nvPr>
        </p:nvGraphicFramePr>
        <p:xfrm>
          <a:off x="457200" y="1417638"/>
          <a:ext cx="3466728" cy="1900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val="2237527655"/>
              </p:ext>
            </p:extLst>
          </p:nvPr>
        </p:nvGraphicFramePr>
        <p:xfrm>
          <a:off x="4572000" y="1235075"/>
          <a:ext cx="3778152" cy="20833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p:cNvGraphicFramePr/>
          <p:nvPr>
            <p:extLst>
              <p:ext uri="{D42A27DB-BD31-4B8C-83A1-F6EECF244321}">
                <p14:modId xmlns:p14="http://schemas.microsoft.com/office/powerpoint/2010/main" val="4247287036"/>
              </p:ext>
            </p:extLst>
          </p:nvPr>
        </p:nvGraphicFramePr>
        <p:xfrm>
          <a:off x="457200" y="3683572"/>
          <a:ext cx="3610744" cy="255374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 name="Diagram 6"/>
          <p:cNvGraphicFramePr/>
          <p:nvPr>
            <p:extLst>
              <p:ext uri="{D42A27DB-BD31-4B8C-83A1-F6EECF244321}">
                <p14:modId xmlns:p14="http://schemas.microsoft.com/office/powerpoint/2010/main" val="1724020583"/>
              </p:ext>
            </p:extLst>
          </p:nvPr>
        </p:nvGraphicFramePr>
        <p:xfrm>
          <a:off x="4528809" y="3863592"/>
          <a:ext cx="4157991" cy="219369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8" name="Rectángulo 7"/>
          <p:cNvSpPr/>
          <p:nvPr/>
        </p:nvSpPr>
        <p:spPr>
          <a:xfrm>
            <a:off x="2218421" y="418306"/>
            <a:ext cx="6925579" cy="307777"/>
          </a:xfrm>
          <a:prstGeom prst="rect">
            <a:avLst/>
          </a:prstGeom>
          <a:noFill/>
        </p:spPr>
        <p:txBody>
          <a:bodyPr wrap="square" lIns="91440" tIns="45720" rIns="91440" bIns="45720">
            <a:spAutoFit/>
          </a:bodyPr>
          <a:lstStyle/>
          <a:p>
            <a:pPr algn="ctr"/>
            <a:r>
              <a:rPr lang="es-ES" sz="1400" b="1" dirty="0">
                <a:ln w="22225">
                  <a:solidFill>
                    <a:schemeClr val="accent2"/>
                  </a:solidFill>
                  <a:prstDash val="solid"/>
                </a:ln>
                <a:solidFill>
                  <a:schemeClr val="accent2">
                    <a:lumMod val="40000"/>
                    <a:lumOff val="60000"/>
                  </a:schemeClr>
                </a:solidFill>
              </a:rPr>
              <a:t>POLÍTICAS COMERCIALES Y BARRERAS ARANCELARIAS EN EL ECUADOR</a:t>
            </a:r>
          </a:p>
        </p:txBody>
      </p:sp>
    </p:spTree>
    <p:extLst>
      <p:ext uri="{BB962C8B-B14F-4D97-AF65-F5344CB8AC3E}">
        <p14:creationId xmlns:p14="http://schemas.microsoft.com/office/powerpoint/2010/main" val="1213831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6613"/>
            <a:ext cx="8229600" cy="529962"/>
          </a:xfrm>
        </p:spPr>
        <p:txBody>
          <a:bodyPr/>
          <a:lstStyle/>
          <a:p>
            <a:r>
              <a:rPr lang="es-EC" sz="3200" b="1" dirty="0" smtClean="0"/>
              <a:t>Medidas comerciales de defensa</a:t>
            </a:r>
            <a:endParaRPr lang="es-EC" sz="3200" b="1" dirty="0"/>
          </a:p>
        </p:txBody>
      </p:sp>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Marcador de contenido 5"/>
          <p:cNvGraphicFramePr>
            <a:graphicFrameLocks noGrp="1"/>
          </p:cNvGraphicFramePr>
          <p:nvPr>
            <p:ph idx="1"/>
            <p:extLst>
              <p:ext uri="{D42A27DB-BD31-4B8C-83A1-F6EECF244321}">
                <p14:modId xmlns:p14="http://schemas.microsoft.com/office/powerpoint/2010/main" val="3159232727"/>
              </p:ext>
            </p:extLst>
          </p:nvPr>
        </p:nvGraphicFramePr>
        <p:xfrm>
          <a:off x="1817050" y="1779162"/>
          <a:ext cx="4757699" cy="1153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4 Heptágono"/>
          <p:cNvSpPr/>
          <p:nvPr/>
        </p:nvSpPr>
        <p:spPr>
          <a:xfrm>
            <a:off x="1268957" y="1805724"/>
            <a:ext cx="415290" cy="360045"/>
          </a:xfrm>
          <a:prstGeom prst="heptagon">
            <a:avLst/>
          </a:prstGeom>
        </p:spPr>
        <p:style>
          <a:lnRef idx="1">
            <a:schemeClr val="accent6"/>
          </a:lnRef>
          <a:fillRef idx="2">
            <a:schemeClr val="accent6"/>
          </a:fillRef>
          <a:effectRef idx="1">
            <a:schemeClr val="accent6"/>
          </a:effectRef>
          <a:fontRef idx="minor">
            <a:schemeClr val="dk1"/>
          </a:fontRef>
        </p:style>
        <p:txBody>
          <a:bodyPr wrap="square" anchor="ctr"/>
          <a:lstStyle/>
          <a:p>
            <a:pPr algn="ctr" fontAlgn="base">
              <a:spcAft>
                <a:spcPts val="0"/>
              </a:spcAft>
            </a:pPr>
            <a:r>
              <a:rPr lang="es-MX" sz="800" kern="1200">
                <a:solidFill>
                  <a:srgbClr val="FFFFFF"/>
                </a:solidFill>
                <a:effectLst/>
                <a:ea typeface="Times New Roman" panose="02020603050405020304" pitchFamily="18" charset="0"/>
                <a:cs typeface="Times New Roman" panose="02020603050405020304" pitchFamily="18" charset="0"/>
              </a:rPr>
              <a:t>1</a:t>
            </a:r>
            <a:endParaRPr lang="es-EC" sz="1200">
              <a:effectLst/>
              <a:latin typeface="Times New Roman" panose="02020603050405020304" pitchFamily="18" charset="0"/>
              <a:ea typeface="Times New Roman" panose="02020603050405020304" pitchFamily="18" charset="0"/>
            </a:endParaRPr>
          </a:p>
        </p:txBody>
      </p:sp>
      <p:sp>
        <p:nvSpPr>
          <p:cNvPr id="8" name="10 Flecha curvada hacia la izquierda"/>
          <p:cNvSpPr/>
          <p:nvPr/>
        </p:nvSpPr>
        <p:spPr>
          <a:xfrm>
            <a:off x="6602183" y="2625932"/>
            <a:ext cx="284480" cy="914400"/>
          </a:xfrm>
          <a:prstGeom prst="curvedLef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endParaRPr lang="es-EC"/>
          </a:p>
        </p:txBody>
      </p:sp>
      <p:sp>
        <p:nvSpPr>
          <p:cNvPr id="9" name="7 Flecha izquierda y derecha"/>
          <p:cNvSpPr/>
          <p:nvPr/>
        </p:nvSpPr>
        <p:spPr>
          <a:xfrm>
            <a:off x="2259330" y="3312368"/>
            <a:ext cx="4210050" cy="457200"/>
          </a:xfrm>
          <a:prstGeom prst="leftRightArrow">
            <a:avLst/>
          </a:prstGeom>
        </p:spPr>
        <p:style>
          <a:lnRef idx="1">
            <a:schemeClr val="accent2"/>
          </a:lnRef>
          <a:fillRef idx="3">
            <a:schemeClr val="accent2"/>
          </a:fillRef>
          <a:effectRef idx="2">
            <a:schemeClr val="accent2"/>
          </a:effectRef>
          <a:fontRef idx="minor">
            <a:schemeClr val="lt1"/>
          </a:fontRef>
        </p:style>
        <p:txBody>
          <a:bodyPr wrap="square" anchor="ctr">
            <a:noAutofit/>
          </a:bodyPr>
          <a:lstStyle/>
          <a:p>
            <a:pPr algn="ctr" fontAlgn="base">
              <a:spcAft>
                <a:spcPts val="0"/>
              </a:spcAft>
            </a:pPr>
            <a:r>
              <a:rPr lang="es-ES_tradnl" sz="1000" b="1" kern="1200" dirty="0">
                <a:solidFill>
                  <a:srgbClr val="FFFFFF"/>
                </a:solidFill>
                <a:effectLst/>
                <a:ea typeface="Times New Roman" panose="02020603050405020304" pitchFamily="18" charset="0"/>
                <a:cs typeface="Times New Roman" panose="02020603050405020304" pitchFamily="18" charset="0"/>
              </a:rPr>
              <a:t>DAÑO O AMENAZA DE DAÑO A LA PRODUCCIÓN NACIONAL</a:t>
            </a:r>
            <a:endParaRPr lang="es-EC" sz="1200" dirty="0">
              <a:effectLst/>
              <a:latin typeface="Times New Roman" panose="02020603050405020304" pitchFamily="18" charset="0"/>
              <a:ea typeface="Times New Roman" panose="02020603050405020304" pitchFamily="18" charset="0"/>
            </a:endParaRPr>
          </a:p>
        </p:txBody>
      </p:sp>
      <p:sp>
        <p:nvSpPr>
          <p:cNvPr id="10" name="21 Heptágono"/>
          <p:cNvSpPr/>
          <p:nvPr/>
        </p:nvSpPr>
        <p:spPr>
          <a:xfrm>
            <a:off x="1291182" y="3290350"/>
            <a:ext cx="393065" cy="371475"/>
          </a:xfrm>
          <a:prstGeom prst="heptagon">
            <a:avLst/>
          </a:prstGeom>
        </p:spPr>
        <p:style>
          <a:lnRef idx="1">
            <a:schemeClr val="accent6"/>
          </a:lnRef>
          <a:fillRef idx="2">
            <a:schemeClr val="accent6"/>
          </a:fillRef>
          <a:effectRef idx="1">
            <a:schemeClr val="accent6"/>
          </a:effectRef>
          <a:fontRef idx="minor">
            <a:schemeClr val="dk1"/>
          </a:fontRef>
        </p:style>
        <p:txBody>
          <a:bodyPr wrap="square" anchor="ctr">
            <a:noAutofit/>
          </a:bodyPr>
          <a:lstStyle/>
          <a:p>
            <a:pPr algn="ctr" fontAlgn="base">
              <a:spcAft>
                <a:spcPts val="0"/>
              </a:spcAft>
            </a:pPr>
            <a:r>
              <a:rPr lang="es-MX" sz="800" kern="1200">
                <a:solidFill>
                  <a:srgbClr val="FFFFFF"/>
                </a:solidFill>
                <a:effectLst/>
                <a:ea typeface="Times New Roman" panose="02020603050405020304" pitchFamily="18" charset="0"/>
                <a:cs typeface="Times New Roman" panose="02020603050405020304" pitchFamily="18" charset="0"/>
              </a:rPr>
              <a:t>2</a:t>
            </a:r>
            <a:endParaRPr lang="es-EC" sz="1200">
              <a:effectLst/>
              <a:latin typeface="Times New Roman" panose="02020603050405020304" pitchFamily="18" charset="0"/>
              <a:ea typeface="Times New Roman" panose="02020603050405020304" pitchFamily="18" charset="0"/>
            </a:endParaRPr>
          </a:p>
        </p:txBody>
      </p:sp>
      <p:sp>
        <p:nvSpPr>
          <p:cNvPr id="11" name="20 Flecha curvada hacia la derecha"/>
          <p:cNvSpPr/>
          <p:nvPr/>
        </p:nvSpPr>
        <p:spPr>
          <a:xfrm>
            <a:off x="1817050" y="3554674"/>
            <a:ext cx="367665" cy="902335"/>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s-EC"/>
          </a:p>
        </p:txBody>
      </p:sp>
      <p:graphicFrame>
        <p:nvGraphicFramePr>
          <p:cNvPr id="12" name="Diagrama 11"/>
          <p:cNvGraphicFramePr/>
          <p:nvPr>
            <p:extLst>
              <p:ext uri="{D42A27DB-BD31-4B8C-83A1-F6EECF244321}">
                <p14:modId xmlns:p14="http://schemas.microsoft.com/office/powerpoint/2010/main" val="2265479097"/>
              </p:ext>
            </p:extLst>
          </p:nvPr>
        </p:nvGraphicFramePr>
        <p:xfrm>
          <a:off x="2259330" y="4005842"/>
          <a:ext cx="2923540" cy="12757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22 Heptágono"/>
          <p:cNvSpPr/>
          <p:nvPr/>
        </p:nvSpPr>
        <p:spPr>
          <a:xfrm>
            <a:off x="5330810" y="4005842"/>
            <a:ext cx="415290" cy="360045"/>
          </a:xfrm>
          <a:prstGeom prst="heptagon">
            <a:avLst/>
          </a:prstGeom>
        </p:spPr>
        <p:style>
          <a:lnRef idx="1">
            <a:schemeClr val="accent6"/>
          </a:lnRef>
          <a:fillRef idx="2">
            <a:schemeClr val="accent6"/>
          </a:fillRef>
          <a:effectRef idx="1">
            <a:schemeClr val="accent6"/>
          </a:effectRef>
          <a:fontRef idx="minor">
            <a:schemeClr val="dk1"/>
          </a:fontRef>
        </p:style>
        <p:txBody>
          <a:bodyPr wrap="square" anchor="ctr"/>
          <a:lstStyle/>
          <a:p>
            <a:pPr algn="ctr" fontAlgn="base">
              <a:spcAft>
                <a:spcPts val="0"/>
              </a:spcAft>
            </a:pPr>
            <a:r>
              <a:rPr lang="es-MX" sz="800" kern="1200">
                <a:solidFill>
                  <a:srgbClr val="FFFFFF"/>
                </a:solidFill>
                <a:effectLst/>
                <a:ea typeface="Times New Roman" panose="02020603050405020304" pitchFamily="18" charset="0"/>
                <a:cs typeface="Times New Roman" panose="02020603050405020304" pitchFamily="18" charset="0"/>
              </a:rPr>
              <a:t>3</a:t>
            </a:r>
            <a:endParaRPr lang="es-EC" sz="1200">
              <a:effectLst/>
              <a:latin typeface="Times New Roman" panose="02020603050405020304" pitchFamily="18" charset="0"/>
              <a:ea typeface="Times New Roman" panose="02020603050405020304" pitchFamily="18" charset="0"/>
            </a:endParaRPr>
          </a:p>
        </p:txBody>
      </p:sp>
      <p:sp>
        <p:nvSpPr>
          <p:cNvPr id="14" name="3 Trapecio"/>
          <p:cNvSpPr/>
          <p:nvPr/>
        </p:nvSpPr>
        <p:spPr>
          <a:xfrm>
            <a:off x="5868145" y="4299529"/>
            <a:ext cx="1115695" cy="688340"/>
          </a:xfrm>
          <a:prstGeom prst="trapezoid">
            <a:avLst/>
          </a:prstGeom>
        </p:spPr>
        <p:style>
          <a:lnRef idx="1">
            <a:schemeClr val="accent6"/>
          </a:lnRef>
          <a:fillRef idx="3">
            <a:schemeClr val="accent6"/>
          </a:fillRef>
          <a:effectRef idx="2">
            <a:schemeClr val="accent6"/>
          </a:effectRef>
          <a:fontRef idx="minor">
            <a:schemeClr val="lt1"/>
          </a:fontRef>
        </p:style>
        <p:txBody>
          <a:bodyPr wrap="square" anchor="ctr">
            <a:noAutofit/>
          </a:bodyPr>
          <a:lstStyle/>
          <a:p>
            <a:pPr algn="ctr" fontAlgn="base">
              <a:spcAft>
                <a:spcPts val="0"/>
              </a:spcAft>
            </a:pPr>
            <a:r>
              <a:rPr lang="es-MX" sz="900" b="1" kern="1200" dirty="0">
                <a:solidFill>
                  <a:srgbClr val="FFFFFF"/>
                </a:solidFill>
                <a:effectLst/>
                <a:latin typeface="+mj-lt"/>
                <a:ea typeface="Times New Roman" panose="02020603050405020304" pitchFamily="18" charset="0"/>
              </a:rPr>
              <a:t>Relación causal</a:t>
            </a:r>
            <a:endParaRPr lang="es-EC" sz="1200" dirty="0">
              <a:effectLst/>
              <a:latin typeface="+mj-lt"/>
              <a:ea typeface="Times New Roman" panose="02020603050405020304" pitchFamily="18" charset="0"/>
            </a:endParaRPr>
          </a:p>
        </p:txBody>
      </p:sp>
      <p:sp>
        <p:nvSpPr>
          <p:cNvPr id="15" name="Rectángulo 14"/>
          <p:cNvSpPr/>
          <p:nvPr/>
        </p:nvSpPr>
        <p:spPr>
          <a:xfrm>
            <a:off x="2218421" y="418306"/>
            <a:ext cx="6925579" cy="307777"/>
          </a:xfrm>
          <a:prstGeom prst="rect">
            <a:avLst/>
          </a:prstGeom>
          <a:noFill/>
        </p:spPr>
        <p:txBody>
          <a:bodyPr wrap="square" lIns="91440" tIns="45720" rIns="91440" bIns="45720">
            <a:spAutoFit/>
          </a:bodyPr>
          <a:lstStyle/>
          <a:p>
            <a:pPr algn="ctr"/>
            <a:r>
              <a:rPr lang="es-ES" sz="1400" b="1" dirty="0">
                <a:ln w="22225">
                  <a:solidFill>
                    <a:schemeClr val="accent2"/>
                  </a:solidFill>
                  <a:prstDash val="solid"/>
                </a:ln>
                <a:solidFill>
                  <a:schemeClr val="accent2">
                    <a:lumMod val="40000"/>
                    <a:lumOff val="60000"/>
                  </a:schemeClr>
                </a:solidFill>
              </a:rPr>
              <a:t>POLÍTICAS COMERCIALES Y BARRERAS ARANCELARIAS EN EL ECUADOR</a:t>
            </a:r>
          </a:p>
        </p:txBody>
      </p:sp>
    </p:spTree>
    <p:extLst>
      <p:ext uri="{BB962C8B-B14F-4D97-AF65-F5344CB8AC3E}">
        <p14:creationId xmlns:p14="http://schemas.microsoft.com/office/powerpoint/2010/main" val="2118365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1115616" y="836613"/>
            <a:ext cx="6858000" cy="470669"/>
          </a:xfrm>
        </p:spPr>
        <p:txBody>
          <a:bodyPr>
            <a:noAutofit/>
          </a:bodyPr>
          <a:lstStyle/>
          <a:p>
            <a:r>
              <a:rPr lang="es-EC" altLang="es-EC" sz="3600" dirty="0" smtClean="0"/>
              <a:t>Salvaguardias</a:t>
            </a:r>
          </a:p>
        </p:txBody>
      </p:sp>
      <p:pic>
        <p:nvPicPr>
          <p:cNvPr id="7171"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p:cNvGraphicFramePr/>
          <p:nvPr>
            <p:extLst>
              <p:ext uri="{D42A27DB-BD31-4B8C-83A1-F6EECF244321}">
                <p14:modId xmlns:p14="http://schemas.microsoft.com/office/powerpoint/2010/main" val="3922313901"/>
              </p:ext>
            </p:extLst>
          </p:nvPr>
        </p:nvGraphicFramePr>
        <p:xfrm>
          <a:off x="179512" y="1484784"/>
          <a:ext cx="3635896" cy="1870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Marcador de contenido 3"/>
          <p:cNvGraphicFramePr>
            <a:graphicFrameLocks/>
          </p:cNvGraphicFramePr>
          <p:nvPr>
            <p:extLst>
              <p:ext uri="{D42A27DB-BD31-4B8C-83A1-F6EECF244321}">
                <p14:modId xmlns:p14="http://schemas.microsoft.com/office/powerpoint/2010/main" val="1033213146"/>
              </p:ext>
            </p:extLst>
          </p:nvPr>
        </p:nvGraphicFramePr>
        <p:xfrm>
          <a:off x="2239652" y="3573016"/>
          <a:ext cx="3816424" cy="30895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 name="Diagrama 3"/>
          <p:cNvGraphicFramePr/>
          <p:nvPr>
            <p:extLst>
              <p:ext uri="{D42A27DB-BD31-4B8C-83A1-F6EECF244321}">
                <p14:modId xmlns:p14="http://schemas.microsoft.com/office/powerpoint/2010/main" val="2164914863"/>
              </p:ext>
            </p:extLst>
          </p:nvPr>
        </p:nvGraphicFramePr>
        <p:xfrm>
          <a:off x="4067944" y="1196752"/>
          <a:ext cx="4824536" cy="252028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Rectángulo 8"/>
          <p:cNvSpPr/>
          <p:nvPr/>
        </p:nvSpPr>
        <p:spPr>
          <a:xfrm>
            <a:off x="2218421" y="418306"/>
            <a:ext cx="6925579" cy="307777"/>
          </a:xfrm>
          <a:prstGeom prst="rect">
            <a:avLst/>
          </a:prstGeom>
          <a:noFill/>
        </p:spPr>
        <p:txBody>
          <a:bodyPr wrap="square" lIns="91440" tIns="45720" rIns="91440" bIns="45720">
            <a:spAutoFit/>
          </a:bodyPr>
          <a:lstStyle/>
          <a:p>
            <a:pPr algn="ctr"/>
            <a:r>
              <a:rPr lang="es-ES" sz="1400" b="1" dirty="0">
                <a:ln w="22225">
                  <a:solidFill>
                    <a:schemeClr val="accent2"/>
                  </a:solidFill>
                  <a:prstDash val="solid"/>
                </a:ln>
                <a:solidFill>
                  <a:schemeClr val="accent2">
                    <a:lumMod val="40000"/>
                    <a:lumOff val="60000"/>
                  </a:schemeClr>
                </a:solidFill>
              </a:rPr>
              <a:t>POLÍTICAS COMERCIALES Y BARRERAS ARANCELARIAS EN EL ECUADOR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Lienzo 37"/>
          <p:cNvGrpSpPr/>
          <p:nvPr/>
        </p:nvGrpSpPr>
        <p:grpSpPr>
          <a:xfrm>
            <a:off x="395537" y="1738224"/>
            <a:ext cx="4307834" cy="1606548"/>
            <a:chOff x="-167221" y="0"/>
            <a:chExt cx="5483441" cy="1701165"/>
          </a:xfrm>
        </p:grpSpPr>
        <p:sp>
          <p:nvSpPr>
            <p:cNvPr id="15" name="Rectángulo 14"/>
            <p:cNvSpPr/>
            <p:nvPr/>
          </p:nvSpPr>
          <p:spPr>
            <a:xfrm>
              <a:off x="0" y="0"/>
              <a:ext cx="5316220" cy="1701165"/>
            </a:xfrm>
            <a:prstGeom prst="rect">
              <a:avLst/>
            </a:prstGeom>
          </p:spPr>
        </p:sp>
        <p:sp>
          <p:nvSpPr>
            <p:cNvPr id="16" name="Elipse 15"/>
            <p:cNvSpPr/>
            <p:nvPr/>
          </p:nvSpPr>
          <p:spPr>
            <a:xfrm>
              <a:off x="-167221" y="35966"/>
              <a:ext cx="1577612" cy="655151"/>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170" marR="66675" indent="-90170">
                <a:spcAft>
                  <a:spcPts val="0"/>
                </a:spcAft>
                <a:tabLst>
                  <a:tab pos="180340" algn="l"/>
                </a:tabLst>
              </a:pPr>
              <a:r>
                <a:rPr lang="es-EC" sz="800" dirty="0" smtClean="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rPr>
                <a:t>1. Práctica </a:t>
              </a:r>
              <a:r>
                <a:rPr lang="es-EC" sz="800" dirty="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rPr>
                <a:t>de dumping</a:t>
              </a:r>
              <a:endParaRPr lang="es-EC" sz="800" dirty="0">
                <a:effectLst/>
                <a:latin typeface="+mj-lt"/>
                <a:ea typeface="Times New Roman" panose="02020603050405020304" pitchFamily="18" charset="0"/>
              </a:endParaRPr>
            </a:p>
          </p:txBody>
        </p:sp>
        <p:sp>
          <p:nvSpPr>
            <p:cNvPr id="17" name="Elipse 16"/>
            <p:cNvSpPr/>
            <p:nvPr/>
          </p:nvSpPr>
          <p:spPr>
            <a:xfrm>
              <a:off x="2075406" y="36001"/>
              <a:ext cx="1423730" cy="718911"/>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800" dirty="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rPr>
                <a:t>2. Daño a la Industria Nacional</a:t>
              </a:r>
              <a:endParaRPr lang="es-EC" sz="800" dirty="0">
                <a:effectLst/>
                <a:latin typeface="+mj-lt"/>
                <a:ea typeface="Times New Roman" panose="02020603050405020304" pitchFamily="18" charset="0"/>
              </a:endParaRPr>
            </a:p>
          </p:txBody>
        </p:sp>
        <p:sp>
          <p:nvSpPr>
            <p:cNvPr id="18" name="Más 17"/>
            <p:cNvSpPr/>
            <p:nvPr/>
          </p:nvSpPr>
          <p:spPr>
            <a:xfrm>
              <a:off x="1389487" y="51073"/>
              <a:ext cx="665018" cy="688769"/>
            </a:xfrm>
            <a:prstGeom prst="mathPlus">
              <a:avLst/>
            </a:prstGeom>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latin typeface="+mj-lt"/>
              </a:endParaRPr>
            </a:p>
          </p:txBody>
        </p:sp>
        <p:sp>
          <p:nvSpPr>
            <p:cNvPr id="19" name="Igual que 18"/>
            <p:cNvSpPr/>
            <p:nvPr/>
          </p:nvSpPr>
          <p:spPr>
            <a:xfrm>
              <a:off x="3499135" y="37976"/>
              <a:ext cx="529347" cy="653140"/>
            </a:xfrm>
            <a:prstGeom prst="mathEqual">
              <a:avLst/>
            </a:prstGeom>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latin typeface="+mj-lt"/>
              </a:endParaRPr>
            </a:p>
          </p:txBody>
        </p:sp>
        <p:sp>
          <p:nvSpPr>
            <p:cNvPr id="20" name="Rectángulo redondeado 19"/>
            <p:cNvSpPr/>
            <p:nvPr/>
          </p:nvSpPr>
          <p:spPr>
            <a:xfrm>
              <a:off x="4005228" y="0"/>
              <a:ext cx="1223215" cy="961901"/>
            </a:xfrm>
            <a:prstGeom prst="roundRect">
              <a:avLst/>
            </a:prstGeom>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900" dirty="0">
                  <a:ln>
                    <a:noFill/>
                  </a:ln>
                  <a:solidFill>
                    <a:schemeClr val="bg1"/>
                  </a:solidFill>
                  <a:effectLst>
                    <a:outerShdw blurRad="38100" dist="19050" dir="2700000" algn="tl">
                      <a:schemeClr val="dk1">
                        <a:alpha val="40000"/>
                      </a:schemeClr>
                    </a:outerShdw>
                  </a:effectLst>
                  <a:latin typeface="+mj-lt"/>
                  <a:ea typeface="Times New Roman" panose="02020603050405020304" pitchFamily="18" charset="0"/>
                </a:rPr>
                <a:t>4. Imposición medida de antidumping</a:t>
              </a:r>
              <a:endParaRPr lang="es-EC" sz="900" dirty="0">
                <a:solidFill>
                  <a:schemeClr val="bg1"/>
                </a:solidFill>
                <a:effectLst/>
                <a:latin typeface="+mj-lt"/>
                <a:ea typeface="Times New Roman" panose="02020603050405020304" pitchFamily="18" charset="0"/>
              </a:endParaRPr>
            </a:p>
          </p:txBody>
        </p:sp>
        <p:sp>
          <p:nvSpPr>
            <p:cNvPr id="21" name="Rectángulo 20"/>
            <p:cNvSpPr/>
            <p:nvPr/>
          </p:nvSpPr>
          <p:spPr>
            <a:xfrm>
              <a:off x="639632" y="1096535"/>
              <a:ext cx="2185067" cy="48688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000" dirty="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rPr>
                <a:t>3. Causalidad</a:t>
              </a:r>
              <a:endParaRPr lang="es-EC" sz="1200" dirty="0">
                <a:effectLst/>
                <a:latin typeface="+mj-lt"/>
                <a:ea typeface="Times New Roman" panose="02020603050405020304" pitchFamily="18" charset="0"/>
              </a:endParaRPr>
            </a:p>
          </p:txBody>
        </p:sp>
        <p:cxnSp>
          <p:nvCxnSpPr>
            <p:cNvPr id="22" name="Conector angular 21"/>
            <p:cNvCxnSpPr>
              <a:stCxn id="16" idx="4"/>
              <a:endCxn id="17" idx="4"/>
            </p:cNvCxnSpPr>
            <p:nvPr/>
          </p:nvCxnSpPr>
          <p:spPr>
            <a:xfrm rot="16200000" flipH="1">
              <a:off x="1672531" y="-359829"/>
              <a:ext cx="63795" cy="2165686"/>
            </a:xfrm>
            <a:prstGeom prst="bentConnector3">
              <a:avLst>
                <a:gd name="adj1" fmla="val 479438"/>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graphicFrame>
        <p:nvGraphicFramePr>
          <p:cNvPr id="23" name="Diagrama 22"/>
          <p:cNvGraphicFramePr/>
          <p:nvPr>
            <p:extLst>
              <p:ext uri="{D42A27DB-BD31-4B8C-83A1-F6EECF244321}">
                <p14:modId xmlns:p14="http://schemas.microsoft.com/office/powerpoint/2010/main" val="1013055180"/>
              </p:ext>
            </p:extLst>
          </p:nvPr>
        </p:nvGraphicFramePr>
        <p:xfrm>
          <a:off x="185389" y="4478624"/>
          <a:ext cx="4669662" cy="1542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CuadroTexto 23"/>
          <p:cNvSpPr txBox="1"/>
          <p:nvPr/>
        </p:nvSpPr>
        <p:spPr>
          <a:xfrm>
            <a:off x="-97661" y="3689692"/>
            <a:ext cx="4952712" cy="646331"/>
          </a:xfrm>
          <a:prstGeom prst="rect">
            <a:avLst/>
          </a:prstGeom>
          <a:noFill/>
        </p:spPr>
        <p:txBody>
          <a:bodyPr wrap="square" rtlCol="0">
            <a:spAutoFit/>
          </a:bodyPr>
          <a:lstStyle/>
          <a:p>
            <a:pPr algn="ctr"/>
            <a:r>
              <a:rPr lang="es-EC" b="1" dirty="0" smtClean="0"/>
              <a:t>Pasos para determinar la existencia de dumping</a:t>
            </a:r>
            <a:endParaRPr lang="es-EC" b="1" dirty="0"/>
          </a:p>
        </p:txBody>
      </p:sp>
      <p:sp>
        <p:nvSpPr>
          <p:cNvPr id="25" name="CuadroTexto 24"/>
          <p:cNvSpPr txBox="1"/>
          <p:nvPr/>
        </p:nvSpPr>
        <p:spPr>
          <a:xfrm>
            <a:off x="1246987" y="1011196"/>
            <a:ext cx="2736304" cy="382108"/>
          </a:xfrm>
          <a:prstGeom prst="rect">
            <a:avLst/>
          </a:prstGeom>
          <a:noFill/>
        </p:spPr>
        <p:txBody>
          <a:bodyPr wrap="square" rtlCol="0">
            <a:spAutoFit/>
          </a:bodyPr>
          <a:lstStyle/>
          <a:p>
            <a:r>
              <a:rPr lang="es-EC" b="1" dirty="0" smtClean="0"/>
              <a:t>Medidas antidumping</a:t>
            </a:r>
            <a:endParaRPr lang="es-EC" b="1" dirty="0"/>
          </a:p>
        </p:txBody>
      </p:sp>
      <p:sp>
        <p:nvSpPr>
          <p:cNvPr id="28" name="CuadroTexto 27"/>
          <p:cNvSpPr txBox="1"/>
          <p:nvPr/>
        </p:nvSpPr>
        <p:spPr>
          <a:xfrm>
            <a:off x="5724128" y="1011196"/>
            <a:ext cx="2952328" cy="369332"/>
          </a:xfrm>
          <a:prstGeom prst="rect">
            <a:avLst/>
          </a:prstGeom>
          <a:noFill/>
        </p:spPr>
        <p:txBody>
          <a:bodyPr wrap="square" rtlCol="0">
            <a:spAutoFit/>
          </a:bodyPr>
          <a:lstStyle/>
          <a:p>
            <a:r>
              <a:rPr lang="es-EC" b="1" dirty="0" smtClean="0"/>
              <a:t>Medidas compensatorias</a:t>
            </a:r>
            <a:endParaRPr lang="es-EC" b="1" dirty="0"/>
          </a:p>
        </p:txBody>
      </p:sp>
      <p:graphicFrame>
        <p:nvGraphicFramePr>
          <p:cNvPr id="29" name="Diagrama 28"/>
          <p:cNvGraphicFramePr/>
          <p:nvPr>
            <p:extLst>
              <p:ext uri="{D42A27DB-BD31-4B8C-83A1-F6EECF244321}">
                <p14:modId xmlns:p14="http://schemas.microsoft.com/office/powerpoint/2010/main" val="308313207"/>
              </p:ext>
            </p:extLst>
          </p:nvPr>
        </p:nvGraphicFramePr>
        <p:xfrm>
          <a:off x="4966844" y="1393304"/>
          <a:ext cx="3709612" cy="23957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0" name="Diagrama 29"/>
          <p:cNvGraphicFramePr/>
          <p:nvPr>
            <p:extLst>
              <p:ext uri="{D42A27DB-BD31-4B8C-83A1-F6EECF244321}">
                <p14:modId xmlns:p14="http://schemas.microsoft.com/office/powerpoint/2010/main" val="585830504"/>
              </p:ext>
            </p:extLst>
          </p:nvPr>
        </p:nvGraphicFramePr>
        <p:xfrm>
          <a:off x="5018788" y="4012857"/>
          <a:ext cx="4010025" cy="214312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6" name="Rectángulo 25"/>
          <p:cNvSpPr/>
          <p:nvPr/>
        </p:nvSpPr>
        <p:spPr>
          <a:xfrm>
            <a:off x="2218421" y="418306"/>
            <a:ext cx="6925579" cy="307777"/>
          </a:xfrm>
          <a:prstGeom prst="rect">
            <a:avLst/>
          </a:prstGeom>
          <a:noFill/>
        </p:spPr>
        <p:txBody>
          <a:bodyPr wrap="square" lIns="91440" tIns="45720" rIns="91440" bIns="45720">
            <a:spAutoFit/>
          </a:bodyPr>
          <a:lstStyle/>
          <a:p>
            <a:pPr algn="ctr"/>
            <a:r>
              <a:rPr lang="es-ES" sz="1400" b="1" dirty="0">
                <a:ln w="22225">
                  <a:solidFill>
                    <a:schemeClr val="accent2"/>
                  </a:solidFill>
                  <a:prstDash val="solid"/>
                </a:ln>
                <a:solidFill>
                  <a:schemeClr val="accent2">
                    <a:lumMod val="40000"/>
                    <a:lumOff val="60000"/>
                  </a:schemeClr>
                </a:solidFill>
              </a:rPr>
              <a:t>POLÍTICAS COMERCIALES Y BARRERAS ARANCELARIAS EN EL ECUADOR</a:t>
            </a:r>
          </a:p>
        </p:txBody>
      </p:sp>
    </p:spTree>
    <p:extLst>
      <p:ext uri="{BB962C8B-B14F-4D97-AF65-F5344CB8AC3E}">
        <p14:creationId xmlns:p14="http://schemas.microsoft.com/office/powerpoint/2010/main" val="317624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30238" y="548680"/>
            <a:ext cx="7886700" cy="648072"/>
          </a:xfrm>
        </p:spPr>
        <p:txBody>
          <a:bodyPr/>
          <a:lstStyle/>
          <a:p>
            <a:r>
              <a:rPr lang="es-EC" altLang="es-EC" b="1" dirty="0" smtClean="0"/>
              <a:t>Objetivos</a:t>
            </a:r>
          </a:p>
        </p:txBody>
      </p:sp>
      <p:pic>
        <p:nvPicPr>
          <p:cNvPr id="4103"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7823"/>
          <a:stretch>
            <a:fillRect/>
          </a:stretch>
        </p:blipFill>
        <p:spPr bwMode="auto">
          <a:xfrm>
            <a:off x="9525" y="115888"/>
            <a:ext cx="266382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a 1"/>
          <p:cNvGraphicFramePr/>
          <p:nvPr>
            <p:extLst>
              <p:ext uri="{D42A27DB-BD31-4B8C-83A1-F6EECF244321}">
                <p14:modId xmlns:p14="http://schemas.microsoft.com/office/powerpoint/2010/main" val="3507447977"/>
              </p:ext>
            </p:extLst>
          </p:nvPr>
        </p:nvGraphicFramePr>
        <p:xfrm>
          <a:off x="251520" y="1484784"/>
          <a:ext cx="8496944"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92696"/>
            <a:ext cx="8229600" cy="402466"/>
          </a:xfrm>
        </p:spPr>
        <p:txBody>
          <a:bodyPr>
            <a:normAutofit fontScale="90000"/>
          </a:bodyPr>
          <a:lstStyle/>
          <a:p>
            <a:r>
              <a:rPr lang="es-EC" sz="3600" b="1" dirty="0" smtClean="0"/>
              <a:t>Medidas de salvaguardias arancelarias</a:t>
            </a:r>
            <a:endParaRPr lang="es-EC" sz="3600" b="1"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431743659"/>
              </p:ext>
            </p:extLst>
          </p:nvPr>
        </p:nvGraphicFramePr>
        <p:xfrm>
          <a:off x="323528" y="1782288"/>
          <a:ext cx="3960440" cy="1676400"/>
        </p:xfrm>
        <a:graphic>
          <a:graphicData uri="http://schemas.openxmlformats.org/drawingml/2006/table">
            <a:tbl>
              <a:tblPr firstRow="1" firstCol="1" bandRow="1">
                <a:tableStyleId>{21E4AEA4-8DFA-4A89-87EB-49C32662AFE0}</a:tableStyleId>
              </a:tblPr>
              <a:tblGrid>
                <a:gridCol w="833777"/>
                <a:gridCol w="3126663"/>
              </a:tblGrid>
              <a:tr h="133483">
                <a:tc>
                  <a:txBody>
                    <a:bodyPr/>
                    <a:lstStyle/>
                    <a:p>
                      <a:pPr algn="ctr">
                        <a:spcAft>
                          <a:spcPts val="0"/>
                        </a:spcAft>
                      </a:pPr>
                      <a:r>
                        <a:rPr lang="es-EC" sz="1100" dirty="0">
                          <a:effectLst/>
                        </a:rPr>
                        <a:t>Sobretasa</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spcAft>
                          <a:spcPts val="0"/>
                        </a:spcAft>
                      </a:pPr>
                      <a:r>
                        <a:rPr lang="es-EC" sz="1100" dirty="0">
                          <a:effectLst/>
                        </a:rPr>
                        <a:t>Producto</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r h="266967">
                <a:tc>
                  <a:txBody>
                    <a:bodyPr/>
                    <a:lstStyle/>
                    <a:p>
                      <a:pPr algn="ctr">
                        <a:spcAft>
                          <a:spcPts val="0"/>
                        </a:spcAft>
                      </a:pPr>
                      <a:r>
                        <a:rPr lang="es-EC" sz="1100" dirty="0">
                          <a:effectLst/>
                        </a:rPr>
                        <a:t>5%</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100" dirty="0">
                          <a:effectLst/>
                        </a:rPr>
                        <a:t>Bienes de capital y materias primas no esenciales</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r h="133483">
                <a:tc>
                  <a:txBody>
                    <a:bodyPr/>
                    <a:lstStyle/>
                    <a:p>
                      <a:pPr algn="ctr">
                        <a:spcAft>
                          <a:spcPts val="0"/>
                        </a:spcAft>
                      </a:pPr>
                      <a:r>
                        <a:rPr lang="es-EC" sz="1100" dirty="0">
                          <a:effectLst/>
                        </a:rPr>
                        <a:t>15%</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100" dirty="0">
                          <a:effectLst/>
                        </a:rPr>
                        <a:t>Bienes de sensibilidad media</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r h="266967">
                <a:tc>
                  <a:txBody>
                    <a:bodyPr/>
                    <a:lstStyle/>
                    <a:p>
                      <a:pPr algn="ctr">
                        <a:spcAft>
                          <a:spcPts val="0"/>
                        </a:spcAft>
                      </a:pPr>
                      <a:r>
                        <a:rPr lang="es-EC" sz="1100">
                          <a:effectLst/>
                        </a:rPr>
                        <a:t>25%</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100">
                          <a:effectLst/>
                        </a:rPr>
                        <a:t>Neumáticos, cerámica, CDK de televisores y CDK de motos</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266967">
                <a:tc>
                  <a:txBody>
                    <a:bodyPr/>
                    <a:lstStyle/>
                    <a:p>
                      <a:pPr algn="ctr">
                        <a:spcAft>
                          <a:spcPts val="0"/>
                        </a:spcAft>
                      </a:pPr>
                      <a:r>
                        <a:rPr lang="es-EC" sz="1100">
                          <a:effectLst/>
                        </a:rPr>
                        <a:t>45%</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100" dirty="0">
                          <a:effectLst/>
                        </a:rPr>
                        <a:t>Bienes de consumo final, televisores, motos, algunas frutas importadas, confecciones, etc.</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r h="180254">
                <a:tc gridSpan="2">
                  <a:txBody>
                    <a:bodyPr/>
                    <a:lstStyle/>
                    <a:p>
                      <a:pPr algn="ctr">
                        <a:spcAft>
                          <a:spcPts val="0"/>
                        </a:spcAft>
                      </a:pPr>
                      <a:r>
                        <a:rPr lang="es-EC" sz="1100" dirty="0">
                          <a:effectLst/>
                        </a:rPr>
                        <a:t> </a:t>
                      </a:r>
                      <a:endParaRPr lang="es-EC" sz="1200" dirty="0">
                        <a:effectLst/>
                        <a:latin typeface="Times New Roman" panose="02020603050405020304" pitchFamily="18" charset="0"/>
                        <a:ea typeface="Times New Roman" panose="02020603050405020304" pitchFamily="18" charset="0"/>
                      </a:endParaRPr>
                    </a:p>
                    <a:p>
                      <a:pPr>
                        <a:spcAft>
                          <a:spcPts val="0"/>
                        </a:spcAft>
                      </a:pPr>
                      <a:r>
                        <a:rPr lang="es-EC" sz="1100" dirty="0">
                          <a:effectLst/>
                        </a:rPr>
                        <a:t> </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pPr>
                        <a:spcAft>
                          <a:spcPts val="0"/>
                        </a:spcAft>
                      </a:pP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p:cNvSpPr txBox="1"/>
          <p:nvPr/>
        </p:nvSpPr>
        <p:spPr>
          <a:xfrm>
            <a:off x="323528" y="1466286"/>
            <a:ext cx="2340297" cy="369332"/>
          </a:xfrm>
          <a:prstGeom prst="rect">
            <a:avLst/>
          </a:prstGeom>
          <a:noFill/>
        </p:spPr>
        <p:txBody>
          <a:bodyPr wrap="square" rtlCol="0">
            <a:spAutoFit/>
          </a:bodyPr>
          <a:lstStyle/>
          <a:p>
            <a:r>
              <a:rPr lang="es-EC" b="1" dirty="0" smtClean="0"/>
              <a:t>Resolución 11-2015</a:t>
            </a:r>
            <a:endParaRPr lang="es-EC" b="1" dirty="0"/>
          </a:p>
        </p:txBody>
      </p:sp>
      <p:graphicFrame>
        <p:nvGraphicFramePr>
          <p:cNvPr id="7" name="Tabla 6"/>
          <p:cNvGraphicFramePr>
            <a:graphicFrameLocks noGrp="1"/>
          </p:cNvGraphicFramePr>
          <p:nvPr>
            <p:extLst>
              <p:ext uri="{D42A27DB-BD31-4B8C-83A1-F6EECF244321}">
                <p14:modId xmlns:p14="http://schemas.microsoft.com/office/powerpoint/2010/main" val="2905654240"/>
              </p:ext>
            </p:extLst>
          </p:nvPr>
        </p:nvGraphicFramePr>
        <p:xfrm>
          <a:off x="288132" y="4185009"/>
          <a:ext cx="4139852" cy="914400"/>
        </p:xfrm>
        <a:graphic>
          <a:graphicData uri="http://schemas.openxmlformats.org/drawingml/2006/table">
            <a:tbl>
              <a:tblPr firstRow="1" firstCol="1" bandRow="1">
                <a:tableStyleId>{21E4AEA4-8DFA-4A89-87EB-49C32662AFE0}</a:tableStyleId>
              </a:tblPr>
              <a:tblGrid>
                <a:gridCol w="827484"/>
                <a:gridCol w="3312368"/>
              </a:tblGrid>
              <a:tr h="152400">
                <a:tc>
                  <a:txBody>
                    <a:bodyPr/>
                    <a:lstStyle/>
                    <a:p>
                      <a:pPr>
                        <a:spcAft>
                          <a:spcPts val="0"/>
                        </a:spcAft>
                      </a:pPr>
                      <a:r>
                        <a:rPr lang="es-EC" sz="1000" dirty="0">
                          <a:effectLst/>
                        </a:rPr>
                        <a:t>Grupo</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es-EC" sz="1000" dirty="0">
                          <a:effectLst/>
                        </a:rPr>
                        <a:t>Productos</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r>
              <a:tr h="152400">
                <a:tc>
                  <a:txBody>
                    <a:bodyPr/>
                    <a:lstStyle/>
                    <a:p>
                      <a:pPr>
                        <a:spcAft>
                          <a:spcPts val="0"/>
                        </a:spcAft>
                      </a:pPr>
                      <a:r>
                        <a:rPr lang="es-EC" sz="1000">
                          <a:effectLst/>
                        </a:rPr>
                        <a:t>Textiles</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000">
                          <a:effectLst/>
                        </a:rPr>
                        <a:t>Hilados</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160655">
                <a:tc>
                  <a:txBody>
                    <a:bodyPr/>
                    <a:lstStyle/>
                    <a:p>
                      <a:pPr>
                        <a:spcAft>
                          <a:spcPts val="0"/>
                        </a:spcAft>
                      </a:pPr>
                      <a:r>
                        <a:rPr lang="es-EC" sz="1000" dirty="0">
                          <a:effectLst/>
                        </a:rPr>
                        <a:t>Maquinarias</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000" dirty="0">
                          <a:effectLst/>
                        </a:rPr>
                        <a:t>Compresores para vehículos; grúas de torre y de pórtico; aparatos elevadores o transportadores</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r h="60325">
                <a:tc>
                  <a:txBody>
                    <a:bodyPr/>
                    <a:lstStyle/>
                    <a:p>
                      <a:pPr>
                        <a:spcAft>
                          <a:spcPts val="0"/>
                        </a:spcAft>
                      </a:pPr>
                      <a:r>
                        <a:rPr lang="es-EC" sz="1000">
                          <a:effectLst/>
                        </a:rPr>
                        <a:t>Para vehículos</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000" dirty="0">
                          <a:effectLst/>
                        </a:rPr>
                        <a:t>Hilos de metal para fabricación de llantas.</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
        <p:nvSpPr>
          <p:cNvPr id="8" name="Rectángulo 7"/>
          <p:cNvSpPr/>
          <p:nvPr/>
        </p:nvSpPr>
        <p:spPr>
          <a:xfrm>
            <a:off x="323528" y="3501008"/>
            <a:ext cx="4139852" cy="584775"/>
          </a:xfrm>
          <a:prstGeom prst="rect">
            <a:avLst/>
          </a:prstGeom>
        </p:spPr>
        <p:txBody>
          <a:bodyPr wrap="square">
            <a:spAutoFit/>
          </a:bodyPr>
          <a:lstStyle/>
          <a:p>
            <a:r>
              <a:rPr lang="es-EC" sz="1600" b="1" dirty="0">
                <a:latin typeface="+mj-lt"/>
                <a:ea typeface="Times New Roman" panose="02020603050405020304" pitchFamily="18" charset="0"/>
              </a:rPr>
              <a:t>Grupos de productos gravados con el 5%</a:t>
            </a:r>
            <a:endParaRPr lang="es-EC" sz="1600" b="1" dirty="0">
              <a:latin typeface="+mj-lt"/>
            </a:endParaRPr>
          </a:p>
        </p:txBody>
      </p:sp>
      <p:graphicFrame>
        <p:nvGraphicFramePr>
          <p:cNvPr id="9" name="Tabla 8"/>
          <p:cNvGraphicFramePr>
            <a:graphicFrameLocks noGrp="1"/>
          </p:cNvGraphicFramePr>
          <p:nvPr>
            <p:extLst>
              <p:ext uri="{D42A27DB-BD31-4B8C-83A1-F6EECF244321}">
                <p14:modId xmlns:p14="http://schemas.microsoft.com/office/powerpoint/2010/main" val="2436666632"/>
              </p:ext>
            </p:extLst>
          </p:nvPr>
        </p:nvGraphicFramePr>
        <p:xfrm>
          <a:off x="4544309" y="1841348"/>
          <a:ext cx="4393976" cy="3352800"/>
        </p:xfrm>
        <a:graphic>
          <a:graphicData uri="http://schemas.openxmlformats.org/drawingml/2006/table">
            <a:tbl>
              <a:tblPr firstRow="1" firstCol="1" bandRow="1">
                <a:tableStyleId>{21E4AEA4-8DFA-4A89-87EB-49C32662AFE0}</a:tableStyleId>
              </a:tblPr>
              <a:tblGrid>
                <a:gridCol w="1052802"/>
                <a:gridCol w="3341174"/>
              </a:tblGrid>
              <a:tr h="144278">
                <a:tc>
                  <a:txBody>
                    <a:bodyPr/>
                    <a:lstStyle/>
                    <a:p>
                      <a:pPr>
                        <a:spcAft>
                          <a:spcPts val="0"/>
                        </a:spcAft>
                      </a:pPr>
                      <a:r>
                        <a:rPr lang="es-EC" sz="1000" dirty="0">
                          <a:effectLst/>
                        </a:rPr>
                        <a:t>Grupo</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es-EC" sz="1000" dirty="0">
                          <a:effectLst/>
                        </a:rPr>
                        <a:t>Productos</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r>
              <a:tr h="144278">
                <a:tc>
                  <a:txBody>
                    <a:bodyPr/>
                    <a:lstStyle/>
                    <a:p>
                      <a:pPr>
                        <a:spcAft>
                          <a:spcPts val="0"/>
                        </a:spcAft>
                      </a:pPr>
                      <a:r>
                        <a:rPr lang="es-EC" sz="1000">
                          <a:effectLst/>
                        </a:rPr>
                        <a:t>Alimentos</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000">
                          <a:effectLst/>
                        </a:rPr>
                        <a:t>Harina de maíz</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144278">
                <a:tc>
                  <a:txBody>
                    <a:bodyPr/>
                    <a:lstStyle/>
                    <a:p>
                      <a:pPr>
                        <a:spcAft>
                          <a:spcPts val="0"/>
                        </a:spcAft>
                      </a:pPr>
                      <a:r>
                        <a:rPr lang="es-EC" sz="1000">
                          <a:effectLst/>
                        </a:rPr>
                        <a:t>Uso personal</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000">
                          <a:effectLst/>
                        </a:rPr>
                        <a:t>Calzado</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1587061">
                <a:tc>
                  <a:txBody>
                    <a:bodyPr/>
                    <a:lstStyle/>
                    <a:p>
                      <a:pPr>
                        <a:spcAft>
                          <a:spcPts val="0"/>
                        </a:spcAft>
                      </a:pPr>
                      <a:r>
                        <a:rPr lang="es-EC" sz="1000" dirty="0">
                          <a:effectLst/>
                        </a:rPr>
                        <a:t>Maquinarias</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000">
                          <a:effectLst/>
                        </a:rPr>
                        <a:t>Generador de vapor (calderas); generadores de gas pobre (gas y aire); hornos para tostación, fusión u otros tratamientos para minerales; hornos para cerámicos; termo tanques de gas; dosificadores de cemento, asfalto o materias similares; máquinas de chorro de arena o de vapor; máquinas y aparatos para las industria cervecera; máquinas para el trabajo de cuero o piel; vibradoras de hormigón; sierras, taladros y compactadores y apisonadoras; cajeros automáticos; molinos de anillo; máquinas moldeadoras de pastas cerámicas; moldeadora de elementos prefabricados de cemento u hormigón.</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288556">
                <a:tc>
                  <a:txBody>
                    <a:bodyPr/>
                    <a:lstStyle/>
                    <a:p>
                      <a:pPr>
                        <a:spcAft>
                          <a:spcPts val="0"/>
                        </a:spcAft>
                      </a:pPr>
                      <a:r>
                        <a:rPr lang="es-EC" sz="1000">
                          <a:effectLst/>
                        </a:rPr>
                        <a:t>Materiales de construcción</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000">
                          <a:effectLst/>
                        </a:rPr>
                        <a:t>Clavos, grapas y puntas; máscaras para protección.</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432835">
                <a:tc>
                  <a:txBody>
                    <a:bodyPr/>
                    <a:lstStyle/>
                    <a:p>
                      <a:pPr>
                        <a:spcAft>
                          <a:spcPts val="0"/>
                        </a:spcAft>
                      </a:pPr>
                      <a:r>
                        <a:rPr lang="es-EC" sz="1000">
                          <a:effectLst/>
                        </a:rPr>
                        <a:t>Herramientas</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000">
                          <a:effectLst/>
                        </a:rPr>
                        <a:t>Herramientas de taladrar o roscar; martillos, cepillos, cinceles, aceiteras; fundidores, cementeros, yeseros, pintores; yunques, fraguas portátiles; muelas de mano o pedal, con bastidor.</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288556">
                <a:tc>
                  <a:txBody>
                    <a:bodyPr/>
                    <a:lstStyle/>
                    <a:p>
                      <a:pPr>
                        <a:spcAft>
                          <a:spcPts val="0"/>
                        </a:spcAft>
                      </a:pPr>
                      <a:r>
                        <a:rPr lang="es-EC" sz="1000">
                          <a:effectLst/>
                        </a:rPr>
                        <a:t>Útiles escolares y de oficina</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000" dirty="0">
                          <a:effectLst/>
                        </a:rPr>
                        <a:t>Computadoras; teclados y dispositivos; calculadoras y máquinas registradoras.</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
        <p:nvSpPr>
          <p:cNvPr id="10" name="Rectángulo 9"/>
          <p:cNvSpPr/>
          <p:nvPr/>
        </p:nvSpPr>
        <p:spPr>
          <a:xfrm>
            <a:off x="4516618" y="1204939"/>
            <a:ext cx="4449357" cy="646331"/>
          </a:xfrm>
          <a:prstGeom prst="rect">
            <a:avLst/>
          </a:prstGeom>
        </p:spPr>
        <p:txBody>
          <a:bodyPr wrap="square">
            <a:spAutoFit/>
          </a:bodyPr>
          <a:lstStyle/>
          <a:p>
            <a:pPr>
              <a:spcAft>
                <a:spcPts val="0"/>
              </a:spcAft>
            </a:pPr>
            <a:r>
              <a:rPr lang="es-EC" b="1" dirty="0">
                <a:latin typeface="+mj-lt"/>
                <a:ea typeface="Times New Roman" panose="02020603050405020304" pitchFamily="18" charset="0"/>
              </a:rPr>
              <a:t>Grupos de productos gravados con el 15%</a:t>
            </a:r>
            <a:endParaRPr lang="es-EC" b="1" dirty="0">
              <a:effectLst/>
              <a:latin typeface="+mj-lt"/>
              <a:ea typeface="Times New Roman" panose="02020603050405020304" pitchFamily="18" charset="0"/>
            </a:endParaRPr>
          </a:p>
        </p:txBody>
      </p:sp>
      <p:sp>
        <p:nvSpPr>
          <p:cNvPr id="11" name="Rectángulo 10"/>
          <p:cNvSpPr/>
          <p:nvPr/>
        </p:nvSpPr>
        <p:spPr>
          <a:xfrm>
            <a:off x="2218421" y="418306"/>
            <a:ext cx="6925579" cy="307777"/>
          </a:xfrm>
          <a:prstGeom prst="rect">
            <a:avLst/>
          </a:prstGeom>
          <a:noFill/>
        </p:spPr>
        <p:txBody>
          <a:bodyPr wrap="square" lIns="91440" tIns="45720" rIns="91440" bIns="45720">
            <a:spAutoFit/>
          </a:bodyPr>
          <a:lstStyle/>
          <a:p>
            <a:pPr algn="ctr"/>
            <a:r>
              <a:rPr lang="es-ES" sz="1400" b="1" dirty="0">
                <a:ln w="22225">
                  <a:solidFill>
                    <a:schemeClr val="accent2"/>
                  </a:solidFill>
                  <a:prstDash val="solid"/>
                </a:ln>
                <a:solidFill>
                  <a:schemeClr val="accent2">
                    <a:lumMod val="40000"/>
                    <a:lumOff val="60000"/>
                  </a:schemeClr>
                </a:solidFill>
              </a:rPr>
              <a:t>POLÍTICAS COMERCIALES Y BARRERAS ARANCELARIAS EN EL ECUADOR</a:t>
            </a:r>
          </a:p>
        </p:txBody>
      </p:sp>
      <p:pic>
        <p:nvPicPr>
          <p:cNvPr id="3" name="Imagen 2"/>
          <p:cNvPicPr>
            <a:picLocks noChangeAspect="1"/>
          </p:cNvPicPr>
          <p:nvPr/>
        </p:nvPicPr>
        <p:blipFill>
          <a:blip r:embed="rId3"/>
          <a:stretch>
            <a:fillRect/>
          </a:stretch>
        </p:blipFill>
        <p:spPr>
          <a:xfrm>
            <a:off x="193179" y="5334000"/>
            <a:ext cx="1282477" cy="888296"/>
          </a:xfrm>
          <a:prstGeom prst="rect">
            <a:avLst/>
          </a:prstGeom>
        </p:spPr>
      </p:pic>
      <p:pic>
        <p:nvPicPr>
          <p:cNvPr id="12" name="Imagen 11"/>
          <p:cNvPicPr>
            <a:picLocks noChangeAspect="1"/>
          </p:cNvPicPr>
          <p:nvPr/>
        </p:nvPicPr>
        <p:blipFill>
          <a:blip r:embed="rId4"/>
          <a:stretch>
            <a:fillRect/>
          </a:stretch>
        </p:blipFill>
        <p:spPr>
          <a:xfrm>
            <a:off x="1630213" y="5325413"/>
            <a:ext cx="1285603" cy="1093269"/>
          </a:xfrm>
          <a:prstGeom prst="rect">
            <a:avLst/>
          </a:prstGeom>
        </p:spPr>
      </p:pic>
      <p:pic>
        <p:nvPicPr>
          <p:cNvPr id="13" name="Imagen 12"/>
          <p:cNvPicPr>
            <a:picLocks noChangeAspect="1"/>
          </p:cNvPicPr>
          <p:nvPr/>
        </p:nvPicPr>
        <p:blipFill>
          <a:blip r:embed="rId5"/>
          <a:stretch>
            <a:fillRect/>
          </a:stretch>
        </p:blipFill>
        <p:spPr>
          <a:xfrm>
            <a:off x="3092416" y="5235029"/>
            <a:ext cx="1071206" cy="987268"/>
          </a:xfrm>
          <a:prstGeom prst="rect">
            <a:avLst/>
          </a:prstGeom>
        </p:spPr>
      </p:pic>
      <p:pic>
        <p:nvPicPr>
          <p:cNvPr id="14" name="Imagen 13"/>
          <p:cNvPicPr>
            <a:picLocks noChangeAspect="1"/>
          </p:cNvPicPr>
          <p:nvPr/>
        </p:nvPicPr>
        <p:blipFill>
          <a:blip r:embed="rId6"/>
          <a:stretch>
            <a:fillRect/>
          </a:stretch>
        </p:blipFill>
        <p:spPr>
          <a:xfrm>
            <a:off x="4516619" y="5235030"/>
            <a:ext cx="1207509" cy="720135"/>
          </a:xfrm>
          <a:prstGeom prst="rect">
            <a:avLst/>
          </a:prstGeom>
        </p:spPr>
      </p:pic>
      <p:pic>
        <p:nvPicPr>
          <p:cNvPr id="15" name="Imagen 14"/>
          <p:cNvPicPr>
            <a:picLocks noChangeAspect="1"/>
          </p:cNvPicPr>
          <p:nvPr/>
        </p:nvPicPr>
        <p:blipFill>
          <a:blip r:embed="rId7"/>
          <a:stretch>
            <a:fillRect/>
          </a:stretch>
        </p:blipFill>
        <p:spPr>
          <a:xfrm>
            <a:off x="5724128" y="5339885"/>
            <a:ext cx="1303132" cy="615280"/>
          </a:xfrm>
          <a:prstGeom prst="rect">
            <a:avLst/>
          </a:prstGeom>
        </p:spPr>
      </p:pic>
      <p:pic>
        <p:nvPicPr>
          <p:cNvPr id="16" name="Imagen 15"/>
          <p:cNvPicPr>
            <a:picLocks noChangeAspect="1"/>
          </p:cNvPicPr>
          <p:nvPr/>
        </p:nvPicPr>
        <p:blipFill>
          <a:blip r:embed="rId8"/>
          <a:stretch>
            <a:fillRect/>
          </a:stretch>
        </p:blipFill>
        <p:spPr>
          <a:xfrm>
            <a:off x="7164288" y="5235029"/>
            <a:ext cx="540832" cy="751156"/>
          </a:xfrm>
          <a:prstGeom prst="rect">
            <a:avLst/>
          </a:prstGeom>
        </p:spPr>
      </p:pic>
      <p:pic>
        <p:nvPicPr>
          <p:cNvPr id="17" name="Imagen 16"/>
          <p:cNvPicPr>
            <a:picLocks noChangeAspect="1"/>
          </p:cNvPicPr>
          <p:nvPr/>
        </p:nvPicPr>
        <p:blipFill>
          <a:blip r:embed="rId9"/>
          <a:stretch>
            <a:fillRect/>
          </a:stretch>
        </p:blipFill>
        <p:spPr>
          <a:xfrm>
            <a:off x="7740197" y="5235827"/>
            <a:ext cx="989143" cy="986469"/>
          </a:xfrm>
          <a:prstGeom prst="rect">
            <a:avLst/>
          </a:prstGeom>
        </p:spPr>
      </p:pic>
      <p:pic>
        <p:nvPicPr>
          <p:cNvPr id="18" name="Imagen 17"/>
          <p:cNvPicPr>
            <a:picLocks noChangeAspect="1"/>
          </p:cNvPicPr>
          <p:nvPr/>
        </p:nvPicPr>
        <p:blipFill>
          <a:blip r:embed="rId10"/>
          <a:stretch>
            <a:fillRect/>
          </a:stretch>
        </p:blipFill>
        <p:spPr>
          <a:xfrm>
            <a:off x="4560806" y="5986185"/>
            <a:ext cx="982849" cy="725605"/>
          </a:xfrm>
          <a:prstGeom prst="rect">
            <a:avLst/>
          </a:prstGeom>
        </p:spPr>
      </p:pic>
    </p:spTree>
    <p:extLst>
      <p:ext uri="{BB962C8B-B14F-4D97-AF65-F5344CB8AC3E}">
        <p14:creationId xmlns:p14="http://schemas.microsoft.com/office/powerpoint/2010/main" val="239731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786420"/>
            <a:ext cx="8229600" cy="534858"/>
          </a:xfrm>
        </p:spPr>
        <p:txBody>
          <a:bodyPr>
            <a:normAutofit fontScale="90000"/>
          </a:bodyPr>
          <a:lstStyle/>
          <a:p>
            <a:r>
              <a:rPr lang="es-EC" sz="3600" b="1" dirty="0" smtClean="0"/>
              <a:t>Medidas de salvaguardias arancelarias</a:t>
            </a:r>
            <a:endParaRPr lang="es-EC" sz="3600" b="1"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4065102837"/>
              </p:ext>
            </p:extLst>
          </p:nvPr>
        </p:nvGraphicFramePr>
        <p:xfrm>
          <a:off x="255390" y="2040685"/>
          <a:ext cx="3896780" cy="1152128"/>
        </p:xfrm>
        <a:graphic>
          <a:graphicData uri="http://schemas.openxmlformats.org/drawingml/2006/table">
            <a:tbl>
              <a:tblPr firstRow="1" firstCol="1" bandRow="1">
                <a:tableStyleId>{21E4AEA4-8DFA-4A89-87EB-49C32662AFE0}</a:tableStyleId>
              </a:tblPr>
              <a:tblGrid>
                <a:gridCol w="682482"/>
                <a:gridCol w="3214298"/>
              </a:tblGrid>
              <a:tr h="217725">
                <a:tc>
                  <a:txBody>
                    <a:bodyPr/>
                    <a:lstStyle/>
                    <a:p>
                      <a:pPr>
                        <a:spcAft>
                          <a:spcPts val="0"/>
                        </a:spcAft>
                      </a:pPr>
                      <a:r>
                        <a:rPr lang="es-EC" sz="1000" dirty="0">
                          <a:effectLst/>
                        </a:rPr>
                        <a:t>Grupo</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spcAft>
                          <a:spcPts val="0"/>
                        </a:spcAft>
                      </a:pPr>
                      <a:r>
                        <a:rPr lang="es-EC" sz="1000" dirty="0">
                          <a:effectLst/>
                        </a:rPr>
                        <a:t>Productos</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r h="498953">
                <a:tc>
                  <a:txBody>
                    <a:bodyPr/>
                    <a:lstStyle/>
                    <a:p>
                      <a:pPr>
                        <a:spcAft>
                          <a:spcPts val="0"/>
                        </a:spcAft>
                      </a:pPr>
                      <a:r>
                        <a:rPr lang="es-EC" sz="1000" dirty="0">
                          <a:effectLst/>
                        </a:rPr>
                        <a:t>Textiles</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000" dirty="0">
                          <a:effectLst/>
                        </a:rPr>
                        <a:t>Materias textiles; recortes de la industria de la confección; trajes de baño; ropa interior; ropa de tocador o cocina.</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r h="435450">
                <a:tc>
                  <a:txBody>
                    <a:bodyPr/>
                    <a:lstStyle/>
                    <a:p>
                      <a:pPr>
                        <a:spcAft>
                          <a:spcPts val="0"/>
                        </a:spcAft>
                      </a:pPr>
                      <a:r>
                        <a:rPr lang="es-EC" sz="1000" dirty="0">
                          <a:effectLst/>
                        </a:rPr>
                        <a:t>Para vehículos</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000" dirty="0">
                          <a:effectLst/>
                        </a:rPr>
                        <a:t>Neumáticos radiales; neumáticos para autobuses y camiones.</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255390" y="1366362"/>
            <a:ext cx="4032447" cy="646331"/>
          </a:xfrm>
          <a:prstGeom prst="rect">
            <a:avLst/>
          </a:prstGeom>
        </p:spPr>
        <p:txBody>
          <a:bodyPr wrap="square">
            <a:spAutoFit/>
          </a:bodyPr>
          <a:lstStyle/>
          <a:p>
            <a:r>
              <a:rPr lang="es-EC" b="1" dirty="0">
                <a:latin typeface="+mj-lt"/>
                <a:ea typeface="Times New Roman" panose="02020603050405020304" pitchFamily="18" charset="0"/>
              </a:rPr>
              <a:t>Grupos de productos gravados con el 25%</a:t>
            </a:r>
            <a:endParaRPr lang="es-EC" b="1" dirty="0">
              <a:latin typeface="+mj-lt"/>
            </a:endParaRPr>
          </a:p>
        </p:txBody>
      </p:sp>
      <p:graphicFrame>
        <p:nvGraphicFramePr>
          <p:cNvPr id="7" name="Tabla 6"/>
          <p:cNvGraphicFramePr>
            <a:graphicFrameLocks noGrp="1"/>
          </p:cNvGraphicFramePr>
          <p:nvPr>
            <p:extLst>
              <p:ext uri="{D42A27DB-BD31-4B8C-83A1-F6EECF244321}">
                <p14:modId xmlns:p14="http://schemas.microsoft.com/office/powerpoint/2010/main" val="1689541970"/>
              </p:ext>
            </p:extLst>
          </p:nvPr>
        </p:nvGraphicFramePr>
        <p:xfrm>
          <a:off x="4317876" y="1947653"/>
          <a:ext cx="4546848" cy="4554842"/>
        </p:xfrm>
        <a:graphic>
          <a:graphicData uri="http://schemas.openxmlformats.org/drawingml/2006/table">
            <a:tbl>
              <a:tblPr firstRow="1" firstCol="1" bandRow="1">
                <a:tableStyleId>{21E4AEA4-8DFA-4A89-87EB-49C32662AFE0}</a:tableStyleId>
              </a:tblPr>
              <a:tblGrid>
                <a:gridCol w="1150261"/>
                <a:gridCol w="3396587"/>
              </a:tblGrid>
              <a:tr h="110258">
                <a:tc>
                  <a:txBody>
                    <a:bodyPr/>
                    <a:lstStyle/>
                    <a:p>
                      <a:pPr>
                        <a:spcAft>
                          <a:spcPts val="0"/>
                        </a:spcAft>
                      </a:pPr>
                      <a:r>
                        <a:rPr lang="es-EC" sz="800" dirty="0">
                          <a:effectLst/>
                        </a:rPr>
                        <a:t>Grupo</a:t>
                      </a:r>
                      <a:endParaRPr lang="es-EC" sz="1100" dirty="0">
                        <a:effectLst/>
                        <a:latin typeface="Times New Roman" panose="02020603050405020304" pitchFamily="18" charset="0"/>
                        <a:ea typeface="Times New Roman" panose="02020603050405020304" pitchFamily="18" charset="0"/>
                      </a:endParaRPr>
                    </a:p>
                  </a:txBody>
                  <a:tcPr marL="40911" marR="40911" marT="0" marB="0" anchor="ctr"/>
                </a:tc>
                <a:tc>
                  <a:txBody>
                    <a:bodyPr/>
                    <a:lstStyle/>
                    <a:p>
                      <a:pPr>
                        <a:spcAft>
                          <a:spcPts val="0"/>
                        </a:spcAft>
                      </a:pPr>
                      <a:r>
                        <a:rPr lang="es-EC" sz="800">
                          <a:effectLst/>
                        </a:rPr>
                        <a:t>Productos</a:t>
                      </a:r>
                      <a:endParaRPr lang="es-EC" sz="1100">
                        <a:effectLst/>
                        <a:latin typeface="Times New Roman" panose="02020603050405020304" pitchFamily="18" charset="0"/>
                        <a:ea typeface="Times New Roman" panose="02020603050405020304" pitchFamily="18" charset="0"/>
                      </a:endParaRPr>
                    </a:p>
                  </a:txBody>
                  <a:tcPr marL="40911" marR="40911" marT="0" marB="0" anchor="ctr"/>
                </a:tc>
              </a:tr>
              <a:tr h="1116359">
                <a:tc>
                  <a:txBody>
                    <a:bodyPr/>
                    <a:lstStyle/>
                    <a:p>
                      <a:pPr>
                        <a:spcAft>
                          <a:spcPts val="0"/>
                        </a:spcAft>
                      </a:pPr>
                      <a:r>
                        <a:rPr lang="es-EC" sz="900" dirty="0">
                          <a:effectLst/>
                        </a:rPr>
                        <a:t>Alimentos</a:t>
                      </a:r>
                      <a:endParaRPr lang="es-EC" sz="1100" dirty="0">
                        <a:effectLst/>
                        <a:latin typeface="Times New Roman" panose="02020603050405020304" pitchFamily="18" charset="0"/>
                        <a:ea typeface="Times New Roman" panose="02020603050405020304" pitchFamily="18" charset="0"/>
                      </a:endParaRPr>
                    </a:p>
                  </a:txBody>
                  <a:tcPr marL="40911" marR="40911" marT="0" marB="0" anchor="ctr"/>
                </a:tc>
                <a:tc>
                  <a:txBody>
                    <a:bodyPr/>
                    <a:lstStyle/>
                    <a:p>
                      <a:pPr algn="just">
                        <a:spcAft>
                          <a:spcPts val="0"/>
                        </a:spcAft>
                      </a:pPr>
                      <a:r>
                        <a:rPr lang="es-EC" sz="900" dirty="0">
                          <a:effectLst/>
                        </a:rPr>
                        <a:t>Mantequilla o manteca; mariscos; harina de carne; yogurt; queso fresco, rallado o en polvo; miel natural; mondongo de res, hígado; tocino y embutidos; carne sin hueso; chuletas y costillas; pechuga de pollo; palmitos, aceitunas, maíz dulce, alverjas, fríjoles, espinacas, espárragos, mezcla de hortalizas, cebollas, papas, tomates, ajos; piñas, aguacates, mangos, naranjas, uvas, mandarinas, limones, pasas, manzanas, peras, ciruelas, kiwis, granadillas, duraznos y otros; cereales; maní sin cáscara; pastas rellenas; y pan de especias.</a:t>
                      </a:r>
                      <a:endParaRPr lang="es-EC" sz="1100" dirty="0">
                        <a:effectLst/>
                        <a:latin typeface="Times New Roman" panose="02020603050405020304" pitchFamily="18" charset="0"/>
                        <a:ea typeface="Times New Roman" panose="02020603050405020304" pitchFamily="18" charset="0"/>
                      </a:endParaRPr>
                    </a:p>
                  </a:txBody>
                  <a:tcPr marL="40911" marR="40911" marT="0" marB="0" anchor="ctr"/>
                </a:tc>
              </a:tr>
              <a:tr h="296221">
                <a:tc>
                  <a:txBody>
                    <a:bodyPr/>
                    <a:lstStyle/>
                    <a:p>
                      <a:pPr>
                        <a:spcAft>
                          <a:spcPts val="0"/>
                        </a:spcAft>
                      </a:pPr>
                      <a:r>
                        <a:rPr lang="es-EC" sz="900">
                          <a:effectLst/>
                        </a:rPr>
                        <a:t>Bebidas</a:t>
                      </a:r>
                      <a:endParaRPr lang="es-EC" sz="1100">
                        <a:effectLst/>
                        <a:latin typeface="Times New Roman" panose="02020603050405020304" pitchFamily="18" charset="0"/>
                        <a:ea typeface="Times New Roman" panose="02020603050405020304" pitchFamily="18" charset="0"/>
                      </a:endParaRPr>
                    </a:p>
                  </a:txBody>
                  <a:tcPr marL="40911" marR="40911" marT="0" marB="0" anchor="ctr"/>
                </a:tc>
                <a:tc>
                  <a:txBody>
                    <a:bodyPr/>
                    <a:lstStyle/>
                    <a:p>
                      <a:pPr algn="just">
                        <a:spcAft>
                          <a:spcPts val="0"/>
                        </a:spcAft>
                      </a:pPr>
                      <a:r>
                        <a:rPr lang="es-EC" sz="900">
                          <a:effectLst/>
                        </a:rPr>
                        <a:t>Café molido y descafeinado; Té verde y té negro; agua mineral y gaseada; energizantes; bebidas azucaradas o aromatizadas.</a:t>
                      </a:r>
                      <a:endParaRPr lang="es-EC" sz="1100">
                        <a:effectLst/>
                        <a:latin typeface="Times New Roman" panose="02020603050405020304" pitchFamily="18" charset="0"/>
                        <a:ea typeface="Times New Roman" panose="02020603050405020304" pitchFamily="18" charset="0"/>
                      </a:endParaRPr>
                    </a:p>
                  </a:txBody>
                  <a:tcPr marL="40911" marR="40911" marT="0" marB="0" anchor="ctr"/>
                </a:tc>
              </a:tr>
              <a:tr h="124040">
                <a:tc>
                  <a:txBody>
                    <a:bodyPr/>
                    <a:lstStyle/>
                    <a:p>
                      <a:pPr>
                        <a:spcAft>
                          <a:spcPts val="0"/>
                        </a:spcAft>
                      </a:pPr>
                      <a:r>
                        <a:rPr lang="es-EC" sz="900">
                          <a:effectLst/>
                        </a:rPr>
                        <a:t>Azucarados</a:t>
                      </a:r>
                      <a:endParaRPr lang="es-EC" sz="1100">
                        <a:effectLst/>
                        <a:latin typeface="Times New Roman" panose="02020603050405020304" pitchFamily="18" charset="0"/>
                        <a:ea typeface="Times New Roman" panose="02020603050405020304" pitchFamily="18" charset="0"/>
                      </a:endParaRPr>
                    </a:p>
                  </a:txBody>
                  <a:tcPr marL="40911" marR="40911" marT="0" marB="0" anchor="ctr"/>
                </a:tc>
                <a:tc>
                  <a:txBody>
                    <a:bodyPr/>
                    <a:lstStyle/>
                    <a:p>
                      <a:pPr algn="just">
                        <a:spcAft>
                          <a:spcPts val="0"/>
                        </a:spcAft>
                      </a:pPr>
                      <a:r>
                        <a:rPr lang="es-EC" sz="900">
                          <a:effectLst/>
                        </a:rPr>
                        <a:t>Bombones, caramelos, confites, pastillas.</a:t>
                      </a:r>
                      <a:endParaRPr lang="es-EC" sz="1100">
                        <a:effectLst/>
                        <a:latin typeface="Times New Roman" panose="02020603050405020304" pitchFamily="18" charset="0"/>
                        <a:ea typeface="Times New Roman" panose="02020603050405020304" pitchFamily="18" charset="0"/>
                      </a:endParaRPr>
                    </a:p>
                  </a:txBody>
                  <a:tcPr marL="40911" marR="40911" marT="0" marB="0" anchor="ctr"/>
                </a:tc>
              </a:tr>
              <a:tr h="124040">
                <a:tc>
                  <a:txBody>
                    <a:bodyPr/>
                    <a:lstStyle/>
                    <a:p>
                      <a:pPr>
                        <a:spcAft>
                          <a:spcPts val="0"/>
                        </a:spcAft>
                      </a:pPr>
                      <a:r>
                        <a:rPr lang="es-EC" sz="900">
                          <a:effectLst/>
                        </a:rPr>
                        <a:t>Textiles</a:t>
                      </a:r>
                      <a:endParaRPr lang="es-EC" sz="1100">
                        <a:effectLst/>
                        <a:latin typeface="Times New Roman" panose="02020603050405020304" pitchFamily="18" charset="0"/>
                        <a:ea typeface="Times New Roman" panose="02020603050405020304" pitchFamily="18" charset="0"/>
                      </a:endParaRPr>
                    </a:p>
                  </a:txBody>
                  <a:tcPr marL="40911" marR="40911" marT="0" marB="0" anchor="ctr"/>
                </a:tc>
                <a:tc>
                  <a:txBody>
                    <a:bodyPr/>
                    <a:lstStyle/>
                    <a:p>
                      <a:pPr algn="just">
                        <a:spcAft>
                          <a:spcPts val="0"/>
                        </a:spcAft>
                      </a:pPr>
                      <a:r>
                        <a:rPr lang="es-EC" sz="900">
                          <a:effectLst/>
                        </a:rPr>
                        <a:t>Prendas de vestir.</a:t>
                      </a:r>
                      <a:endParaRPr lang="es-EC" sz="1100">
                        <a:effectLst/>
                        <a:latin typeface="Times New Roman" panose="02020603050405020304" pitchFamily="18" charset="0"/>
                        <a:ea typeface="Times New Roman" panose="02020603050405020304" pitchFamily="18" charset="0"/>
                      </a:endParaRPr>
                    </a:p>
                  </a:txBody>
                  <a:tcPr marL="40911" marR="40911" marT="0" marB="0" anchor="ctr"/>
                </a:tc>
              </a:tr>
              <a:tr h="296221">
                <a:tc>
                  <a:txBody>
                    <a:bodyPr/>
                    <a:lstStyle/>
                    <a:p>
                      <a:pPr>
                        <a:spcAft>
                          <a:spcPts val="0"/>
                        </a:spcAft>
                      </a:pPr>
                      <a:r>
                        <a:rPr lang="es-EC" sz="900">
                          <a:effectLst/>
                        </a:rPr>
                        <a:t>Uso personal</a:t>
                      </a:r>
                      <a:endParaRPr lang="es-EC" sz="1100">
                        <a:effectLst/>
                        <a:latin typeface="Times New Roman" panose="02020603050405020304" pitchFamily="18" charset="0"/>
                        <a:ea typeface="Times New Roman" panose="02020603050405020304" pitchFamily="18" charset="0"/>
                      </a:endParaRPr>
                    </a:p>
                  </a:txBody>
                  <a:tcPr marL="40911" marR="40911" marT="0" marB="0" anchor="ctr"/>
                </a:tc>
                <a:tc>
                  <a:txBody>
                    <a:bodyPr/>
                    <a:lstStyle/>
                    <a:p>
                      <a:pPr algn="just">
                        <a:spcAft>
                          <a:spcPts val="0"/>
                        </a:spcAft>
                      </a:pPr>
                      <a:r>
                        <a:rPr lang="es-EC" sz="900">
                          <a:effectLst/>
                        </a:rPr>
                        <a:t>Preparación para lentes de contacto; betún, accesorios de vestir; artículos de higiene, de tocador y sus partes; navajas de afeitar.</a:t>
                      </a:r>
                      <a:endParaRPr lang="es-EC" sz="1100">
                        <a:effectLst/>
                        <a:latin typeface="Times New Roman" panose="02020603050405020304" pitchFamily="18" charset="0"/>
                        <a:ea typeface="Times New Roman" panose="02020603050405020304" pitchFamily="18" charset="0"/>
                      </a:endParaRPr>
                    </a:p>
                  </a:txBody>
                  <a:tcPr marL="40911" marR="40911" marT="0" marB="0" anchor="ctr"/>
                </a:tc>
              </a:tr>
              <a:tr h="744240">
                <a:tc>
                  <a:txBody>
                    <a:bodyPr/>
                    <a:lstStyle/>
                    <a:p>
                      <a:pPr>
                        <a:spcAft>
                          <a:spcPts val="0"/>
                        </a:spcAft>
                      </a:pPr>
                      <a:r>
                        <a:rPr lang="es-EC" sz="900">
                          <a:effectLst/>
                        </a:rPr>
                        <a:t>Maquinarias</a:t>
                      </a:r>
                      <a:endParaRPr lang="es-EC" sz="1100">
                        <a:effectLst/>
                        <a:latin typeface="Times New Roman" panose="02020603050405020304" pitchFamily="18" charset="0"/>
                        <a:ea typeface="Times New Roman" panose="02020603050405020304" pitchFamily="18" charset="0"/>
                      </a:endParaRPr>
                    </a:p>
                  </a:txBody>
                  <a:tcPr marL="40911" marR="40911" marT="0" marB="0" anchor="ctr"/>
                </a:tc>
                <a:tc>
                  <a:txBody>
                    <a:bodyPr/>
                    <a:lstStyle/>
                    <a:p>
                      <a:pPr algn="just">
                        <a:spcAft>
                          <a:spcPts val="0"/>
                        </a:spcAft>
                      </a:pPr>
                      <a:r>
                        <a:rPr lang="es-EC" sz="900">
                          <a:effectLst/>
                        </a:rPr>
                        <a:t>Niveladoras; maquinarias para arrancar pilotes, estacas y similares; máquinas y aparatos autopropulsados; máquinas para impresión sobre CD; máquinas totalmente automáticas; motores para juguetes; Calentadores eléctricos de agua de calentamiento instantáneo o acumulación y calentadores eléctricos de inmersión.</a:t>
                      </a:r>
                      <a:endParaRPr lang="es-EC" sz="1100">
                        <a:effectLst/>
                        <a:latin typeface="Times New Roman" panose="02020603050405020304" pitchFamily="18" charset="0"/>
                        <a:ea typeface="Times New Roman" panose="02020603050405020304" pitchFamily="18" charset="0"/>
                      </a:endParaRPr>
                    </a:p>
                  </a:txBody>
                  <a:tcPr marL="40911" marR="40911" marT="0" marB="0" anchor="ctr"/>
                </a:tc>
              </a:tr>
              <a:tr h="620200">
                <a:tc>
                  <a:txBody>
                    <a:bodyPr/>
                    <a:lstStyle/>
                    <a:p>
                      <a:pPr>
                        <a:spcAft>
                          <a:spcPts val="0"/>
                        </a:spcAft>
                      </a:pPr>
                      <a:r>
                        <a:rPr lang="es-EC" sz="900">
                          <a:effectLst/>
                        </a:rPr>
                        <a:t>Materiales de construcción</a:t>
                      </a:r>
                      <a:endParaRPr lang="es-EC" sz="1100">
                        <a:effectLst/>
                        <a:latin typeface="Times New Roman" panose="02020603050405020304" pitchFamily="18" charset="0"/>
                        <a:ea typeface="Times New Roman" panose="02020603050405020304" pitchFamily="18" charset="0"/>
                      </a:endParaRPr>
                    </a:p>
                  </a:txBody>
                  <a:tcPr marL="40911" marR="40911" marT="0" marB="0" anchor="ctr"/>
                </a:tc>
                <a:tc>
                  <a:txBody>
                    <a:bodyPr/>
                    <a:lstStyle/>
                    <a:p>
                      <a:pPr algn="just">
                        <a:spcAft>
                          <a:spcPts val="0"/>
                        </a:spcAft>
                      </a:pPr>
                      <a:r>
                        <a:rPr lang="es-EC" sz="900">
                          <a:effectLst/>
                        </a:rPr>
                        <a:t>Cemento (hidráulico, aluminosos sin pulverizar); pintura; neumáticos para equipos y maquinaria de construcción; ventanas y puertas; pisos (laminados, flotantes y otros); madera moldurada; mármol, granito, alabastro; ladrillos; chapas, barras, tubos y similares.</a:t>
                      </a:r>
                      <a:endParaRPr lang="es-EC" sz="1100">
                        <a:effectLst/>
                        <a:latin typeface="Times New Roman" panose="02020603050405020304" pitchFamily="18" charset="0"/>
                        <a:ea typeface="Times New Roman" panose="02020603050405020304" pitchFamily="18" charset="0"/>
                      </a:endParaRPr>
                    </a:p>
                  </a:txBody>
                  <a:tcPr marL="40911" marR="40911" marT="0" marB="0" anchor="ctr"/>
                </a:tc>
              </a:tr>
              <a:tr h="496160">
                <a:tc>
                  <a:txBody>
                    <a:bodyPr/>
                    <a:lstStyle/>
                    <a:p>
                      <a:pPr>
                        <a:spcAft>
                          <a:spcPts val="0"/>
                        </a:spcAft>
                      </a:pPr>
                      <a:r>
                        <a:rPr lang="es-EC" sz="900">
                          <a:effectLst/>
                        </a:rPr>
                        <a:t>Útiles escolares y de oficina</a:t>
                      </a:r>
                      <a:endParaRPr lang="es-EC" sz="1100">
                        <a:effectLst/>
                        <a:latin typeface="Times New Roman" panose="02020603050405020304" pitchFamily="18" charset="0"/>
                        <a:ea typeface="Times New Roman" panose="02020603050405020304" pitchFamily="18" charset="0"/>
                      </a:endParaRPr>
                    </a:p>
                  </a:txBody>
                  <a:tcPr marL="40911" marR="40911" marT="0" marB="0" anchor="ctr"/>
                </a:tc>
                <a:tc>
                  <a:txBody>
                    <a:bodyPr/>
                    <a:lstStyle/>
                    <a:p>
                      <a:pPr algn="just">
                        <a:spcAft>
                          <a:spcPts val="0"/>
                        </a:spcAft>
                      </a:pPr>
                      <a:r>
                        <a:rPr lang="es-EC" sz="900">
                          <a:effectLst/>
                        </a:rPr>
                        <a:t>Artículos de oficina y escolares; sobres carta; papel; cuadernos; libros de contabilidad, talonarios, agendas y similares; cuadernos para dibujar; maletas, maletines, sacos de viaje y mochilas; tijeras, cortapapeles y sacapuntas.</a:t>
                      </a:r>
                      <a:endParaRPr lang="es-EC" sz="1100">
                        <a:effectLst/>
                        <a:latin typeface="Times New Roman" panose="02020603050405020304" pitchFamily="18" charset="0"/>
                        <a:ea typeface="Times New Roman" panose="02020603050405020304" pitchFamily="18" charset="0"/>
                      </a:endParaRPr>
                    </a:p>
                  </a:txBody>
                  <a:tcPr marL="40911" marR="40911" marT="0" marB="0" anchor="ctr"/>
                </a:tc>
              </a:tr>
              <a:tr h="248080">
                <a:tc>
                  <a:txBody>
                    <a:bodyPr/>
                    <a:lstStyle/>
                    <a:p>
                      <a:pPr>
                        <a:spcAft>
                          <a:spcPts val="0"/>
                        </a:spcAft>
                      </a:pPr>
                      <a:r>
                        <a:rPr lang="es-EC" sz="900">
                          <a:effectLst/>
                        </a:rPr>
                        <a:t>Para vehículos</a:t>
                      </a:r>
                      <a:endParaRPr lang="es-EC" sz="1100">
                        <a:effectLst/>
                        <a:latin typeface="Times New Roman" panose="02020603050405020304" pitchFamily="18" charset="0"/>
                        <a:ea typeface="Times New Roman" panose="02020603050405020304" pitchFamily="18" charset="0"/>
                      </a:endParaRPr>
                    </a:p>
                  </a:txBody>
                  <a:tcPr marL="40911" marR="40911" marT="0" marB="0" anchor="ctr"/>
                </a:tc>
                <a:tc>
                  <a:txBody>
                    <a:bodyPr/>
                    <a:lstStyle/>
                    <a:p>
                      <a:pPr algn="just">
                        <a:spcAft>
                          <a:spcPts val="0"/>
                        </a:spcAft>
                      </a:pPr>
                      <a:r>
                        <a:rPr lang="es-EC" sz="900" dirty="0">
                          <a:effectLst/>
                        </a:rPr>
                        <a:t>Neumáticos de motos y bicicletas; bandas para llantas; espejos retrovisores; cerraduras para autos.</a:t>
                      </a:r>
                      <a:endParaRPr lang="es-EC" sz="1100" dirty="0">
                        <a:effectLst/>
                        <a:latin typeface="Times New Roman" panose="02020603050405020304" pitchFamily="18" charset="0"/>
                        <a:ea typeface="Times New Roman" panose="02020603050405020304" pitchFamily="18" charset="0"/>
                      </a:endParaRPr>
                    </a:p>
                  </a:txBody>
                  <a:tcPr marL="40911" marR="40911" marT="0" marB="0" anchor="ctr"/>
                </a:tc>
              </a:tr>
            </a:tbl>
          </a:graphicData>
        </a:graphic>
      </p:graphicFrame>
      <p:sp>
        <p:nvSpPr>
          <p:cNvPr id="8" name="Rectángulo 7"/>
          <p:cNvSpPr/>
          <p:nvPr/>
        </p:nvSpPr>
        <p:spPr>
          <a:xfrm>
            <a:off x="4152170" y="1449799"/>
            <a:ext cx="4878259" cy="369332"/>
          </a:xfrm>
          <a:prstGeom prst="rect">
            <a:avLst/>
          </a:prstGeom>
        </p:spPr>
        <p:txBody>
          <a:bodyPr wrap="none">
            <a:spAutoFit/>
          </a:bodyPr>
          <a:lstStyle/>
          <a:p>
            <a:r>
              <a:rPr lang="es-EC" b="1" dirty="0">
                <a:latin typeface="+mj-lt"/>
                <a:ea typeface="Times New Roman" panose="02020603050405020304" pitchFamily="18" charset="0"/>
              </a:rPr>
              <a:t>Grupos de productos gravados con el 45%</a:t>
            </a:r>
            <a:endParaRPr lang="es-EC" b="1" dirty="0">
              <a:latin typeface="+mj-lt"/>
            </a:endParaRPr>
          </a:p>
        </p:txBody>
      </p:sp>
      <p:sp>
        <p:nvSpPr>
          <p:cNvPr id="9" name="Rectángulo 8"/>
          <p:cNvSpPr/>
          <p:nvPr/>
        </p:nvSpPr>
        <p:spPr>
          <a:xfrm>
            <a:off x="2218421" y="418306"/>
            <a:ext cx="6925579" cy="307777"/>
          </a:xfrm>
          <a:prstGeom prst="rect">
            <a:avLst/>
          </a:prstGeom>
          <a:noFill/>
        </p:spPr>
        <p:txBody>
          <a:bodyPr wrap="square" lIns="91440" tIns="45720" rIns="91440" bIns="45720">
            <a:spAutoFit/>
          </a:bodyPr>
          <a:lstStyle/>
          <a:p>
            <a:pPr algn="ctr"/>
            <a:r>
              <a:rPr lang="es-ES" sz="1400" b="1" dirty="0">
                <a:ln w="22225">
                  <a:solidFill>
                    <a:schemeClr val="accent2"/>
                  </a:solidFill>
                  <a:prstDash val="solid"/>
                </a:ln>
                <a:solidFill>
                  <a:schemeClr val="accent2">
                    <a:lumMod val="40000"/>
                    <a:lumOff val="60000"/>
                  </a:schemeClr>
                </a:solidFill>
              </a:rPr>
              <a:t>POLÍTICAS COMERCIALES Y BARRERAS ARANCELARIAS EN EL ECUADOR</a:t>
            </a:r>
          </a:p>
        </p:txBody>
      </p:sp>
      <p:pic>
        <p:nvPicPr>
          <p:cNvPr id="3" name="Imagen 2"/>
          <p:cNvPicPr>
            <a:picLocks noChangeAspect="1"/>
          </p:cNvPicPr>
          <p:nvPr/>
        </p:nvPicPr>
        <p:blipFill>
          <a:blip r:embed="rId3"/>
          <a:stretch>
            <a:fillRect/>
          </a:stretch>
        </p:blipFill>
        <p:spPr>
          <a:xfrm>
            <a:off x="229697" y="3356993"/>
            <a:ext cx="669895" cy="827278"/>
          </a:xfrm>
          <a:prstGeom prst="rect">
            <a:avLst/>
          </a:prstGeom>
        </p:spPr>
      </p:pic>
      <p:pic>
        <p:nvPicPr>
          <p:cNvPr id="10" name="Imagen 9"/>
          <p:cNvPicPr>
            <a:picLocks noChangeAspect="1"/>
          </p:cNvPicPr>
          <p:nvPr/>
        </p:nvPicPr>
        <p:blipFill>
          <a:blip r:embed="rId4"/>
          <a:stretch>
            <a:fillRect/>
          </a:stretch>
        </p:blipFill>
        <p:spPr>
          <a:xfrm>
            <a:off x="909530" y="3356993"/>
            <a:ext cx="1135039" cy="648071"/>
          </a:xfrm>
          <a:prstGeom prst="rect">
            <a:avLst/>
          </a:prstGeom>
        </p:spPr>
      </p:pic>
      <p:pic>
        <p:nvPicPr>
          <p:cNvPr id="11" name="Imagen 10"/>
          <p:cNvPicPr>
            <a:picLocks noChangeAspect="1"/>
          </p:cNvPicPr>
          <p:nvPr/>
        </p:nvPicPr>
        <p:blipFill>
          <a:blip r:embed="rId5"/>
          <a:stretch>
            <a:fillRect/>
          </a:stretch>
        </p:blipFill>
        <p:spPr>
          <a:xfrm>
            <a:off x="3112753" y="3290725"/>
            <a:ext cx="1024746" cy="644932"/>
          </a:xfrm>
          <a:prstGeom prst="rect">
            <a:avLst/>
          </a:prstGeom>
        </p:spPr>
      </p:pic>
      <p:pic>
        <p:nvPicPr>
          <p:cNvPr id="12" name="Imagen 11"/>
          <p:cNvPicPr>
            <a:picLocks noChangeAspect="1"/>
          </p:cNvPicPr>
          <p:nvPr/>
        </p:nvPicPr>
        <p:blipFill>
          <a:blip r:embed="rId6"/>
          <a:stretch>
            <a:fillRect/>
          </a:stretch>
        </p:blipFill>
        <p:spPr>
          <a:xfrm>
            <a:off x="3134202" y="4005064"/>
            <a:ext cx="1003296" cy="622517"/>
          </a:xfrm>
          <a:prstGeom prst="rect">
            <a:avLst/>
          </a:prstGeom>
        </p:spPr>
      </p:pic>
      <p:pic>
        <p:nvPicPr>
          <p:cNvPr id="13" name="Imagen 12"/>
          <p:cNvPicPr>
            <a:picLocks noChangeAspect="1"/>
          </p:cNvPicPr>
          <p:nvPr/>
        </p:nvPicPr>
        <p:blipFill>
          <a:blip r:embed="rId7"/>
          <a:stretch>
            <a:fillRect/>
          </a:stretch>
        </p:blipFill>
        <p:spPr>
          <a:xfrm>
            <a:off x="3134202" y="4677501"/>
            <a:ext cx="1003296" cy="759692"/>
          </a:xfrm>
          <a:prstGeom prst="rect">
            <a:avLst/>
          </a:prstGeom>
        </p:spPr>
      </p:pic>
      <p:pic>
        <p:nvPicPr>
          <p:cNvPr id="14" name="Imagen 13"/>
          <p:cNvPicPr>
            <a:picLocks noChangeAspect="1"/>
          </p:cNvPicPr>
          <p:nvPr/>
        </p:nvPicPr>
        <p:blipFill>
          <a:blip r:embed="rId8"/>
          <a:stretch>
            <a:fillRect/>
          </a:stretch>
        </p:blipFill>
        <p:spPr>
          <a:xfrm>
            <a:off x="3074698" y="5487113"/>
            <a:ext cx="1076401" cy="466563"/>
          </a:xfrm>
          <a:prstGeom prst="rect">
            <a:avLst/>
          </a:prstGeom>
        </p:spPr>
      </p:pic>
      <p:pic>
        <p:nvPicPr>
          <p:cNvPr id="15" name="Imagen 14"/>
          <p:cNvPicPr>
            <a:picLocks noChangeAspect="1"/>
          </p:cNvPicPr>
          <p:nvPr/>
        </p:nvPicPr>
        <p:blipFill>
          <a:blip r:embed="rId9"/>
          <a:stretch>
            <a:fillRect/>
          </a:stretch>
        </p:blipFill>
        <p:spPr>
          <a:xfrm>
            <a:off x="3047983" y="6003596"/>
            <a:ext cx="1130567" cy="677047"/>
          </a:xfrm>
          <a:prstGeom prst="rect">
            <a:avLst/>
          </a:prstGeom>
        </p:spPr>
      </p:pic>
      <p:pic>
        <p:nvPicPr>
          <p:cNvPr id="16" name="Imagen 15"/>
          <p:cNvPicPr>
            <a:picLocks noChangeAspect="1"/>
          </p:cNvPicPr>
          <p:nvPr/>
        </p:nvPicPr>
        <p:blipFill>
          <a:blip r:embed="rId10"/>
          <a:stretch>
            <a:fillRect/>
          </a:stretch>
        </p:blipFill>
        <p:spPr>
          <a:xfrm>
            <a:off x="1841614" y="4437148"/>
            <a:ext cx="1206369" cy="779180"/>
          </a:xfrm>
          <a:prstGeom prst="rect">
            <a:avLst/>
          </a:prstGeom>
        </p:spPr>
      </p:pic>
      <p:pic>
        <p:nvPicPr>
          <p:cNvPr id="17" name="Imagen 16"/>
          <p:cNvPicPr>
            <a:picLocks noChangeAspect="1"/>
          </p:cNvPicPr>
          <p:nvPr/>
        </p:nvPicPr>
        <p:blipFill>
          <a:blip r:embed="rId11"/>
          <a:stretch>
            <a:fillRect/>
          </a:stretch>
        </p:blipFill>
        <p:spPr>
          <a:xfrm>
            <a:off x="1841614" y="5328108"/>
            <a:ext cx="1206369" cy="675505"/>
          </a:xfrm>
          <a:prstGeom prst="rect">
            <a:avLst/>
          </a:prstGeom>
        </p:spPr>
      </p:pic>
      <p:pic>
        <p:nvPicPr>
          <p:cNvPr id="18" name="Imagen 17"/>
          <p:cNvPicPr>
            <a:picLocks noChangeAspect="1"/>
          </p:cNvPicPr>
          <p:nvPr/>
        </p:nvPicPr>
        <p:blipFill>
          <a:blip r:embed="rId12"/>
          <a:stretch>
            <a:fillRect/>
          </a:stretch>
        </p:blipFill>
        <p:spPr>
          <a:xfrm>
            <a:off x="1841614" y="6110932"/>
            <a:ext cx="1004243" cy="569712"/>
          </a:xfrm>
          <a:prstGeom prst="rect">
            <a:avLst/>
          </a:prstGeom>
        </p:spPr>
      </p:pic>
    </p:spTree>
    <p:extLst>
      <p:ext uri="{BB962C8B-B14F-4D97-AF65-F5344CB8AC3E}">
        <p14:creationId xmlns:p14="http://schemas.microsoft.com/office/powerpoint/2010/main" val="292122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36613"/>
            <a:ext cx="8229600" cy="244046"/>
          </a:xfrm>
        </p:spPr>
        <p:txBody>
          <a:bodyPr>
            <a:normAutofit fontScale="90000"/>
          </a:bodyPr>
          <a:lstStyle/>
          <a:p>
            <a:r>
              <a:rPr lang="es-EC" sz="3600" b="1" dirty="0" smtClean="0"/>
              <a:t>Reformas a la resolución 011-2015</a:t>
            </a:r>
            <a:endParaRPr lang="es-EC" sz="3600" b="1"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931153687"/>
              </p:ext>
            </p:extLst>
          </p:nvPr>
        </p:nvGraphicFramePr>
        <p:xfrm>
          <a:off x="119708" y="1856897"/>
          <a:ext cx="4308276" cy="3339451"/>
        </p:xfrm>
        <a:graphic>
          <a:graphicData uri="http://schemas.openxmlformats.org/drawingml/2006/table">
            <a:tbl>
              <a:tblPr firstRow="1" firstCol="1" bandRow="1">
                <a:tableStyleId>{21E4AEA4-8DFA-4A89-87EB-49C32662AFE0}</a:tableStyleId>
              </a:tblPr>
              <a:tblGrid>
                <a:gridCol w="793140"/>
                <a:gridCol w="2563120"/>
                <a:gridCol w="952016"/>
              </a:tblGrid>
              <a:tr h="481477">
                <a:tc>
                  <a:txBody>
                    <a:bodyPr/>
                    <a:lstStyle/>
                    <a:p>
                      <a:pPr>
                        <a:spcAft>
                          <a:spcPts val="0"/>
                        </a:spcAft>
                      </a:pPr>
                      <a:r>
                        <a:rPr lang="en-US" sz="800" dirty="0">
                          <a:effectLst/>
                        </a:rPr>
                        <a:t>SUBPARTIDA</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spcAft>
                          <a:spcPts val="0"/>
                        </a:spcAft>
                      </a:pPr>
                      <a:r>
                        <a:rPr lang="en-US" sz="900" dirty="0">
                          <a:effectLst/>
                        </a:rPr>
                        <a:t>DESCRIPCIÓN ARANCELARIA</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spcAft>
                          <a:spcPts val="0"/>
                        </a:spcAft>
                      </a:pPr>
                      <a:r>
                        <a:rPr lang="en-US" sz="900">
                          <a:effectLst/>
                        </a:rPr>
                        <a:t>SOBRETASA ARANCELARIA</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385375">
                <a:tc>
                  <a:txBody>
                    <a:bodyPr/>
                    <a:lstStyle/>
                    <a:p>
                      <a:pPr>
                        <a:spcAft>
                          <a:spcPts val="0"/>
                        </a:spcAft>
                      </a:pPr>
                      <a:r>
                        <a:rPr lang="en-US" sz="800" dirty="0">
                          <a:effectLst/>
                        </a:rPr>
                        <a:t>98072010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900">
                          <a:effectLst/>
                        </a:rPr>
                        <a:t>Partes superiores de calzado y sus partes, excepto contrafuertes, punteras, polainas, cambrillón y taloneras</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US" sz="900">
                          <a:effectLst/>
                        </a:rPr>
                        <a:t>25%</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256916">
                <a:tc>
                  <a:txBody>
                    <a:bodyPr/>
                    <a:lstStyle/>
                    <a:p>
                      <a:pPr>
                        <a:spcAft>
                          <a:spcPts val="0"/>
                        </a:spcAft>
                      </a:pPr>
                      <a:r>
                        <a:rPr lang="en-US" sz="800" dirty="0">
                          <a:effectLst/>
                        </a:rPr>
                        <a:t>98072020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900">
                          <a:effectLst/>
                        </a:rPr>
                        <a:t>Contrafuertes, punteras, polainas, cambrillón y taloneras</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US" sz="900">
                          <a:effectLst/>
                        </a:rPr>
                        <a:t>25%</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240739">
                <a:tc>
                  <a:txBody>
                    <a:bodyPr/>
                    <a:lstStyle/>
                    <a:p>
                      <a:pPr>
                        <a:spcAft>
                          <a:spcPts val="0"/>
                        </a:spcAft>
                      </a:pPr>
                      <a:r>
                        <a:rPr lang="en-US" sz="800" dirty="0">
                          <a:effectLst/>
                        </a:rPr>
                        <a:t>9807203010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900">
                          <a:effectLst/>
                        </a:rPr>
                        <a:t>TV menor o igual a 20 pulg</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US" sz="900">
                          <a:effectLst/>
                        </a:rPr>
                        <a:t>45%</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240739">
                <a:tc>
                  <a:txBody>
                    <a:bodyPr/>
                    <a:lstStyle/>
                    <a:p>
                      <a:pPr>
                        <a:spcAft>
                          <a:spcPts val="0"/>
                        </a:spcAft>
                      </a:pPr>
                      <a:r>
                        <a:rPr lang="en-US" sz="800" dirty="0">
                          <a:effectLst/>
                        </a:rPr>
                        <a:t>9807203020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900">
                          <a:effectLst/>
                        </a:rPr>
                        <a:t>TV mayor a 20 pero menor o igual a 32 pulg.</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US" sz="900">
                          <a:effectLst/>
                        </a:rPr>
                        <a:t>45%</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240739">
                <a:tc>
                  <a:txBody>
                    <a:bodyPr/>
                    <a:lstStyle/>
                    <a:p>
                      <a:pPr>
                        <a:spcAft>
                          <a:spcPts val="0"/>
                        </a:spcAft>
                      </a:pPr>
                      <a:r>
                        <a:rPr lang="en-US" sz="800" dirty="0">
                          <a:effectLst/>
                        </a:rPr>
                        <a:t>9807203030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900">
                          <a:effectLst/>
                        </a:rPr>
                        <a:t>TV mayor a 32 pero menor o igual a 41 pulg</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US" sz="900">
                          <a:effectLst/>
                        </a:rPr>
                        <a:t>45%</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240739">
                <a:tc>
                  <a:txBody>
                    <a:bodyPr/>
                    <a:lstStyle/>
                    <a:p>
                      <a:pPr>
                        <a:spcAft>
                          <a:spcPts val="0"/>
                        </a:spcAft>
                      </a:pPr>
                      <a:r>
                        <a:rPr lang="en-US" sz="800" dirty="0">
                          <a:effectLst/>
                        </a:rPr>
                        <a:t>9807203040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900">
                          <a:effectLst/>
                        </a:rPr>
                        <a:t>TV mayor a 41 pero menor o igual a 50 pulg.</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US" sz="900">
                          <a:effectLst/>
                        </a:rPr>
                        <a:t>45%</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240739">
                <a:tc>
                  <a:txBody>
                    <a:bodyPr/>
                    <a:lstStyle/>
                    <a:p>
                      <a:pPr>
                        <a:spcAft>
                          <a:spcPts val="0"/>
                        </a:spcAft>
                      </a:pPr>
                      <a:r>
                        <a:rPr lang="en-US" sz="800" dirty="0">
                          <a:effectLst/>
                        </a:rPr>
                        <a:t>9807203090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900">
                          <a:effectLst/>
                        </a:rPr>
                        <a:t>Los demás</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US" sz="900">
                          <a:effectLst/>
                        </a:rPr>
                        <a:t>45%</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256916">
                <a:tc>
                  <a:txBody>
                    <a:bodyPr/>
                    <a:lstStyle/>
                    <a:p>
                      <a:pPr>
                        <a:spcAft>
                          <a:spcPts val="0"/>
                        </a:spcAft>
                      </a:pPr>
                      <a:r>
                        <a:rPr lang="en-US" sz="800" dirty="0">
                          <a:effectLst/>
                        </a:rPr>
                        <a:t>9807209010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900">
                          <a:effectLst/>
                        </a:rPr>
                        <a:t>Cuya subpartida especifica tenga un ad-valorem menor o igual a 20%</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US" sz="900" dirty="0">
                          <a:effectLst/>
                        </a:rPr>
                        <a:t>*</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r h="240739">
                <a:tc>
                  <a:txBody>
                    <a:bodyPr/>
                    <a:lstStyle/>
                    <a:p>
                      <a:pPr>
                        <a:spcAft>
                          <a:spcPts val="0"/>
                        </a:spcAft>
                      </a:pPr>
                      <a:r>
                        <a:rPr lang="en-US" sz="800" dirty="0">
                          <a:effectLst/>
                        </a:rPr>
                        <a:t>9807209090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900">
                          <a:effectLst/>
                        </a:rPr>
                        <a:t>Los demás</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US" sz="900">
                          <a:effectLst/>
                        </a:rPr>
                        <a:t>*</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128458">
                <a:tc>
                  <a:txBody>
                    <a:bodyPr/>
                    <a:lstStyle/>
                    <a:p>
                      <a:pPr>
                        <a:spcAft>
                          <a:spcPts val="0"/>
                        </a:spcAft>
                      </a:pPr>
                      <a:r>
                        <a:rPr lang="en-US" sz="800" dirty="0">
                          <a:effectLst/>
                        </a:rPr>
                        <a:t>98073010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900">
                          <a:effectLst/>
                        </a:rPr>
                        <a:t>Prendas de vestir</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US" sz="900">
                          <a:effectLst/>
                        </a:rPr>
                        <a:t>25%</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128458">
                <a:tc>
                  <a:txBody>
                    <a:bodyPr/>
                    <a:lstStyle/>
                    <a:p>
                      <a:pPr>
                        <a:spcAft>
                          <a:spcPts val="0"/>
                        </a:spcAft>
                      </a:pPr>
                      <a:r>
                        <a:rPr lang="en-US" sz="800" dirty="0">
                          <a:effectLst/>
                        </a:rPr>
                        <a:t>98073020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900">
                          <a:effectLst/>
                        </a:rPr>
                        <a:t>Complementos y textiles confeccionados</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US" sz="900">
                          <a:effectLst/>
                        </a:rPr>
                        <a:t>25%</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179100">
                <a:tc>
                  <a:txBody>
                    <a:bodyPr/>
                    <a:lstStyle/>
                    <a:p>
                      <a:pPr>
                        <a:spcAft>
                          <a:spcPts val="0"/>
                        </a:spcAft>
                      </a:pPr>
                      <a:r>
                        <a:rPr lang="en-US" sz="800" dirty="0">
                          <a:effectLst/>
                        </a:rPr>
                        <a:t>98073030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900">
                          <a:effectLst/>
                        </a:rPr>
                        <a:t>Calzado</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US" sz="900" dirty="0">
                          <a:effectLst/>
                        </a:rPr>
                        <a:t>25%</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251520" y="1127024"/>
            <a:ext cx="3888432" cy="646331"/>
          </a:xfrm>
          <a:prstGeom prst="rect">
            <a:avLst/>
          </a:prstGeom>
        </p:spPr>
        <p:txBody>
          <a:bodyPr wrap="square">
            <a:spAutoFit/>
          </a:bodyPr>
          <a:lstStyle/>
          <a:p>
            <a:r>
              <a:rPr lang="es-EC" b="1" dirty="0">
                <a:latin typeface="+mj-lt"/>
                <a:ea typeface="Times New Roman" panose="02020603050405020304" pitchFamily="18" charset="0"/>
              </a:rPr>
              <a:t>Resolución 016-2015 inclusión de nuevos </a:t>
            </a:r>
            <a:r>
              <a:rPr lang="es-EC" b="1" dirty="0" err="1">
                <a:latin typeface="+mj-lt"/>
                <a:ea typeface="Times New Roman" panose="02020603050405020304" pitchFamily="18" charset="0"/>
              </a:rPr>
              <a:t>items</a:t>
            </a:r>
            <a:r>
              <a:rPr lang="es-EC" b="1" dirty="0">
                <a:latin typeface="+mj-lt"/>
                <a:ea typeface="Times New Roman" panose="02020603050405020304" pitchFamily="18" charset="0"/>
              </a:rPr>
              <a:t> con salvaguardias</a:t>
            </a:r>
            <a:endParaRPr lang="es-EC" b="1" dirty="0">
              <a:latin typeface="+mj-lt"/>
            </a:endParaRPr>
          </a:p>
        </p:txBody>
      </p:sp>
      <p:graphicFrame>
        <p:nvGraphicFramePr>
          <p:cNvPr id="7" name="Tabla 6"/>
          <p:cNvGraphicFramePr>
            <a:graphicFrameLocks noGrp="1"/>
          </p:cNvGraphicFramePr>
          <p:nvPr>
            <p:extLst>
              <p:ext uri="{D42A27DB-BD31-4B8C-83A1-F6EECF244321}">
                <p14:modId xmlns:p14="http://schemas.microsoft.com/office/powerpoint/2010/main" val="784939904"/>
              </p:ext>
            </p:extLst>
          </p:nvPr>
        </p:nvGraphicFramePr>
        <p:xfrm>
          <a:off x="4605254" y="1857408"/>
          <a:ext cx="4368759" cy="3252011"/>
        </p:xfrm>
        <a:graphic>
          <a:graphicData uri="http://schemas.openxmlformats.org/drawingml/2006/table">
            <a:tbl>
              <a:tblPr firstRow="1" firstCol="1" bandRow="1">
                <a:tableStyleId>{21E4AEA4-8DFA-4A89-87EB-49C32662AFE0}</a:tableStyleId>
              </a:tblPr>
              <a:tblGrid>
                <a:gridCol w="758115"/>
                <a:gridCol w="2600329"/>
                <a:gridCol w="1010315"/>
              </a:tblGrid>
              <a:tr h="391202">
                <a:tc>
                  <a:txBody>
                    <a:bodyPr/>
                    <a:lstStyle/>
                    <a:p>
                      <a:pPr>
                        <a:spcAft>
                          <a:spcPts val="0"/>
                        </a:spcAft>
                      </a:pPr>
                      <a:r>
                        <a:rPr lang="en-US" sz="800" dirty="0">
                          <a:effectLst/>
                        </a:rPr>
                        <a:t>SUBPARTIDA</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spcAft>
                          <a:spcPts val="0"/>
                        </a:spcAft>
                      </a:pPr>
                      <a:r>
                        <a:rPr lang="en-US" sz="1000" dirty="0">
                          <a:effectLst/>
                        </a:rPr>
                        <a:t>DESCRIPCIÓN ARANCELARIA</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US" sz="800" dirty="0">
                          <a:effectLst/>
                        </a:rPr>
                        <a:t>SOBRETASA ARANCELARIA</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r>
              <a:tr h="739207">
                <a:tc>
                  <a:txBody>
                    <a:bodyPr/>
                    <a:lstStyle/>
                    <a:p>
                      <a:pPr>
                        <a:spcAft>
                          <a:spcPts val="0"/>
                        </a:spcAft>
                      </a:pPr>
                      <a:r>
                        <a:rPr lang="en-US" sz="800" dirty="0">
                          <a:effectLst/>
                        </a:rPr>
                        <a:t>4011101000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000" dirty="0">
                          <a:effectLst/>
                        </a:rPr>
                        <a:t>Radiales (Neumáticos (llantas neumáticas) nuevos de caucho, del tipo de los utilizados en automóviles de turismo (incluidos los del tipo familiar -"break" o "</a:t>
                      </a:r>
                      <a:r>
                        <a:rPr lang="es-EC" sz="1000" dirty="0" err="1">
                          <a:effectLst/>
                        </a:rPr>
                        <a:t>station</a:t>
                      </a:r>
                      <a:r>
                        <a:rPr lang="es-EC" sz="1000" dirty="0">
                          <a:effectLst/>
                        </a:rPr>
                        <a:t> </a:t>
                      </a:r>
                      <a:r>
                        <a:rPr lang="es-EC" sz="1000" dirty="0" err="1">
                          <a:effectLst/>
                        </a:rPr>
                        <a:t>wagon</a:t>
                      </a:r>
                      <a:r>
                        <a:rPr lang="es-EC" sz="1000" dirty="0">
                          <a:effectLst/>
                        </a:rPr>
                        <a:t>"- y los de carreras), radiales)</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US" sz="1000">
                          <a:effectLst/>
                        </a:rPr>
                        <a:t>De 25% a 0%</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739207">
                <a:tc>
                  <a:txBody>
                    <a:bodyPr/>
                    <a:lstStyle/>
                    <a:p>
                      <a:pPr>
                        <a:spcAft>
                          <a:spcPts val="0"/>
                        </a:spcAft>
                      </a:pPr>
                      <a:r>
                        <a:rPr lang="en-US" sz="800" dirty="0">
                          <a:effectLst/>
                        </a:rPr>
                        <a:t>4011109000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000" dirty="0">
                          <a:effectLst/>
                        </a:rPr>
                        <a:t>Los demás neumáticos (llantas neumáticas) nuevos de caucho, del tipo de los utilizados en automóviles de turismo (incluidos los del tipo familiar -"break" o "</a:t>
                      </a:r>
                      <a:r>
                        <a:rPr lang="es-EC" sz="1000" dirty="0" err="1">
                          <a:effectLst/>
                        </a:rPr>
                        <a:t>station</a:t>
                      </a:r>
                      <a:r>
                        <a:rPr lang="es-EC" sz="1000" dirty="0">
                          <a:effectLst/>
                        </a:rPr>
                        <a:t> </a:t>
                      </a:r>
                      <a:r>
                        <a:rPr lang="es-EC" sz="1000" dirty="0" err="1">
                          <a:effectLst/>
                        </a:rPr>
                        <a:t>wagon</a:t>
                      </a:r>
                      <a:r>
                        <a:rPr lang="es-EC" sz="1000" dirty="0">
                          <a:effectLst/>
                        </a:rPr>
                        <a:t>"- y los de carreras).</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US" sz="1000">
                          <a:effectLst/>
                        </a:rPr>
                        <a:t>De 25% a 0%</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554406">
                <a:tc>
                  <a:txBody>
                    <a:bodyPr/>
                    <a:lstStyle/>
                    <a:p>
                      <a:pPr>
                        <a:spcAft>
                          <a:spcPts val="0"/>
                        </a:spcAft>
                      </a:pPr>
                      <a:r>
                        <a:rPr lang="en-US" sz="800" dirty="0">
                          <a:effectLst/>
                        </a:rPr>
                        <a:t>8516100000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000">
                          <a:effectLst/>
                        </a:rPr>
                        <a:t>Calentadores eléctricos de agua de calentamiento instantáneo o acumulación y calentadores eléctricos de inmersión</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US" sz="1000">
                          <a:effectLst/>
                        </a:rPr>
                        <a:t>De 45% a 0%</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260801">
                <a:tc>
                  <a:txBody>
                    <a:bodyPr/>
                    <a:lstStyle/>
                    <a:p>
                      <a:pPr>
                        <a:spcAft>
                          <a:spcPts val="0"/>
                        </a:spcAft>
                      </a:pPr>
                      <a:r>
                        <a:rPr lang="en-US" sz="800" dirty="0">
                          <a:effectLst/>
                        </a:rPr>
                        <a:t>8516299000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000">
                          <a:effectLst/>
                        </a:rPr>
                        <a:t>Los demás</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US" sz="1000">
                          <a:effectLst/>
                        </a:rPr>
                        <a:t>De 45% a 0%</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260801">
                <a:tc>
                  <a:txBody>
                    <a:bodyPr/>
                    <a:lstStyle/>
                    <a:p>
                      <a:pPr>
                        <a:spcAft>
                          <a:spcPts val="0"/>
                        </a:spcAft>
                      </a:pPr>
                      <a:r>
                        <a:rPr lang="en-US" sz="800" dirty="0">
                          <a:effectLst/>
                        </a:rPr>
                        <a:t>8516601000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000">
                          <a:effectLst/>
                        </a:rPr>
                        <a:t>Hornos</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US" sz="1000">
                          <a:effectLst/>
                        </a:rPr>
                        <a:t>De 45% a 0%</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260801">
                <a:tc>
                  <a:txBody>
                    <a:bodyPr/>
                    <a:lstStyle/>
                    <a:p>
                      <a:pPr>
                        <a:spcAft>
                          <a:spcPts val="0"/>
                        </a:spcAft>
                      </a:pPr>
                      <a:r>
                        <a:rPr lang="en-US" sz="800" dirty="0">
                          <a:effectLst/>
                        </a:rPr>
                        <a:t>8705909000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C" sz="1000">
                          <a:effectLst/>
                        </a:rPr>
                        <a:t>Los demás</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US" sz="1000" dirty="0">
                          <a:effectLst/>
                        </a:rPr>
                        <a:t>De 45% a 0%</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
        <p:nvSpPr>
          <p:cNvPr id="8" name="Rectángulo 7"/>
          <p:cNvSpPr/>
          <p:nvPr/>
        </p:nvSpPr>
        <p:spPr>
          <a:xfrm>
            <a:off x="4614779" y="1127024"/>
            <a:ext cx="4359234" cy="646331"/>
          </a:xfrm>
          <a:prstGeom prst="rect">
            <a:avLst/>
          </a:prstGeom>
        </p:spPr>
        <p:txBody>
          <a:bodyPr wrap="square">
            <a:spAutoFit/>
          </a:bodyPr>
          <a:lstStyle/>
          <a:p>
            <a:r>
              <a:rPr lang="es-EC" b="1" dirty="0">
                <a:latin typeface="+mj-lt"/>
                <a:ea typeface="Times New Roman" panose="02020603050405020304" pitchFamily="18" charset="0"/>
              </a:rPr>
              <a:t>Resolución 016-2015 exclusión de </a:t>
            </a:r>
            <a:r>
              <a:rPr lang="es-EC" b="1" dirty="0" err="1">
                <a:latin typeface="+mj-lt"/>
                <a:ea typeface="Times New Roman" panose="02020603050405020304" pitchFamily="18" charset="0"/>
              </a:rPr>
              <a:t>items</a:t>
            </a:r>
            <a:r>
              <a:rPr lang="es-EC" b="1" dirty="0">
                <a:latin typeface="+mj-lt"/>
                <a:ea typeface="Times New Roman" panose="02020603050405020304" pitchFamily="18" charset="0"/>
              </a:rPr>
              <a:t> con salvaguardias</a:t>
            </a:r>
            <a:endParaRPr lang="es-EC" b="1" dirty="0">
              <a:latin typeface="+mj-lt"/>
            </a:endParaRPr>
          </a:p>
        </p:txBody>
      </p:sp>
      <p:sp>
        <p:nvSpPr>
          <p:cNvPr id="9" name="CuadroTexto 8"/>
          <p:cNvSpPr txBox="1"/>
          <p:nvPr/>
        </p:nvSpPr>
        <p:spPr>
          <a:xfrm>
            <a:off x="107504" y="6165304"/>
            <a:ext cx="8866509" cy="523220"/>
          </a:xfrm>
          <a:prstGeom prst="rect">
            <a:avLst/>
          </a:prstGeom>
          <a:noFill/>
        </p:spPr>
        <p:txBody>
          <a:bodyPr wrap="square" rtlCol="0">
            <a:spAutoFit/>
          </a:bodyPr>
          <a:lstStyle/>
          <a:p>
            <a:r>
              <a:rPr lang="es-EC" sz="1400" dirty="0" smtClean="0"/>
              <a:t>Resolución 36-2015 indica que las sobretasas deben ser canceladas en el momento que la mercadería ingrese por vía terrestre o aérea</a:t>
            </a:r>
            <a:endParaRPr lang="es-EC" sz="1400" dirty="0"/>
          </a:p>
        </p:txBody>
      </p:sp>
      <p:sp>
        <p:nvSpPr>
          <p:cNvPr id="10" name="Rectángulo 9"/>
          <p:cNvSpPr/>
          <p:nvPr/>
        </p:nvSpPr>
        <p:spPr>
          <a:xfrm>
            <a:off x="2218421" y="418306"/>
            <a:ext cx="6925579" cy="307777"/>
          </a:xfrm>
          <a:prstGeom prst="rect">
            <a:avLst/>
          </a:prstGeom>
          <a:noFill/>
        </p:spPr>
        <p:txBody>
          <a:bodyPr wrap="square" lIns="91440" tIns="45720" rIns="91440" bIns="45720">
            <a:spAutoFit/>
          </a:bodyPr>
          <a:lstStyle/>
          <a:p>
            <a:pPr algn="ctr"/>
            <a:r>
              <a:rPr lang="es-ES" sz="1400" b="1" dirty="0">
                <a:ln w="22225">
                  <a:solidFill>
                    <a:schemeClr val="accent2"/>
                  </a:solidFill>
                  <a:prstDash val="solid"/>
                </a:ln>
                <a:solidFill>
                  <a:schemeClr val="accent2">
                    <a:lumMod val="40000"/>
                    <a:lumOff val="60000"/>
                  </a:schemeClr>
                </a:solidFill>
              </a:rPr>
              <a:t>POLÍTICAS COMERCIALES Y BARRERAS ARANCELARIAS EN EL ECUADOR</a:t>
            </a:r>
          </a:p>
        </p:txBody>
      </p:sp>
      <p:pic>
        <p:nvPicPr>
          <p:cNvPr id="3" name="Imagen 2"/>
          <p:cNvPicPr>
            <a:picLocks noChangeAspect="1"/>
          </p:cNvPicPr>
          <p:nvPr/>
        </p:nvPicPr>
        <p:blipFill>
          <a:blip r:embed="rId3"/>
          <a:stretch>
            <a:fillRect/>
          </a:stretch>
        </p:blipFill>
        <p:spPr>
          <a:xfrm>
            <a:off x="308391" y="5359362"/>
            <a:ext cx="960004" cy="669876"/>
          </a:xfrm>
          <a:prstGeom prst="rect">
            <a:avLst/>
          </a:prstGeom>
        </p:spPr>
      </p:pic>
      <p:pic>
        <p:nvPicPr>
          <p:cNvPr id="11" name="Imagen 10"/>
          <p:cNvPicPr>
            <a:picLocks noChangeAspect="1"/>
          </p:cNvPicPr>
          <p:nvPr/>
        </p:nvPicPr>
        <p:blipFill>
          <a:blip r:embed="rId4"/>
          <a:stretch>
            <a:fillRect/>
          </a:stretch>
        </p:blipFill>
        <p:spPr>
          <a:xfrm>
            <a:off x="1863602" y="5250568"/>
            <a:ext cx="1030797" cy="756209"/>
          </a:xfrm>
          <a:prstGeom prst="rect">
            <a:avLst/>
          </a:prstGeom>
        </p:spPr>
      </p:pic>
      <p:pic>
        <p:nvPicPr>
          <p:cNvPr id="12" name="Imagen 11"/>
          <p:cNvPicPr>
            <a:picLocks noChangeAspect="1"/>
          </p:cNvPicPr>
          <p:nvPr/>
        </p:nvPicPr>
        <p:blipFill>
          <a:blip r:embed="rId5"/>
          <a:stretch>
            <a:fillRect/>
          </a:stretch>
        </p:blipFill>
        <p:spPr>
          <a:xfrm>
            <a:off x="3262713" y="5244508"/>
            <a:ext cx="1100916" cy="681435"/>
          </a:xfrm>
          <a:prstGeom prst="rect">
            <a:avLst/>
          </a:prstGeom>
        </p:spPr>
      </p:pic>
      <p:pic>
        <p:nvPicPr>
          <p:cNvPr id="13" name="Imagen 12"/>
          <p:cNvPicPr>
            <a:picLocks noChangeAspect="1"/>
          </p:cNvPicPr>
          <p:nvPr/>
        </p:nvPicPr>
        <p:blipFill>
          <a:blip r:embed="rId6"/>
          <a:stretch>
            <a:fillRect/>
          </a:stretch>
        </p:blipFill>
        <p:spPr>
          <a:xfrm>
            <a:off x="4780827" y="5266243"/>
            <a:ext cx="1084399" cy="525215"/>
          </a:xfrm>
          <a:prstGeom prst="rect">
            <a:avLst/>
          </a:prstGeom>
        </p:spPr>
      </p:pic>
      <p:pic>
        <p:nvPicPr>
          <p:cNvPr id="14" name="Imagen 13"/>
          <p:cNvPicPr>
            <a:picLocks noChangeAspect="1"/>
          </p:cNvPicPr>
          <p:nvPr/>
        </p:nvPicPr>
        <p:blipFill>
          <a:blip r:embed="rId7"/>
          <a:stretch>
            <a:fillRect/>
          </a:stretch>
        </p:blipFill>
        <p:spPr>
          <a:xfrm>
            <a:off x="6508837" y="5103085"/>
            <a:ext cx="680697" cy="926153"/>
          </a:xfrm>
          <a:prstGeom prst="rect">
            <a:avLst/>
          </a:prstGeom>
        </p:spPr>
      </p:pic>
      <p:pic>
        <p:nvPicPr>
          <p:cNvPr id="15" name="Imagen 14"/>
          <p:cNvPicPr>
            <a:picLocks noChangeAspect="1"/>
          </p:cNvPicPr>
          <p:nvPr/>
        </p:nvPicPr>
        <p:blipFill>
          <a:blip r:embed="rId8"/>
          <a:stretch>
            <a:fillRect/>
          </a:stretch>
        </p:blipFill>
        <p:spPr>
          <a:xfrm>
            <a:off x="7815092" y="5157816"/>
            <a:ext cx="914227" cy="820565"/>
          </a:xfrm>
          <a:prstGeom prst="rect">
            <a:avLst/>
          </a:prstGeom>
        </p:spPr>
      </p:pic>
    </p:spTree>
    <p:extLst>
      <p:ext uri="{BB962C8B-B14F-4D97-AF65-F5344CB8AC3E}">
        <p14:creationId xmlns:p14="http://schemas.microsoft.com/office/powerpoint/2010/main" val="2556219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836613"/>
            <a:ext cx="8229600" cy="417916"/>
          </a:xfrm>
        </p:spPr>
        <p:txBody>
          <a:bodyPr>
            <a:normAutofit fontScale="90000"/>
          </a:bodyPr>
          <a:lstStyle/>
          <a:p>
            <a:r>
              <a:rPr lang="es-EC" sz="3600" b="1" dirty="0" smtClean="0"/>
              <a:t>Desgravación paulatina</a:t>
            </a:r>
            <a:endParaRPr lang="es-EC" sz="3600" b="1"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831097541"/>
              </p:ext>
            </p:extLst>
          </p:nvPr>
        </p:nvGraphicFramePr>
        <p:xfrm>
          <a:off x="827584" y="2116781"/>
          <a:ext cx="2430779" cy="1028700"/>
        </p:xfrm>
        <a:graphic>
          <a:graphicData uri="http://schemas.openxmlformats.org/drawingml/2006/table">
            <a:tbl>
              <a:tblPr firstRow="1" firstCol="1" bandRow="1">
                <a:tableStyleId>{21E4AEA4-8DFA-4A89-87EB-49C32662AFE0}</a:tableStyleId>
              </a:tblPr>
              <a:tblGrid>
                <a:gridCol w="810562"/>
                <a:gridCol w="541773"/>
                <a:gridCol w="538905"/>
                <a:gridCol w="539539"/>
              </a:tblGrid>
              <a:tr h="190500">
                <a:tc gridSpan="4">
                  <a:txBody>
                    <a:bodyPr/>
                    <a:lstStyle/>
                    <a:p>
                      <a:pPr algn="ctr">
                        <a:spcAft>
                          <a:spcPts val="0"/>
                        </a:spcAft>
                      </a:pPr>
                      <a:r>
                        <a:rPr lang="es-EC" sz="1100" dirty="0">
                          <a:effectLst/>
                        </a:rPr>
                        <a:t>Año 2016</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r>
              <a:tr h="190500">
                <a:tc>
                  <a:txBody>
                    <a:bodyPr/>
                    <a:lstStyle/>
                    <a:p>
                      <a:pPr algn="ctr">
                        <a:spcAft>
                          <a:spcPts val="0"/>
                        </a:spcAft>
                      </a:pPr>
                      <a:r>
                        <a:rPr lang="es-EC" sz="1100" dirty="0">
                          <a:effectLst/>
                        </a:rPr>
                        <a:t>Nivel de sobretasa</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s-EC" sz="1100">
                          <a:effectLst/>
                        </a:rPr>
                        <a:t>Abril</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s-EC" sz="1100">
                          <a:effectLst/>
                        </a:rPr>
                        <a:t>Mayo</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s-EC" sz="1100">
                          <a:effectLst/>
                        </a:rPr>
                        <a:t>Junio</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126365">
                <a:tc>
                  <a:txBody>
                    <a:bodyPr/>
                    <a:lstStyle/>
                    <a:p>
                      <a:pPr algn="r">
                        <a:spcAft>
                          <a:spcPts val="0"/>
                        </a:spcAft>
                      </a:pPr>
                      <a:r>
                        <a:rPr lang="en-US" sz="1100" dirty="0">
                          <a:effectLst/>
                        </a:rPr>
                        <a:t>15%</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100" dirty="0">
                          <a:effectLst/>
                        </a:rPr>
                        <a:t>10.0%</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100">
                          <a:effectLst/>
                        </a:rPr>
                        <a:t>5.0%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100">
                          <a:effectLst/>
                        </a:rPr>
                        <a:t>0.0%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144145">
                <a:tc>
                  <a:txBody>
                    <a:bodyPr/>
                    <a:lstStyle/>
                    <a:p>
                      <a:pPr algn="r">
                        <a:spcAft>
                          <a:spcPts val="0"/>
                        </a:spcAft>
                      </a:pPr>
                      <a:r>
                        <a:rPr lang="en-US" sz="1100">
                          <a:effectLst/>
                        </a:rPr>
                        <a:t>25%</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100">
                          <a:effectLst/>
                        </a:rPr>
                        <a:t>16.7%</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100">
                          <a:effectLst/>
                        </a:rPr>
                        <a:t>8.3%</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100">
                          <a:effectLst/>
                        </a:rPr>
                        <a:t>0.0%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83820">
                <a:tc>
                  <a:txBody>
                    <a:bodyPr/>
                    <a:lstStyle/>
                    <a:p>
                      <a:pPr algn="r">
                        <a:spcAft>
                          <a:spcPts val="0"/>
                        </a:spcAft>
                      </a:pPr>
                      <a:r>
                        <a:rPr lang="en-US" sz="1100">
                          <a:effectLst/>
                        </a:rPr>
                        <a:t>40%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100">
                          <a:effectLst/>
                        </a:rPr>
                        <a:t>26.7%</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100">
                          <a:effectLst/>
                        </a:rPr>
                        <a:t>13.3%</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100" dirty="0">
                          <a:effectLst/>
                        </a:rPr>
                        <a:t>0.0%</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r>
            </a:tbl>
          </a:graphicData>
        </a:graphic>
      </p:graphicFrame>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5187795" y="1254530"/>
            <a:ext cx="2430779" cy="830997"/>
          </a:xfrm>
          <a:prstGeom prst="rect">
            <a:avLst/>
          </a:prstGeom>
        </p:spPr>
        <p:txBody>
          <a:bodyPr wrap="square">
            <a:spAutoFit/>
          </a:bodyPr>
          <a:lstStyle/>
          <a:p>
            <a:r>
              <a:rPr lang="es-EC" sz="1600" b="1" dirty="0">
                <a:latin typeface="+mj-lt"/>
                <a:ea typeface="Times New Roman" panose="02020603050405020304" pitchFamily="18" charset="0"/>
              </a:rPr>
              <a:t>Cronograma de desmantelamiento de salvaguardias </a:t>
            </a:r>
            <a:r>
              <a:rPr lang="es-EC" sz="1600" b="1" dirty="0" smtClean="0">
                <a:latin typeface="+mj-lt"/>
                <a:ea typeface="Times New Roman" panose="02020603050405020304" pitchFamily="18" charset="0"/>
              </a:rPr>
              <a:t>2017</a:t>
            </a:r>
            <a:endParaRPr lang="es-EC" sz="1600" b="1" dirty="0">
              <a:latin typeface="+mj-lt"/>
            </a:endParaRPr>
          </a:p>
        </p:txBody>
      </p:sp>
      <p:sp>
        <p:nvSpPr>
          <p:cNvPr id="7" name="Rectángulo 6"/>
          <p:cNvSpPr/>
          <p:nvPr/>
        </p:nvSpPr>
        <p:spPr>
          <a:xfrm>
            <a:off x="797918" y="3212703"/>
            <a:ext cx="2952327" cy="338554"/>
          </a:xfrm>
          <a:prstGeom prst="rect">
            <a:avLst/>
          </a:prstGeom>
        </p:spPr>
        <p:txBody>
          <a:bodyPr wrap="square">
            <a:spAutoFit/>
          </a:bodyPr>
          <a:lstStyle/>
          <a:p>
            <a:r>
              <a:rPr lang="es-EC" sz="1600" i="1" dirty="0">
                <a:latin typeface="+mj-lt"/>
                <a:ea typeface="Times New Roman" panose="02020603050405020304" pitchFamily="18" charset="0"/>
              </a:rPr>
              <a:t>Resolución 001-2016 COMEX</a:t>
            </a:r>
            <a:endParaRPr lang="es-EC" sz="1600" dirty="0">
              <a:latin typeface="+mj-lt"/>
            </a:endParaRPr>
          </a:p>
        </p:txBody>
      </p:sp>
      <p:graphicFrame>
        <p:nvGraphicFramePr>
          <p:cNvPr id="8" name="Tabla 7"/>
          <p:cNvGraphicFramePr>
            <a:graphicFrameLocks noGrp="1"/>
          </p:cNvGraphicFramePr>
          <p:nvPr>
            <p:extLst>
              <p:ext uri="{D42A27DB-BD31-4B8C-83A1-F6EECF244321}">
                <p14:modId xmlns:p14="http://schemas.microsoft.com/office/powerpoint/2010/main" val="929891629"/>
              </p:ext>
            </p:extLst>
          </p:nvPr>
        </p:nvGraphicFramePr>
        <p:xfrm>
          <a:off x="4962464" y="2156036"/>
          <a:ext cx="3048000" cy="1160145"/>
        </p:xfrm>
        <a:graphic>
          <a:graphicData uri="http://schemas.openxmlformats.org/drawingml/2006/table">
            <a:tbl>
              <a:tblPr firstRow="1" firstCol="1" bandRow="1">
                <a:tableStyleId>{21E4AEA4-8DFA-4A89-87EB-49C32662AFE0}</a:tableStyleId>
              </a:tblPr>
              <a:tblGrid>
                <a:gridCol w="1048385"/>
                <a:gridCol w="642620"/>
                <a:gridCol w="689610"/>
                <a:gridCol w="667385"/>
              </a:tblGrid>
              <a:tr h="155575">
                <a:tc gridSpan="4">
                  <a:txBody>
                    <a:bodyPr/>
                    <a:lstStyle/>
                    <a:p>
                      <a:pPr algn="ctr">
                        <a:lnSpc>
                          <a:spcPct val="150000"/>
                        </a:lnSpc>
                        <a:spcAft>
                          <a:spcPts val="0"/>
                        </a:spcAft>
                      </a:pPr>
                      <a:r>
                        <a:rPr lang="es-EC" sz="1100" dirty="0">
                          <a:effectLst/>
                        </a:rPr>
                        <a:t>Año 2017</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r>
              <a:tr h="337185">
                <a:tc>
                  <a:txBody>
                    <a:bodyPr/>
                    <a:lstStyle/>
                    <a:p>
                      <a:pPr algn="ctr">
                        <a:spcAft>
                          <a:spcPts val="0"/>
                        </a:spcAft>
                      </a:pPr>
                      <a:r>
                        <a:rPr lang="es-EC" sz="1100" dirty="0">
                          <a:effectLst/>
                        </a:rPr>
                        <a:t>Nivel de Sobretasa</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EC" sz="1100">
                          <a:effectLst/>
                        </a:rPr>
                        <a:t>Abril</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EC" sz="1100">
                          <a:effectLst/>
                        </a:rPr>
                        <a:t>Mayo</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EC" sz="1100">
                          <a:effectLst/>
                        </a:rPr>
                        <a:t>Junio</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190500">
                <a:tc>
                  <a:txBody>
                    <a:bodyPr/>
                    <a:lstStyle/>
                    <a:p>
                      <a:pPr marR="103505" algn="r">
                        <a:spcAft>
                          <a:spcPts val="0"/>
                        </a:spcAft>
                      </a:pPr>
                      <a:r>
                        <a:rPr lang="en-US" sz="1100">
                          <a:effectLst/>
                        </a:rPr>
                        <a:t>15,0%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n-US" sz="1100">
                          <a:effectLst/>
                        </a:rPr>
                        <a:t>10,0%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n-US" sz="1100">
                          <a:effectLst/>
                        </a:rPr>
                        <a:t>5,0%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n-US" sz="1100">
                          <a:effectLst/>
                        </a:rPr>
                        <a:t>0,0%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190500">
                <a:tc>
                  <a:txBody>
                    <a:bodyPr/>
                    <a:lstStyle/>
                    <a:p>
                      <a:pPr marR="103505" algn="r">
                        <a:spcAft>
                          <a:spcPts val="0"/>
                        </a:spcAft>
                      </a:pPr>
                      <a:r>
                        <a:rPr lang="en-US" sz="1100">
                          <a:effectLst/>
                        </a:rPr>
                        <a:t>25,0%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n-US" sz="1100">
                          <a:effectLst/>
                        </a:rPr>
                        <a:t>16,7%</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n-US" sz="1100">
                          <a:effectLst/>
                        </a:rPr>
                        <a:t>8,3%</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n-US" sz="1100">
                          <a:effectLst/>
                        </a:rPr>
                        <a:t>0,0%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190500">
                <a:tc>
                  <a:txBody>
                    <a:bodyPr/>
                    <a:lstStyle/>
                    <a:p>
                      <a:pPr marR="103505" algn="r">
                        <a:spcAft>
                          <a:spcPts val="0"/>
                        </a:spcAft>
                      </a:pPr>
                      <a:r>
                        <a:rPr lang="en-US" sz="1100">
                          <a:effectLst/>
                        </a:rPr>
                        <a:t>40,0%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n-US" sz="1100">
                          <a:effectLst/>
                        </a:rPr>
                        <a:t>26,7%</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n-US" sz="1100" dirty="0">
                          <a:effectLst/>
                        </a:rPr>
                        <a:t>13,3%</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n-US" sz="1100" dirty="0">
                          <a:effectLst/>
                        </a:rPr>
                        <a:t>0,0%</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r>
            </a:tbl>
          </a:graphicData>
        </a:graphic>
      </p:graphicFrame>
      <p:sp>
        <p:nvSpPr>
          <p:cNvPr id="9" name="Rectángulo 8"/>
          <p:cNvSpPr/>
          <p:nvPr/>
        </p:nvSpPr>
        <p:spPr>
          <a:xfrm>
            <a:off x="827584" y="1254530"/>
            <a:ext cx="2376804" cy="830997"/>
          </a:xfrm>
          <a:prstGeom prst="rect">
            <a:avLst/>
          </a:prstGeom>
        </p:spPr>
        <p:txBody>
          <a:bodyPr wrap="square">
            <a:spAutoFit/>
          </a:bodyPr>
          <a:lstStyle/>
          <a:p>
            <a:r>
              <a:rPr lang="es-EC" sz="1600" b="1" dirty="0">
                <a:latin typeface="+mj-lt"/>
                <a:ea typeface="Times New Roman" panose="02020603050405020304" pitchFamily="18" charset="0"/>
              </a:rPr>
              <a:t>Cronograma de desmantelamiento de salvaguardias 2016</a:t>
            </a:r>
            <a:endParaRPr lang="es-EC" sz="1600" b="1" dirty="0">
              <a:latin typeface="+mj-lt"/>
            </a:endParaRPr>
          </a:p>
        </p:txBody>
      </p:sp>
      <p:sp>
        <p:nvSpPr>
          <p:cNvPr id="10" name="Rectángulo 9"/>
          <p:cNvSpPr/>
          <p:nvPr/>
        </p:nvSpPr>
        <p:spPr>
          <a:xfrm>
            <a:off x="4938682" y="3309878"/>
            <a:ext cx="2929007" cy="338554"/>
          </a:xfrm>
          <a:prstGeom prst="rect">
            <a:avLst/>
          </a:prstGeom>
        </p:spPr>
        <p:txBody>
          <a:bodyPr wrap="none">
            <a:spAutoFit/>
          </a:bodyPr>
          <a:lstStyle/>
          <a:p>
            <a:r>
              <a:rPr lang="es-EC" sz="1600" i="1" dirty="0">
                <a:latin typeface="+mj-lt"/>
                <a:ea typeface="Times New Roman" panose="02020603050405020304" pitchFamily="18" charset="0"/>
              </a:rPr>
              <a:t>Resolución 006-2016 COMEX</a:t>
            </a:r>
          </a:p>
        </p:txBody>
      </p:sp>
      <p:graphicFrame>
        <p:nvGraphicFramePr>
          <p:cNvPr id="11" name="Tabla 10"/>
          <p:cNvGraphicFramePr>
            <a:graphicFrameLocks noGrp="1"/>
          </p:cNvGraphicFramePr>
          <p:nvPr>
            <p:extLst>
              <p:ext uri="{D42A27DB-BD31-4B8C-83A1-F6EECF244321}">
                <p14:modId xmlns:p14="http://schemas.microsoft.com/office/powerpoint/2010/main" val="2277152078"/>
              </p:ext>
            </p:extLst>
          </p:nvPr>
        </p:nvGraphicFramePr>
        <p:xfrm>
          <a:off x="2922011" y="4754591"/>
          <a:ext cx="2682473" cy="906780"/>
        </p:xfrm>
        <a:graphic>
          <a:graphicData uri="http://schemas.openxmlformats.org/drawingml/2006/table">
            <a:tbl>
              <a:tblPr firstRow="1" firstCol="1" bandRow="1">
                <a:tableStyleId>{21E4AEA4-8DFA-4A89-87EB-49C32662AFE0}</a:tableStyleId>
              </a:tblPr>
              <a:tblGrid>
                <a:gridCol w="751762"/>
                <a:gridCol w="692815"/>
                <a:gridCol w="618584"/>
                <a:gridCol w="619312"/>
              </a:tblGrid>
              <a:tr h="190500">
                <a:tc gridSpan="4">
                  <a:txBody>
                    <a:bodyPr/>
                    <a:lstStyle/>
                    <a:p>
                      <a:pPr algn="ctr">
                        <a:spcAft>
                          <a:spcPts val="0"/>
                        </a:spcAft>
                      </a:pPr>
                      <a:r>
                        <a:rPr lang="es-EC" sz="1100" dirty="0">
                          <a:effectLst/>
                        </a:rPr>
                        <a:t>Año 2017</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r>
              <a:tr h="238125">
                <a:tc>
                  <a:txBody>
                    <a:bodyPr/>
                    <a:lstStyle/>
                    <a:p>
                      <a:pPr>
                        <a:spcAft>
                          <a:spcPts val="0"/>
                        </a:spcAft>
                      </a:pPr>
                      <a:r>
                        <a:rPr lang="es-EC" sz="1100">
                          <a:effectLst/>
                        </a:rPr>
                        <a:t>Nivel de sobretasa</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es-EC" sz="1100">
                          <a:effectLst/>
                        </a:rPr>
                        <a:t>Abril</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es-EC" sz="1100">
                          <a:effectLst/>
                        </a:rPr>
                        <a:t>Mayo</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es-EC" sz="1100" dirty="0">
                          <a:effectLst/>
                        </a:rPr>
                        <a:t>Junio</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r>
              <a:tr h="190500">
                <a:tc>
                  <a:txBody>
                    <a:bodyPr/>
                    <a:lstStyle/>
                    <a:p>
                      <a:pPr algn="r">
                        <a:spcAft>
                          <a:spcPts val="0"/>
                        </a:spcAft>
                      </a:pPr>
                      <a:r>
                        <a:rPr lang="es-EC" sz="1100">
                          <a:effectLst/>
                        </a:rPr>
                        <a:t>15%</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100">
                          <a:effectLst/>
                        </a:rPr>
                        <a:t>10.0%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100">
                          <a:effectLst/>
                        </a:rPr>
                        <a:t>5.0%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100">
                          <a:effectLst/>
                        </a:rPr>
                        <a:t>0.0%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190500">
                <a:tc>
                  <a:txBody>
                    <a:bodyPr/>
                    <a:lstStyle/>
                    <a:p>
                      <a:pPr algn="r">
                        <a:spcAft>
                          <a:spcPts val="0"/>
                        </a:spcAft>
                      </a:pPr>
                      <a:r>
                        <a:rPr lang="en-US" sz="1100">
                          <a:effectLst/>
                        </a:rPr>
                        <a:t>35%</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100">
                          <a:effectLst/>
                        </a:rPr>
                        <a:t>23.3%</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100">
                          <a:effectLst/>
                        </a:rPr>
                        <a:t>11.7%</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100" dirty="0">
                          <a:effectLst/>
                        </a:rPr>
                        <a:t>0.0%</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r>
            </a:tbl>
          </a:graphicData>
        </a:graphic>
      </p:graphicFrame>
      <p:sp>
        <p:nvSpPr>
          <p:cNvPr id="12" name="Rectángulo 11"/>
          <p:cNvSpPr/>
          <p:nvPr/>
        </p:nvSpPr>
        <p:spPr>
          <a:xfrm>
            <a:off x="2922011" y="3884931"/>
            <a:ext cx="2696494" cy="830997"/>
          </a:xfrm>
          <a:prstGeom prst="rect">
            <a:avLst/>
          </a:prstGeom>
        </p:spPr>
        <p:txBody>
          <a:bodyPr wrap="square">
            <a:spAutoFit/>
          </a:bodyPr>
          <a:lstStyle/>
          <a:p>
            <a:r>
              <a:rPr lang="es-EC" sz="1600" b="1" dirty="0" smtClean="0">
                <a:latin typeface="+mj-lt"/>
                <a:ea typeface="Times New Roman" panose="02020603050405020304" pitchFamily="18" charset="0"/>
              </a:rPr>
              <a:t>Cronograma de desmantelamiento 2017 actualizado</a:t>
            </a:r>
            <a:endParaRPr lang="es-EC" sz="1600" b="1" dirty="0">
              <a:latin typeface="+mj-lt"/>
              <a:ea typeface="Times New Roman" panose="02020603050405020304" pitchFamily="18" charset="0"/>
            </a:endParaRPr>
          </a:p>
        </p:txBody>
      </p:sp>
      <p:sp>
        <p:nvSpPr>
          <p:cNvPr id="13" name="Rectángulo 12"/>
          <p:cNvSpPr/>
          <p:nvPr/>
        </p:nvSpPr>
        <p:spPr>
          <a:xfrm>
            <a:off x="2922011" y="5676747"/>
            <a:ext cx="2929007" cy="338554"/>
          </a:xfrm>
          <a:prstGeom prst="rect">
            <a:avLst/>
          </a:prstGeom>
        </p:spPr>
        <p:txBody>
          <a:bodyPr wrap="none">
            <a:spAutoFit/>
          </a:bodyPr>
          <a:lstStyle/>
          <a:p>
            <a:r>
              <a:rPr lang="es-EC" sz="1600" i="1" dirty="0">
                <a:latin typeface="+mj-lt"/>
                <a:ea typeface="Times New Roman" panose="02020603050405020304" pitchFamily="18" charset="0"/>
              </a:rPr>
              <a:t>Resolución 021-2016 COMEX</a:t>
            </a:r>
          </a:p>
        </p:txBody>
      </p:sp>
      <p:sp>
        <p:nvSpPr>
          <p:cNvPr id="14" name="Rectángulo 13"/>
          <p:cNvSpPr/>
          <p:nvPr/>
        </p:nvSpPr>
        <p:spPr>
          <a:xfrm>
            <a:off x="2218421" y="418306"/>
            <a:ext cx="6925579" cy="307777"/>
          </a:xfrm>
          <a:prstGeom prst="rect">
            <a:avLst/>
          </a:prstGeom>
          <a:noFill/>
        </p:spPr>
        <p:txBody>
          <a:bodyPr wrap="square" lIns="91440" tIns="45720" rIns="91440" bIns="45720">
            <a:spAutoFit/>
          </a:bodyPr>
          <a:lstStyle/>
          <a:p>
            <a:pPr algn="ctr"/>
            <a:r>
              <a:rPr lang="es-ES" sz="1400" b="1" dirty="0">
                <a:ln w="22225">
                  <a:solidFill>
                    <a:schemeClr val="accent2"/>
                  </a:solidFill>
                  <a:prstDash val="solid"/>
                </a:ln>
                <a:solidFill>
                  <a:schemeClr val="accent2">
                    <a:lumMod val="40000"/>
                    <a:lumOff val="60000"/>
                  </a:schemeClr>
                </a:solidFill>
              </a:rPr>
              <a:t>POLÍTICAS COMERCIALES Y BARRERAS ARANCELARIAS EN EL ECUADOR</a:t>
            </a:r>
          </a:p>
        </p:txBody>
      </p:sp>
    </p:spTree>
    <p:extLst>
      <p:ext uri="{BB962C8B-B14F-4D97-AF65-F5344CB8AC3E}">
        <p14:creationId xmlns:p14="http://schemas.microsoft.com/office/powerpoint/2010/main" val="1875650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395536" y="836613"/>
            <a:ext cx="3868737" cy="576163"/>
          </a:xfrm>
        </p:spPr>
        <p:txBody>
          <a:bodyPr>
            <a:normAutofit fontScale="92500" lnSpcReduction="20000"/>
          </a:bodyPr>
          <a:lstStyle/>
          <a:p>
            <a:r>
              <a:rPr lang="es-EC" sz="2000" dirty="0" smtClean="0"/>
              <a:t>Obstáculos Técnicos al Comercio OTC</a:t>
            </a:r>
            <a:endParaRPr lang="es-EC" sz="2000" dirty="0"/>
          </a:p>
        </p:txBody>
      </p:sp>
      <p:graphicFrame>
        <p:nvGraphicFramePr>
          <p:cNvPr id="5" name="Marcador de contenido 4"/>
          <p:cNvGraphicFramePr>
            <a:graphicFrameLocks noGrp="1"/>
          </p:cNvGraphicFramePr>
          <p:nvPr>
            <p:ph sz="half" idx="2"/>
            <p:extLst>
              <p:ext uri="{D42A27DB-BD31-4B8C-83A1-F6EECF244321}">
                <p14:modId xmlns:p14="http://schemas.microsoft.com/office/powerpoint/2010/main" val="3772974020"/>
              </p:ext>
            </p:extLst>
          </p:nvPr>
        </p:nvGraphicFramePr>
        <p:xfrm>
          <a:off x="245059" y="1681163"/>
          <a:ext cx="3678869" cy="2179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Marcador de texto 7"/>
          <p:cNvSpPr>
            <a:spLocks noGrp="1"/>
          </p:cNvSpPr>
          <p:nvPr>
            <p:ph type="body" sz="quarter" idx="3"/>
          </p:nvPr>
        </p:nvSpPr>
        <p:spPr>
          <a:xfrm>
            <a:off x="4629150" y="832910"/>
            <a:ext cx="3887788" cy="579866"/>
          </a:xfrm>
        </p:spPr>
        <p:txBody>
          <a:bodyPr>
            <a:normAutofit fontScale="92500" lnSpcReduction="20000"/>
          </a:bodyPr>
          <a:lstStyle/>
          <a:p>
            <a:r>
              <a:rPr lang="es-EC" sz="2000" dirty="0" smtClean="0"/>
              <a:t>Empresas comerciales del Estado</a:t>
            </a:r>
            <a:endParaRPr lang="es-EC" sz="2000" dirty="0"/>
          </a:p>
        </p:txBody>
      </p:sp>
      <p:pic>
        <p:nvPicPr>
          <p:cNvPr id="4" name="Imagen 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a 5"/>
          <p:cNvGraphicFramePr/>
          <p:nvPr>
            <p:extLst>
              <p:ext uri="{D42A27DB-BD31-4B8C-83A1-F6EECF244321}">
                <p14:modId xmlns:p14="http://schemas.microsoft.com/office/powerpoint/2010/main" val="1812226539"/>
              </p:ext>
            </p:extLst>
          </p:nvPr>
        </p:nvGraphicFramePr>
        <p:xfrm>
          <a:off x="2166348" y="4324722"/>
          <a:ext cx="2244596" cy="2286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Flecha derecha 6"/>
          <p:cNvSpPr/>
          <p:nvPr/>
        </p:nvSpPr>
        <p:spPr>
          <a:xfrm rot="5400000">
            <a:off x="3056809" y="3876861"/>
            <a:ext cx="463674" cy="432048"/>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p>
        </p:txBody>
      </p:sp>
      <p:graphicFrame>
        <p:nvGraphicFramePr>
          <p:cNvPr id="11" name="Content Placeholder 1"/>
          <p:cNvGraphicFramePr>
            <a:graphicFrameLocks noGrp="1"/>
          </p:cNvGraphicFramePr>
          <p:nvPr>
            <p:ph sz="half" idx="2"/>
            <p:extLst>
              <p:ext uri="{D42A27DB-BD31-4B8C-83A1-F6EECF244321}">
                <p14:modId xmlns:p14="http://schemas.microsoft.com/office/powerpoint/2010/main" val="962671317"/>
              </p:ext>
            </p:extLst>
          </p:nvPr>
        </p:nvGraphicFramePr>
        <p:xfrm>
          <a:off x="4629150" y="1536422"/>
          <a:ext cx="3399234" cy="252483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2" name="Marcador de contenido 8"/>
          <p:cNvGraphicFramePr>
            <a:graphicFrameLocks noGrp="1"/>
          </p:cNvGraphicFramePr>
          <p:nvPr>
            <p:ph sz="quarter" idx="4"/>
            <p:extLst>
              <p:ext uri="{D42A27DB-BD31-4B8C-83A1-F6EECF244321}">
                <p14:modId xmlns:p14="http://schemas.microsoft.com/office/powerpoint/2010/main" val="4189431065"/>
              </p:ext>
            </p:extLst>
          </p:nvPr>
        </p:nvGraphicFramePr>
        <p:xfrm>
          <a:off x="5068627" y="4775041"/>
          <a:ext cx="3240360" cy="1796415"/>
        </p:xfrm>
        <a:graphic>
          <a:graphicData uri="http://schemas.openxmlformats.org/drawingml/2006/table">
            <a:tbl>
              <a:tblPr firstRow="1" firstCol="1" bandRow="1">
                <a:tableStyleId>{21E4AEA4-8DFA-4A89-87EB-49C32662AFE0}</a:tableStyleId>
              </a:tblPr>
              <a:tblGrid>
                <a:gridCol w="2038961"/>
                <a:gridCol w="615776"/>
                <a:gridCol w="585623"/>
              </a:tblGrid>
              <a:tr h="190500">
                <a:tc gridSpan="3">
                  <a:txBody>
                    <a:bodyPr/>
                    <a:lstStyle/>
                    <a:p>
                      <a:pPr algn="ctr">
                        <a:spcAft>
                          <a:spcPts val="0"/>
                        </a:spcAft>
                      </a:pPr>
                      <a:r>
                        <a:rPr lang="es-EC" sz="1000" dirty="0">
                          <a:effectLst/>
                        </a:rPr>
                        <a:t>Medidas en vigor y en preparación de Enero 2014 a Diciembre 2016</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r>
              <a:tr h="190500">
                <a:tc>
                  <a:txBody>
                    <a:bodyPr/>
                    <a:lstStyle/>
                    <a:p>
                      <a:pPr>
                        <a:spcAft>
                          <a:spcPts val="0"/>
                        </a:spcAft>
                      </a:pPr>
                      <a:r>
                        <a:rPr lang="es-EC" sz="1000">
                          <a:effectLst/>
                        </a:rPr>
                        <a:t>Medidas</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es-EC" sz="1000">
                          <a:effectLst/>
                        </a:rPr>
                        <a:t>Iniciadas</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es-EC" sz="1000">
                          <a:effectLst/>
                        </a:rPr>
                        <a:t>Vigentes</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191135">
                <a:tc>
                  <a:txBody>
                    <a:bodyPr/>
                    <a:lstStyle/>
                    <a:p>
                      <a:pPr>
                        <a:spcAft>
                          <a:spcPts val="0"/>
                        </a:spcAft>
                      </a:pPr>
                      <a:r>
                        <a:rPr lang="es-EC" sz="1000">
                          <a:effectLst/>
                        </a:rPr>
                        <a:t>Fitosanitarias</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000">
                          <a:effectLst/>
                        </a:rPr>
                        <a:t>87</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000">
                          <a:effectLst/>
                        </a:rPr>
                        <a:t>96</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182245">
                <a:tc>
                  <a:txBody>
                    <a:bodyPr/>
                    <a:lstStyle/>
                    <a:p>
                      <a:pPr>
                        <a:spcAft>
                          <a:spcPts val="0"/>
                        </a:spcAft>
                      </a:pPr>
                      <a:r>
                        <a:rPr lang="es-EC" sz="1000">
                          <a:effectLst/>
                        </a:rPr>
                        <a:t>Obstáculos Técnicos al Comercio</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000">
                          <a:effectLst/>
                        </a:rPr>
                        <a:t>160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000">
                          <a:effectLst/>
                        </a:rPr>
                        <a:t>169</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175895">
                <a:tc>
                  <a:txBody>
                    <a:bodyPr/>
                    <a:lstStyle/>
                    <a:p>
                      <a:pPr>
                        <a:spcAft>
                          <a:spcPts val="0"/>
                        </a:spcAft>
                      </a:pPr>
                      <a:r>
                        <a:rPr lang="es-EC" sz="1000" dirty="0">
                          <a:effectLst/>
                        </a:rPr>
                        <a:t>Salvaguardias</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000">
                          <a:effectLst/>
                        </a:rPr>
                        <a:t>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000">
                          <a:effectLst/>
                        </a:rPr>
                        <a:t>1</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187325">
                <a:tc>
                  <a:txBody>
                    <a:bodyPr/>
                    <a:lstStyle/>
                    <a:p>
                      <a:pPr>
                        <a:spcAft>
                          <a:spcPts val="0"/>
                        </a:spcAft>
                      </a:pPr>
                      <a:r>
                        <a:rPr lang="es-EC" sz="1000" dirty="0">
                          <a:effectLst/>
                        </a:rPr>
                        <a:t>Empresas comerciales del Estado</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000">
                          <a:effectLst/>
                        </a:rPr>
                        <a:t>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000">
                          <a:effectLst/>
                        </a:rPr>
                        <a:t>1</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172085">
                <a:tc>
                  <a:txBody>
                    <a:bodyPr/>
                    <a:lstStyle/>
                    <a:p>
                      <a:pPr>
                        <a:spcAft>
                          <a:spcPts val="0"/>
                        </a:spcAft>
                      </a:pPr>
                      <a:r>
                        <a:rPr lang="es-EC" sz="1000">
                          <a:effectLst/>
                        </a:rPr>
                        <a:t>Arancel – Cuota</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000">
                          <a:effectLst/>
                        </a:rPr>
                        <a:t>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000">
                          <a:effectLst/>
                        </a:rPr>
                        <a:t>14</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50800">
                <a:tc>
                  <a:txBody>
                    <a:bodyPr/>
                    <a:lstStyle/>
                    <a:p>
                      <a:pPr>
                        <a:spcAft>
                          <a:spcPts val="0"/>
                        </a:spcAft>
                      </a:pPr>
                      <a:r>
                        <a:rPr lang="es-EC" sz="1000">
                          <a:effectLst/>
                        </a:rPr>
                        <a:t> </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000">
                          <a:effectLst/>
                        </a:rPr>
                        <a:t> </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es-EC" sz="1000" dirty="0">
                          <a:effectLst/>
                        </a:rPr>
                        <a:t> </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r>
            </a:tbl>
          </a:graphicData>
        </a:graphic>
      </p:graphicFrame>
      <p:sp>
        <p:nvSpPr>
          <p:cNvPr id="13" name="Rectángulo 12"/>
          <p:cNvSpPr/>
          <p:nvPr/>
        </p:nvSpPr>
        <p:spPr>
          <a:xfrm>
            <a:off x="4860032" y="4061259"/>
            <a:ext cx="4032449" cy="646331"/>
          </a:xfrm>
          <a:prstGeom prst="rect">
            <a:avLst/>
          </a:prstGeom>
        </p:spPr>
        <p:txBody>
          <a:bodyPr wrap="square">
            <a:spAutoFit/>
          </a:bodyPr>
          <a:lstStyle/>
          <a:p>
            <a:r>
              <a:rPr lang="es-EC" b="1" dirty="0"/>
              <a:t>Medidas comerciales iniciadas y vigentes a diciembre 2016</a:t>
            </a:r>
          </a:p>
        </p:txBody>
      </p:sp>
      <p:sp>
        <p:nvSpPr>
          <p:cNvPr id="14" name="Rectángulo 13"/>
          <p:cNvSpPr/>
          <p:nvPr/>
        </p:nvSpPr>
        <p:spPr>
          <a:xfrm>
            <a:off x="2218421" y="418306"/>
            <a:ext cx="6925579" cy="307777"/>
          </a:xfrm>
          <a:prstGeom prst="rect">
            <a:avLst/>
          </a:prstGeom>
          <a:noFill/>
        </p:spPr>
        <p:txBody>
          <a:bodyPr wrap="square" lIns="91440" tIns="45720" rIns="91440" bIns="45720">
            <a:spAutoFit/>
          </a:bodyPr>
          <a:lstStyle/>
          <a:p>
            <a:pPr algn="ctr"/>
            <a:r>
              <a:rPr lang="es-ES" sz="1400" b="1" dirty="0">
                <a:ln w="22225">
                  <a:solidFill>
                    <a:schemeClr val="accent2"/>
                  </a:solidFill>
                  <a:prstDash val="solid"/>
                </a:ln>
                <a:solidFill>
                  <a:schemeClr val="accent2">
                    <a:lumMod val="40000"/>
                    <a:lumOff val="60000"/>
                  </a:schemeClr>
                </a:solidFill>
              </a:rPr>
              <a:t>POLÍTICAS COMERCIALES Y BARRERAS ARANCELARIAS EN EL ECUADOR</a:t>
            </a:r>
          </a:p>
        </p:txBody>
      </p:sp>
    </p:spTree>
    <p:extLst>
      <p:ext uri="{BB962C8B-B14F-4D97-AF65-F5344CB8AC3E}">
        <p14:creationId xmlns:p14="http://schemas.microsoft.com/office/powerpoint/2010/main" val="3674296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107504" y="836613"/>
            <a:ext cx="3868737" cy="535880"/>
          </a:xfrm>
        </p:spPr>
        <p:txBody>
          <a:bodyPr>
            <a:normAutofit fontScale="70000" lnSpcReduction="20000"/>
          </a:bodyPr>
          <a:lstStyle/>
          <a:p>
            <a:r>
              <a:rPr lang="es-EC" dirty="0"/>
              <a:t>Recaudaciones de aranceles por </a:t>
            </a:r>
            <a:r>
              <a:rPr lang="es-EC" dirty="0" smtClean="0"/>
              <a:t>importaciones 2014 - 2016</a:t>
            </a:r>
            <a:endParaRPr lang="es-EC" dirty="0"/>
          </a:p>
        </p:txBody>
      </p:sp>
      <p:graphicFrame>
        <p:nvGraphicFramePr>
          <p:cNvPr id="5" name="Gráfico 52"/>
          <p:cNvGraphicFramePr>
            <a:graphicFrameLocks noGrp="1"/>
          </p:cNvGraphicFramePr>
          <p:nvPr>
            <p:ph sz="half" idx="2"/>
            <p:extLst>
              <p:ext uri="{D42A27DB-BD31-4B8C-83A1-F6EECF244321}">
                <p14:modId xmlns:p14="http://schemas.microsoft.com/office/powerpoint/2010/main" val="1205618379"/>
              </p:ext>
            </p:extLst>
          </p:nvPr>
        </p:nvGraphicFramePr>
        <p:xfrm>
          <a:off x="70992" y="1372493"/>
          <a:ext cx="4012753" cy="2232248"/>
        </p:xfrm>
        <a:graphic>
          <a:graphicData uri="http://schemas.openxmlformats.org/drawingml/2006/chart">
            <c:chart xmlns:c="http://schemas.openxmlformats.org/drawingml/2006/chart" xmlns:r="http://schemas.openxmlformats.org/officeDocument/2006/relationships" r:id="rId2"/>
          </a:graphicData>
        </a:graphic>
      </p:graphicFrame>
      <p:sp>
        <p:nvSpPr>
          <p:cNvPr id="7" name="Marcador de texto 6"/>
          <p:cNvSpPr>
            <a:spLocks noGrp="1"/>
          </p:cNvSpPr>
          <p:nvPr>
            <p:ph type="body" sz="quarter" idx="3"/>
          </p:nvPr>
        </p:nvSpPr>
        <p:spPr>
          <a:xfrm>
            <a:off x="4336045" y="793433"/>
            <a:ext cx="3887788" cy="454580"/>
          </a:xfrm>
        </p:spPr>
        <p:txBody>
          <a:bodyPr>
            <a:normAutofit fontScale="62500" lnSpcReduction="20000"/>
          </a:bodyPr>
          <a:lstStyle/>
          <a:p>
            <a:r>
              <a:rPr lang="es-EC" dirty="0"/>
              <a:t>Recaudación según SRI 2014 al 2016</a:t>
            </a:r>
          </a:p>
        </p:txBody>
      </p:sp>
      <p:pic>
        <p:nvPicPr>
          <p:cNvPr id="4" name="Imagen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áfico 56"/>
          <p:cNvGraphicFramePr/>
          <p:nvPr>
            <p:extLst>
              <p:ext uri="{D42A27DB-BD31-4B8C-83A1-F6EECF244321}">
                <p14:modId xmlns:p14="http://schemas.microsoft.com/office/powerpoint/2010/main" val="1719402589"/>
              </p:ext>
            </p:extLst>
          </p:nvPr>
        </p:nvGraphicFramePr>
        <p:xfrm>
          <a:off x="179511" y="4264497"/>
          <a:ext cx="4012754" cy="2116831"/>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ángulo 10"/>
          <p:cNvSpPr/>
          <p:nvPr/>
        </p:nvSpPr>
        <p:spPr>
          <a:xfrm>
            <a:off x="4344639" y="1182004"/>
            <a:ext cx="1972015" cy="338554"/>
          </a:xfrm>
          <a:prstGeom prst="rect">
            <a:avLst/>
          </a:prstGeom>
        </p:spPr>
        <p:txBody>
          <a:bodyPr wrap="none">
            <a:spAutoFit/>
          </a:bodyPr>
          <a:lstStyle/>
          <a:p>
            <a:r>
              <a:rPr lang="es-EC" sz="1600" b="1" dirty="0" smtClean="0"/>
              <a:t>Recaudación 2014</a:t>
            </a:r>
            <a:endParaRPr lang="es-EC" sz="1600" b="1" dirty="0"/>
          </a:p>
        </p:txBody>
      </p:sp>
      <p:sp>
        <p:nvSpPr>
          <p:cNvPr id="13" name="Rectángulo 12"/>
          <p:cNvSpPr/>
          <p:nvPr/>
        </p:nvSpPr>
        <p:spPr>
          <a:xfrm>
            <a:off x="4350454" y="2898573"/>
            <a:ext cx="1972015" cy="338554"/>
          </a:xfrm>
          <a:prstGeom prst="rect">
            <a:avLst/>
          </a:prstGeom>
        </p:spPr>
        <p:txBody>
          <a:bodyPr wrap="none">
            <a:spAutoFit/>
          </a:bodyPr>
          <a:lstStyle/>
          <a:p>
            <a:r>
              <a:rPr lang="es-EC" sz="1600" b="1" dirty="0" smtClean="0"/>
              <a:t>Recaudación 2015</a:t>
            </a:r>
            <a:endParaRPr lang="es-EC" sz="1600" b="1" dirty="0"/>
          </a:p>
        </p:txBody>
      </p:sp>
      <p:sp>
        <p:nvSpPr>
          <p:cNvPr id="16" name="Rectángulo 15"/>
          <p:cNvSpPr/>
          <p:nvPr/>
        </p:nvSpPr>
        <p:spPr>
          <a:xfrm>
            <a:off x="4350453" y="4573707"/>
            <a:ext cx="1972015" cy="338554"/>
          </a:xfrm>
          <a:prstGeom prst="rect">
            <a:avLst/>
          </a:prstGeom>
        </p:spPr>
        <p:txBody>
          <a:bodyPr wrap="none">
            <a:spAutoFit/>
          </a:bodyPr>
          <a:lstStyle/>
          <a:p>
            <a:r>
              <a:rPr lang="es-EC" sz="1600" b="1" dirty="0" smtClean="0"/>
              <a:t>Recaudación 2016</a:t>
            </a:r>
            <a:endParaRPr lang="es-EC" sz="1600" b="1" dirty="0"/>
          </a:p>
        </p:txBody>
      </p:sp>
      <p:pic>
        <p:nvPicPr>
          <p:cNvPr id="9" name="Imagen 8"/>
          <p:cNvPicPr>
            <a:picLocks noChangeAspect="1"/>
          </p:cNvPicPr>
          <p:nvPr/>
        </p:nvPicPr>
        <p:blipFill>
          <a:blip r:embed="rId5"/>
          <a:stretch>
            <a:fillRect/>
          </a:stretch>
        </p:blipFill>
        <p:spPr>
          <a:xfrm>
            <a:off x="6485096" y="1542211"/>
            <a:ext cx="2126328" cy="616657"/>
          </a:xfrm>
          <a:prstGeom prst="rect">
            <a:avLst/>
          </a:prstGeom>
        </p:spPr>
      </p:pic>
      <p:pic>
        <p:nvPicPr>
          <p:cNvPr id="10" name="Imagen 9"/>
          <p:cNvPicPr>
            <a:picLocks noChangeAspect="1"/>
          </p:cNvPicPr>
          <p:nvPr/>
        </p:nvPicPr>
        <p:blipFill>
          <a:blip r:embed="rId6"/>
          <a:stretch>
            <a:fillRect/>
          </a:stretch>
        </p:blipFill>
        <p:spPr>
          <a:xfrm>
            <a:off x="4256897" y="2244423"/>
            <a:ext cx="1664705" cy="627039"/>
          </a:xfrm>
          <a:prstGeom prst="rect">
            <a:avLst/>
          </a:prstGeom>
        </p:spPr>
      </p:pic>
      <p:pic>
        <p:nvPicPr>
          <p:cNvPr id="12" name="Imagen 11"/>
          <p:cNvPicPr>
            <a:picLocks noChangeAspect="1"/>
          </p:cNvPicPr>
          <p:nvPr/>
        </p:nvPicPr>
        <p:blipFill>
          <a:blip r:embed="rId7"/>
          <a:stretch>
            <a:fillRect/>
          </a:stretch>
        </p:blipFill>
        <p:spPr>
          <a:xfrm>
            <a:off x="5917908" y="2459955"/>
            <a:ext cx="1333342" cy="384979"/>
          </a:xfrm>
          <a:prstGeom prst="rect">
            <a:avLst/>
          </a:prstGeom>
        </p:spPr>
      </p:pic>
      <p:pic>
        <p:nvPicPr>
          <p:cNvPr id="14" name="Imagen 13"/>
          <p:cNvPicPr>
            <a:picLocks noChangeAspect="1"/>
          </p:cNvPicPr>
          <p:nvPr/>
        </p:nvPicPr>
        <p:blipFill>
          <a:blip r:embed="rId8"/>
          <a:stretch>
            <a:fillRect/>
          </a:stretch>
        </p:blipFill>
        <p:spPr>
          <a:xfrm>
            <a:off x="7254630" y="2453066"/>
            <a:ext cx="1768638" cy="401735"/>
          </a:xfrm>
          <a:prstGeom prst="rect">
            <a:avLst/>
          </a:prstGeom>
        </p:spPr>
      </p:pic>
      <p:pic>
        <p:nvPicPr>
          <p:cNvPr id="15" name="Imagen 14"/>
          <p:cNvPicPr>
            <a:picLocks noChangeAspect="1"/>
          </p:cNvPicPr>
          <p:nvPr/>
        </p:nvPicPr>
        <p:blipFill>
          <a:blip r:embed="rId9"/>
          <a:stretch>
            <a:fillRect/>
          </a:stretch>
        </p:blipFill>
        <p:spPr>
          <a:xfrm>
            <a:off x="4256897" y="2026904"/>
            <a:ext cx="1046449" cy="147804"/>
          </a:xfrm>
          <a:prstGeom prst="rect">
            <a:avLst/>
          </a:prstGeom>
        </p:spPr>
      </p:pic>
      <p:pic>
        <p:nvPicPr>
          <p:cNvPr id="23" name="Imagen 22"/>
          <p:cNvPicPr>
            <a:picLocks noChangeAspect="1"/>
          </p:cNvPicPr>
          <p:nvPr/>
        </p:nvPicPr>
        <p:blipFill>
          <a:blip r:embed="rId10"/>
          <a:stretch>
            <a:fillRect/>
          </a:stretch>
        </p:blipFill>
        <p:spPr>
          <a:xfrm>
            <a:off x="5326438" y="1545200"/>
            <a:ext cx="1158658" cy="626907"/>
          </a:xfrm>
          <a:prstGeom prst="rect">
            <a:avLst/>
          </a:prstGeom>
        </p:spPr>
      </p:pic>
      <p:pic>
        <p:nvPicPr>
          <p:cNvPr id="24" name="Imagen 23"/>
          <p:cNvPicPr>
            <a:picLocks noChangeAspect="1"/>
          </p:cNvPicPr>
          <p:nvPr/>
        </p:nvPicPr>
        <p:blipFill>
          <a:blip r:embed="rId11"/>
          <a:stretch>
            <a:fillRect/>
          </a:stretch>
        </p:blipFill>
        <p:spPr>
          <a:xfrm>
            <a:off x="4238566" y="3583598"/>
            <a:ext cx="1087872" cy="161426"/>
          </a:xfrm>
          <a:prstGeom prst="rect">
            <a:avLst/>
          </a:prstGeom>
        </p:spPr>
      </p:pic>
      <p:pic>
        <p:nvPicPr>
          <p:cNvPr id="25" name="Imagen 24"/>
          <p:cNvPicPr>
            <a:picLocks noChangeAspect="1"/>
          </p:cNvPicPr>
          <p:nvPr/>
        </p:nvPicPr>
        <p:blipFill>
          <a:blip r:embed="rId12"/>
          <a:stretch>
            <a:fillRect/>
          </a:stretch>
        </p:blipFill>
        <p:spPr>
          <a:xfrm>
            <a:off x="5326439" y="3198990"/>
            <a:ext cx="990216" cy="539497"/>
          </a:xfrm>
          <a:prstGeom prst="rect">
            <a:avLst/>
          </a:prstGeom>
        </p:spPr>
      </p:pic>
      <p:pic>
        <p:nvPicPr>
          <p:cNvPr id="26" name="Imagen 25"/>
          <p:cNvPicPr>
            <a:picLocks noChangeAspect="1"/>
          </p:cNvPicPr>
          <p:nvPr/>
        </p:nvPicPr>
        <p:blipFill>
          <a:blip r:embed="rId13"/>
          <a:stretch>
            <a:fillRect/>
          </a:stretch>
        </p:blipFill>
        <p:spPr>
          <a:xfrm>
            <a:off x="6302423" y="3198990"/>
            <a:ext cx="1920546" cy="534237"/>
          </a:xfrm>
          <a:prstGeom prst="rect">
            <a:avLst/>
          </a:prstGeom>
        </p:spPr>
      </p:pic>
      <p:pic>
        <p:nvPicPr>
          <p:cNvPr id="27" name="Imagen 26"/>
          <p:cNvPicPr>
            <a:picLocks noChangeAspect="1"/>
          </p:cNvPicPr>
          <p:nvPr/>
        </p:nvPicPr>
        <p:blipFill>
          <a:blip r:embed="rId14"/>
          <a:stretch>
            <a:fillRect/>
          </a:stretch>
        </p:blipFill>
        <p:spPr>
          <a:xfrm>
            <a:off x="4252797" y="3809657"/>
            <a:ext cx="1732800" cy="444167"/>
          </a:xfrm>
          <a:prstGeom prst="rect">
            <a:avLst/>
          </a:prstGeom>
        </p:spPr>
      </p:pic>
      <p:pic>
        <p:nvPicPr>
          <p:cNvPr id="28" name="Imagen 27"/>
          <p:cNvPicPr>
            <a:picLocks noChangeAspect="1"/>
          </p:cNvPicPr>
          <p:nvPr/>
        </p:nvPicPr>
        <p:blipFill>
          <a:blip r:embed="rId15"/>
          <a:stretch>
            <a:fillRect/>
          </a:stretch>
        </p:blipFill>
        <p:spPr>
          <a:xfrm>
            <a:off x="6034808" y="3874774"/>
            <a:ext cx="1057472" cy="332908"/>
          </a:xfrm>
          <a:prstGeom prst="rect">
            <a:avLst/>
          </a:prstGeom>
        </p:spPr>
      </p:pic>
      <p:pic>
        <p:nvPicPr>
          <p:cNvPr id="30" name="Imagen 29"/>
          <p:cNvPicPr>
            <a:picLocks noChangeAspect="1"/>
          </p:cNvPicPr>
          <p:nvPr/>
        </p:nvPicPr>
        <p:blipFill>
          <a:blip r:embed="rId16"/>
          <a:stretch>
            <a:fillRect/>
          </a:stretch>
        </p:blipFill>
        <p:spPr>
          <a:xfrm>
            <a:off x="7092280" y="3894923"/>
            <a:ext cx="1368152" cy="312759"/>
          </a:xfrm>
          <a:prstGeom prst="rect">
            <a:avLst/>
          </a:prstGeom>
        </p:spPr>
      </p:pic>
      <p:pic>
        <p:nvPicPr>
          <p:cNvPr id="31" name="Imagen 30"/>
          <p:cNvPicPr>
            <a:picLocks noChangeAspect="1"/>
          </p:cNvPicPr>
          <p:nvPr/>
        </p:nvPicPr>
        <p:blipFill>
          <a:blip r:embed="rId17"/>
          <a:stretch>
            <a:fillRect/>
          </a:stretch>
        </p:blipFill>
        <p:spPr>
          <a:xfrm>
            <a:off x="8506909" y="3791803"/>
            <a:ext cx="452608" cy="479874"/>
          </a:xfrm>
          <a:prstGeom prst="rect">
            <a:avLst/>
          </a:prstGeom>
        </p:spPr>
      </p:pic>
      <p:pic>
        <p:nvPicPr>
          <p:cNvPr id="33" name="Imagen 32"/>
          <p:cNvPicPr>
            <a:picLocks noChangeAspect="1"/>
          </p:cNvPicPr>
          <p:nvPr/>
        </p:nvPicPr>
        <p:blipFill>
          <a:blip r:embed="rId18"/>
          <a:stretch>
            <a:fillRect/>
          </a:stretch>
        </p:blipFill>
        <p:spPr>
          <a:xfrm>
            <a:off x="4410137" y="5089044"/>
            <a:ext cx="2250095" cy="338300"/>
          </a:xfrm>
          <a:prstGeom prst="rect">
            <a:avLst/>
          </a:prstGeom>
        </p:spPr>
      </p:pic>
      <p:pic>
        <p:nvPicPr>
          <p:cNvPr id="34" name="Imagen 33"/>
          <p:cNvPicPr>
            <a:picLocks noChangeAspect="1"/>
          </p:cNvPicPr>
          <p:nvPr/>
        </p:nvPicPr>
        <p:blipFill>
          <a:blip r:embed="rId19"/>
          <a:stretch>
            <a:fillRect/>
          </a:stretch>
        </p:blipFill>
        <p:spPr>
          <a:xfrm>
            <a:off x="6660233" y="4688958"/>
            <a:ext cx="731697" cy="738385"/>
          </a:xfrm>
          <a:prstGeom prst="rect">
            <a:avLst/>
          </a:prstGeom>
        </p:spPr>
      </p:pic>
      <p:pic>
        <p:nvPicPr>
          <p:cNvPr id="35" name="Imagen 34"/>
          <p:cNvPicPr>
            <a:picLocks noChangeAspect="1"/>
          </p:cNvPicPr>
          <p:nvPr/>
        </p:nvPicPr>
        <p:blipFill>
          <a:blip r:embed="rId20"/>
          <a:stretch>
            <a:fillRect/>
          </a:stretch>
        </p:blipFill>
        <p:spPr>
          <a:xfrm>
            <a:off x="7405517" y="4688958"/>
            <a:ext cx="1553999" cy="738385"/>
          </a:xfrm>
          <a:prstGeom prst="rect">
            <a:avLst/>
          </a:prstGeom>
        </p:spPr>
      </p:pic>
      <p:pic>
        <p:nvPicPr>
          <p:cNvPr id="36" name="Imagen 35"/>
          <p:cNvPicPr>
            <a:picLocks noChangeAspect="1"/>
          </p:cNvPicPr>
          <p:nvPr/>
        </p:nvPicPr>
        <p:blipFill>
          <a:blip r:embed="rId21"/>
          <a:stretch>
            <a:fillRect/>
          </a:stretch>
        </p:blipFill>
        <p:spPr>
          <a:xfrm>
            <a:off x="4410137" y="5496245"/>
            <a:ext cx="1644476" cy="871523"/>
          </a:xfrm>
          <a:prstGeom prst="rect">
            <a:avLst/>
          </a:prstGeom>
        </p:spPr>
      </p:pic>
      <p:pic>
        <p:nvPicPr>
          <p:cNvPr id="37" name="Imagen 36"/>
          <p:cNvPicPr>
            <a:picLocks noChangeAspect="1"/>
          </p:cNvPicPr>
          <p:nvPr/>
        </p:nvPicPr>
        <p:blipFill>
          <a:blip r:embed="rId22"/>
          <a:stretch>
            <a:fillRect/>
          </a:stretch>
        </p:blipFill>
        <p:spPr>
          <a:xfrm>
            <a:off x="6041026" y="6010132"/>
            <a:ext cx="1323956" cy="357636"/>
          </a:xfrm>
          <a:prstGeom prst="rect">
            <a:avLst/>
          </a:prstGeom>
        </p:spPr>
      </p:pic>
      <p:pic>
        <p:nvPicPr>
          <p:cNvPr id="38" name="Imagen 37"/>
          <p:cNvPicPr>
            <a:picLocks noChangeAspect="1"/>
          </p:cNvPicPr>
          <p:nvPr/>
        </p:nvPicPr>
        <p:blipFill>
          <a:blip r:embed="rId23"/>
          <a:stretch>
            <a:fillRect/>
          </a:stretch>
        </p:blipFill>
        <p:spPr>
          <a:xfrm>
            <a:off x="7328333" y="6041838"/>
            <a:ext cx="1348124" cy="328475"/>
          </a:xfrm>
          <a:prstGeom prst="rect">
            <a:avLst/>
          </a:prstGeom>
        </p:spPr>
      </p:pic>
      <p:pic>
        <p:nvPicPr>
          <p:cNvPr id="39" name="Imagen 38"/>
          <p:cNvPicPr>
            <a:picLocks noChangeAspect="1"/>
          </p:cNvPicPr>
          <p:nvPr/>
        </p:nvPicPr>
        <p:blipFill>
          <a:blip r:embed="rId24"/>
          <a:stretch>
            <a:fillRect/>
          </a:stretch>
        </p:blipFill>
        <p:spPr>
          <a:xfrm>
            <a:off x="8676458" y="6010132"/>
            <a:ext cx="467542" cy="424112"/>
          </a:xfrm>
          <a:prstGeom prst="rect">
            <a:avLst/>
          </a:prstGeom>
        </p:spPr>
      </p:pic>
      <p:sp>
        <p:nvSpPr>
          <p:cNvPr id="41" name="Rectángulo 40"/>
          <p:cNvSpPr/>
          <p:nvPr/>
        </p:nvSpPr>
        <p:spPr>
          <a:xfrm>
            <a:off x="2218421" y="418306"/>
            <a:ext cx="6925579" cy="307777"/>
          </a:xfrm>
          <a:prstGeom prst="rect">
            <a:avLst/>
          </a:prstGeom>
          <a:noFill/>
        </p:spPr>
        <p:txBody>
          <a:bodyPr wrap="square" lIns="91440" tIns="45720" rIns="91440" bIns="45720">
            <a:spAutoFit/>
          </a:bodyPr>
          <a:lstStyle/>
          <a:p>
            <a:pPr algn="ctr"/>
            <a:r>
              <a:rPr lang="es-ES" sz="1400" b="1" dirty="0">
                <a:ln w="22225">
                  <a:solidFill>
                    <a:schemeClr val="accent2"/>
                  </a:solidFill>
                  <a:prstDash val="solid"/>
                </a:ln>
                <a:solidFill>
                  <a:schemeClr val="accent2">
                    <a:lumMod val="40000"/>
                    <a:lumOff val="60000"/>
                  </a:schemeClr>
                </a:solidFill>
              </a:rPr>
              <a:t>POLÍTICAS COMERCIALES Y BARRERAS ARANCELARIAS EN EL ECUADOR</a:t>
            </a:r>
          </a:p>
        </p:txBody>
      </p:sp>
    </p:spTree>
    <p:extLst>
      <p:ext uri="{BB962C8B-B14F-4D97-AF65-F5344CB8AC3E}">
        <p14:creationId xmlns:p14="http://schemas.microsoft.com/office/powerpoint/2010/main" val="3603244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6612"/>
            <a:ext cx="8229600" cy="581025"/>
          </a:xfrm>
        </p:spPr>
        <p:txBody>
          <a:bodyPr/>
          <a:lstStyle/>
          <a:p>
            <a:r>
              <a:rPr lang="es-EC" sz="3600" b="1" dirty="0" smtClean="0"/>
              <a:t>Política comerciales por sectores</a:t>
            </a:r>
            <a:endParaRPr lang="es-EC" sz="36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05655279"/>
              </p:ext>
            </p:extLst>
          </p:nvPr>
        </p:nvGraphicFramePr>
        <p:xfrm>
          <a:off x="457200" y="1600201"/>
          <a:ext cx="8219256" cy="4277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2218421" y="418306"/>
            <a:ext cx="6925579" cy="307777"/>
          </a:xfrm>
          <a:prstGeom prst="rect">
            <a:avLst/>
          </a:prstGeom>
          <a:noFill/>
        </p:spPr>
        <p:txBody>
          <a:bodyPr wrap="square" lIns="91440" tIns="45720" rIns="91440" bIns="45720">
            <a:spAutoFit/>
          </a:bodyPr>
          <a:lstStyle/>
          <a:p>
            <a:pPr algn="ctr"/>
            <a:r>
              <a:rPr lang="es-ES" sz="1400" b="1" dirty="0">
                <a:ln w="22225">
                  <a:solidFill>
                    <a:schemeClr val="accent2"/>
                  </a:solidFill>
                  <a:prstDash val="solid"/>
                </a:ln>
                <a:solidFill>
                  <a:schemeClr val="accent2">
                    <a:lumMod val="40000"/>
                    <a:lumOff val="60000"/>
                  </a:schemeClr>
                </a:solidFill>
              </a:rPr>
              <a:t>POLÍTICAS COMERCIALES Y BARRERAS ARANCELARIAS EN EL ECUADOR</a:t>
            </a:r>
          </a:p>
        </p:txBody>
      </p:sp>
    </p:spTree>
    <p:extLst>
      <p:ext uri="{BB962C8B-B14F-4D97-AF65-F5344CB8AC3E}">
        <p14:creationId xmlns:p14="http://schemas.microsoft.com/office/powerpoint/2010/main" val="1944624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40685"/>
            <a:ext cx="8229600" cy="236070"/>
          </a:xfrm>
        </p:spPr>
        <p:txBody>
          <a:bodyPr>
            <a:normAutofit fontScale="90000"/>
          </a:bodyPr>
          <a:lstStyle/>
          <a:p>
            <a:r>
              <a:rPr lang="es-EC" sz="4000" b="1" dirty="0" smtClean="0"/>
              <a:t>La liquidez en las Pymes</a:t>
            </a:r>
            <a:endParaRPr lang="es-EC" sz="4000" b="1" dirty="0"/>
          </a:p>
        </p:txBody>
      </p:sp>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p:cNvGraphicFramePr>
            <a:graphicFrameLocks noGrp="1"/>
          </p:cNvGraphicFramePr>
          <p:nvPr>
            <p:ph idx="1"/>
            <p:extLst>
              <p:ext uri="{D42A27DB-BD31-4B8C-83A1-F6EECF244321}">
                <p14:modId xmlns:p14="http://schemas.microsoft.com/office/powerpoint/2010/main" val="1105474227"/>
              </p:ext>
            </p:extLst>
          </p:nvPr>
        </p:nvGraphicFramePr>
        <p:xfrm>
          <a:off x="251520" y="4293096"/>
          <a:ext cx="3826768" cy="2016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467544" y="3861048"/>
            <a:ext cx="2458616" cy="369332"/>
          </a:xfrm>
          <a:prstGeom prst="rect">
            <a:avLst/>
          </a:prstGeom>
          <a:noFill/>
        </p:spPr>
        <p:txBody>
          <a:bodyPr wrap="square" rtlCol="0">
            <a:spAutoFit/>
          </a:bodyPr>
          <a:lstStyle/>
          <a:p>
            <a:r>
              <a:rPr lang="es-EC" b="1" dirty="0" smtClean="0"/>
              <a:t>Fuentes de liquidez</a:t>
            </a:r>
            <a:endParaRPr lang="es-EC" b="1" dirty="0"/>
          </a:p>
        </p:txBody>
      </p:sp>
      <p:graphicFrame>
        <p:nvGraphicFramePr>
          <p:cNvPr id="7" name="Table 6"/>
          <p:cNvGraphicFramePr>
            <a:graphicFrameLocks noGrp="1"/>
          </p:cNvGraphicFramePr>
          <p:nvPr>
            <p:extLst>
              <p:ext uri="{D42A27DB-BD31-4B8C-83A1-F6EECF244321}">
                <p14:modId xmlns:p14="http://schemas.microsoft.com/office/powerpoint/2010/main" val="1350545296"/>
              </p:ext>
            </p:extLst>
          </p:nvPr>
        </p:nvGraphicFramePr>
        <p:xfrm>
          <a:off x="4448672" y="1988840"/>
          <a:ext cx="4392488" cy="1061540"/>
        </p:xfrm>
        <a:graphic>
          <a:graphicData uri="http://schemas.openxmlformats.org/drawingml/2006/table">
            <a:tbl>
              <a:tblPr>
                <a:tableStyleId>{5DA37D80-6434-44D0-A028-1B22A696006F}</a:tableStyleId>
              </a:tblPr>
              <a:tblGrid>
                <a:gridCol w="1725619"/>
                <a:gridCol w="940231"/>
                <a:gridCol w="863319"/>
                <a:gridCol w="863319"/>
              </a:tblGrid>
              <a:tr h="200480">
                <a:tc>
                  <a:txBody>
                    <a:bodyPr/>
                    <a:lstStyle/>
                    <a:p>
                      <a:pPr algn="l" fontAlgn="b"/>
                      <a:r>
                        <a:rPr lang="es-EC" sz="900" u="none" strike="noStrike" dirty="0">
                          <a:effectLst/>
                        </a:rPr>
                        <a:t>INSTITUCIÓN</a:t>
                      </a:r>
                      <a:endParaRPr lang="es-EC" sz="900" b="1"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r" fontAlgn="b"/>
                      <a:r>
                        <a:rPr lang="es-EC" sz="900" u="none" strike="noStrike">
                          <a:effectLst/>
                        </a:rPr>
                        <a:t>2014</a:t>
                      </a:r>
                      <a:endParaRPr lang="es-EC" sz="900" b="1" i="0" u="none" strike="noStrike">
                        <a:solidFill>
                          <a:srgbClr val="000000"/>
                        </a:solidFill>
                        <a:effectLst/>
                        <a:latin typeface="Times New Roman" panose="02020603050405020304" pitchFamily="18" charset="0"/>
                      </a:endParaRPr>
                    </a:p>
                  </a:txBody>
                  <a:tcPr marL="9525" marR="9525" marT="9525" marB="0" anchor="b"/>
                </a:tc>
                <a:tc>
                  <a:txBody>
                    <a:bodyPr/>
                    <a:lstStyle/>
                    <a:p>
                      <a:pPr algn="r" fontAlgn="b"/>
                      <a:r>
                        <a:rPr lang="es-EC" sz="900" u="none" strike="noStrike">
                          <a:effectLst/>
                        </a:rPr>
                        <a:t>2015</a:t>
                      </a:r>
                      <a:endParaRPr lang="es-EC" sz="900" b="1" i="0" u="none" strike="noStrike">
                        <a:solidFill>
                          <a:srgbClr val="000000"/>
                        </a:solidFill>
                        <a:effectLst/>
                        <a:latin typeface="Times New Roman" panose="02020603050405020304" pitchFamily="18" charset="0"/>
                      </a:endParaRPr>
                    </a:p>
                  </a:txBody>
                  <a:tcPr marL="9525" marR="9525" marT="9525" marB="0" anchor="b"/>
                </a:tc>
                <a:tc>
                  <a:txBody>
                    <a:bodyPr/>
                    <a:lstStyle/>
                    <a:p>
                      <a:pPr algn="r" fontAlgn="b"/>
                      <a:r>
                        <a:rPr lang="es-EC" sz="900" u="none" strike="noStrike">
                          <a:effectLst/>
                        </a:rPr>
                        <a:t>2016</a:t>
                      </a:r>
                      <a:endParaRPr lang="es-EC" sz="900" b="1" i="0" u="none" strike="noStrike">
                        <a:solidFill>
                          <a:srgbClr val="000000"/>
                        </a:solidFill>
                        <a:effectLst/>
                        <a:latin typeface="Times New Roman" panose="02020603050405020304" pitchFamily="18" charset="0"/>
                      </a:endParaRPr>
                    </a:p>
                  </a:txBody>
                  <a:tcPr marL="9525" marR="9525" marT="9525" marB="0" anchor="b"/>
                </a:tc>
              </a:tr>
              <a:tr h="117930">
                <a:tc>
                  <a:txBody>
                    <a:bodyPr/>
                    <a:lstStyle/>
                    <a:p>
                      <a:pPr algn="l" fontAlgn="b"/>
                      <a:r>
                        <a:rPr lang="es-EC" sz="900" u="none" strike="noStrike" dirty="0">
                          <a:effectLst/>
                        </a:rPr>
                        <a:t>BANCOS PRIVADOS NACIONALES</a:t>
                      </a:r>
                      <a:endParaRPr lang="es-EC" sz="9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r" fontAlgn="b"/>
                      <a:r>
                        <a:rPr lang="es-EC" sz="800" u="none" strike="noStrike" dirty="0">
                          <a:effectLst/>
                        </a:rPr>
                        <a:t>$ 444,391,339.41</a:t>
                      </a:r>
                      <a:endParaRPr lang="es-EC" sz="8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r" fontAlgn="b"/>
                      <a:r>
                        <a:rPr lang="es-EC" sz="800" u="none" strike="noStrike" dirty="0">
                          <a:effectLst/>
                        </a:rPr>
                        <a:t>$ 366,423,930.67</a:t>
                      </a:r>
                      <a:endParaRPr lang="es-EC" sz="8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r" fontAlgn="b"/>
                      <a:r>
                        <a:rPr lang="es-EC" sz="800" u="none" strike="noStrike" dirty="0">
                          <a:effectLst/>
                        </a:rPr>
                        <a:t>$ 135,418,091.43</a:t>
                      </a:r>
                      <a:endParaRPr lang="es-EC" sz="800" b="0" i="0" u="none" strike="noStrike" dirty="0">
                        <a:solidFill>
                          <a:srgbClr val="000000"/>
                        </a:solidFill>
                        <a:effectLst/>
                        <a:latin typeface="Times New Roman" panose="02020603050405020304" pitchFamily="18" charset="0"/>
                      </a:endParaRPr>
                    </a:p>
                  </a:txBody>
                  <a:tcPr marL="9525" marR="9525" marT="9525" marB="0" anchor="b"/>
                </a:tc>
              </a:tr>
              <a:tr h="194584">
                <a:tc>
                  <a:txBody>
                    <a:bodyPr/>
                    <a:lstStyle/>
                    <a:p>
                      <a:pPr algn="l" fontAlgn="b"/>
                      <a:r>
                        <a:rPr lang="es-EC" sz="900" u="none" strike="noStrike">
                          <a:effectLst/>
                        </a:rPr>
                        <a:t>INSTITUCIONES FINANCIERAS PUBLICAS</a:t>
                      </a:r>
                      <a:endParaRPr lang="es-EC" sz="900" b="0" i="0" u="none" strike="noStrike">
                        <a:solidFill>
                          <a:srgbClr val="000000"/>
                        </a:solidFill>
                        <a:effectLst/>
                        <a:latin typeface="Times New Roman" panose="02020603050405020304" pitchFamily="18" charset="0"/>
                      </a:endParaRPr>
                    </a:p>
                  </a:txBody>
                  <a:tcPr marL="9525" marR="9525" marT="9525" marB="0" anchor="b"/>
                </a:tc>
                <a:tc>
                  <a:txBody>
                    <a:bodyPr/>
                    <a:lstStyle/>
                    <a:p>
                      <a:pPr algn="r" fontAlgn="b"/>
                      <a:r>
                        <a:rPr lang="es-EC" sz="900" u="none" strike="noStrike">
                          <a:effectLst/>
                        </a:rPr>
                        <a:t>$ 591,003.89</a:t>
                      </a:r>
                      <a:endParaRPr lang="es-EC" sz="900" b="0" i="0" u="none" strike="noStrike">
                        <a:solidFill>
                          <a:srgbClr val="000000"/>
                        </a:solidFill>
                        <a:effectLst/>
                        <a:latin typeface="Times New Roman" panose="02020603050405020304" pitchFamily="18" charset="0"/>
                      </a:endParaRPr>
                    </a:p>
                  </a:txBody>
                  <a:tcPr marL="9525" marR="9525" marT="9525" marB="0" anchor="b"/>
                </a:tc>
                <a:tc>
                  <a:txBody>
                    <a:bodyPr/>
                    <a:lstStyle/>
                    <a:p>
                      <a:pPr algn="r" fontAlgn="b"/>
                      <a:r>
                        <a:rPr lang="es-EC" sz="900" u="none" strike="noStrike">
                          <a:effectLst/>
                        </a:rPr>
                        <a:t>$ 910,004.75</a:t>
                      </a:r>
                      <a:endParaRPr lang="es-EC" sz="900" b="0" i="0" u="none" strike="noStrike">
                        <a:solidFill>
                          <a:srgbClr val="000000"/>
                        </a:solidFill>
                        <a:effectLst/>
                        <a:latin typeface="Times New Roman" panose="02020603050405020304" pitchFamily="18" charset="0"/>
                      </a:endParaRPr>
                    </a:p>
                  </a:txBody>
                  <a:tcPr marL="9525" marR="9525" marT="9525" marB="0" anchor="b"/>
                </a:tc>
                <a:tc>
                  <a:txBody>
                    <a:bodyPr/>
                    <a:lstStyle/>
                    <a:p>
                      <a:pPr algn="r" fontAlgn="b"/>
                      <a:r>
                        <a:rPr lang="es-EC" sz="900" u="none" strike="noStrike">
                          <a:effectLst/>
                        </a:rPr>
                        <a:t>$ 157,390.00</a:t>
                      </a:r>
                      <a:endParaRPr lang="es-EC" sz="900" b="0" i="0" u="none" strike="noStrike">
                        <a:solidFill>
                          <a:srgbClr val="000000"/>
                        </a:solidFill>
                        <a:effectLst/>
                        <a:latin typeface="Times New Roman" panose="02020603050405020304" pitchFamily="18" charset="0"/>
                      </a:endParaRPr>
                    </a:p>
                  </a:txBody>
                  <a:tcPr marL="9525" marR="9525" marT="9525" marB="0" anchor="b"/>
                </a:tc>
              </a:tr>
              <a:tr h="117930">
                <a:tc>
                  <a:txBody>
                    <a:bodyPr/>
                    <a:lstStyle/>
                    <a:p>
                      <a:pPr algn="l" fontAlgn="b"/>
                      <a:r>
                        <a:rPr lang="es-EC" sz="900" u="none" strike="noStrike">
                          <a:effectLst/>
                        </a:rPr>
                        <a:t>MUTUALISTAS</a:t>
                      </a:r>
                      <a:endParaRPr lang="es-EC" sz="900" b="0" i="0" u="none" strike="noStrike">
                        <a:solidFill>
                          <a:srgbClr val="000000"/>
                        </a:solidFill>
                        <a:effectLst/>
                        <a:latin typeface="Times New Roman" panose="02020603050405020304" pitchFamily="18" charset="0"/>
                      </a:endParaRPr>
                    </a:p>
                  </a:txBody>
                  <a:tcPr marL="9525" marR="9525" marT="9525" marB="0" anchor="b"/>
                </a:tc>
                <a:tc>
                  <a:txBody>
                    <a:bodyPr/>
                    <a:lstStyle/>
                    <a:p>
                      <a:pPr algn="r" fontAlgn="b"/>
                      <a:r>
                        <a:rPr lang="es-EC" sz="900" u="none" strike="noStrike">
                          <a:effectLst/>
                        </a:rPr>
                        <a:t>$ 691,701.67</a:t>
                      </a:r>
                      <a:endParaRPr lang="es-EC" sz="900" b="0" i="0" u="none" strike="noStrike">
                        <a:solidFill>
                          <a:srgbClr val="000000"/>
                        </a:solidFill>
                        <a:effectLst/>
                        <a:latin typeface="Times New Roman" panose="02020603050405020304" pitchFamily="18" charset="0"/>
                      </a:endParaRPr>
                    </a:p>
                  </a:txBody>
                  <a:tcPr marL="9525" marR="9525" marT="9525" marB="0" anchor="b"/>
                </a:tc>
                <a:tc>
                  <a:txBody>
                    <a:bodyPr/>
                    <a:lstStyle/>
                    <a:p>
                      <a:pPr algn="r" fontAlgn="b"/>
                      <a:r>
                        <a:rPr lang="es-EC" sz="900" u="none" strike="noStrike">
                          <a:effectLst/>
                        </a:rPr>
                        <a:t>$ 179,000.00</a:t>
                      </a:r>
                      <a:endParaRPr lang="es-EC" sz="900" b="0" i="0" u="none" strike="noStrike">
                        <a:solidFill>
                          <a:srgbClr val="000000"/>
                        </a:solidFill>
                        <a:effectLst/>
                        <a:latin typeface="Times New Roman" panose="02020603050405020304" pitchFamily="18" charset="0"/>
                      </a:endParaRPr>
                    </a:p>
                  </a:txBody>
                  <a:tcPr marL="9525" marR="9525" marT="9525" marB="0" anchor="b"/>
                </a:tc>
                <a:tc>
                  <a:txBody>
                    <a:bodyPr/>
                    <a:lstStyle/>
                    <a:p>
                      <a:pPr algn="r" fontAlgn="b"/>
                      <a:r>
                        <a:rPr lang="es-EC" sz="900" u="none" strike="noStrike">
                          <a:effectLst/>
                        </a:rPr>
                        <a:t>$ 1,614,959.32</a:t>
                      </a:r>
                      <a:endParaRPr lang="es-EC" sz="900" b="0" i="0" u="none" strike="noStrike">
                        <a:solidFill>
                          <a:srgbClr val="000000"/>
                        </a:solidFill>
                        <a:effectLst/>
                        <a:latin typeface="Times New Roman" panose="02020603050405020304" pitchFamily="18" charset="0"/>
                      </a:endParaRPr>
                    </a:p>
                  </a:txBody>
                  <a:tcPr marL="9525" marR="9525" marT="9525" marB="0" anchor="b"/>
                </a:tc>
              </a:tr>
              <a:tr h="117930">
                <a:tc>
                  <a:txBody>
                    <a:bodyPr/>
                    <a:lstStyle/>
                    <a:p>
                      <a:pPr algn="l" fontAlgn="b"/>
                      <a:r>
                        <a:rPr lang="es-EC" sz="900" u="none" strike="noStrike">
                          <a:effectLst/>
                        </a:rPr>
                        <a:t>SOCIEDADES FINANCIERAS</a:t>
                      </a:r>
                      <a:endParaRPr lang="es-EC" sz="900" b="0" i="0" u="none" strike="noStrike">
                        <a:solidFill>
                          <a:srgbClr val="000000"/>
                        </a:solidFill>
                        <a:effectLst/>
                        <a:latin typeface="Times New Roman" panose="02020603050405020304" pitchFamily="18" charset="0"/>
                      </a:endParaRPr>
                    </a:p>
                  </a:txBody>
                  <a:tcPr marL="9525" marR="9525" marT="9525" marB="0" anchor="b"/>
                </a:tc>
                <a:tc>
                  <a:txBody>
                    <a:bodyPr/>
                    <a:lstStyle/>
                    <a:p>
                      <a:pPr algn="r" fontAlgn="b"/>
                      <a:r>
                        <a:rPr lang="es-EC" sz="900" u="none" strike="noStrike">
                          <a:effectLst/>
                        </a:rPr>
                        <a:t>$ 1,635,190.82</a:t>
                      </a:r>
                      <a:endParaRPr lang="es-EC" sz="900" b="0" i="0" u="none" strike="noStrike">
                        <a:solidFill>
                          <a:srgbClr val="000000"/>
                        </a:solidFill>
                        <a:effectLst/>
                        <a:latin typeface="Times New Roman" panose="02020603050405020304" pitchFamily="18" charset="0"/>
                      </a:endParaRPr>
                    </a:p>
                  </a:txBody>
                  <a:tcPr marL="9525" marR="9525" marT="9525" marB="0" anchor="b"/>
                </a:tc>
                <a:tc>
                  <a:txBody>
                    <a:bodyPr/>
                    <a:lstStyle/>
                    <a:p>
                      <a:pPr algn="r" fontAlgn="b"/>
                      <a:r>
                        <a:rPr lang="es-EC" sz="900" u="none" strike="noStrike" dirty="0">
                          <a:effectLst/>
                        </a:rPr>
                        <a:t>$ 966,274.22</a:t>
                      </a:r>
                      <a:endParaRPr lang="es-EC" sz="9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r" fontAlgn="b"/>
                      <a:r>
                        <a:rPr lang="es-EC" sz="900" u="none" strike="noStrike" dirty="0">
                          <a:effectLst/>
                        </a:rPr>
                        <a:t>$ 75,629.29</a:t>
                      </a:r>
                      <a:endParaRPr lang="es-EC" sz="900" b="0" i="0" u="none" strike="noStrike" dirty="0">
                        <a:solidFill>
                          <a:srgbClr val="000000"/>
                        </a:solidFill>
                        <a:effectLst/>
                        <a:latin typeface="Times New Roman" panose="02020603050405020304" pitchFamily="18" charset="0"/>
                      </a:endParaRPr>
                    </a:p>
                  </a:txBody>
                  <a:tcPr marL="9525" marR="9525" marT="9525" marB="0" anchor="b"/>
                </a:tc>
              </a:tr>
            </a:tbl>
          </a:graphicData>
        </a:graphic>
      </p:graphicFrame>
      <p:sp>
        <p:nvSpPr>
          <p:cNvPr id="8" name="TextBox 7"/>
          <p:cNvSpPr txBox="1"/>
          <p:nvPr/>
        </p:nvSpPr>
        <p:spPr>
          <a:xfrm>
            <a:off x="4427984" y="1402746"/>
            <a:ext cx="3960440" cy="369332"/>
          </a:xfrm>
          <a:prstGeom prst="rect">
            <a:avLst/>
          </a:prstGeom>
          <a:noFill/>
        </p:spPr>
        <p:txBody>
          <a:bodyPr wrap="square" rtlCol="0">
            <a:spAutoFit/>
          </a:bodyPr>
          <a:lstStyle/>
          <a:p>
            <a:r>
              <a:rPr lang="es-EC" b="1" dirty="0" smtClean="0"/>
              <a:t>Créditos concedidos por las </a:t>
            </a:r>
            <a:r>
              <a:rPr lang="es-EC" b="1" dirty="0" err="1" smtClean="0"/>
              <a:t>IFI’s</a:t>
            </a:r>
            <a:endParaRPr lang="es-EC" b="1" dirty="0"/>
          </a:p>
        </p:txBody>
      </p:sp>
      <p:graphicFrame>
        <p:nvGraphicFramePr>
          <p:cNvPr id="9" name="Chart 8"/>
          <p:cNvGraphicFramePr>
            <a:graphicFrameLocks/>
          </p:cNvGraphicFramePr>
          <p:nvPr>
            <p:extLst>
              <p:ext uri="{D42A27DB-BD31-4B8C-83A1-F6EECF244321}">
                <p14:modId xmlns:p14="http://schemas.microsoft.com/office/powerpoint/2010/main" val="770823404"/>
              </p:ext>
            </p:extLst>
          </p:nvPr>
        </p:nvGraphicFramePr>
        <p:xfrm>
          <a:off x="4644008" y="3356992"/>
          <a:ext cx="4223182" cy="2736304"/>
        </p:xfrm>
        <a:graphic>
          <a:graphicData uri="http://schemas.openxmlformats.org/drawingml/2006/chart">
            <c:chart xmlns:c="http://schemas.openxmlformats.org/drawingml/2006/chart" xmlns:r="http://schemas.openxmlformats.org/officeDocument/2006/relationships" r:id="rId8"/>
          </a:graphicData>
        </a:graphic>
      </p:graphicFrame>
      <p:sp>
        <p:nvSpPr>
          <p:cNvPr id="10" name="Rectángulo 9"/>
          <p:cNvSpPr/>
          <p:nvPr/>
        </p:nvSpPr>
        <p:spPr>
          <a:xfrm>
            <a:off x="2267744" y="79522"/>
            <a:ext cx="6211410" cy="584775"/>
          </a:xfrm>
          <a:prstGeom prst="rect">
            <a:avLst/>
          </a:prstGeom>
          <a:noFill/>
        </p:spPr>
        <p:txBody>
          <a:bodyPr wrap="square" lIns="91440" tIns="45720" rIns="91440" bIns="45720">
            <a:spAutoFit/>
          </a:bodyPr>
          <a:lstStyle/>
          <a:p>
            <a:pPr algn="ctr"/>
            <a:r>
              <a:rPr lang="es-ES" sz="1600" b="1" dirty="0">
                <a:ln w="6600">
                  <a:solidFill>
                    <a:schemeClr val="accent2"/>
                  </a:solidFill>
                  <a:prstDash val="solid"/>
                </a:ln>
                <a:solidFill>
                  <a:srgbClr val="FFFFFF"/>
                </a:solidFill>
                <a:effectLst>
                  <a:outerShdw dist="38100" dir="2700000" algn="tl" rotWithShape="0">
                    <a:schemeClr val="accent2"/>
                  </a:outerShdw>
                </a:effectLst>
                <a:latin typeface="+mj-lt"/>
                <a:ea typeface="Times New Roman" panose="02020603050405020304" pitchFamily="18" charset="0"/>
              </a:rPr>
              <a:t>EFECTO DE LAS SALVAGUARDIAS EN LA LIQUIDEZ DE LAS PYMES </a:t>
            </a:r>
            <a:r>
              <a:rPr lang="es-ES" sz="1600" b="1" dirty="0" smtClean="0">
                <a:ln w="6600">
                  <a:solidFill>
                    <a:schemeClr val="accent2"/>
                  </a:solidFill>
                  <a:prstDash val="solid"/>
                </a:ln>
                <a:solidFill>
                  <a:srgbClr val="FFFFFF"/>
                </a:solidFill>
                <a:effectLst>
                  <a:outerShdw dist="38100" dir="2700000" algn="tl" rotWithShape="0">
                    <a:schemeClr val="accent2"/>
                  </a:outerShdw>
                </a:effectLst>
                <a:latin typeface="+mj-lt"/>
                <a:ea typeface="Times New Roman" panose="02020603050405020304" pitchFamily="18" charset="0"/>
              </a:rPr>
              <a:t>COMERCIALES</a:t>
            </a:r>
            <a:endParaRPr lang="es-EC" sz="1600" b="1" dirty="0">
              <a:ln w="6600">
                <a:solidFill>
                  <a:schemeClr val="accent2"/>
                </a:solidFill>
                <a:prstDash val="solid"/>
              </a:ln>
              <a:solidFill>
                <a:srgbClr val="FFFFFF"/>
              </a:solidFill>
              <a:effectLst>
                <a:outerShdw dist="38100" dir="2700000" algn="tl" rotWithShape="0">
                  <a:schemeClr val="accent2"/>
                </a:outerShdw>
              </a:effectLst>
              <a:latin typeface="+mj-lt"/>
            </a:endParaRPr>
          </a:p>
        </p:txBody>
      </p:sp>
      <p:graphicFrame>
        <p:nvGraphicFramePr>
          <p:cNvPr id="11" name="Marcador de contenido 3"/>
          <p:cNvGraphicFramePr>
            <a:graphicFrameLocks/>
          </p:cNvGraphicFramePr>
          <p:nvPr>
            <p:extLst>
              <p:ext uri="{D42A27DB-BD31-4B8C-83A1-F6EECF244321}">
                <p14:modId xmlns:p14="http://schemas.microsoft.com/office/powerpoint/2010/main" val="2117185461"/>
              </p:ext>
            </p:extLst>
          </p:nvPr>
        </p:nvGraphicFramePr>
        <p:xfrm>
          <a:off x="539552" y="1781651"/>
          <a:ext cx="2880320" cy="207939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3" name="TextBox 5"/>
          <p:cNvSpPr txBox="1"/>
          <p:nvPr/>
        </p:nvSpPr>
        <p:spPr>
          <a:xfrm>
            <a:off x="467544" y="1316898"/>
            <a:ext cx="2736304" cy="369332"/>
          </a:xfrm>
          <a:prstGeom prst="rect">
            <a:avLst/>
          </a:prstGeom>
          <a:noFill/>
        </p:spPr>
        <p:txBody>
          <a:bodyPr wrap="square" rtlCol="0">
            <a:spAutoFit/>
          </a:bodyPr>
          <a:lstStyle/>
          <a:p>
            <a:r>
              <a:rPr lang="es-EC" b="1" dirty="0" smtClean="0"/>
              <a:t>Teorías de la liquidez</a:t>
            </a:r>
            <a:endParaRPr lang="es-EC" b="1" dirty="0"/>
          </a:p>
        </p:txBody>
      </p:sp>
    </p:spTree>
    <p:extLst>
      <p:ext uri="{BB962C8B-B14F-4D97-AF65-F5344CB8AC3E}">
        <p14:creationId xmlns:p14="http://schemas.microsoft.com/office/powerpoint/2010/main" val="425229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6612"/>
            <a:ext cx="8229600" cy="330243"/>
          </a:xfrm>
        </p:spPr>
        <p:txBody>
          <a:bodyPr>
            <a:noAutofit/>
          </a:bodyPr>
          <a:lstStyle/>
          <a:p>
            <a:r>
              <a:rPr lang="es-EC" sz="2400" b="1" dirty="0" smtClean="0"/>
              <a:t>Causas y problemas generados por la falta de liquidez</a:t>
            </a:r>
            <a:endParaRPr lang="es-EC" sz="2400" b="1" dirty="0"/>
          </a:p>
        </p:txBody>
      </p:sp>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p:cNvGraphicFramePr>
            <a:graphicFrameLocks noGrp="1"/>
          </p:cNvGraphicFramePr>
          <p:nvPr>
            <p:ph idx="1"/>
            <p:extLst>
              <p:ext uri="{D42A27DB-BD31-4B8C-83A1-F6EECF244321}">
                <p14:modId xmlns:p14="http://schemas.microsoft.com/office/powerpoint/2010/main" val="816586852"/>
              </p:ext>
            </p:extLst>
          </p:nvPr>
        </p:nvGraphicFramePr>
        <p:xfrm>
          <a:off x="179512" y="1877780"/>
          <a:ext cx="3610744" cy="3009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40"/>
          <p:cNvGraphicFramePr/>
          <p:nvPr>
            <p:extLst>
              <p:ext uri="{D42A27DB-BD31-4B8C-83A1-F6EECF244321}">
                <p14:modId xmlns:p14="http://schemas.microsoft.com/office/powerpoint/2010/main" val="3481885607"/>
              </p:ext>
            </p:extLst>
          </p:nvPr>
        </p:nvGraphicFramePr>
        <p:xfrm>
          <a:off x="4139952" y="1988840"/>
          <a:ext cx="4752528" cy="27363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277217" y="1508448"/>
            <a:ext cx="2386608" cy="369332"/>
          </a:xfrm>
          <a:prstGeom prst="rect">
            <a:avLst/>
          </a:prstGeom>
          <a:noFill/>
        </p:spPr>
        <p:txBody>
          <a:bodyPr wrap="square" rtlCol="0">
            <a:spAutoFit/>
          </a:bodyPr>
          <a:lstStyle/>
          <a:p>
            <a:r>
              <a:rPr lang="es-EC" b="1" dirty="0" smtClean="0"/>
              <a:t>Causas</a:t>
            </a:r>
            <a:endParaRPr lang="es-EC" b="1" dirty="0"/>
          </a:p>
        </p:txBody>
      </p:sp>
      <p:sp>
        <p:nvSpPr>
          <p:cNvPr id="8" name="TextBox 7"/>
          <p:cNvSpPr txBox="1"/>
          <p:nvPr/>
        </p:nvSpPr>
        <p:spPr>
          <a:xfrm>
            <a:off x="4283968" y="1508448"/>
            <a:ext cx="3816424" cy="369332"/>
          </a:xfrm>
          <a:prstGeom prst="rect">
            <a:avLst/>
          </a:prstGeom>
          <a:noFill/>
        </p:spPr>
        <p:txBody>
          <a:bodyPr wrap="square" rtlCol="0">
            <a:spAutoFit/>
          </a:bodyPr>
          <a:lstStyle/>
          <a:p>
            <a:r>
              <a:rPr lang="es-EC" b="1" dirty="0" smtClean="0"/>
              <a:t>Problemas generados</a:t>
            </a:r>
            <a:endParaRPr lang="es-EC" b="1" dirty="0"/>
          </a:p>
        </p:txBody>
      </p:sp>
      <p:sp>
        <p:nvSpPr>
          <p:cNvPr id="9" name="Rectángulo 8"/>
          <p:cNvSpPr/>
          <p:nvPr/>
        </p:nvSpPr>
        <p:spPr>
          <a:xfrm>
            <a:off x="2267744" y="79522"/>
            <a:ext cx="6211410" cy="584775"/>
          </a:xfrm>
          <a:prstGeom prst="rect">
            <a:avLst/>
          </a:prstGeom>
          <a:noFill/>
        </p:spPr>
        <p:txBody>
          <a:bodyPr wrap="square" lIns="91440" tIns="45720" rIns="91440" bIns="45720">
            <a:spAutoFit/>
          </a:bodyPr>
          <a:lstStyle/>
          <a:p>
            <a:pPr algn="ctr"/>
            <a:r>
              <a:rPr lang="es-ES" sz="1600" b="1" dirty="0">
                <a:ln w="6600">
                  <a:solidFill>
                    <a:schemeClr val="accent2"/>
                  </a:solidFill>
                  <a:prstDash val="solid"/>
                </a:ln>
                <a:solidFill>
                  <a:srgbClr val="FFFFFF"/>
                </a:solidFill>
                <a:effectLst>
                  <a:outerShdw dist="38100" dir="2700000" algn="tl" rotWithShape="0">
                    <a:schemeClr val="accent2"/>
                  </a:outerShdw>
                </a:effectLst>
                <a:latin typeface="+mj-lt"/>
                <a:ea typeface="Times New Roman" panose="02020603050405020304" pitchFamily="18" charset="0"/>
              </a:rPr>
              <a:t>EFECTO DE LAS SALVAGUARDIAS EN LA LIQUIDEZ DE LAS PYMES </a:t>
            </a:r>
            <a:r>
              <a:rPr lang="es-ES" sz="1600" b="1" dirty="0" smtClean="0">
                <a:ln w="6600">
                  <a:solidFill>
                    <a:schemeClr val="accent2"/>
                  </a:solidFill>
                  <a:prstDash val="solid"/>
                </a:ln>
                <a:solidFill>
                  <a:srgbClr val="FFFFFF"/>
                </a:solidFill>
                <a:effectLst>
                  <a:outerShdw dist="38100" dir="2700000" algn="tl" rotWithShape="0">
                    <a:schemeClr val="accent2"/>
                  </a:outerShdw>
                </a:effectLst>
                <a:latin typeface="+mj-lt"/>
                <a:ea typeface="Times New Roman" panose="02020603050405020304" pitchFamily="18" charset="0"/>
              </a:rPr>
              <a:t>COMERCIALES</a:t>
            </a:r>
            <a:endParaRPr lang="es-EC" sz="1600" b="1" dirty="0">
              <a:ln w="6600">
                <a:solidFill>
                  <a:schemeClr val="accent2"/>
                </a:solidFill>
                <a:prstDash val="solid"/>
              </a:ln>
              <a:solidFill>
                <a:srgbClr val="FFFFFF"/>
              </a:solidFill>
              <a:effectLst>
                <a:outerShdw dist="38100" dir="2700000" algn="tl" rotWithShape="0">
                  <a:schemeClr val="accent2"/>
                </a:outerShdw>
              </a:effectLst>
              <a:latin typeface="+mj-lt"/>
            </a:endParaRPr>
          </a:p>
        </p:txBody>
      </p:sp>
    </p:spTree>
    <p:extLst>
      <p:ext uri="{BB962C8B-B14F-4D97-AF65-F5344CB8AC3E}">
        <p14:creationId xmlns:p14="http://schemas.microsoft.com/office/powerpoint/2010/main" val="4035523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454" y="743819"/>
            <a:ext cx="7886700" cy="509872"/>
          </a:xfrm>
        </p:spPr>
        <p:txBody>
          <a:bodyPr>
            <a:normAutofit fontScale="90000"/>
          </a:bodyPr>
          <a:lstStyle/>
          <a:p>
            <a:r>
              <a:rPr lang="es-EC" sz="2400" b="1" dirty="0" smtClean="0"/>
              <a:t>Efectos de la aplicación de las salvaguardias en las Pymes Comerciales</a:t>
            </a:r>
            <a:endParaRPr lang="es-EC" sz="2400" b="1" dirty="0"/>
          </a:p>
        </p:txBody>
      </p:sp>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Chart 7"/>
          <p:cNvGraphicFramePr/>
          <p:nvPr>
            <p:extLst>
              <p:ext uri="{D42A27DB-BD31-4B8C-83A1-F6EECF244321}">
                <p14:modId xmlns:p14="http://schemas.microsoft.com/office/powerpoint/2010/main" val="2094370859"/>
              </p:ext>
            </p:extLst>
          </p:nvPr>
        </p:nvGraphicFramePr>
        <p:xfrm>
          <a:off x="179512" y="1451485"/>
          <a:ext cx="4230563" cy="24629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9"/>
          <p:cNvGraphicFramePr/>
          <p:nvPr>
            <p:extLst>
              <p:ext uri="{D42A27DB-BD31-4B8C-83A1-F6EECF244321}">
                <p14:modId xmlns:p14="http://schemas.microsoft.com/office/powerpoint/2010/main" val="1754068026"/>
              </p:ext>
            </p:extLst>
          </p:nvPr>
        </p:nvGraphicFramePr>
        <p:xfrm>
          <a:off x="0" y="4077072"/>
          <a:ext cx="4384103" cy="2411315"/>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ángulo 6"/>
          <p:cNvSpPr/>
          <p:nvPr/>
        </p:nvSpPr>
        <p:spPr>
          <a:xfrm>
            <a:off x="2267744" y="79522"/>
            <a:ext cx="6211410" cy="584775"/>
          </a:xfrm>
          <a:prstGeom prst="rect">
            <a:avLst/>
          </a:prstGeom>
          <a:noFill/>
        </p:spPr>
        <p:txBody>
          <a:bodyPr wrap="square" lIns="91440" tIns="45720" rIns="91440" bIns="45720">
            <a:spAutoFit/>
          </a:bodyPr>
          <a:lstStyle/>
          <a:p>
            <a:pPr algn="ctr"/>
            <a:r>
              <a:rPr lang="es-ES" sz="1600" b="1" dirty="0">
                <a:ln w="6600">
                  <a:solidFill>
                    <a:schemeClr val="accent2"/>
                  </a:solidFill>
                  <a:prstDash val="solid"/>
                </a:ln>
                <a:solidFill>
                  <a:srgbClr val="FFFFFF"/>
                </a:solidFill>
                <a:effectLst>
                  <a:outerShdw dist="38100" dir="2700000" algn="tl" rotWithShape="0">
                    <a:schemeClr val="accent2"/>
                  </a:outerShdw>
                </a:effectLst>
                <a:latin typeface="+mj-lt"/>
                <a:ea typeface="Times New Roman" panose="02020603050405020304" pitchFamily="18" charset="0"/>
              </a:rPr>
              <a:t>EFECTO DE LAS SALVAGUARDIAS EN LA LIQUIDEZ DE LAS PYMES </a:t>
            </a:r>
            <a:r>
              <a:rPr lang="es-ES" sz="1600" b="1" dirty="0" smtClean="0">
                <a:ln w="6600">
                  <a:solidFill>
                    <a:schemeClr val="accent2"/>
                  </a:solidFill>
                  <a:prstDash val="solid"/>
                </a:ln>
                <a:solidFill>
                  <a:srgbClr val="FFFFFF"/>
                </a:solidFill>
                <a:effectLst>
                  <a:outerShdw dist="38100" dir="2700000" algn="tl" rotWithShape="0">
                    <a:schemeClr val="accent2"/>
                  </a:outerShdw>
                </a:effectLst>
                <a:latin typeface="+mj-lt"/>
                <a:ea typeface="Times New Roman" panose="02020603050405020304" pitchFamily="18" charset="0"/>
              </a:rPr>
              <a:t>COMERCIALES</a:t>
            </a:r>
            <a:endParaRPr lang="es-EC" sz="1600" b="1" dirty="0">
              <a:ln w="6600">
                <a:solidFill>
                  <a:schemeClr val="accent2"/>
                </a:solidFill>
                <a:prstDash val="solid"/>
              </a:ln>
              <a:solidFill>
                <a:srgbClr val="FFFFFF"/>
              </a:solidFill>
              <a:effectLst>
                <a:outerShdw dist="38100" dir="2700000" algn="tl" rotWithShape="0">
                  <a:schemeClr val="accent2"/>
                </a:outerShdw>
              </a:effectLst>
              <a:latin typeface="+mj-lt"/>
            </a:endParaRPr>
          </a:p>
        </p:txBody>
      </p:sp>
      <p:graphicFrame>
        <p:nvGraphicFramePr>
          <p:cNvPr id="10" name="Chart 5"/>
          <p:cNvGraphicFramePr/>
          <p:nvPr>
            <p:extLst>
              <p:ext uri="{D42A27DB-BD31-4B8C-83A1-F6EECF244321}">
                <p14:modId xmlns:p14="http://schemas.microsoft.com/office/powerpoint/2010/main" val="118853571"/>
              </p:ext>
            </p:extLst>
          </p:nvPr>
        </p:nvGraphicFramePr>
        <p:xfrm>
          <a:off x="4499992" y="1484784"/>
          <a:ext cx="4032448" cy="259605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6"/>
          <p:cNvGraphicFramePr/>
          <p:nvPr>
            <p:extLst>
              <p:ext uri="{D42A27DB-BD31-4B8C-83A1-F6EECF244321}">
                <p14:modId xmlns:p14="http://schemas.microsoft.com/office/powerpoint/2010/main" val="536886593"/>
              </p:ext>
            </p:extLst>
          </p:nvPr>
        </p:nvGraphicFramePr>
        <p:xfrm>
          <a:off x="4447814" y="4221088"/>
          <a:ext cx="4038600" cy="237757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289097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1926" y="1059330"/>
            <a:ext cx="8229600" cy="868958"/>
          </a:xfrm>
        </p:spPr>
        <p:txBody>
          <a:bodyPr/>
          <a:lstStyle/>
          <a:p>
            <a:r>
              <a:rPr lang="es-EC" sz="4000" b="1" dirty="0" smtClean="0"/>
              <a:t>Pequeñas y medianas empresas</a:t>
            </a:r>
            <a:endParaRPr lang="es-EC" sz="4000" b="1"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656814475"/>
              </p:ext>
            </p:extLst>
          </p:nvPr>
        </p:nvGraphicFramePr>
        <p:xfrm>
          <a:off x="457200" y="2564904"/>
          <a:ext cx="4114800" cy="25697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Marcador de contenido 3"/>
          <p:cNvGraphicFramePr>
            <a:graphicFrameLocks/>
          </p:cNvGraphicFramePr>
          <p:nvPr>
            <p:extLst>
              <p:ext uri="{D42A27DB-BD31-4B8C-83A1-F6EECF244321}">
                <p14:modId xmlns:p14="http://schemas.microsoft.com/office/powerpoint/2010/main" val="1369879086"/>
              </p:ext>
            </p:extLst>
          </p:nvPr>
        </p:nvGraphicFramePr>
        <p:xfrm>
          <a:off x="4860032" y="2564904"/>
          <a:ext cx="4058109" cy="2178298"/>
        </p:xfrm>
        <a:graphic>
          <a:graphicData uri="http://schemas.openxmlformats.org/drawingml/2006/table">
            <a:tbl>
              <a:tblPr firstRow="1" firstCol="1" bandRow="1">
                <a:tableStyleId>{93296810-A885-4BE3-A3E7-6D5BEEA58F35}</a:tableStyleId>
              </a:tblPr>
              <a:tblGrid>
                <a:gridCol w="948521"/>
                <a:gridCol w="629632"/>
                <a:gridCol w="765616"/>
                <a:gridCol w="872353"/>
                <a:gridCol w="841987"/>
              </a:tblGrid>
              <a:tr h="701486">
                <a:tc>
                  <a:txBody>
                    <a:bodyPr/>
                    <a:lstStyle/>
                    <a:p>
                      <a:pPr algn="ctr">
                        <a:spcAft>
                          <a:spcPts val="0"/>
                        </a:spcAft>
                      </a:pPr>
                      <a:r>
                        <a:rPr lang="es-ES" sz="1000" dirty="0" smtClean="0">
                          <a:effectLst/>
                        </a:rPr>
                        <a:t>Variables</a:t>
                      </a:r>
                      <a:r>
                        <a:rPr lang="es-ES" sz="1000" dirty="0">
                          <a:effectLst/>
                        </a:rPr>
                        <a:t> </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S" sz="1000" dirty="0">
                          <a:effectLst/>
                        </a:rPr>
                        <a:t>Estrato I</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S" sz="1000" dirty="0">
                          <a:effectLst/>
                        </a:rPr>
                        <a:t>Estrato II</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S" sz="1000">
                          <a:effectLst/>
                        </a:rPr>
                        <a:t>Estrato III</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S" sz="1000">
                          <a:effectLst/>
                        </a:rPr>
                        <a:t>Estrato IV</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590724">
                <a:tc>
                  <a:txBody>
                    <a:bodyPr/>
                    <a:lstStyle/>
                    <a:p>
                      <a:pPr>
                        <a:spcAft>
                          <a:spcPts val="0"/>
                        </a:spcAft>
                      </a:pPr>
                      <a:r>
                        <a:rPr lang="es-ES" sz="1000" dirty="0">
                          <a:effectLst/>
                        </a:rPr>
                        <a:t>Personal ocupado</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S" sz="1000">
                          <a:effectLst/>
                        </a:rPr>
                        <a:t>1 – 9</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S" sz="1000">
                          <a:effectLst/>
                        </a:rPr>
                        <a:t>10 – 49</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S" sz="1000" dirty="0">
                          <a:effectLst/>
                        </a:rPr>
                        <a:t>50 – 99</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S" sz="1000" dirty="0">
                          <a:effectLst/>
                        </a:rPr>
                        <a:t>100 – 199</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r h="886088">
                <a:tc>
                  <a:txBody>
                    <a:bodyPr/>
                    <a:lstStyle/>
                    <a:p>
                      <a:pPr>
                        <a:spcAft>
                          <a:spcPts val="0"/>
                        </a:spcAft>
                      </a:pPr>
                      <a:r>
                        <a:rPr lang="es-ES" sz="800" dirty="0">
                          <a:effectLst/>
                        </a:rPr>
                        <a:t>Valor Bruto de las ventas anuales (US$)</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S" sz="800" dirty="0">
                          <a:effectLst/>
                        </a:rPr>
                        <a:t>≤ 100,000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S" sz="800" dirty="0">
                          <a:effectLst/>
                        </a:rPr>
                        <a:t>100,001 – 1’000,000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S" sz="800" dirty="0">
                          <a:effectLst/>
                        </a:rPr>
                        <a:t>1’000,001 – 2’000,000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S" sz="800" dirty="0">
                          <a:effectLst/>
                        </a:rPr>
                        <a:t>2’000,001 – 5’000,000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
        <p:nvSpPr>
          <p:cNvPr id="7" name="Título 1"/>
          <p:cNvSpPr txBox="1">
            <a:spLocks/>
          </p:cNvSpPr>
          <p:nvPr/>
        </p:nvSpPr>
        <p:spPr bwMode="auto">
          <a:xfrm>
            <a:off x="4988431" y="1966318"/>
            <a:ext cx="3693095" cy="42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EC" sz="1600" b="1" dirty="0" smtClean="0"/>
              <a:t>Ámbito de la Pyme según CAN</a:t>
            </a:r>
            <a:endParaRPr lang="es-EC" sz="1600" b="1" dirty="0"/>
          </a:p>
        </p:txBody>
      </p:sp>
      <p:sp>
        <p:nvSpPr>
          <p:cNvPr id="8" name="Rectángulo 7"/>
          <p:cNvSpPr/>
          <p:nvPr/>
        </p:nvSpPr>
        <p:spPr>
          <a:xfrm>
            <a:off x="2565451" y="116632"/>
            <a:ext cx="5030885" cy="646331"/>
          </a:xfrm>
          <a:prstGeom prst="rect">
            <a:avLst/>
          </a:prstGeom>
          <a:noFill/>
        </p:spPr>
        <p:txBody>
          <a:bodyPr wrap="square" lIns="91440" tIns="45720" rIns="91440" bIns="45720">
            <a:spAutoFit/>
          </a:bodyPr>
          <a:lstStyle/>
          <a:p>
            <a:pPr algn="ctr"/>
            <a:r>
              <a:rPr lang="es-ES" sz="3600" b="1" cap="none" spc="0" dirty="0" smtClean="0">
                <a:ln w="22225">
                  <a:solidFill>
                    <a:schemeClr val="accent2"/>
                  </a:solidFill>
                  <a:prstDash val="solid"/>
                </a:ln>
                <a:solidFill>
                  <a:schemeClr val="accent2">
                    <a:lumMod val="40000"/>
                    <a:lumOff val="60000"/>
                  </a:schemeClr>
                </a:solidFill>
                <a:effectLst/>
              </a:rPr>
              <a:t>Revisión de Literatura</a:t>
            </a:r>
            <a:endParaRPr lang="es-ES" sz="3600" b="1" cap="none" spc="0" dirty="0">
              <a:ln w="22225">
                <a:solidFill>
                  <a:schemeClr val="accent2"/>
                </a:solidFill>
                <a:prstDash val="solid"/>
              </a:ln>
              <a:solidFill>
                <a:schemeClr val="accent2">
                  <a:lumMod val="40000"/>
                  <a:lumOff val="60000"/>
                </a:schemeClr>
              </a:solidFill>
              <a:effectLst/>
            </a:endParaRPr>
          </a:p>
        </p:txBody>
      </p:sp>
      <p:sp>
        <p:nvSpPr>
          <p:cNvPr id="3" name="CuadroTexto 2"/>
          <p:cNvSpPr txBox="1"/>
          <p:nvPr/>
        </p:nvSpPr>
        <p:spPr>
          <a:xfrm>
            <a:off x="4860032" y="4869160"/>
            <a:ext cx="4032448" cy="584775"/>
          </a:xfrm>
          <a:prstGeom prst="rect">
            <a:avLst/>
          </a:prstGeom>
          <a:noFill/>
        </p:spPr>
        <p:txBody>
          <a:bodyPr wrap="square" rtlCol="0">
            <a:spAutoFit/>
          </a:bodyPr>
          <a:lstStyle/>
          <a:p>
            <a:r>
              <a:rPr lang="es-EC" sz="1600" dirty="0" smtClean="0"/>
              <a:t>Umbrales según art. 3 Decisión 702 de la CAN</a:t>
            </a:r>
            <a:endParaRPr lang="es-EC" sz="1600" dirty="0"/>
          </a:p>
        </p:txBody>
      </p:sp>
    </p:spTree>
    <p:extLst>
      <p:ext uri="{BB962C8B-B14F-4D97-AF65-F5344CB8AC3E}">
        <p14:creationId xmlns:p14="http://schemas.microsoft.com/office/powerpoint/2010/main" val="2238575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p:cNvSpPr>
            <a:spLocks noGrp="1"/>
          </p:cNvSpPr>
          <p:nvPr>
            <p:ph type="body" sz="quarter" idx="3"/>
          </p:nvPr>
        </p:nvSpPr>
        <p:spPr>
          <a:xfrm>
            <a:off x="107504" y="777452"/>
            <a:ext cx="4032126" cy="487945"/>
          </a:xfrm>
        </p:spPr>
        <p:txBody>
          <a:bodyPr>
            <a:normAutofit fontScale="70000" lnSpcReduction="20000"/>
          </a:bodyPr>
          <a:lstStyle/>
          <a:p>
            <a:r>
              <a:rPr lang="es-EC" dirty="0"/>
              <a:t>Otros efectos de las salvaguardias</a:t>
            </a:r>
          </a:p>
        </p:txBody>
      </p:sp>
      <p:pic>
        <p:nvPicPr>
          <p:cNvPr id="5"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Diagrama 67"/>
          <p:cNvGraphicFramePr>
            <a:graphicFrameLocks noGrp="1"/>
          </p:cNvGraphicFramePr>
          <p:nvPr>
            <p:ph idx="1"/>
            <p:extLst>
              <p:ext uri="{D42A27DB-BD31-4B8C-83A1-F6EECF244321}">
                <p14:modId xmlns:p14="http://schemas.microsoft.com/office/powerpoint/2010/main" val="3215078886"/>
              </p:ext>
            </p:extLst>
          </p:nvPr>
        </p:nvGraphicFramePr>
        <p:xfrm>
          <a:off x="179513" y="1514151"/>
          <a:ext cx="4032126" cy="4507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ángulo 9"/>
          <p:cNvSpPr/>
          <p:nvPr/>
        </p:nvSpPr>
        <p:spPr>
          <a:xfrm>
            <a:off x="2267744" y="79522"/>
            <a:ext cx="6211410" cy="584775"/>
          </a:xfrm>
          <a:prstGeom prst="rect">
            <a:avLst/>
          </a:prstGeom>
          <a:noFill/>
        </p:spPr>
        <p:txBody>
          <a:bodyPr wrap="square" lIns="91440" tIns="45720" rIns="91440" bIns="45720">
            <a:spAutoFit/>
          </a:bodyPr>
          <a:lstStyle/>
          <a:p>
            <a:pPr algn="ctr"/>
            <a:r>
              <a:rPr lang="es-ES" sz="1600" b="1" dirty="0">
                <a:ln w="6600">
                  <a:solidFill>
                    <a:schemeClr val="accent2"/>
                  </a:solidFill>
                  <a:prstDash val="solid"/>
                </a:ln>
                <a:solidFill>
                  <a:srgbClr val="FFFFFF"/>
                </a:solidFill>
                <a:effectLst>
                  <a:outerShdw dist="38100" dir="2700000" algn="tl" rotWithShape="0">
                    <a:schemeClr val="accent2"/>
                  </a:outerShdw>
                </a:effectLst>
                <a:latin typeface="+mj-lt"/>
                <a:ea typeface="Times New Roman" panose="02020603050405020304" pitchFamily="18" charset="0"/>
              </a:rPr>
              <a:t>EFECTO DE LAS SALVAGUARDIAS EN LA LIQUIDEZ DE LAS PYMES </a:t>
            </a:r>
            <a:r>
              <a:rPr lang="es-ES" sz="1600" b="1" dirty="0" smtClean="0">
                <a:ln w="6600">
                  <a:solidFill>
                    <a:schemeClr val="accent2"/>
                  </a:solidFill>
                  <a:prstDash val="solid"/>
                </a:ln>
                <a:solidFill>
                  <a:srgbClr val="FFFFFF"/>
                </a:solidFill>
                <a:effectLst>
                  <a:outerShdw dist="38100" dir="2700000" algn="tl" rotWithShape="0">
                    <a:schemeClr val="accent2"/>
                  </a:outerShdw>
                </a:effectLst>
                <a:latin typeface="+mj-lt"/>
                <a:ea typeface="Times New Roman" panose="02020603050405020304" pitchFamily="18" charset="0"/>
              </a:rPr>
              <a:t>COMERCIALES</a:t>
            </a:r>
            <a:endParaRPr lang="es-EC" sz="1600" b="1" dirty="0">
              <a:ln w="6600">
                <a:solidFill>
                  <a:schemeClr val="accent2"/>
                </a:solidFill>
                <a:prstDash val="solid"/>
              </a:ln>
              <a:solidFill>
                <a:srgbClr val="FFFFFF"/>
              </a:solidFill>
              <a:effectLst>
                <a:outerShdw dist="38100" dir="2700000" algn="tl" rotWithShape="0">
                  <a:schemeClr val="accent2"/>
                </a:outerShdw>
              </a:effectLst>
              <a:latin typeface="+mj-lt"/>
            </a:endParaRPr>
          </a:p>
        </p:txBody>
      </p:sp>
      <p:sp>
        <p:nvSpPr>
          <p:cNvPr id="3" name="Rectángulo 2"/>
          <p:cNvSpPr/>
          <p:nvPr/>
        </p:nvSpPr>
        <p:spPr>
          <a:xfrm>
            <a:off x="4427984" y="664297"/>
            <a:ext cx="4572000" cy="615553"/>
          </a:xfrm>
          <a:prstGeom prst="rect">
            <a:avLst/>
          </a:prstGeom>
        </p:spPr>
        <p:txBody>
          <a:bodyPr>
            <a:spAutoFit/>
          </a:bodyPr>
          <a:lstStyle/>
          <a:p>
            <a:r>
              <a:rPr lang="es-EC" sz="1700" b="1" dirty="0"/>
              <a:t>Variaciones de las Pymes comerciales del DM Quito</a:t>
            </a:r>
            <a:endParaRPr lang="es-EC" sz="1700" dirty="0"/>
          </a:p>
        </p:txBody>
      </p:sp>
      <p:graphicFrame>
        <p:nvGraphicFramePr>
          <p:cNvPr id="11" name="Chart 5"/>
          <p:cNvGraphicFramePr/>
          <p:nvPr>
            <p:extLst>
              <p:ext uri="{D42A27DB-BD31-4B8C-83A1-F6EECF244321}">
                <p14:modId xmlns:p14="http://schemas.microsoft.com/office/powerpoint/2010/main" val="3007730519"/>
              </p:ext>
            </p:extLst>
          </p:nvPr>
        </p:nvGraphicFramePr>
        <p:xfrm>
          <a:off x="4438617" y="1279850"/>
          <a:ext cx="4487661" cy="168206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3" name="Chart 7"/>
          <p:cNvGraphicFramePr/>
          <p:nvPr>
            <p:extLst>
              <p:ext uri="{D42A27DB-BD31-4B8C-83A1-F6EECF244321}">
                <p14:modId xmlns:p14="http://schemas.microsoft.com/office/powerpoint/2010/main" val="2257190575"/>
              </p:ext>
            </p:extLst>
          </p:nvPr>
        </p:nvGraphicFramePr>
        <p:xfrm>
          <a:off x="4436786" y="3068960"/>
          <a:ext cx="4487661" cy="16812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4" name="Chart 9"/>
          <p:cNvGraphicFramePr/>
          <p:nvPr>
            <p:extLst>
              <p:ext uri="{D42A27DB-BD31-4B8C-83A1-F6EECF244321}">
                <p14:modId xmlns:p14="http://schemas.microsoft.com/office/powerpoint/2010/main" val="2409227778"/>
              </p:ext>
            </p:extLst>
          </p:nvPr>
        </p:nvGraphicFramePr>
        <p:xfrm>
          <a:off x="4427984" y="4869160"/>
          <a:ext cx="4489200" cy="1681200"/>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583144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Marcador de texto 12"/>
          <p:cNvSpPr>
            <a:spLocks noGrp="1"/>
          </p:cNvSpPr>
          <p:nvPr>
            <p:ph type="body" sz="quarter" idx="3"/>
          </p:nvPr>
        </p:nvSpPr>
        <p:spPr>
          <a:xfrm>
            <a:off x="4716016" y="1054236"/>
            <a:ext cx="4176464" cy="326510"/>
          </a:xfrm>
        </p:spPr>
        <p:txBody>
          <a:bodyPr>
            <a:normAutofit fontScale="77500" lnSpcReduction="20000"/>
          </a:bodyPr>
          <a:lstStyle/>
          <a:p>
            <a:r>
              <a:rPr lang="es-EC" dirty="0" smtClean="0"/>
              <a:t>Índice de Precios al Consumidor</a:t>
            </a:r>
            <a:endParaRPr lang="es-EC" dirty="0"/>
          </a:p>
        </p:txBody>
      </p:sp>
      <p:graphicFrame>
        <p:nvGraphicFramePr>
          <p:cNvPr id="15" name="Gráfico 5"/>
          <p:cNvGraphicFramePr/>
          <p:nvPr>
            <p:extLst>
              <p:ext uri="{D42A27DB-BD31-4B8C-83A1-F6EECF244321}">
                <p14:modId xmlns:p14="http://schemas.microsoft.com/office/powerpoint/2010/main" val="2459960959"/>
              </p:ext>
            </p:extLst>
          </p:nvPr>
        </p:nvGraphicFramePr>
        <p:xfrm>
          <a:off x="4718670" y="1484784"/>
          <a:ext cx="4173810" cy="22434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Gráfico 6"/>
          <p:cNvGraphicFramePr/>
          <p:nvPr>
            <p:extLst>
              <p:ext uri="{D42A27DB-BD31-4B8C-83A1-F6EECF244321}">
                <p14:modId xmlns:p14="http://schemas.microsoft.com/office/powerpoint/2010/main" val="4173426534"/>
              </p:ext>
            </p:extLst>
          </p:nvPr>
        </p:nvGraphicFramePr>
        <p:xfrm>
          <a:off x="4788024" y="3789040"/>
          <a:ext cx="4104456" cy="2375290"/>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ángulo 11"/>
          <p:cNvSpPr/>
          <p:nvPr/>
        </p:nvSpPr>
        <p:spPr>
          <a:xfrm>
            <a:off x="2267744" y="79522"/>
            <a:ext cx="6211410" cy="584775"/>
          </a:xfrm>
          <a:prstGeom prst="rect">
            <a:avLst/>
          </a:prstGeom>
          <a:noFill/>
        </p:spPr>
        <p:txBody>
          <a:bodyPr wrap="square" lIns="91440" tIns="45720" rIns="91440" bIns="45720">
            <a:spAutoFit/>
          </a:bodyPr>
          <a:lstStyle/>
          <a:p>
            <a:pPr algn="ctr"/>
            <a:r>
              <a:rPr lang="es-ES" sz="1600" b="1" dirty="0">
                <a:ln w="6600">
                  <a:solidFill>
                    <a:schemeClr val="accent2"/>
                  </a:solidFill>
                  <a:prstDash val="solid"/>
                </a:ln>
                <a:solidFill>
                  <a:srgbClr val="FFFFFF"/>
                </a:solidFill>
                <a:effectLst>
                  <a:outerShdw dist="38100" dir="2700000" algn="tl" rotWithShape="0">
                    <a:schemeClr val="accent2"/>
                  </a:outerShdw>
                </a:effectLst>
                <a:latin typeface="+mj-lt"/>
                <a:ea typeface="Times New Roman" panose="02020603050405020304" pitchFamily="18" charset="0"/>
              </a:rPr>
              <a:t>EFECTO DE LAS SALVAGUARDIAS EN LA LIQUIDEZ DE LAS PYMES </a:t>
            </a:r>
            <a:r>
              <a:rPr lang="es-ES" sz="1600" b="1" dirty="0" smtClean="0">
                <a:ln w="6600">
                  <a:solidFill>
                    <a:schemeClr val="accent2"/>
                  </a:solidFill>
                  <a:prstDash val="solid"/>
                </a:ln>
                <a:solidFill>
                  <a:srgbClr val="FFFFFF"/>
                </a:solidFill>
                <a:effectLst>
                  <a:outerShdw dist="38100" dir="2700000" algn="tl" rotWithShape="0">
                    <a:schemeClr val="accent2"/>
                  </a:outerShdw>
                </a:effectLst>
                <a:latin typeface="+mj-lt"/>
                <a:ea typeface="Times New Roman" panose="02020603050405020304" pitchFamily="18" charset="0"/>
              </a:rPr>
              <a:t>COMERCIALES</a:t>
            </a:r>
            <a:endParaRPr lang="es-EC" sz="1600" b="1" dirty="0">
              <a:ln w="6600">
                <a:solidFill>
                  <a:schemeClr val="accent2"/>
                </a:solidFill>
                <a:prstDash val="solid"/>
              </a:ln>
              <a:solidFill>
                <a:srgbClr val="FFFFFF"/>
              </a:solidFill>
              <a:effectLst>
                <a:outerShdw dist="38100" dir="2700000" algn="tl" rotWithShape="0">
                  <a:schemeClr val="accent2"/>
                </a:outerShdw>
              </a:effectLst>
              <a:latin typeface="+mj-lt"/>
            </a:endParaRPr>
          </a:p>
        </p:txBody>
      </p:sp>
      <p:graphicFrame>
        <p:nvGraphicFramePr>
          <p:cNvPr id="14" name="Marcador de contenido 3"/>
          <p:cNvGraphicFramePr>
            <a:graphicFrameLocks/>
          </p:cNvGraphicFramePr>
          <p:nvPr>
            <p:extLst>
              <p:ext uri="{D42A27DB-BD31-4B8C-83A1-F6EECF244321}">
                <p14:modId xmlns:p14="http://schemas.microsoft.com/office/powerpoint/2010/main" val="2528030702"/>
              </p:ext>
            </p:extLst>
          </p:nvPr>
        </p:nvGraphicFramePr>
        <p:xfrm>
          <a:off x="323528" y="1556792"/>
          <a:ext cx="3754760" cy="37730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 name="Marcador de texto 12"/>
          <p:cNvSpPr>
            <a:spLocks noGrp="1"/>
          </p:cNvSpPr>
          <p:nvPr>
            <p:ph type="body" sz="quarter" idx="3"/>
          </p:nvPr>
        </p:nvSpPr>
        <p:spPr>
          <a:xfrm>
            <a:off x="179512" y="994166"/>
            <a:ext cx="3888432" cy="326510"/>
          </a:xfrm>
        </p:spPr>
        <p:txBody>
          <a:bodyPr>
            <a:normAutofit fontScale="77500" lnSpcReduction="20000"/>
          </a:bodyPr>
          <a:lstStyle/>
          <a:p>
            <a:r>
              <a:rPr lang="es-EC" dirty="0" smtClean="0"/>
              <a:t>Teoría de Precios de mercado</a:t>
            </a:r>
            <a:endParaRPr lang="es-EC" dirty="0"/>
          </a:p>
        </p:txBody>
      </p:sp>
    </p:spTree>
    <p:extLst>
      <p:ext uri="{BB962C8B-B14F-4D97-AF65-F5344CB8AC3E}">
        <p14:creationId xmlns:p14="http://schemas.microsoft.com/office/powerpoint/2010/main" val="3455936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p:cNvSpPr>
            <a:spLocks noGrp="1"/>
          </p:cNvSpPr>
          <p:nvPr>
            <p:ph type="body" idx="1"/>
          </p:nvPr>
        </p:nvSpPr>
        <p:spPr>
          <a:xfrm>
            <a:off x="275308" y="769701"/>
            <a:ext cx="3868737" cy="411956"/>
          </a:xfrm>
        </p:spPr>
        <p:txBody>
          <a:bodyPr>
            <a:normAutofit fontScale="92500" lnSpcReduction="10000"/>
          </a:bodyPr>
          <a:lstStyle/>
          <a:p>
            <a:r>
              <a:rPr lang="es-EC" dirty="0" smtClean="0"/>
              <a:t>Inflación</a:t>
            </a:r>
            <a:endParaRPr lang="es-EC" dirty="0"/>
          </a:p>
        </p:txBody>
      </p:sp>
      <p:sp>
        <p:nvSpPr>
          <p:cNvPr id="8" name="Marcador de texto 7"/>
          <p:cNvSpPr>
            <a:spLocks noGrp="1"/>
          </p:cNvSpPr>
          <p:nvPr>
            <p:ph type="body" sz="quarter" idx="3"/>
          </p:nvPr>
        </p:nvSpPr>
        <p:spPr>
          <a:xfrm>
            <a:off x="4355976" y="684548"/>
            <a:ext cx="4177903" cy="533034"/>
          </a:xfrm>
        </p:spPr>
        <p:txBody>
          <a:bodyPr>
            <a:normAutofit fontScale="62500" lnSpcReduction="20000"/>
          </a:bodyPr>
          <a:lstStyle/>
          <a:p>
            <a:r>
              <a:rPr lang="es-EC" dirty="0" smtClean="0"/>
              <a:t>Variación en la recaudación </a:t>
            </a:r>
            <a:r>
              <a:rPr lang="es-EC" dirty="0"/>
              <a:t>de impuestos por actividad económica en Quito</a:t>
            </a:r>
          </a:p>
        </p:txBody>
      </p:sp>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áfico 113"/>
          <p:cNvGraphicFramePr/>
          <p:nvPr>
            <p:extLst>
              <p:ext uri="{D42A27DB-BD31-4B8C-83A1-F6EECF244321}">
                <p14:modId xmlns:p14="http://schemas.microsoft.com/office/powerpoint/2010/main" val="3844187369"/>
              </p:ext>
            </p:extLst>
          </p:nvPr>
        </p:nvGraphicFramePr>
        <p:xfrm>
          <a:off x="179512" y="1181657"/>
          <a:ext cx="4354726" cy="26886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5"/>
          <p:cNvGraphicFramePr/>
          <p:nvPr>
            <p:extLst>
              <p:ext uri="{D42A27DB-BD31-4B8C-83A1-F6EECF244321}">
                <p14:modId xmlns:p14="http://schemas.microsoft.com/office/powerpoint/2010/main" val="2681422685"/>
              </p:ext>
            </p:extLst>
          </p:nvPr>
        </p:nvGraphicFramePr>
        <p:xfrm>
          <a:off x="4355976" y="1340769"/>
          <a:ext cx="4464496" cy="2232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7"/>
          <p:cNvGraphicFramePr>
            <a:graphicFrameLocks/>
          </p:cNvGraphicFramePr>
          <p:nvPr>
            <p:extLst>
              <p:ext uri="{D42A27DB-BD31-4B8C-83A1-F6EECF244321}">
                <p14:modId xmlns:p14="http://schemas.microsoft.com/office/powerpoint/2010/main" val="964984776"/>
              </p:ext>
            </p:extLst>
          </p:nvPr>
        </p:nvGraphicFramePr>
        <p:xfrm>
          <a:off x="4355976" y="3573017"/>
          <a:ext cx="4536504" cy="266439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ontent Placeholder 4"/>
          <p:cNvGraphicFramePr>
            <a:graphicFrameLocks noGrp="1"/>
          </p:cNvGraphicFramePr>
          <p:nvPr>
            <p:ph idx="1"/>
            <p:extLst>
              <p:ext uri="{D42A27DB-BD31-4B8C-83A1-F6EECF244321}">
                <p14:modId xmlns:p14="http://schemas.microsoft.com/office/powerpoint/2010/main" val="713622787"/>
              </p:ext>
            </p:extLst>
          </p:nvPr>
        </p:nvGraphicFramePr>
        <p:xfrm>
          <a:off x="179511" y="4367419"/>
          <a:ext cx="4176465" cy="205006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Rectángulo 14"/>
          <p:cNvSpPr/>
          <p:nvPr/>
        </p:nvSpPr>
        <p:spPr>
          <a:xfrm>
            <a:off x="73700" y="3934199"/>
            <a:ext cx="4070345" cy="369332"/>
          </a:xfrm>
          <a:prstGeom prst="rect">
            <a:avLst/>
          </a:prstGeom>
        </p:spPr>
        <p:txBody>
          <a:bodyPr wrap="none">
            <a:spAutoFit/>
          </a:bodyPr>
          <a:lstStyle/>
          <a:p>
            <a:r>
              <a:rPr lang="es-EC" b="1" dirty="0"/>
              <a:t>Estrategias para mejorar la liquidez</a:t>
            </a:r>
            <a:endParaRPr lang="es-EC" dirty="0"/>
          </a:p>
        </p:txBody>
      </p:sp>
      <p:sp>
        <p:nvSpPr>
          <p:cNvPr id="10" name="Rectángulo 9"/>
          <p:cNvSpPr/>
          <p:nvPr/>
        </p:nvSpPr>
        <p:spPr>
          <a:xfrm>
            <a:off x="2267744" y="79522"/>
            <a:ext cx="6211410" cy="584775"/>
          </a:xfrm>
          <a:prstGeom prst="rect">
            <a:avLst/>
          </a:prstGeom>
          <a:noFill/>
        </p:spPr>
        <p:txBody>
          <a:bodyPr wrap="square" lIns="91440" tIns="45720" rIns="91440" bIns="45720">
            <a:spAutoFit/>
          </a:bodyPr>
          <a:lstStyle/>
          <a:p>
            <a:pPr algn="ctr"/>
            <a:r>
              <a:rPr lang="es-ES" sz="1600" b="1" dirty="0">
                <a:ln w="6600">
                  <a:solidFill>
                    <a:schemeClr val="accent2"/>
                  </a:solidFill>
                  <a:prstDash val="solid"/>
                </a:ln>
                <a:solidFill>
                  <a:srgbClr val="FFFFFF"/>
                </a:solidFill>
                <a:effectLst>
                  <a:outerShdw dist="38100" dir="2700000" algn="tl" rotWithShape="0">
                    <a:schemeClr val="accent2"/>
                  </a:outerShdw>
                </a:effectLst>
                <a:latin typeface="+mj-lt"/>
                <a:ea typeface="Times New Roman" panose="02020603050405020304" pitchFamily="18" charset="0"/>
              </a:rPr>
              <a:t>EFECTO DE LAS SALVAGUARDIAS EN LA LIQUIDEZ DE LAS PYMES </a:t>
            </a:r>
            <a:r>
              <a:rPr lang="es-ES" sz="1600" b="1" dirty="0" smtClean="0">
                <a:ln w="6600">
                  <a:solidFill>
                    <a:schemeClr val="accent2"/>
                  </a:solidFill>
                  <a:prstDash val="solid"/>
                </a:ln>
                <a:solidFill>
                  <a:srgbClr val="FFFFFF"/>
                </a:solidFill>
                <a:effectLst>
                  <a:outerShdw dist="38100" dir="2700000" algn="tl" rotWithShape="0">
                    <a:schemeClr val="accent2"/>
                  </a:outerShdw>
                </a:effectLst>
                <a:latin typeface="+mj-lt"/>
                <a:ea typeface="Times New Roman" panose="02020603050405020304" pitchFamily="18" charset="0"/>
              </a:rPr>
              <a:t>COMERCIALES</a:t>
            </a:r>
            <a:endParaRPr lang="es-EC" sz="1600" b="1" dirty="0">
              <a:ln w="6600">
                <a:solidFill>
                  <a:schemeClr val="accent2"/>
                </a:solidFill>
                <a:prstDash val="solid"/>
              </a:ln>
              <a:solidFill>
                <a:srgbClr val="FFFFFF"/>
              </a:solidFill>
              <a:effectLst>
                <a:outerShdw dist="38100" dir="2700000" algn="tl" rotWithShape="0">
                  <a:schemeClr val="accent2"/>
                </a:outerShdw>
              </a:effectLst>
              <a:latin typeface="+mj-lt"/>
            </a:endParaRPr>
          </a:p>
        </p:txBody>
      </p:sp>
    </p:spTree>
    <p:extLst>
      <p:ext uri="{BB962C8B-B14F-4D97-AF65-F5344CB8AC3E}">
        <p14:creationId xmlns:p14="http://schemas.microsoft.com/office/powerpoint/2010/main" val="400188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9383" y="589231"/>
            <a:ext cx="4114800" cy="432048"/>
          </a:xfrm>
        </p:spPr>
        <p:txBody>
          <a:bodyPr>
            <a:normAutofit fontScale="90000"/>
          </a:bodyPr>
          <a:lstStyle/>
          <a:p>
            <a:r>
              <a:rPr lang="es-EC" sz="2000" b="1" dirty="0" smtClean="0"/>
              <a:t>Metodología, análisis y resultados</a:t>
            </a:r>
            <a:endParaRPr lang="es-EC" sz="2000" b="1"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227481210"/>
              </p:ext>
            </p:extLst>
          </p:nvPr>
        </p:nvGraphicFramePr>
        <p:xfrm>
          <a:off x="68600" y="1434380"/>
          <a:ext cx="3217600" cy="2484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762923330"/>
              </p:ext>
            </p:extLst>
          </p:nvPr>
        </p:nvGraphicFramePr>
        <p:xfrm>
          <a:off x="160060" y="4295378"/>
          <a:ext cx="3034680" cy="20164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Rectángulo 7"/>
          <p:cNvSpPr/>
          <p:nvPr/>
        </p:nvSpPr>
        <p:spPr>
          <a:xfrm>
            <a:off x="4489232" y="651947"/>
            <a:ext cx="4185761" cy="369332"/>
          </a:xfrm>
          <a:prstGeom prst="rect">
            <a:avLst/>
          </a:prstGeom>
        </p:spPr>
        <p:txBody>
          <a:bodyPr wrap="none">
            <a:spAutoFit/>
          </a:bodyPr>
          <a:lstStyle/>
          <a:p>
            <a:r>
              <a:rPr lang="es-EC" b="1" dirty="0"/>
              <a:t>Métodos y técnicas de investigación</a:t>
            </a:r>
            <a:endParaRPr lang="es-EC" dirty="0"/>
          </a:p>
        </p:txBody>
      </p:sp>
      <p:graphicFrame>
        <p:nvGraphicFramePr>
          <p:cNvPr id="12" name="Content Placeholder 4"/>
          <p:cNvGraphicFramePr>
            <a:graphicFrameLocks noGrp="1"/>
          </p:cNvGraphicFramePr>
          <p:nvPr>
            <p:ph idx="1"/>
            <p:extLst>
              <p:ext uri="{D42A27DB-BD31-4B8C-83A1-F6EECF244321}">
                <p14:modId xmlns:p14="http://schemas.microsoft.com/office/powerpoint/2010/main" val="2699387110"/>
              </p:ext>
            </p:extLst>
          </p:nvPr>
        </p:nvGraphicFramePr>
        <p:xfrm>
          <a:off x="4494192" y="1314078"/>
          <a:ext cx="2958127" cy="231155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mc:AlternateContent xmlns:mc="http://schemas.openxmlformats.org/markup-compatibility/2006" xmlns:a14="http://schemas.microsoft.com/office/drawing/2010/main">
        <mc:Choice Requires="a14">
          <p:sp>
            <p:nvSpPr>
              <p:cNvPr id="13" name="Content Placeholder 2"/>
              <p:cNvSpPr>
                <a:spLocks noGrp="1"/>
              </p:cNvSpPr>
              <p:nvPr>
                <p:ph idx="1"/>
              </p:nvPr>
            </p:nvSpPr>
            <p:spPr>
              <a:xfrm>
                <a:off x="4245064" y="4293096"/>
                <a:ext cx="4359384" cy="2304256"/>
              </a:xfrm>
            </p:spPr>
            <p:txBody>
              <a:bodyPr/>
              <a:lstStyle/>
              <a:p>
                <a14:m>
                  <m:oMath xmlns:m="http://schemas.openxmlformats.org/officeDocument/2006/math">
                    <m:r>
                      <a:rPr lang="es-ES" sz="1200" b="1" i="1">
                        <a:latin typeface="Cambria Math" panose="02040503050406030204" pitchFamily="18" charset="0"/>
                      </a:rPr>
                      <m:t>𝒏</m:t>
                    </m:r>
                    <m:r>
                      <a:rPr lang="es-ES" sz="1200" b="1" i="1">
                        <a:latin typeface="Cambria Math" panose="02040503050406030204" pitchFamily="18" charset="0"/>
                      </a:rPr>
                      <m:t>=</m:t>
                    </m:r>
                    <m:r>
                      <a:rPr lang="es-ES" sz="1200" b="1" i="1">
                        <a:latin typeface="Cambria Math" panose="02040503050406030204" pitchFamily="18" charset="0"/>
                      </a:rPr>
                      <m:t>𝒎𝒖𝒆𝒔𝒕𝒓𝒂</m:t>
                    </m:r>
                  </m:oMath>
                </a14:m>
                <a:endParaRPr lang="es-EC" sz="1200" dirty="0"/>
              </a:p>
              <a:p>
                <a14:m>
                  <m:oMath xmlns:m="http://schemas.openxmlformats.org/officeDocument/2006/math">
                    <m:r>
                      <a:rPr lang="es-ES" sz="1200" b="1" i="1">
                        <a:latin typeface="Cambria Math" panose="02040503050406030204" pitchFamily="18" charset="0"/>
                      </a:rPr>
                      <m:t>𝒁</m:t>
                    </m:r>
                    <m:r>
                      <a:rPr lang="es-ES" sz="1200" b="1" i="1">
                        <a:latin typeface="Cambria Math" panose="02040503050406030204" pitchFamily="18" charset="0"/>
                      </a:rPr>
                      <m:t>=</m:t>
                    </m:r>
                    <m:r>
                      <a:rPr lang="es-ES" sz="1200" b="1" i="1">
                        <a:latin typeface="Cambria Math" panose="02040503050406030204" pitchFamily="18" charset="0"/>
                      </a:rPr>
                      <m:t>𝒏𝒊𝒗𝒆𝒍</m:t>
                    </m:r>
                    <m:r>
                      <a:rPr lang="es-ES" sz="1200" b="1" i="1">
                        <a:latin typeface="Cambria Math" panose="02040503050406030204" pitchFamily="18" charset="0"/>
                      </a:rPr>
                      <m:t> </m:t>
                    </m:r>
                    <m:r>
                      <a:rPr lang="es-ES" sz="1200" b="1" i="1">
                        <a:latin typeface="Cambria Math" panose="02040503050406030204" pitchFamily="18" charset="0"/>
                      </a:rPr>
                      <m:t>𝒅𝒆</m:t>
                    </m:r>
                    <m:r>
                      <a:rPr lang="es-ES" sz="1200" b="1" i="1">
                        <a:latin typeface="Cambria Math" panose="02040503050406030204" pitchFamily="18" charset="0"/>
                      </a:rPr>
                      <m:t> </m:t>
                    </m:r>
                    <m:r>
                      <a:rPr lang="es-ES" sz="1200" b="1" i="1">
                        <a:latin typeface="Cambria Math" panose="02040503050406030204" pitchFamily="18" charset="0"/>
                      </a:rPr>
                      <m:t>𝒄𝒐𝒏𝒇𝒊𝒂𝒏𝒛𝒂</m:t>
                    </m:r>
                    <m:r>
                      <a:rPr lang="es-ES" sz="1200" b="1" i="1">
                        <a:latin typeface="Cambria Math" panose="02040503050406030204" pitchFamily="18" charset="0"/>
                      </a:rPr>
                      <m:t> </m:t>
                    </m:r>
                    <m:r>
                      <a:rPr lang="es-ES" sz="1200" b="1" i="1">
                        <a:latin typeface="Cambria Math" panose="02040503050406030204" pitchFamily="18" charset="0"/>
                      </a:rPr>
                      <m:t>𝒅𝒆𝒍</m:t>
                    </m:r>
                    <m:r>
                      <a:rPr lang="es-ES" sz="1200" b="1" i="1">
                        <a:latin typeface="Cambria Math" panose="02040503050406030204" pitchFamily="18" charset="0"/>
                      </a:rPr>
                      <m:t> </m:t>
                    </m:r>
                    <m:r>
                      <a:rPr lang="es-ES" sz="1200" b="1" i="1">
                        <a:latin typeface="Cambria Math" panose="02040503050406030204" pitchFamily="18" charset="0"/>
                      </a:rPr>
                      <m:t>𝟗𝟓</m:t>
                    </m:r>
                    <m:r>
                      <a:rPr lang="es-ES" sz="1200" b="1" i="1">
                        <a:latin typeface="Cambria Math" panose="02040503050406030204" pitchFamily="18" charset="0"/>
                      </a:rPr>
                      <m:t>%=</m:t>
                    </m:r>
                    <m:r>
                      <a:rPr lang="es-ES" sz="1200" b="1" i="1">
                        <a:latin typeface="Cambria Math" panose="02040503050406030204" pitchFamily="18" charset="0"/>
                      </a:rPr>
                      <m:t>𝟏</m:t>
                    </m:r>
                    <m:r>
                      <a:rPr lang="es-ES" sz="1200" b="1" i="1">
                        <a:latin typeface="Cambria Math" panose="02040503050406030204" pitchFamily="18" charset="0"/>
                      </a:rPr>
                      <m:t>.</m:t>
                    </m:r>
                    <m:r>
                      <a:rPr lang="es-ES" sz="1200" b="1" i="1">
                        <a:latin typeface="Cambria Math" panose="02040503050406030204" pitchFamily="18" charset="0"/>
                      </a:rPr>
                      <m:t>𝟗𝟔</m:t>
                    </m:r>
                  </m:oMath>
                </a14:m>
                <a:endParaRPr lang="es-EC" sz="1200" dirty="0"/>
              </a:p>
              <a:p>
                <a14:m>
                  <m:oMath xmlns:m="http://schemas.openxmlformats.org/officeDocument/2006/math">
                    <m:r>
                      <a:rPr lang="es-ES" sz="1200" b="1" i="1">
                        <a:latin typeface="Cambria Math" panose="02040503050406030204" pitchFamily="18" charset="0"/>
                      </a:rPr>
                      <m:t>𝑷</m:t>
                    </m:r>
                    <m:r>
                      <a:rPr lang="es-ES" sz="1200" b="1" i="1">
                        <a:latin typeface="Cambria Math" panose="02040503050406030204" pitchFamily="18" charset="0"/>
                      </a:rPr>
                      <m:t>=</m:t>
                    </m:r>
                    <m:r>
                      <a:rPr lang="es-ES" sz="1200" b="1" i="1">
                        <a:latin typeface="Cambria Math" panose="02040503050406030204" pitchFamily="18" charset="0"/>
                      </a:rPr>
                      <m:t>𝒑𝒓𝒐𝒃𝒂𝒃𝒊𝒍𝒊𝒅𝒂𝒅</m:t>
                    </m:r>
                    <m:r>
                      <a:rPr lang="es-ES" sz="1200" b="1" i="1">
                        <a:latin typeface="Cambria Math" panose="02040503050406030204" pitchFamily="18" charset="0"/>
                      </a:rPr>
                      <m:t> </m:t>
                    </m:r>
                    <m:r>
                      <a:rPr lang="es-ES" sz="1200" b="1" i="1">
                        <a:latin typeface="Cambria Math" panose="02040503050406030204" pitchFamily="18" charset="0"/>
                      </a:rPr>
                      <m:t>𝒅𝒆</m:t>
                    </m:r>
                    <m:r>
                      <a:rPr lang="es-ES" sz="1200" b="1" i="1">
                        <a:latin typeface="Cambria Math" panose="02040503050406030204" pitchFamily="18" charset="0"/>
                      </a:rPr>
                      <m:t> </m:t>
                    </m:r>
                    <m:r>
                      <a:rPr lang="es-ES" sz="1200" b="1" i="1">
                        <a:latin typeface="Cambria Math" panose="02040503050406030204" pitchFamily="18" charset="0"/>
                      </a:rPr>
                      <m:t>𝒐𝒄𝒖𝒓𝒓𝒆𝒏𝒄𝒊𝒂</m:t>
                    </m:r>
                    <m:r>
                      <a:rPr lang="es-ES" sz="1200" b="1" i="1">
                        <a:latin typeface="Cambria Math" panose="02040503050406030204" pitchFamily="18" charset="0"/>
                      </a:rPr>
                      <m:t> </m:t>
                    </m:r>
                    <m:r>
                      <a:rPr lang="es-ES" sz="1200" b="1" i="1">
                        <a:latin typeface="Cambria Math" panose="02040503050406030204" pitchFamily="18" charset="0"/>
                      </a:rPr>
                      <m:t>𝒅𝒆𝒍</m:t>
                    </m:r>
                    <m:r>
                      <a:rPr lang="es-ES" sz="1200" b="1" i="1">
                        <a:latin typeface="Cambria Math" panose="02040503050406030204" pitchFamily="18" charset="0"/>
                      </a:rPr>
                      <m:t> </m:t>
                    </m:r>
                    <m:r>
                      <a:rPr lang="es-ES" sz="1200" b="1" i="1">
                        <a:latin typeface="Cambria Math" panose="02040503050406030204" pitchFamily="18" charset="0"/>
                      </a:rPr>
                      <m:t>𝟎</m:t>
                    </m:r>
                    <m:r>
                      <a:rPr lang="es-ES" sz="1200" b="1" i="1">
                        <a:latin typeface="Cambria Math" panose="02040503050406030204" pitchFamily="18" charset="0"/>
                      </a:rPr>
                      <m:t>.</m:t>
                    </m:r>
                    <m:r>
                      <a:rPr lang="es-ES" sz="1200" b="1" i="1">
                        <a:latin typeface="Cambria Math" panose="02040503050406030204" pitchFamily="18" charset="0"/>
                      </a:rPr>
                      <m:t>𝟓</m:t>
                    </m:r>
                  </m:oMath>
                </a14:m>
                <a:endParaRPr lang="es-EC" sz="1200" dirty="0"/>
              </a:p>
              <a:p>
                <a14:m>
                  <m:oMath xmlns:m="http://schemas.openxmlformats.org/officeDocument/2006/math">
                    <m:r>
                      <a:rPr lang="es-ES" sz="1200" b="1" i="1">
                        <a:latin typeface="Cambria Math" panose="02040503050406030204" pitchFamily="18" charset="0"/>
                      </a:rPr>
                      <m:t>𝑸</m:t>
                    </m:r>
                    <m:r>
                      <a:rPr lang="es-ES" sz="1200" b="1" i="1">
                        <a:latin typeface="Cambria Math" panose="02040503050406030204" pitchFamily="18" charset="0"/>
                      </a:rPr>
                      <m:t>=</m:t>
                    </m:r>
                    <m:r>
                      <a:rPr lang="es-ES" sz="1200" b="1" i="1">
                        <a:latin typeface="Cambria Math" panose="02040503050406030204" pitchFamily="18" charset="0"/>
                      </a:rPr>
                      <m:t>𝒑𝒓𝒐𝒃𝒂𝒃𝒊𝒍𝒊𝒅𝒂𝒅</m:t>
                    </m:r>
                    <m:r>
                      <a:rPr lang="es-ES" sz="1200" b="1" i="1">
                        <a:latin typeface="Cambria Math" panose="02040503050406030204" pitchFamily="18" charset="0"/>
                      </a:rPr>
                      <m:t> </m:t>
                    </m:r>
                    <m:r>
                      <a:rPr lang="es-ES" sz="1200" b="1" i="1">
                        <a:latin typeface="Cambria Math" panose="02040503050406030204" pitchFamily="18" charset="0"/>
                      </a:rPr>
                      <m:t>𝒅𝒆</m:t>
                    </m:r>
                    <m:r>
                      <a:rPr lang="es-ES" sz="1200" b="1" i="1">
                        <a:latin typeface="Cambria Math" panose="02040503050406030204" pitchFamily="18" charset="0"/>
                      </a:rPr>
                      <m:t> </m:t>
                    </m:r>
                    <m:r>
                      <a:rPr lang="es-ES" sz="1200" b="1" i="1">
                        <a:latin typeface="Cambria Math" panose="02040503050406030204" pitchFamily="18" charset="0"/>
                      </a:rPr>
                      <m:t>𝒏𝒐</m:t>
                    </m:r>
                    <m:r>
                      <a:rPr lang="es-ES" sz="1200" b="1" i="1">
                        <a:latin typeface="Cambria Math" panose="02040503050406030204" pitchFamily="18" charset="0"/>
                      </a:rPr>
                      <m:t> </m:t>
                    </m:r>
                    <m:r>
                      <a:rPr lang="es-ES" sz="1200" b="1" i="1">
                        <a:latin typeface="Cambria Math" panose="02040503050406030204" pitchFamily="18" charset="0"/>
                      </a:rPr>
                      <m:t>𝒐𝒄𝒖𝒓𝒓𝒆𝒏𝒄𝒊𝒂</m:t>
                    </m:r>
                    <m:r>
                      <a:rPr lang="es-ES" sz="1200" b="1" i="1">
                        <a:latin typeface="Cambria Math" panose="02040503050406030204" pitchFamily="18" charset="0"/>
                      </a:rPr>
                      <m:t> </m:t>
                    </m:r>
                    <m:r>
                      <a:rPr lang="es-ES" sz="1200" b="1" i="1">
                        <a:latin typeface="Cambria Math" panose="02040503050406030204" pitchFamily="18" charset="0"/>
                      </a:rPr>
                      <m:t>𝒅𝒆𝒍</m:t>
                    </m:r>
                    <m:r>
                      <a:rPr lang="es-ES" sz="1200" b="1" i="1">
                        <a:latin typeface="Cambria Math" panose="02040503050406030204" pitchFamily="18" charset="0"/>
                      </a:rPr>
                      <m:t> </m:t>
                    </m:r>
                    <m:r>
                      <a:rPr lang="es-ES" sz="1200" b="1" i="1">
                        <a:latin typeface="Cambria Math" panose="02040503050406030204" pitchFamily="18" charset="0"/>
                      </a:rPr>
                      <m:t>𝟎</m:t>
                    </m:r>
                    <m:r>
                      <a:rPr lang="es-ES" sz="1200" b="1" i="1">
                        <a:latin typeface="Cambria Math" panose="02040503050406030204" pitchFamily="18" charset="0"/>
                      </a:rPr>
                      <m:t>.</m:t>
                    </m:r>
                    <m:r>
                      <a:rPr lang="es-ES" sz="1200" b="1" i="1">
                        <a:latin typeface="Cambria Math" panose="02040503050406030204" pitchFamily="18" charset="0"/>
                      </a:rPr>
                      <m:t>𝟓</m:t>
                    </m:r>
                  </m:oMath>
                </a14:m>
                <a:endParaRPr lang="es-EC" sz="1200" dirty="0"/>
              </a:p>
              <a:p>
                <a14:m>
                  <m:oMath xmlns:m="http://schemas.openxmlformats.org/officeDocument/2006/math">
                    <m:r>
                      <a:rPr lang="es-ES" sz="1200" b="1" i="1">
                        <a:latin typeface="Cambria Math" panose="02040503050406030204" pitchFamily="18" charset="0"/>
                      </a:rPr>
                      <m:t>𝑵</m:t>
                    </m:r>
                    <m:r>
                      <a:rPr lang="es-ES" sz="1200" b="1" i="1">
                        <a:latin typeface="Cambria Math" panose="02040503050406030204" pitchFamily="18" charset="0"/>
                      </a:rPr>
                      <m:t>=</m:t>
                    </m:r>
                    <m:r>
                      <a:rPr lang="es-ES" sz="1200" b="1" i="1">
                        <a:latin typeface="Cambria Math" panose="02040503050406030204" pitchFamily="18" charset="0"/>
                      </a:rPr>
                      <m:t>𝒑𝒐𝒃𝒍𝒂𝒄𝒊</m:t>
                    </m:r>
                    <m:r>
                      <a:rPr lang="es-ES" sz="1200" b="1" i="1">
                        <a:latin typeface="Cambria Math" panose="02040503050406030204" pitchFamily="18" charset="0"/>
                      </a:rPr>
                      <m:t>ó</m:t>
                    </m:r>
                    <m:r>
                      <a:rPr lang="es-ES" sz="1200" b="1" i="1">
                        <a:latin typeface="Cambria Math" panose="02040503050406030204" pitchFamily="18" charset="0"/>
                      </a:rPr>
                      <m:t>𝒏</m:t>
                    </m:r>
                    <m:r>
                      <a:rPr lang="es-ES" sz="1200" b="1" i="1">
                        <a:latin typeface="Cambria Math" panose="02040503050406030204" pitchFamily="18" charset="0"/>
                      </a:rPr>
                      <m:t>=</m:t>
                    </m:r>
                    <m:r>
                      <a:rPr lang="es-ES" sz="1200" b="1" i="1">
                        <a:latin typeface="Cambria Math" panose="02040503050406030204" pitchFamily="18" charset="0"/>
                      </a:rPr>
                      <m:t>𝟕𝟑𝟖𝟑</m:t>
                    </m:r>
                  </m:oMath>
                </a14:m>
                <a:endParaRPr lang="es-EC" sz="1200" dirty="0"/>
              </a:p>
              <a:p>
                <a14:m>
                  <m:oMath xmlns:m="http://schemas.openxmlformats.org/officeDocument/2006/math">
                    <m:r>
                      <a:rPr lang="es-ES" sz="1200" b="1" i="1">
                        <a:latin typeface="Cambria Math" panose="02040503050406030204" pitchFamily="18" charset="0"/>
                      </a:rPr>
                      <m:t>𝒆</m:t>
                    </m:r>
                    <m:r>
                      <a:rPr lang="es-ES" sz="1200" b="1" i="1">
                        <a:latin typeface="Cambria Math" panose="02040503050406030204" pitchFamily="18" charset="0"/>
                      </a:rPr>
                      <m:t>=</m:t>
                    </m:r>
                    <m:r>
                      <a:rPr lang="es-ES" sz="1200" b="1" i="1">
                        <a:latin typeface="Cambria Math" panose="02040503050406030204" pitchFamily="18" charset="0"/>
                      </a:rPr>
                      <m:t>𝒆𝒓𝒓𝒐𝒓</m:t>
                    </m:r>
                    <m:r>
                      <a:rPr lang="es-ES" sz="1200" b="1" i="1">
                        <a:latin typeface="Cambria Math" panose="02040503050406030204" pitchFamily="18" charset="0"/>
                      </a:rPr>
                      <m:t> </m:t>
                    </m:r>
                    <m:r>
                      <a:rPr lang="es-ES" sz="1200" b="1" i="1">
                        <a:latin typeface="Cambria Math" panose="02040503050406030204" pitchFamily="18" charset="0"/>
                      </a:rPr>
                      <m:t>𝟖</m:t>
                    </m:r>
                    <m:r>
                      <a:rPr lang="es-ES" sz="1200" b="1" i="1">
                        <a:latin typeface="Cambria Math" panose="02040503050406030204" pitchFamily="18" charset="0"/>
                      </a:rPr>
                      <m:t>%</m:t>
                    </m:r>
                  </m:oMath>
                </a14:m>
                <a:endParaRPr lang="es-EC" sz="1200" dirty="0"/>
              </a:p>
              <a:p>
                <a14:m>
                  <m:oMath xmlns:m="http://schemas.openxmlformats.org/officeDocument/2006/math">
                    <m:r>
                      <a:rPr lang="es-ES" sz="1200" b="1" i="1">
                        <a:latin typeface="Cambria Math" panose="02040503050406030204" pitchFamily="18" charset="0"/>
                      </a:rPr>
                      <m:t>𝒏</m:t>
                    </m:r>
                    <m:r>
                      <a:rPr lang="es-ES" sz="1200" b="1" i="1">
                        <a:latin typeface="Cambria Math" panose="02040503050406030204" pitchFamily="18" charset="0"/>
                      </a:rPr>
                      <m:t>=</m:t>
                    </m:r>
                    <m:f>
                      <m:fPr>
                        <m:ctrlPr>
                          <a:rPr lang="es-EC" sz="1200" b="1" i="1">
                            <a:latin typeface="Cambria Math" panose="02040503050406030204" pitchFamily="18" charset="0"/>
                          </a:rPr>
                        </m:ctrlPr>
                      </m:fPr>
                      <m:num>
                        <m:sSup>
                          <m:sSupPr>
                            <m:ctrlPr>
                              <a:rPr lang="es-EC" sz="1200" b="1" i="1">
                                <a:latin typeface="Cambria Math" panose="02040503050406030204" pitchFamily="18" charset="0"/>
                              </a:rPr>
                            </m:ctrlPr>
                          </m:sSupPr>
                          <m:e>
                            <m:r>
                              <a:rPr lang="es-ES" sz="1200" b="1" i="1">
                                <a:latin typeface="Cambria Math" panose="02040503050406030204" pitchFamily="18" charset="0"/>
                              </a:rPr>
                              <m:t>𝒁</m:t>
                            </m:r>
                          </m:e>
                          <m:sup>
                            <m:r>
                              <a:rPr lang="es-ES" sz="1200" b="1" i="1">
                                <a:latin typeface="Cambria Math" panose="02040503050406030204" pitchFamily="18" charset="0"/>
                              </a:rPr>
                              <m:t>𝟐</m:t>
                            </m:r>
                          </m:sup>
                        </m:sSup>
                        <m:r>
                          <a:rPr lang="es-ES" sz="1200" b="1" i="1">
                            <a:latin typeface="Cambria Math" panose="02040503050406030204" pitchFamily="18" charset="0"/>
                          </a:rPr>
                          <m:t>∗</m:t>
                        </m:r>
                        <m:r>
                          <a:rPr lang="es-ES" sz="1200" b="1" i="1">
                            <a:latin typeface="Cambria Math" panose="02040503050406030204" pitchFamily="18" charset="0"/>
                          </a:rPr>
                          <m:t>𝑷</m:t>
                        </m:r>
                        <m:r>
                          <a:rPr lang="es-ES" sz="1200" b="1" i="1">
                            <a:latin typeface="Cambria Math" panose="02040503050406030204" pitchFamily="18" charset="0"/>
                          </a:rPr>
                          <m:t>∗</m:t>
                        </m:r>
                        <m:r>
                          <a:rPr lang="es-ES" sz="1200" b="1" i="1">
                            <a:latin typeface="Cambria Math" panose="02040503050406030204" pitchFamily="18" charset="0"/>
                          </a:rPr>
                          <m:t>𝑸</m:t>
                        </m:r>
                        <m:r>
                          <a:rPr lang="es-ES" sz="1200" b="1" i="1">
                            <a:latin typeface="Cambria Math" panose="02040503050406030204" pitchFamily="18" charset="0"/>
                          </a:rPr>
                          <m:t>∗</m:t>
                        </m:r>
                        <m:r>
                          <a:rPr lang="es-ES" sz="1200" b="1" i="1">
                            <a:latin typeface="Cambria Math" panose="02040503050406030204" pitchFamily="18" charset="0"/>
                          </a:rPr>
                          <m:t>𝑵</m:t>
                        </m:r>
                      </m:num>
                      <m:den>
                        <m:sSup>
                          <m:sSupPr>
                            <m:ctrlPr>
                              <a:rPr lang="es-EC" sz="1200" b="1" i="1">
                                <a:latin typeface="Cambria Math" panose="02040503050406030204" pitchFamily="18" charset="0"/>
                              </a:rPr>
                            </m:ctrlPr>
                          </m:sSupPr>
                          <m:e>
                            <m:r>
                              <a:rPr lang="es-ES" sz="1200" b="1" i="1">
                                <a:latin typeface="Cambria Math" panose="02040503050406030204" pitchFamily="18" charset="0"/>
                              </a:rPr>
                              <m:t>𝒁</m:t>
                            </m:r>
                          </m:e>
                          <m:sup>
                            <m:r>
                              <a:rPr lang="es-ES" sz="1200" b="1" i="1">
                                <a:latin typeface="Cambria Math" panose="02040503050406030204" pitchFamily="18" charset="0"/>
                              </a:rPr>
                              <m:t>𝟐</m:t>
                            </m:r>
                          </m:sup>
                        </m:sSup>
                        <m:r>
                          <a:rPr lang="es-ES" sz="1200" b="1" i="1">
                            <a:latin typeface="Cambria Math" panose="02040503050406030204" pitchFamily="18" charset="0"/>
                          </a:rPr>
                          <m:t>∗</m:t>
                        </m:r>
                        <m:r>
                          <a:rPr lang="es-ES" sz="1200" b="1" i="1">
                            <a:latin typeface="Cambria Math" panose="02040503050406030204" pitchFamily="18" charset="0"/>
                          </a:rPr>
                          <m:t>𝑷</m:t>
                        </m:r>
                        <m:r>
                          <a:rPr lang="es-ES" sz="1200" b="1" i="1">
                            <a:latin typeface="Cambria Math" panose="02040503050406030204" pitchFamily="18" charset="0"/>
                          </a:rPr>
                          <m:t>∗</m:t>
                        </m:r>
                        <m:r>
                          <a:rPr lang="es-ES" sz="1200" b="1" i="1">
                            <a:latin typeface="Cambria Math" panose="02040503050406030204" pitchFamily="18" charset="0"/>
                          </a:rPr>
                          <m:t>𝑸</m:t>
                        </m:r>
                        <m:r>
                          <a:rPr lang="es-ES" sz="1200" b="1" i="1">
                            <a:latin typeface="Cambria Math" panose="02040503050406030204" pitchFamily="18" charset="0"/>
                          </a:rPr>
                          <m:t>+</m:t>
                        </m:r>
                        <m:r>
                          <a:rPr lang="es-ES" sz="1200" b="1" i="1">
                            <a:latin typeface="Cambria Math" panose="02040503050406030204" pitchFamily="18" charset="0"/>
                          </a:rPr>
                          <m:t>𝑵</m:t>
                        </m:r>
                        <m:sSup>
                          <m:sSupPr>
                            <m:ctrlPr>
                              <a:rPr lang="es-EC" sz="1200" b="1" i="1">
                                <a:latin typeface="Cambria Math" panose="02040503050406030204" pitchFamily="18" charset="0"/>
                              </a:rPr>
                            </m:ctrlPr>
                          </m:sSupPr>
                          <m:e>
                            <m:r>
                              <a:rPr lang="es-ES" sz="1200" b="1" i="1">
                                <a:latin typeface="Cambria Math" panose="02040503050406030204" pitchFamily="18" charset="0"/>
                              </a:rPr>
                              <m:t>𝒆</m:t>
                            </m:r>
                          </m:e>
                          <m:sup>
                            <m:r>
                              <a:rPr lang="es-ES" sz="1200" b="1" i="1">
                                <a:latin typeface="Cambria Math" panose="02040503050406030204" pitchFamily="18" charset="0"/>
                              </a:rPr>
                              <m:t>𝟐</m:t>
                            </m:r>
                          </m:sup>
                        </m:sSup>
                      </m:den>
                    </m:f>
                    <m:r>
                      <a:rPr lang="es-ES" sz="1200" b="1" i="1">
                        <a:latin typeface="Cambria Math" panose="02040503050406030204" pitchFamily="18" charset="0"/>
                      </a:rPr>
                      <m:t>=</m:t>
                    </m:r>
                    <m:f>
                      <m:fPr>
                        <m:ctrlPr>
                          <a:rPr lang="es-EC" sz="1200" b="1" i="1">
                            <a:latin typeface="Cambria Math" panose="02040503050406030204" pitchFamily="18" charset="0"/>
                          </a:rPr>
                        </m:ctrlPr>
                      </m:fPr>
                      <m:num>
                        <m:sSup>
                          <m:sSupPr>
                            <m:ctrlPr>
                              <a:rPr lang="es-EC" sz="1200" b="1" i="1">
                                <a:latin typeface="Cambria Math" panose="02040503050406030204" pitchFamily="18" charset="0"/>
                              </a:rPr>
                            </m:ctrlPr>
                          </m:sSupPr>
                          <m:e>
                            <m:r>
                              <a:rPr lang="es-ES" sz="1200" b="1" i="1">
                                <a:latin typeface="Cambria Math" panose="02040503050406030204" pitchFamily="18" charset="0"/>
                              </a:rPr>
                              <m:t>𝟏</m:t>
                            </m:r>
                            <m:r>
                              <a:rPr lang="es-ES" sz="1200" b="1" i="1">
                                <a:latin typeface="Cambria Math" panose="02040503050406030204" pitchFamily="18" charset="0"/>
                              </a:rPr>
                              <m:t>.</m:t>
                            </m:r>
                            <m:r>
                              <a:rPr lang="es-ES" sz="1200" b="1" i="1">
                                <a:latin typeface="Cambria Math" panose="02040503050406030204" pitchFamily="18" charset="0"/>
                              </a:rPr>
                              <m:t>𝟗𝟔</m:t>
                            </m:r>
                          </m:e>
                          <m:sup>
                            <m:r>
                              <a:rPr lang="es-ES" sz="1200" b="1" i="1">
                                <a:latin typeface="Cambria Math" panose="02040503050406030204" pitchFamily="18" charset="0"/>
                              </a:rPr>
                              <m:t>𝟐</m:t>
                            </m:r>
                          </m:sup>
                        </m:sSup>
                        <m:r>
                          <a:rPr lang="es-ES" sz="1200" b="1" i="1">
                            <a:latin typeface="Cambria Math" panose="02040503050406030204" pitchFamily="18" charset="0"/>
                          </a:rPr>
                          <m:t>∗</m:t>
                        </m:r>
                        <m:r>
                          <a:rPr lang="es-ES" sz="1200" b="1" i="1">
                            <a:latin typeface="Cambria Math" panose="02040503050406030204" pitchFamily="18" charset="0"/>
                          </a:rPr>
                          <m:t>𝟎</m:t>
                        </m:r>
                        <m:r>
                          <a:rPr lang="es-ES" sz="1200" b="1" i="1">
                            <a:latin typeface="Cambria Math" panose="02040503050406030204" pitchFamily="18" charset="0"/>
                          </a:rPr>
                          <m:t>.</m:t>
                        </m:r>
                        <m:r>
                          <a:rPr lang="es-ES" sz="1200" b="1" i="1">
                            <a:latin typeface="Cambria Math" panose="02040503050406030204" pitchFamily="18" charset="0"/>
                          </a:rPr>
                          <m:t>𝟓</m:t>
                        </m:r>
                        <m:r>
                          <a:rPr lang="es-ES" sz="1200" b="1" i="1">
                            <a:latin typeface="Cambria Math" panose="02040503050406030204" pitchFamily="18" charset="0"/>
                          </a:rPr>
                          <m:t>∗</m:t>
                        </m:r>
                        <m:r>
                          <a:rPr lang="es-ES" sz="1200" b="1" i="1">
                            <a:latin typeface="Cambria Math" panose="02040503050406030204" pitchFamily="18" charset="0"/>
                          </a:rPr>
                          <m:t>𝟎</m:t>
                        </m:r>
                        <m:r>
                          <a:rPr lang="es-ES" sz="1200" b="1" i="1">
                            <a:latin typeface="Cambria Math" panose="02040503050406030204" pitchFamily="18" charset="0"/>
                          </a:rPr>
                          <m:t>.</m:t>
                        </m:r>
                        <m:r>
                          <a:rPr lang="es-ES" sz="1200" b="1" i="1">
                            <a:latin typeface="Cambria Math" panose="02040503050406030204" pitchFamily="18" charset="0"/>
                          </a:rPr>
                          <m:t>𝟓</m:t>
                        </m:r>
                        <m:r>
                          <a:rPr lang="es-ES" sz="1200" b="1" i="1">
                            <a:latin typeface="Cambria Math" panose="02040503050406030204" pitchFamily="18" charset="0"/>
                          </a:rPr>
                          <m:t>∗</m:t>
                        </m:r>
                        <m:r>
                          <a:rPr lang="es-ES" sz="1200" b="1" i="1">
                            <a:latin typeface="Cambria Math" panose="02040503050406030204" pitchFamily="18" charset="0"/>
                          </a:rPr>
                          <m:t>𝟕𝟑𝟖𝟑</m:t>
                        </m:r>
                      </m:num>
                      <m:den>
                        <m:sSup>
                          <m:sSupPr>
                            <m:ctrlPr>
                              <a:rPr lang="es-EC" sz="1200" b="1" i="1">
                                <a:latin typeface="Cambria Math" panose="02040503050406030204" pitchFamily="18" charset="0"/>
                              </a:rPr>
                            </m:ctrlPr>
                          </m:sSupPr>
                          <m:e>
                            <m:r>
                              <a:rPr lang="es-ES" sz="1200" b="1" i="1">
                                <a:latin typeface="Cambria Math" panose="02040503050406030204" pitchFamily="18" charset="0"/>
                              </a:rPr>
                              <m:t>𝟏</m:t>
                            </m:r>
                            <m:r>
                              <a:rPr lang="es-ES" sz="1200" b="1" i="1">
                                <a:latin typeface="Cambria Math" panose="02040503050406030204" pitchFamily="18" charset="0"/>
                              </a:rPr>
                              <m:t>.</m:t>
                            </m:r>
                            <m:r>
                              <a:rPr lang="es-ES" sz="1200" b="1" i="1">
                                <a:latin typeface="Cambria Math" panose="02040503050406030204" pitchFamily="18" charset="0"/>
                              </a:rPr>
                              <m:t>𝟗𝟔</m:t>
                            </m:r>
                          </m:e>
                          <m:sup>
                            <m:r>
                              <a:rPr lang="es-ES" sz="1200" b="1" i="1">
                                <a:latin typeface="Cambria Math" panose="02040503050406030204" pitchFamily="18" charset="0"/>
                              </a:rPr>
                              <m:t>𝟐</m:t>
                            </m:r>
                          </m:sup>
                        </m:sSup>
                        <m:r>
                          <a:rPr lang="es-ES" sz="1200" b="1" i="1">
                            <a:latin typeface="Cambria Math" panose="02040503050406030204" pitchFamily="18" charset="0"/>
                          </a:rPr>
                          <m:t>∗</m:t>
                        </m:r>
                        <m:r>
                          <a:rPr lang="es-ES" sz="1200" b="1" i="1">
                            <a:latin typeface="Cambria Math" panose="02040503050406030204" pitchFamily="18" charset="0"/>
                          </a:rPr>
                          <m:t>𝟎</m:t>
                        </m:r>
                        <m:r>
                          <a:rPr lang="es-ES" sz="1200" b="1" i="1">
                            <a:latin typeface="Cambria Math" panose="02040503050406030204" pitchFamily="18" charset="0"/>
                          </a:rPr>
                          <m:t>.</m:t>
                        </m:r>
                        <m:r>
                          <a:rPr lang="es-ES" sz="1200" b="1" i="1">
                            <a:latin typeface="Cambria Math" panose="02040503050406030204" pitchFamily="18" charset="0"/>
                          </a:rPr>
                          <m:t>𝟓</m:t>
                        </m:r>
                        <m:r>
                          <a:rPr lang="es-ES" sz="1200" b="1" i="1">
                            <a:latin typeface="Cambria Math" panose="02040503050406030204" pitchFamily="18" charset="0"/>
                          </a:rPr>
                          <m:t>∗</m:t>
                        </m:r>
                        <m:r>
                          <a:rPr lang="es-ES" sz="1200" b="1" i="1">
                            <a:latin typeface="Cambria Math" panose="02040503050406030204" pitchFamily="18" charset="0"/>
                          </a:rPr>
                          <m:t>𝟎</m:t>
                        </m:r>
                        <m:r>
                          <a:rPr lang="es-ES" sz="1200" b="1" i="1">
                            <a:latin typeface="Cambria Math" panose="02040503050406030204" pitchFamily="18" charset="0"/>
                          </a:rPr>
                          <m:t>.</m:t>
                        </m:r>
                        <m:r>
                          <a:rPr lang="es-ES" sz="1200" b="1" i="1">
                            <a:latin typeface="Cambria Math" panose="02040503050406030204" pitchFamily="18" charset="0"/>
                          </a:rPr>
                          <m:t>𝟓</m:t>
                        </m:r>
                        <m:r>
                          <a:rPr lang="es-ES" sz="1200" b="1" i="1">
                            <a:latin typeface="Cambria Math" panose="02040503050406030204" pitchFamily="18" charset="0"/>
                          </a:rPr>
                          <m:t>+</m:t>
                        </m:r>
                        <m:r>
                          <a:rPr lang="es-ES" sz="1200" b="1" i="1">
                            <a:latin typeface="Cambria Math" panose="02040503050406030204" pitchFamily="18" charset="0"/>
                          </a:rPr>
                          <m:t>𝟕𝟑𝟖𝟑</m:t>
                        </m:r>
                        <m:r>
                          <a:rPr lang="es-ES" sz="1200" b="1" i="1">
                            <a:latin typeface="Cambria Math" panose="02040503050406030204" pitchFamily="18" charset="0"/>
                          </a:rPr>
                          <m:t>∗</m:t>
                        </m:r>
                        <m:sSup>
                          <m:sSupPr>
                            <m:ctrlPr>
                              <a:rPr lang="es-EC" sz="1200" b="1" i="1">
                                <a:latin typeface="Cambria Math" panose="02040503050406030204" pitchFamily="18" charset="0"/>
                              </a:rPr>
                            </m:ctrlPr>
                          </m:sSupPr>
                          <m:e>
                            <m:r>
                              <a:rPr lang="es-ES" sz="1200" b="1" i="1">
                                <a:latin typeface="Cambria Math" panose="02040503050406030204" pitchFamily="18" charset="0"/>
                              </a:rPr>
                              <m:t>𝟎</m:t>
                            </m:r>
                            <m:r>
                              <a:rPr lang="es-ES" sz="1200" b="1" i="1">
                                <a:latin typeface="Cambria Math" panose="02040503050406030204" pitchFamily="18" charset="0"/>
                              </a:rPr>
                              <m:t>.</m:t>
                            </m:r>
                            <m:r>
                              <a:rPr lang="es-ES" sz="1200" b="1" i="1">
                                <a:latin typeface="Cambria Math" panose="02040503050406030204" pitchFamily="18" charset="0"/>
                              </a:rPr>
                              <m:t>𝟎𝟖</m:t>
                            </m:r>
                          </m:e>
                          <m:sup>
                            <m:r>
                              <a:rPr lang="es-ES" sz="1200" b="1" i="1">
                                <a:latin typeface="Cambria Math" panose="02040503050406030204" pitchFamily="18" charset="0"/>
                              </a:rPr>
                              <m:t>𝟐</m:t>
                            </m:r>
                          </m:sup>
                        </m:sSup>
                      </m:den>
                    </m:f>
                    <m:r>
                      <a:rPr lang="es-ES" sz="1200" b="1" i="1">
                        <a:latin typeface="Cambria Math" panose="02040503050406030204" pitchFamily="18" charset="0"/>
                      </a:rPr>
                      <m:t>=</m:t>
                    </m:r>
                    <m:r>
                      <a:rPr lang="es-ES" sz="1200" b="1" i="1">
                        <a:latin typeface="Cambria Math" panose="02040503050406030204" pitchFamily="18" charset="0"/>
                      </a:rPr>
                      <m:t>𝟏𝟓𝟎</m:t>
                    </m:r>
                  </m:oMath>
                </a14:m>
                <a:endParaRPr lang="es-EC" sz="1200" dirty="0"/>
              </a:p>
              <a:p>
                <a:pPr marL="0" indent="0">
                  <a:buNone/>
                </a:pPr>
                <a:r>
                  <a:rPr lang="es-EC" sz="1200" b="1" dirty="0"/>
                  <a:t> </a:t>
                </a:r>
                <a:endParaRPr lang="es-EC" sz="1200" dirty="0"/>
              </a:p>
              <a:p>
                <a:pPr marL="0" indent="0">
                  <a:buNone/>
                </a:pPr>
                <a:endParaRPr lang="es-EC" sz="1200" dirty="0" smtClean="0"/>
              </a:p>
            </p:txBody>
          </p:sp>
        </mc:Choice>
        <mc:Fallback xmlns="">
          <p:sp>
            <p:nvSpPr>
              <p:cNvPr id="13" name="Content Placeholder 2"/>
              <p:cNvSpPr>
                <a:spLocks noGrp="1" noRot="1" noChangeAspect="1" noMove="1" noResize="1" noEditPoints="1" noAdjustHandles="1" noChangeArrowheads="1" noChangeShapeType="1" noTextEdit="1"/>
              </p:cNvSpPr>
              <p:nvPr>
                <p:ph idx="1"/>
              </p:nvPr>
            </p:nvSpPr>
            <p:spPr>
              <a:xfrm>
                <a:off x="4245064" y="4293096"/>
                <a:ext cx="4359384" cy="2304256"/>
              </a:xfrm>
              <a:blipFill rotWithShape="0">
                <a:blip r:embed="rId18"/>
                <a:stretch>
                  <a:fillRect/>
                </a:stretch>
              </a:blipFill>
            </p:spPr>
            <p:txBody>
              <a:bodyPr/>
              <a:lstStyle/>
              <a:p>
                <a:r>
                  <a:rPr lang="es-EC">
                    <a:noFill/>
                  </a:rPr>
                  <a:t> </a:t>
                </a:r>
              </a:p>
            </p:txBody>
          </p:sp>
        </mc:Fallback>
      </mc:AlternateContent>
      <p:sp>
        <p:nvSpPr>
          <p:cNvPr id="14" name="Rectángulo 13"/>
          <p:cNvSpPr/>
          <p:nvPr/>
        </p:nvSpPr>
        <p:spPr>
          <a:xfrm>
            <a:off x="4644008" y="3918431"/>
            <a:ext cx="2441694" cy="369332"/>
          </a:xfrm>
          <a:prstGeom prst="rect">
            <a:avLst/>
          </a:prstGeom>
        </p:spPr>
        <p:txBody>
          <a:bodyPr wrap="none">
            <a:spAutoFit/>
          </a:bodyPr>
          <a:lstStyle/>
          <a:p>
            <a:r>
              <a:rPr lang="es-EC" b="1" dirty="0"/>
              <a:t>Población y muestra</a:t>
            </a:r>
            <a:endParaRPr lang="es-EC" dirty="0"/>
          </a:p>
        </p:txBody>
      </p:sp>
      <p:sp>
        <p:nvSpPr>
          <p:cNvPr id="3" name="Rectángulo 2"/>
          <p:cNvSpPr/>
          <p:nvPr/>
        </p:nvSpPr>
        <p:spPr>
          <a:xfrm>
            <a:off x="2267744" y="225736"/>
            <a:ext cx="5616624" cy="400110"/>
          </a:xfrm>
          <a:prstGeom prst="rect">
            <a:avLst/>
          </a:prstGeom>
          <a:noFill/>
        </p:spPr>
        <p:txBody>
          <a:bodyPr wrap="square" lIns="91440" tIns="45720" rIns="91440" bIns="45720">
            <a:spAutoFit/>
          </a:bodyPr>
          <a:lstStyle/>
          <a:p>
            <a:pPr algn="ctr"/>
            <a:r>
              <a:rPr lang="es-ES" sz="2000" b="1" dirty="0" smtClean="0">
                <a:ln w="6600">
                  <a:solidFill>
                    <a:schemeClr val="accent2"/>
                  </a:solidFill>
                  <a:prstDash val="solid"/>
                </a:ln>
                <a:solidFill>
                  <a:srgbClr val="FFFFFF"/>
                </a:solidFill>
                <a:effectLst>
                  <a:outerShdw dist="38100" dir="2700000" algn="tl" rotWithShape="0">
                    <a:schemeClr val="accent2"/>
                  </a:outerShdw>
                </a:effectLst>
              </a:rPr>
              <a:t>METODOLOGÍA</a:t>
            </a:r>
            <a:endParaRPr lang="es-ES" sz="2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214802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hart 6"/>
          <p:cNvGraphicFramePr/>
          <p:nvPr>
            <p:extLst>
              <p:ext uri="{D42A27DB-BD31-4B8C-83A1-F6EECF244321}">
                <p14:modId xmlns:p14="http://schemas.microsoft.com/office/powerpoint/2010/main" val="2280024339"/>
              </p:ext>
            </p:extLst>
          </p:nvPr>
        </p:nvGraphicFramePr>
        <p:xfrm>
          <a:off x="107504" y="1268760"/>
          <a:ext cx="3312368" cy="24482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val="231168626"/>
              </p:ext>
            </p:extLst>
          </p:nvPr>
        </p:nvGraphicFramePr>
        <p:xfrm>
          <a:off x="3563888" y="1340768"/>
          <a:ext cx="2376264" cy="2376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p:nvPr>
            <p:extLst>
              <p:ext uri="{D42A27DB-BD31-4B8C-83A1-F6EECF244321}">
                <p14:modId xmlns:p14="http://schemas.microsoft.com/office/powerpoint/2010/main" val="60617855"/>
              </p:ext>
            </p:extLst>
          </p:nvPr>
        </p:nvGraphicFramePr>
        <p:xfrm>
          <a:off x="6012160" y="1268760"/>
          <a:ext cx="3024336" cy="237626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p:cNvGraphicFramePr/>
          <p:nvPr>
            <p:extLst>
              <p:ext uri="{D42A27DB-BD31-4B8C-83A1-F6EECF244321}">
                <p14:modId xmlns:p14="http://schemas.microsoft.com/office/powerpoint/2010/main" val="1879892175"/>
              </p:ext>
            </p:extLst>
          </p:nvPr>
        </p:nvGraphicFramePr>
        <p:xfrm>
          <a:off x="0" y="4005064"/>
          <a:ext cx="2987824" cy="230425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p:cNvGraphicFramePr/>
          <p:nvPr>
            <p:extLst>
              <p:ext uri="{D42A27DB-BD31-4B8C-83A1-F6EECF244321}">
                <p14:modId xmlns:p14="http://schemas.microsoft.com/office/powerpoint/2010/main" val="2577573823"/>
              </p:ext>
            </p:extLst>
          </p:nvPr>
        </p:nvGraphicFramePr>
        <p:xfrm>
          <a:off x="3059832" y="3717032"/>
          <a:ext cx="2736304" cy="259228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3" name="Chart 12"/>
          <p:cNvGraphicFramePr/>
          <p:nvPr>
            <p:extLst>
              <p:ext uri="{D42A27DB-BD31-4B8C-83A1-F6EECF244321}">
                <p14:modId xmlns:p14="http://schemas.microsoft.com/office/powerpoint/2010/main" val="3763372604"/>
              </p:ext>
            </p:extLst>
          </p:nvPr>
        </p:nvGraphicFramePr>
        <p:xfrm>
          <a:off x="5940152" y="3789040"/>
          <a:ext cx="3024336" cy="2520280"/>
        </p:xfrm>
        <a:graphic>
          <a:graphicData uri="http://schemas.openxmlformats.org/drawingml/2006/chart">
            <c:chart xmlns:c="http://schemas.openxmlformats.org/drawingml/2006/chart" xmlns:r="http://schemas.openxmlformats.org/officeDocument/2006/relationships" r:id="rId8"/>
          </a:graphicData>
        </a:graphic>
      </p:graphicFrame>
      <p:sp>
        <p:nvSpPr>
          <p:cNvPr id="3" name="Título 2"/>
          <p:cNvSpPr>
            <a:spLocks noGrp="1"/>
          </p:cNvSpPr>
          <p:nvPr>
            <p:ph type="title"/>
          </p:nvPr>
        </p:nvSpPr>
        <p:spPr>
          <a:xfrm>
            <a:off x="2195736" y="238286"/>
            <a:ext cx="6048672" cy="360040"/>
          </a:xfrm>
        </p:spPr>
        <p:txBody>
          <a:bodyPr>
            <a:normAutofit fontScale="90000"/>
          </a:bodyPr>
          <a:lstStyle/>
          <a:p>
            <a:r>
              <a:rPr lang="es-EC" b="1" dirty="0" smtClean="0"/>
              <a:t>Análisis de resultados</a:t>
            </a:r>
            <a:endParaRPr lang="es-EC" b="1" dirty="0"/>
          </a:p>
        </p:txBody>
      </p:sp>
    </p:spTree>
    <p:extLst>
      <p:ext uri="{BB962C8B-B14F-4D97-AF65-F5344CB8AC3E}">
        <p14:creationId xmlns:p14="http://schemas.microsoft.com/office/powerpoint/2010/main" val="2250592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p:cNvGraphicFramePr/>
          <p:nvPr>
            <p:extLst>
              <p:ext uri="{D42A27DB-BD31-4B8C-83A1-F6EECF244321}">
                <p14:modId xmlns:p14="http://schemas.microsoft.com/office/powerpoint/2010/main" val="379352836"/>
              </p:ext>
            </p:extLst>
          </p:nvPr>
        </p:nvGraphicFramePr>
        <p:xfrm>
          <a:off x="107504" y="836613"/>
          <a:ext cx="2736304" cy="21259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96"/>
          <p:cNvGraphicFramePr/>
          <p:nvPr>
            <p:extLst>
              <p:ext uri="{D42A27DB-BD31-4B8C-83A1-F6EECF244321}">
                <p14:modId xmlns:p14="http://schemas.microsoft.com/office/powerpoint/2010/main" val="1503661197"/>
              </p:ext>
            </p:extLst>
          </p:nvPr>
        </p:nvGraphicFramePr>
        <p:xfrm>
          <a:off x="3131840" y="836613"/>
          <a:ext cx="2736304" cy="19949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p:nvPr>
            <p:extLst>
              <p:ext uri="{D42A27DB-BD31-4B8C-83A1-F6EECF244321}">
                <p14:modId xmlns:p14="http://schemas.microsoft.com/office/powerpoint/2010/main" val="501294301"/>
              </p:ext>
            </p:extLst>
          </p:nvPr>
        </p:nvGraphicFramePr>
        <p:xfrm>
          <a:off x="6084168" y="1052737"/>
          <a:ext cx="2808312" cy="194431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p:cNvGraphicFramePr/>
          <p:nvPr>
            <p:extLst>
              <p:ext uri="{D42A27DB-BD31-4B8C-83A1-F6EECF244321}">
                <p14:modId xmlns:p14="http://schemas.microsoft.com/office/powerpoint/2010/main" val="1922442156"/>
              </p:ext>
            </p:extLst>
          </p:nvPr>
        </p:nvGraphicFramePr>
        <p:xfrm>
          <a:off x="163781" y="3429000"/>
          <a:ext cx="2483951" cy="194421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Chart 4"/>
          <p:cNvGraphicFramePr/>
          <p:nvPr>
            <p:extLst>
              <p:ext uri="{D42A27DB-BD31-4B8C-83A1-F6EECF244321}">
                <p14:modId xmlns:p14="http://schemas.microsoft.com/office/powerpoint/2010/main" val="616042849"/>
              </p:ext>
            </p:extLst>
          </p:nvPr>
        </p:nvGraphicFramePr>
        <p:xfrm>
          <a:off x="2843808" y="3068960"/>
          <a:ext cx="3096344" cy="194421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 name="Chart 5"/>
          <p:cNvGraphicFramePr/>
          <p:nvPr>
            <p:extLst>
              <p:ext uri="{D42A27DB-BD31-4B8C-83A1-F6EECF244321}">
                <p14:modId xmlns:p14="http://schemas.microsoft.com/office/powerpoint/2010/main" val="4021379115"/>
              </p:ext>
            </p:extLst>
          </p:nvPr>
        </p:nvGraphicFramePr>
        <p:xfrm>
          <a:off x="6012160" y="3068960"/>
          <a:ext cx="2952328" cy="194421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6" name="Chart 10"/>
          <p:cNvGraphicFramePr/>
          <p:nvPr>
            <p:extLst>
              <p:ext uri="{D42A27DB-BD31-4B8C-83A1-F6EECF244321}">
                <p14:modId xmlns:p14="http://schemas.microsoft.com/office/powerpoint/2010/main" val="6169930"/>
              </p:ext>
            </p:extLst>
          </p:nvPr>
        </p:nvGraphicFramePr>
        <p:xfrm>
          <a:off x="2483768" y="4941168"/>
          <a:ext cx="3672408" cy="1706776"/>
        </p:xfrm>
        <a:graphic>
          <a:graphicData uri="http://schemas.openxmlformats.org/drawingml/2006/chart">
            <c:chart xmlns:c="http://schemas.openxmlformats.org/drawingml/2006/chart" xmlns:r="http://schemas.openxmlformats.org/officeDocument/2006/relationships" r:id="rId9"/>
          </a:graphicData>
        </a:graphic>
      </p:graphicFrame>
      <p:sp>
        <p:nvSpPr>
          <p:cNvPr id="12" name="Título 2"/>
          <p:cNvSpPr>
            <a:spLocks noGrp="1"/>
          </p:cNvSpPr>
          <p:nvPr>
            <p:ph type="title"/>
          </p:nvPr>
        </p:nvSpPr>
        <p:spPr>
          <a:xfrm>
            <a:off x="2123728" y="404664"/>
            <a:ext cx="6336704" cy="193662"/>
          </a:xfrm>
        </p:spPr>
        <p:txBody>
          <a:bodyPr>
            <a:normAutofit fontScale="90000"/>
          </a:bodyPr>
          <a:lstStyle/>
          <a:p>
            <a:r>
              <a:rPr lang="es-EC" b="1" dirty="0" smtClean="0"/>
              <a:t>Análisis de resultados</a:t>
            </a:r>
            <a:endParaRPr lang="es-EC" b="1" dirty="0"/>
          </a:p>
        </p:txBody>
      </p:sp>
    </p:spTree>
    <p:extLst>
      <p:ext uri="{BB962C8B-B14F-4D97-AF65-F5344CB8AC3E}">
        <p14:creationId xmlns:p14="http://schemas.microsoft.com/office/powerpoint/2010/main" val="1431576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1507"/>
            <a:ext cx="8229600" cy="282874"/>
          </a:xfrm>
        </p:spPr>
        <p:txBody>
          <a:bodyPr>
            <a:noAutofit/>
          </a:bodyPr>
          <a:lstStyle/>
          <a:p>
            <a:r>
              <a:rPr lang="es-EC" sz="3200" b="1" dirty="0" smtClean="0"/>
              <a:t>Discusión</a:t>
            </a:r>
            <a:endParaRPr lang="es-EC" sz="3200" b="1" dirty="0"/>
          </a:p>
        </p:txBody>
      </p:sp>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10"/>
          <p:cNvGraphicFramePr/>
          <p:nvPr>
            <p:extLst>
              <p:ext uri="{D42A27DB-BD31-4B8C-83A1-F6EECF244321}">
                <p14:modId xmlns:p14="http://schemas.microsoft.com/office/powerpoint/2010/main" val="2891843131"/>
              </p:ext>
            </p:extLst>
          </p:nvPr>
        </p:nvGraphicFramePr>
        <p:xfrm>
          <a:off x="179512" y="1827946"/>
          <a:ext cx="1873559" cy="12961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12"/>
          <p:cNvGraphicFramePr/>
          <p:nvPr>
            <p:extLst>
              <p:ext uri="{D42A27DB-BD31-4B8C-83A1-F6EECF244321}">
                <p14:modId xmlns:p14="http://schemas.microsoft.com/office/powerpoint/2010/main" val="3217383948"/>
              </p:ext>
            </p:extLst>
          </p:nvPr>
        </p:nvGraphicFramePr>
        <p:xfrm>
          <a:off x="2820245" y="1785888"/>
          <a:ext cx="3024336" cy="12241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áfico 96"/>
          <p:cNvGraphicFramePr/>
          <p:nvPr>
            <p:extLst>
              <p:ext uri="{D42A27DB-BD31-4B8C-83A1-F6EECF244321}">
                <p14:modId xmlns:p14="http://schemas.microsoft.com/office/powerpoint/2010/main" val="2045797384"/>
              </p:ext>
            </p:extLst>
          </p:nvPr>
        </p:nvGraphicFramePr>
        <p:xfrm>
          <a:off x="5950496" y="1585679"/>
          <a:ext cx="2736304" cy="1267937"/>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ángulo 8"/>
          <p:cNvSpPr/>
          <p:nvPr/>
        </p:nvSpPr>
        <p:spPr>
          <a:xfrm>
            <a:off x="107504" y="1148622"/>
            <a:ext cx="3168352" cy="646331"/>
          </a:xfrm>
          <a:prstGeom prst="rect">
            <a:avLst/>
          </a:prstGeom>
        </p:spPr>
        <p:txBody>
          <a:bodyPr wrap="square">
            <a:spAutoFit/>
          </a:bodyPr>
          <a:lstStyle/>
          <a:p>
            <a:r>
              <a:rPr lang="es-EC" sz="1200" dirty="0" smtClean="0"/>
              <a:t>Las tarifas a las importaciones afectaron a la liquidez de las pymes, el 99% de los encuestados así lo confirman</a:t>
            </a:r>
            <a:endParaRPr lang="es-EC" sz="1200" dirty="0"/>
          </a:p>
        </p:txBody>
      </p:sp>
      <p:sp>
        <p:nvSpPr>
          <p:cNvPr id="10" name="Rectángulo 9"/>
          <p:cNvSpPr/>
          <p:nvPr/>
        </p:nvSpPr>
        <p:spPr>
          <a:xfrm>
            <a:off x="3299419" y="1168088"/>
            <a:ext cx="2545162" cy="646331"/>
          </a:xfrm>
          <a:prstGeom prst="rect">
            <a:avLst/>
          </a:prstGeom>
        </p:spPr>
        <p:txBody>
          <a:bodyPr wrap="square">
            <a:spAutoFit/>
          </a:bodyPr>
          <a:lstStyle/>
          <a:p>
            <a:r>
              <a:rPr lang="es-EC" sz="1200" dirty="0"/>
              <a:t>El 97% de los encuestas indican que los precios de los productos incrementaron</a:t>
            </a:r>
          </a:p>
        </p:txBody>
      </p:sp>
      <p:sp>
        <p:nvSpPr>
          <p:cNvPr id="11" name="Rectángulo 10"/>
          <p:cNvSpPr/>
          <p:nvPr/>
        </p:nvSpPr>
        <p:spPr>
          <a:xfrm>
            <a:off x="5868144" y="1139557"/>
            <a:ext cx="3024336" cy="461665"/>
          </a:xfrm>
          <a:prstGeom prst="rect">
            <a:avLst/>
          </a:prstGeom>
        </p:spPr>
        <p:txBody>
          <a:bodyPr wrap="square">
            <a:spAutoFit/>
          </a:bodyPr>
          <a:lstStyle/>
          <a:p>
            <a:r>
              <a:rPr lang="es-EC" sz="1200" dirty="0"/>
              <a:t>El 47% de los encuestados afirman que ha disminuido el pago de tributos</a:t>
            </a:r>
          </a:p>
        </p:txBody>
      </p:sp>
      <p:sp>
        <p:nvSpPr>
          <p:cNvPr id="13" name="Rectángulo 12"/>
          <p:cNvSpPr/>
          <p:nvPr/>
        </p:nvSpPr>
        <p:spPr>
          <a:xfrm>
            <a:off x="119674" y="3212976"/>
            <a:ext cx="8772806" cy="461665"/>
          </a:xfrm>
          <a:prstGeom prst="rect">
            <a:avLst/>
          </a:prstGeom>
        </p:spPr>
        <p:txBody>
          <a:bodyPr wrap="square">
            <a:spAutoFit/>
          </a:bodyPr>
          <a:lstStyle/>
          <a:p>
            <a:r>
              <a:rPr lang="es-EC" sz="1200" dirty="0"/>
              <a:t>En contraposición, la política económica indica que se debe cumplir con los objetivos del art. 284 de la Constitución los mismos que deben estar alineados al PNBV, e indica:</a:t>
            </a:r>
          </a:p>
        </p:txBody>
      </p:sp>
      <p:graphicFrame>
        <p:nvGraphicFramePr>
          <p:cNvPr id="17" name="Diagrama 16"/>
          <p:cNvGraphicFramePr/>
          <p:nvPr>
            <p:extLst>
              <p:ext uri="{D42A27DB-BD31-4B8C-83A1-F6EECF244321}">
                <p14:modId xmlns:p14="http://schemas.microsoft.com/office/powerpoint/2010/main" val="3446637743"/>
              </p:ext>
            </p:extLst>
          </p:nvPr>
        </p:nvGraphicFramePr>
        <p:xfrm>
          <a:off x="126300" y="3933056"/>
          <a:ext cx="3538736" cy="20882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8" name="Diagrama 17"/>
          <p:cNvGraphicFramePr/>
          <p:nvPr>
            <p:extLst>
              <p:ext uri="{D42A27DB-BD31-4B8C-83A1-F6EECF244321}">
                <p14:modId xmlns:p14="http://schemas.microsoft.com/office/powerpoint/2010/main" val="2215704455"/>
              </p:ext>
            </p:extLst>
          </p:nvPr>
        </p:nvGraphicFramePr>
        <p:xfrm>
          <a:off x="3851920" y="3501008"/>
          <a:ext cx="5184576" cy="305563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602156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Tabla 12"/>
          <p:cNvGraphicFramePr>
            <a:graphicFrameLocks noGrp="1"/>
          </p:cNvGraphicFramePr>
          <p:nvPr>
            <p:extLst>
              <p:ext uri="{D42A27DB-BD31-4B8C-83A1-F6EECF244321}">
                <p14:modId xmlns:p14="http://schemas.microsoft.com/office/powerpoint/2010/main" val="2497546774"/>
              </p:ext>
            </p:extLst>
          </p:nvPr>
        </p:nvGraphicFramePr>
        <p:xfrm>
          <a:off x="269577" y="2207309"/>
          <a:ext cx="4788495" cy="1372827"/>
        </p:xfrm>
        <a:graphic>
          <a:graphicData uri="http://schemas.openxmlformats.org/drawingml/2006/table">
            <a:tbl>
              <a:tblPr firstRow="1" firstCol="1" bandRow="1">
                <a:tableStyleId>{93296810-A885-4BE3-A3E7-6D5BEEA58F35}</a:tableStyleId>
              </a:tblPr>
              <a:tblGrid>
                <a:gridCol w="1301652"/>
                <a:gridCol w="786242"/>
                <a:gridCol w="596541"/>
                <a:gridCol w="596541"/>
                <a:gridCol w="741360"/>
                <a:gridCol w="766159"/>
              </a:tblGrid>
              <a:tr h="402763">
                <a:tc>
                  <a:txBody>
                    <a:bodyPr/>
                    <a:lstStyle/>
                    <a:p>
                      <a:pPr>
                        <a:spcAft>
                          <a:spcPts val="0"/>
                        </a:spcAft>
                      </a:pPr>
                      <a:r>
                        <a:rPr lang="es-EC" sz="1000" dirty="0">
                          <a:effectLst/>
                        </a:rPr>
                        <a:t>Nacional Urbano-Rural</a:t>
                      </a:r>
                      <a:endParaRPr lang="es-EC" sz="1000" dirty="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ctr">
                        <a:spcAft>
                          <a:spcPts val="0"/>
                        </a:spcAft>
                      </a:pPr>
                      <a:r>
                        <a:rPr lang="en-US" sz="1000">
                          <a:effectLst/>
                        </a:rPr>
                        <a:t>dic-14</a:t>
                      </a:r>
                      <a:endParaRPr lang="es-EC" sz="100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ctr">
                        <a:spcAft>
                          <a:spcPts val="0"/>
                        </a:spcAft>
                      </a:pPr>
                      <a:r>
                        <a:rPr lang="en-US" sz="1000" dirty="0">
                          <a:effectLst/>
                        </a:rPr>
                        <a:t>dic-15</a:t>
                      </a:r>
                      <a:endParaRPr lang="es-EC" sz="1000" dirty="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ctr">
                        <a:spcAft>
                          <a:spcPts val="0"/>
                        </a:spcAft>
                      </a:pPr>
                      <a:r>
                        <a:rPr lang="en-US" sz="1000">
                          <a:effectLst/>
                        </a:rPr>
                        <a:t>dic-16</a:t>
                      </a:r>
                      <a:endParaRPr lang="es-EC" sz="100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ctr">
                        <a:spcAft>
                          <a:spcPts val="0"/>
                        </a:spcAft>
                      </a:pPr>
                      <a:r>
                        <a:rPr lang="es-EC" sz="1000">
                          <a:effectLst/>
                        </a:rPr>
                        <a:t>Variación</a:t>
                      </a:r>
                      <a:r>
                        <a:rPr lang="en-US" sz="1000">
                          <a:effectLst/>
                        </a:rPr>
                        <a:t> dic. 2014 - dic 2015</a:t>
                      </a:r>
                      <a:endParaRPr lang="es-EC" sz="1000">
                        <a:effectLst/>
                        <a:latin typeface="Times New Roman" panose="02020603050405020304" pitchFamily="18" charset="0"/>
                        <a:ea typeface="Times New Roman" panose="02020603050405020304" pitchFamily="18" charset="0"/>
                      </a:endParaRPr>
                    </a:p>
                  </a:txBody>
                  <a:tcPr marL="33848" marR="33848" marT="0" marB="0" anchor="b"/>
                </a:tc>
                <a:tc>
                  <a:txBody>
                    <a:bodyPr/>
                    <a:lstStyle/>
                    <a:p>
                      <a:pPr algn="ctr">
                        <a:spcAft>
                          <a:spcPts val="0"/>
                        </a:spcAft>
                      </a:pPr>
                      <a:r>
                        <a:rPr lang="es-EC" sz="1000" dirty="0">
                          <a:effectLst/>
                        </a:rPr>
                        <a:t>Variación</a:t>
                      </a:r>
                      <a:r>
                        <a:rPr lang="en-US" sz="1000" dirty="0">
                          <a:effectLst/>
                        </a:rPr>
                        <a:t> </a:t>
                      </a:r>
                      <a:r>
                        <a:rPr lang="en-US" sz="1000" dirty="0" err="1">
                          <a:effectLst/>
                        </a:rPr>
                        <a:t>dic</a:t>
                      </a:r>
                      <a:r>
                        <a:rPr lang="en-US" sz="1000" dirty="0">
                          <a:effectLst/>
                        </a:rPr>
                        <a:t> 2015 - </a:t>
                      </a:r>
                      <a:r>
                        <a:rPr lang="en-US" sz="1000" dirty="0" err="1">
                          <a:effectLst/>
                        </a:rPr>
                        <a:t>dic</a:t>
                      </a:r>
                      <a:r>
                        <a:rPr lang="en-US" sz="1000" dirty="0">
                          <a:effectLst/>
                        </a:rPr>
                        <a:t> 2016</a:t>
                      </a:r>
                      <a:endParaRPr lang="es-EC" sz="1000" dirty="0">
                        <a:effectLst/>
                        <a:latin typeface="Times New Roman" panose="02020603050405020304" pitchFamily="18" charset="0"/>
                        <a:ea typeface="Times New Roman" panose="02020603050405020304" pitchFamily="18" charset="0"/>
                      </a:endParaRPr>
                    </a:p>
                  </a:txBody>
                  <a:tcPr marL="33848" marR="33848" marT="0" marB="0" anchor="b"/>
                </a:tc>
              </a:tr>
              <a:tr h="179655">
                <a:tc>
                  <a:txBody>
                    <a:bodyPr/>
                    <a:lstStyle/>
                    <a:p>
                      <a:pPr>
                        <a:spcAft>
                          <a:spcPts val="0"/>
                        </a:spcAft>
                      </a:pPr>
                      <a:r>
                        <a:rPr lang="es-EC" sz="1000">
                          <a:effectLst/>
                        </a:rPr>
                        <a:t>Empleo</a:t>
                      </a:r>
                      <a:endParaRPr lang="es-EC" sz="100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900" dirty="0">
                          <a:effectLst/>
                        </a:rPr>
                        <a:t>6.921.107</a:t>
                      </a:r>
                      <a:endParaRPr lang="es-EC" sz="900" dirty="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900" dirty="0">
                          <a:effectLst/>
                        </a:rPr>
                        <a:t>7.140.636</a:t>
                      </a:r>
                      <a:endParaRPr lang="es-EC" sz="900" dirty="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900">
                          <a:effectLst/>
                        </a:rPr>
                        <a:t>7.463.579</a:t>
                      </a:r>
                      <a:endParaRPr lang="es-EC" sz="90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1000">
                          <a:effectLst/>
                        </a:rPr>
                        <a:t>3,17%</a:t>
                      </a:r>
                      <a:endParaRPr lang="es-EC" sz="100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1000">
                          <a:effectLst/>
                        </a:rPr>
                        <a:t>4,52%</a:t>
                      </a:r>
                      <a:endParaRPr lang="es-EC" sz="1000">
                        <a:effectLst/>
                        <a:latin typeface="Times New Roman" panose="02020603050405020304" pitchFamily="18" charset="0"/>
                        <a:ea typeface="Times New Roman" panose="02020603050405020304" pitchFamily="18" charset="0"/>
                      </a:endParaRPr>
                    </a:p>
                  </a:txBody>
                  <a:tcPr marL="33848" marR="33848" marT="0" marB="0" anchor="ctr"/>
                </a:tc>
              </a:tr>
              <a:tr h="268509">
                <a:tc>
                  <a:txBody>
                    <a:bodyPr/>
                    <a:lstStyle/>
                    <a:p>
                      <a:pPr>
                        <a:spcAft>
                          <a:spcPts val="0"/>
                        </a:spcAft>
                      </a:pPr>
                      <a:r>
                        <a:rPr lang="es-EC" sz="1000">
                          <a:effectLst/>
                        </a:rPr>
                        <a:t>Empleo Adecuado/Pleno</a:t>
                      </a:r>
                      <a:endParaRPr lang="es-EC" sz="100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900">
                          <a:effectLst/>
                        </a:rPr>
                        <a:t>3.545.802</a:t>
                      </a:r>
                      <a:endParaRPr lang="es-EC" sz="90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900" dirty="0">
                          <a:effectLst/>
                        </a:rPr>
                        <a:t>3.487.110</a:t>
                      </a:r>
                      <a:endParaRPr lang="es-EC" sz="900" dirty="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900" dirty="0">
                          <a:effectLst/>
                        </a:rPr>
                        <a:t>3.243.293</a:t>
                      </a:r>
                      <a:endParaRPr lang="es-EC" sz="900" dirty="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1000">
                          <a:effectLst/>
                        </a:rPr>
                        <a:t>-1,66%</a:t>
                      </a:r>
                      <a:endParaRPr lang="es-EC" sz="100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1000">
                          <a:effectLst/>
                        </a:rPr>
                        <a:t>-6,99%</a:t>
                      </a:r>
                      <a:endParaRPr lang="es-EC" sz="1000">
                        <a:effectLst/>
                        <a:latin typeface="Times New Roman" panose="02020603050405020304" pitchFamily="18" charset="0"/>
                        <a:ea typeface="Times New Roman" panose="02020603050405020304" pitchFamily="18" charset="0"/>
                      </a:endParaRPr>
                    </a:p>
                  </a:txBody>
                  <a:tcPr marL="33848" marR="33848" marT="0" marB="0" anchor="ctr"/>
                </a:tc>
              </a:tr>
              <a:tr h="215586">
                <a:tc>
                  <a:txBody>
                    <a:bodyPr/>
                    <a:lstStyle/>
                    <a:p>
                      <a:pPr>
                        <a:spcAft>
                          <a:spcPts val="0"/>
                        </a:spcAft>
                      </a:pPr>
                      <a:r>
                        <a:rPr lang="es-EC" sz="1000">
                          <a:effectLst/>
                        </a:rPr>
                        <a:t>Subempleo</a:t>
                      </a:r>
                      <a:endParaRPr lang="es-EC" sz="100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900">
                          <a:effectLst/>
                        </a:rPr>
                        <a:t>925.774</a:t>
                      </a:r>
                      <a:endParaRPr lang="es-EC" sz="90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900">
                          <a:effectLst/>
                        </a:rPr>
                        <a:t>1.050.646</a:t>
                      </a:r>
                      <a:endParaRPr lang="es-EC" sz="90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900" dirty="0">
                          <a:effectLst/>
                        </a:rPr>
                        <a:t>1.564.825</a:t>
                      </a:r>
                      <a:endParaRPr lang="es-EC" sz="900" dirty="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1000">
                          <a:effectLst/>
                        </a:rPr>
                        <a:t>13,49%</a:t>
                      </a:r>
                      <a:endParaRPr lang="es-EC" sz="100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1000">
                          <a:effectLst/>
                        </a:rPr>
                        <a:t>48,94%</a:t>
                      </a:r>
                      <a:endParaRPr lang="es-EC" sz="1000">
                        <a:effectLst/>
                        <a:latin typeface="Times New Roman" panose="02020603050405020304" pitchFamily="18" charset="0"/>
                        <a:ea typeface="Times New Roman" panose="02020603050405020304" pitchFamily="18" charset="0"/>
                      </a:endParaRPr>
                    </a:p>
                  </a:txBody>
                  <a:tcPr marL="33848" marR="33848" marT="0" marB="0" anchor="ctr"/>
                </a:tc>
              </a:tr>
              <a:tr h="215586">
                <a:tc>
                  <a:txBody>
                    <a:bodyPr/>
                    <a:lstStyle/>
                    <a:p>
                      <a:pPr>
                        <a:spcAft>
                          <a:spcPts val="0"/>
                        </a:spcAft>
                      </a:pPr>
                      <a:r>
                        <a:rPr lang="es-EC" sz="1000">
                          <a:effectLst/>
                        </a:rPr>
                        <a:t>Desempleo</a:t>
                      </a:r>
                      <a:endParaRPr lang="es-EC" sz="100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900" dirty="0">
                          <a:effectLst/>
                        </a:rPr>
                        <a:t>273.414</a:t>
                      </a:r>
                      <a:endParaRPr lang="es-EC" sz="900" dirty="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900">
                          <a:effectLst/>
                        </a:rPr>
                        <a:t>357.892</a:t>
                      </a:r>
                      <a:endParaRPr lang="es-EC" sz="90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900" dirty="0">
                          <a:effectLst/>
                        </a:rPr>
                        <a:t>410.441</a:t>
                      </a:r>
                      <a:endParaRPr lang="es-EC" sz="900" dirty="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1000" dirty="0">
                          <a:effectLst/>
                        </a:rPr>
                        <a:t>30,90%</a:t>
                      </a:r>
                      <a:endParaRPr lang="es-EC" sz="1000" dirty="0">
                        <a:effectLst/>
                        <a:latin typeface="Times New Roman" panose="02020603050405020304" pitchFamily="18" charset="0"/>
                        <a:ea typeface="Times New Roman" panose="02020603050405020304" pitchFamily="18" charset="0"/>
                      </a:endParaRPr>
                    </a:p>
                  </a:txBody>
                  <a:tcPr marL="33848" marR="33848" marT="0" marB="0" anchor="ctr"/>
                </a:tc>
                <a:tc>
                  <a:txBody>
                    <a:bodyPr/>
                    <a:lstStyle/>
                    <a:p>
                      <a:pPr algn="r">
                        <a:spcAft>
                          <a:spcPts val="0"/>
                        </a:spcAft>
                      </a:pPr>
                      <a:r>
                        <a:rPr lang="en-US" sz="1000" dirty="0">
                          <a:effectLst/>
                        </a:rPr>
                        <a:t>14,68%</a:t>
                      </a:r>
                      <a:endParaRPr lang="es-EC" sz="1000" dirty="0">
                        <a:effectLst/>
                        <a:latin typeface="Times New Roman" panose="02020603050405020304" pitchFamily="18" charset="0"/>
                        <a:ea typeface="Times New Roman" panose="02020603050405020304" pitchFamily="18" charset="0"/>
                      </a:endParaRPr>
                    </a:p>
                  </a:txBody>
                  <a:tcPr marL="33848" marR="33848" marT="0" marB="0" anchor="ct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877401428"/>
              </p:ext>
            </p:extLst>
          </p:nvPr>
        </p:nvGraphicFramePr>
        <p:xfrm>
          <a:off x="5056988" y="2207309"/>
          <a:ext cx="3691476" cy="1210092"/>
        </p:xfrm>
        <a:graphic>
          <a:graphicData uri="http://schemas.openxmlformats.org/drawingml/2006/table">
            <a:tbl>
              <a:tblPr firstRow="1" firstCol="1" bandRow="1">
                <a:tableStyleId>{93296810-A885-4BE3-A3E7-6D5BEEA58F35}</a:tableStyleId>
              </a:tblPr>
              <a:tblGrid>
                <a:gridCol w="1330906"/>
                <a:gridCol w="785828"/>
                <a:gridCol w="786445"/>
                <a:gridCol w="788297"/>
              </a:tblGrid>
              <a:tr h="421302">
                <a:tc>
                  <a:txBody>
                    <a:bodyPr/>
                    <a:lstStyle/>
                    <a:p>
                      <a:pPr>
                        <a:spcAft>
                          <a:spcPts val="0"/>
                        </a:spcAft>
                      </a:pPr>
                      <a:r>
                        <a:rPr lang="en-US" sz="1000" dirty="0" err="1">
                          <a:effectLst/>
                        </a:rPr>
                        <a:t>Tipo</a:t>
                      </a:r>
                      <a:r>
                        <a:rPr lang="en-US" sz="1000" dirty="0">
                          <a:effectLst/>
                        </a:rPr>
                        <a:t> de </a:t>
                      </a:r>
                      <a:r>
                        <a:rPr lang="en-US" sz="1000" dirty="0" err="1">
                          <a:effectLst/>
                        </a:rPr>
                        <a:t>empresa</a:t>
                      </a:r>
                      <a:endParaRPr lang="es-EC" sz="10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2014</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2015</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spcAft>
                          <a:spcPts val="0"/>
                        </a:spcAft>
                      </a:pPr>
                      <a:r>
                        <a:rPr lang="en-US" sz="1000">
                          <a:effectLst/>
                        </a:rPr>
                        <a:t>Variación 2014 -2015</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r>
              <a:tr h="227054">
                <a:tc>
                  <a:txBody>
                    <a:bodyPr/>
                    <a:lstStyle/>
                    <a:p>
                      <a:pPr>
                        <a:spcAft>
                          <a:spcPts val="0"/>
                        </a:spcAft>
                      </a:pPr>
                      <a:r>
                        <a:rPr lang="en-US" sz="1000">
                          <a:effectLst/>
                        </a:rPr>
                        <a:t>Pequeña empresa</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dirty="0">
                          <a:effectLst/>
                        </a:rPr>
                        <a:t>35,278</a:t>
                      </a:r>
                      <a:endParaRPr lang="es-EC" sz="10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33,852</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-4.04%</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r>
              <a:tr h="280868">
                <a:tc>
                  <a:txBody>
                    <a:bodyPr/>
                    <a:lstStyle/>
                    <a:p>
                      <a:pPr>
                        <a:spcAft>
                          <a:spcPts val="0"/>
                        </a:spcAft>
                      </a:pPr>
                      <a:r>
                        <a:rPr lang="en-US" sz="1000">
                          <a:effectLst/>
                        </a:rPr>
                        <a:t>Mediana empresa A</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12,516</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12,002</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-4.11%</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r>
              <a:tr h="280868">
                <a:tc>
                  <a:txBody>
                    <a:bodyPr/>
                    <a:lstStyle/>
                    <a:p>
                      <a:pPr>
                        <a:spcAft>
                          <a:spcPts val="0"/>
                        </a:spcAft>
                      </a:pPr>
                      <a:r>
                        <a:rPr lang="en-US" sz="1000" dirty="0" err="1">
                          <a:effectLst/>
                        </a:rPr>
                        <a:t>Mediana</a:t>
                      </a:r>
                      <a:r>
                        <a:rPr lang="en-US" sz="1000" dirty="0">
                          <a:effectLst/>
                        </a:rPr>
                        <a:t> </a:t>
                      </a:r>
                      <a:r>
                        <a:rPr lang="en-US" sz="1000" dirty="0" err="1">
                          <a:effectLst/>
                        </a:rPr>
                        <a:t>empresa</a:t>
                      </a:r>
                      <a:r>
                        <a:rPr lang="en-US" sz="1000" dirty="0">
                          <a:effectLst/>
                        </a:rPr>
                        <a:t> B</a:t>
                      </a:r>
                      <a:endParaRPr lang="es-EC" sz="10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15,682</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15,779</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dirty="0">
                          <a:effectLst/>
                        </a:rPr>
                        <a:t>0.62%</a:t>
                      </a:r>
                      <a:endParaRPr lang="es-EC" sz="10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graphicFrame>
        <p:nvGraphicFramePr>
          <p:cNvPr id="15" name="Tabla 14"/>
          <p:cNvGraphicFramePr>
            <a:graphicFrameLocks noGrp="1"/>
          </p:cNvGraphicFramePr>
          <p:nvPr>
            <p:extLst>
              <p:ext uri="{D42A27DB-BD31-4B8C-83A1-F6EECF244321}">
                <p14:modId xmlns:p14="http://schemas.microsoft.com/office/powerpoint/2010/main" val="2080041685"/>
              </p:ext>
            </p:extLst>
          </p:nvPr>
        </p:nvGraphicFramePr>
        <p:xfrm>
          <a:off x="251520" y="4797152"/>
          <a:ext cx="6048672" cy="754380"/>
        </p:xfrm>
        <a:graphic>
          <a:graphicData uri="http://schemas.openxmlformats.org/drawingml/2006/table">
            <a:tbl>
              <a:tblPr firstRow="1" firstCol="1" bandRow="1">
                <a:tableStyleId>{93296810-A885-4BE3-A3E7-6D5BEEA58F35}</a:tableStyleId>
              </a:tblPr>
              <a:tblGrid>
                <a:gridCol w="1982465"/>
                <a:gridCol w="1285729"/>
                <a:gridCol w="1415738"/>
                <a:gridCol w="1364740"/>
              </a:tblGrid>
              <a:tr h="190500">
                <a:tc>
                  <a:txBody>
                    <a:bodyPr/>
                    <a:lstStyle/>
                    <a:p>
                      <a:pPr>
                        <a:spcAft>
                          <a:spcPts val="0"/>
                        </a:spcAft>
                      </a:pPr>
                      <a:r>
                        <a:rPr lang="es-EC" sz="1000" dirty="0">
                          <a:effectLst/>
                        </a:rPr>
                        <a:t>Concepto</a:t>
                      </a:r>
                      <a:endParaRPr lang="es-EC" sz="10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1000" dirty="0">
                          <a:effectLst/>
                        </a:rPr>
                        <a:t>Año</a:t>
                      </a:r>
                      <a:r>
                        <a:rPr lang="en-US" sz="1000" dirty="0">
                          <a:effectLst/>
                        </a:rPr>
                        <a:t> 2014</a:t>
                      </a:r>
                      <a:endParaRPr lang="es-EC" sz="10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1000">
                          <a:effectLst/>
                        </a:rPr>
                        <a:t>Año</a:t>
                      </a:r>
                      <a:r>
                        <a:rPr lang="en-US" sz="1000">
                          <a:effectLst/>
                        </a:rPr>
                        <a:t> 2015</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1000">
                          <a:effectLst/>
                        </a:rPr>
                        <a:t>Año</a:t>
                      </a:r>
                      <a:r>
                        <a:rPr lang="en-US" sz="1000">
                          <a:effectLst/>
                        </a:rPr>
                        <a:t> 2016</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r>
              <a:tr h="212725">
                <a:tc>
                  <a:txBody>
                    <a:bodyPr/>
                    <a:lstStyle/>
                    <a:p>
                      <a:pPr>
                        <a:spcAft>
                          <a:spcPts val="0"/>
                        </a:spcAft>
                      </a:pPr>
                      <a:r>
                        <a:rPr lang="es-EC" sz="1000">
                          <a:effectLst/>
                        </a:rPr>
                        <a:t>Recaudación presupuestada</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12,842,621,356.00</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14,396,629,450.40</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14,086,809,280.24</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r>
              <a:tr h="160655">
                <a:tc>
                  <a:txBody>
                    <a:bodyPr/>
                    <a:lstStyle/>
                    <a:p>
                      <a:pPr>
                        <a:spcAft>
                          <a:spcPts val="0"/>
                        </a:spcAft>
                      </a:pPr>
                      <a:r>
                        <a:rPr lang="es-EC" sz="1000">
                          <a:effectLst/>
                        </a:rPr>
                        <a:t>Recaudación efectiva</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13,313,491,452.00</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13,693,064,436.18</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12,226,780,509.77</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r>
              <a:tr h="190500">
                <a:tc>
                  <a:txBody>
                    <a:bodyPr/>
                    <a:lstStyle/>
                    <a:p>
                      <a:pPr>
                        <a:spcAft>
                          <a:spcPts val="0"/>
                        </a:spcAft>
                      </a:pPr>
                      <a:r>
                        <a:rPr lang="es-EC" sz="1000">
                          <a:effectLst/>
                        </a:rPr>
                        <a:t>Meta cumplida</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104%</a:t>
                      </a:r>
                      <a:endParaRPr lang="es-EC"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dirty="0">
                          <a:effectLst/>
                        </a:rPr>
                        <a:t>95%</a:t>
                      </a:r>
                      <a:endParaRPr lang="es-EC" sz="10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dirty="0">
                          <a:effectLst/>
                        </a:rPr>
                        <a:t>87%</a:t>
                      </a:r>
                      <a:endParaRPr lang="es-EC" sz="10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
        <p:nvSpPr>
          <p:cNvPr id="16" name="Rectángulo 15"/>
          <p:cNvSpPr/>
          <p:nvPr/>
        </p:nvSpPr>
        <p:spPr>
          <a:xfrm>
            <a:off x="238132" y="1280420"/>
            <a:ext cx="8496944" cy="646331"/>
          </a:xfrm>
          <a:prstGeom prst="rect">
            <a:avLst/>
          </a:prstGeom>
        </p:spPr>
        <p:txBody>
          <a:bodyPr wrap="square">
            <a:spAutoFit/>
          </a:bodyPr>
          <a:lstStyle/>
          <a:p>
            <a:r>
              <a:rPr lang="es-EC" sz="1200" dirty="0"/>
              <a:t>El empleo según las cifras presentadas por el INEC, indican que el empleo pleno ha disminuido en 6,99%, para el año 2016 y el subempleo igual incrementó en 48,94% y el desempleo igual creció en 14,68%.  En cuanto a los datos analizados en cuanto al empleo de las Pymes comerciales, hubo disminución de sus plazas de trabajo en 4%.</a:t>
            </a:r>
          </a:p>
        </p:txBody>
      </p:sp>
      <p:sp>
        <p:nvSpPr>
          <p:cNvPr id="17" name="Rectángulo 16"/>
          <p:cNvSpPr/>
          <p:nvPr/>
        </p:nvSpPr>
        <p:spPr>
          <a:xfrm>
            <a:off x="251520" y="3861048"/>
            <a:ext cx="8483556" cy="646331"/>
          </a:xfrm>
          <a:prstGeom prst="rect">
            <a:avLst/>
          </a:prstGeom>
        </p:spPr>
        <p:txBody>
          <a:bodyPr wrap="square">
            <a:spAutoFit/>
          </a:bodyPr>
          <a:lstStyle/>
          <a:p>
            <a:r>
              <a:rPr lang="es-EC" sz="1200" dirty="0"/>
              <a:t>La recaudación de impuestos también se vio afectado, pues en los años 2015 y 2016, pues la meta presupuestada en la recaudación de impuestos no fue alcanzada, así lo confirman los informes del 2015 y 2016, en los que indica que se alcanzó a cumplir el 95% y 87% respectivamente</a:t>
            </a:r>
          </a:p>
        </p:txBody>
      </p:sp>
      <p:sp>
        <p:nvSpPr>
          <p:cNvPr id="11" name="Title 1"/>
          <p:cNvSpPr>
            <a:spLocks noGrp="1"/>
          </p:cNvSpPr>
          <p:nvPr>
            <p:ph type="title"/>
          </p:nvPr>
        </p:nvSpPr>
        <p:spPr>
          <a:xfrm>
            <a:off x="505476" y="695176"/>
            <a:ext cx="8229600" cy="282874"/>
          </a:xfrm>
        </p:spPr>
        <p:txBody>
          <a:bodyPr>
            <a:noAutofit/>
          </a:bodyPr>
          <a:lstStyle/>
          <a:p>
            <a:r>
              <a:rPr lang="es-EC" sz="3200" b="1" dirty="0" smtClean="0"/>
              <a:t>Discusión</a:t>
            </a:r>
            <a:endParaRPr lang="es-EC" sz="3200" b="1" dirty="0"/>
          </a:p>
        </p:txBody>
      </p:sp>
    </p:spTree>
    <p:extLst>
      <p:ext uri="{BB962C8B-B14F-4D97-AF65-F5344CB8AC3E}">
        <p14:creationId xmlns:p14="http://schemas.microsoft.com/office/powerpoint/2010/main" val="2324743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9512" y="1178604"/>
            <a:ext cx="8856984" cy="1008112"/>
          </a:xfrm>
          <a:prstGeom prst="rect">
            <a:avLst/>
          </a:prstGeom>
        </p:spPr>
        <p:txBody>
          <a:bodyPr wrap="square">
            <a:spAutoFit/>
          </a:bodyPr>
          <a:lstStyle/>
          <a:p>
            <a:r>
              <a:rPr lang="es-EC" sz="1200" dirty="0"/>
              <a:t>La Balanza Comercial en el año 2016, por primera vez en 10 años tiene un saldo positivo de 1,247 millones de dólares, por la disminución de las importaciones, mas no por el aumento de exportaciones, así lo confirma los análisis realizados en este estudio, pues si bien es cierto las exportaciones en las variaciones del 2015 al 2016 son menores (2015, -6,25%, 2016, -2,84%), siguen siendo negativas, lo que significa que las empresas no tienen la capacidad de ser exportadoras, mientras que </a:t>
            </a:r>
            <a:r>
              <a:rPr lang="es-EC" sz="1200" dirty="0" smtClean="0"/>
              <a:t>las </a:t>
            </a:r>
            <a:r>
              <a:rPr lang="es-EC" sz="1200" dirty="0"/>
              <a:t>petroleras disminuyeron al año 2015 en 49,83%, al 2016 disminuyeron en 18,03%.</a:t>
            </a:r>
          </a:p>
        </p:txBody>
      </p:sp>
      <p:sp>
        <p:nvSpPr>
          <p:cNvPr id="5" name="Rectángulo 4"/>
          <p:cNvSpPr/>
          <p:nvPr/>
        </p:nvSpPr>
        <p:spPr>
          <a:xfrm>
            <a:off x="539552" y="593829"/>
            <a:ext cx="7776864" cy="584775"/>
          </a:xfrm>
          <a:prstGeom prst="rect">
            <a:avLst/>
          </a:prstGeom>
        </p:spPr>
        <p:txBody>
          <a:bodyPr wrap="square">
            <a:spAutoFit/>
          </a:bodyPr>
          <a:lstStyle/>
          <a:p>
            <a:pPr algn="ctr"/>
            <a:r>
              <a:rPr lang="es-EC" sz="3200" b="1" dirty="0"/>
              <a:t>Discusión</a:t>
            </a:r>
            <a:endParaRPr lang="es-EC" sz="3200" dirty="0"/>
          </a:p>
        </p:txBody>
      </p:sp>
      <p:pic>
        <p:nvPicPr>
          <p:cNvPr id="7"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a 7"/>
          <p:cNvGraphicFramePr>
            <a:graphicFrameLocks noGrp="1"/>
          </p:cNvGraphicFramePr>
          <p:nvPr>
            <p:extLst>
              <p:ext uri="{D42A27DB-BD31-4B8C-83A1-F6EECF244321}">
                <p14:modId xmlns:p14="http://schemas.microsoft.com/office/powerpoint/2010/main" val="426294551"/>
              </p:ext>
            </p:extLst>
          </p:nvPr>
        </p:nvGraphicFramePr>
        <p:xfrm>
          <a:off x="1403783" y="2215415"/>
          <a:ext cx="6408441" cy="1112152"/>
        </p:xfrm>
        <a:graphic>
          <a:graphicData uri="http://schemas.openxmlformats.org/drawingml/2006/table">
            <a:tbl>
              <a:tblPr firstRow="1" firstCol="1" bandRow="1">
                <a:tableStyleId>{21E4AEA4-8DFA-4A89-87EB-49C32662AFE0}</a:tableStyleId>
              </a:tblPr>
              <a:tblGrid>
                <a:gridCol w="1289463"/>
                <a:gridCol w="935888"/>
                <a:gridCol w="1041288"/>
                <a:gridCol w="1041288"/>
                <a:gridCol w="1050257"/>
                <a:gridCol w="1050257"/>
              </a:tblGrid>
              <a:tr h="248024">
                <a:tc gridSpan="2">
                  <a:txBody>
                    <a:bodyPr/>
                    <a:lstStyle/>
                    <a:p>
                      <a:pPr>
                        <a:spcAft>
                          <a:spcPts val="0"/>
                        </a:spcAft>
                      </a:pPr>
                      <a:r>
                        <a:rPr lang="en-US" sz="1000" dirty="0">
                          <a:effectLst/>
                        </a:rPr>
                        <a:t>Variable</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EC"/>
                    </a:p>
                  </a:txBody>
                  <a:tcPr/>
                </a:tc>
                <a:tc>
                  <a:txBody>
                    <a:bodyPr/>
                    <a:lstStyle/>
                    <a:p>
                      <a:pPr algn="r">
                        <a:spcAft>
                          <a:spcPts val="0"/>
                        </a:spcAft>
                      </a:pPr>
                      <a:r>
                        <a:rPr lang="en-US" sz="900">
                          <a:effectLst/>
                        </a:rPr>
                        <a:t>2014 - 2015</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 </a:t>
                      </a:r>
                      <a:r>
                        <a:rPr lang="es-EC" sz="900">
                          <a:effectLst/>
                        </a:rPr>
                        <a:t>Variación</a:t>
                      </a:r>
                      <a:r>
                        <a:rPr lang="en-US" sz="900">
                          <a:effectLst/>
                        </a:rPr>
                        <a:t> 2014 - 2015</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2015 - 2016</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 </a:t>
                      </a:r>
                      <a:r>
                        <a:rPr lang="es-EC" sz="900">
                          <a:effectLst/>
                        </a:rPr>
                        <a:t>Variación</a:t>
                      </a:r>
                      <a:r>
                        <a:rPr lang="en-US" sz="900">
                          <a:effectLst/>
                        </a:rPr>
                        <a:t> 2015 - 2016</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135230">
                <a:tc rowSpan="2">
                  <a:txBody>
                    <a:bodyPr/>
                    <a:lstStyle/>
                    <a:p>
                      <a:pPr>
                        <a:spcAft>
                          <a:spcPts val="0"/>
                        </a:spcAft>
                      </a:pPr>
                      <a:r>
                        <a:rPr lang="es-EC" sz="1000" dirty="0">
                          <a:effectLst/>
                        </a:rPr>
                        <a:t>Exportaciones FOB</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spcAft>
                          <a:spcPts val="0"/>
                        </a:spcAft>
                      </a:pPr>
                      <a:r>
                        <a:rPr lang="es-EC" sz="1000" dirty="0">
                          <a:effectLst/>
                        </a:rPr>
                        <a:t>Petroleras</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-6,615.5</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-49.83%</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-1,201.2</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-18.03%</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266516">
                <a:tc vMerge="1">
                  <a:txBody>
                    <a:bodyPr/>
                    <a:lstStyle/>
                    <a:p>
                      <a:endParaRPr lang="es-EC"/>
                    </a:p>
                  </a:txBody>
                  <a:tcPr/>
                </a:tc>
                <a:tc>
                  <a:txBody>
                    <a:bodyPr/>
                    <a:lstStyle/>
                    <a:p>
                      <a:pPr>
                        <a:spcAft>
                          <a:spcPts val="0"/>
                        </a:spcAft>
                      </a:pPr>
                      <a:r>
                        <a:rPr lang="es-EC" sz="1000">
                          <a:effectLst/>
                        </a:rPr>
                        <a:t>No petroleras</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-778.3</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-6.25%</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-331.8</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-2.84%</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135230">
                <a:tc rowSpan="2">
                  <a:txBody>
                    <a:bodyPr/>
                    <a:lstStyle/>
                    <a:p>
                      <a:pPr>
                        <a:spcAft>
                          <a:spcPts val="0"/>
                        </a:spcAft>
                      </a:pPr>
                      <a:r>
                        <a:rPr lang="es-EC" sz="1000" dirty="0">
                          <a:effectLst/>
                        </a:rPr>
                        <a:t>Importaciones FOB</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spcAft>
                          <a:spcPts val="0"/>
                        </a:spcAft>
                      </a:pPr>
                      <a:r>
                        <a:rPr lang="es-EC" sz="1000">
                          <a:effectLst/>
                        </a:rPr>
                        <a:t>Petroleras</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-2,455.4</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-38.61%</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-1,413.3</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-36.21%</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266516">
                <a:tc vMerge="1">
                  <a:txBody>
                    <a:bodyPr/>
                    <a:lstStyle/>
                    <a:p>
                      <a:endParaRPr lang="es-EC"/>
                    </a:p>
                  </a:txBody>
                  <a:tcPr/>
                </a:tc>
                <a:tc>
                  <a:txBody>
                    <a:bodyPr/>
                    <a:lstStyle/>
                    <a:p>
                      <a:pPr>
                        <a:spcAft>
                          <a:spcPts val="0"/>
                        </a:spcAft>
                      </a:pPr>
                      <a:r>
                        <a:rPr lang="es-EC" sz="1000" dirty="0">
                          <a:effectLst/>
                        </a:rPr>
                        <a:t>No petroleras</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dirty="0">
                          <a:effectLst/>
                        </a:rPr>
                        <a:t>-3,532.0</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-17.58%</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a:effectLst/>
                        </a:rPr>
                        <a:t>-3,496.4</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1000" dirty="0">
                          <a:effectLst/>
                        </a:rPr>
                        <a:t>-21.12%</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
        <p:nvSpPr>
          <p:cNvPr id="9" name="Rectángulo 8"/>
          <p:cNvSpPr/>
          <p:nvPr/>
        </p:nvSpPr>
        <p:spPr>
          <a:xfrm>
            <a:off x="179512" y="3501008"/>
            <a:ext cx="8568952" cy="830997"/>
          </a:xfrm>
          <a:prstGeom prst="rect">
            <a:avLst/>
          </a:prstGeom>
        </p:spPr>
        <p:txBody>
          <a:bodyPr wrap="square">
            <a:spAutoFit/>
          </a:bodyPr>
          <a:lstStyle/>
          <a:p>
            <a:r>
              <a:rPr lang="es-EC" sz="1200" dirty="0"/>
              <a:t>En cuanto al Producto Interno Bruto, las salvaguardias ayudaron para que su caída no sea mayor, pues, según los datos presentados por el BCE desde el año 2015 al 2016 el PIB cayó en 0,2% y 1,7%, pero al realizar una proyección propia, con un incremento anual del 6,6% de las importaciones, la caída del PIB en el 2015 hubiera sido del 4,5% y en el 2016 del 10,3%, lo que repercutiría en la estabilidad económica del país</a:t>
            </a:r>
          </a:p>
        </p:txBody>
      </p:sp>
      <p:graphicFrame>
        <p:nvGraphicFramePr>
          <p:cNvPr id="10" name="Chart 117"/>
          <p:cNvGraphicFramePr/>
          <p:nvPr>
            <p:extLst>
              <p:ext uri="{D42A27DB-BD31-4B8C-83A1-F6EECF244321}">
                <p14:modId xmlns:p14="http://schemas.microsoft.com/office/powerpoint/2010/main" val="40924526"/>
              </p:ext>
            </p:extLst>
          </p:nvPr>
        </p:nvGraphicFramePr>
        <p:xfrm>
          <a:off x="539552" y="4509120"/>
          <a:ext cx="3096344" cy="169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23"/>
          <p:cNvGraphicFramePr/>
          <p:nvPr>
            <p:extLst>
              <p:ext uri="{D42A27DB-BD31-4B8C-83A1-F6EECF244321}">
                <p14:modId xmlns:p14="http://schemas.microsoft.com/office/powerpoint/2010/main" val="1035493306"/>
              </p:ext>
            </p:extLst>
          </p:nvPr>
        </p:nvGraphicFramePr>
        <p:xfrm>
          <a:off x="5220416" y="4437112"/>
          <a:ext cx="3096000" cy="1692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81624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p:cNvSpPr/>
          <p:nvPr/>
        </p:nvSpPr>
        <p:spPr>
          <a:xfrm>
            <a:off x="287524" y="1365877"/>
            <a:ext cx="8280920" cy="648072"/>
          </a:xfrm>
          <a:prstGeom prst="rect">
            <a:avLst/>
          </a:prstGeom>
        </p:spPr>
        <p:txBody>
          <a:bodyPr wrap="square">
            <a:spAutoFit/>
          </a:bodyPr>
          <a:lstStyle/>
          <a:p>
            <a:r>
              <a:rPr lang="es-EC" sz="1200" dirty="0"/>
              <a:t>Finalmente, según los datos analizados y mostrados en este estudio, las ventas de las Pymes comerciales entre los años 2014 y 2015 disminuyeron, en la pequeña empresa en 6,07%, Mediana empresa “A”  en 9% y mediana empresas “B” en 9%. </a:t>
            </a:r>
          </a:p>
        </p:txBody>
      </p:sp>
      <p:graphicFrame>
        <p:nvGraphicFramePr>
          <p:cNvPr id="10" name="Tabla 9"/>
          <p:cNvGraphicFramePr>
            <a:graphicFrameLocks noGrp="1"/>
          </p:cNvGraphicFramePr>
          <p:nvPr>
            <p:extLst>
              <p:ext uri="{D42A27DB-BD31-4B8C-83A1-F6EECF244321}">
                <p14:modId xmlns:p14="http://schemas.microsoft.com/office/powerpoint/2010/main" val="3002861863"/>
              </p:ext>
            </p:extLst>
          </p:nvPr>
        </p:nvGraphicFramePr>
        <p:xfrm>
          <a:off x="251520" y="3411442"/>
          <a:ext cx="3962399" cy="876300"/>
        </p:xfrm>
        <a:graphic>
          <a:graphicData uri="http://schemas.openxmlformats.org/drawingml/2006/table">
            <a:tbl>
              <a:tblPr firstRow="1" firstCol="1" bandRow="1">
                <a:tableStyleId>{21E4AEA4-8DFA-4A89-87EB-49C32662AFE0}</a:tableStyleId>
              </a:tblPr>
              <a:tblGrid>
                <a:gridCol w="1259869"/>
                <a:gridCol w="989489"/>
                <a:gridCol w="989489"/>
                <a:gridCol w="723552"/>
              </a:tblGrid>
              <a:tr h="304800">
                <a:tc>
                  <a:txBody>
                    <a:bodyPr/>
                    <a:lstStyle/>
                    <a:p>
                      <a:pPr>
                        <a:spcAft>
                          <a:spcPts val="0"/>
                        </a:spcAft>
                      </a:pPr>
                      <a:r>
                        <a:rPr lang="en-US" sz="900" dirty="0" err="1">
                          <a:effectLst/>
                        </a:rPr>
                        <a:t>Ventas</a:t>
                      </a:r>
                      <a:r>
                        <a:rPr lang="en-US" sz="900" dirty="0">
                          <a:effectLst/>
                        </a:rPr>
                        <a:t> </a:t>
                      </a:r>
                      <a:r>
                        <a:rPr lang="es-EC" sz="900" dirty="0">
                          <a:effectLst/>
                        </a:rPr>
                        <a:t>totales</a:t>
                      </a:r>
                      <a:endParaRPr lang="es-EC" sz="9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dirty="0">
                          <a:effectLst/>
                        </a:rPr>
                        <a:t>Año </a:t>
                      </a:r>
                      <a:r>
                        <a:rPr lang="en-US" sz="900" dirty="0">
                          <a:effectLst/>
                        </a:rPr>
                        <a:t>2014</a:t>
                      </a:r>
                      <a:endParaRPr lang="es-EC" sz="9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a:effectLst/>
                        </a:rPr>
                        <a:t>Año </a:t>
                      </a:r>
                      <a:r>
                        <a:rPr lang="en-US" sz="900">
                          <a:effectLst/>
                        </a:rPr>
                        <a:t>2015</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spcAft>
                          <a:spcPts val="0"/>
                        </a:spcAft>
                      </a:pPr>
                      <a:r>
                        <a:rPr lang="es-EC" sz="900">
                          <a:effectLst/>
                        </a:rPr>
                        <a:t>Variación</a:t>
                      </a:r>
                      <a:r>
                        <a:rPr lang="en-US" sz="900">
                          <a:effectLst/>
                        </a:rPr>
                        <a:t> 2014 -2015</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r>
              <a:tr h="190500">
                <a:tc>
                  <a:txBody>
                    <a:bodyPr/>
                    <a:lstStyle/>
                    <a:p>
                      <a:pPr>
                        <a:spcAft>
                          <a:spcPts val="0"/>
                        </a:spcAft>
                      </a:pPr>
                      <a:r>
                        <a:rPr lang="es-EC" sz="900">
                          <a:effectLst/>
                        </a:rPr>
                        <a:t>Pequeña empresa</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$ 7,849,931,647</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$ 7,373,191,406</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dirty="0">
                          <a:effectLst/>
                        </a:rPr>
                        <a:t>-6.07%</a:t>
                      </a:r>
                      <a:endParaRPr lang="es-EC" sz="900" dirty="0">
                        <a:effectLst/>
                        <a:latin typeface="Times New Roman" panose="02020603050405020304" pitchFamily="18" charset="0"/>
                        <a:ea typeface="Times New Roman" panose="02020603050405020304" pitchFamily="18" charset="0"/>
                      </a:endParaRPr>
                    </a:p>
                  </a:txBody>
                  <a:tcPr marL="44450" marR="44450" marT="0" marB="0" anchor="ctr"/>
                </a:tc>
              </a:tr>
              <a:tr h="190500">
                <a:tc>
                  <a:txBody>
                    <a:bodyPr/>
                    <a:lstStyle/>
                    <a:p>
                      <a:pPr>
                        <a:spcAft>
                          <a:spcPts val="0"/>
                        </a:spcAft>
                      </a:pPr>
                      <a:r>
                        <a:rPr lang="es-EC" sz="900">
                          <a:effectLst/>
                        </a:rPr>
                        <a:t>Mediana empresa A</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$ 1,301,468,498</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$ 1,184,082,994</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-9.02%</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r>
              <a:tr h="190500">
                <a:tc>
                  <a:txBody>
                    <a:bodyPr/>
                    <a:lstStyle/>
                    <a:p>
                      <a:pPr>
                        <a:spcAft>
                          <a:spcPts val="0"/>
                        </a:spcAft>
                      </a:pPr>
                      <a:r>
                        <a:rPr lang="es-EC" sz="900">
                          <a:effectLst/>
                        </a:rPr>
                        <a:t>Mediana empresa B</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dirty="0">
                          <a:effectLst/>
                        </a:rPr>
                        <a:t>$ 2,174,462,768</a:t>
                      </a:r>
                      <a:endParaRPr lang="es-EC" sz="9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$ 1,970,941,852</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dirty="0">
                          <a:effectLst/>
                        </a:rPr>
                        <a:t>-9.36%</a:t>
                      </a:r>
                      <a:endParaRPr lang="es-EC" sz="9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
        <p:nvSpPr>
          <p:cNvPr id="11" name="Rectángulo 10"/>
          <p:cNvSpPr/>
          <p:nvPr/>
        </p:nvSpPr>
        <p:spPr>
          <a:xfrm>
            <a:off x="251520" y="2204864"/>
            <a:ext cx="8676456" cy="1015663"/>
          </a:xfrm>
          <a:prstGeom prst="rect">
            <a:avLst/>
          </a:prstGeom>
        </p:spPr>
        <p:txBody>
          <a:bodyPr wrap="square">
            <a:spAutoFit/>
          </a:bodyPr>
          <a:lstStyle/>
          <a:p>
            <a:r>
              <a:rPr lang="es-EC" sz="1200" dirty="0"/>
              <a:t>Ahora, al analizar el IPC, según los datos proporcionados por el BCE,  los productos más afectados por las salvaguardias han sido los licores , tabaco y estupefacientes, con el 14% tanto el año 2015 y 2016, además otros artículos como alimentos  y bebidas no alcohólicas , muebles y artículos para el hogar y bienes y servicios diversos fueron afectados en el año 2015 con un incremento del IPC, con porcentajes que van desde el 2,6% al 4%, pero lo hay que hay que tomar en cuenta que el año base para este indicador es el 2014.</a:t>
            </a:r>
          </a:p>
        </p:txBody>
      </p:sp>
      <p:graphicFrame>
        <p:nvGraphicFramePr>
          <p:cNvPr id="12" name="Tabla 11"/>
          <p:cNvGraphicFramePr>
            <a:graphicFrameLocks noGrp="1"/>
          </p:cNvGraphicFramePr>
          <p:nvPr>
            <p:extLst>
              <p:ext uri="{D42A27DB-BD31-4B8C-83A1-F6EECF244321}">
                <p14:modId xmlns:p14="http://schemas.microsoft.com/office/powerpoint/2010/main" val="4062406824"/>
              </p:ext>
            </p:extLst>
          </p:nvPr>
        </p:nvGraphicFramePr>
        <p:xfrm>
          <a:off x="4589748" y="3368477"/>
          <a:ext cx="4044315" cy="1424940"/>
        </p:xfrm>
        <a:graphic>
          <a:graphicData uri="http://schemas.openxmlformats.org/drawingml/2006/table">
            <a:tbl>
              <a:tblPr firstRow="1" firstCol="1" bandRow="1">
                <a:tableStyleId>{21E4AEA4-8DFA-4A89-87EB-49C32662AFE0}</a:tableStyleId>
              </a:tblPr>
              <a:tblGrid>
                <a:gridCol w="2289810"/>
                <a:gridCol w="992505"/>
                <a:gridCol w="762000"/>
              </a:tblGrid>
              <a:tr h="134620">
                <a:tc rowSpan="2">
                  <a:txBody>
                    <a:bodyPr/>
                    <a:lstStyle/>
                    <a:p>
                      <a:pPr>
                        <a:spcAft>
                          <a:spcPts val="0"/>
                        </a:spcAft>
                      </a:pPr>
                      <a:r>
                        <a:rPr lang="en-US" sz="900" dirty="0">
                          <a:effectLst/>
                        </a:rPr>
                        <a:t>DIVISIONES</a:t>
                      </a:r>
                      <a:endParaRPr lang="es-EC" sz="900" dirty="0">
                        <a:effectLst/>
                        <a:latin typeface="Times New Roman" panose="02020603050405020304" pitchFamily="18" charset="0"/>
                        <a:ea typeface="Times New Roman" panose="02020603050405020304" pitchFamily="18" charset="0"/>
                      </a:endParaRPr>
                    </a:p>
                  </a:txBody>
                  <a:tcPr marL="44450" marR="44450" marT="0" marB="0" anchor="ctr"/>
                </a:tc>
                <a:tc gridSpan="2">
                  <a:txBody>
                    <a:bodyPr/>
                    <a:lstStyle/>
                    <a:p>
                      <a:pPr algn="ctr">
                        <a:spcAft>
                          <a:spcPts val="0"/>
                        </a:spcAft>
                      </a:pPr>
                      <a:r>
                        <a:rPr lang="en-US" sz="900">
                          <a:effectLst/>
                        </a:rPr>
                        <a:t>VARIACIONES ANUALES</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EC"/>
                    </a:p>
                  </a:txBody>
                  <a:tcPr/>
                </a:tc>
              </a:tr>
              <a:tr h="190500">
                <a:tc vMerge="1">
                  <a:txBody>
                    <a:bodyPr/>
                    <a:lstStyle/>
                    <a:p>
                      <a:endParaRPr lang="es-EC"/>
                    </a:p>
                  </a:txBody>
                  <a:tcPr/>
                </a:tc>
                <a:tc>
                  <a:txBody>
                    <a:bodyPr/>
                    <a:lstStyle/>
                    <a:p>
                      <a:pPr algn="r">
                        <a:spcAft>
                          <a:spcPts val="0"/>
                        </a:spcAft>
                      </a:pPr>
                      <a:r>
                        <a:rPr lang="en-US" sz="900">
                          <a:effectLst/>
                        </a:rPr>
                        <a:t>Quito 2015</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Quito 2016</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r>
              <a:tr h="105410">
                <a:tc>
                  <a:txBody>
                    <a:bodyPr/>
                    <a:lstStyle/>
                    <a:p>
                      <a:pPr>
                        <a:spcAft>
                          <a:spcPts val="0"/>
                        </a:spcAft>
                      </a:pPr>
                      <a:r>
                        <a:rPr lang="en-US" sz="900">
                          <a:effectLst/>
                        </a:rPr>
                        <a:t>General</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3.20</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1.07</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r>
              <a:tr h="50800">
                <a:tc>
                  <a:txBody>
                    <a:bodyPr/>
                    <a:lstStyle/>
                    <a:p>
                      <a:pPr>
                        <a:spcAft>
                          <a:spcPts val="0"/>
                        </a:spcAft>
                      </a:pPr>
                      <a:r>
                        <a:rPr lang="es-EC" sz="900">
                          <a:effectLst/>
                        </a:rPr>
                        <a:t>Alimentos y bebidas no alcohólicas</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2.60</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1.70</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r>
              <a:tr h="170180">
                <a:tc>
                  <a:txBody>
                    <a:bodyPr/>
                    <a:lstStyle/>
                    <a:p>
                      <a:pPr>
                        <a:spcAft>
                          <a:spcPts val="0"/>
                        </a:spcAft>
                      </a:pPr>
                      <a:r>
                        <a:rPr lang="es-EC" sz="900">
                          <a:effectLst/>
                        </a:rPr>
                        <a:t>Bebidas alcohólicas, tabaco y estupefacientes</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14.72</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14.14</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r>
              <a:tr h="82550">
                <a:tc>
                  <a:txBody>
                    <a:bodyPr/>
                    <a:lstStyle/>
                    <a:p>
                      <a:pPr>
                        <a:spcAft>
                          <a:spcPts val="0"/>
                        </a:spcAft>
                      </a:pPr>
                      <a:r>
                        <a:rPr lang="es-EC" sz="900">
                          <a:effectLst/>
                        </a:rPr>
                        <a:t>Prendas de vestir y calzado</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-1.78</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-3.94</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r>
              <a:tr h="187325">
                <a:tc>
                  <a:txBody>
                    <a:bodyPr/>
                    <a:lstStyle/>
                    <a:p>
                      <a:pPr>
                        <a:spcAft>
                          <a:spcPts val="0"/>
                        </a:spcAft>
                      </a:pPr>
                      <a:r>
                        <a:rPr lang="es-EC" sz="900">
                          <a:effectLst/>
                        </a:rPr>
                        <a:t>Muebles, artículos para el hogar y para la conservación ordinaria del hogar</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3.21</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0.01</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r>
              <a:tr h="50800">
                <a:tc>
                  <a:txBody>
                    <a:bodyPr/>
                    <a:lstStyle/>
                    <a:p>
                      <a:pPr>
                        <a:spcAft>
                          <a:spcPts val="0"/>
                        </a:spcAft>
                      </a:pPr>
                      <a:r>
                        <a:rPr lang="es-EC" sz="900" dirty="0">
                          <a:effectLst/>
                        </a:rPr>
                        <a:t>Bienes y servicios diversos</a:t>
                      </a:r>
                      <a:endParaRPr lang="es-EC" sz="9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4.01</a:t>
                      </a:r>
                      <a:endParaRPr lang="es-EC" sz="9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dirty="0">
                          <a:effectLst/>
                        </a:rPr>
                        <a:t>3.00</a:t>
                      </a:r>
                      <a:endParaRPr lang="es-EC" sz="9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
        <p:nvSpPr>
          <p:cNvPr id="13" name="Rectángulo 12"/>
          <p:cNvSpPr/>
          <p:nvPr/>
        </p:nvSpPr>
        <p:spPr>
          <a:xfrm>
            <a:off x="251520" y="759669"/>
            <a:ext cx="8352928" cy="584775"/>
          </a:xfrm>
          <a:prstGeom prst="rect">
            <a:avLst/>
          </a:prstGeom>
        </p:spPr>
        <p:txBody>
          <a:bodyPr wrap="square">
            <a:spAutoFit/>
          </a:bodyPr>
          <a:lstStyle/>
          <a:p>
            <a:pPr algn="ctr"/>
            <a:r>
              <a:rPr lang="es-EC" sz="3200" b="1" dirty="0"/>
              <a:t>Discusión</a:t>
            </a:r>
            <a:endParaRPr lang="es-EC" sz="3200" dirty="0"/>
          </a:p>
        </p:txBody>
      </p:sp>
    </p:spTree>
    <p:extLst>
      <p:ext uri="{BB962C8B-B14F-4D97-AF65-F5344CB8AC3E}">
        <p14:creationId xmlns:p14="http://schemas.microsoft.com/office/powerpoint/2010/main" val="448107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238" y="759802"/>
            <a:ext cx="7886700" cy="495026"/>
          </a:xfrm>
        </p:spPr>
        <p:txBody>
          <a:bodyPr>
            <a:normAutofit fontScale="90000"/>
          </a:bodyPr>
          <a:lstStyle/>
          <a:p>
            <a:r>
              <a:rPr lang="es-EC" sz="3600" b="1" dirty="0" smtClean="0"/>
              <a:t>Pymes a nivel mundial</a:t>
            </a:r>
            <a:endParaRPr lang="es-EC" sz="3600" b="1" dirty="0"/>
          </a:p>
        </p:txBody>
      </p:sp>
      <p:sp>
        <p:nvSpPr>
          <p:cNvPr id="7" name="Marcador de texto 6"/>
          <p:cNvSpPr>
            <a:spLocks noGrp="1"/>
          </p:cNvSpPr>
          <p:nvPr>
            <p:ph type="body" idx="1"/>
          </p:nvPr>
        </p:nvSpPr>
        <p:spPr>
          <a:xfrm>
            <a:off x="505705" y="1442896"/>
            <a:ext cx="3868737" cy="523701"/>
          </a:xfrm>
        </p:spPr>
        <p:txBody>
          <a:bodyPr>
            <a:normAutofit fontScale="70000" lnSpcReduction="20000"/>
          </a:bodyPr>
          <a:lstStyle/>
          <a:p>
            <a:r>
              <a:rPr lang="es-EC" dirty="0"/>
              <a:t>Definición de la Pymes de la Unión </a:t>
            </a:r>
            <a:r>
              <a:rPr lang="es-EC" dirty="0" smtClean="0"/>
              <a:t>Europea</a:t>
            </a:r>
            <a:endParaRPr lang="es-EC" dirty="0"/>
          </a:p>
        </p:txBody>
      </p:sp>
      <p:sp>
        <p:nvSpPr>
          <p:cNvPr id="8" name="Marcador de texto 7"/>
          <p:cNvSpPr>
            <a:spLocks noGrp="1"/>
          </p:cNvSpPr>
          <p:nvPr>
            <p:ph type="body" sz="quarter" idx="3"/>
          </p:nvPr>
        </p:nvSpPr>
        <p:spPr>
          <a:xfrm>
            <a:off x="4629150" y="1388485"/>
            <a:ext cx="3887788" cy="375140"/>
          </a:xfrm>
        </p:spPr>
        <p:txBody>
          <a:bodyPr>
            <a:normAutofit fontScale="92500"/>
          </a:bodyPr>
          <a:lstStyle/>
          <a:p>
            <a:r>
              <a:rPr lang="es-EC" sz="1800" dirty="0"/>
              <a:t>Crecimiento del empleo en Europa</a:t>
            </a:r>
          </a:p>
        </p:txBody>
      </p:sp>
      <p:sp>
        <p:nvSpPr>
          <p:cNvPr id="4" name="TextBox 3"/>
          <p:cNvSpPr txBox="1"/>
          <p:nvPr/>
        </p:nvSpPr>
        <p:spPr>
          <a:xfrm>
            <a:off x="500063" y="6081941"/>
            <a:ext cx="3384376" cy="215444"/>
          </a:xfrm>
          <a:prstGeom prst="rect">
            <a:avLst/>
          </a:prstGeom>
          <a:noFill/>
        </p:spPr>
        <p:txBody>
          <a:bodyPr wrap="square" rtlCol="0">
            <a:spAutoFit/>
          </a:bodyPr>
          <a:lstStyle/>
          <a:p>
            <a:r>
              <a:rPr lang="es-EC" sz="800" b="1" dirty="0"/>
              <a:t>Fuente:</a:t>
            </a:r>
            <a:r>
              <a:rPr lang="es-EC" sz="800" dirty="0"/>
              <a:t> </a:t>
            </a:r>
            <a:r>
              <a:rPr lang="es-ES" sz="800" dirty="0"/>
              <a:t>Reglamento (UE) No. 651/2014 de la Comisión Europea</a:t>
            </a:r>
            <a:endParaRPr lang="es-EC" sz="800" dirty="0"/>
          </a:p>
        </p:txBody>
      </p:sp>
      <p:pic>
        <p:nvPicPr>
          <p:cNvPr id="6"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Diagrama 11"/>
          <p:cNvGraphicFramePr>
            <a:graphicFrameLocks noGrp="1"/>
          </p:cNvGraphicFramePr>
          <p:nvPr>
            <p:ph sz="half" idx="2"/>
            <p:extLst>
              <p:ext uri="{D42A27DB-BD31-4B8C-83A1-F6EECF244321}">
                <p14:modId xmlns:p14="http://schemas.microsoft.com/office/powerpoint/2010/main" val="359212936"/>
              </p:ext>
            </p:extLst>
          </p:nvPr>
        </p:nvGraphicFramePr>
        <p:xfrm>
          <a:off x="630238" y="2152651"/>
          <a:ext cx="3868737" cy="4037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Content Placeholder 3"/>
          <p:cNvGraphicFramePr>
            <a:graphicFrameLocks noGrp="1"/>
          </p:cNvGraphicFramePr>
          <p:nvPr>
            <p:ph sz="quarter" idx="4"/>
            <p:extLst>
              <p:ext uri="{D42A27DB-BD31-4B8C-83A1-F6EECF244321}">
                <p14:modId xmlns:p14="http://schemas.microsoft.com/office/powerpoint/2010/main" val="2135860668"/>
              </p:ext>
            </p:extLst>
          </p:nvPr>
        </p:nvGraphicFramePr>
        <p:xfrm>
          <a:off x="4573588" y="2152651"/>
          <a:ext cx="4407347" cy="1628636"/>
        </p:xfrm>
        <a:graphic>
          <a:graphicData uri="http://schemas.openxmlformats.org/drawingml/2006/table">
            <a:tbl>
              <a:tblPr>
                <a:tableStyleId>{8A107856-5554-42FB-B03E-39F5DBC370BA}</a:tableStyleId>
              </a:tblPr>
              <a:tblGrid>
                <a:gridCol w="1455019"/>
                <a:gridCol w="720080"/>
                <a:gridCol w="792088"/>
                <a:gridCol w="749441"/>
                <a:gridCol w="690719"/>
              </a:tblGrid>
              <a:tr h="257036">
                <a:tc>
                  <a:txBody>
                    <a:bodyPr/>
                    <a:lstStyle/>
                    <a:p>
                      <a:pPr algn="ctr">
                        <a:spcBef>
                          <a:spcPts val="480"/>
                        </a:spcBef>
                        <a:spcAft>
                          <a:spcPts val="255"/>
                        </a:spcAft>
                      </a:pPr>
                      <a:r>
                        <a:rPr lang="es-ES" sz="900" dirty="0">
                          <a:effectLst/>
                        </a:rPr>
                        <a:t>Año</a:t>
                      </a:r>
                      <a:endParaRPr lang="es-EC" sz="1200" dirty="0">
                        <a:effectLst/>
                        <a:latin typeface="Times New Roman" panose="02020603050405020304" pitchFamily="18" charset="0"/>
                        <a:ea typeface="Times New Roman" panose="02020603050405020304" pitchFamily="18" charset="0"/>
                      </a:endParaRPr>
                    </a:p>
                  </a:txBody>
                  <a:tcPr marL="57785" marR="57785" marT="0" marB="0"/>
                </a:tc>
                <a:tc>
                  <a:txBody>
                    <a:bodyPr/>
                    <a:lstStyle/>
                    <a:p>
                      <a:pPr algn="r">
                        <a:spcBef>
                          <a:spcPts val="480"/>
                        </a:spcBef>
                        <a:spcAft>
                          <a:spcPts val="255"/>
                        </a:spcAft>
                      </a:pPr>
                      <a:r>
                        <a:rPr lang="es-ES" sz="900" dirty="0">
                          <a:effectLst/>
                        </a:rPr>
                        <a:t>1988/1990</a:t>
                      </a:r>
                      <a:endParaRPr lang="es-EC" sz="1200" dirty="0">
                        <a:effectLst/>
                        <a:latin typeface="Times New Roman" panose="02020603050405020304" pitchFamily="18" charset="0"/>
                        <a:ea typeface="Times New Roman" panose="02020603050405020304" pitchFamily="18" charset="0"/>
                      </a:endParaRPr>
                    </a:p>
                  </a:txBody>
                  <a:tcPr marL="57785" marR="57785" marT="0" marB="0"/>
                </a:tc>
                <a:tc>
                  <a:txBody>
                    <a:bodyPr/>
                    <a:lstStyle/>
                    <a:p>
                      <a:pPr algn="r">
                        <a:spcBef>
                          <a:spcPts val="480"/>
                        </a:spcBef>
                        <a:spcAft>
                          <a:spcPts val="255"/>
                        </a:spcAft>
                      </a:pPr>
                      <a:r>
                        <a:rPr lang="es-ES" sz="900" dirty="0">
                          <a:effectLst/>
                        </a:rPr>
                        <a:t>1990/1993</a:t>
                      </a:r>
                      <a:endParaRPr lang="es-EC" sz="1200" dirty="0">
                        <a:effectLst/>
                        <a:latin typeface="Times New Roman" panose="02020603050405020304" pitchFamily="18" charset="0"/>
                        <a:ea typeface="Times New Roman" panose="02020603050405020304" pitchFamily="18" charset="0"/>
                      </a:endParaRPr>
                    </a:p>
                  </a:txBody>
                  <a:tcPr marL="57785" marR="57785" marT="0" marB="0"/>
                </a:tc>
                <a:tc>
                  <a:txBody>
                    <a:bodyPr/>
                    <a:lstStyle/>
                    <a:p>
                      <a:pPr algn="r">
                        <a:spcBef>
                          <a:spcPts val="480"/>
                        </a:spcBef>
                        <a:spcAft>
                          <a:spcPts val="255"/>
                        </a:spcAft>
                      </a:pPr>
                      <a:r>
                        <a:rPr lang="es-ES" sz="900" dirty="0">
                          <a:effectLst/>
                        </a:rPr>
                        <a:t>1993/2000</a:t>
                      </a:r>
                      <a:endParaRPr lang="es-EC" sz="1200" dirty="0">
                        <a:effectLst/>
                        <a:latin typeface="Times New Roman" panose="02020603050405020304" pitchFamily="18" charset="0"/>
                        <a:ea typeface="Times New Roman" panose="02020603050405020304" pitchFamily="18" charset="0"/>
                      </a:endParaRPr>
                    </a:p>
                  </a:txBody>
                  <a:tcPr marL="57785" marR="57785" marT="0" marB="0"/>
                </a:tc>
                <a:tc>
                  <a:txBody>
                    <a:bodyPr/>
                    <a:lstStyle/>
                    <a:p>
                      <a:pPr algn="r">
                        <a:spcBef>
                          <a:spcPts val="480"/>
                        </a:spcBef>
                        <a:spcAft>
                          <a:spcPts val="255"/>
                        </a:spcAft>
                      </a:pPr>
                      <a:r>
                        <a:rPr lang="es-ES" sz="900">
                          <a:effectLst/>
                        </a:rPr>
                        <a:t>1988/2000</a:t>
                      </a:r>
                      <a:endParaRPr lang="es-EC" sz="1200">
                        <a:effectLst/>
                        <a:latin typeface="Times New Roman" panose="02020603050405020304" pitchFamily="18" charset="0"/>
                        <a:ea typeface="Times New Roman" panose="02020603050405020304" pitchFamily="18" charset="0"/>
                      </a:endParaRPr>
                    </a:p>
                  </a:txBody>
                  <a:tcPr marL="57785" marR="57785" marT="0" marB="0"/>
                </a:tc>
              </a:tr>
              <a:tr h="128518">
                <a:tc>
                  <a:txBody>
                    <a:bodyPr/>
                    <a:lstStyle/>
                    <a:p>
                      <a:pPr>
                        <a:spcAft>
                          <a:spcPts val="0"/>
                        </a:spcAft>
                      </a:pPr>
                      <a:r>
                        <a:rPr lang="es-EC" sz="900" dirty="0">
                          <a:effectLst/>
                        </a:rPr>
                        <a:t>Empleos</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gridSpan="4">
                  <a:txBody>
                    <a:bodyPr/>
                    <a:lstStyle/>
                    <a:p>
                      <a:pPr algn="ctr">
                        <a:spcAft>
                          <a:spcPts val="0"/>
                        </a:spcAft>
                      </a:pPr>
                      <a:r>
                        <a:rPr lang="es-EC" sz="900">
                          <a:effectLst/>
                        </a:rPr>
                        <a:t>Variación anual promedio en %</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r>
              <a:tr h="142798">
                <a:tc>
                  <a:txBody>
                    <a:bodyPr/>
                    <a:lstStyle/>
                    <a:p>
                      <a:pPr>
                        <a:spcAft>
                          <a:spcPts val="0"/>
                        </a:spcAft>
                      </a:pPr>
                      <a:r>
                        <a:rPr lang="es-EC" sz="900">
                          <a:effectLst/>
                        </a:rPr>
                        <a:t>Pymes</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spcAft>
                          <a:spcPts val="0"/>
                        </a:spcAft>
                      </a:pPr>
                      <a:r>
                        <a:rPr lang="es-EC" sz="900" dirty="0">
                          <a:effectLst/>
                        </a:rPr>
                        <a:t> </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endParaRPr lang="es-EC"/>
                    </a:p>
                  </a:txBody>
                  <a:tcPr marL="44450" marR="44450" marT="0" marB="0" anchor="ctr"/>
                </a:tc>
                <a:tc>
                  <a:txBody>
                    <a:bodyPr/>
                    <a:lstStyle/>
                    <a:p>
                      <a:pPr algn="ctr">
                        <a:spcAft>
                          <a:spcPts val="0"/>
                        </a:spcAft>
                      </a:pPr>
                      <a:r>
                        <a:rPr lang="es-EC" sz="900" dirty="0">
                          <a:effectLst/>
                        </a:rPr>
                        <a:t> </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endParaRPr lang="es-EC" sz="1000" dirty="0">
                        <a:effectLst/>
                        <a:latin typeface="Times New Roman" panose="02020603050405020304" pitchFamily="18" charset="0"/>
                      </a:endParaRPr>
                    </a:p>
                  </a:txBody>
                  <a:tcPr marL="44450" marR="44450" marT="0" marB="0" anchor="ctr"/>
                </a:tc>
              </a:tr>
              <a:tr h="128518">
                <a:tc>
                  <a:txBody>
                    <a:bodyPr/>
                    <a:lstStyle/>
                    <a:p>
                      <a:pPr indent="114300">
                        <a:spcAft>
                          <a:spcPts val="0"/>
                        </a:spcAft>
                      </a:pPr>
                      <a:r>
                        <a:rPr lang="es-EC" sz="900" dirty="0">
                          <a:effectLst/>
                        </a:rPr>
                        <a:t>-     Micro</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a:effectLst/>
                        </a:rPr>
                        <a:t>0.6</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a:effectLst/>
                        </a:rPr>
                        <a:t>-0.8</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a:effectLst/>
                        </a:rPr>
                        <a:t>0.4</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0.1</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128518">
                <a:tc>
                  <a:txBody>
                    <a:bodyPr/>
                    <a:lstStyle/>
                    <a:p>
                      <a:pPr indent="114300">
                        <a:spcAft>
                          <a:spcPts val="0"/>
                        </a:spcAft>
                      </a:pPr>
                      <a:r>
                        <a:rPr lang="es-EC" sz="900">
                          <a:effectLst/>
                        </a:rPr>
                        <a:t>-     Pequeña</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a:effectLst/>
                        </a:rPr>
                        <a:t>0.6</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a:effectLst/>
                        </a:rPr>
                        <a:t>-1.4</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a:effectLst/>
                        </a:rPr>
                        <a:t>0.3</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-0.1</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128518">
                <a:tc>
                  <a:txBody>
                    <a:bodyPr/>
                    <a:lstStyle/>
                    <a:p>
                      <a:pPr indent="114300">
                        <a:spcAft>
                          <a:spcPts val="0"/>
                        </a:spcAft>
                      </a:pPr>
                      <a:r>
                        <a:rPr lang="es-EC" sz="900">
                          <a:effectLst/>
                        </a:rPr>
                        <a:t>-     Mediana</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a:effectLst/>
                        </a:rPr>
                        <a:t>0.4</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a:effectLst/>
                        </a:rPr>
                        <a:t>-2</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a:effectLst/>
                        </a:rPr>
                        <a:t>0.3</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-0.3</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128518">
                <a:tc>
                  <a:txBody>
                    <a:bodyPr/>
                    <a:lstStyle/>
                    <a:p>
                      <a:pPr>
                        <a:spcAft>
                          <a:spcPts val="0"/>
                        </a:spcAft>
                      </a:pPr>
                      <a:r>
                        <a:rPr lang="es-EC" sz="900">
                          <a:effectLst/>
                        </a:rPr>
                        <a:t>Total promedio</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a:effectLst/>
                        </a:rPr>
                        <a:t>0.6</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a:effectLst/>
                        </a:rPr>
                        <a:t>-1.2</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a:effectLst/>
                        </a:rPr>
                        <a:t>0.4</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0</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128518">
                <a:tc>
                  <a:txBody>
                    <a:bodyPr/>
                    <a:lstStyle/>
                    <a:p>
                      <a:pPr indent="114300">
                        <a:spcAft>
                          <a:spcPts val="0"/>
                        </a:spcAft>
                      </a:pPr>
                      <a:r>
                        <a:rPr lang="es-EC" sz="900">
                          <a:effectLst/>
                        </a:rPr>
                        <a:t>-     Empresas grandes</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a:effectLst/>
                        </a:rPr>
                        <a:t>0.2</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a:effectLst/>
                        </a:rPr>
                        <a:t>-2</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a:effectLst/>
                        </a:rPr>
                        <a:t>0.2</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-0.4</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257036">
                <a:tc>
                  <a:txBody>
                    <a:bodyPr/>
                    <a:lstStyle/>
                    <a:p>
                      <a:pPr>
                        <a:spcAft>
                          <a:spcPts val="0"/>
                        </a:spcAft>
                      </a:pPr>
                      <a:r>
                        <a:rPr lang="es-EC" sz="900">
                          <a:effectLst/>
                        </a:rPr>
                        <a:t>Total promedio todas las empresas</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dirty="0">
                          <a:effectLst/>
                        </a:rPr>
                        <a:t>0.4</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a:effectLst/>
                        </a:rPr>
                        <a:t>-1.5</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900" dirty="0">
                          <a:effectLst/>
                        </a:rPr>
                        <a:t>0.3</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dirty="0">
                          <a:effectLst/>
                        </a:rPr>
                        <a:t>-0.1</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graphicFrame>
        <p:nvGraphicFramePr>
          <p:cNvPr id="12" name="Chart 7"/>
          <p:cNvGraphicFramePr>
            <a:graphicFrameLocks/>
          </p:cNvGraphicFramePr>
          <p:nvPr>
            <p:extLst>
              <p:ext uri="{D42A27DB-BD31-4B8C-83A1-F6EECF244321}">
                <p14:modId xmlns:p14="http://schemas.microsoft.com/office/powerpoint/2010/main" val="2555883205"/>
              </p:ext>
            </p:extLst>
          </p:nvPr>
        </p:nvGraphicFramePr>
        <p:xfrm>
          <a:off x="4573588" y="3933056"/>
          <a:ext cx="4462907" cy="2592288"/>
        </p:xfrm>
        <a:graphic>
          <a:graphicData uri="http://schemas.openxmlformats.org/drawingml/2006/chart">
            <c:chart xmlns:c="http://schemas.openxmlformats.org/drawingml/2006/chart" xmlns:r="http://schemas.openxmlformats.org/officeDocument/2006/relationships" r:id="rId8"/>
          </a:graphicData>
        </a:graphic>
      </p:graphicFrame>
      <p:sp>
        <p:nvSpPr>
          <p:cNvPr id="13" name="Rectángulo 12"/>
          <p:cNvSpPr/>
          <p:nvPr/>
        </p:nvSpPr>
        <p:spPr>
          <a:xfrm>
            <a:off x="2555776" y="113471"/>
            <a:ext cx="5030885" cy="646331"/>
          </a:xfrm>
          <a:prstGeom prst="rect">
            <a:avLst/>
          </a:prstGeom>
          <a:noFill/>
        </p:spPr>
        <p:txBody>
          <a:bodyPr wrap="square" lIns="91440" tIns="45720" rIns="91440" bIns="45720">
            <a:spAutoFit/>
          </a:bodyPr>
          <a:lstStyle/>
          <a:p>
            <a:pPr algn="ctr"/>
            <a:r>
              <a:rPr lang="es-ES" sz="3600" b="1" cap="none" spc="0" dirty="0" smtClean="0">
                <a:ln w="22225">
                  <a:solidFill>
                    <a:schemeClr val="accent2"/>
                  </a:solidFill>
                  <a:prstDash val="solid"/>
                </a:ln>
                <a:solidFill>
                  <a:schemeClr val="accent2">
                    <a:lumMod val="40000"/>
                    <a:lumOff val="60000"/>
                  </a:schemeClr>
                </a:solidFill>
                <a:effectLst/>
              </a:rPr>
              <a:t>Revisión de Literatura</a:t>
            </a:r>
            <a:endParaRPr lang="es-ES"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70404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25846"/>
            <a:ext cx="8229600" cy="436503"/>
          </a:xfrm>
        </p:spPr>
        <p:txBody>
          <a:bodyPr/>
          <a:lstStyle/>
          <a:p>
            <a:r>
              <a:rPr lang="es-EC" dirty="0" smtClean="0"/>
              <a:t>Conclusiones</a:t>
            </a:r>
            <a:endParaRPr lang="es-EC" dirty="0"/>
          </a:p>
        </p:txBody>
      </p:sp>
      <p:sp>
        <p:nvSpPr>
          <p:cNvPr id="3" name="Marcador de contenido 2"/>
          <p:cNvSpPr>
            <a:spLocks noGrp="1"/>
          </p:cNvSpPr>
          <p:nvPr>
            <p:ph idx="1"/>
          </p:nvPr>
        </p:nvSpPr>
        <p:spPr>
          <a:xfrm>
            <a:off x="457200" y="1111252"/>
            <a:ext cx="8229600" cy="5014912"/>
          </a:xfrm>
        </p:spPr>
        <p:txBody>
          <a:bodyPr>
            <a:noAutofit/>
          </a:bodyPr>
          <a:lstStyle/>
          <a:p>
            <a:r>
              <a:rPr lang="es-EC" sz="1200" dirty="0" smtClean="0"/>
              <a:t>En la presente investigación se determinó que las Pymes a nivel mundial son muy importantes, pues son generadoras de empleo, aportan PIB, aportan al crecimiento de los países por medio del pago de sus tributos y dan estabilidad económica. </a:t>
            </a:r>
          </a:p>
          <a:p>
            <a:r>
              <a:rPr lang="es-EC" sz="1200" dirty="0" smtClean="0"/>
              <a:t>Tanto en la UE, EEUU, Latinoamérica y Ecuador, esta clase de empresas son protegidas por medio de leyes que les ayudan a su desarrollo dentro del mercado.</a:t>
            </a:r>
          </a:p>
          <a:p>
            <a:r>
              <a:rPr lang="es-EC" sz="1200" dirty="0" smtClean="0"/>
              <a:t>En el Ecuador, existen leyes que impulsan al desarrollo de las Pymes, como se mencionó anteriormente, pero políticas económicas y comerciales como las adoptadas en el 2015, como son las salvaguardias, han afectado a la liquidez, empleo y aporte al PIB de estas empresas, por lo que es necesario que dichas políticas ayuden su fortalecimiento y estabilidad para que sigan con su aporte en la economía.</a:t>
            </a:r>
          </a:p>
          <a:p>
            <a:r>
              <a:rPr lang="es-EC" sz="1200" dirty="0" smtClean="0"/>
              <a:t>La decisión de imponer las salvaguardias arancelarias en los productos importados, fue por la apreciación del dólar, la depreciación de las monedas de los países vecinos, y la baja del precio del petróleo, lo que ocasionó que los productos nacionales sean más caros en el mercado internacional y los ingresos al Estado disminuyan, por lo que el objetivo de adoptar esta medida, era proteger a la producción nacional.</a:t>
            </a:r>
          </a:p>
          <a:p>
            <a:r>
              <a:rPr lang="es-EC" sz="1200" dirty="0"/>
              <a:t>E</a:t>
            </a:r>
            <a:r>
              <a:rPr lang="es-EC" sz="1200" dirty="0" smtClean="0"/>
              <a:t>n cuanto a los tributos, en el año 2015 y 2016, el SRI no logró cumplir con el presupuesto proyectado, lo que demuestra que estas medidas también afectaron a la recaudación de impuestos.</a:t>
            </a:r>
          </a:p>
          <a:p>
            <a:r>
              <a:rPr lang="es-EC" sz="1200" dirty="0" smtClean="0"/>
              <a:t>En lo que respecta a la liquidez, es considerado muy importante para el normal funcionamiento y productividad de las empresas, </a:t>
            </a:r>
            <a:r>
              <a:rPr lang="es-EC" sz="1200" dirty="0"/>
              <a:t> </a:t>
            </a:r>
            <a:r>
              <a:rPr lang="es-EC" sz="1200" dirty="0" smtClean="0"/>
              <a:t>pues de ello depende el cumplimiento de sus obligaciones con el Estado, seguridad social, empleados, proveedores y clientes, para lo cual debe tener en cuenta que fuentes de liquidez tiene, como por ejemplo, ventas de activos que ya no sea de utilidad para la empresa,  manejo adecuado de sus inventarios o préstamos bancarios que le ayudarán en tiempos difíciles.</a:t>
            </a:r>
          </a:p>
          <a:p>
            <a:r>
              <a:rPr lang="es-EC" sz="1200" dirty="0" smtClean="0"/>
              <a:t>Actualmente por la situación económica que atraviesa el país, el otorgamiento de préstamos ha disminuido,  lo que ha limitado la innovación y mejoramiento de sus negocios.</a:t>
            </a:r>
          </a:p>
          <a:p>
            <a:r>
              <a:rPr lang="es-EC" sz="1200" dirty="0" smtClean="0"/>
              <a:t>La disminución de las importaciones también han causado desabastecimiento en el mercado, pues la calidad de los productos nacionales no son iguales a los importados.  Pero dicha disminución en cambio, ha contribuido para que la caída del PIB no sean mayor,  pero lo ideal es que exista incentivos para que las empresas del país se conviertan en exportadoras de diversos productos y deje de ser un país primario agro-exportador que depende de la explotación de sus recursos naturales, es decir que exista una verdadero cambio en la matriz productiva.</a:t>
            </a:r>
          </a:p>
          <a:p>
            <a:endParaRPr lang="es-EC" sz="1200" dirty="0"/>
          </a:p>
        </p:txBody>
      </p:sp>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3400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t>Recomendaciones</a:t>
            </a:r>
            <a:endParaRPr lang="es-EC" b="1" dirty="0"/>
          </a:p>
        </p:txBody>
      </p:sp>
      <p:sp>
        <p:nvSpPr>
          <p:cNvPr id="3" name="Marcador de contenido 2"/>
          <p:cNvSpPr>
            <a:spLocks noGrp="1"/>
          </p:cNvSpPr>
          <p:nvPr>
            <p:ph idx="1"/>
          </p:nvPr>
        </p:nvSpPr>
        <p:spPr/>
        <p:txBody>
          <a:bodyPr>
            <a:normAutofit fontScale="70000" lnSpcReduction="20000"/>
          </a:bodyPr>
          <a:lstStyle/>
          <a:p>
            <a:r>
              <a:rPr lang="es-EC" dirty="0" smtClean="0"/>
              <a:t>Se recomienda que se impulsen las exportaciones mediante políticas que favorezcan al fortalecimiento de las empresas para que sigan con su aporte al crecimiento de la economía.</a:t>
            </a:r>
          </a:p>
          <a:p>
            <a:r>
              <a:rPr lang="es-EC" dirty="0" smtClean="0"/>
              <a:t>Las salvaguardias deben ser analizadas previamente para que sean aplicadas a la importación de los productos que realmente </a:t>
            </a:r>
            <a:r>
              <a:rPr lang="es-EC" smtClean="0"/>
              <a:t>pueden afectar </a:t>
            </a:r>
            <a:r>
              <a:rPr lang="es-EC" dirty="0" smtClean="0"/>
              <a:t>a la economía y no se las imponga a los productos que ayudan a la producción interna. Es importante que se conozca como esta clase de imposiciones pueden afectar a los sectores productivos, para lo cual deben ser socializadas previamente con el objetivo de tener criterios y opiniones diversas sobre el tema</a:t>
            </a:r>
          </a:p>
          <a:p>
            <a:r>
              <a:rPr lang="es-EC" dirty="0" smtClean="0"/>
              <a:t>Además se recomienda que antes de la aplicación de medidas comerciales se analice el impacto que estas pueden tener, tomando en cuenta las experiencias de otros países y la repercusiones en lo que respecta al empleo, al aporte el PIB, a los ingresos y a la recaudación de tributos.</a:t>
            </a:r>
            <a:endParaRPr lang="es-EC" dirty="0"/>
          </a:p>
        </p:txBody>
      </p:sp>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13928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395536" y="592685"/>
            <a:ext cx="8384307" cy="5924730"/>
          </a:xfrm>
          <a:prstGeom prst="rect">
            <a:avLst/>
          </a:prstGeom>
        </p:spPr>
      </p:pic>
      <p:sp>
        <p:nvSpPr>
          <p:cNvPr id="3" name="Marcador de contenido 2"/>
          <p:cNvSpPr>
            <a:spLocks noGrp="1"/>
          </p:cNvSpPr>
          <p:nvPr>
            <p:ph idx="1"/>
          </p:nvPr>
        </p:nvSpPr>
        <p:spPr>
          <a:xfrm>
            <a:off x="910109" y="2780928"/>
            <a:ext cx="7283152" cy="748680"/>
          </a:xfrm>
        </p:spPr>
        <p:txBody>
          <a:bodyPr/>
          <a:lstStyle/>
          <a:p>
            <a:pPr marL="0" indent="0" algn="ctr">
              <a:buNone/>
            </a:pPr>
            <a:r>
              <a:rPr lang="es-EC" b="1" dirty="0" smtClean="0"/>
              <a:t>Muchas gracias por su atención</a:t>
            </a:r>
          </a:p>
          <a:p>
            <a:pPr marL="0" indent="0" algn="ctr">
              <a:buNone/>
            </a:pPr>
            <a:endParaRPr lang="es-EC" b="1" dirty="0"/>
          </a:p>
        </p:txBody>
      </p:sp>
      <p:pic>
        <p:nvPicPr>
          <p:cNvPr id="4" name="Imagen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667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238" y="748848"/>
            <a:ext cx="7886700" cy="687611"/>
          </a:xfrm>
        </p:spPr>
        <p:txBody>
          <a:bodyPr>
            <a:normAutofit fontScale="90000"/>
          </a:bodyPr>
          <a:lstStyle/>
          <a:p>
            <a:r>
              <a:rPr lang="es-EC" sz="2400" b="1" dirty="0" smtClean="0"/>
              <a:t>Evolución y datos importantes de la Pymes en la Unión Europea</a:t>
            </a:r>
            <a:endParaRPr lang="es-EC" sz="2400" b="1" dirty="0"/>
          </a:p>
        </p:txBody>
      </p:sp>
      <p:sp>
        <p:nvSpPr>
          <p:cNvPr id="3" name="Marcador de texto 2"/>
          <p:cNvSpPr>
            <a:spLocks noGrp="1"/>
          </p:cNvSpPr>
          <p:nvPr>
            <p:ph type="body" idx="1"/>
          </p:nvPr>
        </p:nvSpPr>
        <p:spPr>
          <a:xfrm>
            <a:off x="630237" y="1456532"/>
            <a:ext cx="3868737" cy="823912"/>
          </a:xfrm>
        </p:spPr>
        <p:txBody>
          <a:bodyPr>
            <a:normAutofit fontScale="92500"/>
          </a:bodyPr>
          <a:lstStyle/>
          <a:p>
            <a:r>
              <a:rPr lang="es-EC" dirty="0"/>
              <a:t>Evolución Micro, pequeñas y medianas empresas UE</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3511417468"/>
              </p:ext>
            </p:extLst>
          </p:nvPr>
        </p:nvGraphicFramePr>
        <p:xfrm>
          <a:off x="613890" y="2290763"/>
          <a:ext cx="3868738" cy="1219200"/>
        </p:xfrm>
        <a:graphic>
          <a:graphicData uri="http://schemas.openxmlformats.org/drawingml/2006/table">
            <a:tbl>
              <a:tblPr>
                <a:tableStyleId>{00A15C55-8517-42AA-B614-E9B94910E393}</a:tableStyleId>
              </a:tblPr>
              <a:tblGrid>
                <a:gridCol w="962353"/>
                <a:gridCol w="1097624"/>
                <a:gridCol w="927570"/>
                <a:gridCol w="881191"/>
              </a:tblGrid>
              <a:tr h="457200">
                <a:tc>
                  <a:txBody>
                    <a:bodyPr/>
                    <a:lstStyle/>
                    <a:p>
                      <a:pPr algn="l" fontAlgn="ctr"/>
                      <a:r>
                        <a:rPr lang="es-EC" sz="900" u="none" strike="noStrike" dirty="0">
                          <a:effectLst/>
                        </a:rPr>
                        <a:t>Periodo</a:t>
                      </a:r>
                      <a:endParaRPr lang="es-EC" sz="900" b="1" i="0" u="none" strike="noStrike" dirty="0">
                        <a:solidFill>
                          <a:srgbClr val="000000"/>
                        </a:solidFill>
                        <a:effectLst/>
                        <a:latin typeface="Calibri" panose="020F0502020204030204" pitchFamily="34" charset="0"/>
                      </a:endParaRPr>
                    </a:p>
                  </a:txBody>
                  <a:tcPr marL="11606" marR="11606" marT="9525" marB="0" anchor="ctr"/>
                </a:tc>
                <a:tc>
                  <a:txBody>
                    <a:bodyPr/>
                    <a:lstStyle/>
                    <a:p>
                      <a:pPr algn="l" fontAlgn="ctr"/>
                      <a:r>
                        <a:rPr lang="es-EC" sz="900" u="none" strike="noStrike" dirty="0">
                          <a:effectLst/>
                        </a:rPr>
                        <a:t>Variación de microempresas</a:t>
                      </a:r>
                      <a:endParaRPr lang="es-EC" sz="900" b="1" i="0" u="none" strike="noStrike" dirty="0">
                        <a:solidFill>
                          <a:srgbClr val="000000"/>
                        </a:solidFill>
                        <a:effectLst/>
                        <a:latin typeface="Calibri" panose="020F0502020204030204" pitchFamily="34" charset="0"/>
                      </a:endParaRPr>
                    </a:p>
                  </a:txBody>
                  <a:tcPr marL="11606" marR="11606" marT="9525" marB="0" anchor="ctr"/>
                </a:tc>
                <a:tc>
                  <a:txBody>
                    <a:bodyPr/>
                    <a:lstStyle/>
                    <a:p>
                      <a:pPr algn="l" fontAlgn="ctr"/>
                      <a:r>
                        <a:rPr lang="es-EC" sz="900" u="none" strike="noStrike" dirty="0">
                          <a:effectLst/>
                        </a:rPr>
                        <a:t>Variación de pequeña empresa</a:t>
                      </a:r>
                      <a:endParaRPr lang="es-EC" sz="900" b="1" i="0" u="none" strike="noStrike" dirty="0">
                        <a:solidFill>
                          <a:srgbClr val="000000"/>
                        </a:solidFill>
                        <a:effectLst/>
                        <a:latin typeface="Calibri" panose="020F0502020204030204" pitchFamily="34" charset="0"/>
                      </a:endParaRPr>
                    </a:p>
                  </a:txBody>
                  <a:tcPr marL="11606" marR="11606" marT="9525" marB="0" anchor="ctr"/>
                </a:tc>
                <a:tc>
                  <a:txBody>
                    <a:bodyPr/>
                    <a:lstStyle/>
                    <a:p>
                      <a:pPr algn="l" fontAlgn="ctr"/>
                      <a:r>
                        <a:rPr lang="es-EC" sz="900" u="none" strike="noStrike" dirty="0">
                          <a:effectLst/>
                        </a:rPr>
                        <a:t>Variación mediana empresa</a:t>
                      </a:r>
                      <a:endParaRPr lang="es-EC" sz="900" b="1" i="0" u="none" strike="noStrike" dirty="0">
                        <a:solidFill>
                          <a:srgbClr val="000000"/>
                        </a:solidFill>
                        <a:effectLst/>
                        <a:latin typeface="Calibri" panose="020F0502020204030204" pitchFamily="34" charset="0"/>
                      </a:endParaRPr>
                    </a:p>
                  </a:txBody>
                  <a:tcPr marL="11606" marR="11606" marT="9525" marB="0" anchor="ctr"/>
                </a:tc>
              </a:tr>
              <a:tr h="152400">
                <a:tc>
                  <a:txBody>
                    <a:bodyPr/>
                    <a:lstStyle/>
                    <a:p>
                      <a:pPr algn="l" fontAlgn="ctr"/>
                      <a:r>
                        <a:rPr lang="es-EC" sz="900" u="none" strike="noStrike">
                          <a:effectLst/>
                        </a:rPr>
                        <a:t>2000 - 2002</a:t>
                      </a:r>
                      <a:endParaRPr lang="es-EC" sz="900" b="0" i="0" u="none" strike="noStrike">
                        <a:solidFill>
                          <a:srgbClr val="000000"/>
                        </a:solidFill>
                        <a:effectLst/>
                        <a:latin typeface="Calibri" panose="020F0502020204030204" pitchFamily="34" charset="0"/>
                      </a:endParaRPr>
                    </a:p>
                  </a:txBody>
                  <a:tcPr marL="11606" marR="11606" marT="9525" marB="0" anchor="ctr"/>
                </a:tc>
                <a:tc>
                  <a:txBody>
                    <a:bodyPr/>
                    <a:lstStyle/>
                    <a:p>
                      <a:pPr algn="r" fontAlgn="ctr"/>
                      <a:r>
                        <a:rPr lang="es-EC" sz="900" u="none" strike="noStrike">
                          <a:effectLst/>
                        </a:rPr>
                        <a:t>22.49%</a:t>
                      </a:r>
                      <a:endParaRPr lang="es-EC" sz="900" b="0" i="0" u="none" strike="noStrike">
                        <a:solidFill>
                          <a:srgbClr val="000000"/>
                        </a:solidFill>
                        <a:effectLst/>
                        <a:latin typeface="Calibri" panose="020F0502020204030204" pitchFamily="34" charset="0"/>
                      </a:endParaRPr>
                    </a:p>
                  </a:txBody>
                  <a:tcPr marL="11606" marR="11606" marT="9525" marB="0" anchor="ctr"/>
                </a:tc>
                <a:tc>
                  <a:txBody>
                    <a:bodyPr/>
                    <a:lstStyle/>
                    <a:p>
                      <a:pPr algn="r" fontAlgn="ctr"/>
                      <a:r>
                        <a:rPr lang="es-EC" sz="900" u="none" strike="noStrike">
                          <a:effectLst/>
                        </a:rPr>
                        <a:t>22.04%</a:t>
                      </a:r>
                      <a:endParaRPr lang="es-EC" sz="900" b="0" i="0" u="none" strike="noStrike">
                        <a:solidFill>
                          <a:srgbClr val="000000"/>
                        </a:solidFill>
                        <a:effectLst/>
                        <a:latin typeface="Calibri" panose="020F0502020204030204" pitchFamily="34" charset="0"/>
                      </a:endParaRPr>
                    </a:p>
                  </a:txBody>
                  <a:tcPr marL="11606" marR="11606" marT="9525" marB="0" anchor="ctr"/>
                </a:tc>
                <a:tc>
                  <a:txBody>
                    <a:bodyPr/>
                    <a:lstStyle/>
                    <a:p>
                      <a:pPr algn="r" fontAlgn="ctr"/>
                      <a:r>
                        <a:rPr lang="es-EC" sz="900" u="none" strike="noStrike">
                          <a:effectLst/>
                        </a:rPr>
                        <a:t>7.59%</a:t>
                      </a:r>
                      <a:endParaRPr lang="es-EC" sz="900" b="0" i="0" u="none" strike="noStrike">
                        <a:solidFill>
                          <a:srgbClr val="000000"/>
                        </a:solidFill>
                        <a:effectLst/>
                        <a:latin typeface="Calibri" panose="020F0502020204030204" pitchFamily="34" charset="0"/>
                      </a:endParaRPr>
                    </a:p>
                  </a:txBody>
                  <a:tcPr marL="11606" marR="11606" marT="9525" marB="0" anchor="ctr"/>
                </a:tc>
              </a:tr>
              <a:tr h="152400">
                <a:tc>
                  <a:txBody>
                    <a:bodyPr/>
                    <a:lstStyle/>
                    <a:p>
                      <a:pPr algn="l" fontAlgn="ctr"/>
                      <a:r>
                        <a:rPr lang="es-EC" sz="900" u="none" strike="noStrike">
                          <a:effectLst/>
                        </a:rPr>
                        <a:t>2003 - 2005</a:t>
                      </a:r>
                      <a:endParaRPr lang="es-EC" sz="900" b="0" i="0" u="none" strike="noStrike">
                        <a:solidFill>
                          <a:srgbClr val="000000"/>
                        </a:solidFill>
                        <a:effectLst/>
                        <a:latin typeface="Calibri" panose="020F0502020204030204" pitchFamily="34" charset="0"/>
                      </a:endParaRPr>
                    </a:p>
                  </a:txBody>
                  <a:tcPr marL="11606" marR="11606" marT="9525" marB="0" anchor="ctr"/>
                </a:tc>
                <a:tc>
                  <a:txBody>
                    <a:bodyPr/>
                    <a:lstStyle/>
                    <a:p>
                      <a:pPr algn="r" fontAlgn="ctr"/>
                      <a:r>
                        <a:rPr lang="es-EC" sz="900" u="none" strike="noStrike">
                          <a:effectLst/>
                        </a:rPr>
                        <a:t>14.59%</a:t>
                      </a:r>
                      <a:endParaRPr lang="es-EC" sz="900" b="0" i="0" u="none" strike="noStrike">
                        <a:solidFill>
                          <a:srgbClr val="000000"/>
                        </a:solidFill>
                        <a:effectLst/>
                        <a:latin typeface="Calibri" panose="020F0502020204030204" pitchFamily="34" charset="0"/>
                      </a:endParaRPr>
                    </a:p>
                  </a:txBody>
                  <a:tcPr marL="11606" marR="11606" marT="9525" marB="0" anchor="ctr"/>
                </a:tc>
                <a:tc>
                  <a:txBody>
                    <a:bodyPr/>
                    <a:lstStyle/>
                    <a:p>
                      <a:pPr algn="r" fontAlgn="ctr"/>
                      <a:r>
                        <a:rPr lang="es-EC" sz="900" u="none" strike="noStrike">
                          <a:effectLst/>
                        </a:rPr>
                        <a:t>8.25%</a:t>
                      </a:r>
                      <a:endParaRPr lang="es-EC" sz="900" b="0" i="0" u="none" strike="noStrike">
                        <a:solidFill>
                          <a:srgbClr val="000000"/>
                        </a:solidFill>
                        <a:effectLst/>
                        <a:latin typeface="Calibri" panose="020F0502020204030204" pitchFamily="34" charset="0"/>
                      </a:endParaRPr>
                    </a:p>
                  </a:txBody>
                  <a:tcPr marL="11606" marR="11606" marT="9525" marB="0" anchor="ctr"/>
                </a:tc>
                <a:tc>
                  <a:txBody>
                    <a:bodyPr/>
                    <a:lstStyle/>
                    <a:p>
                      <a:pPr algn="r" fontAlgn="ctr"/>
                      <a:r>
                        <a:rPr lang="es-EC" sz="900" u="none" strike="noStrike">
                          <a:effectLst/>
                        </a:rPr>
                        <a:t>-4.40%</a:t>
                      </a:r>
                      <a:endParaRPr lang="es-EC" sz="900" b="0" i="0" u="none" strike="noStrike">
                        <a:solidFill>
                          <a:srgbClr val="000000"/>
                        </a:solidFill>
                        <a:effectLst/>
                        <a:latin typeface="Calibri" panose="020F0502020204030204" pitchFamily="34" charset="0"/>
                      </a:endParaRPr>
                    </a:p>
                  </a:txBody>
                  <a:tcPr marL="11606" marR="11606" marT="9525" marB="0" anchor="ctr"/>
                </a:tc>
              </a:tr>
              <a:tr h="152400">
                <a:tc>
                  <a:txBody>
                    <a:bodyPr/>
                    <a:lstStyle/>
                    <a:p>
                      <a:pPr algn="l" fontAlgn="ctr"/>
                      <a:r>
                        <a:rPr lang="es-EC" sz="900" u="none" strike="noStrike">
                          <a:effectLst/>
                        </a:rPr>
                        <a:t>2006 - 2008</a:t>
                      </a:r>
                      <a:endParaRPr lang="es-EC" sz="900" b="0" i="0" u="none" strike="noStrike">
                        <a:solidFill>
                          <a:srgbClr val="000000"/>
                        </a:solidFill>
                        <a:effectLst/>
                        <a:latin typeface="Calibri" panose="020F0502020204030204" pitchFamily="34" charset="0"/>
                      </a:endParaRPr>
                    </a:p>
                  </a:txBody>
                  <a:tcPr marL="11606" marR="11606" marT="9525" marB="0" anchor="ctr"/>
                </a:tc>
                <a:tc>
                  <a:txBody>
                    <a:bodyPr/>
                    <a:lstStyle/>
                    <a:p>
                      <a:pPr algn="r" fontAlgn="ctr"/>
                      <a:r>
                        <a:rPr lang="es-EC" sz="900" u="none" strike="noStrike">
                          <a:effectLst/>
                        </a:rPr>
                        <a:t>-0.24%</a:t>
                      </a:r>
                      <a:endParaRPr lang="es-EC" sz="900" b="0" i="0" u="none" strike="noStrike">
                        <a:solidFill>
                          <a:srgbClr val="000000"/>
                        </a:solidFill>
                        <a:effectLst/>
                        <a:latin typeface="Calibri" panose="020F0502020204030204" pitchFamily="34" charset="0"/>
                      </a:endParaRPr>
                    </a:p>
                  </a:txBody>
                  <a:tcPr marL="11606" marR="11606" marT="9525" marB="0" anchor="ctr"/>
                </a:tc>
                <a:tc>
                  <a:txBody>
                    <a:bodyPr/>
                    <a:lstStyle/>
                    <a:p>
                      <a:pPr algn="r" fontAlgn="ctr"/>
                      <a:r>
                        <a:rPr lang="es-EC" sz="900" u="none" strike="noStrike">
                          <a:effectLst/>
                        </a:rPr>
                        <a:t>-1.85%</a:t>
                      </a:r>
                      <a:endParaRPr lang="es-EC" sz="900" b="0" i="0" u="none" strike="noStrike">
                        <a:solidFill>
                          <a:srgbClr val="000000"/>
                        </a:solidFill>
                        <a:effectLst/>
                        <a:latin typeface="Calibri" panose="020F0502020204030204" pitchFamily="34" charset="0"/>
                      </a:endParaRPr>
                    </a:p>
                  </a:txBody>
                  <a:tcPr marL="11606" marR="11606" marT="9525" marB="0" anchor="ctr"/>
                </a:tc>
                <a:tc>
                  <a:txBody>
                    <a:bodyPr/>
                    <a:lstStyle/>
                    <a:p>
                      <a:pPr algn="r" fontAlgn="ctr"/>
                      <a:r>
                        <a:rPr lang="es-EC" sz="900" u="none" strike="noStrike">
                          <a:effectLst/>
                        </a:rPr>
                        <a:t>0.63%</a:t>
                      </a:r>
                      <a:endParaRPr lang="es-EC" sz="900" b="0" i="0" u="none" strike="noStrike">
                        <a:solidFill>
                          <a:srgbClr val="000000"/>
                        </a:solidFill>
                        <a:effectLst/>
                        <a:latin typeface="Calibri" panose="020F0502020204030204" pitchFamily="34" charset="0"/>
                      </a:endParaRPr>
                    </a:p>
                  </a:txBody>
                  <a:tcPr marL="11606" marR="11606" marT="9525" marB="0" anchor="ctr"/>
                </a:tc>
              </a:tr>
              <a:tr h="152400">
                <a:tc>
                  <a:txBody>
                    <a:bodyPr/>
                    <a:lstStyle/>
                    <a:p>
                      <a:pPr algn="l" fontAlgn="ctr"/>
                      <a:r>
                        <a:rPr lang="es-EC" sz="900" u="none" strike="noStrike">
                          <a:effectLst/>
                        </a:rPr>
                        <a:t>2009 - 2011</a:t>
                      </a:r>
                      <a:endParaRPr lang="es-EC" sz="900" b="0" i="0" u="none" strike="noStrike">
                        <a:solidFill>
                          <a:srgbClr val="000000"/>
                        </a:solidFill>
                        <a:effectLst/>
                        <a:latin typeface="Calibri" panose="020F0502020204030204" pitchFamily="34" charset="0"/>
                      </a:endParaRPr>
                    </a:p>
                  </a:txBody>
                  <a:tcPr marL="11606" marR="11606" marT="9525" marB="0" anchor="ctr"/>
                </a:tc>
                <a:tc>
                  <a:txBody>
                    <a:bodyPr/>
                    <a:lstStyle/>
                    <a:p>
                      <a:pPr algn="r" fontAlgn="ctr"/>
                      <a:r>
                        <a:rPr lang="es-EC" sz="900" u="none" strike="noStrike">
                          <a:effectLst/>
                        </a:rPr>
                        <a:t>5.11%</a:t>
                      </a:r>
                      <a:endParaRPr lang="es-EC" sz="900" b="0" i="0" u="none" strike="noStrike">
                        <a:solidFill>
                          <a:srgbClr val="000000"/>
                        </a:solidFill>
                        <a:effectLst/>
                        <a:latin typeface="Calibri" panose="020F0502020204030204" pitchFamily="34" charset="0"/>
                      </a:endParaRPr>
                    </a:p>
                  </a:txBody>
                  <a:tcPr marL="11606" marR="11606" marT="9525" marB="0" anchor="ctr"/>
                </a:tc>
                <a:tc>
                  <a:txBody>
                    <a:bodyPr/>
                    <a:lstStyle/>
                    <a:p>
                      <a:pPr algn="r" fontAlgn="ctr"/>
                      <a:r>
                        <a:rPr lang="es-EC" sz="900" u="none" strike="noStrike">
                          <a:effectLst/>
                        </a:rPr>
                        <a:t>-1.76%</a:t>
                      </a:r>
                      <a:endParaRPr lang="es-EC" sz="900" b="0" i="0" u="none" strike="noStrike">
                        <a:solidFill>
                          <a:srgbClr val="000000"/>
                        </a:solidFill>
                        <a:effectLst/>
                        <a:latin typeface="Calibri" panose="020F0502020204030204" pitchFamily="34" charset="0"/>
                      </a:endParaRPr>
                    </a:p>
                  </a:txBody>
                  <a:tcPr marL="11606" marR="11606" marT="9525" marB="0" anchor="ctr"/>
                </a:tc>
                <a:tc>
                  <a:txBody>
                    <a:bodyPr/>
                    <a:lstStyle/>
                    <a:p>
                      <a:pPr algn="r" fontAlgn="ctr"/>
                      <a:r>
                        <a:rPr lang="es-EC" sz="900" u="none" strike="noStrike">
                          <a:effectLst/>
                        </a:rPr>
                        <a:t>-1.45%</a:t>
                      </a:r>
                      <a:endParaRPr lang="es-EC" sz="900" b="0" i="0" u="none" strike="noStrike">
                        <a:solidFill>
                          <a:srgbClr val="000000"/>
                        </a:solidFill>
                        <a:effectLst/>
                        <a:latin typeface="Calibri" panose="020F0502020204030204" pitchFamily="34" charset="0"/>
                      </a:endParaRPr>
                    </a:p>
                  </a:txBody>
                  <a:tcPr marL="11606" marR="11606" marT="9525" marB="0" anchor="ctr"/>
                </a:tc>
              </a:tr>
              <a:tr h="152400">
                <a:tc>
                  <a:txBody>
                    <a:bodyPr/>
                    <a:lstStyle/>
                    <a:p>
                      <a:pPr algn="l" fontAlgn="ctr"/>
                      <a:r>
                        <a:rPr lang="es-EC" sz="900" u="none" strike="noStrike">
                          <a:effectLst/>
                        </a:rPr>
                        <a:t>2012 - 2014</a:t>
                      </a:r>
                      <a:endParaRPr lang="es-EC" sz="900" b="0" i="0" u="none" strike="noStrike">
                        <a:solidFill>
                          <a:srgbClr val="000000"/>
                        </a:solidFill>
                        <a:effectLst/>
                        <a:latin typeface="Calibri" panose="020F0502020204030204" pitchFamily="34" charset="0"/>
                      </a:endParaRPr>
                    </a:p>
                  </a:txBody>
                  <a:tcPr marL="11606" marR="11606" marT="9525" marB="0" anchor="ctr"/>
                </a:tc>
                <a:tc>
                  <a:txBody>
                    <a:bodyPr/>
                    <a:lstStyle/>
                    <a:p>
                      <a:pPr algn="r" fontAlgn="ctr"/>
                      <a:r>
                        <a:rPr lang="es-EC" sz="900" u="none" strike="noStrike">
                          <a:effectLst/>
                        </a:rPr>
                        <a:t>1.22%</a:t>
                      </a:r>
                      <a:endParaRPr lang="es-EC" sz="900" b="0" i="0" u="none" strike="noStrike">
                        <a:solidFill>
                          <a:srgbClr val="000000"/>
                        </a:solidFill>
                        <a:effectLst/>
                        <a:latin typeface="Calibri" panose="020F0502020204030204" pitchFamily="34" charset="0"/>
                      </a:endParaRPr>
                    </a:p>
                  </a:txBody>
                  <a:tcPr marL="11606" marR="11606" marT="9525" marB="0" anchor="ctr"/>
                </a:tc>
                <a:tc>
                  <a:txBody>
                    <a:bodyPr/>
                    <a:lstStyle/>
                    <a:p>
                      <a:pPr algn="r" fontAlgn="ctr"/>
                      <a:r>
                        <a:rPr lang="es-EC" sz="900" u="none" strike="noStrike">
                          <a:effectLst/>
                        </a:rPr>
                        <a:t>-4.28%</a:t>
                      </a:r>
                      <a:endParaRPr lang="es-EC" sz="900" b="0" i="0" u="none" strike="noStrike">
                        <a:solidFill>
                          <a:srgbClr val="000000"/>
                        </a:solidFill>
                        <a:effectLst/>
                        <a:latin typeface="Calibri" panose="020F0502020204030204" pitchFamily="34" charset="0"/>
                      </a:endParaRPr>
                    </a:p>
                  </a:txBody>
                  <a:tcPr marL="11606" marR="11606" marT="9525" marB="0" anchor="ctr"/>
                </a:tc>
                <a:tc>
                  <a:txBody>
                    <a:bodyPr/>
                    <a:lstStyle/>
                    <a:p>
                      <a:pPr algn="r" fontAlgn="ctr"/>
                      <a:r>
                        <a:rPr lang="es-EC" sz="900" u="none" strike="noStrike" dirty="0">
                          <a:effectLst/>
                        </a:rPr>
                        <a:t>-4.57%</a:t>
                      </a:r>
                      <a:endParaRPr lang="es-EC" sz="900" b="0" i="0" u="none" strike="noStrike" dirty="0">
                        <a:solidFill>
                          <a:srgbClr val="000000"/>
                        </a:solidFill>
                        <a:effectLst/>
                        <a:latin typeface="Calibri" panose="020F0502020204030204" pitchFamily="34" charset="0"/>
                      </a:endParaRPr>
                    </a:p>
                  </a:txBody>
                  <a:tcPr marL="11606" marR="11606" marT="9525" marB="0" anchor="ctr"/>
                </a:tc>
              </a:tr>
            </a:tbl>
          </a:graphicData>
        </a:graphic>
      </p:graphicFrame>
      <p:sp>
        <p:nvSpPr>
          <p:cNvPr id="7" name="Marcador de texto 6"/>
          <p:cNvSpPr>
            <a:spLocks noGrp="1"/>
          </p:cNvSpPr>
          <p:nvPr>
            <p:ph type="body" sz="quarter" idx="3"/>
          </p:nvPr>
        </p:nvSpPr>
        <p:spPr>
          <a:xfrm>
            <a:off x="4629150" y="1681163"/>
            <a:ext cx="3887788" cy="523701"/>
          </a:xfrm>
        </p:spPr>
        <p:txBody>
          <a:bodyPr/>
          <a:lstStyle/>
          <a:p>
            <a:pPr algn="ctr"/>
            <a:r>
              <a:rPr lang="es-EC" dirty="0" smtClean="0"/>
              <a:t>Datos importantes</a:t>
            </a:r>
            <a:endParaRPr lang="es-EC" dirty="0"/>
          </a:p>
        </p:txBody>
      </p:sp>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p:cNvGraphicFramePr>
            <a:graphicFrameLocks/>
          </p:cNvGraphicFramePr>
          <p:nvPr>
            <p:extLst>
              <p:ext uri="{D42A27DB-BD31-4B8C-83A1-F6EECF244321}">
                <p14:modId xmlns:p14="http://schemas.microsoft.com/office/powerpoint/2010/main" val="3693845786"/>
              </p:ext>
            </p:extLst>
          </p:nvPr>
        </p:nvGraphicFramePr>
        <p:xfrm>
          <a:off x="107505" y="3645025"/>
          <a:ext cx="4391470" cy="28083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4"/>
          <p:cNvGraphicFramePr>
            <a:graphicFrameLocks noGrp="1"/>
          </p:cNvGraphicFramePr>
          <p:nvPr>
            <p:ph sz="quarter" idx="4"/>
            <p:extLst>
              <p:ext uri="{D42A27DB-BD31-4B8C-83A1-F6EECF244321}">
                <p14:modId xmlns:p14="http://schemas.microsoft.com/office/powerpoint/2010/main" val="435485188"/>
              </p:ext>
            </p:extLst>
          </p:nvPr>
        </p:nvGraphicFramePr>
        <p:xfrm>
          <a:off x="4629150" y="2281238"/>
          <a:ext cx="3887788" cy="39084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ángulo 9"/>
          <p:cNvSpPr/>
          <p:nvPr/>
        </p:nvSpPr>
        <p:spPr>
          <a:xfrm>
            <a:off x="2555776" y="113471"/>
            <a:ext cx="5030885" cy="646331"/>
          </a:xfrm>
          <a:prstGeom prst="rect">
            <a:avLst/>
          </a:prstGeom>
          <a:noFill/>
        </p:spPr>
        <p:txBody>
          <a:bodyPr wrap="square" lIns="91440" tIns="45720" rIns="91440" bIns="45720">
            <a:spAutoFit/>
          </a:bodyPr>
          <a:lstStyle/>
          <a:p>
            <a:pPr algn="ctr"/>
            <a:r>
              <a:rPr lang="es-ES" sz="3600" b="1" cap="none" spc="0" dirty="0" smtClean="0">
                <a:ln w="22225">
                  <a:solidFill>
                    <a:schemeClr val="accent2"/>
                  </a:solidFill>
                  <a:prstDash val="solid"/>
                </a:ln>
                <a:solidFill>
                  <a:schemeClr val="accent2">
                    <a:lumMod val="40000"/>
                    <a:lumOff val="60000"/>
                  </a:schemeClr>
                </a:solidFill>
                <a:effectLst/>
              </a:rPr>
              <a:t>Revisión de Literatura</a:t>
            </a:r>
            <a:endParaRPr lang="es-ES"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4903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750" y="620688"/>
            <a:ext cx="8229600" cy="481386"/>
          </a:xfrm>
        </p:spPr>
        <p:txBody>
          <a:bodyPr>
            <a:normAutofit fontScale="90000"/>
          </a:bodyPr>
          <a:lstStyle/>
          <a:p>
            <a:r>
              <a:rPr lang="es-EC" sz="2800" b="1" dirty="0" smtClean="0"/>
              <a:t>Pymes en Estados Unidos</a:t>
            </a:r>
            <a:endParaRPr lang="es-EC" sz="2800" b="1" dirty="0"/>
          </a:p>
        </p:txBody>
      </p:sp>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p:cNvGraphicFramePr>
            <a:graphicFrameLocks noGrp="1"/>
          </p:cNvGraphicFramePr>
          <p:nvPr>
            <p:ph idx="1"/>
            <p:extLst>
              <p:ext uri="{D42A27DB-BD31-4B8C-83A1-F6EECF244321}">
                <p14:modId xmlns:p14="http://schemas.microsoft.com/office/powerpoint/2010/main" val="2047932046"/>
              </p:ext>
            </p:extLst>
          </p:nvPr>
        </p:nvGraphicFramePr>
        <p:xfrm>
          <a:off x="109890" y="1723161"/>
          <a:ext cx="4606126" cy="1777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09890" y="1039201"/>
            <a:ext cx="4535660" cy="584775"/>
          </a:xfrm>
          <a:prstGeom prst="rect">
            <a:avLst/>
          </a:prstGeom>
          <a:noFill/>
        </p:spPr>
        <p:txBody>
          <a:bodyPr wrap="square" rtlCol="0">
            <a:spAutoFit/>
          </a:bodyPr>
          <a:lstStyle/>
          <a:p>
            <a:pPr algn="ctr"/>
            <a:r>
              <a:rPr lang="es-EC" sz="1600" b="1" dirty="0"/>
              <a:t>Clasificación de las empresas en EEUU según el número de personas empleadas</a:t>
            </a:r>
          </a:p>
        </p:txBody>
      </p:sp>
      <p:graphicFrame>
        <p:nvGraphicFramePr>
          <p:cNvPr id="7" name="Content Placeholder 4"/>
          <p:cNvGraphicFramePr>
            <a:graphicFrameLocks/>
          </p:cNvGraphicFramePr>
          <p:nvPr>
            <p:extLst>
              <p:ext uri="{D42A27DB-BD31-4B8C-83A1-F6EECF244321}">
                <p14:modId xmlns:p14="http://schemas.microsoft.com/office/powerpoint/2010/main" val="3499113719"/>
              </p:ext>
            </p:extLst>
          </p:nvPr>
        </p:nvGraphicFramePr>
        <p:xfrm>
          <a:off x="4669959" y="1519603"/>
          <a:ext cx="4246930" cy="20391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itle 1"/>
          <p:cNvSpPr txBox="1">
            <a:spLocks/>
          </p:cNvSpPr>
          <p:nvPr/>
        </p:nvSpPr>
        <p:spPr bwMode="auto">
          <a:xfrm>
            <a:off x="5436096" y="1057485"/>
            <a:ext cx="2623642" cy="36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EC" sz="1600" b="1" dirty="0" smtClean="0"/>
              <a:t>Datos relevantes</a:t>
            </a:r>
            <a:endParaRPr lang="es-EC" sz="1600" b="1" dirty="0"/>
          </a:p>
        </p:txBody>
      </p:sp>
      <p:graphicFrame>
        <p:nvGraphicFramePr>
          <p:cNvPr id="9" name="Content Placeholder 4"/>
          <p:cNvGraphicFramePr>
            <a:graphicFrameLocks/>
          </p:cNvGraphicFramePr>
          <p:nvPr>
            <p:extLst>
              <p:ext uri="{D42A27DB-BD31-4B8C-83A1-F6EECF244321}">
                <p14:modId xmlns:p14="http://schemas.microsoft.com/office/powerpoint/2010/main" val="2367292784"/>
              </p:ext>
            </p:extLst>
          </p:nvPr>
        </p:nvGraphicFramePr>
        <p:xfrm>
          <a:off x="109890" y="4293096"/>
          <a:ext cx="3562350" cy="1677670"/>
        </p:xfrm>
        <a:graphic>
          <a:graphicData uri="http://schemas.openxmlformats.org/drawingml/2006/table">
            <a:tbl>
              <a:tblPr firstRow="1" firstCol="1" bandRow="1">
                <a:tableStyleId>{21E4AEA4-8DFA-4A89-87EB-49C32662AFE0}</a:tableStyleId>
              </a:tblPr>
              <a:tblGrid>
                <a:gridCol w="956007"/>
                <a:gridCol w="637338"/>
                <a:gridCol w="593827"/>
                <a:gridCol w="687589"/>
                <a:gridCol w="687589"/>
              </a:tblGrid>
              <a:tr h="378460">
                <a:tc>
                  <a:txBody>
                    <a:bodyPr/>
                    <a:lstStyle/>
                    <a:p>
                      <a:pPr algn="ctr">
                        <a:spcAft>
                          <a:spcPts val="0"/>
                        </a:spcAft>
                      </a:pPr>
                      <a:r>
                        <a:rPr lang="es-ES" sz="1000" dirty="0">
                          <a:effectLst/>
                        </a:rPr>
                        <a:t>Sectores</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ES" sz="1000" dirty="0">
                          <a:effectLst/>
                        </a:rPr>
                        <a:t>Año</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ES" sz="1000">
                          <a:effectLst/>
                        </a:rPr>
                        <a:t>Micro &lt;20</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ES" sz="1000">
                          <a:effectLst/>
                        </a:rPr>
                        <a:t>Pequeña 20-99</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ES" sz="1000">
                          <a:effectLst/>
                        </a:rPr>
                        <a:t>Mediana 100-499</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190500">
                <a:tc>
                  <a:txBody>
                    <a:bodyPr/>
                    <a:lstStyle/>
                    <a:p>
                      <a:endParaRPr lang="es-EC" sz="1000">
                        <a:effectLst/>
                        <a:latin typeface="Times New Roman" panose="02020603050405020304" pitchFamily="18" charset="0"/>
                      </a:endParaRPr>
                    </a:p>
                  </a:txBody>
                  <a:tcPr marL="44450" marR="44450" marT="0" marB="0" anchor="b"/>
                </a:tc>
                <a:tc>
                  <a:txBody>
                    <a:bodyPr/>
                    <a:lstStyle/>
                    <a:p>
                      <a:endParaRPr lang="es-EC" sz="1000">
                        <a:effectLst/>
                        <a:latin typeface="Times New Roman" panose="02020603050405020304" pitchFamily="18" charset="0"/>
                      </a:endParaRPr>
                    </a:p>
                  </a:txBody>
                  <a:tcPr marL="44450" marR="44450" marT="0" marB="0" anchor="b"/>
                </a:tc>
                <a:tc gridSpan="3">
                  <a:txBody>
                    <a:bodyPr/>
                    <a:lstStyle/>
                    <a:p>
                      <a:pPr algn="ctr">
                        <a:spcAft>
                          <a:spcPts val="0"/>
                        </a:spcAft>
                      </a:pPr>
                      <a:r>
                        <a:rPr lang="es-EC" sz="900">
                          <a:effectLst/>
                        </a:rPr>
                        <a:t>Porcentaje %</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r>
              <a:tr h="161925">
                <a:tc rowSpan="7">
                  <a:txBody>
                    <a:bodyPr/>
                    <a:lstStyle/>
                    <a:p>
                      <a:pPr>
                        <a:spcAft>
                          <a:spcPts val="0"/>
                        </a:spcAft>
                      </a:pPr>
                      <a:r>
                        <a:rPr lang="es-EC" sz="900">
                          <a:effectLst/>
                        </a:rPr>
                        <a:t>Número de Pymes estadounidenses</a:t>
                      </a:r>
                      <a:endParaRPr lang="es-EC"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n-US" sz="900">
                          <a:effectLst/>
                        </a:rPr>
                        <a:t>1989-1992</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1.09</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22.3</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dirty="0">
                          <a:effectLst/>
                        </a:rPr>
                        <a:t>33.52</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r h="161925">
                <a:tc vMerge="1">
                  <a:txBody>
                    <a:bodyPr/>
                    <a:lstStyle/>
                    <a:p>
                      <a:endParaRPr lang="es-EC"/>
                    </a:p>
                  </a:txBody>
                  <a:tcPr/>
                </a:tc>
                <a:tc>
                  <a:txBody>
                    <a:bodyPr/>
                    <a:lstStyle/>
                    <a:p>
                      <a:pPr algn="ctr">
                        <a:spcAft>
                          <a:spcPts val="0"/>
                        </a:spcAft>
                      </a:pPr>
                      <a:r>
                        <a:rPr lang="en-US" sz="900">
                          <a:effectLst/>
                        </a:rPr>
                        <a:t>1993-1996</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1.69</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0.06</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-0.27</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161925">
                <a:tc vMerge="1">
                  <a:txBody>
                    <a:bodyPr/>
                    <a:lstStyle/>
                    <a:p>
                      <a:endParaRPr lang="es-EC"/>
                    </a:p>
                  </a:txBody>
                  <a:tcPr/>
                </a:tc>
                <a:tc>
                  <a:txBody>
                    <a:bodyPr/>
                    <a:lstStyle/>
                    <a:p>
                      <a:pPr algn="ctr">
                        <a:spcAft>
                          <a:spcPts val="0"/>
                        </a:spcAft>
                      </a:pPr>
                      <a:r>
                        <a:rPr lang="en-US" sz="900">
                          <a:effectLst/>
                        </a:rPr>
                        <a:t>1997-2000</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0.59</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1.51</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2.78</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161925">
                <a:tc vMerge="1">
                  <a:txBody>
                    <a:bodyPr/>
                    <a:lstStyle/>
                    <a:p>
                      <a:endParaRPr lang="es-EC"/>
                    </a:p>
                  </a:txBody>
                  <a:tcPr/>
                </a:tc>
                <a:tc>
                  <a:txBody>
                    <a:bodyPr/>
                    <a:lstStyle/>
                    <a:p>
                      <a:pPr algn="ctr">
                        <a:spcAft>
                          <a:spcPts val="0"/>
                        </a:spcAft>
                      </a:pPr>
                      <a:r>
                        <a:rPr lang="en-US" sz="900">
                          <a:effectLst/>
                        </a:rPr>
                        <a:t>2001-2004</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1.04</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0.69</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1.46</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161925">
                <a:tc vMerge="1">
                  <a:txBody>
                    <a:bodyPr/>
                    <a:lstStyle/>
                    <a:p>
                      <a:endParaRPr lang="es-EC"/>
                    </a:p>
                  </a:txBody>
                  <a:tcPr/>
                </a:tc>
                <a:tc>
                  <a:txBody>
                    <a:bodyPr/>
                    <a:lstStyle/>
                    <a:p>
                      <a:pPr algn="ctr">
                        <a:spcAft>
                          <a:spcPts val="0"/>
                        </a:spcAft>
                      </a:pPr>
                      <a:r>
                        <a:rPr lang="en-US" sz="900">
                          <a:effectLst/>
                        </a:rPr>
                        <a:t>2005-2008</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25.38</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0.49</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dirty="0">
                          <a:effectLst/>
                        </a:rPr>
                        <a:t>2.17</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r h="161925">
                <a:tc vMerge="1">
                  <a:txBody>
                    <a:bodyPr/>
                    <a:lstStyle/>
                    <a:p>
                      <a:endParaRPr lang="es-EC"/>
                    </a:p>
                  </a:txBody>
                  <a:tcPr/>
                </a:tc>
                <a:tc>
                  <a:txBody>
                    <a:bodyPr/>
                    <a:lstStyle/>
                    <a:p>
                      <a:pPr algn="ctr">
                        <a:spcAft>
                          <a:spcPts val="0"/>
                        </a:spcAft>
                      </a:pPr>
                      <a:r>
                        <a:rPr lang="en-US" sz="900">
                          <a:effectLst/>
                        </a:rPr>
                        <a:t>2009-2012</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-0.77</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-0.53</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0.04</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38100">
                <a:tc vMerge="1">
                  <a:txBody>
                    <a:bodyPr/>
                    <a:lstStyle/>
                    <a:p>
                      <a:endParaRPr lang="es-EC"/>
                    </a:p>
                  </a:txBody>
                  <a:tcPr/>
                </a:tc>
                <a:tc>
                  <a:txBody>
                    <a:bodyPr/>
                    <a:lstStyle/>
                    <a:p>
                      <a:pPr algn="ctr">
                        <a:spcAft>
                          <a:spcPts val="0"/>
                        </a:spcAft>
                      </a:pPr>
                      <a:r>
                        <a:rPr lang="en-US" sz="900">
                          <a:effectLst/>
                        </a:rPr>
                        <a:t>2013-2014</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0.68</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a:effectLst/>
                        </a:rPr>
                        <a:t>0.24</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900" dirty="0">
                          <a:effectLst/>
                        </a:rPr>
                        <a:t>0.1</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graphicFrame>
        <p:nvGraphicFramePr>
          <p:cNvPr id="10" name="Chart 5"/>
          <p:cNvGraphicFramePr>
            <a:graphicFrameLocks/>
          </p:cNvGraphicFramePr>
          <p:nvPr>
            <p:extLst>
              <p:ext uri="{D42A27DB-BD31-4B8C-83A1-F6EECF244321}">
                <p14:modId xmlns:p14="http://schemas.microsoft.com/office/powerpoint/2010/main" val="2468132537"/>
              </p:ext>
            </p:extLst>
          </p:nvPr>
        </p:nvGraphicFramePr>
        <p:xfrm>
          <a:off x="3923928" y="4129788"/>
          <a:ext cx="5112568" cy="2376264"/>
        </p:xfrm>
        <a:graphic>
          <a:graphicData uri="http://schemas.openxmlformats.org/drawingml/2006/chart">
            <c:chart xmlns:c="http://schemas.openxmlformats.org/drawingml/2006/chart" xmlns:r="http://schemas.openxmlformats.org/officeDocument/2006/relationships" r:id="rId13"/>
          </a:graphicData>
        </a:graphic>
      </p:graphicFrame>
      <p:sp>
        <p:nvSpPr>
          <p:cNvPr id="3" name="Rectángulo 2"/>
          <p:cNvSpPr/>
          <p:nvPr/>
        </p:nvSpPr>
        <p:spPr>
          <a:xfrm>
            <a:off x="2268166" y="3760456"/>
            <a:ext cx="3888431" cy="369332"/>
          </a:xfrm>
          <a:prstGeom prst="rect">
            <a:avLst/>
          </a:prstGeom>
        </p:spPr>
        <p:txBody>
          <a:bodyPr wrap="square">
            <a:spAutoFit/>
          </a:bodyPr>
          <a:lstStyle/>
          <a:p>
            <a:r>
              <a:rPr lang="es-EC" b="1" dirty="0" smtClean="0"/>
              <a:t>Variaciones en número de pymes </a:t>
            </a:r>
            <a:endParaRPr lang="es-EC" dirty="0"/>
          </a:p>
        </p:txBody>
      </p:sp>
      <p:sp>
        <p:nvSpPr>
          <p:cNvPr id="11" name="Rectángulo 10"/>
          <p:cNvSpPr/>
          <p:nvPr/>
        </p:nvSpPr>
        <p:spPr>
          <a:xfrm>
            <a:off x="2555776" y="113471"/>
            <a:ext cx="5030885" cy="646331"/>
          </a:xfrm>
          <a:prstGeom prst="rect">
            <a:avLst/>
          </a:prstGeom>
          <a:noFill/>
        </p:spPr>
        <p:txBody>
          <a:bodyPr wrap="square" lIns="91440" tIns="45720" rIns="91440" bIns="45720">
            <a:spAutoFit/>
          </a:bodyPr>
          <a:lstStyle/>
          <a:p>
            <a:pPr algn="ctr"/>
            <a:r>
              <a:rPr lang="es-ES" sz="3600" b="1" cap="none" spc="0" dirty="0" smtClean="0">
                <a:ln w="22225">
                  <a:solidFill>
                    <a:schemeClr val="accent2"/>
                  </a:solidFill>
                  <a:prstDash val="solid"/>
                </a:ln>
                <a:solidFill>
                  <a:schemeClr val="accent2">
                    <a:lumMod val="40000"/>
                    <a:lumOff val="60000"/>
                  </a:schemeClr>
                </a:solidFill>
                <a:effectLst/>
              </a:rPr>
              <a:t>Revisión de Literatura</a:t>
            </a:r>
            <a:endParaRPr lang="es-ES"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661149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832099"/>
            <a:ext cx="7886700" cy="591651"/>
          </a:xfrm>
        </p:spPr>
        <p:txBody>
          <a:bodyPr>
            <a:normAutofit fontScale="90000"/>
          </a:bodyPr>
          <a:lstStyle/>
          <a:p>
            <a:r>
              <a:rPr lang="es-EC" sz="3600" b="1" dirty="0" smtClean="0"/>
              <a:t>Pymes en América Latina</a:t>
            </a:r>
            <a:endParaRPr lang="es-EC" sz="3600" b="1" dirty="0"/>
          </a:p>
        </p:txBody>
      </p:sp>
      <p:sp>
        <p:nvSpPr>
          <p:cNvPr id="3" name="Marcador de texto 2"/>
          <p:cNvSpPr>
            <a:spLocks noGrp="1"/>
          </p:cNvSpPr>
          <p:nvPr>
            <p:ph type="body" idx="1"/>
          </p:nvPr>
        </p:nvSpPr>
        <p:spPr>
          <a:xfrm>
            <a:off x="478657" y="1523207"/>
            <a:ext cx="3013223" cy="374650"/>
          </a:xfrm>
        </p:spPr>
        <p:txBody>
          <a:bodyPr>
            <a:normAutofit fontScale="92500" lnSpcReduction="20000"/>
          </a:bodyPr>
          <a:lstStyle/>
          <a:p>
            <a:r>
              <a:rPr lang="es-EC" dirty="0" smtClean="0"/>
              <a:t>Historia</a:t>
            </a:r>
            <a:endParaRPr lang="es-EC"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663725393"/>
              </p:ext>
            </p:extLst>
          </p:nvPr>
        </p:nvGraphicFramePr>
        <p:xfrm>
          <a:off x="251520" y="2057402"/>
          <a:ext cx="3384375" cy="1697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texto 4"/>
          <p:cNvSpPr>
            <a:spLocks noGrp="1"/>
          </p:cNvSpPr>
          <p:nvPr>
            <p:ph type="body" sz="quarter" idx="3"/>
          </p:nvPr>
        </p:nvSpPr>
        <p:spPr>
          <a:xfrm>
            <a:off x="3914378" y="1496047"/>
            <a:ext cx="4906098" cy="624193"/>
          </a:xfrm>
        </p:spPr>
        <p:txBody>
          <a:bodyPr>
            <a:normAutofit fontScale="85000" lnSpcReduction="20000"/>
          </a:bodyPr>
          <a:lstStyle/>
          <a:p>
            <a:r>
              <a:rPr lang="es-EC" dirty="0"/>
              <a:t>Número de empresas en Latinoamérica en diferentes </a:t>
            </a:r>
            <a:r>
              <a:rPr lang="es-EC" dirty="0" smtClean="0"/>
              <a:t>años</a:t>
            </a:r>
            <a:endParaRPr lang="es-EC" dirty="0"/>
          </a:p>
        </p:txBody>
      </p:sp>
      <p:pic>
        <p:nvPicPr>
          <p:cNvPr id="4" name="Imagen 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Content Placeholder 4"/>
          <p:cNvGraphicFramePr>
            <a:graphicFrameLocks noGrp="1"/>
          </p:cNvGraphicFramePr>
          <p:nvPr>
            <p:ph sz="quarter" idx="4"/>
            <p:extLst>
              <p:ext uri="{D42A27DB-BD31-4B8C-83A1-F6EECF244321}">
                <p14:modId xmlns:p14="http://schemas.microsoft.com/office/powerpoint/2010/main" val="76411288"/>
              </p:ext>
            </p:extLst>
          </p:nvPr>
        </p:nvGraphicFramePr>
        <p:xfrm>
          <a:off x="3923928" y="2177347"/>
          <a:ext cx="4896548" cy="2331774"/>
        </p:xfrm>
        <a:graphic>
          <a:graphicData uri="http://schemas.openxmlformats.org/drawingml/2006/table">
            <a:tbl>
              <a:tblPr firstRow="1" firstCol="1" bandRow="1">
                <a:tableStyleId>{21E4AEA4-8DFA-4A89-87EB-49C32662AFE0}</a:tableStyleId>
              </a:tblPr>
              <a:tblGrid>
                <a:gridCol w="677930"/>
                <a:gridCol w="704688"/>
                <a:gridCol w="981213"/>
                <a:gridCol w="590511"/>
                <a:gridCol w="677930"/>
                <a:gridCol w="642247"/>
                <a:gridCol w="622029"/>
              </a:tblGrid>
              <a:tr h="304144">
                <a:tc>
                  <a:txBody>
                    <a:bodyPr/>
                    <a:lstStyle/>
                    <a:p>
                      <a:pPr>
                        <a:spcAft>
                          <a:spcPts val="0"/>
                        </a:spcAft>
                      </a:pPr>
                      <a:r>
                        <a:rPr lang="es-EC" sz="800" dirty="0">
                          <a:effectLst/>
                        </a:rPr>
                        <a:t>País</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800">
                          <a:effectLst/>
                        </a:rPr>
                        <a:t>Año de la información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800" dirty="0">
                          <a:effectLst/>
                        </a:rPr>
                        <a:t>Microempresa</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800">
                          <a:effectLst/>
                        </a:rPr>
                        <a:t>Pequeña empresa</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800">
                          <a:effectLst/>
                        </a:rPr>
                        <a:t>Mediana Empresa</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s-EC" sz="800">
                          <a:effectLst/>
                        </a:rPr>
                        <a:t>Gran Empresa</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dirty="0">
                          <a:effectLst/>
                        </a:rPr>
                        <a:t>Total</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r>
              <a:tr h="202763">
                <a:tc>
                  <a:txBody>
                    <a:bodyPr/>
                    <a:lstStyle/>
                    <a:p>
                      <a:pPr>
                        <a:spcAft>
                          <a:spcPts val="0"/>
                        </a:spcAft>
                      </a:pPr>
                      <a:r>
                        <a:rPr lang="en-US" sz="800">
                          <a:effectLst/>
                        </a:rPr>
                        <a:t>Argentina</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1994</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814,400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69,500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7,400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5,200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dirty="0">
                          <a:effectLst/>
                        </a:rPr>
                        <a:t>     896,500 </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r>
              <a:tr h="202763">
                <a:tc>
                  <a:txBody>
                    <a:bodyPr/>
                    <a:lstStyle/>
                    <a:p>
                      <a:pPr>
                        <a:spcAft>
                          <a:spcPts val="0"/>
                        </a:spcAft>
                      </a:pPr>
                      <a:r>
                        <a:rPr lang="en-US" sz="800">
                          <a:effectLst/>
                        </a:rPr>
                        <a:t>Bolivia</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1995</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500,000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1,007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326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234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dirty="0">
                          <a:effectLst/>
                        </a:rPr>
                        <a:t>     501,567 </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r>
              <a:tr h="202763">
                <a:tc>
                  <a:txBody>
                    <a:bodyPr/>
                    <a:lstStyle/>
                    <a:p>
                      <a:pPr>
                        <a:spcAft>
                          <a:spcPts val="0"/>
                        </a:spcAft>
                      </a:pPr>
                      <a:r>
                        <a:rPr lang="en-US" sz="800" dirty="0">
                          <a:effectLst/>
                        </a:rPr>
                        <a:t>Chile</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1997</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432,431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78,805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10,870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4,814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dirty="0">
                          <a:effectLst/>
                        </a:rPr>
                        <a:t>     526,920 </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r>
              <a:tr h="202763">
                <a:tc>
                  <a:txBody>
                    <a:bodyPr/>
                    <a:lstStyle/>
                    <a:p>
                      <a:pPr>
                        <a:spcAft>
                          <a:spcPts val="0"/>
                        </a:spcAft>
                      </a:pPr>
                      <a:r>
                        <a:rPr lang="en-US" sz="800">
                          <a:effectLst/>
                        </a:rPr>
                        <a:t>Colombia</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1990</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657,952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gridSpan="2">
                  <a:txBody>
                    <a:bodyPr/>
                    <a:lstStyle/>
                    <a:p>
                      <a:pPr algn="r">
                        <a:spcAft>
                          <a:spcPts val="0"/>
                        </a:spcAft>
                      </a:pPr>
                      <a:r>
                        <a:rPr lang="en-US" sz="800">
                          <a:effectLst/>
                        </a:rPr>
                        <a:t>26,694</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EC"/>
                    </a:p>
                  </a:txBody>
                  <a:tcPr/>
                </a:tc>
                <a:tc>
                  <a:txBody>
                    <a:bodyPr/>
                    <a:lstStyle/>
                    <a:p>
                      <a:pPr algn="r">
                        <a:spcAft>
                          <a:spcPts val="0"/>
                        </a:spcAft>
                      </a:pPr>
                      <a:r>
                        <a:rPr lang="en-US" sz="800">
                          <a:effectLst/>
                        </a:rPr>
                        <a:t>         821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dirty="0">
                          <a:effectLst/>
                        </a:rPr>
                        <a:t>     685,467 </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r>
              <a:tr h="202763">
                <a:tc>
                  <a:txBody>
                    <a:bodyPr/>
                    <a:lstStyle/>
                    <a:p>
                      <a:pPr>
                        <a:spcAft>
                          <a:spcPts val="0"/>
                        </a:spcAft>
                      </a:pPr>
                      <a:r>
                        <a:rPr lang="en-US" sz="800">
                          <a:effectLst/>
                        </a:rPr>
                        <a:t>Costa Rica</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2000</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58,620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gridSpan="2">
                  <a:txBody>
                    <a:bodyPr/>
                    <a:lstStyle/>
                    <a:p>
                      <a:pPr algn="r">
                        <a:spcAft>
                          <a:spcPts val="0"/>
                        </a:spcAft>
                      </a:pPr>
                      <a:r>
                        <a:rPr lang="en-US" sz="800">
                          <a:effectLst/>
                        </a:rPr>
                        <a:t>14,898</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EC"/>
                    </a:p>
                  </a:txBody>
                  <a:tcPr/>
                </a:tc>
                <a:tc>
                  <a:txBody>
                    <a:bodyPr/>
                    <a:lstStyle/>
                    <a:p>
                      <a:pPr algn="r">
                        <a:spcAft>
                          <a:spcPts val="0"/>
                        </a:spcAft>
                      </a:pPr>
                      <a:r>
                        <a:rPr lang="en-US" sz="800">
                          <a:effectLst/>
                        </a:rPr>
                        <a:t>      1,348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dirty="0">
                          <a:effectLst/>
                        </a:rPr>
                        <a:t>       74,866 </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r>
              <a:tr h="202763">
                <a:tc>
                  <a:txBody>
                    <a:bodyPr/>
                    <a:lstStyle/>
                    <a:p>
                      <a:pPr>
                        <a:spcAft>
                          <a:spcPts val="0"/>
                        </a:spcAft>
                      </a:pPr>
                      <a:r>
                        <a:rPr lang="en-US" sz="800">
                          <a:effectLst/>
                        </a:rPr>
                        <a:t>El Salvador</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1998</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464,000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12,398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502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316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dirty="0">
                          <a:effectLst/>
                        </a:rPr>
                        <a:t>     477,216 </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r>
              <a:tr h="202763">
                <a:tc>
                  <a:txBody>
                    <a:bodyPr/>
                    <a:lstStyle/>
                    <a:p>
                      <a:pPr>
                        <a:spcAft>
                          <a:spcPts val="0"/>
                        </a:spcAft>
                      </a:pPr>
                      <a:r>
                        <a:rPr lang="en-US" sz="800">
                          <a:effectLst/>
                        </a:rPr>
                        <a:t>Guatemala</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1999</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135,000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29,024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9,675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2,438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dirty="0">
                          <a:effectLst/>
                        </a:rPr>
                        <a:t>     176,137 </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r>
              <a:tr h="202763">
                <a:tc>
                  <a:txBody>
                    <a:bodyPr/>
                    <a:lstStyle/>
                    <a:p>
                      <a:pPr>
                        <a:spcAft>
                          <a:spcPts val="0"/>
                        </a:spcAft>
                      </a:pPr>
                      <a:r>
                        <a:rPr lang="en-US" sz="800" dirty="0">
                          <a:effectLst/>
                        </a:rPr>
                        <a:t>México</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1998</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2,676,327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85,223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24,461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7,307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dirty="0">
                          <a:effectLst/>
                        </a:rPr>
                        <a:t>  2,793,318 </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r>
              <a:tr h="202763">
                <a:tc>
                  <a:txBody>
                    <a:bodyPr/>
                    <a:lstStyle/>
                    <a:p>
                      <a:pPr>
                        <a:spcAft>
                          <a:spcPts val="0"/>
                        </a:spcAft>
                      </a:pPr>
                      <a:r>
                        <a:rPr lang="en-US" sz="800">
                          <a:effectLst/>
                        </a:rPr>
                        <a:t>Panamá</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1998</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34,235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5,601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1,149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1,239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dirty="0">
                          <a:effectLst/>
                        </a:rPr>
                        <a:t>       42,224 </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r>
              <a:tr h="202763">
                <a:tc>
                  <a:txBody>
                    <a:bodyPr/>
                    <a:lstStyle/>
                    <a:p>
                      <a:pPr>
                        <a:spcAft>
                          <a:spcPts val="0"/>
                        </a:spcAft>
                      </a:pPr>
                      <a:r>
                        <a:rPr lang="en-US" sz="800" dirty="0">
                          <a:effectLst/>
                        </a:rPr>
                        <a:t>Venezuela</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dirty="0">
                          <a:effectLst/>
                        </a:rPr>
                        <a:t>2000</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8,701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2,613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a:effectLst/>
                        </a:rPr>
                        <a:t>         776 </a:t>
                      </a:r>
                      <a:endParaRPr lang="es-EC" sz="8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spcAft>
                          <a:spcPts val="0"/>
                        </a:spcAft>
                      </a:pPr>
                      <a:r>
                        <a:rPr lang="en-US" sz="800" dirty="0">
                          <a:effectLst/>
                        </a:rPr>
                        <a:t> -------- </a:t>
                      </a:r>
                      <a:endParaRPr lang="es-EC" sz="8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
        <p:nvSpPr>
          <p:cNvPr id="9" name="TextBox 5"/>
          <p:cNvSpPr txBox="1"/>
          <p:nvPr/>
        </p:nvSpPr>
        <p:spPr>
          <a:xfrm>
            <a:off x="3866406" y="4496808"/>
            <a:ext cx="3312368" cy="230832"/>
          </a:xfrm>
          <a:prstGeom prst="rect">
            <a:avLst/>
          </a:prstGeom>
          <a:noFill/>
        </p:spPr>
        <p:txBody>
          <a:bodyPr wrap="square" rtlCol="0">
            <a:spAutoFit/>
          </a:bodyPr>
          <a:lstStyle/>
          <a:p>
            <a:r>
              <a:rPr lang="es-EC" sz="900" dirty="0" smtClean="0"/>
              <a:t>Información tomada de la </a:t>
            </a:r>
            <a:r>
              <a:rPr lang="es-EC" sz="900" dirty="0" err="1" smtClean="0"/>
              <a:t>Cepal</a:t>
            </a:r>
            <a:r>
              <a:rPr lang="es-EC" sz="900" dirty="0" smtClean="0"/>
              <a:t> (2003)</a:t>
            </a:r>
            <a:endParaRPr lang="es-EC" sz="900" dirty="0"/>
          </a:p>
        </p:txBody>
      </p:sp>
      <p:graphicFrame>
        <p:nvGraphicFramePr>
          <p:cNvPr id="10" name="Table 6"/>
          <p:cNvGraphicFramePr>
            <a:graphicFrameLocks noGrp="1"/>
          </p:cNvGraphicFramePr>
          <p:nvPr>
            <p:extLst>
              <p:ext uri="{D42A27DB-BD31-4B8C-83A1-F6EECF244321}">
                <p14:modId xmlns:p14="http://schemas.microsoft.com/office/powerpoint/2010/main" val="2037844814"/>
              </p:ext>
            </p:extLst>
          </p:nvPr>
        </p:nvGraphicFramePr>
        <p:xfrm>
          <a:off x="3919339" y="5157192"/>
          <a:ext cx="3092450" cy="1066800"/>
        </p:xfrm>
        <a:graphic>
          <a:graphicData uri="http://schemas.openxmlformats.org/drawingml/2006/table">
            <a:tbl>
              <a:tblPr firstRow="1" firstCol="1" bandRow="1">
                <a:tableStyleId>{21E4AEA4-8DFA-4A89-87EB-49C32662AFE0}</a:tableStyleId>
              </a:tblPr>
              <a:tblGrid>
                <a:gridCol w="723009"/>
                <a:gridCol w="817508"/>
                <a:gridCol w="866977"/>
                <a:gridCol w="684956"/>
              </a:tblGrid>
              <a:tr h="170815">
                <a:tc>
                  <a:txBody>
                    <a:bodyPr/>
                    <a:lstStyle/>
                    <a:p>
                      <a:pPr algn="ctr">
                        <a:spcAft>
                          <a:spcPts val="0"/>
                        </a:spcAft>
                      </a:pPr>
                      <a:r>
                        <a:rPr lang="es-EC" sz="1000" dirty="0">
                          <a:effectLst/>
                        </a:rPr>
                        <a:t>País</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EC" sz="1000">
                          <a:effectLst/>
                        </a:rPr>
                        <a:t>Año de la información</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EC" sz="1000">
                          <a:effectLst/>
                        </a:rPr>
                        <a:t>Empleo</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EC" sz="1000">
                          <a:effectLst/>
                        </a:rPr>
                        <a:t>PIB</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116840">
                <a:tc>
                  <a:txBody>
                    <a:bodyPr/>
                    <a:lstStyle/>
                    <a:p>
                      <a:pPr>
                        <a:spcAft>
                          <a:spcPts val="0"/>
                        </a:spcAft>
                      </a:pPr>
                      <a:r>
                        <a:rPr lang="es-EC" sz="1000">
                          <a:effectLst/>
                        </a:rPr>
                        <a:t> </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es-EC" sz="1000">
                          <a:effectLst/>
                        </a:rPr>
                        <a:t> </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gridSpan="2">
                  <a:txBody>
                    <a:bodyPr/>
                    <a:lstStyle/>
                    <a:p>
                      <a:pPr algn="ctr">
                        <a:spcAft>
                          <a:spcPts val="0"/>
                        </a:spcAft>
                      </a:pPr>
                      <a:r>
                        <a:rPr lang="es-EC" sz="1000">
                          <a:effectLst/>
                        </a:rPr>
                        <a:t>Porcentaje %</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es-EC"/>
                    </a:p>
                  </a:txBody>
                  <a:tcPr/>
                </a:tc>
              </a:tr>
              <a:tr h="60325">
                <a:tc>
                  <a:txBody>
                    <a:bodyPr/>
                    <a:lstStyle/>
                    <a:p>
                      <a:pPr>
                        <a:spcAft>
                          <a:spcPts val="0"/>
                        </a:spcAft>
                      </a:pPr>
                      <a:r>
                        <a:rPr lang="en-US" sz="1000" dirty="0">
                          <a:effectLst/>
                        </a:rPr>
                        <a:t>Argentina</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000">
                          <a:effectLst/>
                        </a:rPr>
                        <a:t>2006</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000">
                          <a:effectLst/>
                        </a:rPr>
                        <a:t>57</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000">
                          <a:effectLst/>
                        </a:rPr>
                        <a:t>41</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60325">
                <a:tc>
                  <a:txBody>
                    <a:bodyPr/>
                    <a:lstStyle/>
                    <a:p>
                      <a:pPr>
                        <a:spcAft>
                          <a:spcPts val="0"/>
                        </a:spcAft>
                      </a:pPr>
                      <a:r>
                        <a:rPr lang="en-US" sz="1000">
                          <a:effectLst/>
                        </a:rPr>
                        <a:t>Chile</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000">
                          <a:effectLst/>
                        </a:rPr>
                        <a:t>2006</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000">
                          <a:effectLst/>
                        </a:rPr>
                        <a:t>37</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000">
                          <a:effectLst/>
                        </a:rPr>
                        <a:t>19</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60325">
                <a:tc>
                  <a:txBody>
                    <a:bodyPr/>
                    <a:lstStyle/>
                    <a:p>
                      <a:pPr>
                        <a:spcAft>
                          <a:spcPts val="0"/>
                        </a:spcAft>
                      </a:pPr>
                      <a:r>
                        <a:rPr lang="en-US" sz="1000">
                          <a:effectLst/>
                        </a:rPr>
                        <a:t>Colombia</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000">
                          <a:effectLst/>
                        </a:rPr>
                        <a:t>2006</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000">
                          <a:effectLst/>
                        </a:rPr>
                        <a:t>35</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000">
                          <a:effectLst/>
                        </a:rPr>
                        <a:t>30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60325">
                <a:tc>
                  <a:txBody>
                    <a:bodyPr/>
                    <a:lstStyle/>
                    <a:p>
                      <a:pPr>
                        <a:spcAft>
                          <a:spcPts val="0"/>
                        </a:spcAft>
                      </a:pPr>
                      <a:r>
                        <a:rPr lang="en-US" sz="1000" dirty="0">
                          <a:effectLst/>
                        </a:rPr>
                        <a:t>México</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000" dirty="0">
                          <a:effectLst/>
                        </a:rPr>
                        <a:t>2006</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000">
                          <a:effectLst/>
                        </a:rPr>
                        <a:t>29</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000" dirty="0">
                          <a:effectLst/>
                        </a:rPr>
                        <a:t>20</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r>
            </a:tbl>
          </a:graphicData>
        </a:graphic>
      </p:graphicFrame>
      <p:sp>
        <p:nvSpPr>
          <p:cNvPr id="11" name="Rectángulo 10"/>
          <p:cNvSpPr/>
          <p:nvPr/>
        </p:nvSpPr>
        <p:spPr>
          <a:xfrm>
            <a:off x="3914378" y="4799937"/>
            <a:ext cx="2582758" cy="307777"/>
          </a:xfrm>
          <a:prstGeom prst="rect">
            <a:avLst/>
          </a:prstGeom>
        </p:spPr>
        <p:txBody>
          <a:bodyPr wrap="none">
            <a:spAutoFit/>
          </a:bodyPr>
          <a:lstStyle/>
          <a:p>
            <a:r>
              <a:rPr lang="es-EC" sz="1400" b="1" dirty="0"/>
              <a:t>Aporte al PIB y empleo 2006</a:t>
            </a:r>
          </a:p>
        </p:txBody>
      </p:sp>
      <p:sp>
        <p:nvSpPr>
          <p:cNvPr id="12" name="Rectángulo 11"/>
          <p:cNvSpPr/>
          <p:nvPr/>
        </p:nvSpPr>
        <p:spPr>
          <a:xfrm>
            <a:off x="2555776" y="113471"/>
            <a:ext cx="5030885" cy="646331"/>
          </a:xfrm>
          <a:prstGeom prst="rect">
            <a:avLst/>
          </a:prstGeom>
          <a:noFill/>
        </p:spPr>
        <p:txBody>
          <a:bodyPr wrap="square" lIns="91440" tIns="45720" rIns="91440" bIns="45720">
            <a:spAutoFit/>
          </a:bodyPr>
          <a:lstStyle/>
          <a:p>
            <a:pPr algn="ctr"/>
            <a:r>
              <a:rPr lang="es-ES" sz="3600" b="1" cap="none" spc="0" dirty="0" smtClean="0">
                <a:ln w="22225">
                  <a:solidFill>
                    <a:schemeClr val="accent2"/>
                  </a:solidFill>
                  <a:prstDash val="solid"/>
                </a:ln>
                <a:solidFill>
                  <a:schemeClr val="accent2">
                    <a:lumMod val="40000"/>
                    <a:lumOff val="60000"/>
                  </a:schemeClr>
                </a:solidFill>
                <a:effectLst/>
              </a:rPr>
              <a:t>Revisión de Literatura</a:t>
            </a:r>
            <a:endParaRPr lang="es-ES"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018225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238" y="779207"/>
            <a:ext cx="7886700" cy="441275"/>
          </a:xfrm>
        </p:spPr>
        <p:txBody>
          <a:bodyPr>
            <a:normAutofit fontScale="90000"/>
          </a:bodyPr>
          <a:lstStyle/>
          <a:p>
            <a:r>
              <a:rPr lang="es-EC" b="1" dirty="0" smtClean="0"/>
              <a:t>Pymes en el Ecuador</a:t>
            </a:r>
            <a:endParaRPr lang="es-EC" b="1" dirty="0"/>
          </a:p>
        </p:txBody>
      </p:sp>
      <p:sp>
        <p:nvSpPr>
          <p:cNvPr id="3" name="Marcador de texto 2"/>
          <p:cNvSpPr>
            <a:spLocks noGrp="1"/>
          </p:cNvSpPr>
          <p:nvPr>
            <p:ph type="body" idx="1"/>
          </p:nvPr>
        </p:nvSpPr>
        <p:spPr>
          <a:xfrm>
            <a:off x="263786" y="1681163"/>
            <a:ext cx="3868737" cy="374650"/>
          </a:xfrm>
        </p:spPr>
        <p:txBody>
          <a:bodyPr>
            <a:normAutofit fontScale="92500" lnSpcReduction="20000"/>
          </a:bodyPr>
          <a:lstStyle/>
          <a:p>
            <a:r>
              <a:rPr lang="es-EC" dirty="0" smtClean="0"/>
              <a:t>Historia</a:t>
            </a:r>
            <a:endParaRPr lang="es-EC"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229216407"/>
              </p:ext>
            </p:extLst>
          </p:nvPr>
        </p:nvGraphicFramePr>
        <p:xfrm>
          <a:off x="277900" y="2497088"/>
          <a:ext cx="4092190" cy="3389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p:cNvSpPr>
            <a:spLocks noGrp="1"/>
          </p:cNvSpPr>
          <p:nvPr>
            <p:ph type="body" sz="quarter" idx="3"/>
          </p:nvPr>
        </p:nvSpPr>
        <p:spPr>
          <a:xfrm>
            <a:off x="4629150" y="1340768"/>
            <a:ext cx="3887788" cy="823912"/>
          </a:xfrm>
        </p:spPr>
        <p:txBody>
          <a:bodyPr/>
          <a:lstStyle/>
          <a:p>
            <a:r>
              <a:rPr lang="es-EC" dirty="0"/>
              <a:t>Según Superintendencia de Compañías</a:t>
            </a:r>
          </a:p>
        </p:txBody>
      </p:sp>
      <p:pic>
        <p:nvPicPr>
          <p:cNvPr id="4" name="Imagen 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Content Placeholder 5"/>
          <p:cNvGraphicFramePr>
            <a:graphicFrameLocks noGrp="1"/>
          </p:cNvGraphicFramePr>
          <p:nvPr>
            <p:ph sz="quarter" idx="4"/>
            <p:extLst>
              <p:ext uri="{D42A27DB-BD31-4B8C-83A1-F6EECF244321}">
                <p14:modId xmlns:p14="http://schemas.microsoft.com/office/powerpoint/2010/main" val="1051059455"/>
              </p:ext>
            </p:extLst>
          </p:nvPr>
        </p:nvGraphicFramePr>
        <p:xfrm>
          <a:off x="4629150" y="2505075"/>
          <a:ext cx="3887788" cy="3684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Rectángulo 8"/>
          <p:cNvSpPr/>
          <p:nvPr/>
        </p:nvSpPr>
        <p:spPr>
          <a:xfrm>
            <a:off x="2555776" y="113471"/>
            <a:ext cx="5030885" cy="646331"/>
          </a:xfrm>
          <a:prstGeom prst="rect">
            <a:avLst/>
          </a:prstGeom>
          <a:noFill/>
        </p:spPr>
        <p:txBody>
          <a:bodyPr wrap="square" lIns="91440" tIns="45720" rIns="91440" bIns="45720">
            <a:spAutoFit/>
          </a:bodyPr>
          <a:lstStyle/>
          <a:p>
            <a:pPr algn="ctr"/>
            <a:r>
              <a:rPr lang="es-ES" sz="3600" b="1" cap="none" spc="0" dirty="0" smtClean="0">
                <a:ln w="22225">
                  <a:solidFill>
                    <a:schemeClr val="accent2"/>
                  </a:solidFill>
                  <a:prstDash val="solid"/>
                </a:ln>
                <a:solidFill>
                  <a:schemeClr val="accent2">
                    <a:lumMod val="40000"/>
                    <a:lumOff val="60000"/>
                  </a:schemeClr>
                </a:solidFill>
                <a:effectLst/>
              </a:rPr>
              <a:t>Revisión de Literatura</a:t>
            </a:r>
            <a:endParaRPr lang="es-ES"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43235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9801"/>
            <a:ext cx="8229600" cy="380837"/>
          </a:xfrm>
        </p:spPr>
        <p:txBody>
          <a:bodyPr/>
          <a:lstStyle/>
          <a:p>
            <a:r>
              <a:rPr lang="es-EC" sz="2800" b="1" dirty="0" smtClean="0"/>
              <a:t>Factores para la clasificación de las Pymes</a:t>
            </a:r>
            <a:endParaRPr lang="es-EC" sz="2800" b="1" dirty="0"/>
          </a:p>
        </p:txBody>
      </p:sp>
      <p:pic>
        <p:nvPicPr>
          <p:cNvPr id="4"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 b="3427"/>
          <a:stretch>
            <a:fillRect/>
          </a:stretch>
        </p:blipFill>
        <p:spPr bwMode="auto">
          <a:xfrm>
            <a:off x="0" y="0"/>
            <a:ext cx="2663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p:cNvGraphicFramePr>
            <a:graphicFrameLocks noGrp="1"/>
          </p:cNvGraphicFramePr>
          <p:nvPr>
            <p:ph idx="1"/>
            <p:extLst>
              <p:ext uri="{D42A27DB-BD31-4B8C-83A1-F6EECF244321}">
                <p14:modId xmlns:p14="http://schemas.microsoft.com/office/powerpoint/2010/main" val="2069576686"/>
              </p:ext>
            </p:extLst>
          </p:nvPr>
        </p:nvGraphicFramePr>
        <p:xfrm>
          <a:off x="287561" y="1727982"/>
          <a:ext cx="4762013" cy="4725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871737" y="1358650"/>
            <a:ext cx="1584176" cy="369332"/>
          </a:xfrm>
          <a:prstGeom prst="rect">
            <a:avLst/>
          </a:prstGeom>
          <a:noFill/>
        </p:spPr>
        <p:txBody>
          <a:bodyPr wrap="square" rtlCol="0">
            <a:spAutoFit/>
          </a:bodyPr>
          <a:lstStyle/>
          <a:p>
            <a:pPr algn="ctr"/>
            <a:r>
              <a:rPr lang="es-EC" b="1" dirty="0" smtClean="0"/>
              <a:t>Contable</a:t>
            </a:r>
            <a:endParaRPr lang="es-EC" b="1" dirty="0"/>
          </a:p>
        </p:txBody>
      </p:sp>
      <p:graphicFrame>
        <p:nvGraphicFramePr>
          <p:cNvPr id="7" name="Diagram 6"/>
          <p:cNvGraphicFramePr/>
          <p:nvPr>
            <p:extLst>
              <p:ext uri="{D42A27DB-BD31-4B8C-83A1-F6EECF244321}">
                <p14:modId xmlns:p14="http://schemas.microsoft.com/office/powerpoint/2010/main" val="1952917631"/>
              </p:ext>
            </p:extLst>
          </p:nvPr>
        </p:nvGraphicFramePr>
        <p:xfrm>
          <a:off x="5049574" y="1912648"/>
          <a:ext cx="3900085" cy="43966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p:cNvSpPr txBox="1"/>
          <p:nvPr/>
        </p:nvSpPr>
        <p:spPr>
          <a:xfrm>
            <a:off x="4788024" y="1358650"/>
            <a:ext cx="3898776" cy="369332"/>
          </a:xfrm>
          <a:prstGeom prst="rect">
            <a:avLst/>
          </a:prstGeom>
          <a:noFill/>
        </p:spPr>
        <p:txBody>
          <a:bodyPr wrap="square" rtlCol="0">
            <a:spAutoFit/>
          </a:bodyPr>
          <a:lstStyle/>
          <a:p>
            <a:pPr algn="ctr"/>
            <a:r>
              <a:rPr lang="es-EC" b="1" dirty="0" smtClean="0"/>
              <a:t>Artículo 3 de la Decisión 702 CAN</a:t>
            </a:r>
            <a:endParaRPr lang="es-EC" b="1" dirty="0"/>
          </a:p>
        </p:txBody>
      </p:sp>
      <p:sp>
        <p:nvSpPr>
          <p:cNvPr id="9" name="Rectángulo 8"/>
          <p:cNvSpPr/>
          <p:nvPr/>
        </p:nvSpPr>
        <p:spPr>
          <a:xfrm>
            <a:off x="2555776" y="113471"/>
            <a:ext cx="5030885" cy="646331"/>
          </a:xfrm>
          <a:prstGeom prst="rect">
            <a:avLst/>
          </a:prstGeom>
          <a:noFill/>
        </p:spPr>
        <p:txBody>
          <a:bodyPr wrap="square" lIns="91440" tIns="45720" rIns="91440" bIns="45720">
            <a:spAutoFit/>
          </a:bodyPr>
          <a:lstStyle/>
          <a:p>
            <a:pPr algn="ctr"/>
            <a:r>
              <a:rPr lang="es-ES" sz="3600" b="1" cap="none" spc="0" dirty="0" smtClean="0">
                <a:ln w="22225">
                  <a:solidFill>
                    <a:schemeClr val="accent2"/>
                  </a:solidFill>
                  <a:prstDash val="solid"/>
                </a:ln>
                <a:solidFill>
                  <a:schemeClr val="accent2">
                    <a:lumMod val="40000"/>
                    <a:lumOff val="60000"/>
                  </a:schemeClr>
                </a:solidFill>
                <a:effectLst/>
              </a:rPr>
              <a:t>Revisión de Literatura</a:t>
            </a:r>
            <a:endParaRPr lang="es-ES"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577533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11308</TotalTime>
  <Words>6009</Words>
  <Application>Microsoft Office PowerPoint</Application>
  <PresentationFormat>Presentación en pantalla (4:3)</PresentationFormat>
  <Paragraphs>1063</Paragraphs>
  <Slides>42</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42</vt:i4>
      </vt:variant>
    </vt:vector>
  </HeadingPairs>
  <TitlesOfParts>
    <vt:vector size="48" baseType="lpstr">
      <vt:lpstr>Arial</vt:lpstr>
      <vt:lpstr>Arial Black</vt:lpstr>
      <vt:lpstr>Calibri</vt:lpstr>
      <vt:lpstr>Cambria Math</vt:lpstr>
      <vt:lpstr>Times New Roman</vt:lpstr>
      <vt:lpstr>Diseño predeterminado</vt:lpstr>
      <vt:lpstr>Departamento de Ciencias Económicas, Administrativas y de Comercio   Carrera de Ingeniería en Finanzas y Auditoría</vt:lpstr>
      <vt:lpstr>Objetivos</vt:lpstr>
      <vt:lpstr>Pequeñas y medianas empresas</vt:lpstr>
      <vt:lpstr>Pymes a nivel mundial</vt:lpstr>
      <vt:lpstr>Evolución y datos importantes de la Pymes en la Unión Europea</vt:lpstr>
      <vt:lpstr>Pymes en Estados Unidos</vt:lpstr>
      <vt:lpstr>Pymes en América Latina</vt:lpstr>
      <vt:lpstr>Pymes en el Ecuador</vt:lpstr>
      <vt:lpstr>Factores para la clasificación de las Pymes</vt:lpstr>
      <vt:lpstr>Número de empresas y empleados de las Pymes del Ecuador</vt:lpstr>
      <vt:lpstr>Ventas generadas y sectores en los que operan las Pymes del Ecuador (2015)</vt:lpstr>
      <vt:lpstr>Presentación de PowerPoint</vt:lpstr>
      <vt:lpstr>Aporte al PIB de los sectores económicos de las empresas del país durante los años 2013 al 2016</vt:lpstr>
      <vt:lpstr>Competitividad de las Pymes del Ecuador</vt:lpstr>
      <vt:lpstr>Políticas comerciales y Barreras arancelarias</vt:lpstr>
      <vt:lpstr>Políticas comerciales por medidas</vt:lpstr>
      <vt:lpstr>Medidas comerciales de defensa</vt:lpstr>
      <vt:lpstr>Salvaguardias</vt:lpstr>
      <vt:lpstr>Presentación de PowerPoint</vt:lpstr>
      <vt:lpstr>Medidas de salvaguardias arancelarias</vt:lpstr>
      <vt:lpstr>Medidas de salvaguardias arancelarias</vt:lpstr>
      <vt:lpstr>Reformas a la resolución 011-2015</vt:lpstr>
      <vt:lpstr>Desgravación paulatina</vt:lpstr>
      <vt:lpstr>Presentación de PowerPoint</vt:lpstr>
      <vt:lpstr>Presentación de PowerPoint</vt:lpstr>
      <vt:lpstr>Política comerciales por sectores</vt:lpstr>
      <vt:lpstr>La liquidez en las Pymes</vt:lpstr>
      <vt:lpstr>Causas y problemas generados por la falta de liquidez</vt:lpstr>
      <vt:lpstr>Efectos de la aplicación de las salvaguardias en las Pymes Comerciales</vt:lpstr>
      <vt:lpstr>Presentación de PowerPoint</vt:lpstr>
      <vt:lpstr>Presentación de PowerPoint</vt:lpstr>
      <vt:lpstr>Presentación de PowerPoint</vt:lpstr>
      <vt:lpstr>Metodología, análisis y resultados</vt:lpstr>
      <vt:lpstr>Análisis de resultados</vt:lpstr>
      <vt:lpstr>Análisis de resultados</vt:lpstr>
      <vt:lpstr>Discusión</vt:lpstr>
      <vt:lpstr>Discusión</vt:lpstr>
      <vt:lpstr>Presentación de PowerPoint</vt:lpstr>
      <vt:lpstr>Presentación de PowerPoint</vt:lpstr>
      <vt:lpstr>Conclusiones</vt:lpstr>
      <vt:lpstr>Recomendaciones</vt:lpstr>
      <vt:lpstr>Presentación de PowerPoint</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GABY</cp:lastModifiedBy>
  <cp:revision>937</cp:revision>
  <dcterms:created xsi:type="dcterms:W3CDTF">2010-05-23T14:28:12Z</dcterms:created>
  <dcterms:modified xsi:type="dcterms:W3CDTF">2017-07-14T04:48:59Z</dcterms:modified>
</cp:coreProperties>
</file>