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data5.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1" r:id="rId3"/>
    <p:sldId id="257" r:id="rId4"/>
    <p:sldId id="258" r:id="rId5"/>
    <p:sldId id="262" r:id="rId6"/>
    <p:sldId id="259" r:id="rId7"/>
    <p:sldId id="263" r:id="rId8"/>
    <p:sldId id="266" r:id="rId9"/>
    <p:sldId id="265"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4.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07D20-306E-4407-B491-49AA8521138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C"/>
        </a:p>
      </dgm:t>
    </dgm:pt>
    <dgm:pt modelId="{437D7EE2-B6D5-4758-9F64-CE33DA31B913}">
      <dgm:prSet custT="1"/>
      <dgm:spPr/>
      <dgm:t>
        <a:bodyPr/>
        <a:lstStyle/>
        <a:p>
          <a:pPr algn="ctr" rtl="0"/>
          <a:r>
            <a:rPr lang="es-ES" sz="2000" dirty="0" smtClean="0"/>
            <a:t>En la actualidad, el servicio de VoIP ofrece varias ventajas como:</a:t>
          </a:r>
          <a:endParaRPr lang="es-EC" sz="2000" dirty="0"/>
        </a:p>
      </dgm:t>
    </dgm:pt>
    <dgm:pt modelId="{7776BB6B-9928-4B76-900B-4B8AC7196E75}" type="parTrans" cxnId="{2310C5F7-95E2-4677-B553-5D31B062A4FE}">
      <dgm:prSet/>
      <dgm:spPr/>
      <dgm:t>
        <a:bodyPr/>
        <a:lstStyle/>
        <a:p>
          <a:endParaRPr lang="es-EC" sz="2400"/>
        </a:p>
      </dgm:t>
    </dgm:pt>
    <dgm:pt modelId="{7F372E3B-5AD9-4E97-81DB-85540B0DC6EB}" type="sibTrans" cxnId="{2310C5F7-95E2-4677-B553-5D31B062A4FE}">
      <dgm:prSet/>
      <dgm:spPr/>
      <dgm:t>
        <a:bodyPr/>
        <a:lstStyle/>
        <a:p>
          <a:endParaRPr lang="es-EC" sz="2400"/>
        </a:p>
      </dgm:t>
    </dgm:pt>
    <dgm:pt modelId="{ED9CD6A7-3A02-4B11-B3FE-E2A47A6E383A}">
      <dgm:prSet custT="1"/>
      <dgm:spPr/>
      <dgm:t>
        <a:bodyPr/>
        <a:lstStyle/>
        <a:p>
          <a:pPr rtl="0"/>
          <a:r>
            <a:rPr lang="es-ES" sz="1000" dirty="0" smtClean="0"/>
            <a:t>Interoperabilidad con las redes telefónicas actuales</a:t>
          </a:r>
          <a:endParaRPr lang="es-EC" sz="1000" dirty="0"/>
        </a:p>
      </dgm:t>
    </dgm:pt>
    <dgm:pt modelId="{98C27D64-033D-4466-84E5-443B32609012}" type="parTrans" cxnId="{FD8981E5-8EF8-4571-959F-F40C15D6508A}">
      <dgm:prSet/>
      <dgm:spPr/>
      <dgm:t>
        <a:bodyPr/>
        <a:lstStyle/>
        <a:p>
          <a:endParaRPr lang="es-EC" sz="2400"/>
        </a:p>
      </dgm:t>
    </dgm:pt>
    <dgm:pt modelId="{5A580492-5F3E-43F7-AC21-4519639C7029}" type="sibTrans" cxnId="{FD8981E5-8EF8-4571-959F-F40C15D6508A}">
      <dgm:prSet/>
      <dgm:spPr/>
      <dgm:t>
        <a:bodyPr/>
        <a:lstStyle/>
        <a:p>
          <a:endParaRPr lang="es-EC" sz="2400"/>
        </a:p>
      </dgm:t>
    </dgm:pt>
    <dgm:pt modelId="{6AB64B3C-D951-4FB6-B257-AE527AD9C4DF}">
      <dgm:prSet custT="1"/>
      <dgm:spPr/>
      <dgm:t>
        <a:bodyPr/>
        <a:lstStyle/>
        <a:p>
          <a:pPr rtl="0"/>
          <a:r>
            <a:rPr lang="es-ES" sz="1000" dirty="0" smtClean="0"/>
            <a:t>Calidad de Servicio</a:t>
          </a:r>
          <a:endParaRPr lang="es-EC" sz="1000" dirty="0"/>
        </a:p>
      </dgm:t>
    </dgm:pt>
    <dgm:pt modelId="{786881D1-E0AE-4D31-A3E3-B51F18A5529B}" type="parTrans" cxnId="{A123888A-405C-4416-A591-F36A397287DE}">
      <dgm:prSet/>
      <dgm:spPr/>
      <dgm:t>
        <a:bodyPr/>
        <a:lstStyle/>
        <a:p>
          <a:endParaRPr lang="es-EC" sz="2400"/>
        </a:p>
      </dgm:t>
    </dgm:pt>
    <dgm:pt modelId="{9569179D-3C8A-4085-A6AB-53AE1D202504}" type="sibTrans" cxnId="{A123888A-405C-4416-A591-F36A397287DE}">
      <dgm:prSet/>
      <dgm:spPr/>
      <dgm:t>
        <a:bodyPr/>
        <a:lstStyle/>
        <a:p>
          <a:endParaRPr lang="es-EC" sz="2400"/>
        </a:p>
      </dgm:t>
    </dgm:pt>
    <dgm:pt modelId="{577A25E7-AD1F-471F-86EB-73E910E911C2}">
      <dgm:prSet custT="1"/>
      <dgm:spPr/>
      <dgm:t>
        <a:bodyPr/>
        <a:lstStyle/>
        <a:p>
          <a:pPr rtl="0"/>
          <a:r>
            <a:rPr lang="es-ES" sz="1000" dirty="0" smtClean="0"/>
            <a:t>Red de alta disponibilidad</a:t>
          </a:r>
          <a:endParaRPr lang="es-EC" sz="1000" dirty="0"/>
        </a:p>
      </dgm:t>
    </dgm:pt>
    <dgm:pt modelId="{E36663A8-DDE8-4B67-9702-2034A3AD8D50}" type="parTrans" cxnId="{EB3A93B8-51BD-40BC-93DB-0BE92D5174D0}">
      <dgm:prSet/>
      <dgm:spPr/>
      <dgm:t>
        <a:bodyPr/>
        <a:lstStyle/>
        <a:p>
          <a:endParaRPr lang="es-EC" sz="2400"/>
        </a:p>
      </dgm:t>
    </dgm:pt>
    <dgm:pt modelId="{FF3A1451-B071-41DA-A96E-7EB229AC1B03}" type="sibTrans" cxnId="{EB3A93B8-51BD-40BC-93DB-0BE92D5174D0}">
      <dgm:prSet/>
      <dgm:spPr/>
      <dgm:t>
        <a:bodyPr/>
        <a:lstStyle/>
        <a:p>
          <a:endParaRPr lang="es-EC" sz="2400"/>
        </a:p>
      </dgm:t>
    </dgm:pt>
    <dgm:pt modelId="{A4B0C543-CF54-41AF-8831-87A609060F22}">
      <dgm:prSet custT="1"/>
      <dgm:spPr/>
      <dgm:t>
        <a:bodyPr/>
        <a:lstStyle/>
        <a:p>
          <a:pPr rtl="0"/>
          <a:r>
            <a:rPr lang="es-ES" sz="1000" dirty="0" smtClean="0"/>
            <a:t>Calidad de voz garantizada</a:t>
          </a:r>
          <a:endParaRPr lang="es-EC" sz="1000" dirty="0"/>
        </a:p>
      </dgm:t>
    </dgm:pt>
    <dgm:pt modelId="{F1738B54-E5FD-4DA1-B090-68D69EE81E05}" type="parTrans" cxnId="{48B72569-E18A-47A0-9DB8-BF1BBE31EB3D}">
      <dgm:prSet/>
      <dgm:spPr/>
      <dgm:t>
        <a:bodyPr/>
        <a:lstStyle/>
        <a:p>
          <a:endParaRPr lang="es-EC" sz="2400"/>
        </a:p>
      </dgm:t>
    </dgm:pt>
    <dgm:pt modelId="{3EC9EA91-8555-4010-A0AA-487F8CA5BD8A}" type="sibTrans" cxnId="{48B72569-E18A-47A0-9DB8-BF1BBE31EB3D}">
      <dgm:prSet/>
      <dgm:spPr/>
      <dgm:t>
        <a:bodyPr/>
        <a:lstStyle/>
        <a:p>
          <a:endParaRPr lang="es-EC" sz="2400"/>
        </a:p>
      </dgm:t>
    </dgm:pt>
    <dgm:pt modelId="{E1E3D0DD-2594-4234-850A-34438A817133}">
      <dgm:prSet custT="1"/>
      <dgm:spPr/>
      <dgm:t>
        <a:bodyPr/>
        <a:lstStyle/>
        <a:p>
          <a:pPr rtl="0"/>
          <a:r>
            <a:rPr lang="es-ES" sz="1000" dirty="0" smtClean="0"/>
            <a:t>Reducción de costos</a:t>
          </a:r>
          <a:endParaRPr lang="es-EC" sz="1000" dirty="0"/>
        </a:p>
      </dgm:t>
    </dgm:pt>
    <dgm:pt modelId="{A42BDA7F-3794-4DA1-8893-A305BD076CD1}" type="parTrans" cxnId="{7B3FB614-F69C-435E-B09D-DCB4338E4AD7}">
      <dgm:prSet/>
      <dgm:spPr/>
      <dgm:t>
        <a:bodyPr/>
        <a:lstStyle/>
        <a:p>
          <a:endParaRPr lang="es-EC" sz="2400"/>
        </a:p>
      </dgm:t>
    </dgm:pt>
    <dgm:pt modelId="{AD6569EF-5297-4866-B1A4-87B7074C50AC}" type="sibTrans" cxnId="{7B3FB614-F69C-435E-B09D-DCB4338E4AD7}">
      <dgm:prSet/>
      <dgm:spPr/>
      <dgm:t>
        <a:bodyPr/>
        <a:lstStyle/>
        <a:p>
          <a:endParaRPr lang="es-EC" sz="2400"/>
        </a:p>
      </dgm:t>
    </dgm:pt>
    <dgm:pt modelId="{C6B7AEEA-912D-4B9B-9624-8D80576E37C9}">
      <dgm:prSet custT="1"/>
      <dgm:spPr/>
      <dgm:t>
        <a:bodyPr/>
        <a:lstStyle/>
        <a:p>
          <a:pPr rtl="0"/>
          <a:r>
            <a:rPr lang="es-ES" sz="1000" dirty="0" smtClean="0"/>
            <a:t>Facilita creación de extensiones telefónicas adicionales</a:t>
          </a:r>
          <a:endParaRPr lang="es-EC" sz="1000" dirty="0"/>
        </a:p>
      </dgm:t>
    </dgm:pt>
    <dgm:pt modelId="{C7C611BC-B1E4-4A22-8016-ABE53B1AA17A}" type="parTrans" cxnId="{B1ABBF74-1BBB-451B-98F4-018146C9DEF0}">
      <dgm:prSet/>
      <dgm:spPr/>
      <dgm:t>
        <a:bodyPr/>
        <a:lstStyle/>
        <a:p>
          <a:endParaRPr lang="es-EC" sz="2400"/>
        </a:p>
      </dgm:t>
    </dgm:pt>
    <dgm:pt modelId="{C5E543AC-32C4-437F-A18D-37C702CAF78F}" type="sibTrans" cxnId="{B1ABBF74-1BBB-451B-98F4-018146C9DEF0}">
      <dgm:prSet/>
      <dgm:spPr/>
      <dgm:t>
        <a:bodyPr/>
        <a:lstStyle/>
        <a:p>
          <a:endParaRPr lang="es-EC" sz="2400"/>
        </a:p>
      </dgm:t>
    </dgm:pt>
    <dgm:pt modelId="{7A58ECE4-1594-4BB0-8A0C-8DC7FF90250C}">
      <dgm:prSet custT="1"/>
      <dgm:spPr/>
      <dgm:t>
        <a:bodyPr/>
        <a:lstStyle/>
        <a:p>
          <a:pPr rtl="0"/>
          <a:r>
            <a:rPr lang="es-ES" sz="1000" dirty="0" smtClean="0"/>
            <a:t>Permite funciones útiles como: buzón de voz, ID de llamada, conferencias.</a:t>
          </a:r>
          <a:endParaRPr lang="es-EC" sz="1000" dirty="0"/>
        </a:p>
      </dgm:t>
    </dgm:pt>
    <dgm:pt modelId="{390CCA2F-6192-4AC3-89E3-1FF84F7DE9FB}" type="parTrans" cxnId="{BE9803A9-99E8-452D-9B40-07811F3947E6}">
      <dgm:prSet/>
      <dgm:spPr/>
      <dgm:t>
        <a:bodyPr/>
        <a:lstStyle/>
        <a:p>
          <a:endParaRPr lang="es-EC" sz="2400"/>
        </a:p>
      </dgm:t>
    </dgm:pt>
    <dgm:pt modelId="{255555D5-A6D9-4A47-ACCE-702AEB35821E}" type="sibTrans" cxnId="{BE9803A9-99E8-452D-9B40-07811F3947E6}">
      <dgm:prSet/>
      <dgm:spPr/>
      <dgm:t>
        <a:bodyPr/>
        <a:lstStyle/>
        <a:p>
          <a:endParaRPr lang="es-EC" sz="2400"/>
        </a:p>
      </dgm:t>
    </dgm:pt>
    <dgm:pt modelId="{818C6328-6B24-4A5B-8A60-3CB90730A60C}">
      <dgm:prSet custT="1"/>
      <dgm:spPr/>
      <dgm:t>
        <a:bodyPr/>
        <a:lstStyle/>
        <a:p>
          <a:pPr rtl="0"/>
          <a:r>
            <a:rPr lang="es-ES" sz="2000" dirty="0" smtClean="0"/>
            <a:t>Razones por las cuales se debe garantizar la calidad de servicio de la misma, con la medición de parámetros tanto objetivos como subjetivos</a:t>
          </a:r>
          <a:endParaRPr lang="es-EC" sz="2000" dirty="0"/>
        </a:p>
      </dgm:t>
    </dgm:pt>
    <dgm:pt modelId="{B852BFF5-BF83-43BE-A83A-30BFB75FE8DB}" type="parTrans" cxnId="{5549F305-216C-4A1F-9796-BFB6B2390905}">
      <dgm:prSet/>
      <dgm:spPr/>
      <dgm:t>
        <a:bodyPr/>
        <a:lstStyle/>
        <a:p>
          <a:endParaRPr lang="es-EC" sz="2400"/>
        </a:p>
      </dgm:t>
    </dgm:pt>
    <dgm:pt modelId="{2EB87CB9-ABEF-4D09-A9C2-9BAD266459D3}" type="sibTrans" cxnId="{5549F305-216C-4A1F-9796-BFB6B2390905}">
      <dgm:prSet/>
      <dgm:spPr/>
      <dgm:t>
        <a:bodyPr/>
        <a:lstStyle/>
        <a:p>
          <a:endParaRPr lang="es-EC" sz="2400"/>
        </a:p>
      </dgm:t>
    </dgm:pt>
    <dgm:pt modelId="{F40E7290-3D15-45C8-AD2A-84EFAA084486}" type="pres">
      <dgm:prSet presAssocID="{76D07D20-306E-4407-B491-49AA85211383}" presName="Name0" presStyleCnt="0">
        <dgm:presLayoutVars>
          <dgm:dir/>
          <dgm:animLvl val="lvl"/>
          <dgm:resizeHandles val="exact"/>
        </dgm:presLayoutVars>
      </dgm:prSet>
      <dgm:spPr/>
    </dgm:pt>
    <dgm:pt modelId="{DC197CB5-6CE5-495D-A7D8-87A4396A8D41}" type="pres">
      <dgm:prSet presAssocID="{818C6328-6B24-4A5B-8A60-3CB90730A60C}" presName="boxAndChildren" presStyleCnt="0"/>
      <dgm:spPr/>
    </dgm:pt>
    <dgm:pt modelId="{9B30ECF8-0EE3-4DE2-9D7C-1995A478E38F}" type="pres">
      <dgm:prSet presAssocID="{818C6328-6B24-4A5B-8A60-3CB90730A60C}" presName="parentTextBox" presStyleLbl="node1" presStyleIdx="0" presStyleCnt="2"/>
      <dgm:spPr/>
      <dgm:t>
        <a:bodyPr/>
        <a:lstStyle/>
        <a:p>
          <a:endParaRPr lang="es-EC"/>
        </a:p>
      </dgm:t>
    </dgm:pt>
    <dgm:pt modelId="{36B725FD-64B7-4367-A593-8331883E8FF7}" type="pres">
      <dgm:prSet presAssocID="{7F372E3B-5AD9-4E97-81DB-85540B0DC6EB}" presName="sp" presStyleCnt="0"/>
      <dgm:spPr/>
    </dgm:pt>
    <dgm:pt modelId="{47F19EE4-37F9-46C4-B2AB-075B0AC1FB79}" type="pres">
      <dgm:prSet presAssocID="{437D7EE2-B6D5-4758-9F64-CE33DA31B913}" presName="arrowAndChildren" presStyleCnt="0"/>
      <dgm:spPr/>
    </dgm:pt>
    <dgm:pt modelId="{9839A47D-7998-49C2-9F6C-944AC6405359}" type="pres">
      <dgm:prSet presAssocID="{437D7EE2-B6D5-4758-9F64-CE33DA31B913}" presName="parentTextArrow" presStyleLbl="node1" presStyleIdx="0" presStyleCnt="2"/>
      <dgm:spPr/>
      <dgm:t>
        <a:bodyPr/>
        <a:lstStyle/>
        <a:p>
          <a:endParaRPr lang="es-EC"/>
        </a:p>
      </dgm:t>
    </dgm:pt>
    <dgm:pt modelId="{2A0D96D3-3F1E-45B4-96ED-98A9571E1040}" type="pres">
      <dgm:prSet presAssocID="{437D7EE2-B6D5-4758-9F64-CE33DA31B913}" presName="arrow" presStyleLbl="node1" presStyleIdx="1" presStyleCnt="2"/>
      <dgm:spPr/>
    </dgm:pt>
    <dgm:pt modelId="{F1A1DAAF-7A22-4D1D-8345-91D05C05C3EE}" type="pres">
      <dgm:prSet presAssocID="{437D7EE2-B6D5-4758-9F64-CE33DA31B913}" presName="descendantArrow" presStyleCnt="0"/>
      <dgm:spPr/>
    </dgm:pt>
    <dgm:pt modelId="{F8A18C27-07F9-400A-8510-F79F0E05049A}" type="pres">
      <dgm:prSet presAssocID="{ED9CD6A7-3A02-4B11-B3FE-E2A47A6E383A}" presName="childTextArrow" presStyleLbl="fgAccFollowNode1" presStyleIdx="0" presStyleCnt="7">
        <dgm:presLayoutVars>
          <dgm:bulletEnabled val="1"/>
        </dgm:presLayoutVars>
      </dgm:prSet>
      <dgm:spPr/>
    </dgm:pt>
    <dgm:pt modelId="{F61EDE6E-32FC-4325-B06F-FA157B0E9073}" type="pres">
      <dgm:prSet presAssocID="{6AB64B3C-D951-4FB6-B257-AE527AD9C4DF}" presName="childTextArrow" presStyleLbl="fgAccFollowNode1" presStyleIdx="1" presStyleCnt="7">
        <dgm:presLayoutVars>
          <dgm:bulletEnabled val="1"/>
        </dgm:presLayoutVars>
      </dgm:prSet>
      <dgm:spPr/>
    </dgm:pt>
    <dgm:pt modelId="{2FC845BA-169B-48E5-89CC-9ECCC2CA7EE2}" type="pres">
      <dgm:prSet presAssocID="{577A25E7-AD1F-471F-86EB-73E910E911C2}" presName="childTextArrow" presStyleLbl="fgAccFollowNode1" presStyleIdx="2" presStyleCnt="7">
        <dgm:presLayoutVars>
          <dgm:bulletEnabled val="1"/>
        </dgm:presLayoutVars>
      </dgm:prSet>
      <dgm:spPr/>
    </dgm:pt>
    <dgm:pt modelId="{F6790A88-5EF2-42BE-BB95-A102C1A3F265}" type="pres">
      <dgm:prSet presAssocID="{A4B0C543-CF54-41AF-8831-87A609060F22}" presName="childTextArrow" presStyleLbl="fgAccFollowNode1" presStyleIdx="3" presStyleCnt="7">
        <dgm:presLayoutVars>
          <dgm:bulletEnabled val="1"/>
        </dgm:presLayoutVars>
      </dgm:prSet>
      <dgm:spPr/>
    </dgm:pt>
    <dgm:pt modelId="{602A1FAC-5561-48F8-8960-21B90039D596}" type="pres">
      <dgm:prSet presAssocID="{E1E3D0DD-2594-4234-850A-34438A817133}" presName="childTextArrow" presStyleLbl="fgAccFollowNode1" presStyleIdx="4" presStyleCnt="7">
        <dgm:presLayoutVars>
          <dgm:bulletEnabled val="1"/>
        </dgm:presLayoutVars>
      </dgm:prSet>
      <dgm:spPr/>
    </dgm:pt>
    <dgm:pt modelId="{43FBF9A4-7831-4F77-B8D8-9B01D8DE57EC}" type="pres">
      <dgm:prSet presAssocID="{C6B7AEEA-912D-4B9B-9624-8D80576E37C9}" presName="childTextArrow" presStyleLbl="fgAccFollowNode1" presStyleIdx="5" presStyleCnt="7">
        <dgm:presLayoutVars>
          <dgm:bulletEnabled val="1"/>
        </dgm:presLayoutVars>
      </dgm:prSet>
      <dgm:spPr/>
    </dgm:pt>
    <dgm:pt modelId="{0A91BE93-C48E-4EA1-9DB0-9A687A66E4C8}" type="pres">
      <dgm:prSet presAssocID="{7A58ECE4-1594-4BB0-8A0C-8DC7FF90250C}" presName="childTextArrow" presStyleLbl="fgAccFollowNode1" presStyleIdx="6" presStyleCnt="7">
        <dgm:presLayoutVars>
          <dgm:bulletEnabled val="1"/>
        </dgm:presLayoutVars>
      </dgm:prSet>
      <dgm:spPr/>
      <dgm:t>
        <a:bodyPr/>
        <a:lstStyle/>
        <a:p>
          <a:endParaRPr lang="es-EC"/>
        </a:p>
      </dgm:t>
    </dgm:pt>
  </dgm:ptLst>
  <dgm:cxnLst>
    <dgm:cxn modelId="{A7E6BEBC-838F-4E41-A5B1-00611D6ED407}" type="presOf" srcId="{C6B7AEEA-912D-4B9B-9624-8D80576E37C9}" destId="{43FBF9A4-7831-4F77-B8D8-9B01D8DE57EC}" srcOrd="0" destOrd="0" presId="urn:microsoft.com/office/officeart/2005/8/layout/process4"/>
    <dgm:cxn modelId="{B1ABBF74-1BBB-451B-98F4-018146C9DEF0}" srcId="{437D7EE2-B6D5-4758-9F64-CE33DA31B913}" destId="{C6B7AEEA-912D-4B9B-9624-8D80576E37C9}" srcOrd="5" destOrd="0" parTransId="{C7C611BC-B1E4-4A22-8016-ABE53B1AA17A}" sibTransId="{C5E543AC-32C4-437F-A18D-37C702CAF78F}"/>
    <dgm:cxn modelId="{2310C5F7-95E2-4677-B553-5D31B062A4FE}" srcId="{76D07D20-306E-4407-B491-49AA85211383}" destId="{437D7EE2-B6D5-4758-9F64-CE33DA31B913}" srcOrd="0" destOrd="0" parTransId="{7776BB6B-9928-4B76-900B-4B8AC7196E75}" sibTransId="{7F372E3B-5AD9-4E97-81DB-85540B0DC6EB}"/>
    <dgm:cxn modelId="{09CAAE98-EC79-4F44-A2D8-820CA78256DE}" type="presOf" srcId="{437D7EE2-B6D5-4758-9F64-CE33DA31B913}" destId="{9839A47D-7998-49C2-9F6C-944AC6405359}" srcOrd="0" destOrd="0" presId="urn:microsoft.com/office/officeart/2005/8/layout/process4"/>
    <dgm:cxn modelId="{800F61ED-A828-407B-A2DE-3BF656AAE95F}" type="presOf" srcId="{577A25E7-AD1F-471F-86EB-73E910E911C2}" destId="{2FC845BA-169B-48E5-89CC-9ECCC2CA7EE2}" srcOrd="0" destOrd="0" presId="urn:microsoft.com/office/officeart/2005/8/layout/process4"/>
    <dgm:cxn modelId="{EB3A93B8-51BD-40BC-93DB-0BE92D5174D0}" srcId="{437D7EE2-B6D5-4758-9F64-CE33DA31B913}" destId="{577A25E7-AD1F-471F-86EB-73E910E911C2}" srcOrd="2" destOrd="0" parTransId="{E36663A8-DDE8-4B67-9702-2034A3AD8D50}" sibTransId="{FF3A1451-B071-41DA-A96E-7EB229AC1B03}"/>
    <dgm:cxn modelId="{5549F305-216C-4A1F-9796-BFB6B2390905}" srcId="{76D07D20-306E-4407-B491-49AA85211383}" destId="{818C6328-6B24-4A5B-8A60-3CB90730A60C}" srcOrd="1" destOrd="0" parTransId="{B852BFF5-BF83-43BE-A83A-30BFB75FE8DB}" sibTransId="{2EB87CB9-ABEF-4D09-A9C2-9BAD266459D3}"/>
    <dgm:cxn modelId="{48B72569-E18A-47A0-9DB8-BF1BBE31EB3D}" srcId="{437D7EE2-B6D5-4758-9F64-CE33DA31B913}" destId="{A4B0C543-CF54-41AF-8831-87A609060F22}" srcOrd="3" destOrd="0" parTransId="{F1738B54-E5FD-4DA1-B090-68D69EE81E05}" sibTransId="{3EC9EA91-8555-4010-A0AA-487F8CA5BD8A}"/>
    <dgm:cxn modelId="{1B6CCB80-1735-437D-A15A-0DEFECD66993}" type="presOf" srcId="{E1E3D0DD-2594-4234-850A-34438A817133}" destId="{602A1FAC-5561-48F8-8960-21B90039D596}" srcOrd="0" destOrd="0" presId="urn:microsoft.com/office/officeart/2005/8/layout/process4"/>
    <dgm:cxn modelId="{BE9803A9-99E8-452D-9B40-07811F3947E6}" srcId="{437D7EE2-B6D5-4758-9F64-CE33DA31B913}" destId="{7A58ECE4-1594-4BB0-8A0C-8DC7FF90250C}" srcOrd="6" destOrd="0" parTransId="{390CCA2F-6192-4AC3-89E3-1FF84F7DE9FB}" sibTransId="{255555D5-A6D9-4A47-ACCE-702AEB35821E}"/>
    <dgm:cxn modelId="{A8E06A3E-6DCC-40AA-83BA-C870AAF4E1C1}" type="presOf" srcId="{437D7EE2-B6D5-4758-9F64-CE33DA31B913}" destId="{2A0D96D3-3F1E-45B4-96ED-98A9571E1040}" srcOrd="1" destOrd="0" presId="urn:microsoft.com/office/officeart/2005/8/layout/process4"/>
    <dgm:cxn modelId="{A021769C-941E-4500-8748-0E12343B7DF9}" type="presOf" srcId="{76D07D20-306E-4407-B491-49AA85211383}" destId="{F40E7290-3D15-45C8-AD2A-84EFAA084486}" srcOrd="0" destOrd="0" presId="urn:microsoft.com/office/officeart/2005/8/layout/process4"/>
    <dgm:cxn modelId="{A123888A-405C-4416-A591-F36A397287DE}" srcId="{437D7EE2-B6D5-4758-9F64-CE33DA31B913}" destId="{6AB64B3C-D951-4FB6-B257-AE527AD9C4DF}" srcOrd="1" destOrd="0" parTransId="{786881D1-E0AE-4D31-A3E3-B51F18A5529B}" sibTransId="{9569179D-3C8A-4085-A6AB-53AE1D202504}"/>
    <dgm:cxn modelId="{66A8EDB2-9A15-4A43-A96F-14402FBD3D99}" type="presOf" srcId="{A4B0C543-CF54-41AF-8831-87A609060F22}" destId="{F6790A88-5EF2-42BE-BB95-A102C1A3F265}" srcOrd="0" destOrd="0" presId="urn:microsoft.com/office/officeart/2005/8/layout/process4"/>
    <dgm:cxn modelId="{FD8981E5-8EF8-4571-959F-F40C15D6508A}" srcId="{437D7EE2-B6D5-4758-9F64-CE33DA31B913}" destId="{ED9CD6A7-3A02-4B11-B3FE-E2A47A6E383A}" srcOrd="0" destOrd="0" parTransId="{98C27D64-033D-4466-84E5-443B32609012}" sibTransId="{5A580492-5F3E-43F7-AC21-4519639C7029}"/>
    <dgm:cxn modelId="{98D34B39-B527-4F88-A5C1-1FCE1BD9826E}" type="presOf" srcId="{818C6328-6B24-4A5B-8A60-3CB90730A60C}" destId="{9B30ECF8-0EE3-4DE2-9D7C-1995A478E38F}" srcOrd="0" destOrd="0" presId="urn:microsoft.com/office/officeart/2005/8/layout/process4"/>
    <dgm:cxn modelId="{C686DE06-5940-49DB-BF92-F6E2593F2A59}" type="presOf" srcId="{7A58ECE4-1594-4BB0-8A0C-8DC7FF90250C}" destId="{0A91BE93-C48E-4EA1-9DB0-9A687A66E4C8}" srcOrd="0" destOrd="0" presId="urn:microsoft.com/office/officeart/2005/8/layout/process4"/>
    <dgm:cxn modelId="{7B3FB614-F69C-435E-B09D-DCB4338E4AD7}" srcId="{437D7EE2-B6D5-4758-9F64-CE33DA31B913}" destId="{E1E3D0DD-2594-4234-850A-34438A817133}" srcOrd="4" destOrd="0" parTransId="{A42BDA7F-3794-4DA1-8893-A305BD076CD1}" sibTransId="{AD6569EF-5297-4866-B1A4-87B7074C50AC}"/>
    <dgm:cxn modelId="{DC2CD90E-E407-44DF-87B4-2A80861F18B0}" type="presOf" srcId="{6AB64B3C-D951-4FB6-B257-AE527AD9C4DF}" destId="{F61EDE6E-32FC-4325-B06F-FA157B0E9073}" srcOrd="0" destOrd="0" presId="urn:microsoft.com/office/officeart/2005/8/layout/process4"/>
    <dgm:cxn modelId="{A07A9583-B9EA-4052-B418-19DB7B1994C2}" type="presOf" srcId="{ED9CD6A7-3A02-4B11-B3FE-E2A47A6E383A}" destId="{F8A18C27-07F9-400A-8510-F79F0E05049A}" srcOrd="0" destOrd="0" presId="urn:microsoft.com/office/officeart/2005/8/layout/process4"/>
    <dgm:cxn modelId="{DB9DE43D-FDF2-4A39-8217-0623E3B7F967}" type="presParOf" srcId="{F40E7290-3D15-45C8-AD2A-84EFAA084486}" destId="{DC197CB5-6CE5-495D-A7D8-87A4396A8D41}" srcOrd="0" destOrd="0" presId="urn:microsoft.com/office/officeart/2005/8/layout/process4"/>
    <dgm:cxn modelId="{4B614901-49B1-417F-B6DF-A7F65F19EE9E}" type="presParOf" srcId="{DC197CB5-6CE5-495D-A7D8-87A4396A8D41}" destId="{9B30ECF8-0EE3-4DE2-9D7C-1995A478E38F}" srcOrd="0" destOrd="0" presId="urn:microsoft.com/office/officeart/2005/8/layout/process4"/>
    <dgm:cxn modelId="{DB7F082F-8939-4C66-B4C9-DD92DCAC8D2D}" type="presParOf" srcId="{F40E7290-3D15-45C8-AD2A-84EFAA084486}" destId="{36B725FD-64B7-4367-A593-8331883E8FF7}" srcOrd="1" destOrd="0" presId="urn:microsoft.com/office/officeart/2005/8/layout/process4"/>
    <dgm:cxn modelId="{9483FB6D-7194-4496-B737-0012B6902284}" type="presParOf" srcId="{F40E7290-3D15-45C8-AD2A-84EFAA084486}" destId="{47F19EE4-37F9-46C4-B2AB-075B0AC1FB79}" srcOrd="2" destOrd="0" presId="urn:microsoft.com/office/officeart/2005/8/layout/process4"/>
    <dgm:cxn modelId="{29333A35-1064-41ED-806B-AA5FCDAAFBDD}" type="presParOf" srcId="{47F19EE4-37F9-46C4-B2AB-075B0AC1FB79}" destId="{9839A47D-7998-49C2-9F6C-944AC6405359}" srcOrd="0" destOrd="0" presId="urn:microsoft.com/office/officeart/2005/8/layout/process4"/>
    <dgm:cxn modelId="{81156900-92F0-4372-8A38-287A95022156}" type="presParOf" srcId="{47F19EE4-37F9-46C4-B2AB-075B0AC1FB79}" destId="{2A0D96D3-3F1E-45B4-96ED-98A9571E1040}" srcOrd="1" destOrd="0" presId="urn:microsoft.com/office/officeart/2005/8/layout/process4"/>
    <dgm:cxn modelId="{0F97D42C-4CCA-4365-B251-2986A2615770}" type="presParOf" srcId="{47F19EE4-37F9-46C4-B2AB-075B0AC1FB79}" destId="{F1A1DAAF-7A22-4D1D-8345-91D05C05C3EE}" srcOrd="2" destOrd="0" presId="urn:microsoft.com/office/officeart/2005/8/layout/process4"/>
    <dgm:cxn modelId="{89C920C0-C599-4E9C-B7E9-B8FCC616AD26}" type="presParOf" srcId="{F1A1DAAF-7A22-4D1D-8345-91D05C05C3EE}" destId="{F8A18C27-07F9-400A-8510-F79F0E05049A}" srcOrd="0" destOrd="0" presId="urn:microsoft.com/office/officeart/2005/8/layout/process4"/>
    <dgm:cxn modelId="{BBCDAC9F-6037-4377-89B7-F3D6CD9402B8}" type="presParOf" srcId="{F1A1DAAF-7A22-4D1D-8345-91D05C05C3EE}" destId="{F61EDE6E-32FC-4325-B06F-FA157B0E9073}" srcOrd="1" destOrd="0" presId="urn:microsoft.com/office/officeart/2005/8/layout/process4"/>
    <dgm:cxn modelId="{6403C180-17E4-4955-A9FD-7DB8FDBBBA7A}" type="presParOf" srcId="{F1A1DAAF-7A22-4D1D-8345-91D05C05C3EE}" destId="{2FC845BA-169B-48E5-89CC-9ECCC2CA7EE2}" srcOrd="2" destOrd="0" presId="urn:microsoft.com/office/officeart/2005/8/layout/process4"/>
    <dgm:cxn modelId="{ED13CB4C-A6B9-4E1B-AE14-D9AF6F287E3D}" type="presParOf" srcId="{F1A1DAAF-7A22-4D1D-8345-91D05C05C3EE}" destId="{F6790A88-5EF2-42BE-BB95-A102C1A3F265}" srcOrd="3" destOrd="0" presId="urn:microsoft.com/office/officeart/2005/8/layout/process4"/>
    <dgm:cxn modelId="{16E6BB0A-1F78-418C-AF5A-D5531ACAAB37}" type="presParOf" srcId="{F1A1DAAF-7A22-4D1D-8345-91D05C05C3EE}" destId="{602A1FAC-5561-48F8-8960-21B90039D596}" srcOrd="4" destOrd="0" presId="urn:microsoft.com/office/officeart/2005/8/layout/process4"/>
    <dgm:cxn modelId="{110D2794-77EC-411E-B47F-30A86FCA2883}" type="presParOf" srcId="{F1A1DAAF-7A22-4D1D-8345-91D05C05C3EE}" destId="{43FBF9A4-7831-4F77-B8D8-9B01D8DE57EC}" srcOrd="5" destOrd="0" presId="urn:microsoft.com/office/officeart/2005/8/layout/process4"/>
    <dgm:cxn modelId="{CD0068F0-0552-4E43-B92B-F7D5F0F89C63}" type="presParOf" srcId="{F1A1DAAF-7A22-4D1D-8345-91D05C05C3EE}" destId="{0A91BE93-C48E-4EA1-9DB0-9A687A66E4C8}" srcOrd="6"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1C6DAF-C049-4C8F-BFC6-20F01F5F83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825DF2A3-93EC-4B08-9764-9F97DE82CDDC}">
      <dgm:prSet phldrT="[Texto]"/>
      <dgm:spPr/>
      <dgm:t>
        <a:bodyPr/>
        <a:lstStyle/>
        <a:p>
          <a:r>
            <a:rPr lang="es-EC" dirty="0" smtClean="0"/>
            <a:t>DELAY</a:t>
          </a:r>
          <a:endParaRPr lang="es-EC" dirty="0"/>
        </a:p>
      </dgm:t>
    </dgm:pt>
    <dgm:pt modelId="{6B195AC7-E675-4058-BC36-7F589CA57FE2}" type="parTrans" cxnId="{F401DB8C-85A9-4927-99B0-707F3DC64CBA}">
      <dgm:prSet/>
      <dgm:spPr/>
      <dgm:t>
        <a:bodyPr/>
        <a:lstStyle/>
        <a:p>
          <a:endParaRPr lang="es-EC"/>
        </a:p>
      </dgm:t>
    </dgm:pt>
    <dgm:pt modelId="{DB71E392-7AB8-4539-B3D3-2A20FD64EFFF}" type="sibTrans" cxnId="{F401DB8C-85A9-4927-99B0-707F3DC64CBA}">
      <dgm:prSet/>
      <dgm:spPr/>
      <dgm:t>
        <a:bodyPr/>
        <a:lstStyle/>
        <a:p>
          <a:endParaRPr lang="es-EC"/>
        </a:p>
      </dgm:t>
    </dgm:pt>
    <dgm:pt modelId="{A3DC1043-491F-433E-8360-FFE16A3CE65A}">
      <dgm:prSet phldrT="[Texto]"/>
      <dgm:spPr/>
      <dgm:t>
        <a:bodyPr/>
        <a:lstStyle/>
        <a:p>
          <a:r>
            <a:rPr lang="es-EC" dirty="0" smtClean="0"/>
            <a:t>JITTER</a:t>
          </a:r>
          <a:endParaRPr lang="es-EC" dirty="0"/>
        </a:p>
      </dgm:t>
    </dgm:pt>
    <dgm:pt modelId="{3F29B435-8E52-4924-97B1-42FD6B40C39D}" type="parTrans" cxnId="{177A77B0-E57B-4774-BA6C-9AC0F861FB27}">
      <dgm:prSet/>
      <dgm:spPr/>
      <dgm:t>
        <a:bodyPr/>
        <a:lstStyle/>
        <a:p>
          <a:endParaRPr lang="es-EC"/>
        </a:p>
      </dgm:t>
    </dgm:pt>
    <dgm:pt modelId="{D4F0F981-1D27-4C2E-8625-72300C96C22E}" type="sibTrans" cxnId="{177A77B0-E57B-4774-BA6C-9AC0F861FB27}">
      <dgm:prSet/>
      <dgm:spPr/>
      <dgm:t>
        <a:bodyPr/>
        <a:lstStyle/>
        <a:p>
          <a:endParaRPr lang="es-EC"/>
        </a:p>
      </dgm:t>
    </dgm:pt>
    <dgm:pt modelId="{455FA666-F476-49CF-B6F7-91997BAA204E}">
      <dgm:prSet phldrT="[Texto]"/>
      <dgm:spPr/>
      <dgm:t>
        <a:bodyPr/>
        <a:lstStyle/>
        <a:p>
          <a:r>
            <a:rPr lang="es-EC" dirty="0" smtClean="0"/>
            <a:t>PAQUETES PERDIDOS</a:t>
          </a:r>
          <a:endParaRPr lang="es-EC" dirty="0"/>
        </a:p>
      </dgm:t>
    </dgm:pt>
    <dgm:pt modelId="{051AD227-B804-4564-88BA-58DBD8F754E9}" type="parTrans" cxnId="{581514E5-4E30-4E78-8A3B-00AEABDB0146}">
      <dgm:prSet/>
      <dgm:spPr/>
      <dgm:t>
        <a:bodyPr/>
        <a:lstStyle/>
        <a:p>
          <a:endParaRPr lang="es-EC"/>
        </a:p>
      </dgm:t>
    </dgm:pt>
    <dgm:pt modelId="{986FC19C-C2FF-4760-88FE-D6E7B7A633B5}" type="sibTrans" cxnId="{581514E5-4E30-4E78-8A3B-00AEABDB0146}">
      <dgm:prSet/>
      <dgm:spPr/>
      <dgm:t>
        <a:bodyPr/>
        <a:lstStyle/>
        <a:p>
          <a:endParaRPr lang="es-EC"/>
        </a:p>
      </dgm:t>
    </dgm:pt>
    <dgm:pt modelId="{CAA2378A-4E5B-430F-A0FC-1BB9AEDFCE94}">
      <dgm:prSet phldrT="[Texto]"/>
      <dgm:spPr/>
      <dgm:t>
        <a:bodyPr/>
        <a:lstStyle/>
        <a:p>
          <a:r>
            <a:rPr lang="es-EC" dirty="0" smtClean="0"/>
            <a:t>Retraso del sonido en un sistema de comunicaciones</a:t>
          </a:r>
          <a:endParaRPr lang="es-EC" dirty="0"/>
        </a:p>
      </dgm:t>
    </dgm:pt>
    <dgm:pt modelId="{F839450E-134E-42B2-AF93-6B4486DDF825}" type="parTrans" cxnId="{622B3FF1-A2C2-40A2-BF54-9DFD8AE1D774}">
      <dgm:prSet/>
      <dgm:spPr/>
      <dgm:t>
        <a:bodyPr/>
        <a:lstStyle/>
        <a:p>
          <a:endParaRPr lang="es-EC"/>
        </a:p>
      </dgm:t>
    </dgm:pt>
    <dgm:pt modelId="{104026E3-CDDB-496A-B146-361DF946ED1B}" type="sibTrans" cxnId="{622B3FF1-A2C2-40A2-BF54-9DFD8AE1D774}">
      <dgm:prSet/>
      <dgm:spPr/>
      <dgm:t>
        <a:bodyPr/>
        <a:lstStyle/>
        <a:p>
          <a:endParaRPr lang="es-EC"/>
        </a:p>
      </dgm:t>
    </dgm:pt>
    <dgm:pt modelId="{08BDFB41-A08F-4D19-BBB2-1C17A998E5BE}">
      <dgm:prSet phldrT="[Texto]"/>
      <dgm:spPr/>
      <dgm:t>
        <a:bodyPr/>
        <a:lstStyle/>
        <a:p>
          <a:r>
            <a:rPr lang="es-ES" dirty="0" smtClean="0"/>
            <a:t>Variación o el efecto de desplazamiento del dato. la posición que debería haber llegado y que fue estimada por el receptor</a:t>
          </a:r>
          <a:endParaRPr lang="es-EC" dirty="0"/>
        </a:p>
      </dgm:t>
    </dgm:pt>
    <dgm:pt modelId="{4819F735-E207-4E85-ACB2-231BA6F50D21}" type="parTrans" cxnId="{47CE6503-C28C-4D14-8250-177D1D759DF2}">
      <dgm:prSet/>
      <dgm:spPr/>
      <dgm:t>
        <a:bodyPr/>
        <a:lstStyle/>
        <a:p>
          <a:endParaRPr lang="es-EC"/>
        </a:p>
      </dgm:t>
    </dgm:pt>
    <dgm:pt modelId="{E8F6D4DD-638E-4DF2-9237-D1B244D083A7}" type="sibTrans" cxnId="{47CE6503-C28C-4D14-8250-177D1D759DF2}">
      <dgm:prSet/>
      <dgm:spPr/>
      <dgm:t>
        <a:bodyPr/>
        <a:lstStyle/>
        <a:p>
          <a:endParaRPr lang="es-EC"/>
        </a:p>
      </dgm:t>
    </dgm:pt>
    <dgm:pt modelId="{F4C77988-BCEA-4552-AA1E-07B2A48D1C40}">
      <dgm:prSet phldrT="[Texto]"/>
      <dgm:spPr/>
      <dgm:t>
        <a:bodyPr/>
        <a:lstStyle/>
        <a:p>
          <a:r>
            <a:rPr lang="es-ES" dirty="0" smtClean="0"/>
            <a:t>Paquetes desechados, los mismos que contienen información</a:t>
          </a:r>
          <a:endParaRPr lang="es-EC" dirty="0"/>
        </a:p>
      </dgm:t>
    </dgm:pt>
    <dgm:pt modelId="{07EDC968-318B-4EDF-9551-12B8C44E1739}" type="parTrans" cxnId="{73B3906C-1D23-43F7-B617-3E359F1DB58F}">
      <dgm:prSet/>
      <dgm:spPr/>
      <dgm:t>
        <a:bodyPr/>
        <a:lstStyle/>
        <a:p>
          <a:endParaRPr lang="es-EC"/>
        </a:p>
      </dgm:t>
    </dgm:pt>
    <dgm:pt modelId="{B5558F3F-386B-48D1-AE82-387A4AACAB93}" type="sibTrans" cxnId="{73B3906C-1D23-43F7-B617-3E359F1DB58F}">
      <dgm:prSet/>
      <dgm:spPr/>
      <dgm:t>
        <a:bodyPr/>
        <a:lstStyle/>
        <a:p>
          <a:endParaRPr lang="es-EC"/>
        </a:p>
      </dgm:t>
    </dgm:pt>
    <dgm:pt modelId="{742BA2EF-ADA0-4542-874F-8E43FB458628}" type="pres">
      <dgm:prSet presAssocID="{571C6DAF-C049-4C8F-BFC6-20F01F5F8355}" presName="linear" presStyleCnt="0">
        <dgm:presLayoutVars>
          <dgm:dir/>
          <dgm:animLvl val="lvl"/>
          <dgm:resizeHandles val="exact"/>
        </dgm:presLayoutVars>
      </dgm:prSet>
      <dgm:spPr/>
    </dgm:pt>
    <dgm:pt modelId="{0DAAF4BA-A44A-4BEE-9563-D4C6ED7DA997}" type="pres">
      <dgm:prSet presAssocID="{825DF2A3-93EC-4B08-9764-9F97DE82CDDC}" presName="parentLin" presStyleCnt="0"/>
      <dgm:spPr/>
    </dgm:pt>
    <dgm:pt modelId="{E362D76F-EFED-43A9-97A0-1C38185E7488}" type="pres">
      <dgm:prSet presAssocID="{825DF2A3-93EC-4B08-9764-9F97DE82CDDC}" presName="parentLeftMargin" presStyleLbl="node1" presStyleIdx="0" presStyleCnt="3"/>
      <dgm:spPr/>
    </dgm:pt>
    <dgm:pt modelId="{29E5B78D-1A6B-4734-89CE-38B82BB7F026}" type="pres">
      <dgm:prSet presAssocID="{825DF2A3-93EC-4B08-9764-9F97DE82CDDC}" presName="parentText" presStyleLbl="node1" presStyleIdx="0" presStyleCnt="3">
        <dgm:presLayoutVars>
          <dgm:chMax val="0"/>
          <dgm:bulletEnabled val="1"/>
        </dgm:presLayoutVars>
      </dgm:prSet>
      <dgm:spPr/>
      <dgm:t>
        <a:bodyPr/>
        <a:lstStyle/>
        <a:p>
          <a:endParaRPr lang="es-EC"/>
        </a:p>
      </dgm:t>
    </dgm:pt>
    <dgm:pt modelId="{1412C682-7C8C-42AD-8D07-780A993899E5}" type="pres">
      <dgm:prSet presAssocID="{825DF2A3-93EC-4B08-9764-9F97DE82CDDC}" presName="negativeSpace" presStyleCnt="0"/>
      <dgm:spPr/>
    </dgm:pt>
    <dgm:pt modelId="{6F8352DB-D179-40BB-ACA4-D77D9CBDDEDD}" type="pres">
      <dgm:prSet presAssocID="{825DF2A3-93EC-4B08-9764-9F97DE82CDDC}" presName="childText" presStyleLbl="conFgAcc1" presStyleIdx="0" presStyleCnt="3">
        <dgm:presLayoutVars>
          <dgm:bulletEnabled val="1"/>
        </dgm:presLayoutVars>
      </dgm:prSet>
      <dgm:spPr/>
      <dgm:t>
        <a:bodyPr/>
        <a:lstStyle/>
        <a:p>
          <a:endParaRPr lang="es-EC"/>
        </a:p>
      </dgm:t>
    </dgm:pt>
    <dgm:pt modelId="{5BC59794-D2E4-4645-9A64-1DB39F6C79BB}" type="pres">
      <dgm:prSet presAssocID="{DB71E392-7AB8-4539-B3D3-2A20FD64EFFF}" presName="spaceBetweenRectangles" presStyleCnt="0"/>
      <dgm:spPr/>
    </dgm:pt>
    <dgm:pt modelId="{591668D6-4E79-438A-B5D1-09DD443F702B}" type="pres">
      <dgm:prSet presAssocID="{A3DC1043-491F-433E-8360-FFE16A3CE65A}" presName="parentLin" presStyleCnt="0"/>
      <dgm:spPr/>
    </dgm:pt>
    <dgm:pt modelId="{223B9FD3-4632-4E30-A032-964FF8C2DCA7}" type="pres">
      <dgm:prSet presAssocID="{A3DC1043-491F-433E-8360-FFE16A3CE65A}" presName="parentLeftMargin" presStyleLbl="node1" presStyleIdx="0" presStyleCnt="3"/>
      <dgm:spPr/>
    </dgm:pt>
    <dgm:pt modelId="{14BD5E08-11E7-4EFF-848A-9D77F86E863C}" type="pres">
      <dgm:prSet presAssocID="{A3DC1043-491F-433E-8360-FFE16A3CE65A}" presName="parentText" presStyleLbl="node1" presStyleIdx="1" presStyleCnt="3">
        <dgm:presLayoutVars>
          <dgm:chMax val="0"/>
          <dgm:bulletEnabled val="1"/>
        </dgm:presLayoutVars>
      </dgm:prSet>
      <dgm:spPr/>
      <dgm:t>
        <a:bodyPr/>
        <a:lstStyle/>
        <a:p>
          <a:endParaRPr lang="es-EC"/>
        </a:p>
      </dgm:t>
    </dgm:pt>
    <dgm:pt modelId="{F883C9ED-93E7-4915-AC6B-2A94A12C4D4D}" type="pres">
      <dgm:prSet presAssocID="{A3DC1043-491F-433E-8360-FFE16A3CE65A}" presName="negativeSpace" presStyleCnt="0"/>
      <dgm:spPr/>
    </dgm:pt>
    <dgm:pt modelId="{419AB6AE-1FE2-45D8-ABCA-01233FE1B19A}" type="pres">
      <dgm:prSet presAssocID="{A3DC1043-491F-433E-8360-FFE16A3CE65A}" presName="childText" presStyleLbl="conFgAcc1" presStyleIdx="1" presStyleCnt="3">
        <dgm:presLayoutVars>
          <dgm:bulletEnabled val="1"/>
        </dgm:presLayoutVars>
      </dgm:prSet>
      <dgm:spPr/>
      <dgm:t>
        <a:bodyPr/>
        <a:lstStyle/>
        <a:p>
          <a:endParaRPr lang="es-EC"/>
        </a:p>
      </dgm:t>
    </dgm:pt>
    <dgm:pt modelId="{FD215846-560C-486A-9519-3B04AC70B7A8}" type="pres">
      <dgm:prSet presAssocID="{D4F0F981-1D27-4C2E-8625-72300C96C22E}" presName="spaceBetweenRectangles" presStyleCnt="0"/>
      <dgm:spPr/>
    </dgm:pt>
    <dgm:pt modelId="{7FADDBC2-D8D3-4186-98CB-60CD474209D0}" type="pres">
      <dgm:prSet presAssocID="{455FA666-F476-49CF-B6F7-91997BAA204E}" presName="parentLin" presStyleCnt="0"/>
      <dgm:spPr/>
    </dgm:pt>
    <dgm:pt modelId="{E7DFE266-4781-4CE6-8E9D-6A68E28C8BF4}" type="pres">
      <dgm:prSet presAssocID="{455FA666-F476-49CF-B6F7-91997BAA204E}" presName="parentLeftMargin" presStyleLbl="node1" presStyleIdx="1" presStyleCnt="3"/>
      <dgm:spPr/>
    </dgm:pt>
    <dgm:pt modelId="{F56D0EE5-2FA3-4EDD-A701-3E96B88C521C}" type="pres">
      <dgm:prSet presAssocID="{455FA666-F476-49CF-B6F7-91997BAA204E}" presName="parentText" presStyleLbl="node1" presStyleIdx="2" presStyleCnt="3">
        <dgm:presLayoutVars>
          <dgm:chMax val="0"/>
          <dgm:bulletEnabled val="1"/>
        </dgm:presLayoutVars>
      </dgm:prSet>
      <dgm:spPr/>
      <dgm:t>
        <a:bodyPr/>
        <a:lstStyle/>
        <a:p>
          <a:endParaRPr lang="es-EC"/>
        </a:p>
      </dgm:t>
    </dgm:pt>
    <dgm:pt modelId="{9BA75F09-39CE-40B2-8EA4-AEA91A8CFF03}" type="pres">
      <dgm:prSet presAssocID="{455FA666-F476-49CF-B6F7-91997BAA204E}" presName="negativeSpace" presStyleCnt="0"/>
      <dgm:spPr/>
    </dgm:pt>
    <dgm:pt modelId="{70864E2A-FD0A-4BCD-8B96-6D00AD4638D1}" type="pres">
      <dgm:prSet presAssocID="{455FA666-F476-49CF-B6F7-91997BAA204E}" presName="childText" presStyleLbl="conFgAcc1" presStyleIdx="2" presStyleCnt="3">
        <dgm:presLayoutVars>
          <dgm:bulletEnabled val="1"/>
        </dgm:presLayoutVars>
      </dgm:prSet>
      <dgm:spPr/>
      <dgm:t>
        <a:bodyPr/>
        <a:lstStyle/>
        <a:p>
          <a:endParaRPr lang="es-EC"/>
        </a:p>
      </dgm:t>
    </dgm:pt>
  </dgm:ptLst>
  <dgm:cxnLst>
    <dgm:cxn modelId="{AF06B937-D558-4639-9298-2A4F21BC73EF}" type="presOf" srcId="{571C6DAF-C049-4C8F-BFC6-20F01F5F8355}" destId="{742BA2EF-ADA0-4542-874F-8E43FB458628}" srcOrd="0" destOrd="0" presId="urn:microsoft.com/office/officeart/2005/8/layout/list1"/>
    <dgm:cxn modelId="{581514E5-4E30-4E78-8A3B-00AEABDB0146}" srcId="{571C6DAF-C049-4C8F-BFC6-20F01F5F8355}" destId="{455FA666-F476-49CF-B6F7-91997BAA204E}" srcOrd="2" destOrd="0" parTransId="{051AD227-B804-4564-88BA-58DBD8F754E9}" sibTransId="{986FC19C-C2FF-4760-88FE-D6E7B7A633B5}"/>
    <dgm:cxn modelId="{73B3906C-1D23-43F7-B617-3E359F1DB58F}" srcId="{455FA666-F476-49CF-B6F7-91997BAA204E}" destId="{F4C77988-BCEA-4552-AA1E-07B2A48D1C40}" srcOrd="0" destOrd="0" parTransId="{07EDC968-318B-4EDF-9551-12B8C44E1739}" sibTransId="{B5558F3F-386B-48D1-AE82-387A4AACAB93}"/>
    <dgm:cxn modelId="{05EAF923-3CEE-43BF-BF02-EEB076B4BB92}" type="presOf" srcId="{825DF2A3-93EC-4B08-9764-9F97DE82CDDC}" destId="{29E5B78D-1A6B-4734-89CE-38B82BB7F026}" srcOrd="1" destOrd="0" presId="urn:microsoft.com/office/officeart/2005/8/layout/list1"/>
    <dgm:cxn modelId="{A515C134-1EBD-41CC-9AB3-45CC3903D8BD}" type="presOf" srcId="{F4C77988-BCEA-4552-AA1E-07B2A48D1C40}" destId="{70864E2A-FD0A-4BCD-8B96-6D00AD4638D1}" srcOrd="0" destOrd="0" presId="urn:microsoft.com/office/officeart/2005/8/layout/list1"/>
    <dgm:cxn modelId="{7A359747-1F33-429F-9D0A-EC6704D23EA3}" type="presOf" srcId="{825DF2A3-93EC-4B08-9764-9F97DE82CDDC}" destId="{E362D76F-EFED-43A9-97A0-1C38185E7488}" srcOrd="0" destOrd="0" presId="urn:microsoft.com/office/officeart/2005/8/layout/list1"/>
    <dgm:cxn modelId="{622B3FF1-A2C2-40A2-BF54-9DFD8AE1D774}" srcId="{825DF2A3-93EC-4B08-9764-9F97DE82CDDC}" destId="{CAA2378A-4E5B-430F-A0FC-1BB9AEDFCE94}" srcOrd="0" destOrd="0" parTransId="{F839450E-134E-42B2-AF93-6B4486DDF825}" sibTransId="{104026E3-CDDB-496A-B146-361DF946ED1B}"/>
    <dgm:cxn modelId="{177A77B0-E57B-4774-BA6C-9AC0F861FB27}" srcId="{571C6DAF-C049-4C8F-BFC6-20F01F5F8355}" destId="{A3DC1043-491F-433E-8360-FFE16A3CE65A}" srcOrd="1" destOrd="0" parTransId="{3F29B435-8E52-4924-97B1-42FD6B40C39D}" sibTransId="{D4F0F981-1D27-4C2E-8625-72300C96C22E}"/>
    <dgm:cxn modelId="{AEECD714-E1C1-4DAB-B6E7-8C79D4953501}" type="presOf" srcId="{08BDFB41-A08F-4D19-BBB2-1C17A998E5BE}" destId="{419AB6AE-1FE2-45D8-ABCA-01233FE1B19A}" srcOrd="0" destOrd="0" presId="urn:microsoft.com/office/officeart/2005/8/layout/list1"/>
    <dgm:cxn modelId="{9D49A0FC-E706-4AC6-9057-3C82451F5C59}" type="presOf" srcId="{455FA666-F476-49CF-B6F7-91997BAA204E}" destId="{F56D0EE5-2FA3-4EDD-A701-3E96B88C521C}" srcOrd="1" destOrd="0" presId="urn:microsoft.com/office/officeart/2005/8/layout/list1"/>
    <dgm:cxn modelId="{55793B72-73B5-4654-BC2A-7017D9D7A7ED}" type="presOf" srcId="{455FA666-F476-49CF-B6F7-91997BAA204E}" destId="{E7DFE266-4781-4CE6-8E9D-6A68E28C8BF4}" srcOrd="0" destOrd="0" presId="urn:microsoft.com/office/officeart/2005/8/layout/list1"/>
    <dgm:cxn modelId="{CB81DAB8-C941-4E05-9182-8301254E4D3A}" type="presOf" srcId="{A3DC1043-491F-433E-8360-FFE16A3CE65A}" destId="{14BD5E08-11E7-4EFF-848A-9D77F86E863C}" srcOrd="1" destOrd="0" presId="urn:microsoft.com/office/officeart/2005/8/layout/list1"/>
    <dgm:cxn modelId="{AE1ABD9C-F645-4669-8FD9-90EB094D9D68}" type="presOf" srcId="{CAA2378A-4E5B-430F-A0FC-1BB9AEDFCE94}" destId="{6F8352DB-D179-40BB-ACA4-D77D9CBDDEDD}" srcOrd="0" destOrd="0" presId="urn:microsoft.com/office/officeart/2005/8/layout/list1"/>
    <dgm:cxn modelId="{47CE6503-C28C-4D14-8250-177D1D759DF2}" srcId="{A3DC1043-491F-433E-8360-FFE16A3CE65A}" destId="{08BDFB41-A08F-4D19-BBB2-1C17A998E5BE}" srcOrd="0" destOrd="0" parTransId="{4819F735-E207-4E85-ACB2-231BA6F50D21}" sibTransId="{E8F6D4DD-638E-4DF2-9237-D1B244D083A7}"/>
    <dgm:cxn modelId="{F401DB8C-85A9-4927-99B0-707F3DC64CBA}" srcId="{571C6DAF-C049-4C8F-BFC6-20F01F5F8355}" destId="{825DF2A3-93EC-4B08-9764-9F97DE82CDDC}" srcOrd="0" destOrd="0" parTransId="{6B195AC7-E675-4058-BC36-7F589CA57FE2}" sibTransId="{DB71E392-7AB8-4539-B3D3-2A20FD64EFFF}"/>
    <dgm:cxn modelId="{CC8EBBDB-2350-4391-8E7E-4BB4878942D6}" type="presOf" srcId="{A3DC1043-491F-433E-8360-FFE16A3CE65A}" destId="{223B9FD3-4632-4E30-A032-964FF8C2DCA7}" srcOrd="0" destOrd="0" presId="urn:microsoft.com/office/officeart/2005/8/layout/list1"/>
    <dgm:cxn modelId="{F32413F7-FD8D-4D7D-82E2-137A7F9EC6F5}" type="presParOf" srcId="{742BA2EF-ADA0-4542-874F-8E43FB458628}" destId="{0DAAF4BA-A44A-4BEE-9563-D4C6ED7DA997}" srcOrd="0" destOrd="0" presId="urn:microsoft.com/office/officeart/2005/8/layout/list1"/>
    <dgm:cxn modelId="{E2E1A0B0-42F5-4BB4-9F8C-B495AD5D5301}" type="presParOf" srcId="{0DAAF4BA-A44A-4BEE-9563-D4C6ED7DA997}" destId="{E362D76F-EFED-43A9-97A0-1C38185E7488}" srcOrd="0" destOrd="0" presId="urn:microsoft.com/office/officeart/2005/8/layout/list1"/>
    <dgm:cxn modelId="{6C82C906-843F-46C3-B6D1-9DAE2C49EFAF}" type="presParOf" srcId="{0DAAF4BA-A44A-4BEE-9563-D4C6ED7DA997}" destId="{29E5B78D-1A6B-4734-89CE-38B82BB7F026}" srcOrd="1" destOrd="0" presId="urn:microsoft.com/office/officeart/2005/8/layout/list1"/>
    <dgm:cxn modelId="{4CC6F94B-E6D4-46E4-88F9-B423683C27B9}" type="presParOf" srcId="{742BA2EF-ADA0-4542-874F-8E43FB458628}" destId="{1412C682-7C8C-42AD-8D07-780A993899E5}" srcOrd="1" destOrd="0" presId="urn:microsoft.com/office/officeart/2005/8/layout/list1"/>
    <dgm:cxn modelId="{0F6877F5-07AB-4384-90D0-FAFC09A77C94}" type="presParOf" srcId="{742BA2EF-ADA0-4542-874F-8E43FB458628}" destId="{6F8352DB-D179-40BB-ACA4-D77D9CBDDEDD}" srcOrd="2" destOrd="0" presId="urn:microsoft.com/office/officeart/2005/8/layout/list1"/>
    <dgm:cxn modelId="{99DD8C0F-F577-4EE7-B726-DFF6A544F2FE}" type="presParOf" srcId="{742BA2EF-ADA0-4542-874F-8E43FB458628}" destId="{5BC59794-D2E4-4645-9A64-1DB39F6C79BB}" srcOrd="3" destOrd="0" presId="urn:microsoft.com/office/officeart/2005/8/layout/list1"/>
    <dgm:cxn modelId="{93D424B1-BDD0-46BB-8662-83EDA21DD782}" type="presParOf" srcId="{742BA2EF-ADA0-4542-874F-8E43FB458628}" destId="{591668D6-4E79-438A-B5D1-09DD443F702B}" srcOrd="4" destOrd="0" presId="urn:microsoft.com/office/officeart/2005/8/layout/list1"/>
    <dgm:cxn modelId="{3ED22E5F-9E90-4F94-929B-479207E9A5B1}" type="presParOf" srcId="{591668D6-4E79-438A-B5D1-09DD443F702B}" destId="{223B9FD3-4632-4E30-A032-964FF8C2DCA7}" srcOrd="0" destOrd="0" presId="urn:microsoft.com/office/officeart/2005/8/layout/list1"/>
    <dgm:cxn modelId="{4B0A64E7-83D7-4687-8272-13B7F3B110DB}" type="presParOf" srcId="{591668D6-4E79-438A-B5D1-09DD443F702B}" destId="{14BD5E08-11E7-4EFF-848A-9D77F86E863C}" srcOrd="1" destOrd="0" presId="urn:microsoft.com/office/officeart/2005/8/layout/list1"/>
    <dgm:cxn modelId="{C2741141-2235-46E8-B8E4-082724C4156B}" type="presParOf" srcId="{742BA2EF-ADA0-4542-874F-8E43FB458628}" destId="{F883C9ED-93E7-4915-AC6B-2A94A12C4D4D}" srcOrd="5" destOrd="0" presId="urn:microsoft.com/office/officeart/2005/8/layout/list1"/>
    <dgm:cxn modelId="{F4CD4681-AD2B-4AAE-AF98-C8535FDEAABB}" type="presParOf" srcId="{742BA2EF-ADA0-4542-874F-8E43FB458628}" destId="{419AB6AE-1FE2-45D8-ABCA-01233FE1B19A}" srcOrd="6" destOrd="0" presId="urn:microsoft.com/office/officeart/2005/8/layout/list1"/>
    <dgm:cxn modelId="{F965AC4A-87BF-4855-AA1F-0464ABC5A860}" type="presParOf" srcId="{742BA2EF-ADA0-4542-874F-8E43FB458628}" destId="{FD215846-560C-486A-9519-3B04AC70B7A8}" srcOrd="7" destOrd="0" presId="urn:microsoft.com/office/officeart/2005/8/layout/list1"/>
    <dgm:cxn modelId="{1FE7DCB3-841D-43F5-BC1C-D73C2F4C61E0}" type="presParOf" srcId="{742BA2EF-ADA0-4542-874F-8E43FB458628}" destId="{7FADDBC2-D8D3-4186-98CB-60CD474209D0}" srcOrd="8" destOrd="0" presId="urn:microsoft.com/office/officeart/2005/8/layout/list1"/>
    <dgm:cxn modelId="{2DE37CCC-323F-4B90-8292-2C6782558D07}" type="presParOf" srcId="{7FADDBC2-D8D3-4186-98CB-60CD474209D0}" destId="{E7DFE266-4781-4CE6-8E9D-6A68E28C8BF4}" srcOrd="0" destOrd="0" presId="urn:microsoft.com/office/officeart/2005/8/layout/list1"/>
    <dgm:cxn modelId="{C0C6CBC9-4095-4316-9480-3F026105523C}" type="presParOf" srcId="{7FADDBC2-D8D3-4186-98CB-60CD474209D0}" destId="{F56D0EE5-2FA3-4EDD-A701-3E96B88C521C}" srcOrd="1" destOrd="0" presId="urn:microsoft.com/office/officeart/2005/8/layout/list1"/>
    <dgm:cxn modelId="{35086495-0B1C-49AC-912B-063014C2B402}" type="presParOf" srcId="{742BA2EF-ADA0-4542-874F-8E43FB458628}" destId="{9BA75F09-39CE-40B2-8EA4-AEA91A8CFF03}" srcOrd="9" destOrd="0" presId="urn:microsoft.com/office/officeart/2005/8/layout/list1"/>
    <dgm:cxn modelId="{3EB6C0E2-BB87-496B-B839-6953AE8CB7B9}" type="presParOf" srcId="{742BA2EF-ADA0-4542-874F-8E43FB458628}" destId="{70864E2A-FD0A-4BCD-8B96-6D00AD4638D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AA52AA-5FBC-431D-9311-F8793B3938A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21442F-59C1-43C8-8E5C-B002F1C36840}">
      <dgm:prSet phldrT="[Texto]" custT="1"/>
      <dgm:spPr/>
      <dgm:t>
        <a:bodyPr/>
        <a:lstStyle/>
        <a:p>
          <a:r>
            <a:rPr lang="es-EC" sz="3200" dirty="0" smtClean="0"/>
            <a:t>Dominio Cepstral</a:t>
          </a:r>
          <a:endParaRPr lang="es-EC" sz="3200" dirty="0"/>
        </a:p>
      </dgm:t>
    </dgm:pt>
    <dgm:pt modelId="{5CFAB8DC-889C-446E-9AFB-A90E81E27DD5}" type="parTrans" cxnId="{BD4396BE-4A47-49AF-B564-A33FB4961997}">
      <dgm:prSet/>
      <dgm:spPr/>
      <dgm:t>
        <a:bodyPr/>
        <a:lstStyle/>
        <a:p>
          <a:endParaRPr lang="es-EC" sz="1600"/>
        </a:p>
      </dgm:t>
    </dgm:pt>
    <dgm:pt modelId="{F219D6C2-AFC5-4E65-AF1D-232E210FAB94}" type="sibTrans" cxnId="{BD4396BE-4A47-49AF-B564-A33FB4961997}">
      <dgm:prSet/>
      <dgm:spPr/>
      <dgm:t>
        <a:bodyPr/>
        <a:lstStyle/>
        <a:p>
          <a:endParaRPr lang="es-EC" sz="1600"/>
        </a:p>
      </dgm:t>
    </dgm:pt>
    <mc:AlternateContent xmlns:mc="http://schemas.openxmlformats.org/markup-compatibility/2006">
      <mc:Choice xmlns:a14="http://schemas.microsoft.com/office/drawing/2010/main" Requires="a14">
        <dgm:pt modelId="{E4017BBD-B246-41E2-861D-4F9A6AA2CDF3}">
          <dgm:prSet phldrT="[Texto]" custT="1"/>
          <dgm:spPr/>
          <dgm:t>
            <a:bodyPr/>
            <a:lstStyle/>
            <a:p>
              <a:r>
                <a:rPr lang="es-ES" sz="2400" dirty="0" smtClean="0"/>
                <a:t>El Cepstrum (</a:t>
              </a:r>
              <a14:m>
                <m:oMath xmlns:m="http://schemas.openxmlformats.org/officeDocument/2006/math">
                  <m:sSub>
                    <m:sSubPr>
                      <m:ctrlPr>
                        <a:rPr lang="es-EC" sz="2400" b="0" i="1" smtClean="0">
                          <a:latin typeface="Cambria Math" panose="02040503050406030204" pitchFamily="18" charset="0"/>
                        </a:rPr>
                      </m:ctrlPr>
                    </m:sSubPr>
                    <m:e>
                      <m:r>
                        <a:rPr lang="es-EC" sz="2400" b="0" i="1" smtClean="0">
                          <a:latin typeface="Cambria Math" panose="02040503050406030204" pitchFamily="18" charset="0"/>
                        </a:rPr>
                        <m:t>𝐶</m:t>
                      </m:r>
                    </m:e>
                    <m:sub>
                      <m:r>
                        <a:rPr lang="es-EC" sz="2400" b="0" i="1" smtClean="0">
                          <a:latin typeface="Cambria Math" panose="02040503050406030204" pitchFamily="18" charset="0"/>
                        </a:rPr>
                        <m:t>𝑘</m:t>
                      </m:r>
                    </m:sub>
                  </m:sSub>
                </m:oMath>
              </a14:m>
              <a:r>
                <a:rPr lang="es-ES" sz="2400" dirty="0" smtClean="0"/>
                <a:t>) es una medida de distorsión del habla, que se encuentra basada en la transformada inversa de Fourier del logaritmo de la potencia del espectro de una serie discreta. </a:t>
              </a:r>
              <a:endParaRPr lang="es-EC" sz="2400" dirty="0"/>
            </a:p>
          </dgm:t>
        </dgm:pt>
      </mc:Choice>
      <mc:Fallback>
        <dgm:pt modelId="{E4017BBD-B246-41E2-861D-4F9A6AA2CDF3}">
          <dgm:prSet phldrT="[Texto]" custT="1"/>
          <dgm:spPr/>
          <dgm:t>
            <a:bodyPr/>
            <a:lstStyle/>
            <a:p>
              <a:r>
                <a:rPr lang="es-ES" sz="2400" dirty="0" smtClean="0"/>
                <a:t>El Cepstrum (</a:t>
              </a:r>
              <a:r>
                <a:rPr lang="es-EC" sz="2400" b="0" i="0" smtClean="0">
                  <a:latin typeface="Cambria Math" panose="02040503050406030204" pitchFamily="18" charset="0"/>
                </a:rPr>
                <a:t>𝐶_𝑘</a:t>
              </a:r>
              <a:r>
                <a:rPr lang="es-ES" sz="2400" dirty="0" smtClean="0"/>
                <a:t>) es una medida de distorsión del habla, que se encuentra basada en la transformada inversa de Fourier del logaritmo de la potencia del espectro de una serie discreta. </a:t>
              </a:r>
              <a:endParaRPr lang="es-EC" sz="2400" dirty="0"/>
            </a:p>
          </dgm:t>
        </dgm:pt>
      </mc:Fallback>
    </mc:AlternateContent>
    <dgm:pt modelId="{3DCC86F2-7E3F-456B-9D11-7E48B1BE9C5C}" type="parTrans" cxnId="{31918A8B-8E16-4DED-B811-A109B5D5C670}">
      <dgm:prSet/>
      <dgm:spPr/>
      <dgm:t>
        <a:bodyPr/>
        <a:lstStyle/>
        <a:p>
          <a:endParaRPr lang="es-EC" sz="1600"/>
        </a:p>
      </dgm:t>
    </dgm:pt>
    <dgm:pt modelId="{19E8491C-B2A1-491E-B34A-ED2CE7A94C17}" type="sibTrans" cxnId="{31918A8B-8E16-4DED-B811-A109B5D5C670}">
      <dgm:prSet/>
      <dgm:spPr/>
      <dgm:t>
        <a:bodyPr/>
        <a:lstStyle/>
        <a:p>
          <a:endParaRPr lang="es-EC" sz="1600"/>
        </a:p>
      </dgm:t>
    </dgm:pt>
    <dgm:pt modelId="{A8C52C34-6D5E-4F1F-940C-46EDE2FA94D1}">
      <dgm:prSet phldrT="[Texto]" custT="1"/>
      <dgm:spPr/>
      <dgm:t>
        <a:bodyPr/>
        <a:lstStyle/>
        <a:p>
          <a:r>
            <a:rPr lang="es-EC" sz="3200" dirty="0" smtClean="0"/>
            <a:t>Distorsión Espectral</a:t>
          </a:r>
          <a:endParaRPr lang="es-EC" sz="3200" dirty="0"/>
        </a:p>
      </dgm:t>
    </dgm:pt>
    <dgm:pt modelId="{0D124A55-FC73-4E09-B289-2DCB47F9183B}" type="parTrans" cxnId="{49752C7D-508C-48FA-A888-58C14EE2DCF5}">
      <dgm:prSet/>
      <dgm:spPr/>
      <dgm:t>
        <a:bodyPr/>
        <a:lstStyle/>
        <a:p>
          <a:endParaRPr lang="es-EC" sz="1600"/>
        </a:p>
      </dgm:t>
    </dgm:pt>
    <dgm:pt modelId="{61953F50-4177-4335-9974-6D0DE5A75F16}" type="sibTrans" cxnId="{49752C7D-508C-48FA-A888-58C14EE2DCF5}">
      <dgm:prSet/>
      <dgm:spPr/>
      <dgm:t>
        <a:bodyPr/>
        <a:lstStyle/>
        <a:p>
          <a:endParaRPr lang="es-EC" sz="1600"/>
        </a:p>
      </dgm:t>
    </dgm:pt>
    <dgm:pt modelId="{4C139BEE-1E78-431F-9C5F-2E7D796BED70}">
      <dgm:prSet phldrT="[Texto]" custT="1"/>
      <dgm:spPr/>
      <dgm:t>
        <a:bodyPr/>
        <a:lstStyle/>
        <a:p>
          <a:r>
            <a:rPr lang="es-ES" sz="2400" dirty="0" smtClean="0"/>
            <a:t>Se encuentra basada en un umbral de enmascaramiento de ruido, el mismo que es estimado por un análisis de banda critica. La cantidad de ruido del umbral es comparado con el del habla original</a:t>
          </a:r>
          <a:endParaRPr lang="es-EC" sz="2400" dirty="0"/>
        </a:p>
      </dgm:t>
    </dgm:pt>
    <dgm:pt modelId="{3FD82621-5663-48E5-A85C-22258818B757}" type="parTrans" cxnId="{52E9FCEF-8A06-40B5-86E4-FBD61628B815}">
      <dgm:prSet/>
      <dgm:spPr/>
      <dgm:t>
        <a:bodyPr/>
        <a:lstStyle/>
        <a:p>
          <a:endParaRPr lang="es-EC" sz="1600"/>
        </a:p>
      </dgm:t>
    </dgm:pt>
    <dgm:pt modelId="{6C1FB1CD-A369-44F0-93E9-9562137F064E}" type="sibTrans" cxnId="{52E9FCEF-8A06-40B5-86E4-FBD61628B815}">
      <dgm:prSet/>
      <dgm:spPr/>
      <dgm:t>
        <a:bodyPr/>
        <a:lstStyle/>
        <a:p>
          <a:endParaRPr lang="es-EC" sz="1600"/>
        </a:p>
      </dgm:t>
    </dgm:pt>
    <dgm:pt modelId="{911D51AD-591D-4766-B653-B39F60F29ACC}" type="pres">
      <dgm:prSet presAssocID="{D6AA52AA-5FBC-431D-9311-F8793B3938AF}" presName="linear" presStyleCnt="0">
        <dgm:presLayoutVars>
          <dgm:animLvl val="lvl"/>
          <dgm:resizeHandles val="exact"/>
        </dgm:presLayoutVars>
      </dgm:prSet>
      <dgm:spPr/>
    </dgm:pt>
    <dgm:pt modelId="{5DD21355-C777-4B09-9C79-6791C8692591}" type="pres">
      <dgm:prSet presAssocID="{CE21442F-59C1-43C8-8E5C-B002F1C36840}" presName="parentText" presStyleLbl="node1" presStyleIdx="0" presStyleCnt="2" custScaleY="53148">
        <dgm:presLayoutVars>
          <dgm:chMax val="0"/>
          <dgm:bulletEnabled val="1"/>
        </dgm:presLayoutVars>
      </dgm:prSet>
      <dgm:spPr/>
      <dgm:t>
        <a:bodyPr/>
        <a:lstStyle/>
        <a:p>
          <a:endParaRPr lang="es-EC"/>
        </a:p>
      </dgm:t>
    </dgm:pt>
    <dgm:pt modelId="{6B7B1CAF-FB6F-49FB-9CC0-AE30C69A08BE}" type="pres">
      <dgm:prSet presAssocID="{CE21442F-59C1-43C8-8E5C-B002F1C36840}" presName="childText" presStyleLbl="revTx" presStyleIdx="0" presStyleCnt="2">
        <dgm:presLayoutVars>
          <dgm:bulletEnabled val="1"/>
        </dgm:presLayoutVars>
      </dgm:prSet>
      <dgm:spPr/>
      <dgm:t>
        <a:bodyPr/>
        <a:lstStyle/>
        <a:p>
          <a:endParaRPr lang="es-EC"/>
        </a:p>
      </dgm:t>
    </dgm:pt>
    <dgm:pt modelId="{40D60EB2-E28B-428A-A95B-871EFCAB2E5E}" type="pres">
      <dgm:prSet presAssocID="{A8C52C34-6D5E-4F1F-940C-46EDE2FA94D1}" presName="parentText" presStyleLbl="node1" presStyleIdx="1" presStyleCnt="2" custScaleY="49189">
        <dgm:presLayoutVars>
          <dgm:chMax val="0"/>
          <dgm:bulletEnabled val="1"/>
        </dgm:presLayoutVars>
      </dgm:prSet>
      <dgm:spPr/>
      <dgm:t>
        <a:bodyPr/>
        <a:lstStyle/>
        <a:p>
          <a:endParaRPr lang="es-EC"/>
        </a:p>
      </dgm:t>
    </dgm:pt>
    <dgm:pt modelId="{3AEAA8C3-32E8-46F0-A419-D7C089FD97F1}" type="pres">
      <dgm:prSet presAssocID="{A8C52C34-6D5E-4F1F-940C-46EDE2FA94D1}" presName="childText" presStyleLbl="revTx" presStyleIdx="1" presStyleCnt="2">
        <dgm:presLayoutVars>
          <dgm:bulletEnabled val="1"/>
        </dgm:presLayoutVars>
      </dgm:prSet>
      <dgm:spPr/>
      <dgm:t>
        <a:bodyPr/>
        <a:lstStyle/>
        <a:p>
          <a:endParaRPr lang="es-EC"/>
        </a:p>
      </dgm:t>
    </dgm:pt>
  </dgm:ptLst>
  <dgm:cxnLst>
    <dgm:cxn modelId="{52E9FCEF-8A06-40B5-86E4-FBD61628B815}" srcId="{A8C52C34-6D5E-4F1F-940C-46EDE2FA94D1}" destId="{4C139BEE-1E78-431F-9C5F-2E7D796BED70}" srcOrd="0" destOrd="0" parTransId="{3FD82621-5663-48E5-A85C-22258818B757}" sibTransId="{6C1FB1CD-A369-44F0-93E9-9562137F064E}"/>
    <dgm:cxn modelId="{3416A657-C7B7-40A4-8C4B-B447F3B34428}" type="presOf" srcId="{D6AA52AA-5FBC-431D-9311-F8793B3938AF}" destId="{911D51AD-591D-4766-B653-B39F60F29ACC}" srcOrd="0" destOrd="0" presId="urn:microsoft.com/office/officeart/2005/8/layout/vList2"/>
    <dgm:cxn modelId="{2A457005-1B77-4BFE-B702-C1547010AFA0}" type="presOf" srcId="{4C139BEE-1E78-431F-9C5F-2E7D796BED70}" destId="{3AEAA8C3-32E8-46F0-A419-D7C089FD97F1}" srcOrd="0" destOrd="0" presId="urn:microsoft.com/office/officeart/2005/8/layout/vList2"/>
    <dgm:cxn modelId="{B67C3838-E2C0-445A-BF59-2AC4911DFB04}" type="presOf" srcId="{A8C52C34-6D5E-4F1F-940C-46EDE2FA94D1}" destId="{40D60EB2-E28B-428A-A95B-871EFCAB2E5E}" srcOrd="0" destOrd="0" presId="urn:microsoft.com/office/officeart/2005/8/layout/vList2"/>
    <dgm:cxn modelId="{AB2C3DF4-C550-4666-A42C-20EC4418270D}" type="presOf" srcId="{CE21442F-59C1-43C8-8E5C-B002F1C36840}" destId="{5DD21355-C777-4B09-9C79-6791C8692591}" srcOrd="0" destOrd="0" presId="urn:microsoft.com/office/officeart/2005/8/layout/vList2"/>
    <dgm:cxn modelId="{BD4396BE-4A47-49AF-B564-A33FB4961997}" srcId="{D6AA52AA-5FBC-431D-9311-F8793B3938AF}" destId="{CE21442F-59C1-43C8-8E5C-B002F1C36840}" srcOrd="0" destOrd="0" parTransId="{5CFAB8DC-889C-446E-9AFB-A90E81E27DD5}" sibTransId="{F219D6C2-AFC5-4E65-AF1D-232E210FAB94}"/>
    <dgm:cxn modelId="{31918A8B-8E16-4DED-B811-A109B5D5C670}" srcId="{CE21442F-59C1-43C8-8E5C-B002F1C36840}" destId="{E4017BBD-B246-41E2-861D-4F9A6AA2CDF3}" srcOrd="0" destOrd="0" parTransId="{3DCC86F2-7E3F-456B-9D11-7E48B1BE9C5C}" sibTransId="{19E8491C-B2A1-491E-B34A-ED2CE7A94C17}"/>
    <dgm:cxn modelId="{49752C7D-508C-48FA-A888-58C14EE2DCF5}" srcId="{D6AA52AA-5FBC-431D-9311-F8793B3938AF}" destId="{A8C52C34-6D5E-4F1F-940C-46EDE2FA94D1}" srcOrd="1" destOrd="0" parTransId="{0D124A55-FC73-4E09-B289-2DCB47F9183B}" sibTransId="{61953F50-4177-4335-9974-6D0DE5A75F16}"/>
    <dgm:cxn modelId="{DB06D49A-CBC7-4E40-A741-9509079D1090}" type="presOf" srcId="{E4017BBD-B246-41E2-861D-4F9A6AA2CDF3}" destId="{6B7B1CAF-FB6F-49FB-9CC0-AE30C69A08BE}" srcOrd="0" destOrd="0" presId="urn:microsoft.com/office/officeart/2005/8/layout/vList2"/>
    <dgm:cxn modelId="{1B8A3E0F-4C76-45BA-8795-11C34F9855B1}" type="presParOf" srcId="{911D51AD-591D-4766-B653-B39F60F29ACC}" destId="{5DD21355-C777-4B09-9C79-6791C8692591}" srcOrd="0" destOrd="0" presId="urn:microsoft.com/office/officeart/2005/8/layout/vList2"/>
    <dgm:cxn modelId="{3D1B5C8B-EAA6-403A-9741-12E1867D83D9}" type="presParOf" srcId="{911D51AD-591D-4766-B653-B39F60F29ACC}" destId="{6B7B1CAF-FB6F-49FB-9CC0-AE30C69A08BE}" srcOrd="1" destOrd="0" presId="urn:microsoft.com/office/officeart/2005/8/layout/vList2"/>
    <dgm:cxn modelId="{BF16DE4F-2560-4DCB-A7CB-CF24CDA4B563}" type="presParOf" srcId="{911D51AD-591D-4766-B653-B39F60F29ACC}" destId="{40D60EB2-E28B-428A-A95B-871EFCAB2E5E}" srcOrd="2" destOrd="0" presId="urn:microsoft.com/office/officeart/2005/8/layout/vList2"/>
    <dgm:cxn modelId="{AB4E0EB0-D93C-48DF-8B3A-C9DD7F5BB2C1}" type="presParOf" srcId="{911D51AD-591D-4766-B653-B39F60F29ACC}" destId="{3AEAA8C3-32E8-46F0-A419-D7C089FD97F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AA52AA-5FBC-431D-9311-F8793B3938A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CE21442F-59C1-43C8-8E5C-B002F1C36840}">
      <dgm:prSet phldrT="[Texto]" custT="1"/>
      <dgm:spPr/>
      <dgm:t>
        <a:bodyPr/>
        <a:lstStyle/>
        <a:p>
          <a:r>
            <a:rPr lang="es-EC" sz="3200" dirty="0" smtClean="0"/>
            <a:t>Dominio Cepstral</a:t>
          </a:r>
          <a:endParaRPr lang="es-EC" sz="3200" dirty="0"/>
        </a:p>
      </dgm:t>
    </dgm:pt>
    <dgm:pt modelId="{5CFAB8DC-889C-446E-9AFB-A90E81E27DD5}" type="parTrans" cxnId="{BD4396BE-4A47-49AF-B564-A33FB4961997}">
      <dgm:prSet/>
      <dgm:spPr/>
      <dgm:t>
        <a:bodyPr/>
        <a:lstStyle/>
        <a:p>
          <a:endParaRPr lang="es-EC" sz="1600"/>
        </a:p>
      </dgm:t>
    </dgm:pt>
    <dgm:pt modelId="{F219D6C2-AFC5-4E65-AF1D-232E210FAB94}" type="sibTrans" cxnId="{BD4396BE-4A47-49AF-B564-A33FB4961997}">
      <dgm:prSet/>
      <dgm:spPr/>
      <dgm:t>
        <a:bodyPr/>
        <a:lstStyle/>
        <a:p>
          <a:endParaRPr lang="es-EC" sz="1600"/>
        </a:p>
      </dgm:t>
    </dgm:pt>
    <dgm:pt modelId="{E4017BBD-B246-41E2-861D-4F9A6AA2CDF3}">
      <dgm:prSet phldrT="[Texto]" custT="1"/>
      <dgm:spPr>
        <a:blipFill rotWithShape="0">
          <a:blip xmlns:r="http://schemas.openxmlformats.org/officeDocument/2006/relationships" r:embed="rId1"/>
          <a:stretch>
            <a:fillRect t="-6726" b="-8969"/>
          </a:stretch>
        </a:blipFill>
      </dgm:spPr>
      <dgm:t>
        <a:bodyPr/>
        <a:lstStyle/>
        <a:p>
          <a:r>
            <a:rPr lang="es-EC">
              <a:noFill/>
            </a:rPr>
            <a:t> </a:t>
          </a:r>
        </a:p>
      </dgm:t>
    </dgm:pt>
    <dgm:pt modelId="{3DCC86F2-7E3F-456B-9D11-7E48B1BE9C5C}" type="parTrans" cxnId="{31918A8B-8E16-4DED-B811-A109B5D5C670}">
      <dgm:prSet/>
      <dgm:spPr/>
      <dgm:t>
        <a:bodyPr/>
        <a:lstStyle/>
        <a:p>
          <a:endParaRPr lang="es-EC" sz="1600"/>
        </a:p>
      </dgm:t>
    </dgm:pt>
    <dgm:pt modelId="{19E8491C-B2A1-491E-B34A-ED2CE7A94C17}" type="sibTrans" cxnId="{31918A8B-8E16-4DED-B811-A109B5D5C670}">
      <dgm:prSet/>
      <dgm:spPr/>
      <dgm:t>
        <a:bodyPr/>
        <a:lstStyle/>
        <a:p>
          <a:endParaRPr lang="es-EC" sz="1600"/>
        </a:p>
      </dgm:t>
    </dgm:pt>
    <dgm:pt modelId="{A8C52C34-6D5E-4F1F-940C-46EDE2FA94D1}">
      <dgm:prSet phldrT="[Texto]" custT="1"/>
      <dgm:spPr/>
      <dgm:t>
        <a:bodyPr/>
        <a:lstStyle/>
        <a:p>
          <a:r>
            <a:rPr lang="es-EC" sz="3200" dirty="0" smtClean="0"/>
            <a:t>Distorsión Espectral</a:t>
          </a:r>
          <a:endParaRPr lang="es-EC" sz="3200" dirty="0"/>
        </a:p>
      </dgm:t>
    </dgm:pt>
    <dgm:pt modelId="{0D124A55-FC73-4E09-B289-2DCB47F9183B}" type="parTrans" cxnId="{49752C7D-508C-48FA-A888-58C14EE2DCF5}">
      <dgm:prSet/>
      <dgm:spPr/>
      <dgm:t>
        <a:bodyPr/>
        <a:lstStyle/>
        <a:p>
          <a:endParaRPr lang="es-EC" sz="1600"/>
        </a:p>
      </dgm:t>
    </dgm:pt>
    <dgm:pt modelId="{61953F50-4177-4335-9974-6D0DE5A75F16}" type="sibTrans" cxnId="{49752C7D-508C-48FA-A888-58C14EE2DCF5}">
      <dgm:prSet/>
      <dgm:spPr/>
      <dgm:t>
        <a:bodyPr/>
        <a:lstStyle/>
        <a:p>
          <a:endParaRPr lang="es-EC" sz="1600"/>
        </a:p>
      </dgm:t>
    </dgm:pt>
    <dgm:pt modelId="{4C139BEE-1E78-431F-9C5F-2E7D796BED70}">
      <dgm:prSet phldrT="[Texto]" custT="1"/>
      <dgm:spPr/>
      <dgm:t>
        <a:bodyPr/>
        <a:lstStyle/>
        <a:p>
          <a:r>
            <a:rPr lang="es-ES" sz="2400" dirty="0" smtClean="0"/>
            <a:t>Se encuentra basada en un umbral de enmascaramiento de ruido, el mismo que es estimado por un análisis de banda critica. La cantidad de ruido del umbral es comparado con el del habla original</a:t>
          </a:r>
          <a:endParaRPr lang="es-EC" sz="2400" dirty="0"/>
        </a:p>
      </dgm:t>
    </dgm:pt>
    <dgm:pt modelId="{3FD82621-5663-48E5-A85C-22258818B757}" type="parTrans" cxnId="{52E9FCEF-8A06-40B5-86E4-FBD61628B815}">
      <dgm:prSet/>
      <dgm:spPr/>
      <dgm:t>
        <a:bodyPr/>
        <a:lstStyle/>
        <a:p>
          <a:endParaRPr lang="es-EC" sz="1600"/>
        </a:p>
      </dgm:t>
    </dgm:pt>
    <dgm:pt modelId="{6C1FB1CD-A369-44F0-93E9-9562137F064E}" type="sibTrans" cxnId="{52E9FCEF-8A06-40B5-86E4-FBD61628B815}">
      <dgm:prSet/>
      <dgm:spPr/>
      <dgm:t>
        <a:bodyPr/>
        <a:lstStyle/>
        <a:p>
          <a:endParaRPr lang="es-EC" sz="1600"/>
        </a:p>
      </dgm:t>
    </dgm:pt>
    <dgm:pt modelId="{911D51AD-591D-4766-B653-B39F60F29ACC}" type="pres">
      <dgm:prSet presAssocID="{D6AA52AA-5FBC-431D-9311-F8793B3938AF}" presName="linear" presStyleCnt="0">
        <dgm:presLayoutVars>
          <dgm:animLvl val="lvl"/>
          <dgm:resizeHandles val="exact"/>
        </dgm:presLayoutVars>
      </dgm:prSet>
      <dgm:spPr/>
    </dgm:pt>
    <dgm:pt modelId="{5DD21355-C777-4B09-9C79-6791C8692591}" type="pres">
      <dgm:prSet presAssocID="{CE21442F-59C1-43C8-8E5C-B002F1C36840}" presName="parentText" presStyleLbl="node1" presStyleIdx="0" presStyleCnt="2" custScaleY="53148">
        <dgm:presLayoutVars>
          <dgm:chMax val="0"/>
          <dgm:bulletEnabled val="1"/>
        </dgm:presLayoutVars>
      </dgm:prSet>
      <dgm:spPr/>
      <dgm:t>
        <a:bodyPr/>
        <a:lstStyle/>
        <a:p>
          <a:endParaRPr lang="es-EC"/>
        </a:p>
      </dgm:t>
    </dgm:pt>
    <dgm:pt modelId="{6B7B1CAF-FB6F-49FB-9CC0-AE30C69A08BE}" type="pres">
      <dgm:prSet presAssocID="{CE21442F-59C1-43C8-8E5C-B002F1C36840}" presName="childText" presStyleLbl="revTx" presStyleIdx="0" presStyleCnt="2">
        <dgm:presLayoutVars>
          <dgm:bulletEnabled val="1"/>
        </dgm:presLayoutVars>
      </dgm:prSet>
      <dgm:spPr/>
      <dgm:t>
        <a:bodyPr/>
        <a:lstStyle/>
        <a:p>
          <a:endParaRPr lang="es-EC"/>
        </a:p>
      </dgm:t>
    </dgm:pt>
    <dgm:pt modelId="{40D60EB2-E28B-428A-A95B-871EFCAB2E5E}" type="pres">
      <dgm:prSet presAssocID="{A8C52C34-6D5E-4F1F-940C-46EDE2FA94D1}" presName="parentText" presStyleLbl="node1" presStyleIdx="1" presStyleCnt="2" custScaleY="49189">
        <dgm:presLayoutVars>
          <dgm:chMax val="0"/>
          <dgm:bulletEnabled val="1"/>
        </dgm:presLayoutVars>
      </dgm:prSet>
      <dgm:spPr/>
      <dgm:t>
        <a:bodyPr/>
        <a:lstStyle/>
        <a:p>
          <a:endParaRPr lang="es-EC"/>
        </a:p>
      </dgm:t>
    </dgm:pt>
    <dgm:pt modelId="{3AEAA8C3-32E8-46F0-A419-D7C089FD97F1}" type="pres">
      <dgm:prSet presAssocID="{A8C52C34-6D5E-4F1F-940C-46EDE2FA94D1}" presName="childText" presStyleLbl="revTx" presStyleIdx="1" presStyleCnt="2">
        <dgm:presLayoutVars>
          <dgm:bulletEnabled val="1"/>
        </dgm:presLayoutVars>
      </dgm:prSet>
      <dgm:spPr/>
      <dgm:t>
        <a:bodyPr/>
        <a:lstStyle/>
        <a:p>
          <a:endParaRPr lang="es-EC"/>
        </a:p>
      </dgm:t>
    </dgm:pt>
  </dgm:ptLst>
  <dgm:cxnLst>
    <dgm:cxn modelId="{52E9FCEF-8A06-40B5-86E4-FBD61628B815}" srcId="{A8C52C34-6D5E-4F1F-940C-46EDE2FA94D1}" destId="{4C139BEE-1E78-431F-9C5F-2E7D796BED70}" srcOrd="0" destOrd="0" parTransId="{3FD82621-5663-48E5-A85C-22258818B757}" sibTransId="{6C1FB1CD-A369-44F0-93E9-9562137F064E}"/>
    <dgm:cxn modelId="{3416A657-C7B7-40A4-8C4B-B447F3B34428}" type="presOf" srcId="{D6AA52AA-5FBC-431D-9311-F8793B3938AF}" destId="{911D51AD-591D-4766-B653-B39F60F29ACC}" srcOrd="0" destOrd="0" presId="urn:microsoft.com/office/officeart/2005/8/layout/vList2"/>
    <dgm:cxn modelId="{2A457005-1B77-4BFE-B702-C1547010AFA0}" type="presOf" srcId="{4C139BEE-1E78-431F-9C5F-2E7D796BED70}" destId="{3AEAA8C3-32E8-46F0-A419-D7C089FD97F1}" srcOrd="0" destOrd="0" presId="urn:microsoft.com/office/officeart/2005/8/layout/vList2"/>
    <dgm:cxn modelId="{B67C3838-E2C0-445A-BF59-2AC4911DFB04}" type="presOf" srcId="{A8C52C34-6D5E-4F1F-940C-46EDE2FA94D1}" destId="{40D60EB2-E28B-428A-A95B-871EFCAB2E5E}" srcOrd="0" destOrd="0" presId="urn:microsoft.com/office/officeart/2005/8/layout/vList2"/>
    <dgm:cxn modelId="{AB2C3DF4-C550-4666-A42C-20EC4418270D}" type="presOf" srcId="{CE21442F-59C1-43C8-8E5C-B002F1C36840}" destId="{5DD21355-C777-4B09-9C79-6791C8692591}" srcOrd="0" destOrd="0" presId="urn:microsoft.com/office/officeart/2005/8/layout/vList2"/>
    <dgm:cxn modelId="{BD4396BE-4A47-49AF-B564-A33FB4961997}" srcId="{D6AA52AA-5FBC-431D-9311-F8793B3938AF}" destId="{CE21442F-59C1-43C8-8E5C-B002F1C36840}" srcOrd="0" destOrd="0" parTransId="{5CFAB8DC-889C-446E-9AFB-A90E81E27DD5}" sibTransId="{F219D6C2-AFC5-4E65-AF1D-232E210FAB94}"/>
    <dgm:cxn modelId="{31918A8B-8E16-4DED-B811-A109B5D5C670}" srcId="{CE21442F-59C1-43C8-8E5C-B002F1C36840}" destId="{E4017BBD-B246-41E2-861D-4F9A6AA2CDF3}" srcOrd="0" destOrd="0" parTransId="{3DCC86F2-7E3F-456B-9D11-7E48B1BE9C5C}" sibTransId="{19E8491C-B2A1-491E-B34A-ED2CE7A94C17}"/>
    <dgm:cxn modelId="{49752C7D-508C-48FA-A888-58C14EE2DCF5}" srcId="{D6AA52AA-5FBC-431D-9311-F8793B3938AF}" destId="{A8C52C34-6D5E-4F1F-940C-46EDE2FA94D1}" srcOrd="1" destOrd="0" parTransId="{0D124A55-FC73-4E09-B289-2DCB47F9183B}" sibTransId="{61953F50-4177-4335-9974-6D0DE5A75F16}"/>
    <dgm:cxn modelId="{DB06D49A-CBC7-4E40-A741-9509079D1090}" type="presOf" srcId="{E4017BBD-B246-41E2-861D-4F9A6AA2CDF3}" destId="{6B7B1CAF-FB6F-49FB-9CC0-AE30C69A08BE}" srcOrd="0" destOrd="0" presId="urn:microsoft.com/office/officeart/2005/8/layout/vList2"/>
    <dgm:cxn modelId="{1B8A3E0F-4C76-45BA-8795-11C34F9855B1}" type="presParOf" srcId="{911D51AD-591D-4766-B653-B39F60F29ACC}" destId="{5DD21355-C777-4B09-9C79-6791C8692591}" srcOrd="0" destOrd="0" presId="urn:microsoft.com/office/officeart/2005/8/layout/vList2"/>
    <dgm:cxn modelId="{3D1B5C8B-EAA6-403A-9741-12E1867D83D9}" type="presParOf" srcId="{911D51AD-591D-4766-B653-B39F60F29ACC}" destId="{6B7B1CAF-FB6F-49FB-9CC0-AE30C69A08BE}" srcOrd="1" destOrd="0" presId="urn:microsoft.com/office/officeart/2005/8/layout/vList2"/>
    <dgm:cxn modelId="{BF16DE4F-2560-4DCB-A7CB-CF24CDA4B563}" type="presParOf" srcId="{911D51AD-591D-4766-B653-B39F60F29ACC}" destId="{40D60EB2-E28B-428A-A95B-871EFCAB2E5E}" srcOrd="2" destOrd="0" presId="urn:microsoft.com/office/officeart/2005/8/layout/vList2"/>
    <dgm:cxn modelId="{AB4E0EB0-D93C-48DF-8B3A-C9DD7F5BB2C1}" type="presParOf" srcId="{911D51AD-591D-4766-B653-B39F60F29ACC}" destId="{3AEAA8C3-32E8-46F0-A419-D7C089FD97F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394B5F-FD47-4D22-A9A0-CAD3EE9767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3D4A5F13-C29D-4629-ABEF-264029A4AFBD}">
      <dgm:prSet custT="1"/>
      <dgm:spPr/>
      <dgm:t>
        <a:bodyPr/>
        <a:lstStyle/>
        <a:p>
          <a:pPr algn="just" rtl="0"/>
          <a:r>
            <a:rPr lang="es-ES" sz="2000" dirty="0" smtClean="0"/>
            <a:t>Uso de los </a:t>
          </a:r>
          <a:r>
            <a:rPr lang="es-ES" sz="2000" i="1" dirty="0" smtClean="0"/>
            <a:t>Smart phones </a:t>
          </a:r>
          <a:r>
            <a:rPr lang="es-ES" sz="2000" dirty="0" smtClean="0"/>
            <a:t>con la aplicación de </a:t>
          </a:r>
          <a:r>
            <a:rPr lang="es-ES" sz="2000" i="1" dirty="0" smtClean="0"/>
            <a:t>Softphone Zoiper</a:t>
          </a:r>
          <a:endParaRPr lang="es-EC" sz="2000" dirty="0"/>
        </a:p>
      </dgm:t>
    </dgm:pt>
    <dgm:pt modelId="{3DD1E356-D506-4EDF-ADB9-22604F100B92}" type="parTrans" cxnId="{80BDB65A-934B-422F-AF5D-42860E440D66}">
      <dgm:prSet/>
      <dgm:spPr/>
      <dgm:t>
        <a:bodyPr/>
        <a:lstStyle/>
        <a:p>
          <a:pPr algn="just"/>
          <a:endParaRPr lang="es-EC" sz="1600"/>
        </a:p>
      </dgm:t>
    </dgm:pt>
    <dgm:pt modelId="{7396E8E1-50B8-49F9-8BAC-BFDC7EFFF5E4}" type="sibTrans" cxnId="{80BDB65A-934B-422F-AF5D-42860E440D66}">
      <dgm:prSet/>
      <dgm:spPr/>
      <dgm:t>
        <a:bodyPr/>
        <a:lstStyle/>
        <a:p>
          <a:pPr algn="just"/>
          <a:endParaRPr lang="es-EC" sz="1600"/>
        </a:p>
      </dgm:t>
    </dgm:pt>
    <dgm:pt modelId="{7CD5505D-E072-4EE9-B32F-124A4C96A07F}">
      <dgm:prSet custT="1"/>
      <dgm:spPr/>
      <dgm:t>
        <a:bodyPr/>
        <a:lstStyle/>
        <a:p>
          <a:pPr algn="just" rtl="0"/>
          <a:r>
            <a:rPr lang="es-ES" sz="1800" dirty="0" smtClean="0"/>
            <a:t>Se deben cargar cada uno de los módulos de los respectivos </a:t>
          </a:r>
          <a:r>
            <a:rPr lang="es-ES" sz="1800" i="1" dirty="0" smtClean="0"/>
            <a:t>CODECS</a:t>
          </a:r>
          <a:endParaRPr lang="es-EC" sz="1800" dirty="0"/>
        </a:p>
      </dgm:t>
    </dgm:pt>
    <dgm:pt modelId="{25D54DDF-85B7-4D86-B870-3C0714439959}" type="parTrans" cxnId="{B25D0B9E-8962-41F2-8B72-F6945FD8CE6A}">
      <dgm:prSet/>
      <dgm:spPr/>
      <dgm:t>
        <a:bodyPr/>
        <a:lstStyle/>
        <a:p>
          <a:pPr algn="just"/>
          <a:endParaRPr lang="es-EC" sz="1600"/>
        </a:p>
      </dgm:t>
    </dgm:pt>
    <dgm:pt modelId="{04C7EEE7-D788-4937-8165-602F44B325F3}" type="sibTrans" cxnId="{B25D0B9E-8962-41F2-8B72-F6945FD8CE6A}">
      <dgm:prSet/>
      <dgm:spPr/>
      <dgm:t>
        <a:bodyPr/>
        <a:lstStyle/>
        <a:p>
          <a:pPr algn="just"/>
          <a:endParaRPr lang="es-EC" sz="1600"/>
        </a:p>
      </dgm:t>
    </dgm:pt>
    <dgm:pt modelId="{4BC1B670-EE16-445F-9148-B54462B37DB5}">
      <dgm:prSet custT="1"/>
      <dgm:spPr/>
      <dgm:t>
        <a:bodyPr/>
        <a:lstStyle/>
        <a:p>
          <a:pPr algn="just" rtl="0"/>
          <a:r>
            <a:rPr lang="es-ES" sz="1800" dirty="0" smtClean="0"/>
            <a:t>Para cada uno de los módulos se debe implementar un modelo “</a:t>
          </a:r>
          <a:r>
            <a:rPr lang="es-ES" sz="1800" i="1" dirty="0" smtClean="0"/>
            <a:t>pass-thru</a:t>
          </a:r>
          <a:r>
            <a:rPr lang="es-ES" sz="1800" dirty="0" smtClean="0"/>
            <a:t>”</a:t>
          </a:r>
          <a:endParaRPr lang="es-EC" sz="1800" dirty="0"/>
        </a:p>
      </dgm:t>
    </dgm:pt>
    <dgm:pt modelId="{17311ACF-85AB-4D54-9750-440C4E3AD6B5}" type="parTrans" cxnId="{04A59B54-FB87-4170-8E55-9E77DB6F4D82}">
      <dgm:prSet/>
      <dgm:spPr/>
      <dgm:t>
        <a:bodyPr/>
        <a:lstStyle/>
        <a:p>
          <a:pPr algn="just"/>
          <a:endParaRPr lang="es-EC" sz="1600"/>
        </a:p>
      </dgm:t>
    </dgm:pt>
    <dgm:pt modelId="{B5FE4C3F-F63D-4F3A-A6EE-32437F0AB104}" type="sibTrans" cxnId="{04A59B54-FB87-4170-8E55-9E77DB6F4D82}">
      <dgm:prSet/>
      <dgm:spPr/>
      <dgm:t>
        <a:bodyPr/>
        <a:lstStyle/>
        <a:p>
          <a:pPr algn="just"/>
          <a:endParaRPr lang="es-EC" sz="1600"/>
        </a:p>
      </dgm:t>
    </dgm:pt>
    <dgm:pt modelId="{AAC2BE28-CE23-4520-9838-98854F6AEA0D}">
      <dgm:prSet custT="1"/>
      <dgm:spPr/>
      <dgm:t>
        <a:bodyPr/>
        <a:lstStyle/>
        <a:p>
          <a:pPr algn="just" rtl="0"/>
          <a:r>
            <a:rPr lang="es-ES" sz="1800" dirty="0" smtClean="0"/>
            <a:t>Usa el </a:t>
          </a:r>
          <a:r>
            <a:rPr lang="es-ES" sz="1800" i="1" dirty="0" smtClean="0"/>
            <a:t>Softphone CSipSimple </a:t>
          </a:r>
          <a:r>
            <a:rPr lang="es-ES" sz="1800" dirty="0" smtClean="0"/>
            <a:t>para medir el </a:t>
          </a:r>
          <a:r>
            <a:rPr lang="es-ES" sz="1800" i="1" dirty="0" smtClean="0"/>
            <a:t>delay </a:t>
          </a:r>
          <a:endParaRPr lang="es-EC" sz="1800" dirty="0"/>
        </a:p>
      </dgm:t>
    </dgm:pt>
    <dgm:pt modelId="{50C8A1A1-8D56-430A-AF50-B0557DBE19CD}" type="parTrans" cxnId="{B263082D-7FD6-43F2-A286-91BEB4868F1A}">
      <dgm:prSet/>
      <dgm:spPr/>
      <dgm:t>
        <a:bodyPr/>
        <a:lstStyle/>
        <a:p>
          <a:pPr algn="just"/>
          <a:endParaRPr lang="es-EC" sz="1600"/>
        </a:p>
      </dgm:t>
    </dgm:pt>
    <dgm:pt modelId="{896F3847-353F-4EF7-BEB5-6B243748DA68}" type="sibTrans" cxnId="{B263082D-7FD6-43F2-A286-91BEB4868F1A}">
      <dgm:prSet/>
      <dgm:spPr/>
      <dgm:t>
        <a:bodyPr/>
        <a:lstStyle/>
        <a:p>
          <a:pPr algn="just"/>
          <a:endParaRPr lang="es-EC" sz="1600"/>
        </a:p>
      </dgm:t>
    </dgm:pt>
    <dgm:pt modelId="{0C853220-9EFA-44F8-9F5E-FE08AEEF17A5}">
      <dgm:prSet custT="1"/>
      <dgm:spPr/>
      <dgm:t>
        <a:bodyPr/>
        <a:lstStyle/>
        <a:p>
          <a:pPr algn="just" rtl="0"/>
          <a:r>
            <a:rPr lang="es-ES" sz="2000" dirty="0" smtClean="0"/>
            <a:t>Se realizan medidas objetivas cada intervalo de 10 segundos durante la duración de una llamada promedio que es de 3 minutos. </a:t>
          </a:r>
          <a:endParaRPr lang="es-EC" sz="2000" dirty="0"/>
        </a:p>
      </dgm:t>
    </dgm:pt>
    <dgm:pt modelId="{65516F7B-CD0F-44BB-B711-6428978D8C44}" type="parTrans" cxnId="{F2D5AEF7-5505-408F-A56F-3143F75426A3}">
      <dgm:prSet/>
      <dgm:spPr/>
      <dgm:t>
        <a:bodyPr/>
        <a:lstStyle/>
        <a:p>
          <a:pPr algn="just"/>
          <a:endParaRPr lang="es-EC" sz="1600"/>
        </a:p>
      </dgm:t>
    </dgm:pt>
    <dgm:pt modelId="{0134A6EF-0010-41BC-820F-C72239F35F46}" type="sibTrans" cxnId="{F2D5AEF7-5505-408F-A56F-3143F75426A3}">
      <dgm:prSet/>
      <dgm:spPr/>
      <dgm:t>
        <a:bodyPr/>
        <a:lstStyle/>
        <a:p>
          <a:pPr algn="just"/>
          <a:endParaRPr lang="es-EC" sz="1600"/>
        </a:p>
      </dgm:t>
    </dgm:pt>
    <dgm:pt modelId="{414B5C9D-D677-4199-9DF4-BEF69BEB36E2}">
      <dgm:prSet custT="1"/>
      <dgm:spPr/>
      <dgm:t>
        <a:bodyPr/>
        <a:lstStyle/>
        <a:p>
          <a:pPr algn="just" rtl="0"/>
          <a:r>
            <a:rPr lang="es-EC" sz="2000" dirty="0" smtClean="0"/>
            <a:t>Se plantean dos escenarios diferentes</a:t>
          </a:r>
          <a:endParaRPr lang="es-EC" sz="2000" dirty="0"/>
        </a:p>
      </dgm:t>
    </dgm:pt>
    <dgm:pt modelId="{034EC827-C47E-4FFC-A51B-AECAFF9B4148}" type="parTrans" cxnId="{3F43E943-277B-4838-8C6F-45A7FC25A12F}">
      <dgm:prSet/>
      <dgm:spPr/>
      <dgm:t>
        <a:bodyPr/>
        <a:lstStyle/>
        <a:p>
          <a:pPr algn="just"/>
          <a:endParaRPr lang="es-EC"/>
        </a:p>
      </dgm:t>
    </dgm:pt>
    <dgm:pt modelId="{F6F59EAE-A1F3-4B1F-95FD-EB63A4EDC248}" type="sibTrans" cxnId="{3F43E943-277B-4838-8C6F-45A7FC25A12F}">
      <dgm:prSet/>
      <dgm:spPr/>
      <dgm:t>
        <a:bodyPr/>
        <a:lstStyle/>
        <a:p>
          <a:pPr algn="just"/>
          <a:endParaRPr lang="es-EC"/>
        </a:p>
      </dgm:t>
    </dgm:pt>
    <dgm:pt modelId="{437EE03D-C71A-4F81-9245-D733EAB2678C}">
      <dgm:prSet custT="1"/>
      <dgm:spPr/>
      <dgm:t>
        <a:bodyPr/>
        <a:lstStyle/>
        <a:p>
          <a:pPr algn="just" rtl="0"/>
          <a:r>
            <a:rPr lang="es-EC" sz="2000" dirty="0" smtClean="0"/>
            <a:t>Red sin limitaciones en ancho de banda, velocidad aproximada de 19Mbps</a:t>
          </a:r>
          <a:endParaRPr lang="es-EC" sz="2000" dirty="0"/>
        </a:p>
      </dgm:t>
    </dgm:pt>
    <dgm:pt modelId="{04C68FA1-B46F-4CD1-B11D-01AE2E2DD0DF}" type="parTrans" cxnId="{98B75BAA-B21F-4199-855E-094E48EFDDD6}">
      <dgm:prSet/>
      <dgm:spPr/>
      <dgm:t>
        <a:bodyPr/>
        <a:lstStyle/>
        <a:p>
          <a:pPr algn="just"/>
          <a:endParaRPr lang="es-EC"/>
        </a:p>
      </dgm:t>
    </dgm:pt>
    <dgm:pt modelId="{9A3E97A9-5175-490C-BF4C-08B756E4AB7C}" type="sibTrans" cxnId="{98B75BAA-B21F-4199-855E-094E48EFDDD6}">
      <dgm:prSet/>
      <dgm:spPr/>
      <dgm:t>
        <a:bodyPr/>
        <a:lstStyle/>
        <a:p>
          <a:pPr algn="just"/>
          <a:endParaRPr lang="es-EC"/>
        </a:p>
      </dgm:t>
    </dgm:pt>
    <dgm:pt modelId="{B08B283A-AB55-435B-B7D4-EA19370C3AD3}">
      <dgm:prSet custT="1"/>
      <dgm:spPr/>
      <dgm:t>
        <a:bodyPr/>
        <a:lstStyle/>
        <a:p>
          <a:pPr algn="just" rtl="0"/>
          <a:r>
            <a:rPr lang="es-EC" sz="2000" dirty="0" smtClean="0"/>
            <a:t>Red limitada por el adaptador virtual, velocidad aproximada 192kbps.</a:t>
          </a:r>
          <a:endParaRPr lang="es-EC" sz="2000" dirty="0"/>
        </a:p>
      </dgm:t>
    </dgm:pt>
    <dgm:pt modelId="{287E3092-B8FF-44D9-A733-133D1B73F9F8}" type="parTrans" cxnId="{B2B4BBC2-EDC5-4F1A-9C7D-01A7B74651AA}">
      <dgm:prSet/>
      <dgm:spPr/>
      <dgm:t>
        <a:bodyPr/>
        <a:lstStyle/>
        <a:p>
          <a:pPr algn="just"/>
          <a:endParaRPr lang="es-EC"/>
        </a:p>
      </dgm:t>
    </dgm:pt>
    <dgm:pt modelId="{157F27EE-9955-4AF4-AF11-C7CE38724750}" type="sibTrans" cxnId="{B2B4BBC2-EDC5-4F1A-9C7D-01A7B74651AA}">
      <dgm:prSet/>
      <dgm:spPr/>
      <dgm:t>
        <a:bodyPr/>
        <a:lstStyle/>
        <a:p>
          <a:pPr algn="just"/>
          <a:endParaRPr lang="es-EC"/>
        </a:p>
      </dgm:t>
    </dgm:pt>
    <dgm:pt modelId="{16EF9D2B-CF2E-45B4-80EC-29BF381C73F1}" type="pres">
      <dgm:prSet presAssocID="{87394B5F-FD47-4D22-A9A0-CAD3EE976783}" presName="linear" presStyleCnt="0">
        <dgm:presLayoutVars>
          <dgm:animLvl val="lvl"/>
          <dgm:resizeHandles val="exact"/>
        </dgm:presLayoutVars>
      </dgm:prSet>
      <dgm:spPr/>
    </dgm:pt>
    <dgm:pt modelId="{1B5906F2-DB0D-49AB-A92C-79E2E6286004}" type="pres">
      <dgm:prSet presAssocID="{3D4A5F13-C29D-4629-ABEF-264029A4AFBD}" presName="parentText" presStyleLbl="node1" presStyleIdx="0" presStyleCnt="3">
        <dgm:presLayoutVars>
          <dgm:chMax val="0"/>
          <dgm:bulletEnabled val="1"/>
        </dgm:presLayoutVars>
      </dgm:prSet>
      <dgm:spPr/>
    </dgm:pt>
    <dgm:pt modelId="{89CDC3FF-55F8-4A1B-9047-580408AA518A}" type="pres">
      <dgm:prSet presAssocID="{3D4A5F13-C29D-4629-ABEF-264029A4AFBD}" presName="childText" presStyleLbl="revTx" presStyleIdx="0" presStyleCnt="2">
        <dgm:presLayoutVars>
          <dgm:bulletEnabled val="1"/>
        </dgm:presLayoutVars>
      </dgm:prSet>
      <dgm:spPr/>
    </dgm:pt>
    <dgm:pt modelId="{40676906-0948-4A9A-8D95-A0FC6D522301}" type="pres">
      <dgm:prSet presAssocID="{0C853220-9EFA-44F8-9F5E-FE08AEEF17A5}" presName="parentText" presStyleLbl="node1" presStyleIdx="1" presStyleCnt="3">
        <dgm:presLayoutVars>
          <dgm:chMax val="0"/>
          <dgm:bulletEnabled val="1"/>
        </dgm:presLayoutVars>
      </dgm:prSet>
      <dgm:spPr/>
    </dgm:pt>
    <dgm:pt modelId="{799F7BF8-70D9-440E-9D48-336B679C73D5}" type="pres">
      <dgm:prSet presAssocID="{0134A6EF-0010-41BC-820F-C72239F35F46}" presName="spacer" presStyleCnt="0"/>
      <dgm:spPr/>
    </dgm:pt>
    <dgm:pt modelId="{8CB0FEB5-497A-483F-95F3-EC43B21D43AC}" type="pres">
      <dgm:prSet presAssocID="{414B5C9D-D677-4199-9DF4-BEF69BEB36E2}" presName="parentText" presStyleLbl="node1" presStyleIdx="2" presStyleCnt="3">
        <dgm:presLayoutVars>
          <dgm:chMax val="0"/>
          <dgm:bulletEnabled val="1"/>
        </dgm:presLayoutVars>
      </dgm:prSet>
      <dgm:spPr/>
      <dgm:t>
        <a:bodyPr/>
        <a:lstStyle/>
        <a:p>
          <a:endParaRPr lang="es-EC"/>
        </a:p>
      </dgm:t>
    </dgm:pt>
    <dgm:pt modelId="{1695DF43-A43F-4753-A24D-A7E7DAF9AD6F}" type="pres">
      <dgm:prSet presAssocID="{414B5C9D-D677-4199-9DF4-BEF69BEB36E2}" presName="childText" presStyleLbl="revTx" presStyleIdx="1" presStyleCnt="2">
        <dgm:presLayoutVars>
          <dgm:bulletEnabled val="1"/>
        </dgm:presLayoutVars>
      </dgm:prSet>
      <dgm:spPr/>
      <dgm:t>
        <a:bodyPr/>
        <a:lstStyle/>
        <a:p>
          <a:endParaRPr lang="es-EC"/>
        </a:p>
      </dgm:t>
    </dgm:pt>
  </dgm:ptLst>
  <dgm:cxnLst>
    <dgm:cxn modelId="{3F43E943-277B-4838-8C6F-45A7FC25A12F}" srcId="{87394B5F-FD47-4D22-A9A0-CAD3EE976783}" destId="{414B5C9D-D677-4199-9DF4-BEF69BEB36E2}" srcOrd="2" destOrd="0" parTransId="{034EC827-C47E-4FFC-A51B-AECAFF9B4148}" sibTransId="{F6F59EAE-A1F3-4B1F-95FD-EB63A4EDC248}"/>
    <dgm:cxn modelId="{52D0C53D-5235-4CB1-84B7-000005CF735B}" type="presOf" srcId="{87394B5F-FD47-4D22-A9A0-CAD3EE976783}" destId="{16EF9D2B-CF2E-45B4-80EC-29BF381C73F1}" srcOrd="0" destOrd="0" presId="urn:microsoft.com/office/officeart/2005/8/layout/vList2"/>
    <dgm:cxn modelId="{04A59B54-FB87-4170-8E55-9E77DB6F4D82}" srcId="{3D4A5F13-C29D-4629-ABEF-264029A4AFBD}" destId="{4BC1B670-EE16-445F-9148-B54462B37DB5}" srcOrd="1" destOrd="0" parTransId="{17311ACF-85AB-4D54-9750-440C4E3AD6B5}" sibTransId="{B5FE4C3F-F63D-4F3A-A6EE-32437F0AB104}"/>
    <dgm:cxn modelId="{80BDB65A-934B-422F-AF5D-42860E440D66}" srcId="{87394B5F-FD47-4D22-A9A0-CAD3EE976783}" destId="{3D4A5F13-C29D-4629-ABEF-264029A4AFBD}" srcOrd="0" destOrd="0" parTransId="{3DD1E356-D506-4EDF-ADB9-22604F100B92}" sibTransId="{7396E8E1-50B8-49F9-8BAC-BFDC7EFFF5E4}"/>
    <dgm:cxn modelId="{FC6FDB88-5171-470B-85D0-D924B74A3C5E}" type="presOf" srcId="{4BC1B670-EE16-445F-9148-B54462B37DB5}" destId="{89CDC3FF-55F8-4A1B-9047-580408AA518A}" srcOrd="0" destOrd="1" presId="urn:microsoft.com/office/officeart/2005/8/layout/vList2"/>
    <dgm:cxn modelId="{306FEF5C-9317-48B3-8C29-B5675AF5550A}" type="presOf" srcId="{7CD5505D-E072-4EE9-B32F-124A4C96A07F}" destId="{89CDC3FF-55F8-4A1B-9047-580408AA518A}" srcOrd="0" destOrd="0" presId="urn:microsoft.com/office/officeart/2005/8/layout/vList2"/>
    <dgm:cxn modelId="{F2D5AEF7-5505-408F-A56F-3143F75426A3}" srcId="{87394B5F-FD47-4D22-A9A0-CAD3EE976783}" destId="{0C853220-9EFA-44F8-9F5E-FE08AEEF17A5}" srcOrd="1" destOrd="0" parTransId="{65516F7B-CD0F-44BB-B711-6428978D8C44}" sibTransId="{0134A6EF-0010-41BC-820F-C72239F35F46}"/>
    <dgm:cxn modelId="{B2B4BBC2-EDC5-4F1A-9C7D-01A7B74651AA}" srcId="{414B5C9D-D677-4199-9DF4-BEF69BEB36E2}" destId="{B08B283A-AB55-435B-B7D4-EA19370C3AD3}" srcOrd="1" destOrd="0" parTransId="{287E3092-B8FF-44D9-A733-133D1B73F9F8}" sibTransId="{157F27EE-9955-4AF4-AF11-C7CE38724750}"/>
    <dgm:cxn modelId="{C423C3F7-A617-41A4-809C-5D6281A5BEF8}" type="presOf" srcId="{0C853220-9EFA-44F8-9F5E-FE08AEEF17A5}" destId="{40676906-0948-4A9A-8D95-A0FC6D522301}" srcOrd="0" destOrd="0" presId="urn:microsoft.com/office/officeart/2005/8/layout/vList2"/>
    <dgm:cxn modelId="{98B75BAA-B21F-4199-855E-094E48EFDDD6}" srcId="{414B5C9D-D677-4199-9DF4-BEF69BEB36E2}" destId="{437EE03D-C71A-4F81-9245-D733EAB2678C}" srcOrd="0" destOrd="0" parTransId="{04C68FA1-B46F-4CD1-B11D-01AE2E2DD0DF}" sibTransId="{9A3E97A9-5175-490C-BF4C-08B756E4AB7C}"/>
    <dgm:cxn modelId="{C8861236-5EDA-435E-9160-4F224D8FDFC8}" type="presOf" srcId="{414B5C9D-D677-4199-9DF4-BEF69BEB36E2}" destId="{8CB0FEB5-497A-483F-95F3-EC43B21D43AC}" srcOrd="0" destOrd="0" presId="urn:microsoft.com/office/officeart/2005/8/layout/vList2"/>
    <dgm:cxn modelId="{B25D0B9E-8962-41F2-8B72-F6945FD8CE6A}" srcId="{3D4A5F13-C29D-4629-ABEF-264029A4AFBD}" destId="{7CD5505D-E072-4EE9-B32F-124A4C96A07F}" srcOrd="0" destOrd="0" parTransId="{25D54DDF-85B7-4D86-B870-3C0714439959}" sibTransId="{04C7EEE7-D788-4937-8165-602F44B325F3}"/>
    <dgm:cxn modelId="{AF330DB3-BFA8-4380-B48C-3BD052BD132C}" type="presOf" srcId="{AAC2BE28-CE23-4520-9838-98854F6AEA0D}" destId="{89CDC3FF-55F8-4A1B-9047-580408AA518A}" srcOrd="0" destOrd="2" presId="urn:microsoft.com/office/officeart/2005/8/layout/vList2"/>
    <dgm:cxn modelId="{B263082D-7FD6-43F2-A286-91BEB4868F1A}" srcId="{3D4A5F13-C29D-4629-ABEF-264029A4AFBD}" destId="{AAC2BE28-CE23-4520-9838-98854F6AEA0D}" srcOrd="2" destOrd="0" parTransId="{50C8A1A1-8D56-430A-AF50-B0557DBE19CD}" sibTransId="{896F3847-353F-4EF7-BEB5-6B243748DA68}"/>
    <dgm:cxn modelId="{113433EF-5DC3-4036-BE13-6E07A66E2736}" type="presOf" srcId="{3D4A5F13-C29D-4629-ABEF-264029A4AFBD}" destId="{1B5906F2-DB0D-49AB-A92C-79E2E6286004}" srcOrd="0" destOrd="0" presId="urn:microsoft.com/office/officeart/2005/8/layout/vList2"/>
    <dgm:cxn modelId="{80E10685-BDEF-430F-9A24-61066B5683A8}" type="presOf" srcId="{B08B283A-AB55-435B-B7D4-EA19370C3AD3}" destId="{1695DF43-A43F-4753-A24D-A7E7DAF9AD6F}" srcOrd="0" destOrd="1" presId="urn:microsoft.com/office/officeart/2005/8/layout/vList2"/>
    <dgm:cxn modelId="{75CEFF3E-AA0E-4D04-9653-F055259A4D74}" type="presOf" srcId="{437EE03D-C71A-4F81-9245-D733EAB2678C}" destId="{1695DF43-A43F-4753-A24D-A7E7DAF9AD6F}" srcOrd="0" destOrd="0" presId="urn:microsoft.com/office/officeart/2005/8/layout/vList2"/>
    <dgm:cxn modelId="{60376363-7665-45AC-A9AC-FA774D0E90E7}" type="presParOf" srcId="{16EF9D2B-CF2E-45B4-80EC-29BF381C73F1}" destId="{1B5906F2-DB0D-49AB-A92C-79E2E6286004}" srcOrd="0" destOrd="0" presId="urn:microsoft.com/office/officeart/2005/8/layout/vList2"/>
    <dgm:cxn modelId="{C15371B9-0FBC-4AA6-AB40-AC3BDEBA9AC5}" type="presParOf" srcId="{16EF9D2B-CF2E-45B4-80EC-29BF381C73F1}" destId="{89CDC3FF-55F8-4A1B-9047-580408AA518A}" srcOrd="1" destOrd="0" presId="urn:microsoft.com/office/officeart/2005/8/layout/vList2"/>
    <dgm:cxn modelId="{C263281F-7932-4693-A8D1-E47AE8C07FE4}" type="presParOf" srcId="{16EF9D2B-CF2E-45B4-80EC-29BF381C73F1}" destId="{40676906-0948-4A9A-8D95-A0FC6D522301}" srcOrd="2" destOrd="0" presId="urn:microsoft.com/office/officeart/2005/8/layout/vList2"/>
    <dgm:cxn modelId="{0430815D-13C9-4CFF-BACA-402E7F427ECF}" type="presParOf" srcId="{16EF9D2B-CF2E-45B4-80EC-29BF381C73F1}" destId="{799F7BF8-70D9-440E-9D48-336B679C73D5}" srcOrd="3" destOrd="0" presId="urn:microsoft.com/office/officeart/2005/8/layout/vList2"/>
    <dgm:cxn modelId="{FB91D7ED-C729-4CD6-B645-C32DE2127AF5}" type="presParOf" srcId="{16EF9D2B-CF2E-45B4-80EC-29BF381C73F1}" destId="{8CB0FEB5-497A-483F-95F3-EC43B21D43AC}" srcOrd="4" destOrd="0" presId="urn:microsoft.com/office/officeart/2005/8/layout/vList2"/>
    <dgm:cxn modelId="{B9D21B4E-DE38-425E-848F-64F042BA4C4A}" type="presParOf" srcId="{16EF9D2B-CF2E-45B4-80EC-29BF381C73F1}" destId="{1695DF43-A43F-4753-A24D-A7E7DAF9AD6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0ECF8-0EE3-4DE2-9D7C-1995A478E38F}">
      <dsp:nvSpPr>
        <dsp:cNvPr id="0" name=""/>
        <dsp:cNvSpPr/>
      </dsp:nvSpPr>
      <dsp:spPr>
        <a:xfrm>
          <a:off x="0" y="2698332"/>
          <a:ext cx="8596668" cy="177039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ES" sz="2000" kern="1200" dirty="0" smtClean="0"/>
            <a:t>Razones por las cuales se debe garantizar la calidad de servicio de la misma, con la medición de parámetros tanto objetivos como subjetivos</a:t>
          </a:r>
          <a:endParaRPr lang="es-EC" sz="2000" kern="1200" dirty="0"/>
        </a:p>
      </dsp:txBody>
      <dsp:txXfrm>
        <a:off x="0" y="2698332"/>
        <a:ext cx="8596668" cy="1770398"/>
      </dsp:txXfrm>
    </dsp:sp>
    <dsp:sp modelId="{2A0D96D3-3F1E-45B4-96ED-98A9571E1040}">
      <dsp:nvSpPr>
        <dsp:cNvPr id="0" name=""/>
        <dsp:cNvSpPr/>
      </dsp:nvSpPr>
      <dsp:spPr>
        <a:xfrm rot="10800000">
          <a:off x="0" y="2015"/>
          <a:ext cx="8596668" cy="2722872"/>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s-ES" sz="2000" kern="1200" dirty="0" smtClean="0"/>
            <a:t>En la actualidad, el servicio de VoIP ofrece varias ventajas como:</a:t>
          </a:r>
          <a:endParaRPr lang="es-EC" sz="2000" kern="1200" dirty="0"/>
        </a:p>
      </dsp:txBody>
      <dsp:txXfrm rot="-10800000">
        <a:off x="0" y="2015"/>
        <a:ext cx="8596668" cy="955728"/>
      </dsp:txXfrm>
    </dsp:sp>
    <dsp:sp modelId="{F8A18C27-07F9-400A-8510-F79F0E05049A}">
      <dsp:nvSpPr>
        <dsp:cNvPr id="0" name=""/>
        <dsp:cNvSpPr/>
      </dsp:nvSpPr>
      <dsp:spPr>
        <a:xfrm>
          <a:off x="1049"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Interoperabilidad con las redes telefónicas actuales</a:t>
          </a:r>
          <a:endParaRPr lang="es-EC" sz="1000" kern="1200" dirty="0"/>
        </a:p>
      </dsp:txBody>
      <dsp:txXfrm>
        <a:off x="1049" y="957744"/>
        <a:ext cx="1227795" cy="814138"/>
      </dsp:txXfrm>
    </dsp:sp>
    <dsp:sp modelId="{F61EDE6E-32FC-4325-B06F-FA157B0E9073}">
      <dsp:nvSpPr>
        <dsp:cNvPr id="0" name=""/>
        <dsp:cNvSpPr/>
      </dsp:nvSpPr>
      <dsp:spPr>
        <a:xfrm>
          <a:off x="1228844"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Calidad de Servicio</a:t>
          </a:r>
          <a:endParaRPr lang="es-EC" sz="1000" kern="1200" dirty="0"/>
        </a:p>
      </dsp:txBody>
      <dsp:txXfrm>
        <a:off x="1228844" y="957744"/>
        <a:ext cx="1227795" cy="814138"/>
      </dsp:txXfrm>
    </dsp:sp>
    <dsp:sp modelId="{2FC845BA-169B-48E5-89CC-9ECCC2CA7EE2}">
      <dsp:nvSpPr>
        <dsp:cNvPr id="0" name=""/>
        <dsp:cNvSpPr/>
      </dsp:nvSpPr>
      <dsp:spPr>
        <a:xfrm>
          <a:off x="2456640"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Red de alta disponibilidad</a:t>
          </a:r>
          <a:endParaRPr lang="es-EC" sz="1000" kern="1200" dirty="0"/>
        </a:p>
      </dsp:txBody>
      <dsp:txXfrm>
        <a:off x="2456640" y="957744"/>
        <a:ext cx="1227795" cy="814138"/>
      </dsp:txXfrm>
    </dsp:sp>
    <dsp:sp modelId="{F6790A88-5EF2-42BE-BB95-A102C1A3F265}">
      <dsp:nvSpPr>
        <dsp:cNvPr id="0" name=""/>
        <dsp:cNvSpPr/>
      </dsp:nvSpPr>
      <dsp:spPr>
        <a:xfrm>
          <a:off x="3684436"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Calidad de voz garantizada</a:t>
          </a:r>
          <a:endParaRPr lang="es-EC" sz="1000" kern="1200" dirty="0"/>
        </a:p>
      </dsp:txBody>
      <dsp:txXfrm>
        <a:off x="3684436" y="957744"/>
        <a:ext cx="1227795" cy="814138"/>
      </dsp:txXfrm>
    </dsp:sp>
    <dsp:sp modelId="{602A1FAC-5561-48F8-8960-21B90039D596}">
      <dsp:nvSpPr>
        <dsp:cNvPr id="0" name=""/>
        <dsp:cNvSpPr/>
      </dsp:nvSpPr>
      <dsp:spPr>
        <a:xfrm>
          <a:off x="4912231"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Reducción de costos</a:t>
          </a:r>
          <a:endParaRPr lang="es-EC" sz="1000" kern="1200" dirty="0"/>
        </a:p>
      </dsp:txBody>
      <dsp:txXfrm>
        <a:off x="4912231" y="957744"/>
        <a:ext cx="1227795" cy="814138"/>
      </dsp:txXfrm>
    </dsp:sp>
    <dsp:sp modelId="{43FBF9A4-7831-4F77-B8D8-9B01D8DE57EC}">
      <dsp:nvSpPr>
        <dsp:cNvPr id="0" name=""/>
        <dsp:cNvSpPr/>
      </dsp:nvSpPr>
      <dsp:spPr>
        <a:xfrm>
          <a:off x="6140027"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Facilita creación de extensiones telefónicas adicionales</a:t>
          </a:r>
          <a:endParaRPr lang="es-EC" sz="1000" kern="1200" dirty="0"/>
        </a:p>
      </dsp:txBody>
      <dsp:txXfrm>
        <a:off x="6140027" y="957744"/>
        <a:ext cx="1227795" cy="814138"/>
      </dsp:txXfrm>
    </dsp:sp>
    <dsp:sp modelId="{0A91BE93-C48E-4EA1-9DB0-9A687A66E4C8}">
      <dsp:nvSpPr>
        <dsp:cNvPr id="0" name=""/>
        <dsp:cNvSpPr/>
      </dsp:nvSpPr>
      <dsp:spPr>
        <a:xfrm>
          <a:off x="7367823" y="957744"/>
          <a:ext cx="1227795" cy="81413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s-ES" sz="1000" kern="1200" dirty="0" smtClean="0"/>
            <a:t>Permite funciones útiles como: buzón de voz, ID de llamada, conferencias.</a:t>
          </a:r>
          <a:endParaRPr lang="es-EC" sz="1000" kern="1200" dirty="0"/>
        </a:p>
      </dsp:txBody>
      <dsp:txXfrm>
        <a:off x="7367823" y="957744"/>
        <a:ext cx="1227795" cy="814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352DB-D179-40BB-ACA4-D77D9CBDDEDD}">
      <dsp:nvSpPr>
        <dsp:cNvPr id="0" name=""/>
        <dsp:cNvSpPr/>
      </dsp:nvSpPr>
      <dsp:spPr>
        <a:xfrm>
          <a:off x="0" y="414508"/>
          <a:ext cx="8241554" cy="79301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36" tIns="395732" rIns="639636" bIns="135128" numCol="1" spcCol="1270" anchor="t" anchorCtr="0">
          <a:noAutofit/>
        </a:bodyPr>
        <a:lstStyle/>
        <a:p>
          <a:pPr marL="171450" lvl="1" indent="-171450" algn="l" defTabSz="844550">
            <a:lnSpc>
              <a:spcPct val="90000"/>
            </a:lnSpc>
            <a:spcBef>
              <a:spcPct val="0"/>
            </a:spcBef>
            <a:spcAft>
              <a:spcPct val="15000"/>
            </a:spcAft>
            <a:buChar char="••"/>
          </a:pPr>
          <a:r>
            <a:rPr lang="es-EC" sz="1900" kern="1200" dirty="0" smtClean="0"/>
            <a:t>Retraso del sonido en un sistema de comunicaciones</a:t>
          </a:r>
          <a:endParaRPr lang="es-EC" sz="1900" kern="1200" dirty="0"/>
        </a:p>
      </dsp:txBody>
      <dsp:txXfrm>
        <a:off x="0" y="414508"/>
        <a:ext cx="8241554" cy="793012"/>
      </dsp:txXfrm>
    </dsp:sp>
    <dsp:sp modelId="{29E5B78D-1A6B-4734-89CE-38B82BB7F026}">
      <dsp:nvSpPr>
        <dsp:cNvPr id="0" name=""/>
        <dsp:cNvSpPr/>
      </dsp:nvSpPr>
      <dsp:spPr>
        <a:xfrm>
          <a:off x="412077" y="134068"/>
          <a:ext cx="5769087"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058" tIns="0" rIns="218058" bIns="0" numCol="1" spcCol="1270" anchor="ctr" anchorCtr="0">
          <a:noAutofit/>
        </a:bodyPr>
        <a:lstStyle/>
        <a:p>
          <a:pPr lvl="0" algn="l" defTabSz="844550">
            <a:lnSpc>
              <a:spcPct val="90000"/>
            </a:lnSpc>
            <a:spcBef>
              <a:spcPct val="0"/>
            </a:spcBef>
            <a:spcAft>
              <a:spcPct val="35000"/>
            </a:spcAft>
          </a:pPr>
          <a:r>
            <a:rPr lang="es-EC" sz="1900" kern="1200" dirty="0" smtClean="0"/>
            <a:t>DELAY</a:t>
          </a:r>
          <a:endParaRPr lang="es-EC" sz="1900" kern="1200" dirty="0"/>
        </a:p>
      </dsp:txBody>
      <dsp:txXfrm>
        <a:off x="439457" y="161448"/>
        <a:ext cx="5714327" cy="506120"/>
      </dsp:txXfrm>
    </dsp:sp>
    <dsp:sp modelId="{419AB6AE-1FE2-45D8-ABCA-01233FE1B19A}">
      <dsp:nvSpPr>
        <dsp:cNvPr id="0" name=""/>
        <dsp:cNvSpPr/>
      </dsp:nvSpPr>
      <dsp:spPr>
        <a:xfrm>
          <a:off x="0" y="1590560"/>
          <a:ext cx="8241554" cy="104737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36" tIns="395732" rIns="639636"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t>Variación o el efecto de desplazamiento del dato. la posición que debería haber llegado y que fue estimada por el receptor</a:t>
          </a:r>
          <a:endParaRPr lang="es-EC" sz="1900" kern="1200" dirty="0"/>
        </a:p>
      </dsp:txBody>
      <dsp:txXfrm>
        <a:off x="0" y="1590560"/>
        <a:ext cx="8241554" cy="1047375"/>
      </dsp:txXfrm>
    </dsp:sp>
    <dsp:sp modelId="{14BD5E08-11E7-4EFF-848A-9D77F86E863C}">
      <dsp:nvSpPr>
        <dsp:cNvPr id="0" name=""/>
        <dsp:cNvSpPr/>
      </dsp:nvSpPr>
      <dsp:spPr>
        <a:xfrm>
          <a:off x="412077" y="1310120"/>
          <a:ext cx="5769087"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058" tIns="0" rIns="218058" bIns="0" numCol="1" spcCol="1270" anchor="ctr" anchorCtr="0">
          <a:noAutofit/>
        </a:bodyPr>
        <a:lstStyle/>
        <a:p>
          <a:pPr lvl="0" algn="l" defTabSz="844550">
            <a:lnSpc>
              <a:spcPct val="90000"/>
            </a:lnSpc>
            <a:spcBef>
              <a:spcPct val="0"/>
            </a:spcBef>
            <a:spcAft>
              <a:spcPct val="35000"/>
            </a:spcAft>
          </a:pPr>
          <a:r>
            <a:rPr lang="es-EC" sz="1900" kern="1200" dirty="0" smtClean="0"/>
            <a:t>JITTER</a:t>
          </a:r>
          <a:endParaRPr lang="es-EC" sz="1900" kern="1200" dirty="0"/>
        </a:p>
      </dsp:txBody>
      <dsp:txXfrm>
        <a:off x="439457" y="1337500"/>
        <a:ext cx="5714327" cy="506120"/>
      </dsp:txXfrm>
    </dsp:sp>
    <dsp:sp modelId="{70864E2A-FD0A-4BCD-8B96-6D00AD4638D1}">
      <dsp:nvSpPr>
        <dsp:cNvPr id="0" name=""/>
        <dsp:cNvSpPr/>
      </dsp:nvSpPr>
      <dsp:spPr>
        <a:xfrm>
          <a:off x="0" y="3020975"/>
          <a:ext cx="8241554" cy="79301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36" tIns="395732" rIns="639636" bIns="135128" numCol="1" spcCol="1270" anchor="t" anchorCtr="0">
          <a:noAutofit/>
        </a:bodyPr>
        <a:lstStyle/>
        <a:p>
          <a:pPr marL="171450" lvl="1" indent="-171450" algn="l" defTabSz="844550">
            <a:lnSpc>
              <a:spcPct val="90000"/>
            </a:lnSpc>
            <a:spcBef>
              <a:spcPct val="0"/>
            </a:spcBef>
            <a:spcAft>
              <a:spcPct val="15000"/>
            </a:spcAft>
            <a:buChar char="••"/>
          </a:pPr>
          <a:r>
            <a:rPr lang="es-ES" sz="1900" kern="1200" dirty="0" smtClean="0"/>
            <a:t>Paquetes desechados, los mismos que contienen información</a:t>
          </a:r>
          <a:endParaRPr lang="es-EC" sz="1900" kern="1200" dirty="0"/>
        </a:p>
      </dsp:txBody>
      <dsp:txXfrm>
        <a:off x="0" y="3020975"/>
        <a:ext cx="8241554" cy="793012"/>
      </dsp:txXfrm>
    </dsp:sp>
    <dsp:sp modelId="{F56D0EE5-2FA3-4EDD-A701-3E96B88C521C}">
      <dsp:nvSpPr>
        <dsp:cNvPr id="0" name=""/>
        <dsp:cNvSpPr/>
      </dsp:nvSpPr>
      <dsp:spPr>
        <a:xfrm>
          <a:off x="412077" y="2740535"/>
          <a:ext cx="5769087"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058" tIns="0" rIns="218058" bIns="0" numCol="1" spcCol="1270" anchor="ctr" anchorCtr="0">
          <a:noAutofit/>
        </a:bodyPr>
        <a:lstStyle/>
        <a:p>
          <a:pPr lvl="0" algn="l" defTabSz="844550">
            <a:lnSpc>
              <a:spcPct val="90000"/>
            </a:lnSpc>
            <a:spcBef>
              <a:spcPct val="0"/>
            </a:spcBef>
            <a:spcAft>
              <a:spcPct val="35000"/>
            </a:spcAft>
          </a:pPr>
          <a:r>
            <a:rPr lang="es-EC" sz="1900" kern="1200" dirty="0" smtClean="0"/>
            <a:t>PAQUETES PERDIDOS</a:t>
          </a:r>
          <a:endParaRPr lang="es-EC" sz="1900" kern="1200" dirty="0"/>
        </a:p>
      </dsp:txBody>
      <dsp:txXfrm>
        <a:off x="439457" y="2767915"/>
        <a:ext cx="5714327"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21355-C777-4B09-9C79-6791C8692591}">
      <dsp:nvSpPr>
        <dsp:cNvPr id="0" name=""/>
        <dsp:cNvSpPr/>
      </dsp:nvSpPr>
      <dsp:spPr>
        <a:xfrm>
          <a:off x="0" y="513907"/>
          <a:ext cx="8596312" cy="63675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C" sz="3200" kern="1200" dirty="0" smtClean="0"/>
            <a:t>Dominio Cepstral</a:t>
          </a:r>
          <a:endParaRPr lang="es-EC" sz="3200" kern="1200" dirty="0"/>
        </a:p>
      </dsp:txBody>
      <dsp:txXfrm>
        <a:off x="31084" y="544991"/>
        <a:ext cx="8534144" cy="574587"/>
      </dsp:txXfrm>
    </dsp:sp>
    <dsp:sp modelId="{6B7B1CAF-FB6F-49FB-9CC0-AE30C69A08BE}">
      <dsp:nvSpPr>
        <dsp:cNvPr id="0" name=""/>
        <dsp:cNvSpPr/>
      </dsp:nvSpPr>
      <dsp:spPr>
        <a:xfrm>
          <a:off x="0" y="1150662"/>
          <a:ext cx="8596312" cy="135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s-ES" sz="2400" kern="1200" dirty="0" smtClean="0"/>
            <a:t>El Cepstrum (</a:t>
          </a:r>
          <a14:m xmlns:a14="http://schemas.microsoft.com/office/drawing/2010/main">
            <m:oMath xmlns:m="http://schemas.openxmlformats.org/officeDocument/2006/math">
              <m:sSub>
                <m:sSubPr>
                  <m:ctrlPr>
                    <a:rPr lang="es-EC" sz="2400" b="0" i="1" kern="1200" smtClean="0">
                      <a:latin typeface="Cambria Math" panose="02040503050406030204" pitchFamily="18" charset="0"/>
                    </a:rPr>
                  </m:ctrlPr>
                </m:sSubPr>
                <m:e>
                  <m:r>
                    <a:rPr lang="es-EC" sz="2400" b="0" i="1" kern="1200" smtClean="0">
                      <a:latin typeface="Cambria Math" panose="02040503050406030204" pitchFamily="18" charset="0"/>
                    </a:rPr>
                    <m:t>𝐶</m:t>
                  </m:r>
                </m:e>
                <m:sub>
                  <m:r>
                    <a:rPr lang="es-EC" sz="2400" b="0" i="1" kern="1200" smtClean="0">
                      <a:latin typeface="Cambria Math" panose="02040503050406030204" pitchFamily="18" charset="0"/>
                    </a:rPr>
                    <m:t>𝑘</m:t>
                  </m:r>
                </m:sub>
              </m:sSub>
            </m:oMath>
          </a14:m>
          <a:r>
            <a:rPr lang="es-ES" sz="2400" kern="1200" dirty="0" smtClean="0"/>
            <a:t>) es una medida de distorsión del habla, que se encuentra basada en la transformada inversa de Fourier del logaritmo de la potencia del espectro de una serie discreta. </a:t>
          </a:r>
          <a:endParaRPr lang="es-EC" sz="2400" kern="1200" dirty="0"/>
        </a:p>
      </dsp:txBody>
      <dsp:txXfrm>
        <a:off x="0" y="1150662"/>
        <a:ext cx="8596312" cy="1357920"/>
      </dsp:txXfrm>
    </dsp:sp>
    <dsp:sp modelId="{40D60EB2-E28B-428A-A95B-871EFCAB2E5E}">
      <dsp:nvSpPr>
        <dsp:cNvPr id="0" name=""/>
        <dsp:cNvSpPr/>
      </dsp:nvSpPr>
      <dsp:spPr>
        <a:xfrm>
          <a:off x="0" y="2508582"/>
          <a:ext cx="8596312" cy="58932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EC" sz="3200" kern="1200" dirty="0" smtClean="0"/>
            <a:t>Distorsión Espectral</a:t>
          </a:r>
          <a:endParaRPr lang="es-EC" sz="3200" kern="1200" dirty="0"/>
        </a:p>
      </dsp:txBody>
      <dsp:txXfrm>
        <a:off x="28768" y="2537350"/>
        <a:ext cx="8538776" cy="531787"/>
      </dsp:txXfrm>
    </dsp:sp>
    <dsp:sp modelId="{3AEAA8C3-32E8-46F0-A419-D7C089FD97F1}">
      <dsp:nvSpPr>
        <dsp:cNvPr id="0" name=""/>
        <dsp:cNvSpPr/>
      </dsp:nvSpPr>
      <dsp:spPr>
        <a:xfrm>
          <a:off x="0" y="3097906"/>
          <a:ext cx="8596312" cy="135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s-ES" sz="2400" kern="1200" dirty="0" smtClean="0"/>
            <a:t>Se encuentra basada en un umbral de enmascaramiento de ruido, el mismo que es estimado por un análisis de banda critica. La cantidad de ruido del umbral es comparado con el del habla original</a:t>
          </a:r>
          <a:endParaRPr lang="es-EC" sz="2400" kern="1200" dirty="0"/>
        </a:p>
      </dsp:txBody>
      <dsp:txXfrm>
        <a:off x="0" y="3097906"/>
        <a:ext cx="8596312" cy="13579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906F2-DB0D-49AB-A92C-79E2E6286004}">
      <dsp:nvSpPr>
        <dsp:cNvPr id="0" name=""/>
        <dsp:cNvSpPr/>
      </dsp:nvSpPr>
      <dsp:spPr>
        <a:xfrm>
          <a:off x="0" y="33154"/>
          <a:ext cx="8596668" cy="786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ES" sz="2000" kern="1200" dirty="0" smtClean="0"/>
            <a:t>Uso de los </a:t>
          </a:r>
          <a:r>
            <a:rPr lang="es-ES" sz="2000" i="1" kern="1200" dirty="0" smtClean="0"/>
            <a:t>Smart phones </a:t>
          </a:r>
          <a:r>
            <a:rPr lang="es-ES" sz="2000" kern="1200" dirty="0" smtClean="0"/>
            <a:t>con la aplicación de </a:t>
          </a:r>
          <a:r>
            <a:rPr lang="es-ES" sz="2000" i="1" kern="1200" dirty="0" smtClean="0"/>
            <a:t>Softphone Zoiper</a:t>
          </a:r>
          <a:endParaRPr lang="es-EC" sz="2000" kern="1200" dirty="0"/>
        </a:p>
      </dsp:txBody>
      <dsp:txXfrm>
        <a:off x="38381" y="71535"/>
        <a:ext cx="8519906" cy="709478"/>
      </dsp:txXfrm>
    </dsp:sp>
    <dsp:sp modelId="{89CDC3FF-55F8-4A1B-9047-580408AA518A}">
      <dsp:nvSpPr>
        <dsp:cNvPr id="0" name=""/>
        <dsp:cNvSpPr/>
      </dsp:nvSpPr>
      <dsp:spPr>
        <a:xfrm>
          <a:off x="0" y="819394"/>
          <a:ext cx="8596668"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just" defTabSz="800100" rtl="0">
            <a:lnSpc>
              <a:spcPct val="90000"/>
            </a:lnSpc>
            <a:spcBef>
              <a:spcPct val="0"/>
            </a:spcBef>
            <a:spcAft>
              <a:spcPct val="20000"/>
            </a:spcAft>
            <a:buChar char="••"/>
          </a:pPr>
          <a:r>
            <a:rPr lang="es-ES" sz="1800" kern="1200" dirty="0" smtClean="0"/>
            <a:t>Se deben cargar cada uno de los módulos de los respectivos </a:t>
          </a:r>
          <a:r>
            <a:rPr lang="es-ES" sz="1800" i="1" kern="1200" dirty="0" smtClean="0"/>
            <a:t>CODECS</a:t>
          </a:r>
          <a:endParaRPr lang="es-EC" sz="1800" kern="1200" dirty="0"/>
        </a:p>
        <a:p>
          <a:pPr marL="171450" lvl="1" indent="-171450" algn="just" defTabSz="800100" rtl="0">
            <a:lnSpc>
              <a:spcPct val="90000"/>
            </a:lnSpc>
            <a:spcBef>
              <a:spcPct val="0"/>
            </a:spcBef>
            <a:spcAft>
              <a:spcPct val="20000"/>
            </a:spcAft>
            <a:buChar char="••"/>
          </a:pPr>
          <a:r>
            <a:rPr lang="es-ES" sz="1800" kern="1200" dirty="0" smtClean="0"/>
            <a:t>Para cada uno de los módulos se debe implementar un modelo “</a:t>
          </a:r>
          <a:r>
            <a:rPr lang="es-ES" sz="1800" i="1" kern="1200" dirty="0" smtClean="0"/>
            <a:t>pass-thru</a:t>
          </a:r>
          <a:r>
            <a:rPr lang="es-ES" sz="1800" kern="1200" dirty="0" smtClean="0"/>
            <a:t>”</a:t>
          </a:r>
          <a:endParaRPr lang="es-EC" sz="1800" kern="1200" dirty="0"/>
        </a:p>
        <a:p>
          <a:pPr marL="171450" lvl="1" indent="-171450" algn="just" defTabSz="800100" rtl="0">
            <a:lnSpc>
              <a:spcPct val="90000"/>
            </a:lnSpc>
            <a:spcBef>
              <a:spcPct val="0"/>
            </a:spcBef>
            <a:spcAft>
              <a:spcPct val="20000"/>
            </a:spcAft>
            <a:buChar char="••"/>
          </a:pPr>
          <a:r>
            <a:rPr lang="es-ES" sz="1800" kern="1200" dirty="0" smtClean="0"/>
            <a:t>Usa el </a:t>
          </a:r>
          <a:r>
            <a:rPr lang="es-ES" sz="1800" i="1" kern="1200" dirty="0" smtClean="0"/>
            <a:t>Softphone CSipSimple </a:t>
          </a:r>
          <a:r>
            <a:rPr lang="es-ES" sz="1800" kern="1200" dirty="0" smtClean="0"/>
            <a:t>para medir el </a:t>
          </a:r>
          <a:r>
            <a:rPr lang="es-ES" sz="1800" i="1" kern="1200" dirty="0" smtClean="0"/>
            <a:t>delay </a:t>
          </a:r>
          <a:endParaRPr lang="es-EC" sz="1800" kern="1200" dirty="0"/>
        </a:p>
      </dsp:txBody>
      <dsp:txXfrm>
        <a:off x="0" y="819394"/>
        <a:ext cx="8596668" cy="869400"/>
      </dsp:txXfrm>
    </dsp:sp>
    <dsp:sp modelId="{40676906-0948-4A9A-8D95-A0FC6D522301}">
      <dsp:nvSpPr>
        <dsp:cNvPr id="0" name=""/>
        <dsp:cNvSpPr/>
      </dsp:nvSpPr>
      <dsp:spPr>
        <a:xfrm>
          <a:off x="0" y="1688794"/>
          <a:ext cx="8596668" cy="786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ES" sz="2000" kern="1200" dirty="0" smtClean="0"/>
            <a:t>Se realizan medidas objetivas cada intervalo de 10 segundos durante la duración de una llamada promedio que es de 3 minutos. </a:t>
          </a:r>
          <a:endParaRPr lang="es-EC" sz="2000" kern="1200" dirty="0"/>
        </a:p>
      </dsp:txBody>
      <dsp:txXfrm>
        <a:off x="38381" y="1727175"/>
        <a:ext cx="8519906" cy="709478"/>
      </dsp:txXfrm>
    </dsp:sp>
    <dsp:sp modelId="{8CB0FEB5-497A-483F-95F3-EC43B21D43AC}">
      <dsp:nvSpPr>
        <dsp:cNvPr id="0" name=""/>
        <dsp:cNvSpPr/>
      </dsp:nvSpPr>
      <dsp:spPr>
        <a:xfrm>
          <a:off x="0" y="2595994"/>
          <a:ext cx="8596668" cy="786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s-EC" sz="2000" kern="1200" dirty="0" smtClean="0"/>
            <a:t>Se plantean dos escenarios diferentes</a:t>
          </a:r>
          <a:endParaRPr lang="es-EC" sz="2000" kern="1200" dirty="0"/>
        </a:p>
      </dsp:txBody>
      <dsp:txXfrm>
        <a:off x="38381" y="2634375"/>
        <a:ext cx="8519906" cy="709478"/>
      </dsp:txXfrm>
    </dsp:sp>
    <dsp:sp modelId="{1695DF43-A43F-4753-A24D-A7E7DAF9AD6F}">
      <dsp:nvSpPr>
        <dsp:cNvPr id="0" name=""/>
        <dsp:cNvSpPr/>
      </dsp:nvSpPr>
      <dsp:spPr>
        <a:xfrm>
          <a:off x="0" y="3382235"/>
          <a:ext cx="8596668" cy="1173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228600" lvl="1" indent="-228600" algn="just" defTabSz="889000" rtl="0">
            <a:lnSpc>
              <a:spcPct val="90000"/>
            </a:lnSpc>
            <a:spcBef>
              <a:spcPct val="0"/>
            </a:spcBef>
            <a:spcAft>
              <a:spcPct val="20000"/>
            </a:spcAft>
            <a:buChar char="••"/>
          </a:pPr>
          <a:r>
            <a:rPr lang="es-EC" sz="2000" kern="1200" dirty="0" smtClean="0"/>
            <a:t>Red sin limitaciones en ancho de banda, velocidad aproximada de 19Mbps</a:t>
          </a:r>
          <a:endParaRPr lang="es-EC" sz="2000" kern="1200" dirty="0"/>
        </a:p>
        <a:p>
          <a:pPr marL="228600" lvl="1" indent="-228600" algn="just" defTabSz="889000" rtl="0">
            <a:lnSpc>
              <a:spcPct val="90000"/>
            </a:lnSpc>
            <a:spcBef>
              <a:spcPct val="0"/>
            </a:spcBef>
            <a:spcAft>
              <a:spcPct val="20000"/>
            </a:spcAft>
            <a:buChar char="••"/>
          </a:pPr>
          <a:r>
            <a:rPr lang="es-EC" sz="2000" kern="1200" dirty="0" smtClean="0"/>
            <a:t>Red limitada por el adaptador virtual, velocidad aproximada 192kbps.</a:t>
          </a:r>
          <a:endParaRPr lang="es-EC" sz="2000" kern="1200" dirty="0"/>
        </a:p>
      </dsp:txBody>
      <dsp:txXfrm>
        <a:off x="0" y="3382235"/>
        <a:ext cx="8596668" cy="11736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13814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112390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310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3948149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301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002410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73182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187746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101769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0484066-5BCD-4940-ADF6-D5A179406AB7}" type="datetimeFigureOut">
              <a:rPr lang="es-EC" smtClean="0"/>
              <a:t>9/8/2017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324368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0484066-5BCD-4940-ADF6-D5A179406AB7}" type="datetimeFigureOut">
              <a:rPr lang="es-EC" smtClean="0"/>
              <a:t>9/8/2017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98927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0484066-5BCD-4940-ADF6-D5A179406AB7}" type="datetimeFigureOut">
              <a:rPr lang="es-EC" smtClean="0"/>
              <a:t>9/8/2017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56713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0484066-5BCD-4940-ADF6-D5A179406AB7}" type="datetimeFigureOut">
              <a:rPr lang="es-EC" smtClean="0"/>
              <a:t>9/8/2017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70157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84066-5BCD-4940-ADF6-D5A179406AB7}" type="datetimeFigureOut">
              <a:rPr lang="es-EC" smtClean="0"/>
              <a:t>9/8/2017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387014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0484066-5BCD-4940-ADF6-D5A179406AB7}" type="datetimeFigureOut">
              <a:rPr lang="es-EC" smtClean="0"/>
              <a:t>9/8/2017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03381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0484066-5BCD-4940-ADF6-D5A179406AB7}" type="datetimeFigureOut">
              <a:rPr lang="es-EC" smtClean="0"/>
              <a:t>9/8/2017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DA4C24-0B77-47B2-A372-408B1C99B829}" type="slidenum">
              <a:rPr lang="es-EC" smtClean="0"/>
              <a:t>‹Nº›</a:t>
            </a:fld>
            <a:endParaRPr lang="es-EC"/>
          </a:p>
        </p:txBody>
      </p:sp>
    </p:spTree>
    <p:extLst>
      <p:ext uri="{BB962C8B-B14F-4D97-AF65-F5344CB8AC3E}">
        <p14:creationId xmlns:p14="http://schemas.microsoft.com/office/powerpoint/2010/main" val="269784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84066-5BCD-4940-ADF6-D5A179406AB7}" type="datetimeFigureOut">
              <a:rPr lang="es-EC" smtClean="0"/>
              <a:t>9/8/2017</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DA4C24-0B77-47B2-A372-408B1C99B829}" type="slidenum">
              <a:rPr lang="es-EC" smtClean="0"/>
              <a:t>‹Nº›</a:t>
            </a:fld>
            <a:endParaRPr lang="es-EC"/>
          </a:p>
        </p:txBody>
      </p:sp>
    </p:spTree>
    <p:extLst>
      <p:ext uri="{BB962C8B-B14F-4D97-AF65-F5344CB8AC3E}">
        <p14:creationId xmlns:p14="http://schemas.microsoft.com/office/powerpoint/2010/main" val="372544270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2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6" y="2667896"/>
            <a:ext cx="7938147" cy="3448408"/>
          </a:xfrm>
        </p:spPr>
        <p:txBody>
          <a:bodyPr/>
          <a:lstStyle/>
          <a:p>
            <a:pPr algn="l"/>
            <a:r>
              <a:rPr lang="es-ES" sz="2400" b="1" dirty="0" smtClean="0"/>
              <a:t>DEPARTAMENTO DE ELÉCTRICA Y ELECTRÓNICA</a:t>
            </a:r>
            <a:br>
              <a:rPr lang="es-ES" sz="2400" b="1" dirty="0" smtClean="0"/>
            </a:br>
            <a:r>
              <a:rPr lang="es-ES" sz="2400" b="1" dirty="0" smtClean="0"/>
              <a:t/>
            </a:r>
            <a:br>
              <a:rPr lang="es-ES" sz="2400" b="1" dirty="0" smtClean="0"/>
            </a:br>
            <a:r>
              <a:rPr lang="es-ES" sz="2400" b="1" dirty="0"/>
              <a:t>CARRERA DE INGENIERÍA EN ELECTRÓNICA Y </a:t>
            </a:r>
            <a:r>
              <a:rPr lang="es-ES" sz="2400" b="1" dirty="0" smtClean="0"/>
              <a:t>TELECOMUNICACIONES</a:t>
            </a:r>
            <a:br>
              <a:rPr lang="es-ES" sz="2400" b="1" dirty="0" smtClean="0"/>
            </a:br>
            <a:r>
              <a:rPr lang="es-EC" sz="2400" dirty="0"/>
              <a:t/>
            </a:r>
            <a:br>
              <a:rPr lang="es-EC" sz="2400" dirty="0"/>
            </a:br>
            <a:r>
              <a:rPr lang="es-ES" sz="2400" b="1" dirty="0"/>
              <a:t>TRABAJO DE TITULACIÓN, PREVIO A LA OBTENCIÓN DEL TÍTULO DE INGENIERO EN ELECTRÓNICA Y TELECOMUNICACIONES</a:t>
            </a:r>
            <a:r>
              <a:rPr lang="es-EC" sz="2400" dirty="0"/>
              <a:t/>
            </a:r>
            <a:br>
              <a:rPr lang="es-EC" sz="2400" dirty="0"/>
            </a:br>
            <a:r>
              <a:rPr lang="es-ES" sz="2400" b="1" dirty="0"/>
              <a:t> </a:t>
            </a:r>
            <a:r>
              <a:rPr lang="es-EC" sz="2400" dirty="0"/>
              <a:t/>
            </a:r>
            <a:br>
              <a:rPr lang="es-EC" sz="2400" dirty="0"/>
            </a:br>
            <a:r>
              <a:rPr lang="es-ES" sz="2400" b="1" dirty="0"/>
              <a:t>TEMA: ANÁLISIS DE MÉTRICAS DE DESEMPEÑO DE VOZ SOBRE IP EN REDES INALÁMBRICAS BASADAS EN EL ESTÁNDAR IEEE 802.11</a:t>
            </a:r>
            <a:r>
              <a:rPr lang="es-EC" sz="2400" dirty="0"/>
              <a:t/>
            </a:r>
            <a:br>
              <a:rPr lang="es-EC" sz="2400" dirty="0"/>
            </a:br>
            <a:r>
              <a:rPr lang="es-EC" sz="2400" dirty="0" smtClean="0"/>
              <a:t/>
            </a:r>
            <a:br>
              <a:rPr lang="es-EC" sz="2400" dirty="0" smtClean="0"/>
            </a:br>
            <a:r>
              <a:rPr lang="es-EC" sz="2400" dirty="0" smtClean="0"/>
              <a:t/>
            </a:r>
            <a:br>
              <a:rPr lang="es-EC" sz="2400" dirty="0" smtClean="0"/>
            </a:br>
            <a:endParaRPr lang="es-EC" sz="2400" dirty="0"/>
          </a:p>
        </p:txBody>
      </p:sp>
      <p:sp>
        <p:nvSpPr>
          <p:cNvPr id="3" name="Subtítulo 2"/>
          <p:cNvSpPr>
            <a:spLocks noGrp="1"/>
          </p:cNvSpPr>
          <p:nvPr>
            <p:ph type="subTitle" idx="1"/>
          </p:nvPr>
        </p:nvSpPr>
        <p:spPr>
          <a:xfrm>
            <a:off x="1507066" y="5460084"/>
            <a:ext cx="7766936" cy="1096899"/>
          </a:xfrm>
        </p:spPr>
        <p:txBody>
          <a:bodyPr/>
          <a:lstStyle/>
          <a:p>
            <a:pPr algn="l"/>
            <a:r>
              <a:rPr lang="es-ES" b="1" dirty="0"/>
              <a:t>AUTOR: FREIRE CONRADO, ANTHONY BRYAN</a:t>
            </a:r>
            <a:endParaRPr lang="es-EC" dirty="0"/>
          </a:p>
          <a:p>
            <a:pPr algn="l"/>
            <a:r>
              <a:rPr lang="es-ES" b="1" dirty="0"/>
              <a:t>DIRECTOR: ING. BERNAL OÑATE, CARLOS PAÚL</a:t>
            </a:r>
            <a:endParaRPr lang="es-EC" dirty="0"/>
          </a:p>
          <a:p>
            <a:pPr algn="l"/>
            <a:endParaRPr lang="es-EC" dirty="0"/>
          </a:p>
        </p:txBody>
      </p:sp>
    </p:spTree>
    <p:extLst>
      <p:ext uri="{BB962C8B-B14F-4D97-AF65-F5344CB8AC3E}">
        <p14:creationId xmlns:p14="http://schemas.microsoft.com/office/powerpoint/2010/main" val="1215203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PARÁMETROS CUALITATIVOS</a:t>
            </a:r>
            <a:endParaRPr lang="es-EC" dirty="0"/>
          </a:p>
        </p:txBody>
      </p:sp>
      <p:sp>
        <p:nvSpPr>
          <p:cNvPr id="3" name="Marcador de contenido 2"/>
          <p:cNvSpPr>
            <a:spLocks noGrp="1"/>
          </p:cNvSpPr>
          <p:nvPr>
            <p:ph idx="1"/>
          </p:nvPr>
        </p:nvSpPr>
        <p:spPr>
          <a:xfrm>
            <a:off x="677334" y="1570617"/>
            <a:ext cx="8596668" cy="4470746"/>
          </a:xfrm>
        </p:spPr>
        <p:txBody>
          <a:bodyPr/>
          <a:lstStyle/>
          <a:p>
            <a:r>
              <a:rPr lang="es-ES" dirty="0"/>
              <a:t>Para la medición de los parámetros cualitativos o subjetivos, se tomará en cuenta la opinión de los usuarios que están haciendo uso del servicio o el </a:t>
            </a:r>
            <a:r>
              <a:rPr lang="es-ES" i="1" dirty="0"/>
              <a:t>Mean Opinion Score</a:t>
            </a:r>
            <a:r>
              <a:rPr lang="es-ES" dirty="0"/>
              <a:t> (MOS). </a:t>
            </a:r>
            <a:endParaRPr lang="es-EC" dirty="0"/>
          </a:p>
        </p:txBody>
      </p:sp>
      <p:pic>
        <p:nvPicPr>
          <p:cNvPr id="4" name="Imagen 3"/>
          <p:cNvPicPr>
            <a:picLocks noChangeAspect="1"/>
          </p:cNvPicPr>
          <p:nvPr/>
        </p:nvPicPr>
        <p:blipFill>
          <a:blip r:embed="rId2"/>
          <a:stretch>
            <a:fillRect/>
          </a:stretch>
        </p:blipFill>
        <p:spPr>
          <a:xfrm>
            <a:off x="2732043" y="2667840"/>
            <a:ext cx="4943475" cy="1952625"/>
          </a:xfrm>
          <a:prstGeom prst="rect">
            <a:avLst/>
          </a:prstGeom>
        </p:spPr>
      </p:pic>
      <p:pic>
        <p:nvPicPr>
          <p:cNvPr id="5" name="Imagen 4"/>
          <p:cNvPicPr>
            <a:picLocks noChangeAspect="1"/>
          </p:cNvPicPr>
          <p:nvPr/>
        </p:nvPicPr>
        <p:blipFill>
          <a:blip r:embed="rId3"/>
          <a:stretch>
            <a:fillRect/>
          </a:stretch>
        </p:blipFill>
        <p:spPr>
          <a:xfrm>
            <a:off x="2793956" y="4871577"/>
            <a:ext cx="4819650" cy="1619250"/>
          </a:xfrm>
          <a:prstGeom prst="rect">
            <a:avLst/>
          </a:prstGeom>
        </p:spPr>
      </p:pic>
    </p:spTree>
    <p:extLst>
      <p:ext uri="{BB962C8B-B14F-4D97-AF65-F5344CB8AC3E}">
        <p14:creationId xmlns:p14="http://schemas.microsoft.com/office/powerpoint/2010/main" val="2100296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76289" y="2685826"/>
            <a:ext cx="8596668" cy="1320800"/>
          </a:xfrm>
        </p:spPr>
        <p:txBody>
          <a:bodyPr/>
          <a:lstStyle/>
          <a:p>
            <a:r>
              <a:rPr lang="es-EC" dirty="0" smtClean="0"/>
              <a:t>ANALISIS DE RESULTADOS</a:t>
            </a:r>
            <a:endParaRPr lang="es-EC" dirty="0"/>
          </a:p>
        </p:txBody>
      </p:sp>
    </p:spTree>
    <p:extLst>
      <p:ext uri="{BB962C8B-B14F-4D97-AF65-F5344CB8AC3E}">
        <p14:creationId xmlns:p14="http://schemas.microsoft.com/office/powerpoint/2010/main" val="2195889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51416"/>
            <a:ext cx="8596668" cy="1320800"/>
          </a:xfrm>
        </p:spPr>
        <p:txBody>
          <a:bodyPr/>
          <a:lstStyle/>
          <a:p>
            <a:r>
              <a:rPr lang="es-EC" dirty="0" smtClean="0"/>
              <a:t>Comparación de Señales de Audio</a:t>
            </a:r>
            <a:endParaRPr lang="es-EC" dirty="0"/>
          </a:p>
        </p:txBody>
      </p:sp>
      <p:pic>
        <p:nvPicPr>
          <p:cNvPr id="4" name="Imagen 3" descr="C:\Users\Tony Papa\AppData\Local\Microsoft\Windows\INetCache\Content.Word\comparaciones.png"/>
          <p:cNvPicPr/>
          <p:nvPr/>
        </p:nvPicPr>
        <p:blipFill>
          <a:blip r:embed="rId2">
            <a:extLst>
              <a:ext uri="{28A0092B-C50C-407E-A947-70E740481C1C}">
                <a14:useLocalDpi xmlns:a14="http://schemas.microsoft.com/office/drawing/2010/main" val="0"/>
              </a:ext>
            </a:extLst>
          </a:blip>
          <a:srcRect/>
          <a:stretch>
            <a:fillRect/>
          </a:stretch>
        </p:blipFill>
        <p:spPr bwMode="auto">
          <a:xfrm>
            <a:off x="677334" y="1139768"/>
            <a:ext cx="8412878" cy="5519215"/>
          </a:xfrm>
          <a:prstGeom prst="rect">
            <a:avLst/>
          </a:prstGeom>
          <a:noFill/>
          <a:ln>
            <a:solidFill>
              <a:schemeClr val="tx1"/>
            </a:solidFill>
          </a:ln>
        </p:spPr>
      </p:pic>
    </p:spTree>
    <p:extLst>
      <p:ext uri="{BB962C8B-B14F-4D97-AF65-F5344CB8AC3E}">
        <p14:creationId xmlns:p14="http://schemas.microsoft.com/office/powerpoint/2010/main" val="3221276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9150" y="243840"/>
            <a:ext cx="8596668" cy="1320800"/>
          </a:xfrm>
        </p:spPr>
        <p:txBody>
          <a:bodyPr/>
          <a:lstStyle/>
          <a:p>
            <a:r>
              <a:rPr lang="es-EC" dirty="0" smtClean="0"/>
              <a:t>Parámetros Cuantitativos IEEE 802.11b</a:t>
            </a:r>
            <a:endParaRPr lang="es-EC" dirty="0"/>
          </a:p>
        </p:txBody>
      </p:sp>
      <p:pic>
        <p:nvPicPr>
          <p:cNvPr id="4" name="Imagen 3" descr="C:\Users\Tony Papa\AppData\Local\Microsoft\Windows\INetCache\Content.Word\delay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50" y="936961"/>
            <a:ext cx="6422714" cy="2473213"/>
          </a:xfrm>
          <a:prstGeom prst="rect">
            <a:avLst/>
          </a:prstGeom>
          <a:noFill/>
          <a:ln>
            <a:noFill/>
          </a:ln>
        </p:spPr>
      </p:pic>
      <p:pic>
        <p:nvPicPr>
          <p:cNvPr id="5" name="Imagen 4"/>
          <p:cNvPicPr>
            <a:picLocks noChangeAspect="1"/>
          </p:cNvPicPr>
          <p:nvPr/>
        </p:nvPicPr>
        <p:blipFill>
          <a:blip r:embed="rId3"/>
          <a:stretch>
            <a:fillRect/>
          </a:stretch>
        </p:blipFill>
        <p:spPr>
          <a:xfrm>
            <a:off x="7010455" y="1577340"/>
            <a:ext cx="4905375" cy="1295400"/>
          </a:xfrm>
          <a:prstGeom prst="rect">
            <a:avLst/>
          </a:prstGeom>
        </p:spPr>
      </p:pic>
      <p:pic>
        <p:nvPicPr>
          <p:cNvPr id="6" name="Imagen 5" descr="C:\Users\Tony Papa\AppData\Local\Microsoft\Windows\INetCache\Content.Word\jitter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50" y="3244027"/>
            <a:ext cx="6290394" cy="3162151"/>
          </a:xfrm>
          <a:prstGeom prst="rect">
            <a:avLst/>
          </a:prstGeom>
          <a:noFill/>
          <a:ln>
            <a:noFill/>
          </a:ln>
        </p:spPr>
      </p:pic>
      <p:pic>
        <p:nvPicPr>
          <p:cNvPr id="7" name="Imagen 6"/>
          <p:cNvPicPr>
            <a:picLocks noChangeAspect="1"/>
          </p:cNvPicPr>
          <p:nvPr/>
        </p:nvPicPr>
        <p:blipFill>
          <a:blip r:embed="rId5"/>
          <a:stretch>
            <a:fillRect/>
          </a:stretch>
        </p:blipFill>
        <p:spPr>
          <a:xfrm>
            <a:off x="7010455" y="4186927"/>
            <a:ext cx="4972050" cy="1276350"/>
          </a:xfrm>
          <a:prstGeom prst="rect">
            <a:avLst/>
          </a:prstGeom>
        </p:spPr>
      </p:pic>
    </p:spTree>
    <p:extLst>
      <p:ext uri="{BB962C8B-B14F-4D97-AF65-F5344CB8AC3E}">
        <p14:creationId xmlns:p14="http://schemas.microsoft.com/office/powerpoint/2010/main" val="2826872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C:\Users\Tony Papa\AppData\Local\Microsoft\Windows\INetCache\Content.Word\pl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1962"/>
            <a:ext cx="7003228" cy="3441850"/>
          </a:xfrm>
          <a:prstGeom prst="rect">
            <a:avLst/>
          </a:prstGeom>
          <a:noFill/>
          <a:ln>
            <a:noFill/>
          </a:ln>
        </p:spPr>
      </p:pic>
      <p:pic>
        <p:nvPicPr>
          <p:cNvPr id="5" name="Imagen 4"/>
          <p:cNvPicPr>
            <a:picLocks noChangeAspect="1"/>
          </p:cNvPicPr>
          <p:nvPr/>
        </p:nvPicPr>
        <p:blipFill>
          <a:blip r:embed="rId3"/>
          <a:stretch>
            <a:fillRect/>
          </a:stretch>
        </p:blipFill>
        <p:spPr>
          <a:xfrm>
            <a:off x="7003228" y="910870"/>
            <a:ext cx="4914900" cy="1400175"/>
          </a:xfrm>
          <a:prstGeom prst="rect">
            <a:avLst/>
          </a:prstGeom>
        </p:spPr>
      </p:pic>
      <p:pic>
        <p:nvPicPr>
          <p:cNvPr id="6" name="Imagen 5" descr="C:\Users\Tony Papa\AppData\Local\Microsoft\Windows\INetCache\Content.Word\v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582" y="3367741"/>
            <a:ext cx="6776645" cy="3302000"/>
          </a:xfrm>
          <a:prstGeom prst="rect">
            <a:avLst/>
          </a:prstGeom>
          <a:noFill/>
          <a:ln>
            <a:noFill/>
          </a:ln>
        </p:spPr>
      </p:pic>
      <p:pic>
        <p:nvPicPr>
          <p:cNvPr id="7" name="Imagen 6"/>
          <p:cNvPicPr>
            <a:picLocks noChangeAspect="1"/>
          </p:cNvPicPr>
          <p:nvPr/>
        </p:nvPicPr>
        <p:blipFill>
          <a:blip r:embed="rId5"/>
          <a:stretch>
            <a:fillRect/>
          </a:stretch>
        </p:blipFill>
        <p:spPr>
          <a:xfrm>
            <a:off x="7003227" y="4190066"/>
            <a:ext cx="4933950" cy="1657350"/>
          </a:xfrm>
          <a:prstGeom prst="rect">
            <a:avLst/>
          </a:prstGeom>
        </p:spPr>
      </p:pic>
    </p:spTree>
    <p:extLst>
      <p:ext uri="{BB962C8B-B14F-4D97-AF65-F5344CB8AC3E}">
        <p14:creationId xmlns:p14="http://schemas.microsoft.com/office/powerpoint/2010/main" val="778630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0059" y="190052"/>
            <a:ext cx="8596668" cy="1320800"/>
          </a:xfrm>
        </p:spPr>
        <p:txBody>
          <a:bodyPr>
            <a:normAutofit fontScale="90000"/>
          </a:bodyPr>
          <a:lstStyle/>
          <a:p>
            <a:r>
              <a:rPr lang="es-ES" b="1" dirty="0"/>
              <a:t>Parámetros Cuantitativos IEEE 802.11ac</a:t>
            </a:r>
            <a:r>
              <a:rPr lang="es-EC" b="1" dirty="0"/>
              <a:t/>
            </a:r>
            <a:br>
              <a:rPr lang="es-EC" b="1" dirty="0"/>
            </a:br>
            <a:endParaRPr lang="es-EC" dirty="0"/>
          </a:p>
        </p:txBody>
      </p:sp>
      <p:pic>
        <p:nvPicPr>
          <p:cNvPr id="4" name="Imagen 3" descr="C:\Users\Tony Papa\AppData\Local\Microsoft\Windows\INetCache\Content.Word\delaya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678328"/>
            <a:ext cx="7035501" cy="3172909"/>
          </a:xfrm>
          <a:prstGeom prst="rect">
            <a:avLst/>
          </a:prstGeom>
          <a:noFill/>
          <a:ln>
            <a:noFill/>
          </a:ln>
        </p:spPr>
      </p:pic>
      <p:pic>
        <p:nvPicPr>
          <p:cNvPr id="5" name="Imagen 4"/>
          <p:cNvPicPr>
            <a:picLocks noChangeAspect="1"/>
          </p:cNvPicPr>
          <p:nvPr/>
        </p:nvPicPr>
        <p:blipFill>
          <a:blip r:embed="rId3"/>
          <a:stretch>
            <a:fillRect/>
          </a:stretch>
        </p:blipFill>
        <p:spPr>
          <a:xfrm>
            <a:off x="7035500" y="1510852"/>
            <a:ext cx="4933950" cy="1257300"/>
          </a:xfrm>
          <a:prstGeom prst="rect">
            <a:avLst/>
          </a:prstGeom>
        </p:spPr>
      </p:pic>
      <p:pic>
        <p:nvPicPr>
          <p:cNvPr id="6" name="Imagen 5" descr="C:\Users\Tony Papa\AppData\Local\Microsoft\Windows\INetCache\Content.Word\jitterac.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3607097"/>
            <a:ext cx="7035500" cy="3084159"/>
          </a:xfrm>
          <a:prstGeom prst="rect">
            <a:avLst/>
          </a:prstGeom>
          <a:noFill/>
          <a:ln>
            <a:noFill/>
          </a:ln>
        </p:spPr>
      </p:pic>
      <p:pic>
        <p:nvPicPr>
          <p:cNvPr id="7" name="Imagen 6"/>
          <p:cNvPicPr>
            <a:picLocks noChangeAspect="1"/>
          </p:cNvPicPr>
          <p:nvPr/>
        </p:nvPicPr>
        <p:blipFill>
          <a:blip r:embed="rId5"/>
          <a:stretch>
            <a:fillRect/>
          </a:stretch>
        </p:blipFill>
        <p:spPr>
          <a:xfrm>
            <a:off x="7035499" y="4548149"/>
            <a:ext cx="4857750" cy="1247775"/>
          </a:xfrm>
          <a:prstGeom prst="rect">
            <a:avLst/>
          </a:prstGeom>
        </p:spPr>
      </p:pic>
    </p:spTree>
    <p:extLst>
      <p:ext uri="{BB962C8B-B14F-4D97-AF65-F5344CB8AC3E}">
        <p14:creationId xmlns:p14="http://schemas.microsoft.com/office/powerpoint/2010/main" val="3846341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C:\Users\Tony Papa\AppData\Local\Microsoft\Windows\INetCache\Content.Word\pla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1205"/>
            <a:ext cx="7186108" cy="3527910"/>
          </a:xfrm>
          <a:prstGeom prst="rect">
            <a:avLst/>
          </a:prstGeom>
          <a:noFill/>
          <a:ln>
            <a:noFill/>
          </a:ln>
        </p:spPr>
      </p:pic>
      <p:pic>
        <p:nvPicPr>
          <p:cNvPr id="5" name="Imagen 4"/>
          <p:cNvPicPr>
            <a:picLocks noChangeAspect="1"/>
          </p:cNvPicPr>
          <p:nvPr/>
        </p:nvPicPr>
        <p:blipFill>
          <a:blip r:embed="rId3"/>
          <a:stretch>
            <a:fillRect/>
          </a:stretch>
        </p:blipFill>
        <p:spPr>
          <a:xfrm>
            <a:off x="7072704" y="1219835"/>
            <a:ext cx="4953000" cy="1390650"/>
          </a:xfrm>
          <a:prstGeom prst="rect">
            <a:avLst/>
          </a:prstGeom>
        </p:spPr>
      </p:pic>
    </p:spTree>
    <p:extLst>
      <p:ext uri="{BB962C8B-B14F-4D97-AF65-F5344CB8AC3E}">
        <p14:creationId xmlns:p14="http://schemas.microsoft.com/office/powerpoint/2010/main" val="34654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7635" y="190052"/>
            <a:ext cx="8596668" cy="1320800"/>
          </a:xfrm>
        </p:spPr>
        <p:txBody>
          <a:bodyPr>
            <a:normAutofit fontScale="90000"/>
          </a:bodyPr>
          <a:lstStyle/>
          <a:p>
            <a:r>
              <a:rPr lang="es-ES" b="1" dirty="0"/>
              <a:t>Parámetros Cuantitativos en una red degradada con el estándar IEEE 802.11b</a:t>
            </a:r>
            <a:r>
              <a:rPr lang="es-EC" b="1" dirty="0"/>
              <a:t/>
            </a:r>
            <a:br>
              <a:rPr lang="es-EC" b="1" dirty="0"/>
            </a:br>
            <a:endParaRPr lang="es-EC" dirty="0"/>
          </a:p>
        </p:txBody>
      </p:sp>
      <p:pic>
        <p:nvPicPr>
          <p:cNvPr id="4" name="Imagen 3" descr="C:\Users\Tony Papa\AppData\Local\Microsoft\Windows\INetCache\Content.Word\delay1_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573" y="1291515"/>
            <a:ext cx="6594835" cy="2753360"/>
          </a:xfrm>
          <a:prstGeom prst="rect">
            <a:avLst/>
          </a:prstGeom>
          <a:noFill/>
          <a:ln>
            <a:noFill/>
          </a:ln>
        </p:spPr>
      </p:pic>
      <p:pic>
        <p:nvPicPr>
          <p:cNvPr id="5" name="Imagen 4" descr="C:\Users\Tony Papa\AppData\Local\Microsoft\Windows\INetCache\Content.Word\delay2_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573" y="3858706"/>
            <a:ext cx="6594835" cy="2999293"/>
          </a:xfrm>
          <a:prstGeom prst="rect">
            <a:avLst/>
          </a:prstGeom>
          <a:noFill/>
          <a:ln>
            <a:noFill/>
          </a:ln>
        </p:spPr>
      </p:pic>
      <p:pic>
        <p:nvPicPr>
          <p:cNvPr id="6" name="Imagen 5"/>
          <p:cNvPicPr>
            <a:picLocks noChangeAspect="1"/>
          </p:cNvPicPr>
          <p:nvPr/>
        </p:nvPicPr>
        <p:blipFill>
          <a:blip r:embed="rId4"/>
          <a:stretch>
            <a:fillRect/>
          </a:stretch>
        </p:blipFill>
        <p:spPr>
          <a:xfrm>
            <a:off x="7016451" y="2344999"/>
            <a:ext cx="4914900" cy="1285875"/>
          </a:xfrm>
          <a:prstGeom prst="rect">
            <a:avLst/>
          </a:prstGeom>
        </p:spPr>
      </p:pic>
    </p:spTree>
    <p:extLst>
      <p:ext uri="{BB962C8B-B14F-4D97-AF65-F5344CB8AC3E}">
        <p14:creationId xmlns:p14="http://schemas.microsoft.com/office/powerpoint/2010/main" val="3248479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C:\Users\Tony Papa\AppData\Local\Microsoft\Windows\INetCache\Content.Word\PL_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098" y="280297"/>
            <a:ext cx="6873464" cy="2968512"/>
          </a:xfrm>
          <a:prstGeom prst="rect">
            <a:avLst/>
          </a:prstGeom>
          <a:noFill/>
          <a:ln>
            <a:noFill/>
          </a:ln>
        </p:spPr>
      </p:pic>
      <p:pic>
        <p:nvPicPr>
          <p:cNvPr id="5" name="Imagen 4"/>
          <p:cNvPicPr>
            <a:picLocks noChangeAspect="1"/>
          </p:cNvPicPr>
          <p:nvPr/>
        </p:nvPicPr>
        <p:blipFill>
          <a:blip r:embed="rId3"/>
          <a:stretch>
            <a:fillRect/>
          </a:stretch>
        </p:blipFill>
        <p:spPr>
          <a:xfrm>
            <a:off x="6778718" y="1045415"/>
            <a:ext cx="4981575" cy="1438275"/>
          </a:xfrm>
          <a:prstGeom prst="rect">
            <a:avLst/>
          </a:prstGeom>
        </p:spPr>
      </p:pic>
      <p:pic>
        <p:nvPicPr>
          <p:cNvPr id="6" name="Imagen 5" descr="C:\Users\Tony Papa\AppData\Local\Microsoft\Windows\INetCache\Content.Word\v_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250" y="3228618"/>
            <a:ext cx="6561493" cy="3279758"/>
          </a:xfrm>
          <a:prstGeom prst="rect">
            <a:avLst/>
          </a:prstGeom>
          <a:noFill/>
          <a:ln>
            <a:noFill/>
          </a:ln>
        </p:spPr>
      </p:pic>
      <p:pic>
        <p:nvPicPr>
          <p:cNvPr id="7" name="Imagen 6"/>
          <p:cNvPicPr>
            <a:picLocks noChangeAspect="1"/>
          </p:cNvPicPr>
          <p:nvPr/>
        </p:nvPicPr>
        <p:blipFill>
          <a:blip r:embed="rId5"/>
          <a:stretch>
            <a:fillRect/>
          </a:stretch>
        </p:blipFill>
        <p:spPr>
          <a:xfrm>
            <a:off x="6754905" y="4178169"/>
            <a:ext cx="5029200" cy="1685925"/>
          </a:xfrm>
          <a:prstGeom prst="rect">
            <a:avLst/>
          </a:prstGeom>
        </p:spPr>
      </p:pic>
    </p:spTree>
    <p:extLst>
      <p:ext uri="{BB962C8B-B14F-4D97-AF65-F5344CB8AC3E}">
        <p14:creationId xmlns:p14="http://schemas.microsoft.com/office/powerpoint/2010/main" val="2213482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2939" y="200809"/>
            <a:ext cx="8596668" cy="1320800"/>
          </a:xfrm>
        </p:spPr>
        <p:txBody>
          <a:bodyPr>
            <a:normAutofit fontScale="90000"/>
          </a:bodyPr>
          <a:lstStyle/>
          <a:p>
            <a:r>
              <a:rPr lang="es-ES" b="1" dirty="0"/>
              <a:t>Parámetros Cuantitativos en una red degradada con el estándar IEEE 802.11ac</a:t>
            </a:r>
            <a:r>
              <a:rPr lang="es-EC" b="1" dirty="0"/>
              <a:t/>
            </a:r>
            <a:br>
              <a:rPr lang="es-EC" b="1" dirty="0"/>
            </a:br>
            <a:endParaRPr lang="es-EC" dirty="0"/>
          </a:p>
        </p:txBody>
      </p:sp>
      <p:pic>
        <p:nvPicPr>
          <p:cNvPr id="4" name="Imagen 3" descr="C:\Users\Tony Papa\AppData\Local\Microsoft\Windows\INetCache\Content.Word\delay1_a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733" y="1248484"/>
            <a:ext cx="6593765" cy="2871694"/>
          </a:xfrm>
          <a:prstGeom prst="rect">
            <a:avLst/>
          </a:prstGeom>
          <a:noFill/>
          <a:ln>
            <a:noFill/>
          </a:ln>
        </p:spPr>
      </p:pic>
      <p:pic>
        <p:nvPicPr>
          <p:cNvPr id="5" name="Imagen 4" descr="C:\Users\Tony Papa\AppData\Local\Microsoft\Windows\INetCache\Content.Word\delay2_ac.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612" y="3923253"/>
            <a:ext cx="6410885" cy="2703458"/>
          </a:xfrm>
          <a:prstGeom prst="rect">
            <a:avLst/>
          </a:prstGeom>
          <a:noFill/>
          <a:ln>
            <a:noFill/>
          </a:ln>
        </p:spPr>
      </p:pic>
      <p:pic>
        <p:nvPicPr>
          <p:cNvPr id="6" name="Imagen 5"/>
          <p:cNvPicPr>
            <a:picLocks noChangeAspect="1"/>
          </p:cNvPicPr>
          <p:nvPr/>
        </p:nvPicPr>
        <p:blipFill>
          <a:blip r:embed="rId4"/>
          <a:stretch>
            <a:fillRect/>
          </a:stretch>
        </p:blipFill>
        <p:spPr>
          <a:xfrm>
            <a:off x="6833572" y="2168431"/>
            <a:ext cx="4914900" cy="1304925"/>
          </a:xfrm>
          <a:prstGeom prst="rect">
            <a:avLst/>
          </a:prstGeom>
        </p:spPr>
      </p:pic>
    </p:spTree>
    <p:extLst>
      <p:ext uri="{BB962C8B-B14F-4D97-AF65-F5344CB8AC3E}">
        <p14:creationId xmlns:p14="http://schemas.microsoft.com/office/powerpoint/2010/main" val="35614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Contenido</a:t>
            </a:r>
            <a:endParaRPr lang="es-EC" dirty="0"/>
          </a:p>
        </p:txBody>
      </p:sp>
      <p:sp>
        <p:nvSpPr>
          <p:cNvPr id="3" name="Marcador de contenido 2"/>
          <p:cNvSpPr>
            <a:spLocks noGrp="1"/>
          </p:cNvSpPr>
          <p:nvPr>
            <p:ph idx="1"/>
          </p:nvPr>
        </p:nvSpPr>
        <p:spPr>
          <a:xfrm>
            <a:off x="677334" y="1624405"/>
            <a:ext cx="8596668" cy="4416957"/>
          </a:xfrm>
        </p:spPr>
        <p:txBody>
          <a:bodyPr>
            <a:normAutofit lnSpcReduction="10000"/>
          </a:bodyPr>
          <a:lstStyle/>
          <a:p>
            <a:pPr algn="just"/>
            <a:r>
              <a:rPr lang="es-EC" dirty="0" smtClean="0"/>
              <a:t>JUSTIFICACIÓN E IMPORTANCIA</a:t>
            </a:r>
          </a:p>
          <a:p>
            <a:pPr algn="just"/>
            <a:r>
              <a:rPr lang="es-EC" dirty="0" smtClean="0"/>
              <a:t>OBJETIVOS</a:t>
            </a:r>
          </a:p>
          <a:p>
            <a:pPr algn="just"/>
            <a:r>
              <a:rPr lang="es-EC" dirty="0" smtClean="0"/>
              <a:t>MARCO TEÓRICO</a:t>
            </a:r>
          </a:p>
          <a:p>
            <a:pPr lvl="1" algn="just"/>
            <a:r>
              <a:rPr lang="es-EC" dirty="0"/>
              <a:t>MEDICIÓN DE PARAMETROS </a:t>
            </a:r>
            <a:r>
              <a:rPr lang="es-EC" dirty="0" smtClean="0"/>
              <a:t>CUANTITATIVOS</a:t>
            </a:r>
          </a:p>
          <a:p>
            <a:pPr lvl="1" algn="just"/>
            <a:r>
              <a:rPr lang="es-EC" dirty="0"/>
              <a:t>PARAMETROS DE DISTORSIÓN </a:t>
            </a:r>
            <a:r>
              <a:rPr lang="es-EC" dirty="0" smtClean="0"/>
              <a:t>ESPECTRAL</a:t>
            </a:r>
          </a:p>
          <a:p>
            <a:pPr algn="just"/>
            <a:r>
              <a:rPr lang="es-EC" dirty="0"/>
              <a:t>METODOS DE MEDICIÓN DE LOS PARAMETROS DE LA </a:t>
            </a:r>
            <a:r>
              <a:rPr lang="es-EC" dirty="0" smtClean="0"/>
              <a:t>RED</a:t>
            </a:r>
          </a:p>
          <a:p>
            <a:pPr lvl="1" algn="just"/>
            <a:r>
              <a:rPr lang="es-EC" dirty="0"/>
              <a:t>PARÁMETROS </a:t>
            </a:r>
            <a:r>
              <a:rPr lang="es-EC" dirty="0" smtClean="0"/>
              <a:t>CUANTITATIVOS</a:t>
            </a:r>
          </a:p>
          <a:p>
            <a:pPr lvl="1" algn="just"/>
            <a:r>
              <a:rPr lang="es-EC" dirty="0"/>
              <a:t>PARÁMETROS </a:t>
            </a:r>
            <a:r>
              <a:rPr lang="es-EC" dirty="0" smtClean="0"/>
              <a:t>CUALITATIVOS</a:t>
            </a:r>
          </a:p>
          <a:p>
            <a:pPr algn="just"/>
            <a:r>
              <a:rPr lang="es-EC" dirty="0" smtClean="0"/>
              <a:t>ANÁLISIS DE RESULTADOS</a:t>
            </a:r>
          </a:p>
          <a:p>
            <a:pPr algn="just"/>
            <a:r>
              <a:rPr lang="es-EC" dirty="0" smtClean="0"/>
              <a:t>CONCLUSIONES</a:t>
            </a:r>
          </a:p>
          <a:p>
            <a:pPr algn="just"/>
            <a:r>
              <a:rPr lang="es-EC" dirty="0" smtClean="0"/>
              <a:t>RECOMENDACIONES</a:t>
            </a:r>
          </a:p>
          <a:p>
            <a:pPr algn="just"/>
            <a:r>
              <a:rPr lang="es-EC" dirty="0" smtClean="0"/>
              <a:t>REFERENCIAS</a:t>
            </a:r>
          </a:p>
          <a:p>
            <a:pPr lvl="1" algn="just"/>
            <a:endParaRPr lang="es-EC" dirty="0" smtClean="0"/>
          </a:p>
          <a:p>
            <a:pPr lvl="1" algn="just"/>
            <a:endParaRPr lang="es-EC" dirty="0"/>
          </a:p>
        </p:txBody>
      </p:sp>
    </p:spTree>
    <p:extLst>
      <p:ext uri="{BB962C8B-B14F-4D97-AF65-F5344CB8AC3E}">
        <p14:creationId xmlns:p14="http://schemas.microsoft.com/office/powerpoint/2010/main" val="2635493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C:\Users\Tony Papa\AppData\Local\Microsoft\Windows\INetCache\Content.Word\PL_ac.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75" y="291053"/>
            <a:ext cx="6894979" cy="2903967"/>
          </a:xfrm>
          <a:prstGeom prst="rect">
            <a:avLst/>
          </a:prstGeom>
          <a:noFill/>
          <a:ln>
            <a:noFill/>
          </a:ln>
        </p:spPr>
      </p:pic>
      <p:pic>
        <p:nvPicPr>
          <p:cNvPr id="5" name="Imagen 4"/>
          <p:cNvPicPr>
            <a:picLocks noChangeAspect="1"/>
          </p:cNvPicPr>
          <p:nvPr/>
        </p:nvPicPr>
        <p:blipFill>
          <a:blip r:embed="rId3"/>
          <a:stretch>
            <a:fillRect/>
          </a:stretch>
        </p:blipFill>
        <p:spPr>
          <a:xfrm>
            <a:off x="6874808" y="1189336"/>
            <a:ext cx="5219700" cy="1381125"/>
          </a:xfrm>
          <a:prstGeom prst="rect">
            <a:avLst/>
          </a:prstGeom>
        </p:spPr>
      </p:pic>
      <p:pic>
        <p:nvPicPr>
          <p:cNvPr id="6" name="Imagen 5" descr="C:\Users\Tony Papa\AppData\Local\Microsoft\Windows\INetCache\Content.Word\v_ac.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74" y="3195020"/>
            <a:ext cx="6798833" cy="3065931"/>
          </a:xfrm>
          <a:prstGeom prst="rect">
            <a:avLst/>
          </a:prstGeom>
          <a:noFill/>
          <a:ln>
            <a:noFill/>
          </a:ln>
        </p:spPr>
      </p:pic>
      <p:pic>
        <p:nvPicPr>
          <p:cNvPr id="7" name="Imagen 6"/>
          <p:cNvPicPr>
            <a:picLocks noChangeAspect="1"/>
          </p:cNvPicPr>
          <p:nvPr/>
        </p:nvPicPr>
        <p:blipFill>
          <a:blip r:embed="rId5"/>
          <a:stretch>
            <a:fillRect/>
          </a:stretch>
        </p:blipFill>
        <p:spPr>
          <a:xfrm>
            <a:off x="6874807" y="3883753"/>
            <a:ext cx="4857750" cy="1590675"/>
          </a:xfrm>
          <a:prstGeom prst="rect">
            <a:avLst/>
          </a:prstGeom>
        </p:spPr>
      </p:pic>
    </p:spTree>
    <p:extLst>
      <p:ext uri="{BB962C8B-B14F-4D97-AF65-F5344CB8AC3E}">
        <p14:creationId xmlns:p14="http://schemas.microsoft.com/office/powerpoint/2010/main" val="3626866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Parámetros Cualitativos</a:t>
            </a:r>
            <a:endParaRPr lang="es-EC" dirty="0"/>
          </a:p>
        </p:txBody>
      </p:sp>
      <p:pic>
        <p:nvPicPr>
          <p:cNvPr id="4" name="Imagen 3"/>
          <p:cNvPicPr>
            <a:picLocks noChangeAspect="1"/>
          </p:cNvPicPr>
          <p:nvPr/>
        </p:nvPicPr>
        <p:blipFill>
          <a:blip r:embed="rId2"/>
          <a:stretch>
            <a:fillRect/>
          </a:stretch>
        </p:blipFill>
        <p:spPr>
          <a:xfrm>
            <a:off x="425991" y="1420512"/>
            <a:ext cx="5724525" cy="1628775"/>
          </a:xfrm>
          <a:prstGeom prst="rect">
            <a:avLst/>
          </a:prstGeom>
        </p:spPr>
      </p:pic>
      <p:pic>
        <p:nvPicPr>
          <p:cNvPr id="5" name="Imagen 4"/>
          <p:cNvPicPr>
            <a:picLocks noChangeAspect="1"/>
          </p:cNvPicPr>
          <p:nvPr/>
        </p:nvPicPr>
        <p:blipFill>
          <a:blip r:embed="rId3"/>
          <a:stretch>
            <a:fillRect/>
          </a:stretch>
        </p:blipFill>
        <p:spPr>
          <a:xfrm>
            <a:off x="425991" y="3958086"/>
            <a:ext cx="5295900" cy="1609725"/>
          </a:xfrm>
          <a:prstGeom prst="rect">
            <a:avLst/>
          </a:prstGeom>
        </p:spPr>
      </p:pic>
      <p:pic>
        <p:nvPicPr>
          <p:cNvPr id="6" name="Imagen 5"/>
          <p:cNvPicPr>
            <a:picLocks noChangeAspect="1"/>
          </p:cNvPicPr>
          <p:nvPr/>
        </p:nvPicPr>
        <p:blipFill>
          <a:blip r:embed="rId4"/>
          <a:stretch>
            <a:fillRect/>
          </a:stretch>
        </p:blipFill>
        <p:spPr>
          <a:xfrm>
            <a:off x="6300899" y="1420512"/>
            <a:ext cx="5743575" cy="1628775"/>
          </a:xfrm>
          <a:prstGeom prst="rect">
            <a:avLst/>
          </a:prstGeom>
        </p:spPr>
      </p:pic>
      <p:pic>
        <p:nvPicPr>
          <p:cNvPr id="7" name="Imagen 6"/>
          <p:cNvPicPr>
            <a:picLocks noChangeAspect="1"/>
          </p:cNvPicPr>
          <p:nvPr/>
        </p:nvPicPr>
        <p:blipFill>
          <a:blip r:embed="rId5"/>
          <a:stretch>
            <a:fillRect/>
          </a:stretch>
        </p:blipFill>
        <p:spPr>
          <a:xfrm>
            <a:off x="6393348" y="4024761"/>
            <a:ext cx="5343525" cy="1543050"/>
          </a:xfrm>
          <a:prstGeom prst="rect">
            <a:avLst/>
          </a:prstGeom>
        </p:spPr>
      </p:pic>
    </p:spTree>
    <p:extLst>
      <p:ext uri="{BB962C8B-B14F-4D97-AF65-F5344CB8AC3E}">
        <p14:creationId xmlns:p14="http://schemas.microsoft.com/office/powerpoint/2010/main" val="327837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Medidas Basadas en el Espectro</a:t>
            </a:r>
            <a:endParaRPr lang="es-EC" dirty="0"/>
          </a:p>
        </p:txBody>
      </p:sp>
      <p:pic>
        <p:nvPicPr>
          <p:cNvPr id="4" name="Imagen 3"/>
          <p:cNvPicPr>
            <a:picLocks noChangeAspect="1"/>
          </p:cNvPicPr>
          <p:nvPr/>
        </p:nvPicPr>
        <p:blipFill>
          <a:blip r:embed="rId2"/>
          <a:stretch>
            <a:fillRect/>
          </a:stretch>
        </p:blipFill>
        <p:spPr>
          <a:xfrm>
            <a:off x="1896292" y="1646985"/>
            <a:ext cx="3886200" cy="1304925"/>
          </a:xfrm>
          <a:prstGeom prst="rect">
            <a:avLst/>
          </a:prstGeom>
        </p:spPr>
      </p:pic>
      <p:pic>
        <p:nvPicPr>
          <p:cNvPr id="5" name="Imagen 4"/>
          <p:cNvPicPr>
            <a:picLocks noChangeAspect="1"/>
          </p:cNvPicPr>
          <p:nvPr/>
        </p:nvPicPr>
        <p:blipFill>
          <a:blip r:embed="rId3"/>
          <a:stretch>
            <a:fillRect/>
          </a:stretch>
        </p:blipFill>
        <p:spPr>
          <a:xfrm>
            <a:off x="1918671" y="3788821"/>
            <a:ext cx="3952875" cy="1238250"/>
          </a:xfrm>
          <a:prstGeom prst="rect">
            <a:avLst/>
          </a:prstGeom>
        </p:spPr>
      </p:pic>
      <p:sp>
        <p:nvSpPr>
          <p:cNvPr id="6" name="CuadroTexto 5"/>
          <p:cNvSpPr txBox="1"/>
          <p:nvPr/>
        </p:nvSpPr>
        <p:spPr>
          <a:xfrm>
            <a:off x="6582227" y="1761909"/>
            <a:ext cx="2958353" cy="1169551"/>
          </a:xfrm>
          <a:prstGeom prst="rect">
            <a:avLst/>
          </a:prstGeom>
          <a:noFill/>
        </p:spPr>
        <p:txBody>
          <a:bodyPr wrap="square" rtlCol="0">
            <a:spAutoFit/>
          </a:bodyPr>
          <a:lstStyle/>
          <a:p>
            <a:pPr algn="just"/>
            <a:r>
              <a:rPr lang="es-ES" sz="1400" dirty="0"/>
              <a:t>El </a:t>
            </a:r>
            <a:r>
              <a:rPr lang="es-ES" sz="1400" i="1" dirty="0"/>
              <a:t>CODEC</a:t>
            </a:r>
            <a:r>
              <a:rPr lang="es-ES" sz="1400" dirty="0"/>
              <a:t> que presenta una distorsión espectral más cercana a cero es el G.711, es el que se aproxima de mejor forma a la señal original</a:t>
            </a:r>
            <a:endParaRPr lang="es-EC" sz="1400" dirty="0"/>
          </a:p>
        </p:txBody>
      </p:sp>
      <p:sp>
        <p:nvSpPr>
          <p:cNvPr id="7" name="CuadroTexto 6"/>
          <p:cNvSpPr txBox="1"/>
          <p:nvPr/>
        </p:nvSpPr>
        <p:spPr>
          <a:xfrm>
            <a:off x="6582226" y="3895815"/>
            <a:ext cx="2958353" cy="1384995"/>
          </a:xfrm>
          <a:prstGeom prst="rect">
            <a:avLst/>
          </a:prstGeom>
          <a:noFill/>
        </p:spPr>
        <p:txBody>
          <a:bodyPr wrap="square" rtlCol="0">
            <a:spAutoFit/>
          </a:bodyPr>
          <a:lstStyle/>
          <a:p>
            <a:pPr algn="just"/>
            <a:r>
              <a:rPr lang="es-ES" sz="1400" i="1" dirty="0"/>
              <a:t>CODEC</a:t>
            </a:r>
            <a:r>
              <a:rPr lang="es-ES" sz="1400" dirty="0"/>
              <a:t> que presenta un mejor desempeño en relación al umbral de enmascaramiento del ruido es el G.726, la cantidad de ruido es más cercana a la de la señal original.</a:t>
            </a:r>
            <a:endParaRPr lang="es-EC" sz="1400" dirty="0"/>
          </a:p>
        </p:txBody>
      </p:sp>
    </p:spTree>
    <p:extLst>
      <p:ext uri="{BB962C8B-B14F-4D97-AF65-F5344CB8AC3E}">
        <p14:creationId xmlns:p14="http://schemas.microsoft.com/office/powerpoint/2010/main" val="3741463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sp>
        <p:nvSpPr>
          <p:cNvPr id="3" name="Marcador de contenido 2"/>
          <p:cNvSpPr>
            <a:spLocks noGrp="1"/>
          </p:cNvSpPr>
          <p:nvPr>
            <p:ph idx="1"/>
          </p:nvPr>
        </p:nvSpPr>
        <p:spPr>
          <a:xfrm>
            <a:off x="677333" y="1741040"/>
            <a:ext cx="8746365" cy="4767336"/>
          </a:xfrm>
        </p:spPr>
        <p:txBody>
          <a:bodyPr>
            <a:normAutofit lnSpcReduction="10000"/>
          </a:bodyPr>
          <a:lstStyle/>
          <a:p>
            <a:pPr algn="just"/>
            <a:r>
              <a:rPr lang="es-EC" dirty="0"/>
              <a:t>Se demostró que el </a:t>
            </a:r>
            <a:r>
              <a:rPr lang="es-EC" i="1" dirty="0"/>
              <a:t>CODEC </a:t>
            </a:r>
            <a:r>
              <a:rPr lang="es-EC" dirty="0"/>
              <a:t>G.729 representa una mejor reconstrucción de la señal original en el dominio del tiempo, cuenta con niveles de cuantificación óptimos que minimizan el error de cuantificación de la señal.</a:t>
            </a:r>
          </a:p>
          <a:p>
            <a:pPr algn="just"/>
            <a:r>
              <a:rPr lang="es-EC" dirty="0"/>
              <a:t>Se comprobó que, el </a:t>
            </a:r>
            <a:r>
              <a:rPr lang="es-EC" i="1" dirty="0"/>
              <a:t>CODEC</a:t>
            </a:r>
            <a:r>
              <a:rPr lang="es-EC" dirty="0"/>
              <a:t> que representa un mejor desempeño cuando se tiene un ancho de banda sin limitaciones es el </a:t>
            </a:r>
            <a:r>
              <a:rPr lang="es-EC" dirty="0" smtClean="0"/>
              <a:t>G.711</a:t>
            </a:r>
          </a:p>
          <a:p>
            <a:pPr algn="just"/>
            <a:r>
              <a:rPr lang="es-EC" dirty="0"/>
              <a:t>Se comprobó que el </a:t>
            </a:r>
            <a:r>
              <a:rPr lang="es-EC" i="1" dirty="0"/>
              <a:t>CODEC</a:t>
            </a:r>
            <a:r>
              <a:rPr lang="es-EC" dirty="0"/>
              <a:t> G.711 es el que obtiene mejores calificaciones respecto a las medidas de parámetros subjetivos</a:t>
            </a:r>
            <a:r>
              <a:rPr lang="es-EC" dirty="0" smtClean="0"/>
              <a:t>.</a:t>
            </a:r>
          </a:p>
          <a:p>
            <a:pPr algn="just"/>
            <a:r>
              <a:rPr lang="es-EC" dirty="0"/>
              <a:t>Se determinó que, para una red degradada, con un ancho de banda limitado, el </a:t>
            </a:r>
            <a:r>
              <a:rPr lang="es-EC" i="1" dirty="0"/>
              <a:t>CODEC </a:t>
            </a:r>
            <a:r>
              <a:rPr lang="es-EC" dirty="0"/>
              <a:t>que presenta un mejor desempeño es el </a:t>
            </a:r>
            <a:r>
              <a:rPr lang="es-EC" dirty="0" smtClean="0"/>
              <a:t>G.729</a:t>
            </a:r>
          </a:p>
          <a:p>
            <a:pPr algn="just"/>
            <a:r>
              <a:rPr lang="es-EC" dirty="0"/>
              <a:t>Para el caso de una red degradada, el único </a:t>
            </a:r>
            <a:r>
              <a:rPr lang="es-EC" i="1" dirty="0"/>
              <a:t>CODEC </a:t>
            </a:r>
            <a:r>
              <a:rPr lang="es-EC" dirty="0"/>
              <a:t>que permite transmitir por el canal es el G.729, debido a que no ocupa mucho ancho de banda. Por lo tanto es el único que puede ser calificado por los usuarios para obtener las medidas subjetivas</a:t>
            </a:r>
            <a:r>
              <a:rPr lang="es-EC" dirty="0" smtClean="0"/>
              <a:t>.</a:t>
            </a:r>
          </a:p>
          <a:p>
            <a:pPr algn="just"/>
            <a:r>
              <a:rPr lang="es-EC" dirty="0"/>
              <a:t>Se determinó que el estándar de comunicaciones inalámbrico IEEE 802.11ac muestra un mejor desempeño que el IEEE 802.11b</a:t>
            </a:r>
          </a:p>
          <a:p>
            <a:pPr algn="just"/>
            <a:endParaRPr lang="es-EC" dirty="0"/>
          </a:p>
        </p:txBody>
      </p:sp>
    </p:spTree>
    <p:extLst>
      <p:ext uri="{BB962C8B-B14F-4D97-AF65-F5344CB8AC3E}">
        <p14:creationId xmlns:p14="http://schemas.microsoft.com/office/powerpoint/2010/main" val="610867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Recomendaciones</a:t>
            </a:r>
            <a:br>
              <a:rPr lang="es-EC" b="1" dirty="0"/>
            </a:br>
            <a:endParaRPr lang="es-EC" dirty="0"/>
          </a:p>
        </p:txBody>
      </p:sp>
      <p:sp>
        <p:nvSpPr>
          <p:cNvPr id="3" name="Marcador de contenido 2"/>
          <p:cNvSpPr>
            <a:spLocks noGrp="1"/>
          </p:cNvSpPr>
          <p:nvPr>
            <p:ph idx="1"/>
          </p:nvPr>
        </p:nvSpPr>
        <p:spPr/>
        <p:txBody>
          <a:bodyPr/>
          <a:lstStyle/>
          <a:p>
            <a:r>
              <a:rPr lang="es-EC" dirty="0"/>
              <a:t>El uso de herramientas de encuestas online permite obtener una mejor validación de los resultados, ya que permiten un mejor análisis al poseer aplicaciones de filtraje de datos. </a:t>
            </a:r>
          </a:p>
          <a:p>
            <a:r>
              <a:rPr lang="es-EC" dirty="0"/>
              <a:t>Descargar los módulos de cada uno de los </a:t>
            </a:r>
            <a:r>
              <a:rPr lang="es-EC" i="1" dirty="0"/>
              <a:t>CODECS</a:t>
            </a:r>
            <a:r>
              <a:rPr lang="es-EC" dirty="0"/>
              <a:t> para poder utilizarlos en la central telefónica de Asterisk, ya que la misma no viene cargada con todos los módulos y algunos solo tienen versión de prueba ya que son de pago.</a:t>
            </a:r>
          </a:p>
          <a:p>
            <a:endParaRPr lang="es-EC" dirty="0"/>
          </a:p>
        </p:txBody>
      </p:sp>
    </p:spTree>
    <p:extLst>
      <p:ext uri="{BB962C8B-B14F-4D97-AF65-F5344CB8AC3E}">
        <p14:creationId xmlns:p14="http://schemas.microsoft.com/office/powerpoint/2010/main" val="860123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Trabajos Futuros</a:t>
            </a:r>
            <a:br>
              <a:rPr lang="es-EC" b="1" dirty="0"/>
            </a:br>
            <a:endParaRPr lang="es-EC" dirty="0"/>
          </a:p>
        </p:txBody>
      </p:sp>
      <p:sp>
        <p:nvSpPr>
          <p:cNvPr id="3" name="Marcador de contenido 2"/>
          <p:cNvSpPr>
            <a:spLocks noGrp="1"/>
          </p:cNvSpPr>
          <p:nvPr>
            <p:ph idx="1"/>
          </p:nvPr>
        </p:nvSpPr>
        <p:spPr/>
        <p:txBody>
          <a:bodyPr/>
          <a:lstStyle/>
          <a:p>
            <a:r>
              <a:rPr lang="es-EC" dirty="0"/>
              <a:t>E</a:t>
            </a:r>
            <a:r>
              <a:rPr lang="es-EC" dirty="0" smtClean="0"/>
              <a:t>valuar </a:t>
            </a:r>
            <a:r>
              <a:rPr lang="es-EC" dirty="0"/>
              <a:t>con nuevos </a:t>
            </a:r>
            <a:r>
              <a:rPr lang="es-EC" i="1" dirty="0"/>
              <a:t>CODECS </a:t>
            </a:r>
            <a:r>
              <a:rPr lang="es-EC" dirty="0"/>
              <a:t>de audio que vayan siendo presentados para la telefonía IP, obteniendo mejores medidas de desempeño</a:t>
            </a:r>
            <a:r>
              <a:rPr lang="es-EC" dirty="0" smtClean="0"/>
              <a:t>.</a:t>
            </a:r>
          </a:p>
          <a:p>
            <a:r>
              <a:rPr lang="es-EC" dirty="0"/>
              <a:t>De igual forma, se pueden implementar estudios con diferentes estándares de comunicaciones inalámbricos que pueden ser presentados en el futuro o que se encuentran en investigación como el estándar IEEE 802.16, conocido como WiMAX.</a:t>
            </a:r>
          </a:p>
          <a:p>
            <a:pPr marL="0" indent="0">
              <a:buNone/>
            </a:pPr>
            <a:endParaRPr lang="es-EC" dirty="0"/>
          </a:p>
        </p:txBody>
      </p:sp>
    </p:spTree>
    <p:extLst>
      <p:ext uri="{BB962C8B-B14F-4D97-AF65-F5344CB8AC3E}">
        <p14:creationId xmlns:p14="http://schemas.microsoft.com/office/powerpoint/2010/main" val="3859381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694" y="180435"/>
            <a:ext cx="8596668" cy="1320800"/>
          </a:xfrm>
        </p:spPr>
        <p:txBody>
          <a:bodyPr/>
          <a:lstStyle/>
          <a:p>
            <a:r>
              <a:rPr lang="es-EC" dirty="0" smtClean="0"/>
              <a:t>Referencias</a:t>
            </a:r>
            <a:endParaRPr lang="es-EC" dirty="0"/>
          </a:p>
        </p:txBody>
      </p:sp>
      <p:sp>
        <p:nvSpPr>
          <p:cNvPr id="4" name="Rectangle 1"/>
          <p:cNvSpPr>
            <a:spLocks noGrp="1" noChangeArrowheads="1"/>
          </p:cNvSpPr>
          <p:nvPr>
            <p:ph idx="1"/>
          </p:nvPr>
        </p:nvSpPr>
        <p:spPr bwMode="auto">
          <a:xfrm>
            <a:off x="128694" y="711743"/>
            <a:ext cx="11650930" cy="641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Kondoz</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 (2004). Digital Speech Coding for Low Bit Rate Communication Systems. (pp. 28-56). John Wiley &amp; Sons.</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Takahashi, Y. H. (2004).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Percentual</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QoS</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Assessment Technologies for VoIP.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IEEE Communications Magazine</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28-34).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10.1109/MCOM.2004.1316526.</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Asterisk. (2017).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Next-generation IP phones</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http://www.asterisk.org/</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CSIPSimple</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(2011). </a:t>
            </a:r>
            <a:r>
              <a:rPr kumimoji="0" lang="en-U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CSIPSimple</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VoIP Phone Reviews: https://www.onsip.com/voip-phone-reviews/csipsimple</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 Álvarez. (2009).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Analisis</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 implementación de un sistema experimental de voz sobre IP empleando el protocolo SIP.</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Retrieved</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Tesis para la obtener el grado de maestro en ciencias, Instituto Politécnico Nacional: http://itzamna.bnct.ipn.mx/bitstream/handle/123456789/20394/Alvarez%20Hern%C3%A1ndez%2c%20Eva%20Guadalupe_DP.pdf?sequence=1&amp;isAllowed=y</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 Ong, K. J. (2011). IEEE 802.11ac: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Enhacements</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for Very High Throughput WLANs.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IEEE 22nd International Symposium on Personal, Indoor and Mobile Radio Communications</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849-853).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10.1109/PIMRC.2011.6140087.</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Fututel</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(2017).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SuperVoz</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Puntos de Recarga Directa</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Retrieved from https://fututel.com/es/voz-ip-voip/recargar/puntos-de-recarga-directa</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ITU. (2003). SERIES G: TRANSMISSION SYSTEMS AND MEDIA, DIGITAL SYSTEMS AND NETWORKS.</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 Ferreira, G. G. (2016). EVALUATION OF THE PERFORMANCE OF A NETWORK LAN OVER POWERLINE COMMUNICATIONS FOR THE TRANSMISSION OF VOIP. </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Universidad Nacional Abierta y a Distancia Bucaramanga, Colombia</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84-88). Colombia.</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Tonfat</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Seclen</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 C. (2008). Diseño de un modulador FM basado en la tecnología Software Radio.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XIV </a:t>
            </a:r>
            <a:r>
              <a:rPr kumimoji="0" lang="en-U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Iberchip</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Workshop .</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ISBN-13 978-968-7938-03-5.</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Rabiner</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 S. (1978). Digital Processing of Speech Signals. </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Prentice Hall.</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 Ramos. (2016). </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Diseño de una red VPN para la integración de los servicios de VoIP y video vigilancia para los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infocentros</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comunitarios.</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Retrieved</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Perfil del trabajo previo a la obtención del título de master en redes de comunicación, Pontificia Universidad Católica del Ecuador: http://repositorio.puce.edu.ec/</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bitstream</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handle</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/22000/12606/DISE%C3%91O%20DE%20UNA%20RED%20VPN%20PARA%20LA%20INTEGRACI%C3%93N%20DE%20LOS%20SERVICIOS%20DE%20VOIP%20%20Y%20VIDEO%20VIGILANCIA%20PARA%20LOS%20INFOCENTROS%20COMUNITARIOS..pdf?sequence=1&amp;isAllowe</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 Granizo, A. T. (2016). </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Guía referencial para el manejo de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QoS</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 redes WLAN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prioritizando</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tráfico .</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Retrieved</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Escuela Superior Politécnica de Chimborazo: https://www.ucuenca.edu.ec/ojs/index.php/maskana/article/view/1077/948</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Hiertz</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 D. (2010). The IEEE 802.11 Universe.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IEEE Communications Magazine</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62-70).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10.1109/MCOM.2010.5394032.</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Pepinosa</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Z. R. (2013). Revisión de la Implementación del servicio de IPTV sobre Redes Inalámbricas y Móviles con Calidad de Servicio. </a:t>
            </a:r>
            <a:r>
              <a:rPr kumimoji="0" lang="es-E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Facultad de Ingenierías </a:t>
            </a:r>
            <a:r>
              <a:rPr kumimoji="0" lang="es-E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Fisiomecánicas</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40-50). ISSN: 2145-8456.</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a:t>
            </a:r>
            <a:r>
              <a:rPr kumimoji="0" lang="es-E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Demolitas</a:t>
            </a:r>
            <a:r>
              <a:rPr kumimoji="0" lang="es-E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 P. (1989). </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Objective speech distortion measures and their relevance to speech quality assessments. (pp. pp. 317-324). DOI: 10.1049/ip-i-2.1989.0045.</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Dutoit</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 M. (2007). How is speech processed in a cell phone conversation? </a:t>
            </a:r>
            <a:r>
              <a:rPr kumimoji="0" lang="en-U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Faculté</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Polytechnique</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Mons, Belgium</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(pp. pp. 1-9).</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TP-Link. (2017).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Router Gigabit de Banda Dual </a:t>
            </a:r>
            <a:r>
              <a:rPr kumimoji="0" lang="en-US" altLang="zh-CN" sz="12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Inalámbrico</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AC1750</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http://www.tp-link.ec/products/details/cat-9_Archer-C7.html</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 Lai, F. N. (2017). Cross-Layer selective routing for cost and Delay minimization in IEEE 802.11ac wireless mesh network.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Department of Electrical Engineering, National Taiwan Normal University, Taipei.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10.1007/s11276-017-1462-9.</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Wonho</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 D. (2002). A modified bark spectral distortion measure which uses noise masking threshold. DOI: 10.1109/SCFT.1997.623893.</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Zhou, G. (2016). The Study and Implementation of VoIP Intelligent Voice Communication System Based on SIP Protocol.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Xiamen University Zhangzhou Campus.</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zh-CN" sz="12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doi</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10.1145/3028842.3028861.</a:t>
            </a:r>
            <a:endParaRPr kumimoji="0" lang="es-EC" altLang="zh-CN" sz="1000" b="0" i="0" u="none" strike="noStrike" cap="none" normalizeH="0" baseline="0" dirty="0" smtClean="0">
              <a:ln>
                <a:noFill/>
              </a:ln>
              <a:solidFill>
                <a:schemeClr val="tx1"/>
              </a:solidFill>
              <a:effectLst/>
            </a:endParaRPr>
          </a:p>
          <a:p>
            <a:pPr defTabSz="914400">
              <a:buClrTx/>
              <a:buSzTx/>
              <a:buFont typeface="Wingdings" panose="05000000000000000000" pitchFamily="2" charset="2"/>
              <a:buChar char="§"/>
            </a:pP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Zoiper. (2017). </a:t>
            </a:r>
            <a:r>
              <a:rPr kumimoji="0" lang="en-US" altLang="zh-CN" sz="12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Zoiper</a:t>
            </a:r>
            <a:r>
              <a:rPr kumimoji="0" lang="en-US"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https://www.zoiper.com/en</a:t>
            </a:r>
            <a:endParaRPr kumimoji="0" lang="es-ES" altLang="zh-CN" sz="14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endParaRPr kumimoji="0" lang="es-ES"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6658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3400" y="2395369"/>
            <a:ext cx="8596668" cy="1320800"/>
          </a:xfrm>
        </p:spPr>
        <p:txBody>
          <a:bodyPr>
            <a:noAutofit/>
          </a:bodyPr>
          <a:lstStyle/>
          <a:p>
            <a:pPr algn="ctr"/>
            <a:r>
              <a:rPr lang="es-EC" sz="5400" dirty="0" smtClean="0"/>
              <a:t>GRACIAS POR LA ATENCIÓN</a:t>
            </a:r>
            <a:br>
              <a:rPr lang="es-EC" sz="5400" dirty="0" smtClean="0"/>
            </a:br>
            <a:r>
              <a:rPr lang="es-EC" sz="5400" dirty="0" smtClean="0"/>
              <a:t>PREGUNTAS?</a:t>
            </a:r>
            <a:endParaRPr lang="es-EC" sz="5400" dirty="0"/>
          </a:p>
        </p:txBody>
      </p:sp>
    </p:spTree>
    <p:extLst>
      <p:ext uri="{BB962C8B-B14F-4D97-AF65-F5344CB8AC3E}">
        <p14:creationId xmlns:p14="http://schemas.microsoft.com/office/powerpoint/2010/main" val="2481114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JUSTIFICACIÓN E IMPORTANCIA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36372740"/>
              </p:ext>
            </p:extLst>
          </p:nvPr>
        </p:nvGraphicFramePr>
        <p:xfrm>
          <a:off x="677334" y="1570616"/>
          <a:ext cx="8596668" cy="44707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095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Objetivos</a:t>
            </a:r>
            <a:endParaRPr lang="es-EC" dirty="0"/>
          </a:p>
        </p:txBody>
      </p:sp>
      <p:sp>
        <p:nvSpPr>
          <p:cNvPr id="3" name="Marcador de contenido 2"/>
          <p:cNvSpPr>
            <a:spLocks noGrp="1"/>
          </p:cNvSpPr>
          <p:nvPr>
            <p:ph idx="1"/>
          </p:nvPr>
        </p:nvSpPr>
        <p:spPr>
          <a:xfrm>
            <a:off x="677333" y="1506071"/>
            <a:ext cx="8692577" cy="4535291"/>
          </a:xfrm>
        </p:spPr>
        <p:txBody>
          <a:bodyPr>
            <a:normAutofit fontScale="92500" lnSpcReduction="10000"/>
          </a:bodyPr>
          <a:lstStyle/>
          <a:p>
            <a:pPr algn="just"/>
            <a:r>
              <a:rPr lang="es-EC" dirty="0" smtClean="0"/>
              <a:t>Objetivo General</a:t>
            </a:r>
          </a:p>
          <a:p>
            <a:pPr lvl="1" algn="just"/>
            <a:r>
              <a:rPr lang="es-ES" dirty="0"/>
              <a:t>Identificar y calcular las métricas de desempeño de VoIP en una red inalámbrica con el uso del estándar IEEE 802.11</a:t>
            </a:r>
            <a:r>
              <a:rPr lang="es-ES" dirty="0" smtClean="0"/>
              <a:t>.</a:t>
            </a:r>
          </a:p>
          <a:p>
            <a:pPr algn="just"/>
            <a:r>
              <a:rPr lang="es-EC" dirty="0" smtClean="0"/>
              <a:t>Objetivos Específicos</a:t>
            </a:r>
          </a:p>
          <a:p>
            <a:pPr lvl="1" algn="just"/>
            <a:r>
              <a:rPr lang="es-ES" dirty="0"/>
              <a:t>Definir las principales métricas tanto objetivas como subjetivas para analizar el desempeño de la comunicación.</a:t>
            </a:r>
            <a:endParaRPr lang="es-EC" dirty="0"/>
          </a:p>
          <a:p>
            <a:pPr lvl="1" algn="just"/>
            <a:r>
              <a:rPr lang="es-ES" dirty="0"/>
              <a:t>Implementar una central telefónica que permita la comunicación entre dos </a:t>
            </a:r>
            <a:r>
              <a:rPr lang="es-ES" i="1" dirty="0"/>
              <a:t>softphones</a:t>
            </a:r>
            <a:r>
              <a:rPr lang="es-ES" dirty="0"/>
              <a:t>.</a:t>
            </a:r>
            <a:endParaRPr lang="es-EC" dirty="0"/>
          </a:p>
          <a:p>
            <a:pPr lvl="1" algn="just"/>
            <a:r>
              <a:rPr lang="es-ES" dirty="0"/>
              <a:t>Establecer un analizador de tramas para determinar métricas subjetivas de la comunicación en tiempo real.</a:t>
            </a:r>
            <a:endParaRPr lang="es-EC" dirty="0"/>
          </a:p>
          <a:p>
            <a:pPr lvl="1" algn="just"/>
            <a:r>
              <a:rPr lang="es-ES" dirty="0"/>
              <a:t>Comparar el desempeño de la red con los </a:t>
            </a:r>
            <a:r>
              <a:rPr lang="es-ES" i="1" dirty="0"/>
              <a:t>CODECS</a:t>
            </a:r>
            <a:r>
              <a:rPr lang="es-ES" dirty="0"/>
              <a:t> más usados en telefonía como son el G.711, G.726 y G.729.</a:t>
            </a:r>
            <a:endParaRPr lang="es-EC" dirty="0"/>
          </a:p>
          <a:p>
            <a:pPr lvl="1" algn="just"/>
            <a:r>
              <a:rPr lang="es-ES" dirty="0"/>
              <a:t>Implementar una red de comunicaciones inalámbrica para interconectar los dos </a:t>
            </a:r>
            <a:r>
              <a:rPr lang="es-ES" i="1" dirty="0"/>
              <a:t>softphones</a:t>
            </a:r>
            <a:r>
              <a:rPr lang="es-ES" dirty="0"/>
              <a:t>.</a:t>
            </a:r>
            <a:endParaRPr lang="es-EC" dirty="0"/>
          </a:p>
          <a:p>
            <a:pPr lvl="1" algn="just"/>
            <a:r>
              <a:rPr lang="es-ES" dirty="0"/>
              <a:t>Degradar la red para comprobar el rendimiento de los </a:t>
            </a:r>
            <a:r>
              <a:rPr lang="es-ES" i="1" dirty="0"/>
              <a:t>CODECS </a:t>
            </a:r>
            <a:r>
              <a:rPr lang="es-ES" dirty="0"/>
              <a:t>de audio frente a fenómenos externos del canal de comunicaciones.</a:t>
            </a:r>
            <a:endParaRPr lang="es-EC" dirty="0"/>
          </a:p>
          <a:p>
            <a:pPr lvl="1" algn="just"/>
            <a:endParaRPr lang="es-EC" dirty="0"/>
          </a:p>
        </p:txBody>
      </p:sp>
    </p:spTree>
    <p:extLst>
      <p:ext uri="{BB962C8B-B14F-4D97-AF65-F5344CB8AC3E}">
        <p14:creationId xmlns:p14="http://schemas.microsoft.com/office/powerpoint/2010/main" val="3819078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95332" y="2804160"/>
            <a:ext cx="8596668" cy="1320800"/>
          </a:xfrm>
        </p:spPr>
        <p:txBody>
          <a:bodyPr/>
          <a:lstStyle/>
          <a:p>
            <a:r>
              <a:rPr lang="es-EC" dirty="0" smtClean="0"/>
              <a:t>MARCO TEÓRICO</a:t>
            </a:r>
            <a:endParaRPr lang="es-EC" dirty="0"/>
          </a:p>
        </p:txBody>
      </p:sp>
    </p:spTree>
    <p:extLst>
      <p:ext uri="{BB962C8B-B14F-4D97-AF65-F5344CB8AC3E}">
        <p14:creationId xmlns:p14="http://schemas.microsoft.com/office/powerpoint/2010/main" val="368996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MEDICIÓN DE PARAMETROS CUANTITATIVOS</a:t>
            </a:r>
            <a:endParaRPr lang="es-EC" dirty="0"/>
          </a:p>
        </p:txBody>
      </p:sp>
      <p:sp>
        <p:nvSpPr>
          <p:cNvPr id="3" name="Marcador de contenido 2"/>
          <p:cNvSpPr>
            <a:spLocks noGrp="1"/>
          </p:cNvSpPr>
          <p:nvPr>
            <p:ph idx="1"/>
          </p:nvPr>
        </p:nvSpPr>
        <p:spPr>
          <a:xfrm>
            <a:off x="677334" y="1930401"/>
            <a:ext cx="8596668" cy="823558"/>
          </a:xfrm>
        </p:spPr>
        <p:txBody>
          <a:bodyPr/>
          <a:lstStyle/>
          <a:p>
            <a:pPr algn="just"/>
            <a:r>
              <a:rPr lang="es-ES" dirty="0" smtClean="0"/>
              <a:t>Para </a:t>
            </a:r>
            <a:r>
              <a:rPr lang="es-ES" dirty="0"/>
              <a:t>la obtención de los parámetros cuantitativos, se establece una central telefónica con el software Asterisk. </a:t>
            </a:r>
            <a:endParaRPr lang="es-EC" dirty="0"/>
          </a:p>
        </p:txBody>
      </p:sp>
      <p:sp>
        <p:nvSpPr>
          <p:cNvPr id="8" name="Marcador de contenido 2"/>
          <p:cNvSpPr txBox="1">
            <a:spLocks/>
          </p:cNvSpPr>
          <p:nvPr/>
        </p:nvSpPr>
        <p:spPr>
          <a:xfrm>
            <a:off x="677334" y="2753958"/>
            <a:ext cx="8596668" cy="36360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s-EC" dirty="0"/>
          </a:p>
        </p:txBody>
      </p:sp>
      <p:graphicFrame>
        <p:nvGraphicFramePr>
          <p:cNvPr id="9" name="Diagrama 8"/>
          <p:cNvGraphicFramePr/>
          <p:nvPr>
            <p:extLst>
              <p:ext uri="{D42A27DB-BD31-4B8C-83A1-F6EECF244321}">
                <p14:modId xmlns:p14="http://schemas.microsoft.com/office/powerpoint/2010/main" val="3119224567"/>
              </p:ext>
            </p:extLst>
          </p:nvPr>
        </p:nvGraphicFramePr>
        <p:xfrm>
          <a:off x="773354" y="2624866"/>
          <a:ext cx="8241554" cy="394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486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PARAMETROS DE DISTORSIÓN ESPECTRAL</a:t>
            </a:r>
            <a:endParaRPr lang="es-EC" dirty="0"/>
          </a:p>
        </p:txBody>
      </p:sp>
      <mc:AlternateContent xmlns:mc="http://schemas.openxmlformats.org/markup-compatibility/2006">
        <mc:Choice xmlns:a14="http://schemas.microsoft.com/office/drawing/2010/main" Requires="a14">
          <p:graphicFrame>
            <p:nvGraphicFramePr>
              <p:cNvPr id="4" name="Marcador de contenido 3"/>
              <p:cNvGraphicFramePr>
                <a:graphicFrameLocks noGrp="1"/>
              </p:cNvGraphicFramePr>
              <p:nvPr>
                <p:ph idx="1"/>
                <p:extLst>
                  <p:ext uri="{D42A27DB-BD31-4B8C-83A1-F6EECF244321}">
                    <p14:modId xmlns:p14="http://schemas.microsoft.com/office/powerpoint/2010/main" val="470635772"/>
                  </p:ext>
                </p:extLst>
              </p:nvPr>
            </p:nvGraphicFramePr>
            <p:xfrm>
              <a:off x="677690" y="1420308"/>
              <a:ext cx="8596312" cy="4969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4" name="Marcador de contenido 3"/>
              <p:cNvGraphicFramePr>
                <a:graphicFrameLocks noGrp="1"/>
              </p:cNvGraphicFramePr>
              <p:nvPr>
                <p:ph idx="1"/>
                <p:extLst>
                  <p:ext uri="{D42A27DB-BD31-4B8C-83A1-F6EECF244321}">
                    <p14:modId xmlns:p14="http://schemas.microsoft.com/office/powerpoint/2010/main" val="470635772"/>
                  </p:ext>
                </p:extLst>
              </p:nvPr>
            </p:nvGraphicFramePr>
            <p:xfrm>
              <a:off x="677690" y="1420308"/>
              <a:ext cx="8596312" cy="4969734"/>
            </p:xfrm>
            <a:graphic>
              <a:graphicData uri="http://schemas.openxmlformats.org/drawingml/2006/diagram">
                <dgm:relIds xmlns:dgm="http://schemas.openxmlformats.org/drawingml/2006/diagram" xmlns:r="http://schemas.openxmlformats.org/officeDocument/2006/relationships" r:dm="rId7" r:lo="rId3" r:qs="rId4" r:cs="rId5"/>
              </a:graphicData>
            </a:graphic>
          </p:graphicFrame>
        </mc:Fallback>
      </mc:AlternateContent>
    </p:spTree>
    <p:extLst>
      <p:ext uri="{BB962C8B-B14F-4D97-AF65-F5344CB8AC3E}">
        <p14:creationId xmlns:p14="http://schemas.microsoft.com/office/powerpoint/2010/main" val="3548370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0972" y="2707341"/>
            <a:ext cx="8596668" cy="1320800"/>
          </a:xfrm>
        </p:spPr>
        <p:txBody>
          <a:bodyPr/>
          <a:lstStyle/>
          <a:p>
            <a:pPr algn="ctr"/>
            <a:r>
              <a:rPr lang="es-EC" dirty="0"/>
              <a:t>METODOS DE MEDICIÓN DE LOS PARAMETROS DE LA RED</a:t>
            </a:r>
          </a:p>
        </p:txBody>
      </p:sp>
    </p:spTree>
    <p:extLst>
      <p:ext uri="{BB962C8B-B14F-4D97-AF65-F5344CB8AC3E}">
        <p14:creationId xmlns:p14="http://schemas.microsoft.com/office/powerpoint/2010/main" val="222984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PARÁMETROS CUANTITATIVOS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18893174"/>
              </p:ext>
            </p:extLst>
          </p:nvPr>
        </p:nvGraphicFramePr>
        <p:xfrm>
          <a:off x="677334" y="1452283"/>
          <a:ext cx="8596668" cy="4589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631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TotalTime>
  <Words>1609</Words>
  <Application>Microsoft Office PowerPoint</Application>
  <PresentationFormat>Panorámica</PresentationFormat>
  <Paragraphs>109</Paragraphs>
  <Slides>27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Calibri</vt:lpstr>
      <vt:lpstr>Cambria Math</vt:lpstr>
      <vt:lpstr>华文新魏</vt:lpstr>
      <vt:lpstr>Times New Roman</vt:lpstr>
      <vt:lpstr>Trebuchet MS</vt:lpstr>
      <vt:lpstr>Wingdings</vt:lpstr>
      <vt:lpstr>Wingdings 3</vt:lpstr>
      <vt:lpstr>Faceta</vt:lpstr>
      <vt:lpstr>DEPARTAMENTO DE ELÉCTRICA Y ELECTRÓNICA  CARRERA DE INGENIERÍA EN ELECTRÓNICA Y TELECOMUNICACIONES  TRABAJO DE TITULACIÓN, PREVIO A LA OBTENCIÓN DEL TÍTULO DE INGENIERO EN ELECTRÓNICA Y TELECOMUNICACIONES   TEMA: ANÁLISIS DE MÉTRICAS DE DESEMPEÑO DE VOZ SOBRE IP EN REDES INALÁMBRICAS BASADAS EN EL ESTÁNDAR IEEE 802.11   </vt:lpstr>
      <vt:lpstr>Contenido</vt:lpstr>
      <vt:lpstr>JUSTIFICACIÓN E IMPORTANCIA</vt:lpstr>
      <vt:lpstr>Objetivos</vt:lpstr>
      <vt:lpstr>MARCO TEÓRICO</vt:lpstr>
      <vt:lpstr>MEDICIÓN DE PARAMETROS CUANTITATIVOS</vt:lpstr>
      <vt:lpstr>PARAMETROS DE DISTORSIÓN ESPECTRAL</vt:lpstr>
      <vt:lpstr>METODOS DE MEDICIÓN DE LOS PARAMETROS DE LA RED</vt:lpstr>
      <vt:lpstr>PARÁMETROS CUANTITATIVOS</vt:lpstr>
      <vt:lpstr>PARÁMETROS CUALITATIVOS</vt:lpstr>
      <vt:lpstr>ANALISIS DE RESULTADOS</vt:lpstr>
      <vt:lpstr>Comparación de Señales de Audio</vt:lpstr>
      <vt:lpstr>Parámetros Cuantitativos IEEE 802.11b</vt:lpstr>
      <vt:lpstr>Presentación de PowerPoint</vt:lpstr>
      <vt:lpstr>Parámetros Cuantitativos IEEE 802.11ac </vt:lpstr>
      <vt:lpstr>Presentación de PowerPoint</vt:lpstr>
      <vt:lpstr>Parámetros Cuantitativos en una red degradada con el estándar IEEE 802.11b </vt:lpstr>
      <vt:lpstr>Presentación de PowerPoint</vt:lpstr>
      <vt:lpstr>Parámetros Cuantitativos en una red degradada con el estándar IEEE 802.11ac </vt:lpstr>
      <vt:lpstr>Presentación de PowerPoint</vt:lpstr>
      <vt:lpstr>Parámetros Cualitativos</vt:lpstr>
      <vt:lpstr>Medidas Basadas en el Espectro</vt:lpstr>
      <vt:lpstr>CONCLUSIONES</vt:lpstr>
      <vt:lpstr>Recomendaciones </vt:lpstr>
      <vt:lpstr>Trabajos Futuros </vt:lpstr>
      <vt:lpstr>Referencias</vt:lpstr>
      <vt:lpstr>GRACIAS POR LA ATENCIÓN PREGUNTAS?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DEPARTAMENTO DE ELÉCTRICA Y ELECTRÓNICA  CARRERA DE INGENIERÍA EN ELECTRÓNICA Y TELECOMUNICACIONES  TRABAJO DE TITULACIÓN, PREVIO A LA OBTENCIÓN DEL TÍTULO DE INGENIERO EN ELECTRÓNICA Y TELECOMUNICACIONES   TEMA: ANÁLISIS DE MÉTRICAS DE DESEMPEÑO DE VOZ SOBRE IP EN REDES INALÁMBRICAS BASADAS EN EL ESTÁNDAR IEEE 802.11</dc:title>
  <dc:creator>Hernandez Padilla Sergio (Huawei Noc)</dc:creator>
  <cp:lastModifiedBy>Hernandez Padilla Sergio (Huawei Noc)</cp:lastModifiedBy>
  <cp:revision>13</cp:revision>
  <dcterms:created xsi:type="dcterms:W3CDTF">2017-08-09T07:07:46Z</dcterms:created>
  <dcterms:modified xsi:type="dcterms:W3CDTF">2017-08-09T08:14:15Z</dcterms:modified>
</cp:coreProperties>
</file>