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 bookmarkIdSeed="10">
  <p:sldMasterIdLst>
    <p:sldMasterId id="2147483659" r:id="rId1"/>
  </p:sldMasterIdLst>
  <p:notesMasterIdLst>
    <p:notesMasterId r:id="rId34"/>
  </p:notesMasterIdLst>
  <p:sldIdLst>
    <p:sldId id="379" r:id="rId2"/>
    <p:sldId id="480" r:id="rId3"/>
    <p:sldId id="506" r:id="rId4"/>
    <p:sldId id="440" r:id="rId5"/>
    <p:sldId id="483" r:id="rId6"/>
    <p:sldId id="441" r:id="rId7"/>
    <p:sldId id="507" r:id="rId8"/>
    <p:sldId id="481" r:id="rId9"/>
    <p:sldId id="482" r:id="rId10"/>
    <p:sldId id="484" r:id="rId11"/>
    <p:sldId id="508" r:id="rId12"/>
    <p:sldId id="512" r:id="rId13"/>
    <p:sldId id="513" r:id="rId14"/>
    <p:sldId id="514" r:id="rId15"/>
    <p:sldId id="485" r:id="rId16"/>
    <p:sldId id="486" r:id="rId17"/>
    <p:sldId id="488" r:id="rId18"/>
    <p:sldId id="487" r:id="rId19"/>
    <p:sldId id="510" r:id="rId20"/>
    <p:sldId id="501" r:id="rId21"/>
    <p:sldId id="489" r:id="rId22"/>
    <p:sldId id="500" r:id="rId23"/>
    <p:sldId id="491" r:id="rId24"/>
    <p:sldId id="511" r:id="rId25"/>
    <p:sldId id="502" r:id="rId26"/>
    <p:sldId id="492" r:id="rId27"/>
    <p:sldId id="493" r:id="rId28"/>
    <p:sldId id="494" r:id="rId29"/>
    <p:sldId id="495" r:id="rId30"/>
    <p:sldId id="503" r:id="rId31"/>
    <p:sldId id="504" r:id="rId32"/>
    <p:sldId id="505" r:id="rId33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E081E894-32A5-4DB4-83CB-519BA2E366B8}">
          <p14:sldIdLst>
            <p14:sldId id="379"/>
            <p14:sldId id="480"/>
            <p14:sldId id="506"/>
            <p14:sldId id="440"/>
            <p14:sldId id="483"/>
            <p14:sldId id="441"/>
            <p14:sldId id="507"/>
            <p14:sldId id="481"/>
            <p14:sldId id="482"/>
            <p14:sldId id="484"/>
            <p14:sldId id="508"/>
            <p14:sldId id="512"/>
            <p14:sldId id="513"/>
            <p14:sldId id="514"/>
            <p14:sldId id="485"/>
            <p14:sldId id="486"/>
            <p14:sldId id="488"/>
            <p14:sldId id="487"/>
            <p14:sldId id="510"/>
            <p14:sldId id="501"/>
            <p14:sldId id="489"/>
            <p14:sldId id="500"/>
            <p14:sldId id="491"/>
            <p14:sldId id="511"/>
            <p14:sldId id="502"/>
            <p14:sldId id="492"/>
            <p14:sldId id="493"/>
            <p14:sldId id="494"/>
            <p14:sldId id="495"/>
            <p14:sldId id="503"/>
            <p14:sldId id="504"/>
            <p14:sldId id="50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velyn Quiroz" initials="EQ" lastIdx="1" clrIdx="0"/>
  <p:cmAuthor id="2" name="Ayala Navarrete Ligia Isabel" initials="ANLI" lastIdx="9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828A"/>
    <a:srgbClr val="FF4B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799B23B-EC83-4686-B30A-512413B5E67A}" styleName="Estilo claro 3 - Acent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505E3EF-67EA-436B-97B2-0124C06EBD24}" styleName="Estilo medio 4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306799F8-075E-4A3A-A7F6-7FBC6576F1A4}" styleName="Estilo temático 2 - Énfasis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FECB4D8-DB02-4DC6-A0A2-4F2EBAE1DC90}" styleName="Estilo medio 1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D083AE6-46FA-4A59-8FB0-9F97EB10719F}" styleName="Estilo claro 3 - Acento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793D81CF-94F2-401A-BA57-92F5A7B2D0C5}" styleName="Estilo me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17" autoAdjust="0"/>
    <p:restoredTop sz="81165" autoAdjust="0"/>
  </p:normalViewPr>
  <p:slideViewPr>
    <p:cSldViewPr>
      <p:cViewPr varScale="1">
        <p:scale>
          <a:sx n="60" d="100"/>
          <a:sy n="60" d="100"/>
        </p:scale>
        <p:origin x="153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981AD19-331A-4249-ACB9-1214F7B435F2}" type="doc">
      <dgm:prSet loTypeId="urn:microsoft.com/office/officeart/2005/8/layout/b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28C09F0-DFF0-4F86-A308-F5C7AF5AE373}">
      <dgm:prSet phldrT="[Texto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algn="just"/>
          <a:r>
            <a:rPr lang="es-419" sz="2100" b="1" dirty="0" smtClean="0">
              <a:latin typeface="+mn-lt"/>
            </a:rPr>
            <a:t>1940: Canadá</a:t>
          </a:r>
        </a:p>
        <a:p>
          <a:pPr algn="just"/>
          <a:r>
            <a:rPr lang="es-419" sz="2100" dirty="0" smtClean="0">
              <a:latin typeface="+mn-lt"/>
            </a:rPr>
            <a:t>Diarrea, fiebre, descarga nasal, ulceraciones, lesiones cutáneas, inguinales entre otras</a:t>
          </a:r>
          <a:endParaRPr lang="en-US" sz="2100" dirty="0">
            <a:latin typeface="+mn-lt"/>
          </a:endParaRPr>
        </a:p>
      </dgm:t>
    </dgm:pt>
    <dgm:pt modelId="{3883B678-319E-4DB1-841E-D4375DDDB570}" type="parTrans" cxnId="{9DF26BE6-744A-4EF5-88E1-BDBDDCF8A29B}">
      <dgm:prSet/>
      <dgm:spPr/>
      <dgm:t>
        <a:bodyPr/>
        <a:lstStyle/>
        <a:p>
          <a:endParaRPr lang="en-US" sz="2100">
            <a:latin typeface="+mn-lt"/>
          </a:endParaRPr>
        </a:p>
      </dgm:t>
    </dgm:pt>
    <dgm:pt modelId="{FE513797-9C94-4140-B478-7BC1CC795A7B}" type="sibTrans" cxnId="{9DF26BE6-744A-4EF5-88E1-BDBDDCF8A29B}">
      <dgm:prSet custT="1"/>
      <dgm:spPr/>
      <dgm:t>
        <a:bodyPr/>
        <a:lstStyle/>
        <a:p>
          <a:endParaRPr lang="en-US" sz="2100" dirty="0">
            <a:latin typeface="+mn-lt"/>
          </a:endParaRPr>
        </a:p>
      </dgm:t>
    </dgm:pt>
    <dgm:pt modelId="{808B9696-48D1-406A-90C3-C90D79759398}">
      <dgm:prSet phldrT="[Texto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419" sz="2100" b="1" dirty="0" smtClean="0">
              <a:solidFill>
                <a:srgbClr val="FF0000"/>
              </a:solidFill>
              <a:latin typeface="+mn-lt"/>
            </a:rPr>
            <a:t>Virus de la Diarrea Viral Bovina </a:t>
          </a:r>
          <a:r>
            <a:rPr lang="es-419" sz="2100" dirty="0" smtClean="0">
              <a:latin typeface="+mn-lt"/>
              <a:sym typeface="Wingdings" panose="05000000000000000000" pitchFamily="2" charset="2"/>
            </a:rPr>
            <a:t></a:t>
          </a:r>
          <a:r>
            <a:rPr lang="es-419" sz="2100" dirty="0" smtClean="0">
              <a:latin typeface="+mn-lt"/>
            </a:rPr>
            <a:t> causante de todos los signos clínicos reportados</a:t>
          </a:r>
          <a:endParaRPr lang="en-US" sz="2100" dirty="0">
            <a:latin typeface="+mn-lt"/>
          </a:endParaRPr>
        </a:p>
      </dgm:t>
    </dgm:pt>
    <dgm:pt modelId="{E219CD22-8022-4C6C-9CCE-39467691BDD4}" type="parTrans" cxnId="{50F5BF0A-7E6E-48A8-B078-4C4A90C800DC}">
      <dgm:prSet/>
      <dgm:spPr/>
      <dgm:t>
        <a:bodyPr/>
        <a:lstStyle/>
        <a:p>
          <a:endParaRPr lang="en-US" sz="2100">
            <a:latin typeface="+mn-lt"/>
          </a:endParaRPr>
        </a:p>
      </dgm:t>
    </dgm:pt>
    <dgm:pt modelId="{A32031B0-8BF7-4780-AB99-15249D0C4359}" type="sibTrans" cxnId="{50F5BF0A-7E6E-48A8-B078-4C4A90C800DC}">
      <dgm:prSet custT="1"/>
      <dgm:spPr/>
      <dgm:t>
        <a:bodyPr/>
        <a:lstStyle/>
        <a:p>
          <a:endParaRPr lang="en-US" sz="2100" dirty="0">
            <a:latin typeface="+mn-lt"/>
          </a:endParaRPr>
        </a:p>
      </dgm:t>
    </dgm:pt>
    <dgm:pt modelId="{C9C94DB3-F247-447E-97BC-5C84994EAB65}">
      <dgm:prSet phldrT="[Texto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algn="just"/>
          <a:r>
            <a:rPr lang="es-419" sz="2100" b="1" dirty="0" smtClean="0">
              <a:latin typeface="+mn-lt"/>
            </a:rPr>
            <a:t>Otros reportes en 1946 y 1953</a:t>
          </a:r>
        </a:p>
        <a:p>
          <a:pPr algn="just"/>
          <a:r>
            <a:rPr lang="es-419" sz="2100" b="1" dirty="0" smtClean="0">
              <a:latin typeface="+mn-lt"/>
            </a:rPr>
            <a:t>  </a:t>
          </a:r>
          <a:r>
            <a:rPr lang="es-419" sz="2100" dirty="0" smtClean="0">
              <a:latin typeface="+mn-lt"/>
            </a:rPr>
            <a:t>Adelgazamiento, ulceraciones en la mucosa del tracto alimentario y 100% mortal</a:t>
          </a:r>
          <a:endParaRPr lang="en-US" sz="2100" b="1" dirty="0">
            <a:latin typeface="+mn-lt"/>
          </a:endParaRPr>
        </a:p>
      </dgm:t>
    </dgm:pt>
    <dgm:pt modelId="{7416FC03-E05C-452B-94DB-5EB791194B6B}" type="parTrans" cxnId="{9D49DAF3-03DB-4D6D-8175-398E28633B0C}">
      <dgm:prSet/>
      <dgm:spPr/>
      <dgm:t>
        <a:bodyPr/>
        <a:lstStyle/>
        <a:p>
          <a:endParaRPr lang="en-US" sz="2100">
            <a:latin typeface="+mn-lt"/>
          </a:endParaRPr>
        </a:p>
      </dgm:t>
    </dgm:pt>
    <dgm:pt modelId="{010C1944-CF05-4B74-8D12-C6F8D6E18838}" type="sibTrans" cxnId="{9D49DAF3-03DB-4D6D-8175-398E28633B0C}">
      <dgm:prSet custT="1"/>
      <dgm:spPr/>
      <dgm:t>
        <a:bodyPr/>
        <a:lstStyle/>
        <a:p>
          <a:endParaRPr lang="en-US" sz="2100" dirty="0">
            <a:latin typeface="+mn-lt"/>
          </a:endParaRPr>
        </a:p>
      </dgm:t>
    </dgm:pt>
    <dgm:pt modelId="{7520DD62-0719-4B3B-AFEB-EADE36443CF3}">
      <dgm:prSet phldrT="[Texto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419" sz="2100" dirty="0" smtClean="0">
              <a:latin typeface="+mn-lt"/>
            </a:rPr>
            <a:t>60´s y 70´asociación a </a:t>
          </a:r>
          <a:r>
            <a:rPr lang="es-419" sz="2100" dirty="0" smtClean="0">
              <a:solidFill>
                <a:srgbClr val="FFC000"/>
              </a:solidFill>
              <a:latin typeface="+mn-lt"/>
            </a:rPr>
            <a:t>fallos reproductivos </a:t>
          </a:r>
          <a:r>
            <a:rPr lang="es-419" sz="2100" dirty="0" smtClean="0">
              <a:latin typeface="+mn-lt"/>
            </a:rPr>
            <a:t>en el ganado </a:t>
          </a:r>
          <a:endParaRPr lang="en-US" sz="2100" b="1" dirty="0">
            <a:solidFill>
              <a:srgbClr val="FF0000"/>
            </a:solidFill>
            <a:latin typeface="+mn-lt"/>
          </a:endParaRPr>
        </a:p>
      </dgm:t>
    </dgm:pt>
    <dgm:pt modelId="{2B66EE7F-5EF8-4070-A296-428825D041F2}" type="sibTrans" cxnId="{F63AD499-6FEB-4A02-872A-DC9C2EC42114}">
      <dgm:prSet/>
      <dgm:spPr/>
      <dgm:t>
        <a:bodyPr/>
        <a:lstStyle/>
        <a:p>
          <a:endParaRPr lang="en-US" sz="2100" dirty="0">
            <a:latin typeface="+mn-lt"/>
          </a:endParaRPr>
        </a:p>
      </dgm:t>
    </dgm:pt>
    <dgm:pt modelId="{C63FA158-A1CA-4556-B153-3672FC2777B6}" type="parTrans" cxnId="{F63AD499-6FEB-4A02-872A-DC9C2EC42114}">
      <dgm:prSet/>
      <dgm:spPr/>
      <dgm:t>
        <a:bodyPr/>
        <a:lstStyle/>
        <a:p>
          <a:endParaRPr lang="en-US" sz="2100">
            <a:latin typeface="+mn-lt"/>
          </a:endParaRPr>
        </a:p>
      </dgm:t>
    </dgm:pt>
    <dgm:pt modelId="{050CFA6A-192E-4502-B508-63032A7EDD35}" type="pres">
      <dgm:prSet presAssocID="{6981AD19-331A-4249-ACB9-1214F7B435F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80BA89E-95E2-4669-AD6B-5FE59C8ADC18}" type="pres">
      <dgm:prSet presAssocID="{C28C09F0-DFF0-4F86-A308-F5C7AF5AE373}" presName="node" presStyleLbl="node1" presStyleIdx="0" presStyleCnt="4" custScaleX="106139" custScaleY="1287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F8B788-1180-4BAD-AFD7-CAE09C88572A}" type="pres">
      <dgm:prSet presAssocID="{FE513797-9C94-4140-B478-7BC1CC795A7B}" presName="sibTrans" presStyleLbl="sibTrans1D1" presStyleIdx="0" presStyleCnt="3"/>
      <dgm:spPr/>
      <dgm:t>
        <a:bodyPr/>
        <a:lstStyle/>
        <a:p>
          <a:endParaRPr lang="en-US"/>
        </a:p>
      </dgm:t>
    </dgm:pt>
    <dgm:pt modelId="{96560ADC-FE89-477C-BCD1-56C61629CC68}" type="pres">
      <dgm:prSet presAssocID="{FE513797-9C94-4140-B478-7BC1CC795A7B}" presName="connectorText" presStyleLbl="sibTrans1D1" presStyleIdx="0" presStyleCnt="3"/>
      <dgm:spPr/>
      <dgm:t>
        <a:bodyPr/>
        <a:lstStyle/>
        <a:p>
          <a:endParaRPr lang="en-US"/>
        </a:p>
      </dgm:t>
    </dgm:pt>
    <dgm:pt modelId="{30E8ECC3-FB3A-458A-8C44-F0885836AD34}" type="pres">
      <dgm:prSet presAssocID="{C9C94DB3-F247-447E-97BC-5C84994EAB65}" presName="node" presStyleLbl="node1" presStyleIdx="1" presStyleCnt="4" custScaleY="12079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E5F664-1118-4782-890B-3F5B9F9BDCF7}" type="pres">
      <dgm:prSet presAssocID="{010C1944-CF05-4B74-8D12-C6F8D6E18838}" presName="sibTrans" presStyleLbl="sibTrans1D1" presStyleIdx="1" presStyleCnt="3"/>
      <dgm:spPr/>
      <dgm:t>
        <a:bodyPr/>
        <a:lstStyle/>
        <a:p>
          <a:endParaRPr lang="en-US"/>
        </a:p>
      </dgm:t>
    </dgm:pt>
    <dgm:pt modelId="{11FA7F50-F5C4-46BF-B3A6-ED20F8313A7A}" type="pres">
      <dgm:prSet presAssocID="{010C1944-CF05-4B74-8D12-C6F8D6E18838}" presName="connectorText" presStyleLbl="sibTrans1D1" presStyleIdx="1" presStyleCnt="3"/>
      <dgm:spPr/>
      <dgm:t>
        <a:bodyPr/>
        <a:lstStyle/>
        <a:p>
          <a:endParaRPr lang="en-US"/>
        </a:p>
      </dgm:t>
    </dgm:pt>
    <dgm:pt modelId="{8BBF1623-6331-4855-9741-1BCED2BAC5BD}" type="pres">
      <dgm:prSet presAssocID="{808B9696-48D1-406A-90C3-C90D79759398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1C4078-19BD-4C8F-BCAD-BD520A1FC92D}" type="pres">
      <dgm:prSet presAssocID="{A32031B0-8BF7-4780-AB99-15249D0C4359}" presName="sibTrans" presStyleLbl="sibTrans1D1" presStyleIdx="2" presStyleCnt="3"/>
      <dgm:spPr/>
      <dgm:t>
        <a:bodyPr/>
        <a:lstStyle/>
        <a:p>
          <a:endParaRPr lang="en-US"/>
        </a:p>
      </dgm:t>
    </dgm:pt>
    <dgm:pt modelId="{81C1F1D3-768C-44CA-A122-38A4FF75C4C2}" type="pres">
      <dgm:prSet presAssocID="{A32031B0-8BF7-4780-AB99-15249D0C4359}" presName="connectorText" presStyleLbl="sibTrans1D1" presStyleIdx="2" presStyleCnt="3"/>
      <dgm:spPr/>
      <dgm:t>
        <a:bodyPr/>
        <a:lstStyle/>
        <a:p>
          <a:endParaRPr lang="en-US"/>
        </a:p>
      </dgm:t>
    </dgm:pt>
    <dgm:pt modelId="{0102F967-0C1D-4A85-A695-3D0F1188BD50}" type="pres">
      <dgm:prSet presAssocID="{7520DD62-0719-4B3B-AFEB-EADE36443CF3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D49DAF3-03DB-4D6D-8175-398E28633B0C}" srcId="{6981AD19-331A-4249-ACB9-1214F7B435F2}" destId="{C9C94DB3-F247-447E-97BC-5C84994EAB65}" srcOrd="1" destOrd="0" parTransId="{7416FC03-E05C-452B-94DB-5EB791194B6B}" sibTransId="{010C1944-CF05-4B74-8D12-C6F8D6E18838}"/>
    <dgm:cxn modelId="{BB3F53D4-F347-4C1B-89A0-EC807211043F}" type="presOf" srcId="{808B9696-48D1-406A-90C3-C90D79759398}" destId="{8BBF1623-6331-4855-9741-1BCED2BAC5BD}" srcOrd="0" destOrd="0" presId="urn:microsoft.com/office/officeart/2005/8/layout/bProcess3"/>
    <dgm:cxn modelId="{CBF0DC4E-3822-4304-9BD1-53906397B0D6}" type="presOf" srcId="{FE513797-9C94-4140-B478-7BC1CC795A7B}" destId="{96560ADC-FE89-477C-BCD1-56C61629CC68}" srcOrd="1" destOrd="0" presId="urn:microsoft.com/office/officeart/2005/8/layout/bProcess3"/>
    <dgm:cxn modelId="{4D9947C3-CD6F-4B68-BC96-DCD99D833A81}" type="presOf" srcId="{7520DD62-0719-4B3B-AFEB-EADE36443CF3}" destId="{0102F967-0C1D-4A85-A695-3D0F1188BD50}" srcOrd="0" destOrd="0" presId="urn:microsoft.com/office/officeart/2005/8/layout/bProcess3"/>
    <dgm:cxn modelId="{63953103-512C-4736-8FAA-73AB55EE7E46}" type="presOf" srcId="{C9C94DB3-F247-447E-97BC-5C84994EAB65}" destId="{30E8ECC3-FB3A-458A-8C44-F0885836AD34}" srcOrd="0" destOrd="0" presId="urn:microsoft.com/office/officeart/2005/8/layout/bProcess3"/>
    <dgm:cxn modelId="{50F5BF0A-7E6E-48A8-B078-4C4A90C800DC}" srcId="{6981AD19-331A-4249-ACB9-1214F7B435F2}" destId="{808B9696-48D1-406A-90C3-C90D79759398}" srcOrd="2" destOrd="0" parTransId="{E219CD22-8022-4C6C-9CCE-39467691BDD4}" sibTransId="{A32031B0-8BF7-4780-AB99-15249D0C4359}"/>
    <dgm:cxn modelId="{F63AD499-6FEB-4A02-872A-DC9C2EC42114}" srcId="{6981AD19-331A-4249-ACB9-1214F7B435F2}" destId="{7520DD62-0719-4B3B-AFEB-EADE36443CF3}" srcOrd="3" destOrd="0" parTransId="{C63FA158-A1CA-4556-B153-3672FC2777B6}" sibTransId="{2B66EE7F-5EF8-4070-A296-428825D041F2}"/>
    <dgm:cxn modelId="{82BA7FDE-DDD8-431F-B0F9-612FE4F99A21}" type="presOf" srcId="{A32031B0-8BF7-4780-AB99-15249D0C4359}" destId="{4F1C4078-19BD-4C8F-BCAD-BD520A1FC92D}" srcOrd="0" destOrd="0" presId="urn:microsoft.com/office/officeart/2005/8/layout/bProcess3"/>
    <dgm:cxn modelId="{96ABCFB2-0915-43E9-ACA4-36E66E8540C9}" type="presOf" srcId="{A32031B0-8BF7-4780-AB99-15249D0C4359}" destId="{81C1F1D3-768C-44CA-A122-38A4FF75C4C2}" srcOrd="1" destOrd="0" presId="urn:microsoft.com/office/officeart/2005/8/layout/bProcess3"/>
    <dgm:cxn modelId="{DF52FB85-F775-420A-BD32-56C52C6D2397}" type="presOf" srcId="{6981AD19-331A-4249-ACB9-1214F7B435F2}" destId="{050CFA6A-192E-4502-B508-63032A7EDD35}" srcOrd="0" destOrd="0" presId="urn:microsoft.com/office/officeart/2005/8/layout/bProcess3"/>
    <dgm:cxn modelId="{66729A5F-5660-493F-BDE8-0E03B38F6F06}" type="presOf" srcId="{FE513797-9C94-4140-B478-7BC1CC795A7B}" destId="{3AF8B788-1180-4BAD-AFD7-CAE09C88572A}" srcOrd="0" destOrd="0" presId="urn:microsoft.com/office/officeart/2005/8/layout/bProcess3"/>
    <dgm:cxn modelId="{9DF26BE6-744A-4EF5-88E1-BDBDDCF8A29B}" srcId="{6981AD19-331A-4249-ACB9-1214F7B435F2}" destId="{C28C09F0-DFF0-4F86-A308-F5C7AF5AE373}" srcOrd="0" destOrd="0" parTransId="{3883B678-319E-4DB1-841E-D4375DDDB570}" sibTransId="{FE513797-9C94-4140-B478-7BC1CC795A7B}"/>
    <dgm:cxn modelId="{65011B48-F857-434C-8840-5706EC1EB396}" type="presOf" srcId="{010C1944-CF05-4B74-8D12-C6F8D6E18838}" destId="{11FA7F50-F5C4-46BF-B3A6-ED20F8313A7A}" srcOrd="1" destOrd="0" presId="urn:microsoft.com/office/officeart/2005/8/layout/bProcess3"/>
    <dgm:cxn modelId="{F57A3B4A-6A18-403C-A7A7-27B8D9088B3B}" type="presOf" srcId="{C28C09F0-DFF0-4F86-A308-F5C7AF5AE373}" destId="{480BA89E-95E2-4669-AD6B-5FE59C8ADC18}" srcOrd="0" destOrd="0" presId="urn:microsoft.com/office/officeart/2005/8/layout/bProcess3"/>
    <dgm:cxn modelId="{7A173DE0-EF52-401E-9222-EBF32090E1E4}" type="presOf" srcId="{010C1944-CF05-4B74-8D12-C6F8D6E18838}" destId="{48E5F664-1118-4782-890B-3F5B9F9BDCF7}" srcOrd="0" destOrd="0" presId="urn:microsoft.com/office/officeart/2005/8/layout/bProcess3"/>
    <dgm:cxn modelId="{659B0C37-6518-44CE-B6D0-C93E88C8A40D}" type="presParOf" srcId="{050CFA6A-192E-4502-B508-63032A7EDD35}" destId="{480BA89E-95E2-4669-AD6B-5FE59C8ADC18}" srcOrd="0" destOrd="0" presId="urn:microsoft.com/office/officeart/2005/8/layout/bProcess3"/>
    <dgm:cxn modelId="{815F19DA-6FD0-48F9-8C69-7CCC5C679BCA}" type="presParOf" srcId="{050CFA6A-192E-4502-B508-63032A7EDD35}" destId="{3AF8B788-1180-4BAD-AFD7-CAE09C88572A}" srcOrd="1" destOrd="0" presId="urn:microsoft.com/office/officeart/2005/8/layout/bProcess3"/>
    <dgm:cxn modelId="{33E98093-205F-410D-AEC5-4B3F0323AB6E}" type="presParOf" srcId="{3AF8B788-1180-4BAD-AFD7-CAE09C88572A}" destId="{96560ADC-FE89-477C-BCD1-56C61629CC68}" srcOrd="0" destOrd="0" presId="urn:microsoft.com/office/officeart/2005/8/layout/bProcess3"/>
    <dgm:cxn modelId="{8107E103-D289-483E-B555-7D5216F138B3}" type="presParOf" srcId="{050CFA6A-192E-4502-B508-63032A7EDD35}" destId="{30E8ECC3-FB3A-458A-8C44-F0885836AD34}" srcOrd="2" destOrd="0" presId="urn:microsoft.com/office/officeart/2005/8/layout/bProcess3"/>
    <dgm:cxn modelId="{BA03422D-779B-4FA8-ACA2-33AB0762A99F}" type="presParOf" srcId="{050CFA6A-192E-4502-B508-63032A7EDD35}" destId="{48E5F664-1118-4782-890B-3F5B9F9BDCF7}" srcOrd="3" destOrd="0" presId="urn:microsoft.com/office/officeart/2005/8/layout/bProcess3"/>
    <dgm:cxn modelId="{E8ECBE73-978F-42F7-9971-39E1B7550348}" type="presParOf" srcId="{48E5F664-1118-4782-890B-3F5B9F9BDCF7}" destId="{11FA7F50-F5C4-46BF-B3A6-ED20F8313A7A}" srcOrd="0" destOrd="0" presId="urn:microsoft.com/office/officeart/2005/8/layout/bProcess3"/>
    <dgm:cxn modelId="{5129748D-619B-4155-8076-F02FA1DBCE27}" type="presParOf" srcId="{050CFA6A-192E-4502-B508-63032A7EDD35}" destId="{8BBF1623-6331-4855-9741-1BCED2BAC5BD}" srcOrd="4" destOrd="0" presId="urn:microsoft.com/office/officeart/2005/8/layout/bProcess3"/>
    <dgm:cxn modelId="{E59B827F-D42E-4657-8F37-0ECB3B3593F7}" type="presParOf" srcId="{050CFA6A-192E-4502-B508-63032A7EDD35}" destId="{4F1C4078-19BD-4C8F-BCAD-BD520A1FC92D}" srcOrd="5" destOrd="0" presId="urn:microsoft.com/office/officeart/2005/8/layout/bProcess3"/>
    <dgm:cxn modelId="{941BBCAA-A2DA-4090-813C-4ABF1E2616DF}" type="presParOf" srcId="{4F1C4078-19BD-4C8F-BCAD-BD520A1FC92D}" destId="{81C1F1D3-768C-44CA-A122-38A4FF75C4C2}" srcOrd="0" destOrd="0" presId="urn:microsoft.com/office/officeart/2005/8/layout/bProcess3"/>
    <dgm:cxn modelId="{37A65274-6BA3-47FE-9D70-0CFD9AA10316}" type="presParOf" srcId="{050CFA6A-192E-4502-B508-63032A7EDD35}" destId="{0102F967-0C1D-4A85-A695-3D0F1188BD50}" srcOrd="6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0B3B7CF-32E0-436B-808B-DE3B47C3BD9F}" type="doc">
      <dgm:prSet loTypeId="urn:microsoft.com/office/officeart/2008/layout/VerticalCurvedList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82A532F-A9EA-4070-B233-9A1A72DEBB50}">
      <dgm:prSet custT="1"/>
      <dgm:spPr/>
      <dgm:t>
        <a:bodyPr/>
        <a:lstStyle/>
        <a:p>
          <a:pPr rtl="0"/>
          <a:r>
            <a:rPr lang="es-419" sz="2100" b="1" i="0" baseline="0" dirty="0" smtClean="0">
              <a:latin typeface="+mn-lt"/>
            </a:rPr>
            <a:t>Baker (1990): Fácil transmisión y distribución mundial  		</a:t>
          </a:r>
        </a:p>
        <a:p>
          <a:pPr rtl="0"/>
          <a:r>
            <a:rPr lang="es-419" sz="2100" b="1" i="0" baseline="0" dirty="0" smtClean="0">
              <a:latin typeface="+mn-lt"/>
            </a:rPr>
            <a:t>Pérdidas económicas Individuos PI</a:t>
          </a:r>
          <a:endParaRPr lang="en-US" sz="2100" b="1" dirty="0">
            <a:latin typeface="+mn-lt"/>
          </a:endParaRPr>
        </a:p>
      </dgm:t>
    </dgm:pt>
    <dgm:pt modelId="{6879C46B-275D-453A-AF0B-EEA4141CA192}" type="parTrans" cxnId="{3EAF153F-78D0-4E07-9E79-618EC9555C78}">
      <dgm:prSet/>
      <dgm:spPr/>
      <dgm:t>
        <a:bodyPr/>
        <a:lstStyle/>
        <a:p>
          <a:endParaRPr lang="en-US" sz="2000">
            <a:latin typeface="+mn-lt"/>
          </a:endParaRPr>
        </a:p>
      </dgm:t>
    </dgm:pt>
    <dgm:pt modelId="{EBF768FA-F92E-492C-9ED7-B7202C738558}" type="sibTrans" cxnId="{3EAF153F-78D0-4E07-9E79-618EC9555C78}">
      <dgm:prSet/>
      <dgm:spPr/>
      <dgm:t>
        <a:bodyPr/>
        <a:lstStyle/>
        <a:p>
          <a:endParaRPr lang="en-US" sz="2000">
            <a:latin typeface="+mn-lt"/>
          </a:endParaRPr>
        </a:p>
      </dgm:t>
    </dgm:pt>
    <dgm:pt modelId="{CB75BA1F-11F7-4144-9369-3F5F5D7CCAC7}">
      <dgm:prSet custT="1"/>
      <dgm:spPr/>
      <dgm:t>
        <a:bodyPr/>
        <a:lstStyle/>
        <a:p>
          <a:pPr rtl="0">
            <a:lnSpc>
              <a:spcPct val="80000"/>
            </a:lnSpc>
            <a:spcAft>
              <a:spcPct val="35000"/>
            </a:spcAft>
          </a:pPr>
          <a:r>
            <a:rPr lang="es-419" sz="2000" b="1" i="0" baseline="0" dirty="0" smtClean="0">
              <a:latin typeface="+mn-lt"/>
            </a:rPr>
            <a:t>ESPAC: Producción bovina es el de mayor importancia </a:t>
          </a:r>
        </a:p>
        <a:p>
          <a:pPr rtl="0">
            <a:lnSpc>
              <a:spcPct val="80000"/>
            </a:lnSpc>
            <a:spcAft>
              <a:spcPts val="600"/>
            </a:spcAft>
          </a:pPr>
          <a:r>
            <a:rPr lang="es-419" sz="2000" b="0" i="0" baseline="0" dirty="0" smtClean="0">
              <a:latin typeface="+mn-lt"/>
            </a:rPr>
            <a:t>Relevancia de la reproducción en la cadena productiva</a:t>
          </a:r>
        </a:p>
        <a:p>
          <a:pPr rtl="0">
            <a:lnSpc>
              <a:spcPct val="80000"/>
            </a:lnSpc>
            <a:spcAft>
              <a:spcPts val="600"/>
            </a:spcAft>
          </a:pPr>
          <a:r>
            <a:rPr lang="es-419" sz="2000" dirty="0" smtClean="0">
              <a:latin typeface="+mn-lt"/>
            </a:rPr>
            <a:t>Falta de conocimiento</a:t>
          </a:r>
          <a:endParaRPr lang="en-US" sz="2000" dirty="0">
            <a:latin typeface="+mn-lt"/>
          </a:endParaRPr>
        </a:p>
      </dgm:t>
    </dgm:pt>
    <dgm:pt modelId="{7E921341-D9D3-46A9-A642-54FEA0222B62}" type="parTrans" cxnId="{488B1098-08A3-459D-BDE3-324BFB05979D}">
      <dgm:prSet/>
      <dgm:spPr/>
      <dgm:t>
        <a:bodyPr/>
        <a:lstStyle/>
        <a:p>
          <a:endParaRPr lang="en-US" sz="2000">
            <a:latin typeface="+mn-lt"/>
          </a:endParaRPr>
        </a:p>
      </dgm:t>
    </dgm:pt>
    <dgm:pt modelId="{155F6373-F09D-4CC2-A58B-AA49820FCCC7}" type="sibTrans" cxnId="{488B1098-08A3-459D-BDE3-324BFB05979D}">
      <dgm:prSet/>
      <dgm:spPr/>
      <dgm:t>
        <a:bodyPr/>
        <a:lstStyle/>
        <a:p>
          <a:endParaRPr lang="en-US" sz="2000">
            <a:latin typeface="+mn-lt"/>
          </a:endParaRPr>
        </a:p>
      </dgm:t>
    </dgm:pt>
    <dgm:pt modelId="{217206FD-4D15-4B04-AC24-E61418627F8D}" type="pres">
      <dgm:prSet presAssocID="{30B3B7CF-32E0-436B-808B-DE3B47C3BD9F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9B72C946-FC2C-4AD4-AFD3-0714A3F0C4F2}" type="pres">
      <dgm:prSet presAssocID="{30B3B7CF-32E0-436B-808B-DE3B47C3BD9F}" presName="Name1" presStyleCnt="0"/>
      <dgm:spPr/>
    </dgm:pt>
    <dgm:pt modelId="{B09F6A4A-7EB7-45EF-B71B-D50F10CFC420}" type="pres">
      <dgm:prSet presAssocID="{30B3B7CF-32E0-436B-808B-DE3B47C3BD9F}" presName="cycle" presStyleCnt="0"/>
      <dgm:spPr/>
    </dgm:pt>
    <dgm:pt modelId="{3ABDBB1C-D487-464F-AE17-4C455CF3668C}" type="pres">
      <dgm:prSet presAssocID="{30B3B7CF-32E0-436B-808B-DE3B47C3BD9F}" presName="srcNode" presStyleLbl="node1" presStyleIdx="0" presStyleCnt="2"/>
      <dgm:spPr/>
    </dgm:pt>
    <dgm:pt modelId="{32F0FAE0-AC37-4423-B765-69973E0AFCB9}" type="pres">
      <dgm:prSet presAssocID="{30B3B7CF-32E0-436B-808B-DE3B47C3BD9F}" presName="conn" presStyleLbl="parChTrans1D2" presStyleIdx="0" presStyleCnt="1"/>
      <dgm:spPr/>
      <dgm:t>
        <a:bodyPr/>
        <a:lstStyle/>
        <a:p>
          <a:endParaRPr lang="en-US"/>
        </a:p>
      </dgm:t>
    </dgm:pt>
    <dgm:pt modelId="{3AB812F7-1BDE-4CF0-9302-AAF735742091}" type="pres">
      <dgm:prSet presAssocID="{30B3B7CF-32E0-436B-808B-DE3B47C3BD9F}" presName="extraNode" presStyleLbl="node1" presStyleIdx="0" presStyleCnt="2"/>
      <dgm:spPr/>
    </dgm:pt>
    <dgm:pt modelId="{EC9E9BA8-8DF1-49E8-AAD0-1ADEBB764264}" type="pres">
      <dgm:prSet presAssocID="{30B3B7CF-32E0-436B-808B-DE3B47C3BD9F}" presName="dstNode" presStyleLbl="node1" presStyleIdx="0" presStyleCnt="2"/>
      <dgm:spPr/>
    </dgm:pt>
    <dgm:pt modelId="{A6093609-A5CF-40AA-81F7-8F8237EF4F19}" type="pres">
      <dgm:prSet presAssocID="{482A532F-A9EA-4070-B233-9A1A72DEBB50}" presName="text_1" presStyleLbl="node1" presStyleIdx="0" presStyleCnt="2" custScaleY="13387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111DF6-A60E-4224-9EE6-D3ED92E48D72}" type="pres">
      <dgm:prSet presAssocID="{482A532F-A9EA-4070-B233-9A1A72DEBB50}" presName="accent_1" presStyleCnt="0"/>
      <dgm:spPr/>
    </dgm:pt>
    <dgm:pt modelId="{AB8683A5-DA57-4421-B57F-5B592AF57BCA}" type="pres">
      <dgm:prSet presAssocID="{482A532F-A9EA-4070-B233-9A1A72DEBB50}" presName="accentRepeatNode" presStyleLbl="solidFgAcc1" presStyleIdx="0" presStyleCnt="2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28807430-2F7A-447A-9475-634326CEA2EA}" type="pres">
      <dgm:prSet presAssocID="{CB75BA1F-11F7-4144-9369-3F5F5D7CCAC7}" presName="text_2" presStyleLbl="node1" presStyleIdx="1" presStyleCnt="2" custScaleX="98658" custScaleY="11905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349F1EB-A299-4B55-A63F-A714ED778014}" type="pres">
      <dgm:prSet presAssocID="{CB75BA1F-11F7-4144-9369-3F5F5D7CCAC7}" presName="accent_2" presStyleCnt="0"/>
      <dgm:spPr/>
    </dgm:pt>
    <dgm:pt modelId="{62B0A307-C437-45DE-A9CF-AFBB77BE58FF}" type="pres">
      <dgm:prSet presAssocID="{CB75BA1F-11F7-4144-9369-3F5F5D7CCAC7}" presName="accentRepeatNode" presStyleLbl="solidFgAcc1" presStyleIdx="1" presStyleCnt="2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</dgm:ptLst>
  <dgm:cxnLst>
    <dgm:cxn modelId="{3EAF153F-78D0-4E07-9E79-618EC9555C78}" srcId="{30B3B7CF-32E0-436B-808B-DE3B47C3BD9F}" destId="{482A532F-A9EA-4070-B233-9A1A72DEBB50}" srcOrd="0" destOrd="0" parTransId="{6879C46B-275D-453A-AF0B-EEA4141CA192}" sibTransId="{EBF768FA-F92E-492C-9ED7-B7202C738558}"/>
    <dgm:cxn modelId="{488B1098-08A3-459D-BDE3-324BFB05979D}" srcId="{30B3B7CF-32E0-436B-808B-DE3B47C3BD9F}" destId="{CB75BA1F-11F7-4144-9369-3F5F5D7CCAC7}" srcOrd="1" destOrd="0" parTransId="{7E921341-D9D3-46A9-A642-54FEA0222B62}" sibTransId="{155F6373-F09D-4CC2-A58B-AA49820FCCC7}"/>
    <dgm:cxn modelId="{AE7669CF-1706-493B-A1A3-2B5F2010E11C}" type="presOf" srcId="{482A532F-A9EA-4070-B233-9A1A72DEBB50}" destId="{A6093609-A5CF-40AA-81F7-8F8237EF4F19}" srcOrd="0" destOrd="0" presId="urn:microsoft.com/office/officeart/2008/layout/VerticalCurvedList"/>
    <dgm:cxn modelId="{F1E99F61-A87E-4431-896E-98B93E85CC97}" type="presOf" srcId="{30B3B7CF-32E0-436B-808B-DE3B47C3BD9F}" destId="{217206FD-4D15-4B04-AC24-E61418627F8D}" srcOrd="0" destOrd="0" presId="urn:microsoft.com/office/officeart/2008/layout/VerticalCurvedList"/>
    <dgm:cxn modelId="{4A865352-0B0B-4FB6-AD0B-E537BD7213CA}" type="presOf" srcId="{CB75BA1F-11F7-4144-9369-3F5F5D7CCAC7}" destId="{28807430-2F7A-447A-9475-634326CEA2EA}" srcOrd="0" destOrd="0" presId="urn:microsoft.com/office/officeart/2008/layout/VerticalCurvedList"/>
    <dgm:cxn modelId="{62C3A9CD-7B3C-49A2-9632-901DAB2A6C72}" type="presOf" srcId="{EBF768FA-F92E-492C-9ED7-B7202C738558}" destId="{32F0FAE0-AC37-4423-B765-69973E0AFCB9}" srcOrd="0" destOrd="0" presId="urn:microsoft.com/office/officeart/2008/layout/VerticalCurvedList"/>
    <dgm:cxn modelId="{D313C754-D1A4-40C6-BF27-59A852EE923A}" type="presParOf" srcId="{217206FD-4D15-4B04-AC24-E61418627F8D}" destId="{9B72C946-FC2C-4AD4-AFD3-0714A3F0C4F2}" srcOrd="0" destOrd="0" presId="urn:microsoft.com/office/officeart/2008/layout/VerticalCurvedList"/>
    <dgm:cxn modelId="{03BB0E89-89D7-4E48-B1E1-6653D9816A33}" type="presParOf" srcId="{9B72C946-FC2C-4AD4-AFD3-0714A3F0C4F2}" destId="{B09F6A4A-7EB7-45EF-B71B-D50F10CFC420}" srcOrd="0" destOrd="0" presId="urn:microsoft.com/office/officeart/2008/layout/VerticalCurvedList"/>
    <dgm:cxn modelId="{6D7BA30D-C8F2-4252-BE89-AF4DF0E6774D}" type="presParOf" srcId="{B09F6A4A-7EB7-45EF-B71B-D50F10CFC420}" destId="{3ABDBB1C-D487-464F-AE17-4C455CF3668C}" srcOrd="0" destOrd="0" presId="urn:microsoft.com/office/officeart/2008/layout/VerticalCurvedList"/>
    <dgm:cxn modelId="{767FE895-506B-447C-A7E2-C5826D13CBFA}" type="presParOf" srcId="{B09F6A4A-7EB7-45EF-B71B-D50F10CFC420}" destId="{32F0FAE0-AC37-4423-B765-69973E0AFCB9}" srcOrd="1" destOrd="0" presId="urn:microsoft.com/office/officeart/2008/layout/VerticalCurvedList"/>
    <dgm:cxn modelId="{6384098A-D0A9-41EE-AA98-AE5AF1893620}" type="presParOf" srcId="{B09F6A4A-7EB7-45EF-B71B-D50F10CFC420}" destId="{3AB812F7-1BDE-4CF0-9302-AAF735742091}" srcOrd="2" destOrd="0" presId="urn:microsoft.com/office/officeart/2008/layout/VerticalCurvedList"/>
    <dgm:cxn modelId="{7770F6D5-884E-407F-B336-E2216B6181C3}" type="presParOf" srcId="{B09F6A4A-7EB7-45EF-B71B-D50F10CFC420}" destId="{EC9E9BA8-8DF1-49E8-AAD0-1ADEBB764264}" srcOrd="3" destOrd="0" presId="urn:microsoft.com/office/officeart/2008/layout/VerticalCurvedList"/>
    <dgm:cxn modelId="{FBA28E37-BD1E-4B9E-8306-FB828C72466C}" type="presParOf" srcId="{9B72C946-FC2C-4AD4-AFD3-0714A3F0C4F2}" destId="{A6093609-A5CF-40AA-81F7-8F8237EF4F19}" srcOrd="1" destOrd="0" presId="urn:microsoft.com/office/officeart/2008/layout/VerticalCurvedList"/>
    <dgm:cxn modelId="{04F19FBC-CD27-45DD-99A9-81E2958BF289}" type="presParOf" srcId="{9B72C946-FC2C-4AD4-AFD3-0714A3F0C4F2}" destId="{6E111DF6-A60E-4224-9EE6-D3ED92E48D72}" srcOrd="2" destOrd="0" presId="urn:microsoft.com/office/officeart/2008/layout/VerticalCurvedList"/>
    <dgm:cxn modelId="{02C6221B-3E87-4EC9-8357-3DBA516EC2D2}" type="presParOf" srcId="{6E111DF6-A60E-4224-9EE6-D3ED92E48D72}" destId="{AB8683A5-DA57-4421-B57F-5B592AF57BCA}" srcOrd="0" destOrd="0" presId="urn:microsoft.com/office/officeart/2008/layout/VerticalCurvedList"/>
    <dgm:cxn modelId="{2DB29580-4F62-4284-BB37-A05CA7A994C6}" type="presParOf" srcId="{9B72C946-FC2C-4AD4-AFD3-0714A3F0C4F2}" destId="{28807430-2F7A-447A-9475-634326CEA2EA}" srcOrd="3" destOrd="0" presId="urn:microsoft.com/office/officeart/2008/layout/VerticalCurvedList"/>
    <dgm:cxn modelId="{D8E4CF36-EC74-43C9-B11D-4BB644A155B1}" type="presParOf" srcId="{9B72C946-FC2C-4AD4-AFD3-0714A3F0C4F2}" destId="{6349F1EB-A299-4B55-A63F-A714ED778014}" srcOrd="4" destOrd="0" presId="urn:microsoft.com/office/officeart/2008/layout/VerticalCurvedList"/>
    <dgm:cxn modelId="{6389DD62-B82A-42FE-B4B8-90AB40FC4860}" type="presParOf" srcId="{6349F1EB-A299-4B55-A63F-A714ED778014}" destId="{62B0A307-C437-45DE-A9CF-AFBB77BE58F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0B3B7CF-32E0-436B-808B-DE3B47C3BD9F}" type="doc">
      <dgm:prSet loTypeId="urn:microsoft.com/office/officeart/2008/layout/VerticalCurvedList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803DA20-BF37-49BD-BBA9-C6C467D18522}">
      <dgm:prSet custT="1"/>
      <dgm:spPr/>
      <dgm:t>
        <a:bodyPr/>
        <a:lstStyle/>
        <a:p>
          <a:pPr rtl="0"/>
          <a:r>
            <a:rPr lang="es-419" sz="2000" b="0" i="0" baseline="0" dirty="0" smtClean="0"/>
            <a:t>En el país estudios de prevalencia ELISA pero no utilizando técnicas moleculares </a:t>
          </a:r>
        </a:p>
        <a:p>
          <a:pPr rtl="0"/>
          <a:r>
            <a:rPr lang="es-419" sz="2000" b="0" i="0" baseline="0" dirty="0" smtClean="0"/>
            <a:t>Alta sensibilidad, especificidad, reducción de costos y tiempo </a:t>
          </a:r>
          <a:endParaRPr lang="en-US" sz="2000" dirty="0"/>
        </a:p>
      </dgm:t>
    </dgm:pt>
    <dgm:pt modelId="{682D1C21-4448-4CC7-9560-BC21BB3D30E4}" type="sibTrans" cxnId="{7D0556B5-9F35-4C19-8E40-292C0C72626B}">
      <dgm:prSet/>
      <dgm:spPr/>
      <dgm:t>
        <a:bodyPr/>
        <a:lstStyle/>
        <a:p>
          <a:endParaRPr lang="en-US"/>
        </a:p>
      </dgm:t>
    </dgm:pt>
    <dgm:pt modelId="{C3355285-0B45-443A-9D23-C24E0ED9F9E5}" type="parTrans" cxnId="{7D0556B5-9F35-4C19-8E40-292C0C72626B}">
      <dgm:prSet/>
      <dgm:spPr/>
      <dgm:t>
        <a:bodyPr/>
        <a:lstStyle/>
        <a:p>
          <a:endParaRPr lang="en-US"/>
        </a:p>
      </dgm:t>
    </dgm:pt>
    <dgm:pt modelId="{21E76969-6180-4FB4-88F9-CAE6DE351D17}">
      <dgm:prSet custT="1"/>
      <dgm:spPr/>
      <dgm:t>
        <a:bodyPr/>
        <a:lstStyle/>
        <a:p>
          <a:pPr rtl="0"/>
          <a:r>
            <a:rPr lang="es-419" sz="2000" b="0" i="0" baseline="0" dirty="0" smtClean="0"/>
            <a:t>Amplio rango de manifestaciones clínicas </a:t>
          </a:r>
          <a:r>
            <a:rPr lang="es-419" sz="2000" b="0" i="0" baseline="0" dirty="0" smtClean="0">
              <a:sym typeface="Wingdings" panose="05000000000000000000" pitchFamily="2" charset="2"/>
            </a:rPr>
            <a:t></a:t>
          </a:r>
          <a:r>
            <a:rPr lang="es-419" sz="2000" b="0" i="0" baseline="0" dirty="0" smtClean="0"/>
            <a:t> Diagnóstico de laboratorio con técnicas especificas y sensibles </a:t>
          </a:r>
          <a:endParaRPr lang="en-US" sz="2000" dirty="0"/>
        </a:p>
      </dgm:t>
    </dgm:pt>
    <dgm:pt modelId="{B415C7B4-6F64-4E49-ADBD-EE3C544CF48C}" type="sibTrans" cxnId="{E56E4B4B-2639-4CEF-A58D-FC2B371288C5}">
      <dgm:prSet/>
      <dgm:spPr/>
      <dgm:t>
        <a:bodyPr/>
        <a:lstStyle/>
        <a:p>
          <a:endParaRPr lang="en-US"/>
        </a:p>
      </dgm:t>
    </dgm:pt>
    <dgm:pt modelId="{D9011E4F-87B6-4C71-AF1A-FA2BA30DBED6}" type="parTrans" cxnId="{E56E4B4B-2639-4CEF-A58D-FC2B371288C5}">
      <dgm:prSet/>
      <dgm:spPr/>
      <dgm:t>
        <a:bodyPr/>
        <a:lstStyle/>
        <a:p>
          <a:endParaRPr lang="en-US"/>
        </a:p>
      </dgm:t>
    </dgm:pt>
    <dgm:pt modelId="{7F45A899-5EE0-4B54-A31E-741EC3953894}">
      <dgm:prSet custT="1"/>
      <dgm:spPr/>
      <dgm:t>
        <a:bodyPr/>
        <a:lstStyle/>
        <a:p>
          <a:pPr rtl="0"/>
          <a:r>
            <a:rPr lang="es-419" sz="2000" b="0" i="0" baseline="0" dirty="0" smtClean="0"/>
            <a:t>Impacto de DVB </a:t>
          </a:r>
          <a:r>
            <a:rPr lang="es-419" sz="2000" b="0" i="0" baseline="0" dirty="0" smtClean="0">
              <a:sym typeface="Wingdings" panose="05000000000000000000" pitchFamily="2" charset="2"/>
            </a:rPr>
            <a:t></a:t>
          </a:r>
          <a:r>
            <a:rPr lang="es-419" sz="2000" b="0" i="0" baseline="0" dirty="0" smtClean="0"/>
            <a:t> Planes de erradicación y mitigación  a través de AGROCALIDAD para el control de enfermedades de notificación obligatoria </a:t>
          </a:r>
          <a:endParaRPr lang="en-US" sz="2000" dirty="0"/>
        </a:p>
      </dgm:t>
    </dgm:pt>
    <dgm:pt modelId="{4CF22505-A631-4E7B-80BC-BA9E36A094C9}" type="sibTrans" cxnId="{B0B73AA8-F4D5-4E26-842C-504F6891CA83}">
      <dgm:prSet/>
      <dgm:spPr/>
      <dgm:t>
        <a:bodyPr/>
        <a:lstStyle/>
        <a:p>
          <a:endParaRPr lang="en-US"/>
        </a:p>
      </dgm:t>
    </dgm:pt>
    <dgm:pt modelId="{209BEC39-B15D-454B-B9E6-7ABDF0BD1719}" type="parTrans" cxnId="{B0B73AA8-F4D5-4E26-842C-504F6891CA83}">
      <dgm:prSet/>
      <dgm:spPr/>
      <dgm:t>
        <a:bodyPr/>
        <a:lstStyle/>
        <a:p>
          <a:endParaRPr lang="en-US"/>
        </a:p>
      </dgm:t>
    </dgm:pt>
    <dgm:pt modelId="{217206FD-4D15-4B04-AC24-E61418627F8D}" type="pres">
      <dgm:prSet presAssocID="{30B3B7CF-32E0-436B-808B-DE3B47C3BD9F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9B72C946-FC2C-4AD4-AFD3-0714A3F0C4F2}" type="pres">
      <dgm:prSet presAssocID="{30B3B7CF-32E0-436B-808B-DE3B47C3BD9F}" presName="Name1" presStyleCnt="0"/>
      <dgm:spPr/>
    </dgm:pt>
    <dgm:pt modelId="{B09F6A4A-7EB7-45EF-B71B-D50F10CFC420}" type="pres">
      <dgm:prSet presAssocID="{30B3B7CF-32E0-436B-808B-DE3B47C3BD9F}" presName="cycle" presStyleCnt="0"/>
      <dgm:spPr/>
    </dgm:pt>
    <dgm:pt modelId="{3ABDBB1C-D487-464F-AE17-4C455CF3668C}" type="pres">
      <dgm:prSet presAssocID="{30B3B7CF-32E0-436B-808B-DE3B47C3BD9F}" presName="srcNode" presStyleLbl="node1" presStyleIdx="0" presStyleCnt="3"/>
      <dgm:spPr/>
    </dgm:pt>
    <dgm:pt modelId="{32F0FAE0-AC37-4423-B765-69973E0AFCB9}" type="pres">
      <dgm:prSet presAssocID="{30B3B7CF-32E0-436B-808B-DE3B47C3BD9F}" presName="conn" presStyleLbl="parChTrans1D2" presStyleIdx="0" presStyleCnt="1"/>
      <dgm:spPr/>
      <dgm:t>
        <a:bodyPr/>
        <a:lstStyle/>
        <a:p>
          <a:endParaRPr lang="en-US"/>
        </a:p>
      </dgm:t>
    </dgm:pt>
    <dgm:pt modelId="{3AB812F7-1BDE-4CF0-9302-AAF735742091}" type="pres">
      <dgm:prSet presAssocID="{30B3B7CF-32E0-436B-808B-DE3B47C3BD9F}" presName="extraNode" presStyleLbl="node1" presStyleIdx="0" presStyleCnt="3"/>
      <dgm:spPr/>
    </dgm:pt>
    <dgm:pt modelId="{EC9E9BA8-8DF1-49E8-AAD0-1ADEBB764264}" type="pres">
      <dgm:prSet presAssocID="{30B3B7CF-32E0-436B-808B-DE3B47C3BD9F}" presName="dstNode" presStyleLbl="node1" presStyleIdx="0" presStyleCnt="3"/>
      <dgm:spPr/>
    </dgm:pt>
    <dgm:pt modelId="{DD1FFA03-8C49-4F05-BDD7-79271A598DD1}" type="pres">
      <dgm:prSet presAssocID="{7F45A899-5EE0-4B54-A31E-741EC3953894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E4B571-AB22-4E6B-8D36-8E2A16212299}" type="pres">
      <dgm:prSet presAssocID="{7F45A899-5EE0-4B54-A31E-741EC3953894}" presName="accent_1" presStyleCnt="0"/>
      <dgm:spPr/>
    </dgm:pt>
    <dgm:pt modelId="{44FB397F-A177-42B6-A980-BE15DA9E8458}" type="pres">
      <dgm:prSet presAssocID="{7F45A899-5EE0-4B54-A31E-741EC3953894}" presName="accentRepeatNode" presStyleLbl="solidFgAcc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8088FBFB-6787-4684-94E0-8C6632DB34CB}" type="pres">
      <dgm:prSet presAssocID="{21E76969-6180-4FB4-88F9-CAE6DE351D17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7A7EE1-9212-4B00-AB0A-5FEA3F842E49}" type="pres">
      <dgm:prSet presAssocID="{21E76969-6180-4FB4-88F9-CAE6DE351D17}" presName="accent_2" presStyleCnt="0"/>
      <dgm:spPr/>
    </dgm:pt>
    <dgm:pt modelId="{31FDEF95-A6A4-4B55-A50D-933F74E19EFA}" type="pres">
      <dgm:prSet presAssocID="{21E76969-6180-4FB4-88F9-CAE6DE351D17}" presName="accentRepeatNode" presStyleLbl="solidFgAcc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108BE700-D4FF-47D6-8845-F20EE077EA06}" type="pres">
      <dgm:prSet presAssocID="{2803DA20-BF37-49BD-BBA9-C6C467D18522}" presName="text_3" presStyleLbl="node1" presStyleIdx="2" presStyleCnt="3" custLinFactNeighborX="1406" custLinFactNeighborY="-1397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9E5DE3-8954-47CB-881F-C091DD3F8BDC}" type="pres">
      <dgm:prSet presAssocID="{2803DA20-BF37-49BD-BBA9-C6C467D18522}" presName="accent_3" presStyleCnt="0"/>
      <dgm:spPr/>
    </dgm:pt>
    <dgm:pt modelId="{A66B5EB3-DA34-4347-A097-5184F3D8F3D1}" type="pres">
      <dgm:prSet presAssocID="{2803DA20-BF37-49BD-BBA9-C6C467D18522}" presName="accentRepeatNode" presStyleLbl="solidFgAcc1" presStyleIdx="2" presStyleCnt="3" custLinFactNeighborX="6882" custLinFactNeighborY="-11176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/>
        </a:p>
      </dgm:t>
    </dgm:pt>
  </dgm:ptLst>
  <dgm:cxnLst>
    <dgm:cxn modelId="{F087B2A6-C5D6-4845-AF68-64F7906CB10F}" type="presOf" srcId="{7F45A899-5EE0-4B54-A31E-741EC3953894}" destId="{DD1FFA03-8C49-4F05-BDD7-79271A598DD1}" srcOrd="0" destOrd="0" presId="urn:microsoft.com/office/officeart/2008/layout/VerticalCurvedList"/>
    <dgm:cxn modelId="{7D0556B5-9F35-4C19-8E40-292C0C72626B}" srcId="{30B3B7CF-32E0-436B-808B-DE3B47C3BD9F}" destId="{2803DA20-BF37-49BD-BBA9-C6C467D18522}" srcOrd="2" destOrd="0" parTransId="{C3355285-0B45-443A-9D23-C24E0ED9F9E5}" sibTransId="{682D1C21-4448-4CC7-9560-BC21BB3D30E4}"/>
    <dgm:cxn modelId="{B0B73AA8-F4D5-4E26-842C-504F6891CA83}" srcId="{30B3B7CF-32E0-436B-808B-DE3B47C3BD9F}" destId="{7F45A899-5EE0-4B54-A31E-741EC3953894}" srcOrd="0" destOrd="0" parTransId="{209BEC39-B15D-454B-B9E6-7ABDF0BD1719}" sibTransId="{4CF22505-A631-4E7B-80BC-BA9E36A094C9}"/>
    <dgm:cxn modelId="{3F8A6D4B-4EFF-499E-BBB1-D1DF9EE1E3F1}" type="presOf" srcId="{4CF22505-A631-4E7B-80BC-BA9E36A094C9}" destId="{32F0FAE0-AC37-4423-B765-69973E0AFCB9}" srcOrd="0" destOrd="0" presId="urn:microsoft.com/office/officeart/2008/layout/VerticalCurvedList"/>
    <dgm:cxn modelId="{2D05213F-EBE1-415E-AE64-719087B4EEA4}" type="presOf" srcId="{2803DA20-BF37-49BD-BBA9-C6C467D18522}" destId="{108BE700-D4FF-47D6-8845-F20EE077EA06}" srcOrd="0" destOrd="0" presId="urn:microsoft.com/office/officeart/2008/layout/VerticalCurvedList"/>
    <dgm:cxn modelId="{B49E91B2-F656-4A07-A6D8-E6C501DA4A3F}" type="presOf" srcId="{30B3B7CF-32E0-436B-808B-DE3B47C3BD9F}" destId="{217206FD-4D15-4B04-AC24-E61418627F8D}" srcOrd="0" destOrd="0" presId="urn:microsoft.com/office/officeart/2008/layout/VerticalCurvedList"/>
    <dgm:cxn modelId="{E3428D3A-C71F-43BD-B5B6-B1B148EC5DFD}" type="presOf" srcId="{21E76969-6180-4FB4-88F9-CAE6DE351D17}" destId="{8088FBFB-6787-4684-94E0-8C6632DB34CB}" srcOrd="0" destOrd="0" presId="urn:microsoft.com/office/officeart/2008/layout/VerticalCurvedList"/>
    <dgm:cxn modelId="{E56E4B4B-2639-4CEF-A58D-FC2B371288C5}" srcId="{30B3B7CF-32E0-436B-808B-DE3B47C3BD9F}" destId="{21E76969-6180-4FB4-88F9-CAE6DE351D17}" srcOrd="1" destOrd="0" parTransId="{D9011E4F-87B6-4C71-AF1A-FA2BA30DBED6}" sibTransId="{B415C7B4-6F64-4E49-ADBD-EE3C544CF48C}"/>
    <dgm:cxn modelId="{67A9C2CC-540A-45F9-96C4-33AB3FA6011E}" type="presParOf" srcId="{217206FD-4D15-4B04-AC24-E61418627F8D}" destId="{9B72C946-FC2C-4AD4-AFD3-0714A3F0C4F2}" srcOrd="0" destOrd="0" presId="urn:microsoft.com/office/officeart/2008/layout/VerticalCurvedList"/>
    <dgm:cxn modelId="{5A198A83-4128-442E-94A1-C66F88975B33}" type="presParOf" srcId="{9B72C946-FC2C-4AD4-AFD3-0714A3F0C4F2}" destId="{B09F6A4A-7EB7-45EF-B71B-D50F10CFC420}" srcOrd="0" destOrd="0" presId="urn:microsoft.com/office/officeart/2008/layout/VerticalCurvedList"/>
    <dgm:cxn modelId="{0ECA7D1F-9AE2-4868-9234-DC335A25CBB9}" type="presParOf" srcId="{B09F6A4A-7EB7-45EF-B71B-D50F10CFC420}" destId="{3ABDBB1C-D487-464F-AE17-4C455CF3668C}" srcOrd="0" destOrd="0" presId="urn:microsoft.com/office/officeart/2008/layout/VerticalCurvedList"/>
    <dgm:cxn modelId="{E7B8CF8D-8F7C-4F7D-8860-801167964723}" type="presParOf" srcId="{B09F6A4A-7EB7-45EF-B71B-D50F10CFC420}" destId="{32F0FAE0-AC37-4423-B765-69973E0AFCB9}" srcOrd="1" destOrd="0" presId="urn:microsoft.com/office/officeart/2008/layout/VerticalCurvedList"/>
    <dgm:cxn modelId="{6BDE2710-938E-4822-94BA-A3CDC30A24A4}" type="presParOf" srcId="{B09F6A4A-7EB7-45EF-B71B-D50F10CFC420}" destId="{3AB812F7-1BDE-4CF0-9302-AAF735742091}" srcOrd="2" destOrd="0" presId="urn:microsoft.com/office/officeart/2008/layout/VerticalCurvedList"/>
    <dgm:cxn modelId="{3D5686FD-D09C-4BA8-940C-AFBD86DB4969}" type="presParOf" srcId="{B09F6A4A-7EB7-45EF-B71B-D50F10CFC420}" destId="{EC9E9BA8-8DF1-49E8-AAD0-1ADEBB764264}" srcOrd="3" destOrd="0" presId="urn:microsoft.com/office/officeart/2008/layout/VerticalCurvedList"/>
    <dgm:cxn modelId="{92FD4453-0804-4306-A11F-A366B2FC96E3}" type="presParOf" srcId="{9B72C946-FC2C-4AD4-AFD3-0714A3F0C4F2}" destId="{DD1FFA03-8C49-4F05-BDD7-79271A598DD1}" srcOrd="1" destOrd="0" presId="urn:microsoft.com/office/officeart/2008/layout/VerticalCurvedList"/>
    <dgm:cxn modelId="{9D27F41C-5A6C-49A3-BAD0-B40CAB1939BF}" type="presParOf" srcId="{9B72C946-FC2C-4AD4-AFD3-0714A3F0C4F2}" destId="{E8E4B571-AB22-4E6B-8D36-8E2A16212299}" srcOrd="2" destOrd="0" presId="urn:microsoft.com/office/officeart/2008/layout/VerticalCurvedList"/>
    <dgm:cxn modelId="{32DF51CE-0B50-4D07-9E79-1351792D7893}" type="presParOf" srcId="{E8E4B571-AB22-4E6B-8D36-8E2A16212299}" destId="{44FB397F-A177-42B6-A980-BE15DA9E8458}" srcOrd="0" destOrd="0" presId="urn:microsoft.com/office/officeart/2008/layout/VerticalCurvedList"/>
    <dgm:cxn modelId="{A6D3FBF1-6913-45E2-8F0A-47B7379EF7AD}" type="presParOf" srcId="{9B72C946-FC2C-4AD4-AFD3-0714A3F0C4F2}" destId="{8088FBFB-6787-4684-94E0-8C6632DB34CB}" srcOrd="3" destOrd="0" presId="urn:microsoft.com/office/officeart/2008/layout/VerticalCurvedList"/>
    <dgm:cxn modelId="{08F74A4C-AEE5-4AB8-8DCB-1876B291BA2F}" type="presParOf" srcId="{9B72C946-FC2C-4AD4-AFD3-0714A3F0C4F2}" destId="{C77A7EE1-9212-4B00-AB0A-5FEA3F842E49}" srcOrd="4" destOrd="0" presId="urn:microsoft.com/office/officeart/2008/layout/VerticalCurvedList"/>
    <dgm:cxn modelId="{AC058E51-94C4-4FFF-A68A-3B1799725296}" type="presParOf" srcId="{C77A7EE1-9212-4B00-AB0A-5FEA3F842E49}" destId="{31FDEF95-A6A4-4B55-A50D-933F74E19EFA}" srcOrd="0" destOrd="0" presId="urn:microsoft.com/office/officeart/2008/layout/VerticalCurvedList"/>
    <dgm:cxn modelId="{9FCA3DC1-55B2-4ED5-AFE3-CA36FE2557DF}" type="presParOf" srcId="{9B72C946-FC2C-4AD4-AFD3-0714A3F0C4F2}" destId="{108BE700-D4FF-47D6-8845-F20EE077EA06}" srcOrd="5" destOrd="0" presId="urn:microsoft.com/office/officeart/2008/layout/VerticalCurvedList"/>
    <dgm:cxn modelId="{085E7E58-9248-4B1D-8508-7D57D0027C1C}" type="presParOf" srcId="{9B72C946-FC2C-4AD4-AFD3-0714A3F0C4F2}" destId="{759E5DE3-8954-47CB-881F-C091DD3F8BDC}" srcOrd="6" destOrd="0" presId="urn:microsoft.com/office/officeart/2008/layout/VerticalCurvedList"/>
    <dgm:cxn modelId="{46B36FEE-0082-4F24-829D-EB6810D127DD}" type="presParOf" srcId="{759E5DE3-8954-47CB-881F-C091DD3F8BDC}" destId="{A66B5EB3-DA34-4347-A097-5184F3D8F3D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FE588F0-CD85-497E-B632-F9A6E211272D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5948E32-0684-4217-AF2B-1EB36CEEA9D0}">
      <dgm:prSet phldrT="[Texto]"/>
      <dgm:spPr/>
      <dgm:t>
        <a:bodyPr/>
        <a:lstStyle/>
        <a:p>
          <a:r>
            <a:rPr lang="es-419" dirty="0" smtClean="0"/>
            <a:t>DVB</a:t>
          </a:r>
          <a:endParaRPr lang="en-US" dirty="0"/>
        </a:p>
      </dgm:t>
    </dgm:pt>
    <dgm:pt modelId="{0621A348-F426-4EDE-92FC-3EDC97666B0B}" type="parTrans" cxnId="{4BE53671-A5DF-4DBB-B313-EDFA5267DBE5}">
      <dgm:prSet/>
      <dgm:spPr/>
      <dgm:t>
        <a:bodyPr/>
        <a:lstStyle/>
        <a:p>
          <a:endParaRPr lang="en-US"/>
        </a:p>
      </dgm:t>
    </dgm:pt>
    <dgm:pt modelId="{8C738803-E150-4590-BD04-FC1B1EADD0C7}" type="sibTrans" cxnId="{4BE53671-A5DF-4DBB-B313-EDFA5267DBE5}">
      <dgm:prSet/>
      <dgm:spPr/>
      <dgm:t>
        <a:bodyPr/>
        <a:lstStyle/>
        <a:p>
          <a:endParaRPr lang="en-US"/>
        </a:p>
      </dgm:t>
    </dgm:pt>
    <dgm:pt modelId="{BCC1C631-6770-4B44-AFBD-1256573CBBFA}">
      <dgm:prSet phldrT="[Texto]"/>
      <dgm:spPr/>
      <dgm:t>
        <a:bodyPr/>
        <a:lstStyle/>
        <a:p>
          <a:r>
            <a:rPr lang="es-419" dirty="0" smtClean="0"/>
            <a:t>Tipo I</a:t>
          </a:r>
          <a:endParaRPr lang="en-US" dirty="0"/>
        </a:p>
      </dgm:t>
    </dgm:pt>
    <dgm:pt modelId="{D7395CA2-66F3-4800-A73A-2150E090F117}" type="parTrans" cxnId="{442D79D2-66AC-4FD3-A192-0CFD6E381BB7}">
      <dgm:prSet/>
      <dgm:spPr/>
      <dgm:t>
        <a:bodyPr/>
        <a:lstStyle/>
        <a:p>
          <a:endParaRPr lang="en-US"/>
        </a:p>
      </dgm:t>
    </dgm:pt>
    <dgm:pt modelId="{7E12B7A0-1243-4D8B-A959-D243C5B07545}" type="sibTrans" cxnId="{442D79D2-66AC-4FD3-A192-0CFD6E381BB7}">
      <dgm:prSet/>
      <dgm:spPr/>
      <dgm:t>
        <a:bodyPr/>
        <a:lstStyle/>
        <a:p>
          <a:endParaRPr lang="en-US"/>
        </a:p>
      </dgm:t>
    </dgm:pt>
    <dgm:pt modelId="{5B9C38BC-F8BD-45F2-82C9-453F68DDA141}">
      <dgm:prSet phldrT="[Texto]"/>
      <dgm:spPr/>
      <dgm:t>
        <a:bodyPr/>
        <a:lstStyle/>
        <a:p>
          <a:r>
            <a:rPr lang="es-419" dirty="0" smtClean="0"/>
            <a:t>CP</a:t>
          </a:r>
          <a:endParaRPr lang="en-US" dirty="0"/>
        </a:p>
      </dgm:t>
    </dgm:pt>
    <dgm:pt modelId="{F4E093E0-90B1-477E-86F8-5B9FB53AB5DC}" type="parTrans" cxnId="{69B843DD-4E08-4E47-80B3-37BDCE631C0E}">
      <dgm:prSet/>
      <dgm:spPr/>
      <dgm:t>
        <a:bodyPr/>
        <a:lstStyle/>
        <a:p>
          <a:endParaRPr lang="en-US"/>
        </a:p>
      </dgm:t>
    </dgm:pt>
    <dgm:pt modelId="{232B03A8-019A-48A3-978B-0894A827C9AA}" type="sibTrans" cxnId="{69B843DD-4E08-4E47-80B3-37BDCE631C0E}">
      <dgm:prSet/>
      <dgm:spPr/>
      <dgm:t>
        <a:bodyPr/>
        <a:lstStyle/>
        <a:p>
          <a:endParaRPr lang="en-US"/>
        </a:p>
      </dgm:t>
    </dgm:pt>
    <dgm:pt modelId="{EA306D74-89AB-4E20-8CB5-3A2A891ABB4B}">
      <dgm:prSet phldrT="[Texto]"/>
      <dgm:spPr/>
      <dgm:t>
        <a:bodyPr/>
        <a:lstStyle/>
        <a:p>
          <a:r>
            <a:rPr lang="es-419" dirty="0" smtClean="0"/>
            <a:t>NCP</a:t>
          </a:r>
          <a:endParaRPr lang="en-US" dirty="0"/>
        </a:p>
      </dgm:t>
    </dgm:pt>
    <dgm:pt modelId="{1DB48014-1D6E-407E-BDB1-D62A134193D0}" type="parTrans" cxnId="{435B4A0C-178D-4BBD-B30E-FF54462E5847}">
      <dgm:prSet/>
      <dgm:spPr/>
      <dgm:t>
        <a:bodyPr/>
        <a:lstStyle/>
        <a:p>
          <a:endParaRPr lang="en-US"/>
        </a:p>
      </dgm:t>
    </dgm:pt>
    <dgm:pt modelId="{A586FBBF-272D-405F-B803-D1D5C5E35A53}" type="sibTrans" cxnId="{435B4A0C-178D-4BBD-B30E-FF54462E5847}">
      <dgm:prSet/>
      <dgm:spPr/>
      <dgm:t>
        <a:bodyPr/>
        <a:lstStyle/>
        <a:p>
          <a:endParaRPr lang="en-US"/>
        </a:p>
      </dgm:t>
    </dgm:pt>
    <dgm:pt modelId="{5A2B74A1-B76C-4DA2-82A5-9524378FEF5F}">
      <dgm:prSet phldrT="[Texto]"/>
      <dgm:spPr/>
      <dgm:t>
        <a:bodyPr/>
        <a:lstStyle/>
        <a:p>
          <a:r>
            <a:rPr lang="es-419" dirty="0" smtClean="0"/>
            <a:t>Tipo II</a:t>
          </a:r>
          <a:endParaRPr lang="en-US" dirty="0"/>
        </a:p>
      </dgm:t>
    </dgm:pt>
    <dgm:pt modelId="{EED5DAF4-F7FF-4088-A526-32E226EFE874}" type="parTrans" cxnId="{F75929C2-C961-4A66-9179-4D9FE65F4E6A}">
      <dgm:prSet/>
      <dgm:spPr/>
      <dgm:t>
        <a:bodyPr/>
        <a:lstStyle/>
        <a:p>
          <a:endParaRPr lang="en-US"/>
        </a:p>
      </dgm:t>
    </dgm:pt>
    <dgm:pt modelId="{A929B375-B537-497D-A7E3-525BD6BA5D59}" type="sibTrans" cxnId="{F75929C2-C961-4A66-9179-4D9FE65F4E6A}">
      <dgm:prSet/>
      <dgm:spPr/>
      <dgm:t>
        <a:bodyPr/>
        <a:lstStyle/>
        <a:p>
          <a:endParaRPr lang="en-US"/>
        </a:p>
      </dgm:t>
    </dgm:pt>
    <dgm:pt modelId="{D584E458-A14B-45A4-9672-34B0C844C713}">
      <dgm:prSet phldrT="[Texto]"/>
      <dgm:spPr/>
      <dgm:t>
        <a:bodyPr/>
        <a:lstStyle/>
        <a:p>
          <a:r>
            <a:rPr lang="es-419" dirty="0" smtClean="0"/>
            <a:t>CP</a:t>
          </a:r>
          <a:endParaRPr lang="en-US" dirty="0"/>
        </a:p>
      </dgm:t>
    </dgm:pt>
    <dgm:pt modelId="{8E913568-6A4C-406B-8966-23B5452C053A}" type="parTrans" cxnId="{F31BA32E-1984-4E7E-A800-1C4533DAA8D0}">
      <dgm:prSet/>
      <dgm:spPr/>
      <dgm:t>
        <a:bodyPr/>
        <a:lstStyle/>
        <a:p>
          <a:endParaRPr lang="en-US"/>
        </a:p>
      </dgm:t>
    </dgm:pt>
    <dgm:pt modelId="{C69B86AA-6CFB-4C59-A69A-3C7F997FE366}" type="sibTrans" cxnId="{F31BA32E-1984-4E7E-A800-1C4533DAA8D0}">
      <dgm:prSet/>
      <dgm:spPr/>
      <dgm:t>
        <a:bodyPr/>
        <a:lstStyle/>
        <a:p>
          <a:endParaRPr lang="en-US"/>
        </a:p>
      </dgm:t>
    </dgm:pt>
    <dgm:pt modelId="{EF01031D-79F6-4EF6-B142-CFB592F8C7BD}">
      <dgm:prSet/>
      <dgm:spPr/>
      <dgm:t>
        <a:bodyPr/>
        <a:lstStyle/>
        <a:p>
          <a:r>
            <a:rPr lang="es-419" dirty="0" smtClean="0"/>
            <a:t>NCP</a:t>
          </a:r>
          <a:endParaRPr lang="en-US" dirty="0"/>
        </a:p>
      </dgm:t>
    </dgm:pt>
    <dgm:pt modelId="{C4E078E5-804A-44F4-A274-21F0B055A689}" type="parTrans" cxnId="{79834ED7-782B-40B6-8306-9705AD1B7617}">
      <dgm:prSet/>
      <dgm:spPr/>
      <dgm:t>
        <a:bodyPr/>
        <a:lstStyle/>
        <a:p>
          <a:endParaRPr lang="en-US"/>
        </a:p>
      </dgm:t>
    </dgm:pt>
    <dgm:pt modelId="{13B0B992-C951-4E8D-A5CE-0D556CF3552E}" type="sibTrans" cxnId="{79834ED7-782B-40B6-8306-9705AD1B7617}">
      <dgm:prSet/>
      <dgm:spPr/>
      <dgm:t>
        <a:bodyPr/>
        <a:lstStyle/>
        <a:p>
          <a:endParaRPr lang="en-US"/>
        </a:p>
      </dgm:t>
    </dgm:pt>
    <dgm:pt modelId="{6569EB40-AAD5-4220-9DF1-7D990519A516}">
      <dgm:prSet/>
      <dgm:spPr/>
      <dgm:t>
        <a:bodyPr/>
        <a:lstStyle/>
        <a:p>
          <a:r>
            <a:rPr lang="es-419" dirty="0" smtClean="0"/>
            <a:t>Animales PI</a:t>
          </a:r>
          <a:endParaRPr lang="en-US" dirty="0"/>
        </a:p>
      </dgm:t>
    </dgm:pt>
    <dgm:pt modelId="{36A4D7BF-20A9-447C-BD73-C2DC6659BF75}" type="sibTrans" cxnId="{EDC0D2AB-1002-4FCD-BD3D-90D872D3B76E}">
      <dgm:prSet/>
      <dgm:spPr/>
      <dgm:t>
        <a:bodyPr/>
        <a:lstStyle/>
        <a:p>
          <a:endParaRPr lang="en-US"/>
        </a:p>
      </dgm:t>
    </dgm:pt>
    <dgm:pt modelId="{41B2FEA8-20C9-42A1-A2D6-F2A4DB3A598D}" type="parTrans" cxnId="{EDC0D2AB-1002-4FCD-BD3D-90D872D3B76E}">
      <dgm:prSet/>
      <dgm:spPr/>
      <dgm:t>
        <a:bodyPr/>
        <a:lstStyle/>
        <a:p>
          <a:endParaRPr lang="en-US"/>
        </a:p>
      </dgm:t>
    </dgm:pt>
    <dgm:pt modelId="{9F60C93D-061B-43C3-BF99-629720CD1E45}">
      <dgm:prSet/>
      <dgm:spPr/>
      <dgm:t>
        <a:bodyPr/>
        <a:lstStyle/>
        <a:p>
          <a:r>
            <a:rPr lang="es-419" dirty="0" err="1" smtClean="0"/>
            <a:t>Hoobie</a:t>
          </a:r>
          <a:r>
            <a:rPr lang="es-419" dirty="0" smtClean="0"/>
            <a:t> </a:t>
          </a:r>
          <a:r>
            <a:rPr lang="es-419" dirty="0" err="1" smtClean="0"/>
            <a:t>like</a:t>
          </a:r>
          <a:endParaRPr lang="en-US" dirty="0"/>
        </a:p>
      </dgm:t>
    </dgm:pt>
    <dgm:pt modelId="{8DB58D5C-A8C7-4409-A9C1-DAE72BE5121B}" type="parTrans" cxnId="{4290CFF9-CECE-4EEA-907A-481FFCCEBB52}">
      <dgm:prSet/>
      <dgm:spPr/>
      <dgm:t>
        <a:bodyPr/>
        <a:lstStyle/>
        <a:p>
          <a:endParaRPr lang="en-US"/>
        </a:p>
      </dgm:t>
    </dgm:pt>
    <dgm:pt modelId="{D2B0F8F3-53FA-4540-9EA5-CCC7F6033371}" type="sibTrans" cxnId="{4290CFF9-CECE-4EEA-907A-481FFCCEBB52}">
      <dgm:prSet/>
      <dgm:spPr/>
      <dgm:t>
        <a:bodyPr/>
        <a:lstStyle/>
        <a:p>
          <a:endParaRPr lang="en-US"/>
        </a:p>
      </dgm:t>
    </dgm:pt>
    <dgm:pt modelId="{4351705D-AE53-46DB-B472-A8E20694156B}" type="pres">
      <dgm:prSet presAssocID="{8FE588F0-CD85-497E-B632-F9A6E211272D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DCF5EFE6-84BE-49FF-816B-CF27091BDCDE}" type="pres">
      <dgm:prSet presAssocID="{C5948E32-0684-4217-AF2B-1EB36CEEA9D0}" presName="hierRoot1" presStyleCnt="0"/>
      <dgm:spPr/>
    </dgm:pt>
    <dgm:pt modelId="{FBA54CC8-7559-4D55-9967-D95904FF222A}" type="pres">
      <dgm:prSet presAssocID="{C5948E32-0684-4217-AF2B-1EB36CEEA9D0}" presName="composite" presStyleCnt="0"/>
      <dgm:spPr/>
    </dgm:pt>
    <dgm:pt modelId="{BFFA405E-1438-4A69-8984-9C07D7B6973A}" type="pres">
      <dgm:prSet presAssocID="{C5948E32-0684-4217-AF2B-1EB36CEEA9D0}" presName="background" presStyleLbl="node0" presStyleIdx="0" presStyleCnt="1"/>
      <dgm:spPr/>
    </dgm:pt>
    <dgm:pt modelId="{82D4BA18-D354-4AD9-9B09-634C194806A6}" type="pres">
      <dgm:prSet presAssocID="{C5948E32-0684-4217-AF2B-1EB36CEEA9D0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DA883C8-2687-4199-800B-A4EEBA57BBD7}" type="pres">
      <dgm:prSet presAssocID="{C5948E32-0684-4217-AF2B-1EB36CEEA9D0}" presName="hierChild2" presStyleCnt="0"/>
      <dgm:spPr/>
    </dgm:pt>
    <dgm:pt modelId="{38972523-F515-40C8-BE75-0B4B9008066C}" type="pres">
      <dgm:prSet presAssocID="{D7395CA2-66F3-4800-A73A-2150E090F117}" presName="Name10" presStyleLbl="parChTrans1D2" presStyleIdx="0" presStyleCnt="3"/>
      <dgm:spPr/>
      <dgm:t>
        <a:bodyPr/>
        <a:lstStyle/>
        <a:p>
          <a:endParaRPr lang="en-US"/>
        </a:p>
      </dgm:t>
    </dgm:pt>
    <dgm:pt modelId="{A800E753-9E56-4B55-9616-D6F8A21512B1}" type="pres">
      <dgm:prSet presAssocID="{BCC1C631-6770-4B44-AFBD-1256573CBBFA}" presName="hierRoot2" presStyleCnt="0"/>
      <dgm:spPr/>
    </dgm:pt>
    <dgm:pt modelId="{D05E71A3-4522-4528-AA51-08CBCC9A1A32}" type="pres">
      <dgm:prSet presAssocID="{BCC1C631-6770-4B44-AFBD-1256573CBBFA}" presName="composite2" presStyleCnt="0"/>
      <dgm:spPr/>
    </dgm:pt>
    <dgm:pt modelId="{A20D6A83-2CA6-4101-8A78-1111F9CC6C04}" type="pres">
      <dgm:prSet presAssocID="{BCC1C631-6770-4B44-AFBD-1256573CBBFA}" presName="background2" presStyleLbl="node2" presStyleIdx="0" presStyleCnt="3"/>
      <dgm:spPr/>
    </dgm:pt>
    <dgm:pt modelId="{5CC791A8-5023-470C-87A7-DCE4645AC70A}" type="pres">
      <dgm:prSet presAssocID="{BCC1C631-6770-4B44-AFBD-1256573CBBFA}" presName="text2" presStyleLbl="fgAcc2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3BD79A6-DB66-42E6-AB09-2B8BCF3D8705}" type="pres">
      <dgm:prSet presAssocID="{BCC1C631-6770-4B44-AFBD-1256573CBBFA}" presName="hierChild3" presStyleCnt="0"/>
      <dgm:spPr/>
    </dgm:pt>
    <dgm:pt modelId="{7324C468-907D-4725-82CE-85C1C7A092C3}" type="pres">
      <dgm:prSet presAssocID="{F4E093E0-90B1-477E-86F8-5B9FB53AB5DC}" presName="Name17" presStyleLbl="parChTrans1D3" presStyleIdx="0" presStyleCnt="4"/>
      <dgm:spPr/>
      <dgm:t>
        <a:bodyPr/>
        <a:lstStyle/>
        <a:p>
          <a:endParaRPr lang="en-US"/>
        </a:p>
      </dgm:t>
    </dgm:pt>
    <dgm:pt modelId="{98F4B7CF-C664-4B65-8961-FB25A45A00C1}" type="pres">
      <dgm:prSet presAssocID="{5B9C38BC-F8BD-45F2-82C9-453F68DDA141}" presName="hierRoot3" presStyleCnt="0"/>
      <dgm:spPr/>
    </dgm:pt>
    <dgm:pt modelId="{05767538-1EA7-4CF5-8287-27588DECB196}" type="pres">
      <dgm:prSet presAssocID="{5B9C38BC-F8BD-45F2-82C9-453F68DDA141}" presName="composite3" presStyleCnt="0"/>
      <dgm:spPr/>
    </dgm:pt>
    <dgm:pt modelId="{DADE8A64-1086-4491-91D4-BBC698662C64}" type="pres">
      <dgm:prSet presAssocID="{5B9C38BC-F8BD-45F2-82C9-453F68DDA141}" presName="background3" presStyleLbl="node3" presStyleIdx="0" presStyleCnt="4"/>
      <dgm:spPr/>
    </dgm:pt>
    <dgm:pt modelId="{4D918C1F-B1B5-444B-9B1D-F0C467916F5F}" type="pres">
      <dgm:prSet presAssocID="{5B9C38BC-F8BD-45F2-82C9-453F68DDA141}" presName="text3" presStyleLbl="fgAcc3" presStyleIdx="0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F52D340-3BA5-46B1-9BA4-FFA5E488C117}" type="pres">
      <dgm:prSet presAssocID="{5B9C38BC-F8BD-45F2-82C9-453F68DDA141}" presName="hierChild4" presStyleCnt="0"/>
      <dgm:spPr/>
    </dgm:pt>
    <dgm:pt modelId="{BE6AC99B-BD91-4F8A-AACE-4B601F146FE0}" type="pres">
      <dgm:prSet presAssocID="{1DB48014-1D6E-407E-BDB1-D62A134193D0}" presName="Name17" presStyleLbl="parChTrans1D3" presStyleIdx="1" presStyleCnt="4"/>
      <dgm:spPr/>
      <dgm:t>
        <a:bodyPr/>
        <a:lstStyle/>
        <a:p>
          <a:endParaRPr lang="en-US"/>
        </a:p>
      </dgm:t>
    </dgm:pt>
    <dgm:pt modelId="{0ADD9683-B2FB-4C68-A43C-7F3E16BECC9B}" type="pres">
      <dgm:prSet presAssocID="{EA306D74-89AB-4E20-8CB5-3A2A891ABB4B}" presName="hierRoot3" presStyleCnt="0"/>
      <dgm:spPr/>
    </dgm:pt>
    <dgm:pt modelId="{37F8114D-3921-4717-A67B-1C53A09D72A4}" type="pres">
      <dgm:prSet presAssocID="{EA306D74-89AB-4E20-8CB5-3A2A891ABB4B}" presName="composite3" presStyleCnt="0"/>
      <dgm:spPr/>
    </dgm:pt>
    <dgm:pt modelId="{3477569A-633C-49C4-9BD2-3802FAFA7BDD}" type="pres">
      <dgm:prSet presAssocID="{EA306D74-89AB-4E20-8CB5-3A2A891ABB4B}" presName="background3" presStyleLbl="node3" presStyleIdx="1" presStyleCnt="4"/>
      <dgm:spPr/>
    </dgm:pt>
    <dgm:pt modelId="{26FB71CE-44A3-4E02-87D9-1664F67F4053}" type="pres">
      <dgm:prSet presAssocID="{EA306D74-89AB-4E20-8CB5-3A2A891ABB4B}" presName="text3" presStyleLbl="fgAcc3" presStyleIdx="1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6B13023-9186-4A39-BA1E-4D2F17A7851F}" type="pres">
      <dgm:prSet presAssocID="{EA306D74-89AB-4E20-8CB5-3A2A891ABB4B}" presName="hierChild4" presStyleCnt="0"/>
      <dgm:spPr/>
    </dgm:pt>
    <dgm:pt modelId="{7D792871-EB77-41B5-882B-BF4BD806622A}" type="pres">
      <dgm:prSet presAssocID="{EED5DAF4-F7FF-4088-A526-32E226EFE874}" presName="Name10" presStyleLbl="parChTrans1D2" presStyleIdx="1" presStyleCnt="3"/>
      <dgm:spPr/>
      <dgm:t>
        <a:bodyPr/>
        <a:lstStyle/>
        <a:p>
          <a:endParaRPr lang="en-US"/>
        </a:p>
      </dgm:t>
    </dgm:pt>
    <dgm:pt modelId="{9C5023EF-3CA2-47FE-8398-A007809A0964}" type="pres">
      <dgm:prSet presAssocID="{5A2B74A1-B76C-4DA2-82A5-9524378FEF5F}" presName="hierRoot2" presStyleCnt="0"/>
      <dgm:spPr/>
    </dgm:pt>
    <dgm:pt modelId="{CC88ACA3-530B-4E26-A6D8-4B8045FF1D33}" type="pres">
      <dgm:prSet presAssocID="{5A2B74A1-B76C-4DA2-82A5-9524378FEF5F}" presName="composite2" presStyleCnt="0"/>
      <dgm:spPr/>
    </dgm:pt>
    <dgm:pt modelId="{CFE1F3F8-82E1-4C12-A90F-53FDD922DEC5}" type="pres">
      <dgm:prSet presAssocID="{5A2B74A1-B76C-4DA2-82A5-9524378FEF5F}" presName="background2" presStyleLbl="node2" presStyleIdx="1" presStyleCnt="3"/>
      <dgm:spPr/>
    </dgm:pt>
    <dgm:pt modelId="{7DDF135E-BB0E-4D09-B2B1-58CC0357021B}" type="pres">
      <dgm:prSet presAssocID="{5A2B74A1-B76C-4DA2-82A5-9524378FEF5F}" presName="text2" presStyleLbl="fgAcc2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D395F73-C7A8-4F2D-A7D4-23A7B88DE86E}" type="pres">
      <dgm:prSet presAssocID="{5A2B74A1-B76C-4DA2-82A5-9524378FEF5F}" presName="hierChild3" presStyleCnt="0"/>
      <dgm:spPr/>
    </dgm:pt>
    <dgm:pt modelId="{07FA6BA6-00AC-454A-B2AC-35DCB042DB24}" type="pres">
      <dgm:prSet presAssocID="{8E913568-6A4C-406B-8966-23B5452C053A}" presName="Name17" presStyleLbl="parChTrans1D3" presStyleIdx="2" presStyleCnt="4"/>
      <dgm:spPr/>
      <dgm:t>
        <a:bodyPr/>
        <a:lstStyle/>
        <a:p>
          <a:endParaRPr lang="en-US"/>
        </a:p>
      </dgm:t>
    </dgm:pt>
    <dgm:pt modelId="{062A8069-1F5F-4E3C-AE39-B9FFC7B2E422}" type="pres">
      <dgm:prSet presAssocID="{D584E458-A14B-45A4-9672-34B0C844C713}" presName="hierRoot3" presStyleCnt="0"/>
      <dgm:spPr/>
    </dgm:pt>
    <dgm:pt modelId="{7ED6C4AB-27D2-44FA-AC3A-60C5EA4DBE11}" type="pres">
      <dgm:prSet presAssocID="{D584E458-A14B-45A4-9672-34B0C844C713}" presName="composite3" presStyleCnt="0"/>
      <dgm:spPr/>
    </dgm:pt>
    <dgm:pt modelId="{9CE4CEFA-DFE6-4B9D-8026-B87FB8C307DC}" type="pres">
      <dgm:prSet presAssocID="{D584E458-A14B-45A4-9672-34B0C844C713}" presName="background3" presStyleLbl="node3" presStyleIdx="2" presStyleCnt="4"/>
      <dgm:spPr/>
    </dgm:pt>
    <dgm:pt modelId="{41EEA2F4-2708-4C74-9B28-DAD77394B9A3}" type="pres">
      <dgm:prSet presAssocID="{D584E458-A14B-45A4-9672-34B0C844C713}" presName="text3" presStyleLbl="fgAcc3" presStyleIdx="2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0C7BFAC-347F-4C6B-BD48-CA2EFB557710}" type="pres">
      <dgm:prSet presAssocID="{D584E458-A14B-45A4-9672-34B0C844C713}" presName="hierChild4" presStyleCnt="0"/>
      <dgm:spPr/>
    </dgm:pt>
    <dgm:pt modelId="{E3427161-5C6A-4181-B9DF-4B3562A91787}" type="pres">
      <dgm:prSet presAssocID="{C4E078E5-804A-44F4-A274-21F0B055A689}" presName="Name17" presStyleLbl="parChTrans1D3" presStyleIdx="3" presStyleCnt="4"/>
      <dgm:spPr/>
      <dgm:t>
        <a:bodyPr/>
        <a:lstStyle/>
        <a:p>
          <a:endParaRPr lang="en-US"/>
        </a:p>
      </dgm:t>
    </dgm:pt>
    <dgm:pt modelId="{FDDDF70A-BEF7-488F-9981-C87D26832B84}" type="pres">
      <dgm:prSet presAssocID="{EF01031D-79F6-4EF6-B142-CFB592F8C7BD}" presName="hierRoot3" presStyleCnt="0"/>
      <dgm:spPr/>
    </dgm:pt>
    <dgm:pt modelId="{1CA37E94-9876-419D-973A-3AA7566F40FD}" type="pres">
      <dgm:prSet presAssocID="{EF01031D-79F6-4EF6-B142-CFB592F8C7BD}" presName="composite3" presStyleCnt="0"/>
      <dgm:spPr/>
    </dgm:pt>
    <dgm:pt modelId="{382472AF-249F-4D3C-AF2E-AD1174526551}" type="pres">
      <dgm:prSet presAssocID="{EF01031D-79F6-4EF6-B142-CFB592F8C7BD}" presName="background3" presStyleLbl="node3" presStyleIdx="3" presStyleCnt="4"/>
      <dgm:spPr/>
    </dgm:pt>
    <dgm:pt modelId="{BEDEBF94-5C59-4F90-B030-A1695FB4610A}" type="pres">
      <dgm:prSet presAssocID="{EF01031D-79F6-4EF6-B142-CFB592F8C7BD}" presName="text3" presStyleLbl="fgAcc3" presStyleIdx="3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780373E-7EB0-4D3E-86F0-BACAE21977E6}" type="pres">
      <dgm:prSet presAssocID="{EF01031D-79F6-4EF6-B142-CFB592F8C7BD}" presName="hierChild4" presStyleCnt="0"/>
      <dgm:spPr/>
    </dgm:pt>
    <dgm:pt modelId="{BEAFAE3D-1059-4868-8481-A24B4BDAA716}" type="pres">
      <dgm:prSet presAssocID="{41B2FEA8-20C9-42A1-A2D6-F2A4DB3A598D}" presName="Name23" presStyleLbl="parChTrans1D4" presStyleIdx="0" presStyleCnt="1"/>
      <dgm:spPr/>
      <dgm:t>
        <a:bodyPr/>
        <a:lstStyle/>
        <a:p>
          <a:endParaRPr lang="en-US"/>
        </a:p>
      </dgm:t>
    </dgm:pt>
    <dgm:pt modelId="{163C7BFE-F523-4ADF-8A50-D9F353422B3C}" type="pres">
      <dgm:prSet presAssocID="{6569EB40-AAD5-4220-9DF1-7D990519A516}" presName="hierRoot4" presStyleCnt="0"/>
      <dgm:spPr/>
    </dgm:pt>
    <dgm:pt modelId="{A0A1884E-1836-44FE-A566-2F290D346FBE}" type="pres">
      <dgm:prSet presAssocID="{6569EB40-AAD5-4220-9DF1-7D990519A516}" presName="composite4" presStyleCnt="0"/>
      <dgm:spPr/>
    </dgm:pt>
    <dgm:pt modelId="{0EC42A92-957F-47E4-95A6-95BE8EA0B9F1}" type="pres">
      <dgm:prSet presAssocID="{6569EB40-AAD5-4220-9DF1-7D990519A516}" presName="background4" presStyleLbl="node4" presStyleIdx="0" presStyleCnt="1"/>
      <dgm:spPr/>
    </dgm:pt>
    <dgm:pt modelId="{342A33BF-5076-48C7-A729-3245CCDAFA08}" type="pres">
      <dgm:prSet presAssocID="{6569EB40-AAD5-4220-9DF1-7D990519A516}" presName="text4" presStyleLbl="fgAcc4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22FC014-FF16-4320-9203-83204319D0BC}" type="pres">
      <dgm:prSet presAssocID="{6569EB40-AAD5-4220-9DF1-7D990519A516}" presName="hierChild5" presStyleCnt="0"/>
      <dgm:spPr/>
    </dgm:pt>
    <dgm:pt modelId="{6295FE54-B1ED-4809-BD82-25CA826E6CB9}" type="pres">
      <dgm:prSet presAssocID="{8DB58D5C-A8C7-4409-A9C1-DAE72BE5121B}" presName="Name10" presStyleLbl="parChTrans1D2" presStyleIdx="2" presStyleCnt="3"/>
      <dgm:spPr/>
      <dgm:t>
        <a:bodyPr/>
        <a:lstStyle/>
        <a:p>
          <a:endParaRPr lang="en-US"/>
        </a:p>
      </dgm:t>
    </dgm:pt>
    <dgm:pt modelId="{142921BD-8B4E-4895-9469-E667AB8964A1}" type="pres">
      <dgm:prSet presAssocID="{9F60C93D-061B-43C3-BF99-629720CD1E45}" presName="hierRoot2" presStyleCnt="0"/>
      <dgm:spPr/>
    </dgm:pt>
    <dgm:pt modelId="{91B402D4-B89D-433D-A824-C93C069C53DF}" type="pres">
      <dgm:prSet presAssocID="{9F60C93D-061B-43C3-BF99-629720CD1E45}" presName="composite2" presStyleCnt="0"/>
      <dgm:spPr/>
    </dgm:pt>
    <dgm:pt modelId="{0AD45A8D-A04A-4146-9BE5-B0214F404AEF}" type="pres">
      <dgm:prSet presAssocID="{9F60C93D-061B-43C3-BF99-629720CD1E45}" presName="background2" presStyleLbl="node2" presStyleIdx="2" presStyleCnt="3"/>
      <dgm:spPr/>
    </dgm:pt>
    <dgm:pt modelId="{035CFA43-45FE-41A3-968B-9A2F8D6B5766}" type="pres">
      <dgm:prSet presAssocID="{9F60C93D-061B-43C3-BF99-629720CD1E45}" presName="text2" presStyleLbl="fgAcc2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D6B171B-7163-4015-B87C-614DCA2E184B}" type="pres">
      <dgm:prSet presAssocID="{9F60C93D-061B-43C3-BF99-629720CD1E45}" presName="hierChild3" presStyleCnt="0"/>
      <dgm:spPr/>
    </dgm:pt>
  </dgm:ptLst>
  <dgm:cxnLst>
    <dgm:cxn modelId="{79834ED7-782B-40B6-8306-9705AD1B7617}" srcId="{5A2B74A1-B76C-4DA2-82A5-9524378FEF5F}" destId="{EF01031D-79F6-4EF6-B142-CFB592F8C7BD}" srcOrd="1" destOrd="0" parTransId="{C4E078E5-804A-44F4-A274-21F0B055A689}" sibTransId="{13B0B992-C951-4E8D-A5CE-0D556CF3552E}"/>
    <dgm:cxn modelId="{360273C6-6AC4-46ED-A55E-0B2A2D630EE4}" type="presOf" srcId="{D7395CA2-66F3-4800-A73A-2150E090F117}" destId="{38972523-F515-40C8-BE75-0B4B9008066C}" srcOrd="0" destOrd="0" presId="urn:microsoft.com/office/officeart/2005/8/layout/hierarchy1"/>
    <dgm:cxn modelId="{442D79D2-66AC-4FD3-A192-0CFD6E381BB7}" srcId="{C5948E32-0684-4217-AF2B-1EB36CEEA9D0}" destId="{BCC1C631-6770-4B44-AFBD-1256573CBBFA}" srcOrd="0" destOrd="0" parTransId="{D7395CA2-66F3-4800-A73A-2150E090F117}" sibTransId="{7E12B7A0-1243-4D8B-A959-D243C5B07545}"/>
    <dgm:cxn modelId="{7E27BAA7-DC58-4B2E-9A0F-56EFD57CA7FC}" type="presOf" srcId="{D584E458-A14B-45A4-9672-34B0C844C713}" destId="{41EEA2F4-2708-4C74-9B28-DAD77394B9A3}" srcOrd="0" destOrd="0" presId="urn:microsoft.com/office/officeart/2005/8/layout/hierarchy1"/>
    <dgm:cxn modelId="{4BE53671-A5DF-4DBB-B313-EDFA5267DBE5}" srcId="{8FE588F0-CD85-497E-B632-F9A6E211272D}" destId="{C5948E32-0684-4217-AF2B-1EB36CEEA9D0}" srcOrd="0" destOrd="0" parTransId="{0621A348-F426-4EDE-92FC-3EDC97666B0B}" sibTransId="{8C738803-E150-4590-BD04-FC1B1EADD0C7}"/>
    <dgm:cxn modelId="{CCEF585D-BE79-452A-8ACD-7B595014C1C0}" type="presOf" srcId="{EED5DAF4-F7FF-4088-A526-32E226EFE874}" destId="{7D792871-EB77-41B5-882B-BF4BD806622A}" srcOrd="0" destOrd="0" presId="urn:microsoft.com/office/officeart/2005/8/layout/hierarchy1"/>
    <dgm:cxn modelId="{F31BA32E-1984-4E7E-A800-1C4533DAA8D0}" srcId="{5A2B74A1-B76C-4DA2-82A5-9524378FEF5F}" destId="{D584E458-A14B-45A4-9672-34B0C844C713}" srcOrd="0" destOrd="0" parTransId="{8E913568-6A4C-406B-8966-23B5452C053A}" sibTransId="{C69B86AA-6CFB-4C59-A69A-3C7F997FE366}"/>
    <dgm:cxn modelId="{2318E537-08E0-4997-8B82-035F2F07A892}" type="presOf" srcId="{C5948E32-0684-4217-AF2B-1EB36CEEA9D0}" destId="{82D4BA18-D354-4AD9-9B09-634C194806A6}" srcOrd="0" destOrd="0" presId="urn:microsoft.com/office/officeart/2005/8/layout/hierarchy1"/>
    <dgm:cxn modelId="{1849E306-44B5-4499-98EB-F980C7150002}" type="presOf" srcId="{5B9C38BC-F8BD-45F2-82C9-453F68DDA141}" destId="{4D918C1F-B1B5-444B-9B1D-F0C467916F5F}" srcOrd="0" destOrd="0" presId="urn:microsoft.com/office/officeart/2005/8/layout/hierarchy1"/>
    <dgm:cxn modelId="{D26724D2-A461-4E6D-BE1C-DC4B51430FD9}" type="presOf" srcId="{8E913568-6A4C-406B-8966-23B5452C053A}" destId="{07FA6BA6-00AC-454A-B2AC-35DCB042DB24}" srcOrd="0" destOrd="0" presId="urn:microsoft.com/office/officeart/2005/8/layout/hierarchy1"/>
    <dgm:cxn modelId="{31A82D71-6DE8-4CA0-A9E9-61829A3ECB42}" type="presOf" srcId="{EF01031D-79F6-4EF6-B142-CFB592F8C7BD}" destId="{BEDEBF94-5C59-4F90-B030-A1695FB4610A}" srcOrd="0" destOrd="0" presId="urn:microsoft.com/office/officeart/2005/8/layout/hierarchy1"/>
    <dgm:cxn modelId="{F8B1F5FB-A74C-4E39-8F1F-2781D8294144}" type="presOf" srcId="{6569EB40-AAD5-4220-9DF1-7D990519A516}" destId="{342A33BF-5076-48C7-A729-3245CCDAFA08}" srcOrd="0" destOrd="0" presId="urn:microsoft.com/office/officeart/2005/8/layout/hierarchy1"/>
    <dgm:cxn modelId="{7BA5DA81-E356-4AAA-874F-6E4E7ADBFC4C}" type="presOf" srcId="{8FE588F0-CD85-497E-B632-F9A6E211272D}" destId="{4351705D-AE53-46DB-B472-A8E20694156B}" srcOrd="0" destOrd="0" presId="urn:microsoft.com/office/officeart/2005/8/layout/hierarchy1"/>
    <dgm:cxn modelId="{AA205337-8BC7-4631-B100-D91BF09FC581}" type="presOf" srcId="{9F60C93D-061B-43C3-BF99-629720CD1E45}" destId="{035CFA43-45FE-41A3-968B-9A2F8D6B5766}" srcOrd="0" destOrd="0" presId="urn:microsoft.com/office/officeart/2005/8/layout/hierarchy1"/>
    <dgm:cxn modelId="{D13AEF4D-19D3-4DF4-A423-93680D7851ED}" type="presOf" srcId="{1DB48014-1D6E-407E-BDB1-D62A134193D0}" destId="{BE6AC99B-BD91-4F8A-AACE-4B601F146FE0}" srcOrd="0" destOrd="0" presId="urn:microsoft.com/office/officeart/2005/8/layout/hierarchy1"/>
    <dgm:cxn modelId="{93705DF4-B01B-4AA8-B3DE-5345ED48C2AB}" type="presOf" srcId="{EA306D74-89AB-4E20-8CB5-3A2A891ABB4B}" destId="{26FB71CE-44A3-4E02-87D9-1664F67F4053}" srcOrd="0" destOrd="0" presId="urn:microsoft.com/office/officeart/2005/8/layout/hierarchy1"/>
    <dgm:cxn modelId="{3D3C78F8-7A48-4C34-9245-381C47860780}" type="presOf" srcId="{F4E093E0-90B1-477E-86F8-5B9FB53AB5DC}" destId="{7324C468-907D-4725-82CE-85C1C7A092C3}" srcOrd="0" destOrd="0" presId="urn:microsoft.com/office/officeart/2005/8/layout/hierarchy1"/>
    <dgm:cxn modelId="{FC0ED7C7-3D2C-4D61-A2AD-887693DDFB2D}" type="presOf" srcId="{8DB58D5C-A8C7-4409-A9C1-DAE72BE5121B}" destId="{6295FE54-B1ED-4809-BD82-25CA826E6CB9}" srcOrd="0" destOrd="0" presId="urn:microsoft.com/office/officeart/2005/8/layout/hierarchy1"/>
    <dgm:cxn modelId="{4290CFF9-CECE-4EEA-907A-481FFCCEBB52}" srcId="{C5948E32-0684-4217-AF2B-1EB36CEEA9D0}" destId="{9F60C93D-061B-43C3-BF99-629720CD1E45}" srcOrd="2" destOrd="0" parTransId="{8DB58D5C-A8C7-4409-A9C1-DAE72BE5121B}" sibTransId="{D2B0F8F3-53FA-4540-9EA5-CCC7F6033371}"/>
    <dgm:cxn modelId="{F75929C2-C961-4A66-9179-4D9FE65F4E6A}" srcId="{C5948E32-0684-4217-AF2B-1EB36CEEA9D0}" destId="{5A2B74A1-B76C-4DA2-82A5-9524378FEF5F}" srcOrd="1" destOrd="0" parTransId="{EED5DAF4-F7FF-4088-A526-32E226EFE874}" sibTransId="{A929B375-B537-497D-A7E3-525BD6BA5D59}"/>
    <dgm:cxn modelId="{EDC0D2AB-1002-4FCD-BD3D-90D872D3B76E}" srcId="{EF01031D-79F6-4EF6-B142-CFB592F8C7BD}" destId="{6569EB40-AAD5-4220-9DF1-7D990519A516}" srcOrd="0" destOrd="0" parTransId="{41B2FEA8-20C9-42A1-A2D6-F2A4DB3A598D}" sibTransId="{36A4D7BF-20A9-447C-BD73-C2DC6659BF75}"/>
    <dgm:cxn modelId="{BFEA2B4B-9823-4DD3-AC1A-2CD85DD54998}" type="presOf" srcId="{5A2B74A1-B76C-4DA2-82A5-9524378FEF5F}" destId="{7DDF135E-BB0E-4D09-B2B1-58CC0357021B}" srcOrd="0" destOrd="0" presId="urn:microsoft.com/office/officeart/2005/8/layout/hierarchy1"/>
    <dgm:cxn modelId="{B8016E37-BA65-45D2-83D9-9851286383C2}" type="presOf" srcId="{BCC1C631-6770-4B44-AFBD-1256573CBBFA}" destId="{5CC791A8-5023-470C-87A7-DCE4645AC70A}" srcOrd="0" destOrd="0" presId="urn:microsoft.com/office/officeart/2005/8/layout/hierarchy1"/>
    <dgm:cxn modelId="{F5EE0824-2450-4566-878D-B0333E7FCD79}" type="presOf" srcId="{C4E078E5-804A-44F4-A274-21F0B055A689}" destId="{E3427161-5C6A-4181-B9DF-4B3562A91787}" srcOrd="0" destOrd="0" presId="urn:microsoft.com/office/officeart/2005/8/layout/hierarchy1"/>
    <dgm:cxn modelId="{435B4A0C-178D-4BBD-B30E-FF54462E5847}" srcId="{BCC1C631-6770-4B44-AFBD-1256573CBBFA}" destId="{EA306D74-89AB-4E20-8CB5-3A2A891ABB4B}" srcOrd="1" destOrd="0" parTransId="{1DB48014-1D6E-407E-BDB1-D62A134193D0}" sibTransId="{A586FBBF-272D-405F-B803-D1D5C5E35A53}"/>
    <dgm:cxn modelId="{E89C04E6-5B16-4F3E-AF4F-2615497F48A1}" type="presOf" srcId="{41B2FEA8-20C9-42A1-A2D6-F2A4DB3A598D}" destId="{BEAFAE3D-1059-4868-8481-A24B4BDAA716}" srcOrd="0" destOrd="0" presId="urn:microsoft.com/office/officeart/2005/8/layout/hierarchy1"/>
    <dgm:cxn modelId="{69B843DD-4E08-4E47-80B3-37BDCE631C0E}" srcId="{BCC1C631-6770-4B44-AFBD-1256573CBBFA}" destId="{5B9C38BC-F8BD-45F2-82C9-453F68DDA141}" srcOrd="0" destOrd="0" parTransId="{F4E093E0-90B1-477E-86F8-5B9FB53AB5DC}" sibTransId="{232B03A8-019A-48A3-978B-0894A827C9AA}"/>
    <dgm:cxn modelId="{46877B06-D00D-4B61-84D6-FF202664721D}" type="presParOf" srcId="{4351705D-AE53-46DB-B472-A8E20694156B}" destId="{DCF5EFE6-84BE-49FF-816B-CF27091BDCDE}" srcOrd="0" destOrd="0" presId="urn:microsoft.com/office/officeart/2005/8/layout/hierarchy1"/>
    <dgm:cxn modelId="{1A08A0B1-2608-41F3-953F-C624030BE8C5}" type="presParOf" srcId="{DCF5EFE6-84BE-49FF-816B-CF27091BDCDE}" destId="{FBA54CC8-7559-4D55-9967-D95904FF222A}" srcOrd="0" destOrd="0" presId="urn:microsoft.com/office/officeart/2005/8/layout/hierarchy1"/>
    <dgm:cxn modelId="{730E588C-51D1-489F-96B9-B621006E0F6D}" type="presParOf" srcId="{FBA54CC8-7559-4D55-9967-D95904FF222A}" destId="{BFFA405E-1438-4A69-8984-9C07D7B6973A}" srcOrd="0" destOrd="0" presId="urn:microsoft.com/office/officeart/2005/8/layout/hierarchy1"/>
    <dgm:cxn modelId="{8E3097A5-212D-4734-BAF0-6A79EDD86395}" type="presParOf" srcId="{FBA54CC8-7559-4D55-9967-D95904FF222A}" destId="{82D4BA18-D354-4AD9-9B09-634C194806A6}" srcOrd="1" destOrd="0" presId="urn:microsoft.com/office/officeart/2005/8/layout/hierarchy1"/>
    <dgm:cxn modelId="{27AD7CE2-A2D7-4E9A-8E8E-7331C75D15E9}" type="presParOf" srcId="{DCF5EFE6-84BE-49FF-816B-CF27091BDCDE}" destId="{1DA883C8-2687-4199-800B-A4EEBA57BBD7}" srcOrd="1" destOrd="0" presId="urn:microsoft.com/office/officeart/2005/8/layout/hierarchy1"/>
    <dgm:cxn modelId="{254C18AF-6BA1-4357-BD29-8CA657A0B213}" type="presParOf" srcId="{1DA883C8-2687-4199-800B-A4EEBA57BBD7}" destId="{38972523-F515-40C8-BE75-0B4B9008066C}" srcOrd="0" destOrd="0" presId="urn:microsoft.com/office/officeart/2005/8/layout/hierarchy1"/>
    <dgm:cxn modelId="{C272BE25-38C8-40BB-965E-214D2F55E75E}" type="presParOf" srcId="{1DA883C8-2687-4199-800B-A4EEBA57BBD7}" destId="{A800E753-9E56-4B55-9616-D6F8A21512B1}" srcOrd="1" destOrd="0" presId="urn:microsoft.com/office/officeart/2005/8/layout/hierarchy1"/>
    <dgm:cxn modelId="{5858ED89-1BC8-42A5-8BB2-D795E39CA1F3}" type="presParOf" srcId="{A800E753-9E56-4B55-9616-D6F8A21512B1}" destId="{D05E71A3-4522-4528-AA51-08CBCC9A1A32}" srcOrd="0" destOrd="0" presId="urn:microsoft.com/office/officeart/2005/8/layout/hierarchy1"/>
    <dgm:cxn modelId="{E8967A26-D51E-4472-B35D-91855BD33B9A}" type="presParOf" srcId="{D05E71A3-4522-4528-AA51-08CBCC9A1A32}" destId="{A20D6A83-2CA6-4101-8A78-1111F9CC6C04}" srcOrd="0" destOrd="0" presId="urn:microsoft.com/office/officeart/2005/8/layout/hierarchy1"/>
    <dgm:cxn modelId="{0ED96C71-9B26-439D-AB6B-F4A268B7BFB6}" type="presParOf" srcId="{D05E71A3-4522-4528-AA51-08CBCC9A1A32}" destId="{5CC791A8-5023-470C-87A7-DCE4645AC70A}" srcOrd="1" destOrd="0" presId="urn:microsoft.com/office/officeart/2005/8/layout/hierarchy1"/>
    <dgm:cxn modelId="{DA9770A8-2000-40D4-A82D-2E86AF4EBB9F}" type="presParOf" srcId="{A800E753-9E56-4B55-9616-D6F8A21512B1}" destId="{03BD79A6-DB66-42E6-AB09-2B8BCF3D8705}" srcOrd="1" destOrd="0" presId="urn:microsoft.com/office/officeart/2005/8/layout/hierarchy1"/>
    <dgm:cxn modelId="{0A351AB2-004A-4079-B117-5566954EED0C}" type="presParOf" srcId="{03BD79A6-DB66-42E6-AB09-2B8BCF3D8705}" destId="{7324C468-907D-4725-82CE-85C1C7A092C3}" srcOrd="0" destOrd="0" presId="urn:microsoft.com/office/officeart/2005/8/layout/hierarchy1"/>
    <dgm:cxn modelId="{6E377523-166F-4216-9E81-CF306DE439BA}" type="presParOf" srcId="{03BD79A6-DB66-42E6-AB09-2B8BCF3D8705}" destId="{98F4B7CF-C664-4B65-8961-FB25A45A00C1}" srcOrd="1" destOrd="0" presId="urn:microsoft.com/office/officeart/2005/8/layout/hierarchy1"/>
    <dgm:cxn modelId="{C18E7E78-BEEE-424C-BD1A-F33E56AB80A9}" type="presParOf" srcId="{98F4B7CF-C664-4B65-8961-FB25A45A00C1}" destId="{05767538-1EA7-4CF5-8287-27588DECB196}" srcOrd="0" destOrd="0" presId="urn:microsoft.com/office/officeart/2005/8/layout/hierarchy1"/>
    <dgm:cxn modelId="{B0B6BBBE-28F0-4DA4-B7FF-777EBCDA2FD7}" type="presParOf" srcId="{05767538-1EA7-4CF5-8287-27588DECB196}" destId="{DADE8A64-1086-4491-91D4-BBC698662C64}" srcOrd="0" destOrd="0" presId="urn:microsoft.com/office/officeart/2005/8/layout/hierarchy1"/>
    <dgm:cxn modelId="{6E4CACDE-BDDC-450F-B946-62D0360DCAE6}" type="presParOf" srcId="{05767538-1EA7-4CF5-8287-27588DECB196}" destId="{4D918C1F-B1B5-444B-9B1D-F0C467916F5F}" srcOrd="1" destOrd="0" presId="urn:microsoft.com/office/officeart/2005/8/layout/hierarchy1"/>
    <dgm:cxn modelId="{B6D9707A-A420-42B5-8A12-EA173E3C768A}" type="presParOf" srcId="{98F4B7CF-C664-4B65-8961-FB25A45A00C1}" destId="{5F52D340-3BA5-46B1-9BA4-FFA5E488C117}" srcOrd="1" destOrd="0" presId="urn:microsoft.com/office/officeart/2005/8/layout/hierarchy1"/>
    <dgm:cxn modelId="{C07F3719-071A-4665-86CA-EC9FF6E77D2E}" type="presParOf" srcId="{03BD79A6-DB66-42E6-AB09-2B8BCF3D8705}" destId="{BE6AC99B-BD91-4F8A-AACE-4B601F146FE0}" srcOrd="2" destOrd="0" presId="urn:microsoft.com/office/officeart/2005/8/layout/hierarchy1"/>
    <dgm:cxn modelId="{F5D0D46A-57B8-437C-B838-70963A1A09E5}" type="presParOf" srcId="{03BD79A6-DB66-42E6-AB09-2B8BCF3D8705}" destId="{0ADD9683-B2FB-4C68-A43C-7F3E16BECC9B}" srcOrd="3" destOrd="0" presId="urn:microsoft.com/office/officeart/2005/8/layout/hierarchy1"/>
    <dgm:cxn modelId="{FBA88A9E-8790-4218-A426-EECC1AA31B44}" type="presParOf" srcId="{0ADD9683-B2FB-4C68-A43C-7F3E16BECC9B}" destId="{37F8114D-3921-4717-A67B-1C53A09D72A4}" srcOrd="0" destOrd="0" presId="urn:microsoft.com/office/officeart/2005/8/layout/hierarchy1"/>
    <dgm:cxn modelId="{E27BDA69-4420-4649-80F1-8A88F3426520}" type="presParOf" srcId="{37F8114D-3921-4717-A67B-1C53A09D72A4}" destId="{3477569A-633C-49C4-9BD2-3802FAFA7BDD}" srcOrd="0" destOrd="0" presId="urn:microsoft.com/office/officeart/2005/8/layout/hierarchy1"/>
    <dgm:cxn modelId="{1FD61944-D06F-42A8-9A10-E24FBBE52A43}" type="presParOf" srcId="{37F8114D-3921-4717-A67B-1C53A09D72A4}" destId="{26FB71CE-44A3-4E02-87D9-1664F67F4053}" srcOrd="1" destOrd="0" presId="urn:microsoft.com/office/officeart/2005/8/layout/hierarchy1"/>
    <dgm:cxn modelId="{AF0F7B65-EC69-4625-9CCA-F5AA3B30AF7E}" type="presParOf" srcId="{0ADD9683-B2FB-4C68-A43C-7F3E16BECC9B}" destId="{76B13023-9186-4A39-BA1E-4D2F17A7851F}" srcOrd="1" destOrd="0" presId="urn:microsoft.com/office/officeart/2005/8/layout/hierarchy1"/>
    <dgm:cxn modelId="{2F0FC0B0-F682-443F-A2D8-7D07333C14F9}" type="presParOf" srcId="{1DA883C8-2687-4199-800B-A4EEBA57BBD7}" destId="{7D792871-EB77-41B5-882B-BF4BD806622A}" srcOrd="2" destOrd="0" presId="urn:microsoft.com/office/officeart/2005/8/layout/hierarchy1"/>
    <dgm:cxn modelId="{98DC6B30-763E-4E40-852E-7C71A7BBB923}" type="presParOf" srcId="{1DA883C8-2687-4199-800B-A4EEBA57BBD7}" destId="{9C5023EF-3CA2-47FE-8398-A007809A0964}" srcOrd="3" destOrd="0" presId="urn:microsoft.com/office/officeart/2005/8/layout/hierarchy1"/>
    <dgm:cxn modelId="{D0F95D0F-4FCA-485B-AB5A-2077F7EE4926}" type="presParOf" srcId="{9C5023EF-3CA2-47FE-8398-A007809A0964}" destId="{CC88ACA3-530B-4E26-A6D8-4B8045FF1D33}" srcOrd="0" destOrd="0" presId="urn:microsoft.com/office/officeart/2005/8/layout/hierarchy1"/>
    <dgm:cxn modelId="{7EA9215A-32D4-4EE5-9F42-F76869935F70}" type="presParOf" srcId="{CC88ACA3-530B-4E26-A6D8-4B8045FF1D33}" destId="{CFE1F3F8-82E1-4C12-A90F-53FDD922DEC5}" srcOrd="0" destOrd="0" presId="urn:microsoft.com/office/officeart/2005/8/layout/hierarchy1"/>
    <dgm:cxn modelId="{BAA4C8D5-D1ED-4E31-A57D-7B591F3320FB}" type="presParOf" srcId="{CC88ACA3-530B-4E26-A6D8-4B8045FF1D33}" destId="{7DDF135E-BB0E-4D09-B2B1-58CC0357021B}" srcOrd="1" destOrd="0" presId="urn:microsoft.com/office/officeart/2005/8/layout/hierarchy1"/>
    <dgm:cxn modelId="{21F085AB-657E-427B-9BDD-7F93E6BBFAFA}" type="presParOf" srcId="{9C5023EF-3CA2-47FE-8398-A007809A0964}" destId="{2D395F73-C7A8-4F2D-A7D4-23A7B88DE86E}" srcOrd="1" destOrd="0" presId="urn:microsoft.com/office/officeart/2005/8/layout/hierarchy1"/>
    <dgm:cxn modelId="{90C3B5EF-757D-4E7B-9A5A-B8855DEF33A7}" type="presParOf" srcId="{2D395F73-C7A8-4F2D-A7D4-23A7B88DE86E}" destId="{07FA6BA6-00AC-454A-B2AC-35DCB042DB24}" srcOrd="0" destOrd="0" presId="urn:microsoft.com/office/officeart/2005/8/layout/hierarchy1"/>
    <dgm:cxn modelId="{D3FD7ECA-24DA-4ACA-ACF7-DD3249D830EE}" type="presParOf" srcId="{2D395F73-C7A8-4F2D-A7D4-23A7B88DE86E}" destId="{062A8069-1F5F-4E3C-AE39-B9FFC7B2E422}" srcOrd="1" destOrd="0" presId="urn:microsoft.com/office/officeart/2005/8/layout/hierarchy1"/>
    <dgm:cxn modelId="{F252D8C8-3E7D-49FD-81F5-400A9C0C859C}" type="presParOf" srcId="{062A8069-1F5F-4E3C-AE39-B9FFC7B2E422}" destId="{7ED6C4AB-27D2-44FA-AC3A-60C5EA4DBE11}" srcOrd="0" destOrd="0" presId="urn:microsoft.com/office/officeart/2005/8/layout/hierarchy1"/>
    <dgm:cxn modelId="{12D2C0DE-5C9A-44A4-9016-250A2AAE105F}" type="presParOf" srcId="{7ED6C4AB-27D2-44FA-AC3A-60C5EA4DBE11}" destId="{9CE4CEFA-DFE6-4B9D-8026-B87FB8C307DC}" srcOrd="0" destOrd="0" presId="urn:microsoft.com/office/officeart/2005/8/layout/hierarchy1"/>
    <dgm:cxn modelId="{23BE1A1B-D6D9-4A92-A357-A6A71EF1F864}" type="presParOf" srcId="{7ED6C4AB-27D2-44FA-AC3A-60C5EA4DBE11}" destId="{41EEA2F4-2708-4C74-9B28-DAD77394B9A3}" srcOrd="1" destOrd="0" presId="urn:microsoft.com/office/officeart/2005/8/layout/hierarchy1"/>
    <dgm:cxn modelId="{B6708938-7DCB-4197-A5F1-FAF0FAC3B43B}" type="presParOf" srcId="{062A8069-1F5F-4E3C-AE39-B9FFC7B2E422}" destId="{50C7BFAC-347F-4C6B-BD48-CA2EFB557710}" srcOrd="1" destOrd="0" presId="urn:microsoft.com/office/officeart/2005/8/layout/hierarchy1"/>
    <dgm:cxn modelId="{FF95CAE8-B533-4341-853E-6CDCD9771ED3}" type="presParOf" srcId="{2D395F73-C7A8-4F2D-A7D4-23A7B88DE86E}" destId="{E3427161-5C6A-4181-B9DF-4B3562A91787}" srcOrd="2" destOrd="0" presId="urn:microsoft.com/office/officeart/2005/8/layout/hierarchy1"/>
    <dgm:cxn modelId="{4E0880CB-A56C-47BB-97B7-D3740E9053F3}" type="presParOf" srcId="{2D395F73-C7A8-4F2D-A7D4-23A7B88DE86E}" destId="{FDDDF70A-BEF7-488F-9981-C87D26832B84}" srcOrd="3" destOrd="0" presId="urn:microsoft.com/office/officeart/2005/8/layout/hierarchy1"/>
    <dgm:cxn modelId="{CF194FCA-FB71-4E72-8AC7-150263AB5485}" type="presParOf" srcId="{FDDDF70A-BEF7-488F-9981-C87D26832B84}" destId="{1CA37E94-9876-419D-973A-3AA7566F40FD}" srcOrd="0" destOrd="0" presId="urn:microsoft.com/office/officeart/2005/8/layout/hierarchy1"/>
    <dgm:cxn modelId="{205D06D0-182B-4C12-896B-17C04677C34A}" type="presParOf" srcId="{1CA37E94-9876-419D-973A-3AA7566F40FD}" destId="{382472AF-249F-4D3C-AF2E-AD1174526551}" srcOrd="0" destOrd="0" presId="urn:microsoft.com/office/officeart/2005/8/layout/hierarchy1"/>
    <dgm:cxn modelId="{D3DABF27-A407-4122-8AFF-D91D947CE92F}" type="presParOf" srcId="{1CA37E94-9876-419D-973A-3AA7566F40FD}" destId="{BEDEBF94-5C59-4F90-B030-A1695FB4610A}" srcOrd="1" destOrd="0" presId="urn:microsoft.com/office/officeart/2005/8/layout/hierarchy1"/>
    <dgm:cxn modelId="{FBD40200-606F-460E-A4B4-75F17D748A4A}" type="presParOf" srcId="{FDDDF70A-BEF7-488F-9981-C87D26832B84}" destId="{5780373E-7EB0-4D3E-86F0-BACAE21977E6}" srcOrd="1" destOrd="0" presId="urn:microsoft.com/office/officeart/2005/8/layout/hierarchy1"/>
    <dgm:cxn modelId="{1BA880D4-005B-4A2E-AC6C-F79813B3D8D1}" type="presParOf" srcId="{5780373E-7EB0-4D3E-86F0-BACAE21977E6}" destId="{BEAFAE3D-1059-4868-8481-A24B4BDAA716}" srcOrd="0" destOrd="0" presId="urn:microsoft.com/office/officeart/2005/8/layout/hierarchy1"/>
    <dgm:cxn modelId="{50252FA8-5DD0-485E-9B83-E6BD42268374}" type="presParOf" srcId="{5780373E-7EB0-4D3E-86F0-BACAE21977E6}" destId="{163C7BFE-F523-4ADF-8A50-D9F353422B3C}" srcOrd="1" destOrd="0" presId="urn:microsoft.com/office/officeart/2005/8/layout/hierarchy1"/>
    <dgm:cxn modelId="{E4836D18-7343-4E07-9454-99351F8E49BA}" type="presParOf" srcId="{163C7BFE-F523-4ADF-8A50-D9F353422B3C}" destId="{A0A1884E-1836-44FE-A566-2F290D346FBE}" srcOrd="0" destOrd="0" presId="urn:microsoft.com/office/officeart/2005/8/layout/hierarchy1"/>
    <dgm:cxn modelId="{6898DFE3-FA9E-4B28-83B2-1BF6416E3B99}" type="presParOf" srcId="{A0A1884E-1836-44FE-A566-2F290D346FBE}" destId="{0EC42A92-957F-47E4-95A6-95BE8EA0B9F1}" srcOrd="0" destOrd="0" presId="urn:microsoft.com/office/officeart/2005/8/layout/hierarchy1"/>
    <dgm:cxn modelId="{8A7F06F3-E1C4-4A93-B462-E1A3BBA9DE20}" type="presParOf" srcId="{A0A1884E-1836-44FE-A566-2F290D346FBE}" destId="{342A33BF-5076-48C7-A729-3245CCDAFA08}" srcOrd="1" destOrd="0" presId="urn:microsoft.com/office/officeart/2005/8/layout/hierarchy1"/>
    <dgm:cxn modelId="{A0D51F31-2BEE-4135-9029-3D525050B1ED}" type="presParOf" srcId="{163C7BFE-F523-4ADF-8A50-D9F353422B3C}" destId="{122FC014-FF16-4320-9203-83204319D0BC}" srcOrd="1" destOrd="0" presId="urn:microsoft.com/office/officeart/2005/8/layout/hierarchy1"/>
    <dgm:cxn modelId="{438DEEE5-F942-495E-95D2-C10B8EDFAFF0}" type="presParOf" srcId="{1DA883C8-2687-4199-800B-A4EEBA57BBD7}" destId="{6295FE54-B1ED-4809-BD82-25CA826E6CB9}" srcOrd="4" destOrd="0" presId="urn:microsoft.com/office/officeart/2005/8/layout/hierarchy1"/>
    <dgm:cxn modelId="{4E0AF072-0718-43D0-B223-CC018809BA27}" type="presParOf" srcId="{1DA883C8-2687-4199-800B-A4EEBA57BBD7}" destId="{142921BD-8B4E-4895-9469-E667AB8964A1}" srcOrd="5" destOrd="0" presId="urn:microsoft.com/office/officeart/2005/8/layout/hierarchy1"/>
    <dgm:cxn modelId="{D707323D-5AF1-4DF1-8526-19D925ECF936}" type="presParOf" srcId="{142921BD-8B4E-4895-9469-E667AB8964A1}" destId="{91B402D4-B89D-433D-A824-C93C069C53DF}" srcOrd="0" destOrd="0" presId="urn:microsoft.com/office/officeart/2005/8/layout/hierarchy1"/>
    <dgm:cxn modelId="{8D061B49-FD6D-411A-BFD6-42008B068C4C}" type="presParOf" srcId="{91B402D4-B89D-433D-A824-C93C069C53DF}" destId="{0AD45A8D-A04A-4146-9BE5-B0214F404AEF}" srcOrd="0" destOrd="0" presId="urn:microsoft.com/office/officeart/2005/8/layout/hierarchy1"/>
    <dgm:cxn modelId="{80440543-08B5-4133-9A8B-C1E7465FB6A7}" type="presParOf" srcId="{91B402D4-B89D-433D-A824-C93C069C53DF}" destId="{035CFA43-45FE-41A3-968B-9A2F8D6B5766}" srcOrd="1" destOrd="0" presId="urn:microsoft.com/office/officeart/2005/8/layout/hierarchy1"/>
    <dgm:cxn modelId="{08105297-DCE5-4CD7-B3CA-09E9D5B3D43F}" type="presParOf" srcId="{142921BD-8B4E-4895-9469-E667AB8964A1}" destId="{1D6B171B-7163-4015-B87C-614DCA2E184B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42283B1-056E-4982-8EE2-57679CE0015C}" type="doc">
      <dgm:prSet loTypeId="urn:microsoft.com/office/officeart/2005/8/layout/vList3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08BF4AD3-33F1-4604-8083-0B3FE1141B72}">
      <dgm:prSet phldrT="[Texto]" custT="1"/>
      <dgm:spPr/>
      <dgm:t>
        <a:bodyPr/>
        <a:lstStyle/>
        <a:p>
          <a:pPr algn="l">
            <a:lnSpc>
              <a:spcPct val="90000"/>
            </a:lnSpc>
            <a:spcAft>
              <a:spcPts val="0"/>
            </a:spcAft>
          </a:pPr>
          <a:r>
            <a:rPr lang="es-419" sz="2000" b="1" dirty="0" smtClean="0"/>
            <a:t>Aislamiento viral</a:t>
          </a:r>
        </a:p>
        <a:p>
          <a:pPr algn="l">
            <a:lnSpc>
              <a:spcPct val="90000"/>
            </a:lnSpc>
            <a:spcAft>
              <a:spcPts val="0"/>
            </a:spcAft>
          </a:pPr>
          <a:r>
            <a:rPr lang="es-419" sz="2000" dirty="0" smtClean="0"/>
            <a:t>En cultivo celular , Gold estándar.</a:t>
          </a:r>
        </a:p>
        <a:p>
          <a:pPr algn="l">
            <a:lnSpc>
              <a:spcPct val="90000"/>
            </a:lnSpc>
            <a:spcAft>
              <a:spcPts val="0"/>
            </a:spcAft>
          </a:pPr>
          <a:r>
            <a:rPr lang="es-419" sz="2000" dirty="0" smtClean="0"/>
            <a:t>Determina el biotipo del virus </a:t>
          </a:r>
        </a:p>
        <a:p>
          <a:pPr algn="l">
            <a:lnSpc>
              <a:spcPct val="80000"/>
            </a:lnSpc>
            <a:spcAft>
              <a:spcPts val="0"/>
            </a:spcAft>
          </a:pPr>
          <a:r>
            <a:rPr lang="es-419" sz="2000" dirty="0" smtClean="0"/>
            <a:t>Altos requerimientos de tiempo, recursos</a:t>
          </a:r>
          <a:endParaRPr lang="en-US" sz="2000" b="1" dirty="0"/>
        </a:p>
      </dgm:t>
    </dgm:pt>
    <dgm:pt modelId="{BEE2A3BC-BAE6-481F-B24E-024E07022F15}" type="parTrans" cxnId="{9DE0B7F0-B884-4510-8571-681B9707F2BD}">
      <dgm:prSet/>
      <dgm:spPr/>
      <dgm:t>
        <a:bodyPr/>
        <a:lstStyle/>
        <a:p>
          <a:endParaRPr lang="en-US"/>
        </a:p>
      </dgm:t>
    </dgm:pt>
    <dgm:pt modelId="{14290B68-1AC6-45F3-B444-82124D74A984}" type="sibTrans" cxnId="{9DE0B7F0-B884-4510-8571-681B9707F2BD}">
      <dgm:prSet/>
      <dgm:spPr/>
      <dgm:t>
        <a:bodyPr/>
        <a:lstStyle/>
        <a:p>
          <a:endParaRPr lang="en-US"/>
        </a:p>
      </dgm:t>
    </dgm:pt>
    <dgm:pt modelId="{20C3B115-9AA9-45C9-BE5E-A69346303614}">
      <dgm:prSet phldrT="[Texto]" custT="1"/>
      <dgm:spPr/>
      <dgm:t>
        <a:bodyPr/>
        <a:lstStyle/>
        <a:p>
          <a:pPr algn="l">
            <a:spcAft>
              <a:spcPts val="0"/>
            </a:spcAft>
          </a:pPr>
          <a:r>
            <a:rPr lang="es-419" sz="2000" b="1" dirty="0" smtClean="0"/>
            <a:t>ELISA</a:t>
          </a:r>
        </a:p>
        <a:p>
          <a:pPr algn="l">
            <a:spcAft>
              <a:spcPts val="0"/>
            </a:spcAft>
          </a:pPr>
          <a:r>
            <a:rPr lang="es-419" sz="2000" dirty="0" smtClean="0"/>
            <a:t>Evalúa  el estado inmunológico </a:t>
          </a:r>
        </a:p>
        <a:p>
          <a:pPr algn="l">
            <a:spcAft>
              <a:spcPts val="0"/>
            </a:spcAft>
          </a:pPr>
          <a:r>
            <a:rPr lang="es-419" sz="2000" dirty="0" smtClean="0"/>
            <a:t>Se realiza en función de la cepa viral circulante en cada país </a:t>
          </a:r>
          <a:endParaRPr lang="en-US" sz="2000" b="1" dirty="0"/>
        </a:p>
      </dgm:t>
    </dgm:pt>
    <dgm:pt modelId="{8A948137-9B38-4068-B34F-E17034CB2881}" type="parTrans" cxnId="{FCA7DC4C-E730-4CE8-9EA5-74FAE5F66DA7}">
      <dgm:prSet/>
      <dgm:spPr/>
      <dgm:t>
        <a:bodyPr/>
        <a:lstStyle/>
        <a:p>
          <a:endParaRPr lang="en-US"/>
        </a:p>
      </dgm:t>
    </dgm:pt>
    <dgm:pt modelId="{66BDB174-2918-41D5-BCC4-DBB084CA7EE9}" type="sibTrans" cxnId="{FCA7DC4C-E730-4CE8-9EA5-74FAE5F66DA7}">
      <dgm:prSet/>
      <dgm:spPr/>
      <dgm:t>
        <a:bodyPr/>
        <a:lstStyle/>
        <a:p>
          <a:endParaRPr lang="en-US"/>
        </a:p>
      </dgm:t>
    </dgm:pt>
    <dgm:pt modelId="{0BA29900-682B-40DA-BB14-60CC21DD0E4F}">
      <dgm:prSet phldrT="[Texto]" custT="1"/>
      <dgm:spPr/>
      <dgm:t>
        <a:bodyPr/>
        <a:lstStyle/>
        <a:p>
          <a:pPr algn="l">
            <a:lnSpc>
              <a:spcPct val="73000"/>
            </a:lnSpc>
            <a:spcAft>
              <a:spcPts val="0"/>
            </a:spcAft>
          </a:pPr>
          <a:r>
            <a:rPr lang="es-419" sz="2000" b="1" dirty="0" err="1" smtClean="0"/>
            <a:t>Inmunohistoquímica</a:t>
          </a:r>
          <a:endParaRPr lang="es-419" sz="2000" b="1" dirty="0" smtClean="0"/>
        </a:p>
        <a:p>
          <a:pPr algn="l">
            <a:lnSpc>
              <a:spcPct val="73000"/>
            </a:lnSpc>
            <a:spcAft>
              <a:spcPct val="35000"/>
            </a:spcAft>
          </a:pPr>
          <a:r>
            <a:rPr lang="es-419" sz="2000" dirty="0" smtClean="0"/>
            <a:t>Antígenos en cortes de tejido ,relaciona el antígeno vitral, tipo de células y lesiones </a:t>
          </a:r>
        </a:p>
        <a:p>
          <a:pPr algn="l">
            <a:lnSpc>
              <a:spcPct val="73000"/>
            </a:lnSpc>
            <a:spcAft>
              <a:spcPct val="35000"/>
            </a:spcAft>
          </a:pPr>
          <a:r>
            <a:rPr lang="es-419" sz="2000" b="1" dirty="0" smtClean="0"/>
            <a:t>Laboriosidad y necesita personal altamente calificado</a:t>
          </a:r>
          <a:endParaRPr lang="en-US" sz="2000" b="1" dirty="0"/>
        </a:p>
      </dgm:t>
    </dgm:pt>
    <dgm:pt modelId="{3150F016-A09C-4DC2-893A-33F1DC7E7B01}" type="parTrans" cxnId="{89F5751D-C855-4AC6-B526-C08CA6D7FAE0}">
      <dgm:prSet/>
      <dgm:spPr/>
      <dgm:t>
        <a:bodyPr/>
        <a:lstStyle/>
        <a:p>
          <a:endParaRPr lang="en-US"/>
        </a:p>
      </dgm:t>
    </dgm:pt>
    <dgm:pt modelId="{1F786A20-4528-41DF-9BD5-3DE460FBF888}" type="sibTrans" cxnId="{89F5751D-C855-4AC6-B526-C08CA6D7FAE0}">
      <dgm:prSet/>
      <dgm:spPr/>
      <dgm:t>
        <a:bodyPr/>
        <a:lstStyle/>
        <a:p>
          <a:endParaRPr lang="en-US"/>
        </a:p>
      </dgm:t>
    </dgm:pt>
    <dgm:pt modelId="{65A7AF95-F793-48A8-A2AD-F376D0E0E8AB}">
      <dgm:prSet phldrT="[Texto]" custT="1"/>
      <dgm:spPr/>
      <dgm:t>
        <a:bodyPr/>
        <a:lstStyle/>
        <a:p>
          <a:pPr algn="l">
            <a:lnSpc>
              <a:spcPct val="80000"/>
            </a:lnSpc>
            <a:spcAft>
              <a:spcPts val="0"/>
            </a:spcAft>
          </a:pPr>
          <a:r>
            <a:rPr lang="es-419" sz="2000" b="1" dirty="0" smtClean="0"/>
            <a:t>RT-PCR</a:t>
          </a:r>
        </a:p>
        <a:p>
          <a:pPr algn="l">
            <a:lnSpc>
              <a:spcPct val="80000"/>
            </a:lnSpc>
            <a:spcAft>
              <a:spcPts val="0"/>
            </a:spcAft>
          </a:pPr>
          <a:r>
            <a:rPr lang="es-419" sz="2000" dirty="0" smtClean="0"/>
            <a:t>Método mas sensible, identifica ambos genotipos </a:t>
          </a:r>
        </a:p>
        <a:p>
          <a:pPr algn="l">
            <a:lnSpc>
              <a:spcPct val="80000"/>
            </a:lnSpc>
            <a:spcAft>
              <a:spcPts val="0"/>
            </a:spcAft>
          </a:pPr>
          <a:r>
            <a:rPr lang="es-419" sz="2000" dirty="0" smtClean="0"/>
            <a:t>Diagnostico rápido, alta especificidad</a:t>
          </a:r>
        </a:p>
        <a:p>
          <a:pPr algn="l">
            <a:lnSpc>
              <a:spcPct val="80000"/>
            </a:lnSpc>
            <a:spcAft>
              <a:spcPts val="0"/>
            </a:spcAft>
          </a:pPr>
          <a:r>
            <a:rPr lang="es-419" sz="2000" dirty="0" smtClean="0"/>
            <a:t>No existe interferencia de anticuerpos.</a:t>
          </a:r>
          <a:endParaRPr lang="en-US" sz="2000" b="1" dirty="0"/>
        </a:p>
      </dgm:t>
    </dgm:pt>
    <dgm:pt modelId="{8E2F06E3-ECD9-4E36-9327-10F1387D8774}" type="parTrans" cxnId="{6B123BDB-F7C3-40E4-A429-84EBBA5B94F4}">
      <dgm:prSet/>
      <dgm:spPr/>
      <dgm:t>
        <a:bodyPr/>
        <a:lstStyle/>
        <a:p>
          <a:endParaRPr lang="en-US"/>
        </a:p>
      </dgm:t>
    </dgm:pt>
    <dgm:pt modelId="{BF4DF0CC-3A01-4A98-93DC-FCE2562731AC}" type="sibTrans" cxnId="{6B123BDB-F7C3-40E4-A429-84EBBA5B94F4}">
      <dgm:prSet/>
      <dgm:spPr/>
      <dgm:t>
        <a:bodyPr/>
        <a:lstStyle/>
        <a:p>
          <a:endParaRPr lang="en-US"/>
        </a:p>
      </dgm:t>
    </dgm:pt>
    <dgm:pt modelId="{15124C30-01E3-40EF-BEE1-126704B8EB40}" type="pres">
      <dgm:prSet presAssocID="{B42283B1-056E-4982-8EE2-57679CE0015C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1B60FD2-651B-4B5B-ABA6-9E1E49DF5CA8}" type="pres">
      <dgm:prSet presAssocID="{08BF4AD3-33F1-4604-8083-0B3FE1141B72}" presName="composite" presStyleCnt="0"/>
      <dgm:spPr/>
      <dgm:t>
        <a:bodyPr/>
        <a:lstStyle/>
        <a:p>
          <a:endParaRPr lang="en-US"/>
        </a:p>
      </dgm:t>
    </dgm:pt>
    <dgm:pt modelId="{04160D8F-FAE6-452A-B957-DAB0981E4102}" type="pres">
      <dgm:prSet presAssocID="{08BF4AD3-33F1-4604-8083-0B3FE1141B72}" presName="imgShp" presStyleLbl="fg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5594691D-7E79-4976-99DD-8F72884A2C74}" type="pres">
      <dgm:prSet presAssocID="{08BF4AD3-33F1-4604-8083-0B3FE1141B72}" presName="tx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18B984-4C9B-4EF1-A823-359B9A4E3BC8}" type="pres">
      <dgm:prSet presAssocID="{14290B68-1AC6-45F3-B444-82124D74A984}" presName="spacing" presStyleCnt="0"/>
      <dgm:spPr/>
      <dgm:t>
        <a:bodyPr/>
        <a:lstStyle/>
        <a:p>
          <a:endParaRPr lang="en-US"/>
        </a:p>
      </dgm:t>
    </dgm:pt>
    <dgm:pt modelId="{195FF613-7D83-463A-BD5F-9433E01AB0E0}" type="pres">
      <dgm:prSet presAssocID="{20C3B115-9AA9-45C9-BE5E-A69346303614}" presName="composite" presStyleCnt="0"/>
      <dgm:spPr/>
      <dgm:t>
        <a:bodyPr/>
        <a:lstStyle/>
        <a:p>
          <a:endParaRPr lang="en-US"/>
        </a:p>
      </dgm:t>
    </dgm:pt>
    <dgm:pt modelId="{E9F939C7-1378-4CF5-9B38-E72A27EE781E}" type="pres">
      <dgm:prSet presAssocID="{20C3B115-9AA9-45C9-BE5E-A69346303614}" presName="imgShp" presStyleLbl="fgImgPlace1" presStyleIdx="1" presStyleCnt="4" custLinFactNeighborX="-457" custLinFactNeighborY="-24189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7F46EF33-6E74-4B40-ACC7-3D0BE3358340}" type="pres">
      <dgm:prSet presAssocID="{20C3B115-9AA9-45C9-BE5E-A69346303614}" presName="txShp" presStyleLbl="node1" presStyleIdx="1" presStyleCnt="4" custScaleY="82952" custLinFactNeighborX="-71" custLinFactNeighborY="-2418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79019D-5305-470F-8E31-E4D77F55EF5D}" type="pres">
      <dgm:prSet presAssocID="{66BDB174-2918-41D5-BCC4-DBB084CA7EE9}" presName="spacing" presStyleCnt="0"/>
      <dgm:spPr/>
      <dgm:t>
        <a:bodyPr/>
        <a:lstStyle/>
        <a:p>
          <a:endParaRPr lang="en-US"/>
        </a:p>
      </dgm:t>
    </dgm:pt>
    <dgm:pt modelId="{716AF600-220B-4049-A08C-1BC0300634F5}" type="pres">
      <dgm:prSet presAssocID="{0BA29900-682B-40DA-BB14-60CC21DD0E4F}" presName="composite" presStyleCnt="0"/>
      <dgm:spPr/>
      <dgm:t>
        <a:bodyPr/>
        <a:lstStyle/>
        <a:p>
          <a:endParaRPr lang="en-US"/>
        </a:p>
      </dgm:t>
    </dgm:pt>
    <dgm:pt modelId="{1AE4E548-1F39-4466-8CEA-66041F3CD263}" type="pres">
      <dgm:prSet presAssocID="{0BA29900-682B-40DA-BB14-60CC21DD0E4F}" presName="imgShp" presStyleLbl="fgImgPlace1" presStyleIdx="2" presStyleCnt="4" custLinFactNeighborX="878" custLinFactNeighborY="-3969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05A7337B-AF48-4D4E-A88E-3664A3ECF45B}" type="pres">
      <dgm:prSet presAssocID="{0BA29900-682B-40DA-BB14-60CC21DD0E4F}" presName="txShp" presStyleLbl="node1" presStyleIdx="2" presStyleCnt="4" custScaleY="94385" custLinFactNeighborX="135" custLinFactNeighborY="-3969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AA7D8E-A051-4146-9284-5106D9595606}" type="pres">
      <dgm:prSet presAssocID="{1F786A20-4528-41DF-9BD5-3DE460FBF888}" presName="spacing" presStyleCnt="0"/>
      <dgm:spPr/>
      <dgm:t>
        <a:bodyPr/>
        <a:lstStyle/>
        <a:p>
          <a:endParaRPr lang="en-US"/>
        </a:p>
      </dgm:t>
    </dgm:pt>
    <dgm:pt modelId="{55CF5242-AFCB-4787-8B55-BC05E1E3E300}" type="pres">
      <dgm:prSet presAssocID="{65A7AF95-F793-48A8-A2AD-F376D0E0E8AB}" presName="composite" presStyleCnt="0"/>
      <dgm:spPr/>
      <dgm:t>
        <a:bodyPr/>
        <a:lstStyle/>
        <a:p>
          <a:endParaRPr lang="en-US"/>
        </a:p>
      </dgm:t>
    </dgm:pt>
    <dgm:pt modelId="{6C8A0FE9-BA59-4F50-A900-7FB293E6073A}" type="pres">
      <dgm:prSet presAssocID="{65A7AF95-F793-48A8-A2AD-F376D0E0E8AB}" presName="imgShp" presStyleLbl="fgImgPlace1" presStyleIdx="3" presStyleCnt="4" custLinFactNeighborX="872" custLinFactNeighborY="-5239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CCBAFF46-AC1F-4668-9365-8D3FC484395C}" type="pres">
      <dgm:prSet presAssocID="{65A7AF95-F793-48A8-A2AD-F376D0E0E8AB}" presName="txShp" presStyleLbl="node1" presStyleIdx="3" presStyleCnt="4" custLinFactNeighborX="135" custLinFactNeighborY="-5239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96F9430-C83D-4CAB-81F8-B9F49A845DD7}" type="presOf" srcId="{08BF4AD3-33F1-4604-8083-0B3FE1141B72}" destId="{5594691D-7E79-4976-99DD-8F72884A2C74}" srcOrd="0" destOrd="0" presId="urn:microsoft.com/office/officeart/2005/8/layout/vList3"/>
    <dgm:cxn modelId="{6B123BDB-F7C3-40E4-A429-84EBBA5B94F4}" srcId="{B42283B1-056E-4982-8EE2-57679CE0015C}" destId="{65A7AF95-F793-48A8-A2AD-F376D0E0E8AB}" srcOrd="3" destOrd="0" parTransId="{8E2F06E3-ECD9-4E36-9327-10F1387D8774}" sibTransId="{BF4DF0CC-3A01-4A98-93DC-FCE2562731AC}"/>
    <dgm:cxn modelId="{FCA7DC4C-E730-4CE8-9EA5-74FAE5F66DA7}" srcId="{B42283B1-056E-4982-8EE2-57679CE0015C}" destId="{20C3B115-9AA9-45C9-BE5E-A69346303614}" srcOrd="1" destOrd="0" parTransId="{8A948137-9B38-4068-B34F-E17034CB2881}" sibTransId="{66BDB174-2918-41D5-BCC4-DBB084CA7EE9}"/>
    <dgm:cxn modelId="{926B70FD-3F1B-4EAA-9FF9-01BEF557FF54}" type="presOf" srcId="{20C3B115-9AA9-45C9-BE5E-A69346303614}" destId="{7F46EF33-6E74-4B40-ACC7-3D0BE3358340}" srcOrd="0" destOrd="0" presId="urn:microsoft.com/office/officeart/2005/8/layout/vList3"/>
    <dgm:cxn modelId="{3F3D6865-A49E-4884-BD5F-EADD467A93C1}" type="presOf" srcId="{0BA29900-682B-40DA-BB14-60CC21DD0E4F}" destId="{05A7337B-AF48-4D4E-A88E-3664A3ECF45B}" srcOrd="0" destOrd="0" presId="urn:microsoft.com/office/officeart/2005/8/layout/vList3"/>
    <dgm:cxn modelId="{89F5751D-C855-4AC6-B526-C08CA6D7FAE0}" srcId="{B42283B1-056E-4982-8EE2-57679CE0015C}" destId="{0BA29900-682B-40DA-BB14-60CC21DD0E4F}" srcOrd="2" destOrd="0" parTransId="{3150F016-A09C-4DC2-893A-33F1DC7E7B01}" sibTransId="{1F786A20-4528-41DF-9BD5-3DE460FBF888}"/>
    <dgm:cxn modelId="{9DE0B7F0-B884-4510-8571-681B9707F2BD}" srcId="{B42283B1-056E-4982-8EE2-57679CE0015C}" destId="{08BF4AD3-33F1-4604-8083-0B3FE1141B72}" srcOrd="0" destOrd="0" parTransId="{BEE2A3BC-BAE6-481F-B24E-024E07022F15}" sibTransId="{14290B68-1AC6-45F3-B444-82124D74A984}"/>
    <dgm:cxn modelId="{29EA6ECF-1BBA-43D6-94EE-7F752796184D}" type="presOf" srcId="{B42283B1-056E-4982-8EE2-57679CE0015C}" destId="{15124C30-01E3-40EF-BEE1-126704B8EB40}" srcOrd="0" destOrd="0" presId="urn:microsoft.com/office/officeart/2005/8/layout/vList3"/>
    <dgm:cxn modelId="{D94B311B-D6B1-4FA6-92BB-3092DEA103A9}" type="presOf" srcId="{65A7AF95-F793-48A8-A2AD-F376D0E0E8AB}" destId="{CCBAFF46-AC1F-4668-9365-8D3FC484395C}" srcOrd="0" destOrd="0" presId="urn:microsoft.com/office/officeart/2005/8/layout/vList3"/>
    <dgm:cxn modelId="{DE3C849B-2B94-4A1E-8039-E90D13400EB4}" type="presParOf" srcId="{15124C30-01E3-40EF-BEE1-126704B8EB40}" destId="{61B60FD2-651B-4B5B-ABA6-9E1E49DF5CA8}" srcOrd="0" destOrd="0" presId="urn:microsoft.com/office/officeart/2005/8/layout/vList3"/>
    <dgm:cxn modelId="{B6E94E23-6AFD-4A19-802D-C7A6170B5B1A}" type="presParOf" srcId="{61B60FD2-651B-4B5B-ABA6-9E1E49DF5CA8}" destId="{04160D8F-FAE6-452A-B957-DAB0981E4102}" srcOrd="0" destOrd="0" presId="urn:microsoft.com/office/officeart/2005/8/layout/vList3"/>
    <dgm:cxn modelId="{68623D91-4C24-4A32-A79B-7E5743AB1412}" type="presParOf" srcId="{61B60FD2-651B-4B5B-ABA6-9E1E49DF5CA8}" destId="{5594691D-7E79-4976-99DD-8F72884A2C74}" srcOrd="1" destOrd="0" presId="urn:microsoft.com/office/officeart/2005/8/layout/vList3"/>
    <dgm:cxn modelId="{9205346F-DFD0-487D-9E3A-D264A67F83A6}" type="presParOf" srcId="{15124C30-01E3-40EF-BEE1-126704B8EB40}" destId="{4718B984-4C9B-4EF1-A823-359B9A4E3BC8}" srcOrd="1" destOrd="0" presId="urn:microsoft.com/office/officeart/2005/8/layout/vList3"/>
    <dgm:cxn modelId="{AD646E1E-AE82-4057-8941-20DD4823C7D5}" type="presParOf" srcId="{15124C30-01E3-40EF-BEE1-126704B8EB40}" destId="{195FF613-7D83-463A-BD5F-9433E01AB0E0}" srcOrd="2" destOrd="0" presId="urn:microsoft.com/office/officeart/2005/8/layout/vList3"/>
    <dgm:cxn modelId="{F6257840-103E-40AD-8B59-5454ED39F712}" type="presParOf" srcId="{195FF613-7D83-463A-BD5F-9433E01AB0E0}" destId="{E9F939C7-1378-4CF5-9B38-E72A27EE781E}" srcOrd="0" destOrd="0" presId="urn:microsoft.com/office/officeart/2005/8/layout/vList3"/>
    <dgm:cxn modelId="{21DA2D16-F15A-4C02-B1E5-668C694FBE49}" type="presParOf" srcId="{195FF613-7D83-463A-BD5F-9433E01AB0E0}" destId="{7F46EF33-6E74-4B40-ACC7-3D0BE3358340}" srcOrd="1" destOrd="0" presId="urn:microsoft.com/office/officeart/2005/8/layout/vList3"/>
    <dgm:cxn modelId="{9B791EEF-7E88-4D25-8EFD-03DF5F5DCA84}" type="presParOf" srcId="{15124C30-01E3-40EF-BEE1-126704B8EB40}" destId="{FC79019D-5305-470F-8E31-E4D77F55EF5D}" srcOrd="3" destOrd="0" presId="urn:microsoft.com/office/officeart/2005/8/layout/vList3"/>
    <dgm:cxn modelId="{813452CA-5F5B-4DF6-855F-D6FA6BDF4A70}" type="presParOf" srcId="{15124C30-01E3-40EF-BEE1-126704B8EB40}" destId="{716AF600-220B-4049-A08C-1BC0300634F5}" srcOrd="4" destOrd="0" presId="urn:microsoft.com/office/officeart/2005/8/layout/vList3"/>
    <dgm:cxn modelId="{9BD310FB-259D-41FB-B6AA-B6FA197783D2}" type="presParOf" srcId="{716AF600-220B-4049-A08C-1BC0300634F5}" destId="{1AE4E548-1F39-4466-8CEA-66041F3CD263}" srcOrd="0" destOrd="0" presId="urn:microsoft.com/office/officeart/2005/8/layout/vList3"/>
    <dgm:cxn modelId="{A570B136-8AC4-4FC2-AEFE-BD3D96CA82AA}" type="presParOf" srcId="{716AF600-220B-4049-A08C-1BC0300634F5}" destId="{05A7337B-AF48-4D4E-A88E-3664A3ECF45B}" srcOrd="1" destOrd="0" presId="urn:microsoft.com/office/officeart/2005/8/layout/vList3"/>
    <dgm:cxn modelId="{B721384B-7268-47B5-AF97-B8BF0EA186E4}" type="presParOf" srcId="{15124C30-01E3-40EF-BEE1-126704B8EB40}" destId="{34AA7D8E-A051-4146-9284-5106D9595606}" srcOrd="5" destOrd="0" presId="urn:microsoft.com/office/officeart/2005/8/layout/vList3"/>
    <dgm:cxn modelId="{AC2386BE-0148-4A2F-8FFC-EAB8D4DA23B3}" type="presParOf" srcId="{15124C30-01E3-40EF-BEE1-126704B8EB40}" destId="{55CF5242-AFCB-4787-8B55-BC05E1E3E300}" srcOrd="6" destOrd="0" presId="urn:microsoft.com/office/officeart/2005/8/layout/vList3"/>
    <dgm:cxn modelId="{7EF07BA0-D792-47DD-B9F8-B6286BE22A65}" type="presParOf" srcId="{55CF5242-AFCB-4787-8B55-BC05E1E3E300}" destId="{6C8A0FE9-BA59-4F50-A900-7FB293E6073A}" srcOrd="0" destOrd="0" presId="urn:microsoft.com/office/officeart/2005/8/layout/vList3"/>
    <dgm:cxn modelId="{3585833D-777A-4595-A761-A2F0B79CF4AC}" type="presParOf" srcId="{55CF5242-AFCB-4787-8B55-BC05E1E3E300}" destId="{CCBAFF46-AC1F-4668-9365-8D3FC484395C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101D9C3-23AC-4600-9D82-2C68C5043373}" type="doc">
      <dgm:prSet loTypeId="urn:microsoft.com/office/officeart/2005/8/layout/pyramid2" loCatId="pyramid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06C66CEF-B860-4782-A2B7-773AE156A81C}">
      <dgm:prSet custT="1"/>
      <dgm:spPr/>
      <dgm:t>
        <a:bodyPr/>
        <a:lstStyle/>
        <a:p>
          <a:pPr rtl="0"/>
          <a:r>
            <a:rPr lang="es-419" sz="2000" b="0" i="0" baseline="0" smtClean="0"/>
            <a:t>Uso de kits comerciales </a:t>
          </a:r>
          <a:endParaRPr lang="en-US" sz="2000" b="0"/>
        </a:p>
      </dgm:t>
    </dgm:pt>
    <dgm:pt modelId="{86B0A8D3-EC41-4241-B177-530B9965591D}" type="parTrans" cxnId="{80F4B456-D4EF-495E-A756-FEB4A710842B}">
      <dgm:prSet/>
      <dgm:spPr/>
      <dgm:t>
        <a:bodyPr/>
        <a:lstStyle/>
        <a:p>
          <a:endParaRPr lang="en-US"/>
        </a:p>
      </dgm:t>
    </dgm:pt>
    <dgm:pt modelId="{82B7EFFE-8B13-4CA7-A0FB-411B3EAF1512}" type="sibTrans" cxnId="{80F4B456-D4EF-495E-A756-FEB4A710842B}">
      <dgm:prSet/>
      <dgm:spPr/>
      <dgm:t>
        <a:bodyPr/>
        <a:lstStyle/>
        <a:p>
          <a:endParaRPr lang="en-US"/>
        </a:p>
      </dgm:t>
    </dgm:pt>
    <dgm:pt modelId="{9E6FB984-6B2A-4744-9F35-EAC0BCCC87A0}">
      <dgm:prSet custT="1"/>
      <dgm:spPr/>
      <dgm:t>
        <a:bodyPr/>
        <a:lstStyle/>
        <a:p>
          <a:pPr rtl="0"/>
          <a:r>
            <a:rPr lang="es-419" sz="2000" b="0" i="0" baseline="0" smtClean="0"/>
            <a:t>Importancia en pasos subsiguientes e identificación del agente causal</a:t>
          </a:r>
          <a:endParaRPr lang="en-US" sz="2000" b="0"/>
        </a:p>
      </dgm:t>
    </dgm:pt>
    <dgm:pt modelId="{6BC6BF96-DF2B-4035-963E-D29DE17691FB}" type="parTrans" cxnId="{9836FAF0-18B1-4542-B92C-F0B35B13A1AC}">
      <dgm:prSet/>
      <dgm:spPr/>
      <dgm:t>
        <a:bodyPr/>
        <a:lstStyle/>
        <a:p>
          <a:endParaRPr lang="en-US"/>
        </a:p>
      </dgm:t>
    </dgm:pt>
    <dgm:pt modelId="{309CE6DB-8B69-4D63-9B1A-D64D21EDB44A}" type="sibTrans" cxnId="{9836FAF0-18B1-4542-B92C-F0B35B13A1AC}">
      <dgm:prSet/>
      <dgm:spPr/>
      <dgm:t>
        <a:bodyPr/>
        <a:lstStyle/>
        <a:p>
          <a:endParaRPr lang="en-US"/>
        </a:p>
      </dgm:t>
    </dgm:pt>
    <dgm:pt modelId="{45919211-CC79-4E3A-84CE-28ABC08FD1A7}">
      <dgm:prSet custT="1"/>
      <dgm:spPr/>
      <dgm:t>
        <a:bodyPr/>
        <a:lstStyle/>
        <a:p>
          <a:pPr rtl="0"/>
          <a:r>
            <a:rPr lang="es-419" sz="2000" b="0" i="0" baseline="0" dirty="0" smtClean="0"/>
            <a:t>Eficacia ahorro de tiempo y eficacia </a:t>
          </a:r>
          <a:endParaRPr lang="en-US" sz="2000" b="0" dirty="0"/>
        </a:p>
      </dgm:t>
    </dgm:pt>
    <dgm:pt modelId="{8F9C970E-CA5E-475F-951E-268E6066666A}" type="parTrans" cxnId="{41D82025-4162-4509-915F-BF63F97576EA}">
      <dgm:prSet/>
      <dgm:spPr/>
      <dgm:t>
        <a:bodyPr/>
        <a:lstStyle/>
        <a:p>
          <a:endParaRPr lang="en-US"/>
        </a:p>
      </dgm:t>
    </dgm:pt>
    <dgm:pt modelId="{9226D2F2-4F6E-415A-B0B6-2D2EDD1A4E25}" type="sibTrans" cxnId="{41D82025-4162-4509-915F-BF63F97576EA}">
      <dgm:prSet/>
      <dgm:spPr/>
      <dgm:t>
        <a:bodyPr/>
        <a:lstStyle/>
        <a:p>
          <a:endParaRPr lang="en-US"/>
        </a:p>
      </dgm:t>
    </dgm:pt>
    <dgm:pt modelId="{758077EB-3820-441B-8C2D-79116097D5CF}">
      <dgm:prSet custT="1"/>
      <dgm:spPr/>
      <dgm:t>
        <a:bodyPr/>
        <a:lstStyle/>
        <a:p>
          <a:pPr rtl="0"/>
          <a:r>
            <a:rPr lang="es-419" sz="2000" b="0" i="0" baseline="0" dirty="0" smtClean="0"/>
            <a:t>Agentes orgánicos conllevan a la perdida o fragmentación de ARN</a:t>
          </a:r>
          <a:endParaRPr lang="en-US" sz="2000" b="0" dirty="0"/>
        </a:p>
      </dgm:t>
    </dgm:pt>
    <dgm:pt modelId="{A53EDEFD-B227-4B66-A920-8FB6FB490D0A}" type="parTrans" cxnId="{1E1112B8-5AD1-4131-B6A7-250E413C10C5}">
      <dgm:prSet/>
      <dgm:spPr/>
      <dgm:t>
        <a:bodyPr/>
        <a:lstStyle/>
        <a:p>
          <a:endParaRPr lang="en-US"/>
        </a:p>
      </dgm:t>
    </dgm:pt>
    <dgm:pt modelId="{3B411191-C6E5-42F2-A73E-FD3AC589035E}" type="sibTrans" cxnId="{1E1112B8-5AD1-4131-B6A7-250E413C10C5}">
      <dgm:prSet/>
      <dgm:spPr/>
      <dgm:t>
        <a:bodyPr/>
        <a:lstStyle/>
        <a:p>
          <a:endParaRPr lang="en-US"/>
        </a:p>
      </dgm:t>
    </dgm:pt>
    <dgm:pt modelId="{70E20515-2F38-447A-9AAD-BF2D75D2C3A5}">
      <dgm:prSet custT="1"/>
      <dgm:spPr/>
      <dgm:t>
        <a:bodyPr/>
        <a:lstStyle/>
        <a:p>
          <a:pPr rtl="0"/>
          <a:r>
            <a:rPr lang="es-419" sz="2000" b="0" i="0" baseline="0" dirty="0" smtClean="0"/>
            <a:t>Cuantificación </a:t>
          </a:r>
          <a:endParaRPr lang="en-US" sz="2000" b="0" dirty="0"/>
        </a:p>
      </dgm:t>
    </dgm:pt>
    <dgm:pt modelId="{B6E5FA93-B383-4C4C-ADCC-2924BFA2A262}" type="parTrans" cxnId="{FC986046-1171-4D92-B925-96F6F6980C25}">
      <dgm:prSet/>
      <dgm:spPr/>
      <dgm:t>
        <a:bodyPr/>
        <a:lstStyle/>
        <a:p>
          <a:endParaRPr lang="en-US"/>
        </a:p>
      </dgm:t>
    </dgm:pt>
    <dgm:pt modelId="{C529E0C7-2852-49E2-8A77-39C297AFBE7A}" type="sibTrans" cxnId="{FC986046-1171-4D92-B925-96F6F6980C25}">
      <dgm:prSet/>
      <dgm:spPr/>
      <dgm:t>
        <a:bodyPr/>
        <a:lstStyle/>
        <a:p>
          <a:endParaRPr lang="en-US"/>
        </a:p>
      </dgm:t>
    </dgm:pt>
    <dgm:pt modelId="{76D8BC14-22CF-4FFA-84A0-D88EF4003F92}">
      <dgm:prSet custT="1"/>
      <dgm:spPr/>
      <dgm:t>
        <a:bodyPr/>
        <a:lstStyle/>
        <a:p>
          <a:pPr rtl="0"/>
          <a:r>
            <a:rPr lang="es-419" sz="2000" b="0" i="0" baseline="0" smtClean="0"/>
            <a:t>200 ng/ul radio 260/280 3 </a:t>
          </a:r>
          <a:endParaRPr lang="en-US" sz="2000" b="0"/>
        </a:p>
      </dgm:t>
    </dgm:pt>
    <dgm:pt modelId="{1144D2C6-0CD1-4238-BB70-3F8D9E46237F}" type="parTrans" cxnId="{399A8E4A-5462-4365-97D7-650BF5C3DD7C}">
      <dgm:prSet/>
      <dgm:spPr/>
      <dgm:t>
        <a:bodyPr/>
        <a:lstStyle/>
        <a:p>
          <a:endParaRPr lang="en-US"/>
        </a:p>
      </dgm:t>
    </dgm:pt>
    <dgm:pt modelId="{85DA0634-52AA-4BAC-8D46-62A751D4007A}" type="sibTrans" cxnId="{399A8E4A-5462-4365-97D7-650BF5C3DD7C}">
      <dgm:prSet/>
      <dgm:spPr/>
      <dgm:t>
        <a:bodyPr/>
        <a:lstStyle/>
        <a:p>
          <a:endParaRPr lang="en-US"/>
        </a:p>
      </dgm:t>
    </dgm:pt>
    <dgm:pt modelId="{69B1775F-FB0C-467C-9CD8-7B01FCBE29E9}" type="pres">
      <dgm:prSet presAssocID="{B101D9C3-23AC-4600-9D82-2C68C5043373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504927B3-89B5-4B6C-9CE1-24E148E37E13}" type="pres">
      <dgm:prSet presAssocID="{B101D9C3-23AC-4600-9D82-2C68C5043373}" presName="pyramid" presStyleLbl="node1" presStyleIdx="0" presStyleCnt="1" custScaleX="86759"/>
      <dgm:spPr/>
    </dgm:pt>
    <dgm:pt modelId="{4232153E-3342-4C52-B249-A3CC6FF72C01}" type="pres">
      <dgm:prSet presAssocID="{B101D9C3-23AC-4600-9D82-2C68C5043373}" presName="theList" presStyleCnt="0"/>
      <dgm:spPr/>
    </dgm:pt>
    <dgm:pt modelId="{29435C8B-E4FF-4794-A561-2AD3EFF2FF91}" type="pres">
      <dgm:prSet presAssocID="{06C66CEF-B860-4782-A2B7-773AE156A81C}" presName="aNode" presStyleLbl="fgAcc1" presStyleIdx="0" presStyleCnt="6" custScaleX="160907" custScaleY="6429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F568D9-60C7-4E5D-A3BC-1BD5952D9E54}" type="pres">
      <dgm:prSet presAssocID="{06C66CEF-B860-4782-A2B7-773AE156A81C}" presName="aSpace" presStyleCnt="0"/>
      <dgm:spPr/>
    </dgm:pt>
    <dgm:pt modelId="{25C97135-8652-4E3B-8A41-23FB732073F2}" type="pres">
      <dgm:prSet presAssocID="{9E6FB984-6B2A-4744-9F35-EAC0BCCC87A0}" presName="aNode" presStyleLbl="fgAcc1" presStyleIdx="1" presStyleCnt="6" custScaleX="160907" custScaleY="6429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564FF7-E37E-4557-B40F-CA5F65F1B925}" type="pres">
      <dgm:prSet presAssocID="{9E6FB984-6B2A-4744-9F35-EAC0BCCC87A0}" presName="aSpace" presStyleCnt="0"/>
      <dgm:spPr/>
    </dgm:pt>
    <dgm:pt modelId="{6C0D8DCD-2525-4332-A58B-D973B5E31F27}" type="pres">
      <dgm:prSet presAssocID="{45919211-CC79-4E3A-84CE-28ABC08FD1A7}" presName="aNode" presStyleLbl="fgAcc1" presStyleIdx="2" presStyleCnt="6" custScaleX="160907" custScaleY="6429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C68FDD-F1E0-452F-B3B1-C65970F38C51}" type="pres">
      <dgm:prSet presAssocID="{45919211-CC79-4E3A-84CE-28ABC08FD1A7}" presName="aSpace" presStyleCnt="0"/>
      <dgm:spPr/>
    </dgm:pt>
    <dgm:pt modelId="{813803A9-02C5-4B9E-B8AF-7B78277E0F2D}" type="pres">
      <dgm:prSet presAssocID="{758077EB-3820-441B-8C2D-79116097D5CF}" presName="aNode" presStyleLbl="fgAcc1" presStyleIdx="3" presStyleCnt="6" custScaleX="160907" custScaleY="6429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82DFEF-AD42-46F8-819E-9655806DA1B5}" type="pres">
      <dgm:prSet presAssocID="{758077EB-3820-441B-8C2D-79116097D5CF}" presName="aSpace" presStyleCnt="0"/>
      <dgm:spPr/>
    </dgm:pt>
    <dgm:pt modelId="{256372B7-5938-4134-B4CE-120C3AB078E1}" type="pres">
      <dgm:prSet presAssocID="{70E20515-2F38-447A-9AAD-BF2D75D2C3A5}" presName="aNode" presStyleLbl="fgAcc1" presStyleIdx="4" presStyleCnt="6" custScaleX="160907" custScaleY="6429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F8B7E5-AC5C-4088-AB4E-4CA9DD3C2B6F}" type="pres">
      <dgm:prSet presAssocID="{70E20515-2F38-447A-9AAD-BF2D75D2C3A5}" presName="aSpace" presStyleCnt="0"/>
      <dgm:spPr/>
    </dgm:pt>
    <dgm:pt modelId="{9505A24E-BF54-43CB-9EE1-9A69D2257F48}" type="pres">
      <dgm:prSet presAssocID="{76D8BC14-22CF-4FFA-84A0-D88EF4003F92}" presName="aNode" presStyleLbl="fgAcc1" presStyleIdx="5" presStyleCnt="6" custScaleX="160907" custScaleY="6429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4B0AB8-DA7D-4A93-A62E-A6608ADA2AFF}" type="pres">
      <dgm:prSet presAssocID="{76D8BC14-22CF-4FFA-84A0-D88EF4003F92}" presName="aSpace" presStyleCnt="0"/>
      <dgm:spPr/>
    </dgm:pt>
  </dgm:ptLst>
  <dgm:cxnLst>
    <dgm:cxn modelId="{D5C101FC-688A-4240-BA1A-DC3E3DDD979F}" type="presOf" srcId="{06C66CEF-B860-4782-A2B7-773AE156A81C}" destId="{29435C8B-E4FF-4794-A561-2AD3EFF2FF91}" srcOrd="0" destOrd="0" presId="urn:microsoft.com/office/officeart/2005/8/layout/pyramid2"/>
    <dgm:cxn modelId="{105D4095-C956-4F10-A8B6-414429EFD3ED}" type="presOf" srcId="{76D8BC14-22CF-4FFA-84A0-D88EF4003F92}" destId="{9505A24E-BF54-43CB-9EE1-9A69D2257F48}" srcOrd="0" destOrd="0" presId="urn:microsoft.com/office/officeart/2005/8/layout/pyramid2"/>
    <dgm:cxn modelId="{80205807-6BF3-4963-A2D5-19A35D826AFB}" type="presOf" srcId="{B101D9C3-23AC-4600-9D82-2C68C5043373}" destId="{69B1775F-FB0C-467C-9CD8-7B01FCBE29E9}" srcOrd="0" destOrd="0" presId="urn:microsoft.com/office/officeart/2005/8/layout/pyramid2"/>
    <dgm:cxn modelId="{41D82025-4162-4509-915F-BF63F97576EA}" srcId="{B101D9C3-23AC-4600-9D82-2C68C5043373}" destId="{45919211-CC79-4E3A-84CE-28ABC08FD1A7}" srcOrd="2" destOrd="0" parTransId="{8F9C970E-CA5E-475F-951E-268E6066666A}" sibTransId="{9226D2F2-4F6E-415A-B0B6-2D2EDD1A4E25}"/>
    <dgm:cxn modelId="{FC986046-1171-4D92-B925-96F6F6980C25}" srcId="{B101D9C3-23AC-4600-9D82-2C68C5043373}" destId="{70E20515-2F38-447A-9AAD-BF2D75D2C3A5}" srcOrd="4" destOrd="0" parTransId="{B6E5FA93-B383-4C4C-ADCC-2924BFA2A262}" sibTransId="{C529E0C7-2852-49E2-8A77-39C297AFBE7A}"/>
    <dgm:cxn modelId="{1E1112B8-5AD1-4131-B6A7-250E413C10C5}" srcId="{B101D9C3-23AC-4600-9D82-2C68C5043373}" destId="{758077EB-3820-441B-8C2D-79116097D5CF}" srcOrd="3" destOrd="0" parTransId="{A53EDEFD-B227-4B66-A920-8FB6FB490D0A}" sibTransId="{3B411191-C6E5-42F2-A73E-FD3AC589035E}"/>
    <dgm:cxn modelId="{E0B7E853-88E5-4384-A715-E89AB34CB927}" type="presOf" srcId="{45919211-CC79-4E3A-84CE-28ABC08FD1A7}" destId="{6C0D8DCD-2525-4332-A58B-D973B5E31F27}" srcOrd="0" destOrd="0" presId="urn:microsoft.com/office/officeart/2005/8/layout/pyramid2"/>
    <dgm:cxn modelId="{A8434EDD-63B8-4061-9070-F7B7D7B6AC49}" type="presOf" srcId="{758077EB-3820-441B-8C2D-79116097D5CF}" destId="{813803A9-02C5-4B9E-B8AF-7B78277E0F2D}" srcOrd="0" destOrd="0" presId="urn:microsoft.com/office/officeart/2005/8/layout/pyramid2"/>
    <dgm:cxn modelId="{80F4B456-D4EF-495E-A756-FEB4A710842B}" srcId="{B101D9C3-23AC-4600-9D82-2C68C5043373}" destId="{06C66CEF-B860-4782-A2B7-773AE156A81C}" srcOrd="0" destOrd="0" parTransId="{86B0A8D3-EC41-4241-B177-530B9965591D}" sibTransId="{82B7EFFE-8B13-4CA7-A0FB-411B3EAF1512}"/>
    <dgm:cxn modelId="{A6276871-97AE-46A5-8FFB-DD943781B68E}" type="presOf" srcId="{9E6FB984-6B2A-4744-9F35-EAC0BCCC87A0}" destId="{25C97135-8652-4E3B-8A41-23FB732073F2}" srcOrd="0" destOrd="0" presId="urn:microsoft.com/office/officeart/2005/8/layout/pyramid2"/>
    <dgm:cxn modelId="{9836FAF0-18B1-4542-B92C-F0B35B13A1AC}" srcId="{B101D9C3-23AC-4600-9D82-2C68C5043373}" destId="{9E6FB984-6B2A-4744-9F35-EAC0BCCC87A0}" srcOrd="1" destOrd="0" parTransId="{6BC6BF96-DF2B-4035-963E-D29DE17691FB}" sibTransId="{309CE6DB-8B69-4D63-9B1A-D64D21EDB44A}"/>
    <dgm:cxn modelId="{6454AB6E-D412-4B04-A157-D57B26CEAEED}" type="presOf" srcId="{70E20515-2F38-447A-9AAD-BF2D75D2C3A5}" destId="{256372B7-5938-4134-B4CE-120C3AB078E1}" srcOrd="0" destOrd="0" presId="urn:microsoft.com/office/officeart/2005/8/layout/pyramid2"/>
    <dgm:cxn modelId="{399A8E4A-5462-4365-97D7-650BF5C3DD7C}" srcId="{B101D9C3-23AC-4600-9D82-2C68C5043373}" destId="{76D8BC14-22CF-4FFA-84A0-D88EF4003F92}" srcOrd="5" destOrd="0" parTransId="{1144D2C6-0CD1-4238-BB70-3F8D9E46237F}" sibTransId="{85DA0634-52AA-4BAC-8D46-62A751D4007A}"/>
    <dgm:cxn modelId="{F6635322-F5F7-4D2A-8F6B-D99034E27DA7}" type="presParOf" srcId="{69B1775F-FB0C-467C-9CD8-7B01FCBE29E9}" destId="{504927B3-89B5-4B6C-9CE1-24E148E37E13}" srcOrd="0" destOrd="0" presId="urn:microsoft.com/office/officeart/2005/8/layout/pyramid2"/>
    <dgm:cxn modelId="{0E40B881-92C1-4A74-A2C5-DBB1B7F36FF4}" type="presParOf" srcId="{69B1775F-FB0C-467C-9CD8-7B01FCBE29E9}" destId="{4232153E-3342-4C52-B249-A3CC6FF72C01}" srcOrd="1" destOrd="0" presId="urn:microsoft.com/office/officeart/2005/8/layout/pyramid2"/>
    <dgm:cxn modelId="{4E0AD438-78CD-4C00-A8CB-5824D9BAFEE8}" type="presParOf" srcId="{4232153E-3342-4C52-B249-A3CC6FF72C01}" destId="{29435C8B-E4FF-4794-A561-2AD3EFF2FF91}" srcOrd="0" destOrd="0" presId="urn:microsoft.com/office/officeart/2005/8/layout/pyramid2"/>
    <dgm:cxn modelId="{0754931F-654D-492A-A5CE-95DB86DA567F}" type="presParOf" srcId="{4232153E-3342-4C52-B249-A3CC6FF72C01}" destId="{DFF568D9-60C7-4E5D-A3BC-1BD5952D9E54}" srcOrd="1" destOrd="0" presId="urn:microsoft.com/office/officeart/2005/8/layout/pyramid2"/>
    <dgm:cxn modelId="{C80AC48D-66E0-438E-B924-01CF57E3242D}" type="presParOf" srcId="{4232153E-3342-4C52-B249-A3CC6FF72C01}" destId="{25C97135-8652-4E3B-8A41-23FB732073F2}" srcOrd="2" destOrd="0" presId="urn:microsoft.com/office/officeart/2005/8/layout/pyramid2"/>
    <dgm:cxn modelId="{8D00AEC9-CE0B-407E-A196-9B8A5EAA5D57}" type="presParOf" srcId="{4232153E-3342-4C52-B249-A3CC6FF72C01}" destId="{57564FF7-E37E-4557-B40F-CA5F65F1B925}" srcOrd="3" destOrd="0" presId="urn:microsoft.com/office/officeart/2005/8/layout/pyramid2"/>
    <dgm:cxn modelId="{EF4AB141-4064-4B5A-8F20-B81F8AA1D7F6}" type="presParOf" srcId="{4232153E-3342-4C52-B249-A3CC6FF72C01}" destId="{6C0D8DCD-2525-4332-A58B-D973B5E31F27}" srcOrd="4" destOrd="0" presId="urn:microsoft.com/office/officeart/2005/8/layout/pyramid2"/>
    <dgm:cxn modelId="{C9F03195-89E8-4A68-A046-7F6D8FD9ABCB}" type="presParOf" srcId="{4232153E-3342-4C52-B249-A3CC6FF72C01}" destId="{5CC68FDD-F1E0-452F-B3B1-C65970F38C51}" srcOrd="5" destOrd="0" presId="urn:microsoft.com/office/officeart/2005/8/layout/pyramid2"/>
    <dgm:cxn modelId="{F2769102-38B9-47D1-9733-822BF8178FE6}" type="presParOf" srcId="{4232153E-3342-4C52-B249-A3CC6FF72C01}" destId="{813803A9-02C5-4B9E-B8AF-7B78277E0F2D}" srcOrd="6" destOrd="0" presId="urn:microsoft.com/office/officeart/2005/8/layout/pyramid2"/>
    <dgm:cxn modelId="{F29E95A0-D987-4439-87DD-7394B6B01930}" type="presParOf" srcId="{4232153E-3342-4C52-B249-A3CC6FF72C01}" destId="{CA82DFEF-AD42-46F8-819E-9655806DA1B5}" srcOrd="7" destOrd="0" presId="urn:microsoft.com/office/officeart/2005/8/layout/pyramid2"/>
    <dgm:cxn modelId="{E20162B9-97ED-4E08-8743-461AD72AC84C}" type="presParOf" srcId="{4232153E-3342-4C52-B249-A3CC6FF72C01}" destId="{256372B7-5938-4134-B4CE-120C3AB078E1}" srcOrd="8" destOrd="0" presId="urn:microsoft.com/office/officeart/2005/8/layout/pyramid2"/>
    <dgm:cxn modelId="{27E194E3-7AE9-4F1F-AB2D-7E8A5CA2C1A2}" type="presParOf" srcId="{4232153E-3342-4C52-B249-A3CC6FF72C01}" destId="{CAF8B7E5-AC5C-4088-AB4E-4CA9DD3C2B6F}" srcOrd="9" destOrd="0" presId="urn:microsoft.com/office/officeart/2005/8/layout/pyramid2"/>
    <dgm:cxn modelId="{8978E409-A432-4756-BE54-901BD83A4529}" type="presParOf" srcId="{4232153E-3342-4C52-B249-A3CC6FF72C01}" destId="{9505A24E-BF54-43CB-9EE1-9A69D2257F48}" srcOrd="10" destOrd="0" presId="urn:microsoft.com/office/officeart/2005/8/layout/pyramid2"/>
    <dgm:cxn modelId="{BA791C21-D8A5-4A75-A8FD-528A21AFA99E}" type="presParOf" srcId="{4232153E-3342-4C52-B249-A3CC6FF72C01}" destId="{FC4B0AB8-DA7D-4A93-A62E-A6608ADA2AFF}" srcOrd="11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FA8D7C4-0DA0-405B-8B6B-CA2B2A67887B}" type="doc">
      <dgm:prSet loTypeId="urn:microsoft.com/office/officeart/2005/8/layout/list1" loCatId="list" qsTypeId="urn:microsoft.com/office/officeart/2005/8/quickstyle/simple3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A5436544-1E44-4D31-9517-A0728647E5F0}">
      <dgm:prSet custT="1"/>
      <dgm:spPr/>
      <dgm:t>
        <a:bodyPr/>
        <a:lstStyle/>
        <a:p>
          <a:pPr rtl="0"/>
          <a:r>
            <a:rPr lang="es-ES" sz="1800" b="0" i="0" baseline="0" dirty="0" smtClean="0"/>
            <a:t>Concentración estándar 1.5 uM </a:t>
          </a:r>
          <a:r>
            <a:rPr lang="en-US" sz="1800" b="0" i="0" baseline="0" dirty="0" smtClean="0"/>
            <a:t>Green, M., &amp; Sambrook, J. (2012) </a:t>
          </a:r>
          <a:r>
            <a:rPr lang="es-ES" sz="1800" b="0" i="0" baseline="0" dirty="0" smtClean="0"/>
            <a:t>.   </a:t>
          </a:r>
          <a:r>
            <a:rPr lang="es-ES_tradnl" sz="1800" b="0" i="0" baseline="0" noProof="0" dirty="0" smtClean="0"/>
            <a:t>Pilz,D</a:t>
          </a:r>
          <a:r>
            <a:rPr lang="en-US" sz="1800" b="0" i="0" baseline="0" dirty="0" smtClean="0"/>
            <a:t> et </a:t>
          </a:r>
          <a:r>
            <a:rPr lang="es-ES_tradnl" sz="1800" b="0" i="0" baseline="0" noProof="0" dirty="0" smtClean="0"/>
            <a:t>al.en</a:t>
          </a:r>
          <a:r>
            <a:rPr lang="en-US" sz="1800" b="0" i="0" baseline="0" dirty="0" smtClean="0"/>
            <a:t>  2007 </a:t>
          </a:r>
          <a:endParaRPr lang="en-US" sz="1800" dirty="0"/>
        </a:p>
      </dgm:t>
    </dgm:pt>
    <dgm:pt modelId="{7C850162-DAAF-4F9F-B4A6-2FC3A9ED2DC4}" type="parTrans" cxnId="{D31B8ABE-AB7C-4848-80FE-636306F265B0}">
      <dgm:prSet/>
      <dgm:spPr/>
      <dgm:t>
        <a:bodyPr/>
        <a:lstStyle/>
        <a:p>
          <a:endParaRPr lang="en-US" sz="2000"/>
        </a:p>
      </dgm:t>
    </dgm:pt>
    <dgm:pt modelId="{99D80736-742B-4B35-8637-8AB59B0369C0}" type="sibTrans" cxnId="{D31B8ABE-AB7C-4848-80FE-636306F265B0}">
      <dgm:prSet/>
      <dgm:spPr/>
      <dgm:t>
        <a:bodyPr/>
        <a:lstStyle/>
        <a:p>
          <a:endParaRPr lang="en-US" sz="2000"/>
        </a:p>
      </dgm:t>
    </dgm:pt>
    <dgm:pt modelId="{FCD3C148-33E5-42E0-BBD3-B28C29ED7D71}">
      <dgm:prSet custT="1"/>
      <dgm:spPr/>
      <dgm:t>
        <a:bodyPr/>
        <a:lstStyle/>
        <a:p>
          <a:pPr rtl="0"/>
          <a:r>
            <a:rPr lang="es-419" sz="1800" b="0" i="0" baseline="0" dirty="0" smtClean="0"/>
            <a:t>Burbano B, Vera V, Ramírez Trabajó con  4 </a:t>
          </a:r>
          <a:r>
            <a:rPr lang="es-419" sz="1800" b="0" i="0" baseline="0" dirty="0" err="1" smtClean="0"/>
            <a:t>uM</a:t>
          </a:r>
          <a:endParaRPr lang="en-US" sz="1800" dirty="0"/>
        </a:p>
      </dgm:t>
    </dgm:pt>
    <dgm:pt modelId="{258466EC-AE61-44AB-8A81-C4DD44B87A37}" type="parTrans" cxnId="{61706875-3502-4CBB-8A80-380CA19D5755}">
      <dgm:prSet/>
      <dgm:spPr/>
      <dgm:t>
        <a:bodyPr/>
        <a:lstStyle/>
        <a:p>
          <a:endParaRPr lang="en-US" sz="2000"/>
        </a:p>
      </dgm:t>
    </dgm:pt>
    <dgm:pt modelId="{5B1158A1-B264-4307-9CCB-75111CA0B8F8}" type="sibTrans" cxnId="{61706875-3502-4CBB-8A80-380CA19D5755}">
      <dgm:prSet/>
      <dgm:spPr/>
      <dgm:t>
        <a:bodyPr/>
        <a:lstStyle/>
        <a:p>
          <a:endParaRPr lang="en-US" sz="2000"/>
        </a:p>
      </dgm:t>
    </dgm:pt>
    <dgm:pt modelId="{68A352B4-E3FC-4D19-BAAC-43D9C2370B69}">
      <dgm:prSet custT="1"/>
      <dgm:spPr/>
      <dgm:t>
        <a:bodyPr/>
        <a:lstStyle/>
        <a:p>
          <a:pPr rtl="0"/>
          <a:r>
            <a:rPr lang="es-419" sz="1800" b="0" i="0" baseline="0" dirty="0" smtClean="0"/>
            <a:t>Parámetro critico </a:t>
          </a:r>
          <a:endParaRPr lang="en-US" sz="1800" dirty="0"/>
        </a:p>
      </dgm:t>
    </dgm:pt>
    <dgm:pt modelId="{3B918005-B3A9-418A-8C79-CD8CA60F518B}" type="parTrans" cxnId="{D924C84D-495D-4B5C-B8CE-2D0AC627926D}">
      <dgm:prSet/>
      <dgm:spPr/>
      <dgm:t>
        <a:bodyPr/>
        <a:lstStyle/>
        <a:p>
          <a:endParaRPr lang="en-US" sz="2000"/>
        </a:p>
      </dgm:t>
    </dgm:pt>
    <dgm:pt modelId="{4376D1E7-1EE8-402B-B503-F9C7E2942A34}" type="sibTrans" cxnId="{D924C84D-495D-4B5C-B8CE-2D0AC627926D}">
      <dgm:prSet/>
      <dgm:spPr/>
      <dgm:t>
        <a:bodyPr/>
        <a:lstStyle/>
        <a:p>
          <a:endParaRPr lang="en-US" sz="2000"/>
        </a:p>
      </dgm:t>
    </dgm:pt>
    <dgm:pt modelId="{03D26933-3E36-49F5-8CBD-38FA1FA2B5D3}">
      <dgm:prSet custT="1"/>
      <dgm:spPr/>
      <dgm:t>
        <a:bodyPr/>
        <a:lstStyle/>
        <a:p>
          <a:pPr rtl="0"/>
          <a:r>
            <a:rPr lang="es-419" sz="1800" b="0" i="0" baseline="0" dirty="0" smtClean="0"/>
            <a:t>Influencia en especificidad y sensibilidad </a:t>
          </a:r>
          <a:endParaRPr lang="en-US" sz="1800" dirty="0"/>
        </a:p>
      </dgm:t>
    </dgm:pt>
    <dgm:pt modelId="{CC93624A-A021-476B-9B15-5F2192AF4AE1}" type="parTrans" cxnId="{A2F845BC-B305-4721-8758-3293E5992700}">
      <dgm:prSet/>
      <dgm:spPr/>
      <dgm:t>
        <a:bodyPr/>
        <a:lstStyle/>
        <a:p>
          <a:endParaRPr lang="en-US" sz="2000"/>
        </a:p>
      </dgm:t>
    </dgm:pt>
    <dgm:pt modelId="{03B262E3-1FB3-44BD-AF9A-307ACEA562CA}" type="sibTrans" cxnId="{A2F845BC-B305-4721-8758-3293E5992700}">
      <dgm:prSet/>
      <dgm:spPr/>
      <dgm:t>
        <a:bodyPr/>
        <a:lstStyle/>
        <a:p>
          <a:endParaRPr lang="en-US" sz="2000"/>
        </a:p>
      </dgm:t>
    </dgm:pt>
    <dgm:pt modelId="{E80F28B9-A51E-4257-897A-BDB8622A2D7F}">
      <dgm:prSet custT="1"/>
      <dgm:spPr/>
      <dgm:t>
        <a:bodyPr/>
        <a:lstStyle/>
        <a:p>
          <a:pPr rtl="0"/>
          <a:r>
            <a:rPr lang="es-419" sz="1800" b="0" i="0" baseline="0" dirty="0" smtClean="0"/>
            <a:t>Actividad de la polimerasa </a:t>
          </a:r>
          <a:endParaRPr lang="en-US" sz="1800" dirty="0"/>
        </a:p>
      </dgm:t>
    </dgm:pt>
    <dgm:pt modelId="{548A4166-7ED7-4F73-8E2B-18F15BF01F12}" type="parTrans" cxnId="{4A98D36B-2182-4FBB-8C34-446E55D2A687}">
      <dgm:prSet/>
      <dgm:spPr/>
      <dgm:t>
        <a:bodyPr/>
        <a:lstStyle/>
        <a:p>
          <a:endParaRPr lang="en-US" sz="2000"/>
        </a:p>
      </dgm:t>
    </dgm:pt>
    <dgm:pt modelId="{610DD41F-8697-48E3-B8C7-64BE0300AB6D}" type="sibTrans" cxnId="{4A98D36B-2182-4FBB-8C34-446E55D2A687}">
      <dgm:prSet/>
      <dgm:spPr/>
      <dgm:t>
        <a:bodyPr/>
        <a:lstStyle/>
        <a:p>
          <a:endParaRPr lang="en-US" sz="2000"/>
        </a:p>
      </dgm:t>
    </dgm:pt>
    <dgm:pt modelId="{9551194B-FAEB-4759-8423-BC4AF89E31A7}">
      <dgm:prSet custT="1"/>
      <dgm:spPr/>
      <dgm:t>
        <a:bodyPr/>
        <a:lstStyle/>
        <a:p>
          <a:pPr rtl="0"/>
          <a:r>
            <a:rPr lang="es-419" sz="1800" b="0" i="0" baseline="0" dirty="0" smtClean="0"/>
            <a:t>Desnaturalización de la hebra</a:t>
          </a:r>
          <a:endParaRPr lang="en-US" sz="1800" dirty="0"/>
        </a:p>
      </dgm:t>
    </dgm:pt>
    <dgm:pt modelId="{5DBDC738-B6C9-4524-85BF-2E1F32161FC1}" type="parTrans" cxnId="{E3375DAE-1062-466D-916B-B76744243757}">
      <dgm:prSet/>
      <dgm:spPr/>
      <dgm:t>
        <a:bodyPr/>
        <a:lstStyle/>
        <a:p>
          <a:endParaRPr lang="en-US" sz="2000"/>
        </a:p>
      </dgm:t>
    </dgm:pt>
    <dgm:pt modelId="{04378EAC-3150-494F-B4C6-6C42497A871E}" type="sibTrans" cxnId="{E3375DAE-1062-466D-916B-B76744243757}">
      <dgm:prSet/>
      <dgm:spPr/>
      <dgm:t>
        <a:bodyPr/>
        <a:lstStyle/>
        <a:p>
          <a:endParaRPr lang="en-US" sz="2000"/>
        </a:p>
      </dgm:t>
    </dgm:pt>
    <dgm:pt modelId="{22692268-661E-49F8-85B6-3F4EC40BB485}" type="pres">
      <dgm:prSet presAssocID="{EFA8D7C4-0DA0-405B-8B6B-CA2B2A67887B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051285A-1CDC-4137-B2CA-5AC124B2E9BA}" type="pres">
      <dgm:prSet presAssocID="{A5436544-1E44-4D31-9517-A0728647E5F0}" presName="parentLin" presStyleCnt="0"/>
      <dgm:spPr/>
      <dgm:t>
        <a:bodyPr/>
        <a:lstStyle/>
        <a:p>
          <a:endParaRPr lang="en-US"/>
        </a:p>
      </dgm:t>
    </dgm:pt>
    <dgm:pt modelId="{A0B5759E-CD92-4E50-B9A8-899341CDF73F}" type="pres">
      <dgm:prSet presAssocID="{A5436544-1E44-4D31-9517-A0728647E5F0}" presName="parentLeftMargin" presStyleLbl="node1" presStyleIdx="0" presStyleCnt="6"/>
      <dgm:spPr/>
      <dgm:t>
        <a:bodyPr/>
        <a:lstStyle/>
        <a:p>
          <a:endParaRPr lang="en-US"/>
        </a:p>
      </dgm:t>
    </dgm:pt>
    <dgm:pt modelId="{D20BA745-6A5C-488E-9595-BFEAED614995}" type="pres">
      <dgm:prSet presAssocID="{A5436544-1E44-4D31-9517-A0728647E5F0}" presName="parentText" presStyleLbl="node1" presStyleIdx="0" presStyleCnt="6" custScaleX="124530" custScaleY="14336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89DC1C-0188-449A-A51E-78DD856D69BE}" type="pres">
      <dgm:prSet presAssocID="{A5436544-1E44-4D31-9517-A0728647E5F0}" presName="negativeSpace" presStyleCnt="0"/>
      <dgm:spPr/>
      <dgm:t>
        <a:bodyPr/>
        <a:lstStyle/>
        <a:p>
          <a:endParaRPr lang="en-US"/>
        </a:p>
      </dgm:t>
    </dgm:pt>
    <dgm:pt modelId="{F0AA6B6C-80EC-4DF7-9BCE-3B869E6159B9}" type="pres">
      <dgm:prSet presAssocID="{A5436544-1E44-4D31-9517-A0728647E5F0}" presName="childText" presStyleLbl="conFgAcc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819B49-EB1C-42A7-BD22-B2DE4B60A690}" type="pres">
      <dgm:prSet presAssocID="{99D80736-742B-4B35-8637-8AB59B0369C0}" presName="spaceBetweenRectangles" presStyleCnt="0"/>
      <dgm:spPr/>
      <dgm:t>
        <a:bodyPr/>
        <a:lstStyle/>
        <a:p>
          <a:endParaRPr lang="en-US"/>
        </a:p>
      </dgm:t>
    </dgm:pt>
    <dgm:pt modelId="{E9788F80-8272-43F6-A748-C07FB7AA9B03}" type="pres">
      <dgm:prSet presAssocID="{FCD3C148-33E5-42E0-BBD3-B28C29ED7D71}" presName="parentLin" presStyleCnt="0"/>
      <dgm:spPr/>
      <dgm:t>
        <a:bodyPr/>
        <a:lstStyle/>
        <a:p>
          <a:endParaRPr lang="en-US"/>
        </a:p>
      </dgm:t>
    </dgm:pt>
    <dgm:pt modelId="{BB3BA269-8DAC-4C4E-B1E8-53FBC4AB9FE4}" type="pres">
      <dgm:prSet presAssocID="{FCD3C148-33E5-42E0-BBD3-B28C29ED7D71}" presName="parentLeftMargin" presStyleLbl="node1" presStyleIdx="0" presStyleCnt="6"/>
      <dgm:spPr/>
      <dgm:t>
        <a:bodyPr/>
        <a:lstStyle/>
        <a:p>
          <a:endParaRPr lang="en-US"/>
        </a:p>
      </dgm:t>
    </dgm:pt>
    <dgm:pt modelId="{40AEC046-D69F-47CD-B281-5CF33434D622}" type="pres">
      <dgm:prSet presAssocID="{FCD3C148-33E5-42E0-BBD3-B28C29ED7D71}" presName="parentText" presStyleLbl="node1" presStyleIdx="1" presStyleCnt="6" custScaleX="12453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B0790ED-C334-483C-8CF5-2E4CB6FCB9EF}" type="pres">
      <dgm:prSet presAssocID="{FCD3C148-33E5-42E0-BBD3-B28C29ED7D71}" presName="negativeSpace" presStyleCnt="0"/>
      <dgm:spPr/>
      <dgm:t>
        <a:bodyPr/>
        <a:lstStyle/>
        <a:p>
          <a:endParaRPr lang="en-US"/>
        </a:p>
      </dgm:t>
    </dgm:pt>
    <dgm:pt modelId="{2E727FD9-EBB6-4F29-B122-77D583CCB8F0}" type="pres">
      <dgm:prSet presAssocID="{FCD3C148-33E5-42E0-BBD3-B28C29ED7D71}" presName="childText" presStyleLbl="conFgAcc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39D369-305F-4807-A2D3-D0E80A35EFEF}" type="pres">
      <dgm:prSet presAssocID="{5B1158A1-B264-4307-9CCB-75111CA0B8F8}" presName="spaceBetweenRectangles" presStyleCnt="0"/>
      <dgm:spPr/>
      <dgm:t>
        <a:bodyPr/>
        <a:lstStyle/>
        <a:p>
          <a:endParaRPr lang="en-US"/>
        </a:p>
      </dgm:t>
    </dgm:pt>
    <dgm:pt modelId="{61456CEE-3F8F-4613-BFA7-31C75EF94D63}" type="pres">
      <dgm:prSet presAssocID="{68A352B4-E3FC-4D19-BAAC-43D9C2370B69}" presName="parentLin" presStyleCnt="0"/>
      <dgm:spPr/>
      <dgm:t>
        <a:bodyPr/>
        <a:lstStyle/>
        <a:p>
          <a:endParaRPr lang="en-US"/>
        </a:p>
      </dgm:t>
    </dgm:pt>
    <dgm:pt modelId="{0B2F94F8-FA7C-4899-B5BC-2E64BB6A7790}" type="pres">
      <dgm:prSet presAssocID="{68A352B4-E3FC-4D19-BAAC-43D9C2370B69}" presName="parentLeftMargin" presStyleLbl="node1" presStyleIdx="1" presStyleCnt="6"/>
      <dgm:spPr/>
      <dgm:t>
        <a:bodyPr/>
        <a:lstStyle/>
        <a:p>
          <a:endParaRPr lang="en-US"/>
        </a:p>
      </dgm:t>
    </dgm:pt>
    <dgm:pt modelId="{8DC84B96-9ACB-4E7B-B8DE-A48BAB8F3132}" type="pres">
      <dgm:prSet presAssocID="{68A352B4-E3FC-4D19-BAAC-43D9C2370B69}" presName="parentText" presStyleLbl="node1" presStyleIdx="2" presStyleCnt="6" custScaleX="12453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A7DE5E-C37C-4C1D-9E90-42E0DF1E37EE}" type="pres">
      <dgm:prSet presAssocID="{68A352B4-E3FC-4D19-BAAC-43D9C2370B69}" presName="negativeSpace" presStyleCnt="0"/>
      <dgm:spPr/>
      <dgm:t>
        <a:bodyPr/>
        <a:lstStyle/>
        <a:p>
          <a:endParaRPr lang="en-US"/>
        </a:p>
      </dgm:t>
    </dgm:pt>
    <dgm:pt modelId="{5009C138-2755-4C28-9D20-2FD9A8222540}" type="pres">
      <dgm:prSet presAssocID="{68A352B4-E3FC-4D19-BAAC-43D9C2370B69}" presName="childText" presStyleLbl="conFgAcc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4BC419-DBE8-4565-89AB-7B25C8D6FBB0}" type="pres">
      <dgm:prSet presAssocID="{4376D1E7-1EE8-402B-B503-F9C7E2942A34}" presName="spaceBetweenRectangles" presStyleCnt="0"/>
      <dgm:spPr/>
      <dgm:t>
        <a:bodyPr/>
        <a:lstStyle/>
        <a:p>
          <a:endParaRPr lang="en-US"/>
        </a:p>
      </dgm:t>
    </dgm:pt>
    <dgm:pt modelId="{6635ABD9-53E1-4126-AA76-B3944112B77E}" type="pres">
      <dgm:prSet presAssocID="{03D26933-3E36-49F5-8CBD-38FA1FA2B5D3}" presName="parentLin" presStyleCnt="0"/>
      <dgm:spPr/>
      <dgm:t>
        <a:bodyPr/>
        <a:lstStyle/>
        <a:p>
          <a:endParaRPr lang="en-US"/>
        </a:p>
      </dgm:t>
    </dgm:pt>
    <dgm:pt modelId="{2BC2D322-C993-4F69-9199-01EA0A702232}" type="pres">
      <dgm:prSet presAssocID="{03D26933-3E36-49F5-8CBD-38FA1FA2B5D3}" presName="parentLeftMargin" presStyleLbl="node1" presStyleIdx="2" presStyleCnt="6"/>
      <dgm:spPr/>
      <dgm:t>
        <a:bodyPr/>
        <a:lstStyle/>
        <a:p>
          <a:endParaRPr lang="en-US"/>
        </a:p>
      </dgm:t>
    </dgm:pt>
    <dgm:pt modelId="{58358DFD-4BE0-49AA-A30B-9B0DB6B801A0}" type="pres">
      <dgm:prSet presAssocID="{03D26933-3E36-49F5-8CBD-38FA1FA2B5D3}" presName="parentText" presStyleLbl="node1" presStyleIdx="3" presStyleCnt="6" custScaleX="12453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11F417-BE77-4956-B64F-8017DAC02F91}" type="pres">
      <dgm:prSet presAssocID="{03D26933-3E36-49F5-8CBD-38FA1FA2B5D3}" presName="negativeSpace" presStyleCnt="0"/>
      <dgm:spPr/>
      <dgm:t>
        <a:bodyPr/>
        <a:lstStyle/>
        <a:p>
          <a:endParaRPr lang="en-US"/>
        </a:p>
      </dgm:t>
    </dgm:pt>
    <dgm:pt modelId="{6FA75032-7F69-4C88-9CAA-687A3C737795}" type="pres">
      <dgm:prSet presAssocID="{03D26933-3E36-49F5-8CBD-38FA1FA2B5D3}" presName="childText" presStyleLbl="conFgAcc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F258F2-FD8B-442E-A65F-71C7B8E06B16}" type="pres">
      <dgm:prSet presAssocID="{03B262E3-1FB3-44BD-AF9A-307ACEA562CA}" presName="spaceBetweenRectangles" presStyleCnt="0"/>
      <dgm:spPr/>
      <dgm:t>
        <a:bodyPr/>
        <a:lstStyle/>
        <a:p>
          <a:endParaRPr lang="en-US"/>
        </a:p>
      </dgm:t>
    </dgm:pt>
    <dgm:pt modelId="{8E01176C-38E6-42E0-B1A6-ADCF484CFBB3}" type="pres">
      <dgm:prSet presAssocID="{E80F28B9-A51E-4257-897A-BDB8622A2D7F}" presName="parentLin" presStyleCnt="0"/>
      <dgm:spPr/>
      <dgm:t>
        <a:bodyPr/>
        <a:lstStyle/>
        <a:p>
          <a:endParaRPr lang="en-US"/>
        </a:p>
      </dgm:t>
    </dgm:pt>
    <dgm:pt modelId="{295E5760-AC3E-403B-B9EE-D787A9AEA6FF}" type="pres">
      <dgm:prSet presAssocID="{E80F28B9-A51E-4257-897A-BDB8622A2D7F}" presName="parentLeftMargin" presStyleLbl="node1" presStyleIdx="3" presStyleCnt="6"/>
      <dgm:spPr/>
      <dgm:t>
        <a:bodyPr/>
        <a:lstStyle/>
        <a:p>
          <a:endParaRPr lang="en-US"/>
        </a:p>
      </dgm:t>
    </dgm:pt>
    <dgm:pt modelId="{B5C2745C-D5A7-425F-8D3B-04B98AA52FB8}" type="pres">
      <dgm:prSet presAssocID="{E80F28B9-A51E-4257-897A-BDB8622A2D7F}" presName="parentText" presStyleLbl="node1" presStyleIdx="4" presStyleCnt="6" custScaleX="12453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A39D88-483C-4BE9-ABD9-8E7CCCF5498B}" type="pres">
      <dgm:prSet presAssocID="{E80F28B9-A51E-4257-897A-BDB8622A2D7F}" presName="negativeSpace" presStyleCnt="0"/>
      <dgm:spPr/>
      <dgm:t>
        <a:bodyPr/>
        <a:lstStyle/>
        <a:p>
          <a:endParaRPr lang="en-US"/>
        </a:p>
      </dgm:t>
    </dgm:pt>
    <dgm:pt modelId="{A507D90F-8DD5-441A-8ABB-DEBC163D2A4E}" type="pres">
      <dgm:prSet presAssocID="{E80F28B9-A51E-4257-897A-BDB8622A2D7F}" presName="childText" presStyleLbl="conFgAcc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9C9AD9-CFAE-47B4-ACB0-449287596FC7}" type="pres">
      <dgm:prSet presAssocID="{610DD41F-8697-48E3-B8C7-64BE0300AB6D}" presName="spaceBetweenRectangles" presStyleCnt="0"/>
      <dgm:spPr/>
      <dgm:t>
        <a:bodyPr/>
        <a:lstStyle/>
        <a:p>
          <a:endParaRPr lang="en-US"/>
        </a:p>
      </dgm:t>
    </dgm:pt>
    <dgm:pt modelId="{A8AF407E-29DA-43C2-AE1C-2FC0E2CB1B62}" type="pres">
      <dgm:prSet presAssocID="{9551194B-FAEB-4759-8423-BC4AF89E31A7}" presName="parentLin" presStyleCnt="0"/>
      <dgm:spPr/>
      <dgm:t>
        <a:bodyPr/>
        <a:lstStyle/>
        <a:p>
          <a:endParaRPr lang="en-US"/>
        </a:p>
      </dgm:t>
    </dgm:pt>
    <dgm:pt modelId="{952F4CB4-6E4F-4589-842B-A4CEE58D2EF0}" type="pres">
      <dgm:prSet presAssocID="{9551194B-FAEB-4759-8423-BC4AF89E31A7}" presName="parentLeftMargin" presStyleLbl="node1" presStyleIdx="4" presStyleCnt="6"/>
      <dgm:spPr/>
      <dgm:t>
        <a:bodyPr/>
        <a:lstStyle/>
        <a:p>
          <a:endParaRPr lang="en-US"/>
        </a:p>
      </dgm:t>
    </dgm:pt>
    <dgm:pt modelId="{E6302F36-4ABA-46EF-9F39-3CE792F6A461}" type="pres">
      <dgm:prSet presAssocID="{9551194B-FAEB-4759-8423-BC4AF89E31A7}" presName="parentText" presStyleLbl="node1" presStyleIdx="5" presStyleCnt="6" custScaleX="12453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6430BE-3593-4F0D-BF95-B7FD3652F6F9}" type="pres">
      <dgm:prSet presAssocID="{9551194B-FAEB-4759-8423-BC4AF89E31A7}" presName="negativeSpace" presStyleCnt="0"/>
      <dgm:spPr/>
      <dgm:t>
        <a:bodyPr/>
        <a:lstStyle/>
        <a:p>
          <a:endParaRPr lang="en-US"/>
        </a:p>
      </dgm:t>
    </dgm:pt>
    <dgm:pt modelId="{DA0593EE-DE0D-4647-87E6-979AAA51F837}" type="pres">
      <dgm:prSet presAssocID="{9551194B-FAEB-4759-8423-BC4AF89E31A7}" presName="childText" presStyleLbl="conFgAcc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924C84D-495D-4B5C-B8CE-2D0AC627926D}" srcId="{EFA8D7C4-0DA0-405B-8B6B-CA2B2A67887B}" destId="{68A352B4-E3FC-4D19-BAAC-43D9C2370B69}" srcOrd="2" destOrd="0" parTransId="{3B918005-B3A9-418A-8C79-CD8CA60F518B}" sibTransId="{4376D1E7-1EE8-402B-B503-F9C7E2942A34}"/>
    <dgm:cxn modelId="{ADB7DD51-1E91-449E-8962-AD2C97562377}" type="presOf" srcId="{03D26933-3E36-49F5-8CBD-38FA1FA2B5D3}" destId="{58358DFD-4BE0-49AA-A30B-9B0DB6B801A0}" srcOrd="1" destOrd="0" presId="urn:microsoft.com/office/officeart/2005/8/layout/list1"/>
    <dgm:cxn modelId="{E9C7D517-0540-4A51-A6F2-F6D3905303C4}" type="presOf" srcId="{FCD3C148-33E5-42E0-BBD3-B28C29ED7D71}" destId="{BB3BA269-8DAC-4C4E-B1E8-53FBC4AB9FE4}" srcOrd="0" destOrd="0" presId="urn:microsoft.com/office/officeart/2005/8/layout/list1"/>
    <dgm:cxn modelId="{4A98D36B-2182-4FBB-8C34-446E55D2A687}" srcId="{EFA8D7C4-0DA0-405B-8B6B-CA2B2A67887B}" destId="{E80F28B9-A51E-4257-897A-BDB8622A2D7F}" srcOrd="4" destOrd="0" parTransId="{548A4166-7ED7-4F73-8E2B-18F15BF01F12}" sibTransId="{610DD41F-8697-48E3-B8C7-64BE0300AB6D}"/>
    <dgm:cxn modelId="{A2F845BC-B305-4721-8758-3293E5992700}" srcId="{EFA8D7C4-0DA0-405B-8B6B-CA2B2A67887B}" destId="{03D26933-3E36-49F5-8CBD-38FA1FA2B5D3}" srcOrd="3" destOrd="0" parTransId="{CC93624A-A021-476B-9B15-5F2192AF4AE1}" sibTransId="{03B262E3-1FB3-44BD-AF9A-307ACEA562CA}"/>
    <dgm:cxn modelId="{3BD37EC9-74A1-40E4-BE8B-B5F8A6717649}" type="presOf" srcId="{68A352B4-E3FC-4D19-BAAC-43D9C2370B69}" destId="{0B2F94F8-FA7C-4899-B5BC-2E64BB6A7790}" srcOrd="0" destOrd="0" presId="urn:microsoft.com/office/officeart/2005/8/layout/list1"/>
    <dgm:cxn modelId="{3212BEFF-0DDA-4DC1-BCA3-9A3763FBDD64}" type="presOf" srcId="{EFA8D7C4-0DA0-405B-8B6B-CA2B2A67887B}" destId="{22692268-661E-49F8-85B6-3F4EC40BB485}" srcOrd="0" destOrd="0" presId="urn:microsoft.com/office/officeart/2005/8/layout/list1"/>
    <dgm:cxn modelId="{C2678895-FCE8-4C84-8177-7F66ABA525FE}" type="presOf" srcId="{A5436544-1E44-4D31-9517-A0728647E5F0}" destId="{A0B5759E-CD92-4E50-B9A8-899341CDF73F}" srcOrd="0" destOrd="0" presId="urn:microsoft.com/office/officeart/2005/8/layout/list1"/>
    <dgm:cxn modelId="{74204403-4FBB-4070-9BBC-C2821919CB96}" type="presOf" srcId="{03D26933-3E36-49F5-8CBD-38FA1FA2B5D3}" destId="{2BC2D322-C993-4F69-9199-01EA0A702232}" srcOrd="0" destOrd="0" presId="urn:microsoft.com/office/officeart/2005/8/layout/list1"/>
    <dgm:cxn modelId="{F7DD4333-970B-4B2F-9E00-67CBAA36DE5A}" type="presOf" srcId="{FCD3C148-33E5-42E0-BBD3-B28C29ED7D71}" destId="{40AEC046-D69F-47CD-B281-5CF33434D622}" srcOrd="1" destOrd="0" presId="urn:microsoft.com/office/officeart/2005/8/layout/list1"/>
    <dgm:cxn modelId="{2BAAB4DF-7CD9-4E31-84A5-04B9A22CCDAD}" type="presOf" srcId="{E80F28B9-A51E-4257-897A-BDB8622A2D7F}" destId="{B5C2745C-D5A7-425F-8D3B-04B98AA52FB8}" srcOrd="1" destOrd="0" presId="urn:microsoft.com/office/officeart/2005/8/layout/list1"/>
    <dgm:cxn modelId="{8FB1A62E-95C1-4227-ABE8-CFA86E5EE38C}" type="presOf" srcId="{A5436544-1E44-4D31-9517-A0728647E5F0}" destId="{D20BA745-6A5C-488E-9595-BFEAED614995}" srcOrd="1" destOrd="0" presId="urn:microsoft.com/office/officeart/2005/8/layout/list1"/>
    <dgm:cxn modelId="{E3375DAE-1062-466D-916B-B76744243757}" srcId="{EFA8D7C4-0DA0-405B-8B6B-CA2B2A67887B}" destId="{9551194B-FAEB-4759-8423-BC4AF89E31A7}" srcOrd="5" destOrd="0" parTransId="{5DBDC738-B6C9-4524-85BF-2E1F32161FC1}" sibTransId="{04378EAC-3150-494F-B4C6-6C42497A871E}"/>
    <dgm:cxn modelId="{61706875-3502-4CBB-8A80-380CA19D5755}" srcId="{EFA8D7C4-0DA0-405B-8B6B-CA2B2A67887B}" destId="{FCD3C148-33E5-42E0-BBD3-B28C29ED7D71}" srcOrd="1" destOrd="0" parTransId="{258466EC-AE61-44AB-8A81-C4DD44B87A37}" sibTransId="{5B1158A1-B264-4307-9CCB-75111CA0B8F8}"/>
    <dgm:cxn modelId="{D31B8ABE-AB7C-4848-80FE-636306F265B0}" srcId="{EFA8D7C4-0DA0-405B-8B6B-CA2B2A67887B}" destId="{A5436544-1E44-4D31-9517-A0728647E5F0}" srcOrd="0" destOrd="0" parTransId="{7C850162-DAAF-4F9F-B4A6-2FC3A9ED2DC4}" sibTransId="{99D80736-742B-4B35-8637-8AB59B0369C0}"/>
    <dgm:cxn modelId="{7FE69858-70F1-423F-BDDF-4BEC43C356DD}" type="presOf" srcId="{9551194B-FAEB-4759-8423-BC4AF89E31A7}" destId="{952F4CB4-6E4F-4589-842B-A4CEE58D2EF0}" srcOrd="0" destOrd="0" presId="urn:microsoft.com/office/officeart/2005/8/layout/list1"/>
    <dgm:cxn modelId="{6F37E314-64F8-4B61-9EAA-C019C113CA15}" type="presOf" srcId="{9551194B-FAEB-4759-8423-BC4AF89E31A7}" destId="{E6302F36-4ABA-46EF-9F39-3CE792F6A461}" srcOrd="1" destOrd="0" presId="urn:microsoft.com/office/officeart/2005/8/layout/list1"/>
    <dgm:cxn modelId="{9B7C69A6-D7F5-4E54-9E8A-6A91BCA7ACFA}" type="presOf" srcId="{E80F28B9-A51E-4257-897A-BDB8622A2D7F}" destId="{295E5760-AC3E-403B-B9EE-D787A9AEA6FF}" srcOrd="0" destOrd="0" presId="urn:microsoft.com/office/officeart/2005/8/layout/list1"/>
    <dgm:cxn modelId="{B90DE0B8-935E-498B-A11F-537F1A2C7CEF}" type="presOf" srcId="{68A352B4-E3FC-4D19-BAAC-43D9C2370B69}" destId="{8DC84B96-9ACB-4E7B-B8DE-A48BAB8F3132}" srcOrd="1" destOrd="0" presId="urn:microsoft.com/office/officeart/2005/8/layout/list1"/>
    <dgm:cxn modelId="{812EA58B-603F-4772-A2B2-919B7F781C6E}" type="presParOf" srcId="{22692268-661E-49F8-85B6-3F4EC40BB485}" destId="{F051285A-1CDC-4137-B2CA-5AC124B2E9BA}" srcOrd="0" destOrd="0" presId="urn:microsoft.com/office/officeart/2005/8/layout/list1"/>
    <dgm:cxn modelId="{FA8E160A-3B17-4F96-B03D-48BAB6EA095A}" type="presParOf" srcId="{F051285A-1CDC-4137-B2CA-5AC124B2E9BA}" destId="{A0B5759E-CD92-4E50-B9A8-899341CDF73F}" srcOrd="0" destOrd="0" presId="urn:microsoft.com/office/officeart/2005/8/layout/list1"/>
    <dgm:cxn modelId="{185A85DA-A73A-4512-B24B-02021A91D2BB}" type="presParOf" srcId="{F051285A-1CDC-4137-B2CA-5AC124B2E9BA}" destId="{D20BA745-6A5C-488E-9595-BFEAED614995}" srcOrd="1" destOrd="0" presId="urn:microsoft.com/office/officeart/2005/8/layout/list1"/>
    <dgm:cxn modelId="{0D599FE7-51FB-4828-A2B6-E53712432D32}" type="presParOf" srcId="{22692268-661E-49F8-85B6-3F4EC40BB485}" destId="{5489DC1C-0188-449A-A51E-78DD856D69BE}" srcOrd="1" destOrd="0" presId="urn:microsoft.com/office/officeart/2005/8/layout/list1"/>
    <dgm:cxn modelId="{85BE0935-A688-4F07-8D4A-CF973D9FCF6E}" type="presParOf" srcId="{22692268-661E-49F8-85B6-3F4EC40BB485}" destId="{F0AA6B6C-80EC-4DF7-9BCE-3B869E6159B9}" srcOrd="2" destOrd="0" presId="urn:microsoft.com/office/officeart/2005/8/layout/list1"/>
    <dgm:cxn modelId="{955E7F72-0330-4B55-9849-450163585751}" type="presParOf" srcId="{22692268-661E-49F8-85B6-3F4EC40BB485}" destId="{E8819B49-EB1C-42A7-BD22-B2DE4B60A690}" srcOrd="3" destOrd="0" presId="urn:microsoft.com/office/officeart/2005/8/layout/list1"/>
    <dgm:cxn modelId="{CB62F44A-9D12-4302-A7E1-A982BC4A84AD}" type="presParOf" srcId="{22692268-661E-49F8-85B6-3F4EC40BB485}" destId="{E9788F80-8272-43F6-A748-C07FB7AA9B03}" srcOrd="4" destOrd="0" presId="urn:microsoft.com/office/officeart/2005/8/layout/list1"/>
    <dgm:cxn modelId="{ABFDDC6A-9776-4747-AC32-F019DE2CF84F}" type="presParOf" srcId="{E9788F80-8272-43F6-A748-C07FB7AA9B03}" destId="{BB3BA269-8DAC-4C4E-B1E8-53FBC4AB9FE4}" srcOrd="0" destOrd="0" presId="urn:microsoft.com/office/officeart/2005/8/layout/list1"/>
    <dgm:cxn modelId="{D8784302-BA46-42F9-9181-008EDC0BB2E3}" type="presParOf" srcId="{E9788F80-8272-43F6-A748-C07FB7AA9B03}" destId="{40AEC046-D69F-47CD-B281-5CF33434D622}" srcOrd="1" destOrd="0" presId="urn:microsoft.com/office/officeart/2005/8/layout/list1"/>
    <dgm:cxn modelId="{2423DE3E-BB8B-4022-8D66-3D30AD858E33}" type="presParOf" srcId="{22692268-661E-49F8-85B6-3F4EC40BB485}" destId="{0B0790ED-C334-483C-8CF5-2E4CB6FCB9EF}" srcOrd="5" destOrd="0" presId="urn:microsoft.com/office/officeart/2005/8/layout/list1"/>
    <dgm:cxn modelId="{F1BC0640-DBE2-404E-BF0B-015F06F16392}" type="presParOf" srcId="{22692268-661E-49F8-85B6-3F4EC40BB485}" destId="{2E727FD9-EBB6-4F29-B122-77D583CCB8F0}" srcOrd="6" destOrd="0" presId="urn:microsoft.com/office/officeart/2005/8/layout/list1"/>
    <dgm:cxn modelId="{4A3657CA-D4A4-4379-BDFD-DAA7A61102F0}" type="presParOf" srcId="{22692268-661E-49F8-85B6-3F4EC40BB485}" destId="{5239D369-305F-4807-A2D3-D0E80A35EFEF}" srcOrd="7" destOrd="0" presId="urn:microsoft.com/office/officeart/2005/8/layout/list1"/>
    <dgm:cxn modelId="{4BB719D3-1802-484E-88DF-29CCEA377D48}" type="presParOf" srcId="{22692268-661E-49F8-85B6-3F4EC40BB485}" destId="{61456CEE-3F8F-4613-BFA7-31C75EF94D63}" srcOrd="8" destOrd="0" presId="urn:microsoft.com/office/officeart/2005/8/layout/list1"/>
    <dgm:cxn modelId="{D2A1423C-9306-488E-9886-947C28FFEE5D}" type="presParOf" srcId="{61456CEE-3F8F-4613-BFA7-31C75EF94D63}" destId="{0B2F94F8-FA7C-4899-B5BC-2E64BB6A7790}" srcOrd="0" destOrd="0" presId="urn:microsoft.com/office/officeart/2005/8/layout/list1"/>
    <dgm:cxn modelId="{C38F0D37-7614-4957-A87A-7F24A385E8CF}" type="presParOf" srcId="{61456CEE-3F8F-4613-BFA7-31C75EF94D63}" destId="{8DC84B96-9ACB-4E7B-B8DE-A48BAB8F3132}" srcOrd="1" destOrd="0" presId="urn:microsoft.com/office/officeart/2005/8/layout/list1"/>
    <dgm:cxn modelId="{AB1F135B-C892-48AE-BD4D-1C30B7CB6DC0}" type="presParOf" srcId="{22692268-661E-49F8-85B6-3F4EC40BB485}" destId="{52A7DE5E-C37C-4C1D-9E90-42E0DF1E37EE}" srcOrd="9" destOrd="0" presId="urn:microsoft.com/office/officeart/2005/8/layout/list1"/>
    <dgm:cxn modelId="{E6B7BB25-4C34-40C1-89B9-C194D51AFAC6}" type="presParOf" srcId="{22692268-661E-49F8-85B6-3F4EC40BB485}" destId="{5009C138-2755-4C28-9D20-2FD9A8222540}" srcOrd="10" destOrd="0" presId="urn:microsoft.com/office/officeart/2005/8/layout/list1"/>
    <dgm:cxn modelId="{7B4E8315-B22F-4283-8EC2-D6748A598A94}" type="presParOf" srcId="{22692268-661E-49F8-85B6-3F4EC40BB485}" destId="{CC4BC419-DBE8-4565-89AB-7B25C8D6FBB0}" srcOrd="11" destOrd="0" presId="urn:microsoft.com/office/officeart/2005/8/layout/list1"/>
    <dgm:cxn modelId="{0388726B-7352-4177-AB0E-D3A141B9E025}" type="presParOf" srcId="{22692268-661E-49F8-85B6-3F4EC40BB485}" destId="{6635ABD9-53E1-4126-AA76-B3944112B77E}" srcOrd="12" destOrd="0" presId="urn:microsoft.com/office/officeart/2005/8/layout/list1"/>
    <dgm:cxn modelId="{7FD8D750-5960-4272-BB4A-A944E0B2F53C}" type="presParOf" srcId="{6635ABD9-53E1-4126-AA76-B3944112B77E}" destId="{2BC2D322-C993-4F69-9199-01EA0A702232}" srcOrd="0" destOrd="0" presId="urn:microsoft.com/office/officeart/2005/8/layout/list1"/>
    <dgm:cxn modelId="{7D87D8F6-7423-4DC5-8D0D-802C0A3CDB3A}" type="presParOf" srcId="{6635ABD9-53E1-4126-AA76-B3944112B77E}" destId="{58358DFD-4BE0-49AA-A30B-9B0DB6B801A0}" srcOrd="1" destOrd="0" presId="urn:microsoft.com/office/officeart/2005/8/layout/list1"/>
    <dgm:cxn modelId="{9D10856D-7408-419B-B932-354D37CD970E}" type="presParOf" srcId="{22692268-661E-49F8-85B6-3F4EC40BB485}" destId="{9411F417-BE77-4956-B64F-8017DAC02F91}" srcOrd="13" destOrd="0" presId="urn:microsoft.com/office/officeart/2005/8/layout/list1"/>
    <dgm:cxn modelId="{C031733D-A2D1-4003-9D30-A89CC5D2ADD4}" type="presParOf" srcId="{22692268-661E-49F8-85B6-3F4EC40BB485}" destId="{6FA75032-7F69-4C88-9CAA-687A3C737795}" srcOrd="14" destOrd="0" presId="urn:microsoft.com/office/officeart/2005/8/layout/list1"/>
    <dgm:cxn modelId="{3565F575-0B11-4748-92D3-F6539E8CBAE6}" type="presParOf" srcId="{22692268-661E-49F8-85B6-3F4EC40BB485}" destId="{62F258F2-FD8B-442E-A65F-71C7B8E06B16}" srcOrd="15" destOrd="0" presId="urn:microsoft.com/office/officeart/2005/8/layout/list1"/>
    <dgm:cxn modelId="{75261DD1-2236-4DC8-AD6E-D06DA7E505A6}" type="presParOf" srcId="{22692268-661E-49F8-85B6-3F4EC40BB485}" destId="{8E01176C-38E6-42E0-B1A6-ADCF484CFBB3}" srcOrd="16" destOrd="0" presId="urn:microsoft.com/office/officeart/2005/8/layout/list1"/>
    <dgm:cxn modelId="{79BE0FA5-FE90-43F0-85C4-D7AD46E91F56}" type="presParOf" srcId="{8E01176C-38E6-42E0-B1A6-ADCF484CFBB3}" destId="{295E5760-AC3E-403B-B9EE-D787A9AEA6FF}" srcOrd="0" destOrd="0" presId="urn:microsoft.com/office/officeart/2005/8/layout/list1"/>
    <dgm:cxn modelId="{A7985F2B-039A-4521-BC7B-418F48B62A1E}" type="presParOf" srcId="{8E01176C-38E6-42E0-B1A6-ADCF484CFBB3}" destId="{B5C2745C-D5A7-425F-8D3B-04B98AA52FB8}" srcOrd="1" destOrd="0" presId="urn:microsoft.com/office/officeart/2005/8/layout/list1"/>
    <dgm:cxn modelId="{DB7C3D1D-CB61-4D21-95B9-A4C55DC48034}" type="presParOf" srcId="{22692268-661E-49F8-85B6-3F4EC40BB485}" destId="{E5A39D88-483C-4BE9-ABD9-8E7CCCF5498B}" srcOrd="17" destOrd="0" presId="urn:microsoft.com/office/officeart/2005/8/layout/list1"/>
    <dgm:cxn modelId="{42E4C928-7B3A-455C-97E5-979FE9FF63B9}" type="presParOf" srcId="{22692268-661E-49F8-85B6-3F4EC40BB485}" destId="{A507D90F-8DD5-441A-8ABB-DEBC163D2A4E}" srcOrd="18" destOrd="0" presId="urn:microsoft.com/office/officeart/2005/8/layout/list1"/>
    <dgm:cxn modelId="{FD6CAB45-C9F1-4742-9FCC-369ADD3A9C7B}" type="presParOf" srcId="{22692268-661E-49F8-85B6-3F4EC40BB485}" destId="{AD9C9AD9-CFAE-47B4-ACB0-449287596FC7}" srcOrd="19" destOrd="0" presId="urn:microsoft.com/office/officeart/2005/8/layout/list1"/>
    <dgm:cxn modelId="{DF532A71-2B75-4170-916E-40ECD4488D92}" type="presParOf" srcId="{22692268-661E-49F8-85B6-3F4EC40BB485}" destId="{A8AF407E-29DA-43C2-AE1C-2FC0E2CB1B62}" srcOrd="20" destOrd="0" presId="urn:microsoft.com/office/officeart/2005/8/layout/list1"/>
    <dgm:cxn modelId="{C92EEDC1-B97C-40F8-9398-67F3BE7FBFD7}" type="presParOf" srcId="{A8AF407E-29DA-43C2-AE1C-2FC0E2CB1B62}" destId="{952F4CB4-6E4F-4589-842B-A4CEE58D2EF0}" srcOrd="0" destOrd="0" presId="urn:microsoft.com/office/officeart/2005/8/layout/list1"/>
    <dgm:cxn modelId="{8E9F8499-71F7-4E5B-AD7C-A01DF933BA95}" type="presParOf" srcId="{A8AF407E-29DA-43C2-AE1C-2FC0E2CB1B62}" destId="{E6302F36-4ABA-46EF-9F39-3CE792F6A461}" srcOrd="1" destOrd="0" presId="urn:microsoft.com/office/officeart/2005/8/layout/list1"/>
    <dgm:cxn modelId="{CCAAC3E7-18D3-46CD-A4A1-1051486E5DAC}" type="presParOf" srcId="{22692268-661E-49F8-85B6-3F4EC40BB485}" destId="{746430BE-3593-4F0D-BF95-B7FD3652F6F9}" srcOrd="21" destOrd="0" presId="urn:microsoft.com/office/officeart/2005/8/layout/list1"/>
    <dgm:cxn modelId="{C1F269F7-A6DC-4F1F-A290-4929E66D58E1}" type="presParOf" srcId="{22692268-661E-49F8-85B6-3F4EC40BB485}" destId="{DA0593EE-DE0D-4647-87E6-979AAA51F837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Shape 3"/>
          <p:cNvSpPr txBox="1"/>
          <p:nvPr/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0211" cy="4556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/>
            </a:lvl1pPr>
            <a:lvl2pPr marL="742950" marR="0" indent="-285750" algn="l" rtl="0">
              <a:spcBef>
                <a:spcPts val="0"/>
              </a:spcBef>
              <a:spcAft>
                <a:spcPts val="0"/>
              </a:spcAft>
              <a:defRPr/>
            </a:lvl2pPr>
            <a:lvl3pPr marL="1143000" marR="0" indent="-228600" algn="l" rtl="0">
              <a:spcBef>
                <a:spcPts val="0"/>
              </a:spcBef>
              <a:spcAft>
                <a:spcPts val="0"/>
              </a:spcAft>
              <a:defRPr/>
            </a:lvl3pPr>
            <a:lvl4pPr marL="1600200" marR="0" indent="-228600" algn="l" rtl="0">
              <a:spcBef>
                <a:spcPts val="0"/>
              </a:spcBef>
              <a:spcAft>
                <a:spcPts val="0"/>
              </a:spcAft>
              <a:defRPr/>
            </a:lvl4pPr>
            <a:lvl5pPr marL="2057400" marR="0" indent="-228600" algn="l" rtl="0"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0412" cy="34274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flat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4813" cy="41132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360"/>
              </a:spcBef>
              <a:spcAft>
                <a:spcPts val="0"/>
              </a:spcAft>
              <a:defRPr/>
            </a:lvl1pPr>
            <a:lvl2pPr marL="742950" marR="0" indent="-285750" algn="l" rtl="0">
              <a:spcBef>
                <a:spcPts val="360"/>
              </a:spcBef>
              <a:spcAft>
                <a:spcPts val="0"/>
              </a:spcAft>
              <a:defRPr/>
            </a:lvl2pPr>
            <a:lvl3pPr marL="1143000" marR="0" indent="-228600" algn="l" rtl="0">
              <a:spcBef>
                <a:spcPts val="360"/>
              </a:spcBef>
              <a:spcAft>
                <a:spcPts val="0"/>
              </a:spcAft>
              <a:defRPr/>
            </a:lvl3pPr>
            <a:lvl4pPr marL="1600200" marR="0" indent="-228600" algn="l" rtl="0">
              <a:spcBef>
                <a:spcPts val="360"/>
              </a:spcBef>
              <a:spcAft>
                <a:spcPts val="0"/>
              </a:spcAft>
              <a:defRPr/>
            </a:lvl4pPr>
            <a:lvl5pPr marL="2057400" marR="0" indent="-228600" algn="l" rtl="0">
              <a:spcBef>
                <a:spcPts val="360"/>
              </a:spcBef>
              <a:spcAft>
                <a:spcPts val="0"/>
              </a:spcAft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" name="Shape 7"/>
          <p:cNvSpPr txBox="1"/>
          <p:nvPr/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0211" cy="455612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b" anchorCtr="0">
            <a:noAutofit/>
          </a:bodyPr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lvl="0" indent="0">
              <a:spcBef>
                <a:spcPts val="0"/>
              </a:spcBef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lang="es-EC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02109337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lang="es-EC" smtClean="0"/>
              <a:t>5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9695313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0413" cy="3427413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lang="es-EC" smtClean="0"/>
              <a:t>6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4376825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0413" cy="3427413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 smtClean="0"/>
          </a:p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lang="es-EC" smtClean="0"/>
              <a:t>12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6596988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0413" cy="3427413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 smtClean="0"/>
          </a:p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lang="es-EC" smtClean="0"/>
              <a:t>13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926812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0413" cy="3427413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lang="es-EC" smtClean="0"/>
              <a:t>21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2483114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0413" cy="3427413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lang="es-EC" smtClean="0"/>
              <a:t>22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9384495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0413" cy="3427413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lang="es-EC" smtClean="0"/>
              <a:t>26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3496683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ido con título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Imagen con título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41" name="Shape 41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ítulo y texto vertical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2514600" indent="-228600" algn="ctr" rtl="0">
              <a:spcBef>
                <a:spcPts val="0"/>
              </a:spcBef>
              <a:spcAft>
                <a:spcPts val="0"/>
              </a:spcAft>
              <a:defRPr/>
            </a:lvl6pPr>
            <a:lvl7pPr marL="2971800" indent="-228600" algn="ctr" rtl="0">
              <a:spcBef>
                <a:spcPts val="0"/>
              </a:spcBef>
              <a:spcAft>
                <a:spcPts val="0"/>
              </a:spcAft>
              <a:defRPr/>
            </a:lvl7pPr>
            <a:lvl8pPr marL="3429000" indent="-228600" algn="ctr" rtl="0">
              <a:spcBef>
                <a:spcPts val="0"/>
              </a:spcBef>
              <a:spcAft>
                <a:spcPts val="0"/>
              </a:spcAft>
              <a:defRPr/>
            </a:lvl8pPr>
            <a:lvl9pPr marL="3886200" indent="-2286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•"/>
              <a:defRPr/>
            </a:lvl1pPr>
            <a:lvl2pPr marL="742950" indent="-107950" algn="l" rtl="0"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–"/>
              <a:defRPr/>
            </a:lvl2pPr>
            <a:lvl3pPr marL="1143000" indent="-7620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•"/>
              <a:defRPr/>
            </a:lvl3pPr>
            <a:lvl4pPr marL="1600200" indent="-101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–"/>
              <a:defRPr/>
            </a:lvl4pPr>
            <a:lvl5pPr marL="2057400" indent="-101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»"/>
              <a:defRPr/>
            </a:lvl5pPr>
            <a:lvl6pPr marL="2514600" indent="-228600" algn="l" rtl="0">
              <a:spcBef>
                <a:spcPts val="500"/>
              </a:spcBef>
              <a:spcAft>
                <a:spcPts val="0"/>
              </a:spcAft>
              <a:defRPr/>
            </a:lvl6pPr>
            <a:lvl7pPr marL="2971800" indent="-228600" algn="l" rtl="0">
              <a:spcBef>
                <a:spcPts val="500"/>
              </a:spcBef>
              <a:spcAft>
                <a:spcPts val="0"/>
              </a:spcAft>
              <a:defRPr/>
            </a:lvl7pPr>
            <a:lvl8pPr marL="3429000" indent="-228600" algn="l" rtl="0">
              <a:spcBef>
                <a:spcPts val="500"/>
              </a:spcBef>
              <a:spcAft>
                <a:spcPts val="0"/>
              </a:spcAft>
              <a:defRPr/>
            </a:lvl8pPr>
            <a:lvl9pPr marL="3886200" indent="-228600" algn="l" rtl="0">
              <a:spcBef>
                <a:spcPts val="50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Título vertical y texto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2514600" indent="-228600" algn="ctr" rtl="0">
              <a:spcBef>
                <a:spcPts val="0"/>
              </a:spcBef>
              <a:spcAft>
                <a:spcPts val="0"/>
              </a:spcAft>
              <a:defRPr/>
            </a:lvl6pPr>
            <a:lvl7pPr marL="2971800" indent="-228600" algn="ctr" rtl="0">
              <a:spcBef>
                <a:spcPts val="0"/>
              </a:spcBef>
              <a:spcAft>
                <a:spcPts val="0"/>
              </a:spcAft>
              <a:defRPr/>
            </a:lvl7pPr>
            <a:lvl8pPr marL="3429000" indent="-228600" algn="ctr" rtl="0">
              <a:spcBef>
                <a:spcPts val="0"/>
              </a:spcBef>
              <a:spcAft>
                <a:spcPts val="0"/>
              </a:spcAft>
              <a:defRPr/>
            </a:lvl8pPr>
            <a:lvl9pPr marL="3886200" indent="-2286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•"/>
              <a:defRPr/>
            </a:lvl1pPr>
            <a:lvl2pPr marL="742950" indent="-107950" algn="l" rtl="0"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–"/>
              <a:defRPr/>
            </a:lvl2pPr>
            <a:lvl3pPr marL="1143000" indent="-7620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•"/>
              <a:defRPr/>
            </a:lvl3pPr>
            <a:lvl4pPr marL="1600200" indent="-101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–"/>
              <a:defRPr/>
            </a:lvl4pPr>
            <a:lvl5pPr marL="2057400" indent="-101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»"/>
              <a:defRPr/>
            </a:lvl5pPr>
            <a:lvl6pPr marL="2514600" indent="-228600" algn="l" rtl="0">
              <a:spcBef>
                <a:spcPts val="500"/>
              </a:spcBef>
              <a:spcAft>
                <a:spcPts val="0"/>
              </a:spcAft>
              <a:defRPr/>
            </a:lvl6pPr>
            <a:lvl7pPr marL="2971800" indent="-228600" algn="l" rtl="0">
              <a:spcBef>
                <a:spcPts val="500"/>
              </a:spcBef>
              <a:spcAft>
                <a:spcPts val="0"/>
              </a:spcAft>
              <a:defRPr/>
            </a:lvl7pPr>
            <a:lvl8pPr marL="3429000" indent="-228600" algn="l" rtl="0">
              <a:spcBef>
                <a:spcPts val="500"/>
              </a:spcBef>
              <a:spcAft>
                <a:spcPts val="0"/>
              </a:spcAft>
              <a:defRPr/>
            </a:lvl8pPr>
            <a:lvl9pPr marL="3886200" indent="-228600" algn="l" rtl="0">
              <a:spcBef>
                <a:spcPts val="50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6E01247-D3DF-4970-AB3E-8F527DB3B73C}" type="datetimeFigureOut">
              <a:rPr lang="en-US" smtClean="0"/>
              <a:t>8/8/2017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E97C4B1-B432-41BE-9736-1BC4896F8709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078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AF046B5-EF66-4172-AECD-36BDFD82D4A7}" type="datetimeFigureOut">
              <a:rPr lang="es-ES" smtClean="0"/>
              <a:pPr/>
              <a:t>08/08/2017</a:t>
            </a:fld>
            <a:endParaRPr lang="es-E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54EA60A-4EAB-40FB-8BEA-46EBE67EEB4F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21524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AF046B5-EF66-4172-AECD-36BDFD82D4A7}" type="datetimeFigureOut">
              <a:rPr lang="es-ES" smtClean="0"/>
              <a:pPr/>
              <a:t>08/08/2017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54EA60A-4EAB-40FB-8BEA-46EBE67EEB4F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3217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jp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C090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hape 1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588" y="1588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Shape 1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659563" y="5949950"/>
            <a:ext cx="2305050" cy="563563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60" r:id="rId5"/>
    <p:sldLayoutId id="2147483661" r:id="rId6"/>
    <p:sldLayoutId id="2147483662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3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r="1000"/>
          <a:stretch/>
        </p:blipFill>
        <p:spPr>
          <a:xfrm>
            <a:off x="-4769" y="0"/>
            <a:ext cx="9148769" cy="6883397"/>
          </a:xfrm>
          <a:prstGeom prst="rect">
            <a:avLst/>
          </a:prstGeom>
        </p:spPr>
      </p:pic>
      <p:sp>
        <p:nvSpPr>
          <p:cNvPr id="2" name="AutoShape 4" descr="Résultat de recherche d'images pour &quot;senescyt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 dirty="0"/>
          </a:p>
        </p:txBody>
      </p:sp>
      <p:sp>
        <p:nvSpPr>
          <p:cNvPr id="6" name="AutoShape 8" descr="Résultat de recherche d'images pour &quot;senescyt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 dirty="0"/>
          </a:p>
        </p:txBody>
      </p:sp>
      <p:sp>
        <p:nvSpPr>
          <p:cNvPr id="7" name="AutoShape 10" descr="Résultat de recherche d'images pour &quot;senescyt&quot;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 dirty="0"/>
          </a:p>
        </p:txBody>
      </p:sp>
      <p:sp>
        <p:nvSpPr>
          <p:cNvPr id="8" name="AutoShape 12" descr="Résultat de recherche d'images pour &quot;senescyt&quot;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 dirty="0"/>
          </a:p>
        </p:txBody>
      </p:sp>
      <p:sp>
        <p:nvSpPr>
          <p:cNvPr id="9" name="AutoShape 14" descr="Résultat de recherche d'images pour &quot;senescyt&quot;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 dirty="0"/>
          </a:p>
        </p:txBody>
      </p:sp>
      <p:sp>
        <p:nvSpPr>
          <p:cNvPr id="3" name="Rectángulo 2"/>
          <p:cNvSpPr/>
          <p:nvPr/>
        </p:nvSpPr>
        <p:spPr>
          <a:xfrm>
            <a:off x="766510" y="914401"/>
            <a:ext cx="8207697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800" b="1" dirty="0" smtClean="0">
                <a:latin typeface="Calibri" panose="020F0502020204030204" pitchFamily="34" charset="0"/>
              </a:rPr>
              <a:t>UNIVERSIDAD DE LAS FUERZAS </a:t>
            </a:r>
            <a:r>
              <a:rPr lang="es-EC" sz="2800" b="1" dirty="0" smtClean="0">
                <a:latin typeface="Calibri" panose="020F0502020204030204" pitchFamily="34" charset="0"/>
              </a:rPr>
              <a:t>ARMADAS ESPE</a:t>
            </a:r>
            <a:r>
              <a:rPr lang="es-EC" sz="2800" dirty="0" smtClean="0">
                <a:latin typeface="Calibri" panose="020F0502020204030204" pitchFamily="34" charset="0"/>
              </a:rPr>
              <a:t/>
            </a:r>
            <a:br>
              <a:rPr lang="es-EC" sz="2800" dirty="0" smtClean="0">
                <a:latin typeface="Calibri" panose="020F0502020204030204" pitchFamily="34" charset="0"/>
              </a:rPr>
            </a:br>
            <a:r>
              <a:rPr lang="es-EC" sz="1800" b="1" dirty="0" smtClean="0">
                <a:latin typeface="Calibri" panose="020F0502020204030204" pitchFamily="34" charset="0"/>
              </a:rPr>
              <a:t>DEPARTAMENTO DE CIENCIAS DE LA VIDA Y LA AGRICULTURA</a:t>
            </a:r>
          </a:p>
          <a:p>
            <a:pPr algn="ctr"/>
            <a:r>
              <a:rPr lang="es-EC" sz="1800" b="1" dirty="0" smtClean="0">
                <a:latin typeface="Calibri" panose="020F0502020204030204" pitchFamily="34" charset="0"/>
              </a:rPr>
              <a:t>INGENIERÍA EN BIOTECNOLOGÍA </a:t>
            </a:r>
          </a:p>
          <a:p>
            <a:pPr algn="ctr"/>
            <a:endParaRPr lang="es-EC" sz="1800" b="1" dirty="0">
              <a:latin typeface="Calibri" panose="020F0502020204030204" pitchFamily="34" charset="0"/>
            </a:endParaRPr>
          </a:p>
          <a:p>
            <a:pPr algn="ctr"/>
            <a:r>
              <a:rPr lang="es-ES_tradnl" sz="1800" b="1" dirty="0"/>
              <a:t>ESTABLECIMIENTO DE UN MÉTODO DE DIAGNÓSTICO PARA LA DETECCION DEL VIRUS DE LA DIARREA VIRAL BOVINA MEDIANTE LA REACCIÓN EN CADENA DE POLIMERASA</a:t>
            </a:r>
            <a:endParaRPr lang="es-EC" sz="1800" b="1" dirty="0">
              <a:latin typeface="Calibri" panose="020F0502020204030204" pitchFamily="34" charset="0"/>
            </a:endParaRPr>
          </a:p>
          <a:p>
            <a:pPr algn="ctr"/>
            <a:r>
              <a:rPr lang="es-EC" sz="1800" b="1" dirty="0" smtClean="0">
                <a:latin typeface="Calibri" panose="020F0502020204030204" pitchFamily="34" charset="0"/>
              </a:rPr>
              <a:t>Autor</a:t>
            </a:r>
          </a:p>
          <a:p>
            <a:pPr algn="ctr"/>
            <a:r>
              <a:rPr lang="es-ES" sz="1800" dirty="0" smtClean="0"/>
              <a:t>Valeria Carolina Martínez Molina </a:t>
            </a:r>
          </a:p>
          <a:p>
            <a:pPr algn="ctr"/>
            <a:endParaRPr lang="es-ES" sz="1800" dirty="0" smtClean="0"/>
          </a:p>
          <a:p>
            <a:pPr algn="ctr"/>
            <a:r>
              <a:rPr lang="es-EC" sz="1800" b="1" dirty="0" smtClean="0">
                <a:latin typeface="Calibri" panose="020F0502020204030204" pitchFamily="34" charset="0"/>
              </a:rPr>
              <a:t>Director</a:t>
            </a:r>
          </a:p>
          <a:p>
            <a:pPr algn="ctr"/>
            <a:r>
              <a:rPr lang="es-EC" sz="1800" dirty="0" smtClean="0">
                <a:latin typeface="Calibri" panose="020F0502020204030204" pitchFamily="34" charset="0"/>
              </a:rPr>
              <a:t>Freddy Proaño, PhD.</a:t>
            </a:r>
          </a:p>
          <a:p>
            <a:pPr algn="ctr"/>
            <a:r>
              <a:rPr lang="es-EC" sz="1800" b="1" dirty="0" smtClean="0">
                <a:latin typeface="Calibri" panose="020F0502020204030204" pitchFamily="34" charset="0"/>
              </a:rPr>
              <a:t>Colaborador externo </a:t>
            </a:r>
          </a:p>
          <a:p>
            <a:pPr algn="ctr"/>
            <a:r>
              <a:rPr lang="es-EC" sz="1800" dirty="0" smtClean="0">
                <a:latin typeface="Calibri" panose="020F0502020204030204" pitchFamily="34" charset="0"/>
              </a:rPr>
              <a:t>Ing. Ana Garrido , </a:t>
            </a:r>
            <a:r>
              <a:rPr lang="es-EC" sz="1800" dirty="0" err="1" smtClean="0">
                <a:latin typeface="Calibri" panose="020F0502020204030204" pitchFamily="34" charset="0"/>
              </a:rPr>
              <a:t>MSc</a:t>
            </a:r>
            <a:endParaRPr lang="es-EC" sz="1800" dirty="0" smtClean="0">
              <a:latin typeface="Calibri" panose="020F0502020204030204" pitchFamily="34" charset="0"/>
            </a:endParaRPr>
          </a:p>
          <a:p>
            <a:pPr algn="ctr"/>
            <a:endParaRPr lang="es-EC" sz="1800" b="1" dirty="0" smtClean="0">
              <a:latin typeface="Calibri" panose="020F0502020204030204" pitchFamily="34" charset="0"/>
            </a:endParaRPr>
          </a:p>
          <a:p>
            <a:pPr algn="ctr"/>
            <a:endParaRPr lang="es-EC" sz="1800" b="1" dirty="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72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902695"/>
            <a:ext cx="7200800" cy="4857750"/>
          </a:xfrm>
          <a:prstGeom prst="rect">
            <a:avLst/>
          </a:prstGeom>
        </p:spPr>
      </p:pic>
      <p:sp>
        <p:nvSpPr>
          <p:cNvPr id="8" name="Marcador de contenido 7"/>
          <p:cNvSpPr>
            <a:spLocks noGrp="1"/>
          </p:cNvSpPr>
          <p:nvPr>
            <p:ph sz="half" idx="1"/>
          </p:nvPr>
        </p:nvSpPr>
        <p:spPr>
          <a:xfrm>
            <a:off x="755576" y="791580"/>
            <a:ext cx="3694475" cy="936103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s-419" sz="2000" b="1" dirty="0" smtClean="0"/>
              <a:t>Infecciones fetales y enfermedad de  las mucosas </a:t>
            </a:r>
            <a:endParaRPr lang="en-US" sz="2000" b="1" dirty="0"/>
          </a:p>
        </p:txBody>
      </p:sp>
      <p:sp>
        <p:nvSpPr>
          <p:cNvPr id="11" name="1 Título"/>
          <p:cNvSpPr txBox="1">
            <a:spLocks/>
          </p:cNvSpPr>
          <p:nvPr/>
        </p:nvSpPr>
        <p:spPr>
          <a:xfrm>
            <a:off x="457200" y="116632"/>
            <a:ext cx="8229600" cy="1143000"/>
          </a:xfrm>
          <a:prstGeom prst="rect">
            <a:avLst/>
          </a:prstGeom>
        </p:spPr>
        <p:txBody>
          <a:bodyPr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</a:lstStyle>
          <a:p>
            <a:r>
              <a:rPr lang="es-E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MARCO TEÓRICO</a:t>
            </a:r>
            <a:endParaRPr lang="es-EC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5076056" y="1921623"/>
            <a:ext cx="3168352" cy="17327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419" sz="2000" b="1" dirty="0" smtClean="0"/>
              <a:t>Individuos PI</a:t>
            </a:r>
          </a:p>
          <a:p>
            <a:pPr algn="ctr"/>
            <a:r>
              <a:rPr lang="es-419" sz="2000" dirty="0" err="1" smtClean="0"/>
              <a:t>Sero</a:t>
            </a:r>
            <a:r>
              <a:rPr lang="es-419" sz="2000" dirty="0" smtClean="0"/>
              <a:t> negativos </a:t>
            </a:r>
          </a:p>
          <a:p>
            <a:pPr algn="ctr"/>
            <a:r>
              <a:rPr lang="es-419" sz="2000" dirty="0" smtClean="0"/>
              <a:t>Reservorio de la enfermedad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1172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Marcador de contenido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96163225"/>
              </p:ext>
            </p:extLst>
          </p:nvPr>
        </p:nvGraphicFramePr>
        <p:xfrm>
          <a:off x="-1476672" y="548680"/>
          <a:ext cx="12241360" cy="61698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1 Título"/>
          <p:cNvSpPr txBox="1">
            <a:spLocks/>
          </p:cNvSpPr>
          <p:nvPr/>
        </p:nvSpPr>
        <p:spPr>
          <a:xfrm>
            <a:off x="457200" y="116632"/>
            <a:ext cx="8229600" cy="1143000"/>
          </a:xfrm>
          <a:prstGeom prst="rect">
            <a:avLst/>
          </a:prstGeom>
        </p:spPr>
        <p:txBody>
          <a:bodyPr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</a:lstStyle>
          <a:p>
            <a:r>
              <a:rPr lang="es-E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MARCO TEÓRICO</a:t>
            </a:r>
            <a:endParaRPr lang="es-EC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522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1628800"/>
            <a:ext cx="8115328" cy="2304256"/>
          </a:xfrm>
        </p:spPr>
        <p:txBody>
          <a:bodyPr>
            <a:normAutofit fontScale="92500" lnSpcReduction="20000"/>
          </a:bodyPr>
          <a:lstStyle/>
          <a:p>
            <a:pPr algn="just"/>
            <a:endParaRPr lang="es-ES_tradnl" sz="1800" dirty="0" smtClean="0"/>
          </a:p>
          <a:p>
            <a:pPr lvl="0" algn="just"/>
            <a:r>
              <a:rPr lang="es-ES_tradnl" sz="4000" dirty="0"/>
              <a:t>Validar un método de diagnóstico para la detección del virus de la diarrea viral bovina mediante la reacción en cadena de polimerasa</a:t>
            </a:r>
            <a:endParaRPr lang="es-ES_tradnl" sz="4000" b="1" dirty="0" smtClean="0"/>
          </a:p>
          <a:p>
            <a:pPr algn="just">
              <a:buNone/>
            </a:pPr>
            <a:endParaRPr lang="es-ES_tradnl" sz="1800" b="1" dirty="0" smtClean="0"/>
          </a:p>
        </p:txBody>
      </p:sp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es-ES_tradnl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OBJETIVO GENERAL</a:t>
            </a:r>
          </a:p>
        </p:txBody>
      </p:sp>
      <p:pic>
        <p:nvPicPr>
          <p:cNvPr id="4" name="Picture 4" descr="Resultado de imagen para Universidad de las fuerzas armadas esp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4" t="14907" r="8026"/>
          <a:stretch/>
        </p:blipFill>
        <p:spPr bwMode="auto">
          <a:xfrm>
            <a:off x="6470650" y="5951801"/>
            <a:ext cx="2637854" cy="789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27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23528" y="1124744"/>
            <a:ext cx="8363272" cy="5616624"/>
          </a:xfrm>
        </p:spPr>
        <p:txBody>
          <a:bodyPr>
            <a:normAutofit/>
          </a:bodyPr>
          <a:lstStyle/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s-ES_tradnl" sz="2400" dirty="0"/>
              <a:t>Estandarizar un método de diagnóstico para la detección del virus de la diarrea viral bovina mediante la reacción en cadena de polimerasa, analizando las concentraciones de MgCl</a:t>
            </a:r>
            <a:r>
              <a:rPr lang="es-ES_tradnl" sz="2400" baseline="-25000" dirty="0"/>
              <a:t>2</a:t>
            </a:r>
            <a:r>
              <a:rPr lang="es-ES_tradnl" sz="2400" dirty="0"/>
              <a:t>, cebadores, y condiciones de termociclado para la detección de VDVB </a:t>
            </a:r>
            <a:endParaRPr lang="es-ES_tradnl" sz="2400" dirty="0" smtClean="0"/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endParaRPr lang="es-419" sz="2400" dirty="0" smtClean="0"/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s-ES_tradnl" sz="2400" dirty="0"/>
              <a:t>Evaluar  la especificidad de </a:t>
            </a:r>
            <a:r>
              <a:rPr lang="es-ES_tradnl" sz="2400" dirty="0" smtClean="0"/>
              <a:t>cebadores </a:t>
            </a:r>
            <a:r>
              <a:rPr lang="es-ES_tradnl" sz="2400" dirty="0"/>
              <a:t>específicos para la DVB in sílico e </a:t>
            </a:r>
            <a:r>
              <a:rPr lang="es-ES_tradnl" sz="2400" i="1" dirty="0"/>
              <a:t>in vitro</a:t>
            </a:r>
            <a:r>
              <a:rPr lang="es-ES_tradnl" sz="2400" dirty="0"/>
              <a:t> </a:t>
            </a:r>
            <a:endParaRPr lang="es-ES_tradnl" sz="2400" dirty="0" smtClean="0"/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endParaRPr lang="es-ES_tradnl" sz="2400" dirty="0" smtClean="0"/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s-ES_tradnl" sz="2400" dirty="0"/>
              <a:t>Determinar  la sensibilidad de la prueba</a:t>
            </a:r>
            <a:endParaRPr lang="en-US" sz="2400" dirty="0"/>
          </a:p>
          <a:p>
            <a:pPr lvl="0" algn="just"/>
            <a:endParaRPr lang="es-EC" sz="2400" dirty="0"/>
          </a:p>
        </p:txBody>
      </p:sp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92088"/>
          </a:xfrm>
        </p:spPr>
        <p:txBody>
          <a:bodyPr/>
          <a:lstStyle/>
          <a:p>
            <a:r>
              <a:rPr lang="es-ES_tradnl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OBJETIVOS  </a:t>
            </a:r>
            <a:r>
              <a:rPr lang="es-ES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ESPECÍFICOS</a:t>
            </a:r>
          </a:p>
        </p:txBody>
      </p:sp>
      <p:pic>
        <p:nvPicPr>
          <p:cNvPr id="4" name="Picture 4" descr="Resultado de imagen para Universidad de las fuerzas armadas esp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4" t="14907" r="8026"/>
          <a:stretch/>
        </p:blipFill>
        <p:spPr bwMode="auto">
          <a:xfrm>
            <a:off x="6470650" y="5951801"/>
            <a:ext cx="2637854" cy="789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0349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764704"/>
            <a:ext cx="6396203" cy="479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806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n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5395" y="4610659"/>
            <a:ext cx="2419350" cy="1885950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8483" y="1472415"/>
            <a:ext cx="2390775" cy="1914525"/>
          </a:xfrm>
          <a:prstGeom prst="rect">
            <a:avLst/>
          </a:prstGeom>
        </p:spPr>
      </p:pic>
      <p:sp>
        <p:nvSpPr>
          <p:cNvPr id="7" name="1 Título"/>
          <p:cNvSpPr txBox="1">
            <a:spLocks/>
          </p:cNvSpPr>
          <p:nvPr/>
        </p:nvSpPr>
        <p:spPr>
          <a:xfrm>
            <a:off x="457200" y="116632"/>
            <a:ext cx="8229600" cy="1143000"/>
          </a:xfrm>
          <a:prstGeom prst="rect">
            <a:avLst/>
          </a:prstGeom>
        </p:spPr>
        <p:txBody>
          <a:bodyPr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</a:lstStyle>
          <a:p>
            <a:r>
              <a:rPr lang="es-E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MATERIALES Y MÉTODOS</a:t>
            </a:r>
            <a:endParaRPr lang="es-EC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Rectángulo redondeado 9"/>
          <p:cNvSpPr/>
          <p:nvPr/>
        </p:nvSpPr>
        <p:spPr>
          <a:xfrm>
            <a:off x="2126974" y="783747"/>
            <a:ext cx="3494298" cy="1962705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s-419" sz="1800" dirty="0"/>
              <a:t>Control positivo : Cepa Singer DVB de APHIS</a:t>
            </a:r>
            <a:endParaRPr lang="en-US" sz="1800" dirty="0"/>
          </a:p>
          <a:p>
            <a:pPr lvl="0"/>
            <a:r>
              <a:rPr lang="es-419" sz="1800" dirty="0"/>
              <a:t>8 muestras de lavado prepucial </a:t>
            </a:r>
            <a:endParaRPr lang="en-US" sz="1800" dirty="0"/>
          </a:p>
          <a:p>
            <a:pPr lvl="0"/>
            <a:r>
              <a:rPr lang="es-419" sz="1800" dirty="0"/>
              <a:t>8 muestras sanguíneas con sospecha de DVB</a:t>
            </a:r>
            <a:endParaRPr lang="en-US" sz="1800" dirty="0"/>
          </a:p>
        </p:txBody>
      </p:sp>
      <p:sp>
        <p:nvSpPr>
          <p:cNvPr id="12" name="Rectángulo redondeado 11"/>
          <p:cNvSpPr/>
          <p:nvPr/>
        </p:nvSpPr>
        <p:spPr>
          <a:xfrm>
            <a:off x="46396" y="3642049"/>
            <a:ext cx="1797114" cy="93830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s-419" sz="1800" dirty="0" smtClean="0"/>
              <a:t>2. SELECCIÓN DE CEBADORES </a:t>
            </a:r>
            <a:endParaRPr lang="en-US" sz="1800" dirty="0"/>
          </a:p>
        </p:txBody>
      </p:sp>
      <p:sp>
        <p:nvSpPr>
          <p:cNvPr id="13" name="Rectángulo redondeado 12"/>
          <p:cNvSpPr/>
          <p:nvPr/>
        </p:nvSpPr>
        <p:spPr>
          <a:xfrm>
            <a:off x="36075" y="826792"/>
            <a:ext cx="1910465" cy="115754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s-419" sz="1800" dirty="0" smtClean="0"/>
              <a:t>1. DESCRIPCIÓN DE LAS MUESTRAS </a:t>
            </a:r>
            <a:endParaRPr lang="en-US" sz="1800" dirty="0"/>
          </a:p>
        </p:txBody>
      </p:sp>
      <p:sp>
        <p:nvSpPr>
          <p:cNvPr id="16" name="CuadroTexto 15"/>
          <p:cNvSpPr txBox="1"/>
          <p:nvPr/>
        </p:nvSpPr>
        <p:spPr>
          <a:xfrm>
            <a:off x="4863" y="5128869"/>
            <a:ext cx="1664900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sz="1600" dirty="0"/>
              <a:t>Weinstock </a:t>
            </a:r>
            <a:r>
              <a:rPr lang="es-ES_tradnl" sz="1600" i="1" dirty="0"/>
              <a:t>et al</a:t>
            </a:r>
            <a:r>
              <a:rPr lang="es-ES_tradnl" sz="1600" dirty="0"/>
              <a:t>., 2001 </a:t>
            </a:r>
            <a:endParaRPr lang="en-US" sz="1600" dirty="0"/>
          </a:p>
        </p:txBody>
      </p:sp>
      <p:sp>
        <p:nvSpPr>
          <p:cNvPr id="19" name="Rectángulo redondeado 18"/>
          <p:cNvSpPr/>
          <p:nvPr/>
        </p:nvSpPr>
        <p:spPr>
          <a:xfrm>
            <a:off x="6808674" y="826792"/>
            <a:ext cx="1990497" cy="93830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s-419" sz="1800" dirty="0" smtClean="0"/>
              <a:t>3. EXTRACCIÓN DE ARN </a:t>
            </a:r>
            <a:endParaRPr lang="en-US" sz="1800" dirty="0"/>
          </a:p>
        </p:txBody>
      </p:sp>
      <p:sp>
        <p:nvSpPr>
          <p:cNvPr id="22" name="Rectángulo redondeado 21"/>
          <p:cNvSpPr/>
          <p:nvPr/>
        </p:nvSpPr>
        <p:spPr>
          <a:xfrm>
            <a:off x="6790146" y="3642049"/>
            <a:ext cx="2129112" cy="93830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s-419" sz="1800" dirty="0" smtClean="0"/>
              <a:t>4. RETRO TRANSCRIP-CIÓN </a:t>
            </a:r>
            <a:endParaRPr lang="en-US" sz="1800" dirty="0"/>
          </a:p>
        </p:txBody>
      </p:sp>
      <p:sp>
        <p:nvSpPr>
          <p:cNvPr id="5" name="CuadroTexto 4"/>
          <p:cNvSpPr txBox="1"/>
          <p:nvPr/>
        </p:nvSpPr>
        <p:spPr>
          <a:xfrm>
            <a:off x="6528483" y="2988819"/>
            <a:ext cx="27959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High pure viral nucleic acid kit</a:t>
            </a:r>
            <a:endParaRPr lang="en-US" sz="1600" dirty="0"/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3035491"/>
              </p:ext>
            </p:extLst>
          </p:nvPr>
        </p:nvGraphicFramePr>
        <p:xfrm>
          <a:off x="1898369" y="2995273"/>
          <a:ext cx="4401508" cy="2625265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1600394"/>
                <a:gridCol w="720883"/>
                <a:gridCol w="2080231"/>
              </a:tblGrid>
              <a:tr h="13957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s-ES_tradnl" sz="1600" dirty="0">
                          <a:effectLst/>
                        </a:rPr>
                        <a:t>Nombre del cebador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s-ES_tradnl" sz="1600" dirty="0" smtClean="0">
                          <a:effectLst/>
                        </a:rPr>
                        <a:t>P.G (</a:t>
                      </a:r>
                      <a:r>
                        <a:rPr lang="es-ES_tradnl" sz="1600" dirty="0" err="1" smtClean="0">
                          <a:effectLst/>
                        </a:rPr>
                        <a:t>pb</a:t>
                      </a:r>
                      <a:r>
                        <a:rPr lang="es-ES_tradnl" sz="1600" dirty="0">
                          <a:effectLst/>
                        </a:rPr>
                        <a:t>) 5’-3’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s-ES_tradnl" sz="1600" dirty="0">
                          <a:effectLst/>
                        </a:rPr>
                        <a:t>Secuencia     5’-3’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6797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s-ES_tradnl" sz="1600" dirty="0" smtClean="0">
                          <a:effectLst/>
                        </a:rPr>
                        <a:t>Delantero  </a:t>
                      </a:r>
                      <a:r>
                        <a:rPr lang="es-ES_tradnl" sz="1600" dirty="0">
                          <a:effectLst/>
                        </a:rPr>
                        <a:t>P103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s-ES_tradnl" sz="1600">
                          <a:effectLst/>
                        </a:rPr>
                        <a:t>103 a 124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s-ES_tradnl" sz="1600" b="1" dirty="0">
                          <a:effectLst/>
                        </a:rPr>
                        <a:t>TAGCCATGCCCTTAGTAGGAC’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4978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s-ES_tradnl" sz="1600" dirty="0" smtClean="0">
                          <a:effectLst/>
                        </a:rPr>
                        <a:t>Reverso       </a:t>
                      </a:r>
                      <a:r>
                        <a:rPr lang="es-ES_tradnl" sz="1600" dirty="0">
                          <a:effectLst/>
                        </a:rPr>
                        <a:t>P372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s-ES_tradnl" sz="1600">
                          <a:effectLst/>
                        </a:rPr>
                        <a:t>372 a 39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s-ES_tradnl" sz="1600" b="1" dirty="0">
                          <a:effectLst/>
                        </a:rPr>
                        <a:t>ACTCCATGTGCCATGTACAGC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571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546639" y="116632"/>
            <a:ext cx="8229600" cy="1143000"/>
          </a:xfrm>
          <a:prstGeom prst="rect">
            <a:avLst/>
          </a:prstGeom>
        </p:spPr>
        <p:txBody>
          <a:bodyPr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</a:lstStyle>
          <a:p>
            <a:r>
              <a:rPr lang="es-E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MATERIALES Y MÉTODOS</a:t>
            </a:r>
            <a:endParaRPr lang="es-EC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Rectángulo redondeado 5"/>
          <p:cNvSpPr/>
          <p:nvPr/>
        </p:nvSpPr>
        <p:spPr>
          <a:xfrm>
            <a:off x="-20588" y="2082225"/>
            <a:ext cx="1947077" cy="76437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s-419" sz="1600" b="1" dirty="0" smtClean="0"/>
              <a:t>5. ESTANDARIZA-CION DE PCR </a:t>
            </a:r>
            <a:endParaRPr lang="en-US" sz="1600" b="1" dirty="0"/>
          </a:p>
        </p:txBody>
      </p:sp>
      <p:sp>
        <p:nvSpPr>
          <p:cNvPr id="9" name="Rectángulo redondeado 8"/>
          <p:cNvSpPr/>
          <p:nvPr/>
        </p:nvSpPr>
        <p:spPr>
          <a:xfrm>
            <a:off x="2604983" y="830212"/>
            <a:ext cx="2713303" cy="77955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s-419" sz="1800" dirty="0" smtClean="0"/>
              <a:t>GRADIENTE DE TEMPERATURAS DE ALINEAMIENTO</a:t>
            </a:r>
            <a:endParaRPr lang="en-US" sz="1800" dirty="0"/>
          </a:p>
        </p:txBody>
      </p:sp>
      <p:sp>
        <p:nvSpPr>
          <p:cNvPr id="10" name="Rectángulo redondeado 9"/>
          <p:cNvSpPr/>
          <p:nvPr/>
        </p:nvSpPr>
        <p:spPr>
          <a:xfrm>
            <a:off x="2604983" y="2057169"/>
            <a:ext cx="2713303" cy="6974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s-419" sz="1800" dirty="0" smtClean="0"/>
              <a:t>GRADIENTE DE CEBADORES</a:t>
            </a:r>
            <a:endParaRPr lang="en-US" sz="1800" dirty="0"/>
          </a:p>
        </p:txBody>
      </p:sp>
      <p:sp>
        <p:nvSpPr>
          <p:cNvPr id="11" name="Rectángulo redondeado 10"/>
          <p:cNvSpPr/>
          <p:nvPr/>
        </p:nvSpPr>
        <p:spPr>
          <a:xfrm>
            <a:off x="2604983" y="3202027"/>
            <a:ext cx="2713303" cy="6974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s-419" sz="1800" dirty="0" smtClean="0"/>
              <a:t>GRADIENTE DE MAGNESIO</a:t>
            </a:r>
            <a:endParaRPr lang="en-US" sz="1800" dirty="0"/>
          </a:p>
        </p:txBody>
      </p:sp>
      <p:sp>
        <p:nvSpPr>
          <p:cNvPr id="12" name="Rectángulo redondeado 11"/>
          <p:cNvSpPr/>
          <p:nvPr/>
        </p:nvSpPr>
        <p:spPr>
          <a:xfrm>
            <a:off x="6084167" y="834189"/>
            <a:ext cx="2448273" cy="78424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s-419" sz="1800" dirty="0"/>
              <a:t>61°C; 59.8°C; 58.7°C; 57,3°C; 56.2°C; 55°C</a:t>
            </a:r>
            <a:endParaRPr lang="en-US" sz="1800" dirty="0"/>
          </a:p>
        </p:txBody>
      </p:sp>
      <p:sp>
        <p:nvSpPr>
          <p:cNvPr id="13" name="Rectángulo redondeado 12"/>
          <p:cNvSpPr/>
          <p:nvPr/>
        </p:nvSpPr>
        <p:spPr>
          <a:xfrm>
            <a:off x="6138035" y="1941958"/>
            <a:ext cx="2389193" cy="90906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s-ES_tradnl" sz="1800" dirty="0" smtClean="0"/>
              <a:t>0.1 </a:t>
            </a:r>
            <a:r>
              <a:rPr lang="es-ES_tradnl" sz="1800" dirty="0"/>
              <a:t>µM hasta 0.6 µM, en incrementos de 0.1 µM</a:t>
            </a:r>
            <a:endParaRPr lang="en-US" sz="1800" dirty="0"/>
          </a:p>
        </p:txBody>
      </p:sp>
      <p:sp>
        <p:nvSpPr>
          <p:cNvPr id="14" name="Rectángulo redondeado 13"/>
          <p:cNvSpPr/>
          <p:nvPr/>
        </p:nvSpPr>
        <p:spPr>
          <a:xfrm>
            <a:off x="6081654" y="3192030"/>
            <a:ext cx="2451029" cy="79584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s-ES_tradnl" sz="1800" dirty="0"/>
              <a:t>1 mM, 1.5 mM; 2 mM, 2.5 mM y 3 mM. </a:t>
            </a:r>
            <a:endParaRPr lang="en-US" sz="1800" dirty="0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835" y="4163347"/>
            <a:ext cx="6995208" cy="2840059"/>
          </a:xfrm>
          <a:prstGeom prst="rect">
            <a:avLst/>
          </a:prstGeom>
        </p:spPr>
      </p:pic>
      <p:cxnSp>
        <p:nvCxnSpPr>
          <p:cNvPr id="8" name="Conector recto 7"/>
          <p:cNvCxnSpPr>
            <a:stCxn id="9" idx="3"/>
            <a:endCxn id="12" idx="1"/>
          </p:cNvCxnSpPr>
          <p:nvPr/>
        </p:nvCxnSpPr>
        <p:spPr>
          <a:xfrm>
            <a:off x="5318286" y="1219990"/>
            <a:ext cx="765881" cy="6321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Conector recto 17"/>
          <p:cNvCxnSpPr>
            <a:stCxn id="10" idx="3"/>
            <a:endCxn id="13" idx="1"/>
          </p:cNvCxnSpPr>
          <p:nvPr/>
        </p:nvCxnSpPr>
        <p:spPr>
          <a:xfrm flipV="1">
            <a:off x="5318286" y="2396489"/>
            <a:ext cx="819749" cy="9408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Conector recto 20"/>
          <p:cNvCxnSpPr>
            <a:stCxn id="11" idx="3"/>
          </p:cNvCxnSpPr>
          <p:nvPr/>
        </p:nvCxnSpPr>
        <p:spPr>
          <a:xfrm>
            <a:off x="5318286" y="3550755"/>
            <a:ext cx="765882" cy="2173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Conector recto 22"/>
          <p:cNvCxnSpPr/>
          <p:nvPr/>
        </p:nvCxnSpPr>
        <p:spPr>
          <a:xfrm>
            <a:off x="10548664" y="5147096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24"/>
          <p:cNvCxnSpPr>
            <a:stCxn id="9" idx="1"/>
            <a:endCxn id="6" idx="3"/>
          </p:cNvCxnSpPr>
          <p:nvPr/>
        </p:nvCxnSpPr>
        <p:spPr>
          <a:xfrm flipH="1">
            <a:off x="1926489" y="1219990"/>
            <a:ext cx="678494" cy="1244425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Conector recto 26"/>
          <p:cNvCxnSpPr>
            <a:stCxn id="6" idx="3"/>
            <a:endCxn id="10" idx="1"/>
          </p:cNvCxnSpPr>
          <p:nvPr/>
        </p:nvCxnSpPr>
        <p:spPr>
          <a:xfrm flipV="1">
            <a:off x="1926489" y="2405897"/>
            <a:ext cx="678494" cy="58518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Conector recto 28"/>
          <p:cNvCxnSpPr>
            <a:stCxn id="6" idx="3"/>
            <a:endCxn id="11" idx="1"/>
          </p:cNvCxnSpPr>
          <p:nvPr/>
        </p:nvCxnSpPr>
        <p:spPr>
          <a:xfrm>
            <a:off x="1926489" y="2464415"/>
            <a:ext cx="678494" cy="108634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3" name="CuadroTexto 32"/>
          <p:cNvSpPr txBox="1"/>
          <p:nvPr/>
        </p:nvSpPr>
        <p:spPr>
          <a:xfrm>
            <a:off x="623056" y="5085739"/>
            <a:ext cx="22449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419" dirty="0" smtClean="0"/>
              <a:t>Perfil térmico utilizado en A,B y C </a:t>
            </a:r>
            <a:endParaRPr lang="en-US" dirty="0"/>
          </a:p>
        </p:txBody>
      </p:sp>
      <p:sp>
        <p:nvSpPr>
          <p:cNvPr id="35" name="CuadroTexto 34"/>
          <p:cNvSpPr txBox="1"/>
          <p:nvPr/>
        </p:nvSpPr>
        <p:spPr>
          <a:xfrm>
            <a:off x="5341187" y="787937"/>
            <a:ext cx="36004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419" sz="1800" dirty="0" smtClean="0"/>
              <a:t>A</a:t>
            </a:r>
            <a:endParaRPr lang="en-US" sz="1800" dirty="0"/>
          </a:p>
        </p:txBody>
      </p:sp>
      <p:sp>
        <p:nvSpPr>
          <p:cNvPr id="36" name="CuadroTexto 35"/>
          <p:cNvSpPr txBox="1"/>
          <p:nvPr/>
        </p:nvSpPr>
        <p:spPr>
          <a:xfrm>
            <a:off x="5392512" y="1924794"/>
            <a:ext cx="36004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419" sz="1800" dirty="0" smtClean="0"/>
              <a:t>B</a:t>
            </a:r>
            <a:endParaRPr lang="en-US" sz="1800" dirty="0"/>
          </a:p>
        </p:txBody>
      </p:sp>
      <p:sp>
        <p:nvSpPr>
          <p:cNvPr id="37" name="CuadroTexto 36"/>
          <p:cNvSpPr txBox="1"/>
          <p:nvPr/>
        </p:nvSpPr>
        <p:spPr>
          <a:xfrm>
            <a:off x="5376469" y="3099956"/>
            <a:ext cx="394883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419" sz="1800" dirty="0" smtClean="0"/>
              <a:t>C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21568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 Título"/>
          <p:cNvSpPr txBox="1">
            <a:spLocks/>
          </p:cNvSpPr>
          <p:nvPr/>
        </p:nvSpPr>
        <p:spPr>
          <a:xfrm>
            <a:off x="673224" y="243779"/>
            <a:ext cx="8229600" cy="1143000"/>
          </a:xfrm>
          <a:prstGeom prst="rect">
            <a:avLst/>
          </a:prstGeom>
        </p:spPr>
        <p:txBody>
          <a:bodyPr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</a:lstStyle>
          <a:p>
            <a:r>
              <a:rPr lang="es-E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MATERIALES Y MÉTODOS</a:t>
            </a:r>
            <a:endParaRPr lang="es-EC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21" name="Grupo 20"/>
          <p:cNvGrpSpPr/>
          <p:nvPr/>
        </p:nvGrpSpPr>
        <p:grpSpPr>
          <a:xfrm>
            <a:off x="179512" y="973845"/>
            <a:ext cx="6666796" cy="3654812"/>
            <a:chOff x="179512" y="342390"/>
            <a:chExt cx="6666796" cy="3654812"/>
          </a:xfrm>
        </p:grpSpPr>
        <p:grpSp>
          <p:nvGrpSpPr>
            <p:cNvPr id="2" name="Grupo 1"/>
            <p:cNvGrpSpPr/>
            <p:nvPr/>
          </p:nvGrpSpPr>
          <p:grpSpPr>
            <a:xfrm>
              <a:off x="179512" y="342390"/>
              <a:ext cx="6666796" cy="3654812"/>
              <a:chOff x="572294" y="931696"/>
              <a:chExt cx="6614513" cy="3922178"/>
            </a:xfrm>
          </p:grpSpPr>
          <p:sp>
            <p:nvSpPr>
              <p:cNvPr id="14" name="Rectángulo redondeado 13"/>
              <p:cNvSpPr/>
              <p:nvPr/>
            </p:nvSpPr>
            <p:spPr>
              <a:xfrm>
                <a:off x="572294" y="2066118"/>
                <a:ext cx="1954560" cy="588548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ctr"/>
                <a:r>
                  <a:rPr lang="es-419" b="1" dirty="0" smtClean="0"/>
                  <a:t>7. SENSIBILIDAD ANALÍTICA </a:t>
                </a:r>
                <a:endParaRPr lang="en-US" b="1" dirty="0"/>
              </a:p>
            </p:txBody>
          </p:sp>
          <p:grpSp>
            <p:nvGrpSpPr>
              <p:cNvPr id="19" name="Grupo 18"/>
              <p:cNvGrpSpPr/>
              <p:nvPr/>
            </p:nvGrpSpPr>
            <p:grpSpPr>
              <a:xfrm>
                <a:off x="575452" y="931696"/>
                <a:ext cx="6611355" cy="588548"/>
                <a:chOff x="352652" y="964251"/>
                <a:chExt cx="6611355" cy="588548"/>
              </a:xfrm>
            </p:grpSpPr>
            <p:sp>
              <p:nvSpPr>
                <p:cNvPr id="10" name="Rectángulo redondeado 9"/>
                <p:cNvSpPr/>
                <p:nvPr/>
              </p:nvSpPr>
              <p:spPr>
                <a:xfrm>
                  <a:off x="352652" y="964251"/>
                  <a:ext cx="1954560" cy="588548"/>
                </a:xfrm>
                <a:prstGeom prst="roundRect">
                  <a:avLst/>
                </a:prstGeom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lvl="0" algn="ctr"/>
                  <a:r>
                    <a:rPr lang="es-419" b="1" dirty="0" smtClean="0"/>
                    <a:t>6.ESTANDARIZA-CION DE PCR </a:t>
                  </a:r>
                  <a:endParaRPr lang="en-US" b="1" dirty="0"/>
                </a:p>
              </p:txBody>
            </p:sp>
            <p:sp>
              <p:nvSpPr>
                <p:cNvPr id="11" name="Rectángulo redondeado 10"/>
                <p:cNvSpPr/>
                <p:nvPr/>
              </p:nvSpPr>
              <p:spPr>
                <a:xfrm>
                  <a:off x="2745132" y="964251"/>
                  <a:ext cx="1954560" cy="588548"/>
                </a:xfrm>
                <a:prstGeom prst="roundRect">
                  <a:avLst/>
                </a:prstGeom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lvl="0" algn="ctr"/>
                  <a:r>
                    <a:rPr lang="es-419" dirty="0" smtClean="0"/>
                    <a:t>ALINEAMIENTO</a:t>
                  </a:r>
                  <a:endParaRPr lang="en-US" dirty="0"/>
                </a:p>
              </p:txBody>
            </p:sp>
            <p:sp>
              <p:nvSpPr>
                <p:cNvPr id="12" name="Rectángulo redondeado 11"/>
                <p:cNvSpPr/>
                <p:nvPr/>
              </p:nvSpPr>
              <p:spPr>
                <a:xfrm>
                  <a:off x="5009447" y="964251"/>
                  <a:ext cx="1954560" cy="588548"/>
                </a:xfrm>
                <a:prstGeom prst="roundRect">
                  <a:avLst/>
                </a:prstGeom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lvl="0" algn="ctr"/>
                  <a:r>
                    <a:rPr lang="es-419" dirty="0" smtClean="0"/>
                    <a:t>30 s, 45 s, 60 s</a:t>
                  </a:r>
                  <a:endParaRPr lang="en-US" dirty="0"/>
                </a:p>
              </p:txBody>
            </p:sp>
          </p:grpSp>
          <p:sp>
            <p:nvSpPr>
              <p:cNvPr id="23" name="Rectángulo redondeado 22"/>
              <p:cNvSpPr/>
              <p:nvPr/>
            </p:nvSpPr>
            <p:spPr>
              <a:xfrm>
                <a:off x="572294" y="2906266"/>
                <a:ext cx="1954560" cy="588548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ctr"/>
                <a:r>
                  <a:rPr lang="es-419" b="1" dirty="0" smtClean="0"/>
                  <a:t>8. ESPECIFICIDAD</a:t>
                </a:r>
                <a:endParaRPr lang="en-US" b="1" dirty="0"/>
              </a:p>
            </p:txBody>
          </p:sp>
          <p:sp>
            <p:nvSpPr>
              <p:cNvPr id="29" name="Rectángulo redondeado 28"/>
              <p:cNvSpPr/>
              <p:nvPr/>
            </p:nvSpPr>
            <p:spPr>
              <a:xfrm>
                <a:off x="572294" y="4265326"/>
                <a:ext cx="1954560" cy="588548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ctr"/>
                <a:r>
                  <a:rPr lang="es-419" dirty="0" smtClean="0"/>
                  <a:t>PPC</a:t>
                </a:r>
                <a:endParaRPr lang="en-US" dirty="0"/>
              </a:p>
            </p:txBody>
          </p:sp>
        </p:grpSp>
        <p:grpSp>
          <p:nvGrpSpPr>
            <p:cNvPr id="18" name="Grupo 17"/>
            <p:cNvGrpSpPr/>
            <p:nvPr/>
          </p:nvGrpSpPr>
          <p:grpSpPr>
            <a:xfrm>
              <a:off x="2152704" y="616604"/>
              <a:ext cx="2723595" cy="0"/>
              <a:chOff x="2152704" y="616604"/>
              <a:chExt cx="2723595" cy="0"/>
            </a:xfrm>
          </p:grpSpPr>
          <p:cxnSp>
            <p:nvCxnSpPr>
              <p:cNvPr id="6" name="Conector recto de flecha 5"/>
              <p:cNvCxnSpPr>
                <a:stCxn id="10" idx="3"/>
                <a:endCxn id="11" idx="1"/>
              </p:cNvCxnSpPr>
              <p:nvPr/>
            </p:nvCxnSpPr>
            <p:spPr>
              <a:xfrm>
                <a:off x="2152704" y="616604"/>
                <a:ext cx="441382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</p:cxnSp>
          <p:cxnSp>
            <p:nvCxnSpPr>
              <p:cNvPr id="22" name="Conector recto de flecha 21"/>
              <p:cNvCxnSpPr>
                <a:endCxn id="12" idx="1"/>
              </p:cNvCxnSpPr>
              <p:nvPr/>
            </p:nvCxnSpPr>
            <p:spPr>
              <a:xfrm>
                <a:off x="4550085" y="616604"/>
                <a:ext cx="326214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</p:cxnSp>
        </p:grpSp>
      </p:grpSp>
      <p:cxnSp>
        <p:nvCxnSpPr>
          <p:cNvPr id="28" name="Conector recto de flecha 27"/>
          <p:cNvCxnSpPr>
            <a:stCxn id="23" idx="2"/>
            <a:endCxn id="29" idx="0"/>
          </p:cNvCxnSpPr>
          <p:nvPr/>
        </p:nvCxnSpPr>
        <p:spPr>
          <a:xfrm>
            <a:off x="1164517" y="3362241"/>
            <a:ext cx="0" cy="7179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2" name="Imagen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8875" y="1594972"/>
            <a:ext cx="6137621" cy="5263028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35" name="Conector recto de flecha 34"/>
          <p:cNvCxnSpPr/>
          <p:nvPr/>
        </p:nvCxnSpPr>
        <p:spPr>
          <a:xfrm>
            <a:off x="2191973" y="2305150"/>
            <a:ext cx="70690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933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 txBox="1">
            <a:spLocks/>
          </p:cNvSpPr>
          <p:nvPr/>
        </p:nvSpPr>
        <p:spPr>
          <a:xfrm>
            <a:off x="467544" y="36943"/>
            <a:ext cx="8229600" cy="1143000"/>
          </a:xfrm>
          <a:prstGeom prst="rect">
            <a:avLst/>
          </a:prstGeom>
        </p:spPr>
        <p:txBody>
          <a:bodyPr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</a:lstStyle>
          <a:p>
            <a:r>
              <a:rPr lang="es-E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MATERIALES Y MÉTODOS</a:t>
            </a:r>
            <a:endParaRPr lang="es-EC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27" name="Grupo 26"/>
          <p:cNvGrpSpPr/>
          <p:nvPr/>
        </p:nvGrpSpPr>
        <p:grpSpPr>
          <a:xfrm>
            <a:off x="261864" y="608443"/>
            <a:ext cx="8640960" cy="5307190"/>
            <a:chOff x="827584" y="1043023"/>
            <a:chExt cx="8106228" cy="4254829"/>
          </a:xfrm>
        </p:grpSpPr>
        <p:sp>
          <p:nvSpPr>
            <p:cNvPr id="9" name="Rectángulo redondeado 8"/>
            <p:cNvSpPr/>
            <p:nvPr/>
          </p:nvSpPr>
          <p:spPr>
            <a:xfrm>
              <a:off x="827584" y="1848180"/>
              <a:ext cx="1954560" cy="588548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/>
              <a:r>
                <a:rPr lang="es-419" sz="1800" b="1" dirty="0" smtClean="0"/>
                <a:t>9. PCR DIAGNOSTICO </a:t>
              </a:r>
              <a:endParaRPr lang="en-US" sz="1800" b="1" dirty="0"/>
            </a:p>
          </p:txBody>
        </p:sp>
        <p:sp>
          <p:nvSpPr>
            <p:cNvPr id="10" name="Rectángulo redondeado 9"/>
            <p:cNvSpPr/>
            <p:nvPr/>
          </p:nvSpPr>
          <p:spPr>
            <a:xfrm>
              <a:off x="3684159" y="1259632"/>
              <a:ext cx="1954560" cy="588548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/>
              <a:r>
                <a:rPr lang="es-419" sz="1800" dirty="0" smtClean="0"/>
                <a:t>LAVADO PREPUCIAL</a:t>
              </a:r>
              <a:endParaRPr lang="en-US" sz="1800" dirty="0"/>
            </a:p>
          </p:txBody>
        </p:sp>
        <p:sp>
          <p:nvSpPr>
            <p:cNvPr id="11" name="Rectángulo redondeado 10"/>
            <p:cNvSpPr/>
            <p:nvPr/>
          </p:nvSpPr>
          <p:spPr>
            <a:xfrm>
              <a:off x="3673198" y="2400181"/>
              <a:ext cx="1954560" cy="588548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/>
              <a:r>
                <a:rPr lang="es-419" sz="1800" dirty="0" smtClean="0"/>
                <a:t>MUESTRAS SANGUINEAS </a:t>
              </a:r>
              <a:endParaRPr lang="en-US" sz="1800" dirty="0"/>
            </a:p>
          </p:txBody>
        </p:sp>
        <p:sp>
          <p:nvSpPr>
            <p:cNvPr id="12" name="Rectángulo redondeado 11"/>
            <p:cNvSpPr/>
            <p:nvPr/>
          </p:nvSpPr>
          <p:spPr>
            <a:xfrm>
              <a:off x="6529773" y="1043023"/>
              <a:ext cx="2404039" cy="106688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/>
              <a:r>
                <a:rPr lang="es-419" sz="1800" dirty="0" smtClean="0"/>
                <a:t>CULTIVO CELULAR</a:t>
              </a:r>
            </a:p>
            <a:p>
              <a:pPr lvl="0" algn="ctr"/>
              <a:r>
                <a:rPr lang="es-419" sz="1800" dirty="0" smtClean="0"/>
                <a:t>8 MUESTRAS</a:t>
              </a:r>
            </a:p>
            <a:p>
              <a:pPr lvl="0" algn="ctr"/>
              <a:r>
                <a:rPr lang="es-419" sz="1800" dirty="0" smtClean="0"/>
                <a:t>1 CONTROL NEGATIVO </a:t>
              </a:r>
              <a:endParaRPr lang="en-US" sz="1800" dirty="0"/>
            </a:p>
          </p:txBody>
        </p:sp>
        <p:sp>
          <p:nvSpPr>
            <p:cNvPr id="13" name="Rectángulo redondeado 12"/>
            <p:cNvSpPr/>
            <p:nvPr/>
          </p:nvSpPr>
          <p:spPr>
            <a:xfrm>
              <a:off x="6561640" y="2347533"/>
              <a:ext cx="2372172" cy="781542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/>
              <a:r>
                <a:rPr lang="es-419" sz="1800" dirty="0" smtClean="0"/>
                <a:t>8 MUESTRAS SANGÍNEAS</a:t>
              </a:r>
            </a:p>
            <a:p>
              <a:pPr lvl="0" algn="ctr"/>
              <a:r>
                <a:rPr lang="es-419" sz="1800" dirty="0" smtClean="0"/>
                <a:t>EDTA</a:t>
              </a:r>
              <a:endParaRPr lang="en-US" sz="1800" dirty="0"/>
            </a:p>
          </p:txBody>
        </p:sp>
        <p:sp>
          <p:nvSpPr>
            <p:cNvPr id="14" name="Rectángulo redondeado 13"/>
            <p:cNvSpPr/>
            <p:nvPr/>
          </p:nvSpPr>
          <p:spPr>
            <a:xfrm>
              <a:off x="827584" y="3573016"/>
              <a:ext cx="1954560" cy="588548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/>
              <a:r>
                <a:rPr lang="es-419" sz="1800" b="1" dirty="0" smtClean="0"/>
                <a:t>10. CONTROL INTERNO</a:t>
              </a:r>
              <a:endParaRPr lang="en-US" sz="1800" b="1" dirty="0"/>
            </a:p>
          </p:txBody>
        </p:sp>
        <p:sp>
          <p:nvSpPr>
            <p:cNvPr id="15" name="Rectángulo redondeado 14"/>
            <p:cNvSpPr/>
            <p:nvPr/>
          </p:nvSpPr>
          <p:spPr>
            <a:xfrm>
              <a:off x="3684159" y="3573016"/>
              <a:ext cx="1954560" cy="588548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/>
              <a:r>
                <a:rPr lang="es-419" sz="1800" dirty="0" smtClean="0"/>
                <a:t>B ACTINA</a:t>
              </a:r>
              <a:endParaRPr lang="en-US" sz="1800" dirty="0"/>
            </a:p>
          </p:txBody>
        </p:sp>
        <p:sp>
          <p:nvSpPr>
            <p:cNvPr id="16" name="Rectángulo redondeado 15"/>
            <p:cNvSpPr/>
            <p:nvPr/>
          </p:nvSpPr>
          <p:spPr>
            <a:xfrm>
              <a:off x="853286" y="4709304"/>
              <a:ext cx="1954560" cy="588548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/>
              <a:r>
                <a:rPr lang="es-419" sz="1800" b="1" dirty="0" smtClean="0"/>
                <a:t>11. PESTIVIRUS</a:t>
              </a:r>
              <a:endParaRPr lang="en-US" sz="1800" b="1" dirty="0"/>
            </a:p>
          </p:txBody>
        </p:sp>
        <p:sp>
          <p:nvSpPr>
            <p:cNvPr id="17" name="Rectángulo redondeado 16"/>
            <p:cNvSpPr/>
            <p:nvPr/>
          </p:nvSpPr>
          <p:spPr>
            <a:xfrm>
              <a:off x="3689571" y="4709304"/>
              <a:ext cx="1954560" cy="588548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/>
              <a:r>
                <a:rPr lang="es-419" sz="1800" dirty="0" smtClean="0"/>
                <a:t>PANPESTIVIRUS </a:t>
              </a:r>
              <a:endParaRPr lang="en-US" sz="1800" dirty="0"/>
            </a:p>
          </p:txBody>
        </p:sp>
        <p:cxnSp>
          <p:nvCxnSpPr>
            <p:cNvPr id="19" name="Conector recto de flecha 18"/>
            <p:cNvCxnSpPr>
              <a:stCxn id="9" idx="3"/>
            </p:cNvCxnSpPr>
            <p:nvPr/>
          </p:nvCxnSpPr>
          <p:spPr>
            <a:xfrm flipV="1">
              <a:off x="2782144" y="1690041"/>
              <a:ext cx="801814" cy="45241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cxnSp>
        <p:cxnSp>
          <p:nvCxnSpPr>
            <p:cNvPr id="20" name="Conector recto de flecha 19"/>
            <p:cNvCxnSpPr>
              <a:endCxn id="11" idx="1"/>
            </p:cNvCxnSpPr>
            <p:nvPr/>
          </p:nvCxnSpPr>
          <p:spPr>
            <a:xfrm>
              <a:off x="2798078" y="2109903"/>
              <a:ext cx="875120" cy="58455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cxnSp>
        <p:cxnSp>
          <p:nvCxnSpPr>
            <p:cNvPr id="23" name="Conector recto de flecha 22"/>
            <p:cNvCxnSpPr>
              <a:stCxn id="14" idx="3"/>
              <a:endCxn id="15" idx="1"/>
            </p:cNvCxnSpPr>
            <p:nvPr/>
          </p:nvCxnSpPr>
          <p:spPr>
            <a:xfrm>
              <a:off x="2782144" y="3867290"/>
              <a:ext cx="90201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cxnSp>
        <p:cxnSp>
          <p:nvCxnSpPr>
            <p:cNvPr id="24" name="Conector recto de flecha 23"/>
            <p:cNvCxnSpPr/>
            <p:nvPr/>
          </p:nvCxnSpPr>
          <p:spPr>
            <a:xfrm>
              <a:off x="2807845" y="5003578"/>
              <a:ext cx="90201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cxnSp>
        <p:cxnSp>
          <p:nvCxnSpPr>
            <p:cNvPr id="25" name="Conector recto de flecha 24"/>
            <p:cNvCxnSpPr/>
            <p:nvPr/>
          </p:nvCxnSpPr>
          <p:spPr>
            <a:xfrm>
              <a:off x="5627758" y="1553906"/>
              <a:ext cx="90201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cxnSp>
      </p:grpSp>
      <p:cxnSp>
        <p:nvCxnSpPr>
          <p:cNvPr id="26" name="Conector recto de flecha 25"/>
          <p:cNvCxnSpPr/>
          <p:nvPr/>
        </p:nvCxnSpPr>
        <p:spPr>
          <a:xfrm>
            <a:off x="5478264" y="3070205"/>
            <a:ext cx="90201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597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88837"/>
            <a:ext cx="7488832" cy="5616624"/>
          </a:xfrm>
        </p:spPr>
      </p:pic>
    </p:spTree>
    <p:extLst>
      <p:ext uri="{BB962C8B-B14F-4D97-AF65-F5344CB8AC3E}">
        <p14:creationId xmlns:p14="http://schemas.microsoft.com/office/powerpoint/2010/main" val="225875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3528" y="51012"/>
            <a:ext cx="8229600" cy="562074"/>
          </a:xfrm>
        </p:spPr>
        <p:txBody>
          <a:bodyPr/>
          <a:lstStyle/>
          <a:p>
            <a:r>
              <a:rPr lang="es-419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FORMULACIÓN DEL PROBLEMA </a:t>
            </a:r>
            <a:endParaRPr lang="en-US" sz="2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43739195"/>
              </p:ext>
            </p:extLst>
          </p:nvPr>
        </p:nvGraphicFramePr>
        <p:xfrm>
          <a:off x="323528" y="980728"/>
          <a:ext cx="7920880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72364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70755289"/>
              </p:ext>
            </p:extLst>
          </p:nvPr>
        </p:nvGraphicFramePr>
        <p:xfrm>
          <a:off x="-1260648" y="1052736"/>
          <a:ext cx="10225136" cy="5589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RESULTADOS Y DISCUSIÓN</a:t>
            </a:r>
            <a:endParaRPr lang="en-US" sz="2400" b="1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9978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74328" y="269876"/>
            <a:ext cx="8229600" cy="1143000"/>
          </a:xfrm>
        </p:spPr>
        <p:txBody>
          <a:bodyPr/>
          <a:lstStyle/>
          <a:p>
            <a:r>
              <a:rPr lang="es-419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RESULTADOS </a:t>
            </a:r>
            <a:endParaRPr lang="en-US" sz="2400" b="1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7" name="Grupo 16"/>
          <p:cNvGrpSpPr/>
          <p:nvPr/>
        </p:nvGrpSpPr>
        <p:grpSpPr>
          <a:xfrm>
            <a:off x="308575" y="1196752"/>
            <a:ext cx="8835425" cy="4986568"/>
            <a:chOff x="1516183" y="1360658"/>
            <a:chExt cx="8095193" cy="3038078"/>
          </a:xfrm>
        </p:grpSpPr>
        <p:sp>
          <p:nvSpPr>
            <p:cNvPr id="18" name="Rectángulo redondeado 17"/>
            <p:cNvSpPr/>
            <p:nvPr/>
          </p:nvSpPr>
          <p:spPr>
            <a:xfrm>
              <a:off x="4863089" y="1505102"/>
              <a:ext cx="1632978" cy="343004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324000" tIns="5080" rIns="396000" bIns="5080" numCol="1" spcCol="1270" anchor="ctr" anchorCtr="0">
              <a:spAutoFit/>
            </a:bodyPr>
            <a:lstStyle/>
            <a:p>
              <a:pPr lvl="0" defTabSz="355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_tradnl" sz="1800" b="1" kern="1200" noProof="0" dirty="0" smtClean="0"/>
                <a:t>Otros estudios</a:t>
              </a:r>
              <a:endParaRPr lang="es-ES_tradnl" sz="1800" b="1" kern="1200" noProof="0" dirty="0"/>
            </a:p>
          </p:txBody>
        </p:sp>
        <p:sp>
          <p:nvSpPr>
            <p:cNvPr id="19" name="Rectángulo redondeado 18"/>
            <p:cNvSpPr/>
            <p:nvPr/>
          </p:nvSpPr>
          <p:spPr>
            <a:xfrm>
              <a:off x="6591897" y="1370759"/>
              <a:ext cx="1600964" cy="732400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252000" tIns="5715" rIns="288000" bIns="5715" numCol="1" spcCol="1270" anchor="ctr" anchorCtr="0">
              <a:noAutofit/>
            </a:bodyPr>
            <a:lstStyle/>
            <a:p>
              <a:pPr defTabSz="400050"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i="1" kern="1200" dirty="0" err="1" smtClean="0"/>
                <a:t>Sharifza-deh</a:t>
              </a:r>
              <a:r>
                <a:rPr lang="en-US" sz="1800" i="1" kern="1200" dirty="0" smtClean="0"/>
                <a:t> ,2011</a:t>
              </a:r>
            </a:p>
            <a:p>
              <a:pPr defTabSz="400050"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i="1" kern="1200" dirty="0" smtClean="0"/>
                <a:t>62° </a:t>
              </a:r>
              <a:endParaRPr lang="en-US" sz="1800" kern="1200" dirty="0"/>
            </a:p>
          </p:txBody>
        </p:sp>
        <p:sp>
          <p:nvSpPr>
            <p:cNvPr id="20" name="Rectángulo redondeado 19"/>
            <p:cNvSpPr/>
            <p:nvPr/>
          </p:nvSpPr>
          <p:spPr>
            <a:xfrm>
              <a:off x="8296485" y="1360658"/>
              <a:ext cx="1314891" cy="742501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0" tIns="5715" rIns="180000" bIns="5715" numCol="1" spcCol="1270" anchor="ctr" anchorCtr="0">
              <a:noAutofit/>
            </a:bodyPr>
            <a:lstStyle/>
            <a:p>
              <a:pPr lvl="0" algn="ctr" defTabSz="4000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_tradnl" sz="1800" b="0" i="0" kern="1200" baseline="0" noProof="0" dirty="0" smtClean="0"/>
                <a:t>Pilz,D</a:t>
              </a:r>
              <a:r>
                <a:rPr lang="en-US" sz="1800" b="0" i="0" kern="1200" baseline="0" dirty="0" smtClean="0"/>
                <a:t> et </a:t>
              </a:r>
              <a:r>
                <a:rPr lang="es-ES_tradnl" sz="1800" b="0" i="0" kern="1200" baseline="0" noProof="0" dirty="0" smtClean="0"/>
                <a:t>al.en</a:t>
              </a:r>
              <a:r>
                <a:rPr lang="en-US" sz="1800" b="0" i="0" kern="1200" baseline="0" dirty="0" smtClean="0"/>
                <a:t>  2007 </a:t>
              </a:r>
              <a:r>
                <a:rPr lang="en-US" sz="1800" b="1" i="0" kern="1200" baseline="0" dirty="0" smtClean="0"/>
                <a:t>59 °</a:t>
              </a:r>
              <a:endParaRPr lang="en-US" sz="1800" b="1" kern="1200" dirty="0"/>
            </a:p>
          </p:txBody>
        </p:sp>
        <p:sp>
          <p:nvSpPr>
            <p:cNvPr id="21" name="Rectángulo redondeado 20"/>
            <p:cNvSpPr/>
            <p:nvPr/>
          </p:nvSpPr>
          <p:spPr>
            <a:xfrm>
              <a:off x="4917916" y="2477976"/>
              <a:ext cx="1585799" cy="507157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0" vert="horz" wrap="square" lIns="0" tIns="4445" rIns="216000" bIns="0" numCol="1" spcCol="1270" anchor="ctr" anchorCtr="0">
              <a:spAutoFit/>
            </a:bodyPr>
            <a:lstStyle/>
            <a:p>
              <a:pPr lvl="0" algn="ctr" defTabSz="3111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419" sz="1800" b="1" i="0" kern="1200" baseline="0" noProof="0" dirty="0" smtClean="0"/>
                <a:t>Tempera-tura empírica</a:t>
              </a:r>
              <a:endParaRPr lang="es-419" sz="1800" b="1" kern="1200" noProof="0" dirty="0"/>
            </a:p>
          </p:txBody>
        </p:sp>
        <p:sp>
          <p:nvSpPr>
            <p:cNvPr id="22" name="Rectángulo redondeado 21"/>
            <p:cNvSpPr/>
            <p:nvPr/>
          </p:nvSpPr>
          <p:spPr>
            <a:xfrm>
              <a:off x="6601454" y="2523619"/>
              <a:ext cx="1253066" cy="415869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0" vert="horz" wrap="square" lIns="246949" tIns="5715" rIns="235518" bIns="5715" numCol="1" spcCol="1270" anchor="ctr" anchorCtr="0">
              <a:noAutofit/>
            </a:bodyPr>
            <a:lstStyle/>
            <a:p>
              <a:pPr lvl="0" algn="ctr" defTabSz="4000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419" sz="1800" b="1" kern="1200" noProof="0" dirty="0" smtClean="0"/>
                <a:t>Ideal</a:t>
              </a:r>
              <a:endParaRPr lang="es-419" sz="1800" b="1" kern="1200" noProof="0" dirty="0"/>
            </a:p>
          </p:txBody>
        </p:sp>
        <p:sp>
          <p:nvSpPr>
            <p:cNvPr id="23" name="Rectángulo redondeado 22"/>
            <p:cNvSpPr/>
            <p:nvPr/>
          </p:nvSpPr>
          <p:spPr>
            <a:xfrm>
              <a:off x="7923074" y="3217324"/>
              <a:ext cx="1545290" cy="680519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0" vert="horz" wrap="square" lIns="246949" tIns="5715" rIns="235518" bIns="5715" numCol="1" spcCol="1270" anchor="ctr" anchorCtr="0">
              <a:noAutofit/>
            </a:bodyPr>
            <a:lstStyle/>
            <a:p>
              <a:pPr lvl="0" algn="ctr" defTabSz="4000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419" sz="1800" b="0" i="0" kern="1200" baseline="0" noProof="0" dirty="0" smtClean="0"/>
                <a:t>Rendimien-to</a:t>
              </a:r>
              <a:endParaRPr lang="es-419" sz="1800" kern="1200" noProof="0" dirty="0"/>
            </a:p>
          </p:txBody>
        </p:sp>
        <p:sp>
          <p:nvSpPr>
            <p:cNvPr id="24" name="Rectángulo redondeado 23"/>
            <p:cNvSpPr/>
            <p:nvPr/>
          </p:nvSpPr>
          <p:spPr>
            <a:xfrm>
              <a:off x="8005842" y="2323508"/>
              <a:ext cx="1491408" cy="746843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0" vert="horz" wrap="square" lIns="180000" tIns="5715" rIns="144000" bIns="5715" numCol="1" spcCol="1270" anchor="ctr" anchorCtr="0">
              <a:noAutofit/>
            </a:bodyPr>
            <a:lstStyle/>
            <a:p>
              <a:pPr lvl="0" algn="ctr" defTabSz="4000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419" sz="1800" b="0" i="0" kern="1200" baseline="0" noProof="0" dirty="0" smtClean="0"/>
                <a:t>Ø Productos </a:t>
              </a:r>
              <a:r>
                <a:rPr lang="es-419" sz="1800" b="0" i="0" kern="1200" baseline="0" noProof="0" dirty="0" err="1" smtClean="0"/>
                <a:t>inespecí-ficos</a:t>
              </a:r>
              <a:r>
                <a:rPr lang="es-419" sz="1800" b="0" i="0" kern="1200" baseline="0" noProof="0" dirty="0" smtClean="0"/>
                <a:t> </a:t>
              </a:r>
              <a:endParaRPr lang="es-419" sz="1800" kern="1200" noProof="0" dirty="0"/>
            </a:p>
          </p:txBody>
        </p:sp>
        <p:sp>
          <p:nvSpPr>
            <p:cNvPr id="25" name="Rectángulo redondeado 24"/>
            <p:cNvSpPr/>
            <p:nvPr/>
          </p:nvSpPr>
          <p:spPr>
            <a:xfrm>
              <a:off x="1516183" y="3521413"/>
              <a:ext cx="1998685" cy="877323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0" vert="horz" wrap="square" lIns="292648" tIns="4445" rIns="283757" bIns="4445" numCol="1" spcCol="1270" anchor="ctr" anchorCtr="0">
              <a:noAutofit/>
            </a:bodyPr>
            <a:lstStyle/>
            <a:p>
              <a:pPr lvl="0" algn="ctr" defTabSz="3111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b="1" i="0" kern="1200" baseline="0" dirty="0" smtClean="0"/>
                <a:t>Temperatura </a:t>
              </a:r>
              <a:r>
                <a:rPr lang="en-US" sz="1800" b="1" kern="1200" dirty="0"/>
                <a:t>S</a:t>
              </a:r>
              <a:r>
                <a:rPr lang="en-US" sz="1800" b="1" i="0" kern="1200" baseline="0" dirty="0" smtClean="0"/>
                <a:t>ensibilidad</a:t>
              </a:r>
              <a:endParaRPr lang="en-US" sz="1800" b="1" kern="1200" dirty="0"/>
            </a:p>
          </p:txBody>
        </p:sp>
        <p:sp>
          <p:nvSpPr>
            <p:cNvPr id="26" name="Rectángulo redondeado 25"/>
            <p:cNvSpPr/>
            <p:nvPr/>
          </p:nvSpPr>
          <p:spPr>
            <a:xfrm>
              <a:off x="3675791" y="3568959"/>
              <a:ext cx="2374595" cy="782230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0" vert="horz" wrap="square" lIns="292648" tIns="4445" rIns="283757" bIns="4445" numCol="1" spcCol="1270" anchor="ctr" anchorCtr="0">
              <a:noAutofit/>
            </a:bodyPr>
            <a:lstStyle/>
            <a:p>
              <a:pPr lvl="0" algn="ctr" defTabSz="3111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419" sz="1800" b="0" i="0" kern="1200" baseline="0" noProof="0" dirty="0" smtClean="0"/>
                <a:t> </a:t>
              </a:r>
            </a:p>
            <a:p>
              <a:pPr lvl="0" algn="ctr" defTabSz="3111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419" sz="1800" b="0" i="0" kern="1200" baseline="0" noProof="0" dirty="0" smtClean="0"/>
                <a:t>Rendimiento de PCR se ve influenciado por otras condiciones </a:t>
              </a:r>
              <a:br>
                <a:rPr lang="es-419" sz="1800" b="0" i="0" kern="1200" baseline="0" noProof="0" dirty="0" smtClean="0"/>
              </a:br>
              <a:r>
                <a:rPr lang="es-419" sz="1800" b="0" i="0" kern="1200" baseline="0" noProof="0" dirty="0" smtClean="0"/>
                <a:t/>
              </a:r>
              <a:br>
                <a:rPr lang="es-419" sz="1800" b="0" i="0" kern="1200" baseline="0" noProof="0" dirty="0" smtClean="0"/>
              </a:br>
              <a:endParaRPr lang="es-419" sz="1800" kern="1200" noProof="0" dirty="0"/>
            </a:p>
          </p:txBody>
        </p:sp>
      </p:grpSp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96752"/>
            <a:ext cx="3997222" cy="2844000"/>
          </a:xfrm>
          <a:prstGeom prst="rect">
            <a:avLst/>
          </a:prstGeom>
        </p:spPr>
      </p:pic>
      <p:sp>
        <p:nvSpPr>
          <p:cNvPr id="77" name="Flecha arriba 76"/>
          <p:cNvSpPr/>
          <p:nvPr/>
        </p:nvSpPr>
        <p:spPr>
          <a:xfrm rot="10800000">
            <a:off x="539552" y="5162980"/>
            <a:ext cx="144016" cy="28803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Flecha arriba 77"/>
          <p:cNvSpPr/>
          <p:nvPr/>
        </p:nvSpPr>
        <p:spPr>
          <a:xfrm>
            <a:off x="539552" y="5556050"/>
            <a:ext cx="144016" cy="28803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Flecha arriba 79"/>
          <p:cNvSpPr/>
          <p:nvPr/>
        </p:nvSpPr>
        <p:spPr>
          <a:xfrm>
            <a:off x="7391654" y="4533328"/>
            <a:ext cx="144016" cy="28803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adroTexto 2"/>
          <p:cNvSpPr txBox="1"/>
          <p:nvPr/>
        </p:nvSpPr>
        <p:spPr>
          <a:xfrm>
            <a:off x="0" y="4149865"/>
            <a:ext cx="44279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1600" b="1" dirty="0" smtClean="0"/>
              <a:t>Gradiente de temperaturas de alineamiento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337945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RESULTADOS Y DISCUSIÓN</a:t>
            </a:r>
            <a:endParaRPr lang="en-US" sz="2400" b="1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4214536582"/>
              </p:ext>
            </p:extLst>
          </p:nvPr>
        </p:nvGraphicFramePr>
        <p:xfrm>
          <a:off x="4666610" y="1268760"/>
          <a:ext cx="4249163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5" name="Imagen 3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262" y="1844824"/>
            <a:ext cx="4537738" cy="303634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34262" y="4891381"/>
            <a:ext cx="44279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1600" b="1" dirty="0" smtClean="0"/>
              <a:t>Gradiente de Cloruro de magnesio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4128168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r="3271" b="45620"/>
          <a:stretch/>
        </p:blipFill>
        <p:spPr>
          <a:xfrm>
            <a:off x="323528" y="1417637"/>
            <a:ext cx="7740860" cy="4559685"/>
          </a:xfrm>
          <a:prstGeom prst="rect">
            <a:avLst/>
          </a:prstGeom>
        </p:spPr>
      </p:pic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419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RESULTADOS Y DISCUSIÓN</a:t>
            </a:r>
            <a:endParaRPr lang="en-US" sz="2400" b="1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9651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t="54380"/>
          <a:stretch/>
        </p:blipFill>
        <p:spPr>
          <a:xfrm>
            <a:off x="794247" y="1449341"/>
            <a:ext cx="7892553" cy="3772492"/>
          </a:xfrm>
          <a:prstGeom prst="rect">
            <a:avLst/>
          </a:prstGeom>
        </p:spPr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RESULTADOS Y DISCUSIÓN</a:t>
            </a:r>
            <a:endParaRPr lang="en-US" sz="2400" b="1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8904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6081" y="4507596"/>
            <a:ext cx="2081214" cy="1367440"/>
          </a:xfrm>
          <a:prstGeom prst="rect">
            <a:avLst/>
          </a:prstGeom>
        </p:spPr>
      </p:pic>
      <p:grpSp>
        <p:nvGrpSpPr>
          <p:cNvPr id="12" name="Grupo 11"/>
          <p:cNvGrpSpPr/>
          <p:nvPr/>
        </p:nvGrpSpPr>
        <p:grpSpPr>
          <a:xfrm>
            <a:off x="3698305" y="1038222"/>
            <a:ext cx="5347820" cy="2894834"/>
            <a:chOff x="3573197" y="646215"/>
            <a:chExt cx="5347820" cy="2510748"/>
          </a:xfrm>
        </p:grpSpPr>
        <p:sp>
          <p:nvSpPr>
            <p:cNvPr id="13" name="Forma libre 12"/>
            <p:cNvSpPr/>
            <p:nvPr/>
          </p:nvSpPr>
          <p:spPr>
            <a:xfrm>
              <a:off x="3573197" y="646216"/>
              <a:ext cx="2908167" cy="1198536"/>
            </a:xfrm>
            <a:custGeom>
              <a:avLst/>
              <a:gdLst>
                <a:gd name="connsiteX0" fmla="*/ 0 w 1912495"/>
                <a:gd name="connsiteY0" fmla="*/ 0 h 764998"/>
                <a:gd name="connsiteX1" fmla="*/ 1529996 w 1912495"/>
                <a:gd name="connsiteY1" fmla="*/ 0 h 764998"/>
                <a:gd name="connsiteX2" fmla="*/ 1912495 w 1912495"/>
                <a:gd name="connsiteY2" fmla="*/ 382499 h 764998"/>
                <a:gd name="connsiteX3" fmla="*/ 1529996 w 1912495"/>
                <a:gd name="connsiteY3" fmla="*/ 764998 h 764998"/>
                <a:gd name="connsiteX4" fmla="*/ 0 w 1912495"/>
                <a:gd name="connsiteY4" fmla="*/ 764998 h 764998"/>
                <a:gd name="connsiteX5" fmla="*/ 382499 w 1912495"/>
                <a:gd name="connsiteY5" fmla="*/ 382499 h 764998"/>
                <a:gd name="connsiteX6" fmla="*/ 0 w 1912495"/>
                <a:gd name="connsiteY6" fmla="*/ 0 h 764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12495" h="764998">
                  <a:moveTo>
                    <a:pt x="0" y="0"/>
                  </a:moveTo>
                  <a:lnTo>
                    <a:pt x="1529996" y="0"/>
                  </a:lnTo>
                  <a:lnTo>
                    <a:pt x="1912495" y="382499"/>
                  </a:lnTo>
                  <a:lnTo>
                    <a:pt x="1529996" y="764998"/>
                  </a:lnTo>
                  <a:lnTo>
                    <a:pt x="0" y="764998"/>
                  </a:lnTo>
                  <a:lnTo>
                    <a:pt x="382499" y="38249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396469" tIns="6985" rIns="382499" bIns="6985" numCol="1" spcCol="1270" anchor="ctr" anchorCtr="0">
              <a:noAutofit/>
            </a:bodyPr>
            <a:lstStyle/>
            <a:p>
              <a:pPr lvl="0" algn="ctr" defTabSz="4889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_tradnl" sz="1800" b="0" i="0" kern="1200" baseline="0" dirty="0" smtClean="0"/>
                <a:t>Para diagnóstico: cebadores para ambos tipos virales </a:t>
              </a:r>
              <a:r>
                <a:rPr lang="es-ES_tradnl" sz="1800" b="0" i="0" kern="1200" baseline="0" dirty="0" smtClean="0">
                  <a:sym typeface="Wingdings" panose="05000000000000000000" pitchFamily="2" charset="2"/>
                </a:rPr>
                <a:t></a:t>
              </a:r>
              <a:r>
                <a:rPr lang="es-ES_tradnl" sz="1800" b="0" i="0" kern="1200" baseline="0" dirty="0" smtClean="0"/>
                <a:t>  evitar falsos negativos</a:t>
              </a:r>
              <a:endParaRPr lang="en-US" sz="1800" kern="1200" dirty="0"/>
            </a:p>
          </p:txBody>
        </p:sp>
        <p:sp>
          <p:nvSpPr>
            <p:cNvPr id="14" name="Forma libre 13"/>
            <p:cNvSpPr/>
            <p:nvPr/>
          </p:nvSpPr>
          <p:spPr>
            <a:xfrm>
              <a:off x="6331258" y="646215"/>
              <a:ext cx="2491884" cy="1198537"/>
            </a:xfrm>
            <a:custGeom>
              <a:avLst/>
              <a:gdLst>
                <a:gd name="connsiteX0" fmla="*/ 0 w 1912495"/>
                <a:gd name="connsiteY0" fmla="*/ 0 h 764998"/>
                <a:gd name="connsiteX1" fmla="*/ 1529996 w 1912495"/>
                <a:gd name="connsiteY1" fmla="*/ 0 h 764998"/>
                <a:gd name="connsiteX2" fmla="*/ 1912495 w 1912495"/>
                <a:gd name="connsiteY2" fmla="*/ 382499 h 764998"/>
                <a:gd name="connsiteX3" fmla="*/ 1529996 w 1912495"/>
                <a:gd name="connsiteY3" fmla="*/ 764998 h 764998"/>
                <a:gd name="connsiteX4" fmla="*/ 0 w 1912495"/>
                <a:gd name="connsiteY4" fmla="*/ 764998 h 764998"/>
                <a:gd name="connsiteX5" fmla="*/ 382499 w 1912495"/>
                <a:gd name="connsiteY5" fmla="*/ 382499 h 764998"/>
                <a:gd name="connsiteX6" fmla="*/ 0 w 1912495"/>
                <a:gd name="connsiteY6" fmla="*/ 0 h 764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12495" h="764998">
                  <a:moveTo>
                    <a:pt x="0" y="0"/>
                  </a:moveTo>
                  <a:lnTo>
                    <a:pt x="1529996" y="0"/>
                  </a:lnTo>
                  <a:lnTo>
                    <a:pt x="1912495" y="382499"/>
                  </a:lnTo>
                  <a:lnTo>
                    <a:pt x="1529996" y="764998"/>
                  </a:lnTo>
                  <a:lnTo>
                    <a:pt x="0" y="764998"/>
                  </a:lnTo>
                  <a:lnTo>
                    <a:pt x="382499" y="38249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396469" tIns="6985" rIns="382499" bIns="6985" numCol="1" spcCol="1270" anchor="ctr" anchorCtr="0">
              <a:noAutofit/>
            </a:bodyPr>
            <a:lstStyle/>
            <a:p>
              <a:pPr lvl="0" algn="ctr" defTabSz="4889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_tradnl" sz="1800" b="0" i="0" kern="1200" baseline="0" dirty="0" smtClean="0"/>
                <a:t>Región 5’ UTR . Weinstock, Bhudevi, &amp; Castro (2001)</a:t>
              </a:r>
              <a:endParaRPr lang="en-US" sz="1800" kern="1200" dirty="0"/>
            </a:p>
          </p:txBody>
        </p:sp>
        <p:sp>
          <p:nvSpPr>
            <p:cNvPr id="15" name="Forma libre 14"/>
            <p:cNvSpPr/>
            <p:nvPr/>
          </p:nvSpPr>
          <p:spPr>
            <a:xfrm>
              <a:off x="3673098" y="2067561"/>
              <a:ext cx="2218375" cy="1089402"/>
            </a:xfrm>
            <a:custGeom>
              <a:avLst/>
              <a:gdLst>
                <a:gd name="connsiteX0" fmla="*/ 0 w 1912495"/>
                <a:gd name="connsiteY0" fmla="*/ 0 h 764998"/>
                <a:gd name="connsiteX1" fmla="*/ 1529996 w 1912495"/>
                <a:gd name="connsiteY1" fmla="*/ 0 h 764998"/>
                <a:gd name="connsiteX2" fmla="*/ 1912495 w 1912495"/>
                <a:gd name="connsiteY2" fmla="*/ 382499 h 764998"/>
                <a:gd name="connsiteX3" fmla="*/ 1529996 w 1912495"/>
                <a:gd name="connsiteY3" fmla="*/ 764998 h 764998"/>
                <a:gd name="connsiteX4" fmla="*/ 0 w 1912495"/>
                <a:gd name="connsiteY4" fmla="*/ 764998 h 764998"/>
                <a:gd name="connsiteX5" fmla="*/ 382499 w 1912495"/>
                <a:gd name="connsiteY5" fmla="*/ 382499 h 764998"/>
                <a:gd name="connsiteX6" fmla="*/ 0 w 1912495"/>
                <a:gd name="connsiteY6" fmla="*/ 0 h 764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12495" h="764998">
                  <a:moveTo>
                    <a:pt x="0" y="0"/>
                  </a:moveTo>
                  <a:lnTo>
                    <a:pt x="1529996" y="0"/>
                  </a:lnTo>
                  <a:lnTo>
                    <a:pt x="1912495" y="382499"/>
                  </a:lnTo>
                  <a:lnTo>
                    <a:pt x="1529996" y="764998"/>
                  </a:lnTo>
                  <a:lnTo>
                    <a:pt x="0" y="764998"/>
                  </a:lnTo>
                  <a:lnTo>
                    <a:pt x="382499" y="38249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396469" tIns="6985" rIns="382499" bIns="6985" numCol="1" spcCol="1270" anchor="ctr" anchorCtr="0">
              <a:noAutofit/>
            </a:bodyPr>
            <a:lstStyle/>
            <a:p>
              <a:pPr lvl="0" algn="ctr" defTabSz="4889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_tradnl" sz="1800" b="0" i="0" kern="1200" baseline="0" dirty="0" smtClean="0"/>
                <a:t>Evaluación </a:t>
              </a:r>
              <a:r>
                <a:rPr lang="es-ES_tradnl" sz="1800" b="0" i="1" kern="1200" baseline="0" dirty="0" smtClean="0"/>
                <a:t>in silico</a:t>
              </a:r>
              <a:endParaRPr lang="en-US" sz="1800" kern="1200" dirty="0"/>
            </a:p>
          </p:txBody>
        </p:sp>
        <p:sp>
          <p:nvSpPr>
            <p:cNvPr id="16" name="Forma libre 15"/>
            <p:cNvSpPr/>
            <p:nvPr/>
          </p:nvSpPr>
          <p:spPr>
            <a:xfrm>
              <a:off x="5599243" y="2148580"/>
              <a:ext cx="1841250" cy="1008383"/>
            </a:xfrm>
            <a:custGeom>
              <a:avLst/>
              <a:gdLst>
                <a:gd name="connsiteX0" fmla="*/ 0 w 1587370"/>
                <a:gd name="connsiteY0" fmla="*/ 0 h 634948"/>
                <a:gd name="connsiteX1" fmla="*/ 1269896 w 1587370"/>
                <a:gd name="connsiteY1" fmla="*/ 0 h 634948"/>
                <a:gd name="connsiteX2" fmla="*/ 1587370 w 1587370"/>
                <a:gd name="connsiteY2" fmla="*/ 317474 h 634948"/>
                <a:gd name="connsiteX3" fmla="*/ 1269896 w 1587370"/>
                <a:gd name="connsiteY3" fmla="*/ 634948 h 634948"/>
                <a:gd name="connsiteX4" fmla="*/ 0 w 1587370"/>
                <a:gd name="connsiteY4" fmla="*/ 634948 h 634948"/>
                <a:gd name="connsiteX5" fmla="*/ 317474 w 1587370"/>
                <a:gd name="connsiteY5" fmla="*/ 317474 h 634948"/>
                <a:gd name="connsiteX6" fmla="*/ 0 w 1587370"/>
                <a:gd name="connsiteY6" fmla="*/ 0 h 634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87370" h="634948">
                  <a:moveTo>
                    <a:pt x="0" y="0"/>
                  </a:moveTo>
                  <a:lnTo>
                    <a:pt x="1269896" y="0"/>
                  </a:lnTo>
                  <a:lnTo>
                    <a:pt x="1587370" y="317474"/>
                  </a:lnTo>
                  <a:lnTo>
                    <a:pt x="1269896" y="634948"/>
                  </a:lnTo>
                  <a:lnTo>
                    <a:pt x="0" y="634948"/>
                  </a:lnTo>
                  <a:lnTo>
                    <a:pt x="317474" y="31747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327634" tIns="5080" rIns="317474" bIns="5080" numCol="1" spcCol="1270" anchor="ctr" anchorCtr="0">
              <a:noAutofit/>
            </a:bodyPr>
            <a:lstStyle/>
            <a:p>
              <a:pPr lvl="0" algn="ctr" defTabSz="355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_tradnl" sz="1800" b="0" i="0" kern="1200" baseline="0" dirty="0" smtClean="0"/>
                <a:t>identidad del 100% para 11 secuencias de PPC </a:t>
              </a:r>
              <a:endParaRPr lang="en-US" sz="1800" kern="1200" dirty="0"/>
            </a:p>
          </p:txBody>
        </p:sp>
        <p:sp>
          <p:nvSpPr>
            <p:cNvPr id="17" name="Forma libre 16"/>
            <p:cNvSpPr/>
            <p:nvPr/>
          </p:nvSpPr>
          <p:spPr>
            <a:xfrm>
              <a:off x="7229337" y="2148579"/>
              <a:ext cx="1691680" cy="1008384"/>
            </a:xfrm>
            <a:custGeom>
              <a:avLst/>
              <a:gdLst>
                <a:gd name="connsiteX0" fmla="*/ 0 w 1587370"/>
                <a:gd name="connsiteY0" fmla="*/ 0 h 634948"/>
                <a:gd name="connsiteX1" fmla="*/ 1269896 w 1587370"/>
                <a:gd name="connsiteY1" fmla="*/ 0 h 634948"/>
                <a:gd name="connsiteX2" fmla="*/ 1587370 w 1587370"/>
                <a:gd name="connsiteY2" fmla="*/ 317474 h 634948"/>
                <a:gd name="connsiteX3" fmla="*/ 1269896 w 1587370"/>
                <a:gd name="connsiteY3" fmla="*/ 634948 h 634948"/>
                <a:gd name="connsiteX4" fmla="*/ 0 w 1587370"/>
                <a:gd name="connsiteY4" fmla="*/ 634948 h 634948"/>
                <a:gd name="connsiteX5" fmla="*/ 317474 w 1587370"/>
                <a:gd name="connsiteY5" fmla="*/ 317474 h 634948"/>
                <a:gd name="connsiteX6" fmla="*/ 0 w 1587370"/>
                <a:gd name="connsiteY6" fmla="*/ 0 h 634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87370" h="634948">
                  <a:moveTo>
                    <a:pt x="0" y="0"/>
                  </a:moveTo>
                  <a:lnTo>
                    <a:pt x="1269896" y="0"/>
                  </a:lnTo>
                  <a:lnTo>
                    <a:pt x="1587370" y="317474"/>
                  </a:lnTo>
                  <a:lnTo>
                    <a:pt x="1269896" y="634948"/>
                  </a:lnTo>
                  <a:lnTo>
                    <a:pt x="0" y="634948"/>
                  </a:lnTo>
                  <a:lnTo>
                    <a:pt x="317474" y="31747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327634" tIns="5080" rIns="317474" bIns="5080" numCol="1" spcCol="1270" anchor="ctr" anchorCtr="0">
              <a:noAutofit/>
            </a:bodyPr>
            <a:lstStyle/>
            <a:p>
              <a:pPr lvl="0" algn="ctr" defTabSz="355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_tradnl" sz="1800" b="0" i="0" kern="1200" baseline="0" dirty="0" smtClean="0"/>
                <a:t>Menos identidad in silico con Alfort</a:t>
              </a:r>
              <a:endParaRPr lang="en-US" sz="1800" kern="1200" dirty="0"/>
            </a:p>
          </p:txBody>
        </p:sp>
      </p:grp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8092" y="4600557"/>
            <a:ext cx="2028033" cy="1361891"/>
          </a:xfrm>
          <a:prstGeom prst="rect">
            <a:avLst/>
          </a:prstGeom>
        </p:spPr>
      </p:pic>
      <p:sp>
        <p:nvSpPr>
          <p:cNvPr id="23" name="Flecha derecha 22"/>
          <p:cNvSpPr/>
          <p:nvPr/>
        </p:nvSpPr>
        <p:spPr>
          <a:xfrm>
            <a:off x="6114456" y="5101128"/>
            <a:ext cx="655119" cy="180375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Señal de prohibido 23"/>
          <p:cNvSpPr/>
          <p:nvPr/>
        </p:nvSpPr>
        <p:spPr>
          <a:xfrm>
            <a:off x="6069852" y="4903272"/>
            <a:ext cx="530181" cy="489659"/>
          </a:xfrm>
          <a:prstGeom prst="noSmoking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Título 1"/>
          <p:cNvSpPr>
            <a:spLocks noGrp="1"/>
          </p:cNvSpPr>
          <p:nvPr>
            <p:ph type="title"/>
          </p:nvPr>
        </p:nvSpPr>
        <p:spPr>
          <a:xfrm>
            <a:off x="159024" y="94068"/>
            <a:ext cx="5678881" cy="681034"/>
          </a:xfrm>
        </p:spPr>
        <p:txBody>
          <a:bodyPr/>
          <a:lstStyle/>
          <a:p>
            <a:r>
              <a:rPr lang="es-419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RESULTADOS Y DISCUSIÓN</a:t>
            </a:r>
            <a:endParaRPr lang="en-US" sz="2400" b="1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7" name="Grupo 6"/>
          <p:cNvGrpSpPr/>
          <p:nvPr/>
        </p:nvGrpSpPr>
        <p:grpSpPr>
          <a:xfrm>
            <a:off x="93941" y="1676166"/>
            <a:ext cx="3637278" cy="2591968"/>
            <a:chOff x="160928" y="1700808"/>
            <a:chExt cx="3330951" cy="2591968"/>
          </a:xfrm>
        </p:grpSpPr>
        <p:pic>
          <p:nvPicPr>
            <p:cNvPr id="5" name="Imagen 4"/>
            <p:cNvPicPr/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001" r="13072"/>
            <a:stretch/>
          </p:blipFill>
          <p:spPr bwMode="auto">
            <a:xfrm>
              <a:off x="160928" y="1700808"/>
              <a:ext cx="3330951" cy="259196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sp>
          <p:nvSpPr>
            <p:cNvPr id="3" name="CuadroTexto 2"/>
            <p:cNvSpPr txBox="1"/>
            <p:nvPr/>
          </p:nvSpPr>
          <p:spPr>
            <a:xfrm>
              <a:off x="755576" y="1700808"/>
              <a:ext cx="3600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419" dirty="0">
                  <a:solidFill>
                    <a:schemeClr val="bg1"/>
                  </a:solidFill>
                </a:rPr>
                <a:t>M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8" name="CuadroTexto 27"/>
            <p:cNvSpPr txBox="1"/>
            <p:nvPr/>
          </p:nvSpPr>
          <p:spPr>
            <a:xfrm>
              <a:off x="1176506" y="1700808"/>
              <a:ext cx="5337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419" dirty="0" smtClean="0">
                  <a:solidFill>
                    <a:schemeClr val="bg1"/>
                  </a:solidFill>
                </a:rPr>
                <a:t>C+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9" name="CuadroTexto 28"/>
            <p:cNvSpPr txBox="1"/>
            <p:nvPr/>
          </p:nvSpPr>
          <p:spPr>
            <a:xfrm>
              <a:off x="1698094" y="1700808"/>
              <a:ext cx="5337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419" dirty="0" smtClean="0">
                  <a:solidFill>
                    <a:schemeClr val="bg1"/>
                  </a:solidFill>
                </a:rPr>
                <a:t>C+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0" name="CuadroTexto 29"/>
            <p:cNvSpPr txBox="1"/>
            <p:nvPr/>
          </p:nvSpPr>
          <p:spPr>
            <a:xfrm>
              <a:off x="2131194" y="1700808"/>
              <a:ext cx="5946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419" dirty="0" smtClean="0">
                  <a:solidFill>
                    <a:schemeClr val="bg1"/>
                  </a:solidFill>
                </a:rPr>
                <a:t>C+ PPC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1" name="CuadroTexto 30"/>
            <p:cNvSpPr txBox="1"/>
            <p:nvPr/>
          </p:nvSpPr>
          <p:spPr>
            <a:xfrm>
              <a:off x="2794457" y="1700808"/>
              <a:ext cx="5337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419" dirty="0" smtClean="0">
                  <a:solidFill>
                    <a:schemeClr val="bg1"/>
                  </a:solidFill>
                </a:rPr>
                <a:t>C-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20" name="CuadroTexto 19"/>
          <p:cNvSpPr txBox="1"/>
          <p:nvPr/>
        </p:nvSpPr>
        <p:spPr>
          <a:xfrm>
            <a:off x="0" y="4484551"/>
            <a:ext cx="44279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1600" b="1" dirty="0" smtClean="0"/>
              <a:t>Especificidad de reacción 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58346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5" r="11983" b="50284"/>
          <a:stretch/>
        </p:blipFill>
        <p:spPr bwMode="auto">
          <a:xfrm>
            <a:off x="251520" y="1167476"/>
            <a:ext cx="3596147" cy="30610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7" name="Rectángulo 6"/>
          <p:cNvSpPr/>
          <p:nvPr/>
        </p:nvSpPr>
        <p:spPr>
          <a:xfrm>
            <a:off x="-21196" y="5148139"/>
            <a:ext cx="3352117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s-ES_tradnl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Figura 10.</a:t>
            </a:r>
            <a:r>
              <a:rPr lang="es-ES_tradnl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Electroforesis en gel de </a:t>
            </a:r>
            <a:r>
              <a:rPr lang="es-ES_tradnl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agarosa </a:t>
            </a:r>
            <a:r>
              <a:rPr lang="es-ES_tradnl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 los productos de PCR del ensayo de sensibilidad en cADN. 1:10</a:t>
            </a:r>
            <a:r>
              <a:rPr lang="es-ES_tradnl" sz="1200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s-ES_tradnl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_tradnl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pg., </a:t>
            </a:r>
            <a:r>
              <a:rPr lang="es-ES_tradnl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2: 10</a:t>
            </a:r>
            <a:r>
              <a:rPr lang="es-ES_tradnl" sz="1200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s-ES_tradnl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_tradnl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pg., </a:t>
            </a:r>
            <a:r>
              <a:rPr lang="es-ES_tradnl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3:10</a:t>
            </a:r>
            <a:r>
              <a:rPr lang="es-ES_tradnl" sz="1200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es-ES_tradnl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pg., </a:t>
            </a:r>
            <a:r>
              <a:rPr lang="es-ES_tradnl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4: 10 </a:t>
            </a:r>
            <a:r>
              <a:rPr lang="es-ES_tradnl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pg., </a:t>
            </a:r>
            <a:r>
              <a:rPr lang="es-ES_tradnl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5: 1pg, 6: 0,1 </a:t>
            </a:r>
            <a:r>
              <a:rPr lang="es-ES_tradnl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pg., </a:t>
            </a:r>
            <a:r>
              <a:rPr lang="es-ES_tradnl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7: 0,01 </a:t>
            </a:r>
            <a:r>
              <a:rPr lang="es-ES_tradnl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pg.. </a:t>
            </a:r>
            <a:r>
              <a:rPr lang="es-ES_tradnl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M: marcador molecular 100 pb (Invitrogen). </a:t>
            </a:r>
            <a:endParaRPr lang="en-US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457200" y="341784"/>
            <a:ext cx="8229600" cy="1143000"/>
          </a:xfrm>
        </p:spPr>
        <p:txBody>
          <a:bodyPr/>
          <a:lstStyle/>
          <a:p>
            <a:r>
              <a:rPr lang="es-419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RESULTADOS Y DISCUSIÓN</a:t>
            </a:r>
            <a:endParaRPr lang="en-US" sz="2400" b="1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4355976" y="6474046"/>
            <a:ext cx="38156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(Ausubel et al., 2003; Lo, </a:t>
            </a:r>
            <a:r>
              <a:rPr lang="es-ES_tradnl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Chiu</a:t>
            </a:r>
            <a:r>
              <a:rPr lang="es-ES_tradn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&amp; Chan, 2006) </a:t>
            </a:r>
            <a:endParaRPr lang="en-US" dirty="0"/>
          </a:p>
        </p:txBody>
      </p:sp>
      <p:grpSp>
        <p:nvGrpSpPr>
          <p:cNvPr id="13" name="Grupo 12"/>
          <p:cNvGrpSpPr/>
          <p:nvPr/>
        </p:nvGrpSpPr>
        <p:grpSpPr>
          <a:xfrm>
            <a:off x="4204844" y="910221"/>
            <a:ext cx="4731752" cy="3465795"/>
            <a:chOff x="4204844" y="910221"/>
            <a:chExt cx="4731752" cy="3465795"/>
          </a:xfrm>
        </p:grpSpPr>
        <p:sp>
          <p:nvSpPr>
            <p:cNvPr id="14" name="Forma libre 13"/>
            <p:cNvSpPr/>
            <p:nvPr/>
          </p:nvSpPr>
          <p:spPr>
            <a:xfrm>
              <a:off x="4204844" y="910221"/>
              <a:ext cx="1960291" cy="784116"/>
            </a:xfrm>
            <a:custGeom>
              <a:avLst/>
              <a:gdLst>
                <a:gd name="connsiteX0" fmla="*/ 0 w 1960291"/>
                <a:gd name="connsiteY0" fmla="*/ 0 h 784116"/>
                <a:gd name="connsiteX1" fmla="*/ 1568233 w 1960291"/>
                <a:gd name="connsiteY1" fmla="*/ 0 h 784116"/>
                <a:gd name="connsiteX2" fmla="*/ 1960291 w 1960291"/>
                <a:gd name="connsiteY2" fmla="*/ 392058 h 784116"/>
                <a:gd name="connsiteX3" fmla="*/ 1568233 w 1960291"/>
                <a:gd name="connsiteY3" fmla="*/ 784116 h 784116"/>
                <a:gd name="connsiteX4" fmla="*/ 0 w 1960291"/>
                <a:gd name="connsiteY4" fmla="*/ 784116 h 784116"/>
                <a:gd name="connsiteX5" fmla="*/ 392058 w 1960291"/>
                <a:gd name="connsiteY5" fmla="*/ 392058 h 784116"/>
                <a:gd name="connsiteX6" fmla="*/ 0 w 1960291"/>
                <a:gd name="connsiteY6" fmla="*/ 0 h 784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60291" h="784116">
                  <a:moveTo>
                    <a:pt x="0" y="0"/>
                  </a:moveTo>
                  <a:lnTo>
                    <a:pt x="1568233" y="0"/>
                  </a:lnTo>
                  <a:lnTo>
                    <a:pt x="1960291" y="392058"/>
                  </a:lnTo>
                  <a:lnTo>
                    <a:pt x="1568233" y="784116"/>
                  </a:lnTo>
                  <a:lnTo>
                    <a:pt x="0" y="784116"/>
                  </a:lnTo>
                  <a:lnTo>
                    <a:pt x="392058" y="39205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406028" tIns="6985" rIns="392058" bIns="6985" numCol="1" spcCol="1270" anchor="ctr" anchorCtr="0">
              <a:noAutofit/>
            </a:bodyPr>
            <a:lstStyle/>
            <a:p>
              <a:pPr lvl="0" algn="ctr" defTabSz="4889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_tradnl" sz="1100" b="0" i="0" kern="1200" baseline="0" dirty="0" smtClean="0"/>
                <a:t>Sangre </a:t>
              </a:r>
              <a:r>
                <a:rPr lang="es-419" sz="1100" b="0" i="0" kern="1200" baseline="0" dirty="0" smtClean="0"/>
                <a:t>total</a:t>
              </a:r>
              <a:r>
                <a:rPr lang="es-419" sz="1100" b="0" i="0" kern="1200" baseline="0" dirty="0" smtClean="0">
                  <a:sym typeface="Wingdings" panose="05000000000000000000" pitchFamily="2" charset="2"/>
                </a:rPr>
                <a:t></a:t>
              </a:r>
              <a:r>
                <a:rPr lang="es-419" sz="1100" b="0" i="0" kern="1200" baseline="0" dirty="0" smtClean="0"/>
                <a:t> </a:t>
              </a:r>
              <a:r>
                <a:rPr lang="es-ES_tradnl" sz="1100" b="0" i="0" kern="1200" baseline="0" dirty="0" smtClean="0"/>
                <a:t>ARN hospedero y del virus</a:t>
              </a:r>
              <a:endParaRPr lang="en-US" sz="1100" kern="1200" dirty="0"/>
            </a:p>
          </p:txBody>
        </p:sp>
        <p:sp>
          <p:nvSpPr>
            <p:cNvPr id="15" name="Forma libre 14"/>
            <p:cNvSpPr/>
            <p:nvPr/>
          </p:nvSpPr>
          <p:spPr>
            <a:xfrm>
              <a:off x="5910298" y="976870"/>
              <a:ext cx="1627042" cy="650816"/>
            </a:xfrm>
            <a:custGeom>
              <a:avLst/>
              <a:gdLst>
                <a:gd name="connsiteX0" fmla="*/ 0 w 1627042"/>
                <a:gd name="connsiteY0" fmla="*/ 0 h 650816"/>
                <a:gd name="connsiteX1" fmla="*/ 1301634 w 1627042"/>
                <a:gd name="connsiteY1" fmla="*/ 0 h 650816"/>
                <a:gd name="connsiteX2" fmla="*/ 1627042 w 1627042"/>
                <a:gd name="connsiteY2" fmla="*/ 325408 h 650816"/>
                <a:gd name="connsiteX3" fmla="*/ 1301634 w 1627042"/>
                <a:gd name="connsiteY3" fmla="*/ 650816 h 650816"/>
                <a:gd name="connsiteX4" fmla="*/ 0 w 1627042"/>
                <a:gd name="connsiteY4" fmla="*/ 650816 h 650816"/>
                <a:gd name="connsiteX5" fmla="*/ 325408 w 1627042"/>
                <a:gd name="connsiteY5" fmla="*/ 325408 h 650816"/>
                <a:gd name="connsiteX6" fmla="*/ 0 w 1627042"/>
                <a:gd name="connsiteY6" fmla="*/ 0 h 650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27042" h="650816">
                  <a:moveTo>
                    <a:pt x="0" y="0"/>
                  </a:moveTo>
                  <a:lnTo>
                    <a:pt x="1301634" y="0"/>
                  </a:lnTo>
                  <a:lnTo>
                    <a:pt x="1627042" y="325408"/>
                  </a:lnTo>
                  <a:lnTo>
                    <a:pt x="1301634" y="650816"/>
                  </a:lnTo>
                  <a:lnTo>
                    <a:pt x="0" y="650816"/>
                  </a:lnTo>
                  <a:lnTo>
                    <a:pt x="325408" y="32540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335568" tIns="5080" rIns="325408" bIns="5080" numCol="1" spcCol="1270" anchor="ctr" anchorCtr="0">
              <a:noAutofit/>
            </a:bodyPr>
            <a:lstStyle/>
            <a:p>
              <a:pPr lvl="0" algn="ctr" defTabSz="355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_tradnl" sz="1000" b="0" i="0" kern="1200" baseline="0" dirty="0" smtClean="0"/>
                <a:t>Cuantificación no da el porcentaje viral </a:t>
              </a:r>
              <a:endParaRPr lang="en-US" sz="1000" kern="1200" dirty="0"/>
            </a:p>
          </p:txBody>
        </p:sp>
        <p:sp>
          <p:nvSpPr>
            <p:cNvPr id="16" name="Forma libre 15"/>
            <p:cNvSpPr/>
            <p:nvPr/>
          </p:nvSpPr>
          <p:spPr>
            <a:xfrm>
              <a:off x="4204844" y="1804114"/>
              <a:ext cx="1960291" cy="784116"/>
            </a:xfrm>
            <a:custGeom>
              <a:avLst/>
              <a:gdLst>
                <a:gd name="connsiteX0" fmla="*/ 0 w 1960291"/>
                <a:gd name="connsiteY0" fmla="*/ 0 h 784116"/>
                <a:gd name="connsiteX1" fmla="*/ 1568233 w 1960291"/>
                <a:gd name="connsiteY1" fmla="*/ 0 h 784116"/>
                <a:gd name="connsiteX2" fmla="*/ 1960291 w 1960291"/>
                <a:gd name="connsiteY2" fmla="*/ 392058 h 784116"/>
                <a:gd name="connsiteX3" fmla="*/ 1568233 w 1960291"/>
                <a:gd name="connsiteY3" fmla="*/ 784116 h 784116"/>
                <a:gd name="connsiteX4" fmla="*/ 0 w 1960291"/>
                <a:gd name="connsiteY4" fmla="*/ 784116 h 784116"/>
                <a:gd name="connsiteX5" fmla="*/ 392058 w 1960291"/>
                <a:gd name="connsiteY5" fmla="*/ 392058 h 784116"/>
                <a:gd name="connsiteX6" fmla="*/ 0 w 1960291"/>
                <a:gd name="connsiteY6" fmla="*/ 0 h 784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60291" h="784116">
                  <a:moveTo>
                    <a:pt x="0" y="0"/>
                  </a:moveTo>
                  <a:lnTo>
                    <a:pt x="1568233" y="0"/>
                  </a:lnTo>
                  <a:lnTo>
                    <a:pt x="1960291" y="392058"/>
                  </a:lnTo>
                  <a:lnTo>
                    <a:pt x="1568233" y="784116"/>
                  </a:lnTo>
                  <a:lnTo>
                    <a:pt x="0" y="784116"/>
                  </a:lnTo>
                  <a:lnTo>
                    <a:pt x="392058" y="39205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406028" tIns="6985" rIns="392058" bIns="6985" numCol="1" spcCol="1270" anchor="ctr" anchorCtr="0">
              <a:noAutofit/>
            </a:bodyPr>
            <a:lstStyle/>
            <a:p>
              <a:pPr lvl="0" algn="ctr" defTabSz="4889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_tradnl" sz="1100" b="0" i="0" kern="1200" baseline="0" dirty="0" smtClean="0"/>
                <a:t>Utilización de amplicones purificados </a:t>
              </a:r>
              <a:endParaRPr lang="en-US" sz="1100" kern="1200" dirty="0"/>
            </a:p>
          </p:txBody>
        </p:sp>
        <p:sp>
          <p:nvSpPr>
            <p:cNvPr id="17" name="Forma libre 16"/>
            <p:cNvSpPr/>
            <p:nvPr/>
          </p:nvSpPr>
          <p:spPr>
            <a:xfrm>
              <a:off x="5910298" y="1870763"/>
              <a:ext cx="1627042" cy="650816"/>
            </a:xfrm>
            <a:custGeom>
              <a:avLst/>
              <a:gdLst>
                <a:gd name="connsiteX0" fmla="*/ 0 w 1627042"/>
                <a:gd name="connsiteY0" fmla="*/ 0 h 650816"/>
                <a:gd name="connsiteX1" fmla="*/ 1301634 w 1627042"/>
                <a:gd name="connsiteY1" fmla="*/ 0 h 650816"/>
                <a:gd name="connsiteX2" fmla="*/ 1627042 w 1627042"/>
                <a:gd name="connsiteY2" fmla="*/ 325408 h 650816"/>
                <a:gd name="connsiteX3" fmla="*/ 1301634 w 1627042"/>
                <a:gd name="connsiteY3" fmla="*/ 650816 h 650816"/>
                <a:gd name="connsiteX4" fmla="*/ 0 w 1627042"/>
                <a:gd name="connsiteY4" fmla="*/ 650816 h 650816"/>
                <a:gd name="connsiteX5" fmla="*/ 325408 w 1627042"/>
                <a:gd name="connsiteY5" fmla="*/ 325408 h 650816"/>
                <a:gd name="connsiteX6" fmla="*/ 0 w 1627042"/>
                <a:gd name="connsiteY6" fmla="*/ 0 h 650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27042" h="650816">
                  <a:moveTo>
                    <a:pt x="0" y="0"/>
                  </a:moveTo>
                  <a:lnTo>
                    <a:pt x="1301634" y="0"/>
                  </a:lnTo>
                  <a:lnTo>
                    <a:pt x="1627042" y="325408"/>
                  </a:lnTo>
                  <a:lnTo>
                    <a:pt x="1301634" y="650816"/>
                  </a:lnTo>
                  <a:lnTo>
                    <a:pt x="0" y="650816"/>
                  </a:lnTo>
                  <a:lnTo>
                    <a:pt x="325408" y="32540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335568" tIns="5080" rIns="325408" bIns="5080" numCol="1" spcCol="1270" anchor="ctr" anchorCtr="0">
              <a:noAutofit/>
            </a:bodyPr>
            <a:lstStyle/>
            <a:p>
              <a:pPr lvl="0" algn="ctr" defTabSz="355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_tradnl" sz="1000" b="0" i="0" kern="1200" baseline="0" dirty="0" smtClean="0"/>
                <a:t>Posee la sección especifica de fragmento de cADN </a:t>
              </a:r>
              <a:endParaRPr lang="en-US" sz="1000" kern="1200" dirty="0"/>
            </a:p>
          </p:txBody>
        </p:sp>
        <p:sp>
          <p:nvSpPr>
            <p:cNvPr id="18" name="Forma libre 17"/>
            <p:cNvSpPr/>
            <p:nvPr/>
          </p:nvSpPr>
          <p:spPr>
            <a:xfrm>
              <a:off x="7309554" y="1870763"/>
              <a:ext cx="1627042" cy="650816"/>
            </a:xfrm>
            <a:custGeom>
              <a:avLst/>
              <a:gdLst>
                <a:gd name="connsiteX0" fmla="*/ 0 w 1627042"/>
                <a:gd name="connsiteY0" fmla="*/ 0 h 650816"/>
                <a:gd name="connsiteX1" fmla="*/ 1301634 w 1627042"/>
                <a:gd name="connsiteY1" fmla="*/ 0 h 650816"/>
                <a:gd name="connsiteX2" fmla="*/ 1627042 w 1627042"/>
                <a:gd name="connsiteY2" fmla="*/ 325408 h 650816"/>
                <a:gd name="connsiteX3" fmla="*/ 1301634 w 1627042"/>
                <a:gd name="connsiteY3" fmla="*/ 650816 h 650816"/>
                <a:gd name="connsiteX4" fmla="*/ 0 w 1627042"/>
                <a:gd name="connsiteY4" fmla="*/ 650816 h 650816"/>
                <a:gd name="connsiteX5" fmla="*/ 325408 w 1627042"/>
                <a:gd name="connsiteY5" fmla="*/ 325408 h 650816"/>
                <a:gd name="connsiteX6" fmla="*/ 0 w 1627042"/>
                <a:gd name="connsiteY6" fmla="*/ 0 h 650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27042" h="650816">
                  <a:moveTo>
                    <a:pt x="0" y="0"/>
                  </a:moveTo>
                  <a:lnTo>
                    <a:pt x="1301634" y="0"/>
                  </a:lnTo>
                  <a:lnTo>
                    <a:pt x="1627042" y="325408"/>
                  </a:lnTo>
                  <a:lnTo>
                    <a:pt x="1301634" y="650816"/>
                  </a:lnTo>
                  <a:lnTo>
                    <a:pt x="0" y="650816"/>
                  </a:lnTo>
                  <a:lnTo>
                    <a:pt x="325408" y="32540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335568" tIns="5080" rIns="325408" bIns="5080" numCol="1" spcCol="1270" anchor="ctr" anchorCtr="0">
              <a:noAutofit/>
            </a:bodyPr>
            <a:lstStyle/>
            <a:p>
              <a:pPr lvl="0" algn="ctr" defTabSz="355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_tradnl" sz="1000" b="0" i="0" kern="1200" baseline="0" dirty="0" smtClean="0"/>
                <a:t>Evalúa solo la secuencia viral </a:t>
              </a:r>
              <a:endParaRPr lang="en-US" sz="1000" kern="1200" dirty="0"/>
            </a:p>
          </p:txBody>
        </p:sp>
        <p:sp>
          <p:nvSpPr>
            <p:cNvPr id="19" name="Forma libre 18"/>
            <p:cNvSpPr/>
            <p:nvPr/>
          </p:nvSpPr>
          <p:spPr>
            <a:xfrm>
              <a:off x="4204844" y="2698007"/>
              <a:ext cx="1960291" cy="784116"/>
            </a:xfrm>
            <a:custGeom>
              <a:avLst/>
              <a:gdLst>
                <a:gd name="connsiteX0" fmla="*/ 0 w 1960291"/>
                <a:gd name="connsiteY0" fmla="*/ 0 h 784116"/>
                <a:gd name="connsiteX1" fmla="*/ 1568233 w 1960291"/>
                <a:gd name="connsiteY1" fmla="*/ 0 h 784116"/>
                <a:gd name="connsiteX2" fmla="*/ 1960291 w 1960291"/>
                <a:gd name="connsiteY2" fmla="*/ 392058 h 784116"/>
                <a:gd name="connsiteX3" fmla="*/ 1568233 w 1960291"/>
                <a:gd name="connsiteY3" fmla="*/ 784116 h 784116"/>
                <a:gd name="connsiteX4" fmla="*/ 0 w 1960291"/>
                <a:gd name="connsiteY4" fmla="*/ 784116 h 784116"/>
                <a:gd name="connsiteX5" fmla="*/ 392058 w 1960291"/>
                <a:gd name="connsiteY5" fmla="*/ 392058 h 784116"/>
                <a:gd name="connsiteX6" fmla="*/ 0 w 1960291"/>
                <a:gd name="connsiteY6" fmla="*/ 0 h 784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60291" h="784116">
                  <a:moveTo>
                    <a:pt x="0" y="0"/>
                  </a:moveTo>
                  <a:lnTo>
                    <a:pt x="1568233" y="0"/>
                  </a:lnTo>
                  <a:lnTo>
                    <a:pt x="1960291" y="392058"/>
                  </a:lnTo>
                  <a:lnTo>
                    <a:pt x="1568233" y="784116"/>
                  </a:lnTo>
                  <a:lnTo>
                    <a:pt x="0" y="784116"/>
                  </a:lnTo>
                  <a:lnTo>
                    <a:pt x="392058" y="39205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spcFirstLastPara="0" vert="horz" wrap="square" lIns="406028" tIns="6985" rIns="392058" bIns="6985" numCol="1" spcCol="1270" anchor="ctr" anchorCtr="0">
              <a:noAutofit/>
            </a:bodyPr>
            <a:lstStyle/>
            <a:p>
              <a:pPr lvl="0" algn="ctr" defTabSz="4889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_tradnl" sz="1100" b="0" i="0" kern="1200" baseline="0" dirty="0" smtClean="0"/>
                <a:t>1 a 10 ng .(</a:t>
              </a:r>
              <a:r>
                <a:rPr lang="es-ES_tradnl" sz="1100" b="0" i="0" kern="1200" baseline="0" dirty="0" err="1" smtClean="0"/>
                <a:t>lorenz</a:t>
              </a:r>
              <a:r>
                <a:rPr lang="es-ES_tradnl" sz="1100" b="0" i="0" kern="1200" baseline="0" dirty="0" smtClean="0"/>
                <a:t>, 2012). </a:t>
              </a:r>
              <a:endParaRPr lang="en-US" sz="1100" kern="1200" dirty="0"/>
            </a:p>
          </p:txBody>
        </p:sp>
        <p:sp>
          <p:nvSpPr>
            <p:cNvPr id="20" name="Forma libre 19"/>
            <p:cNvSpPr/>
            <p:nvPr/>
          </p:nvSpPr>
          <p:spPr>
            <a:xfrm>
              <a:off x="5910298" y="2764657"/>
              <a:ext cx="1627042" cy="650816"/>
            </a:xfrm>
            <a:custGeom>
              <a:avLst/>
              <a:gdLst>
                <a:gd name="connsiteX0" fmla="*/ 0 w 1627042"/>
                <a:gd name="connsiteY0" fmla="*/ 0 h 650816"/>
                <a:gd name="connsiteX1" fmla="*/ 1301634 w 1627042"/>
                <a:gd name="connsiteY1" fmla="*/ 0 h 650816"/>
                <a:gd name="connsiteX2" fmla="*/ 1627042 w 1627042"/>
                <a:gd name="connsiteY2" fmla="*/ 325408 h 650816"/>
                <a:gd name="connsiteX3" fmla="*/ 1301634 w 1627042"/>
                <a:gd name="connsiteY3" fmla="*/ 650816 h 650816"/>
                <a:gd name="connsiteX4" fmla="*/ 0 w 1627042"/>
                <a:gd name="connsiteY4" fmla="*/ 650816 h 650816"/>
                <a:gd name="connsiteX5" fmla="*/ 325408 w 1627042"/>
                <a:gd name="connsiteY5" fmla="*/ 325408 h 650816"/>
                <a:gd name="connsiteX6" fmla="*/ 0 w 1627042"/>
                <a:gd name="connsiteY6" fmla="*/ 0 h 650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27042" h="650816">
                  <a:moveTo>
                    <a:pt x="0" y="0"/>
                  </a:moveTo>
                  <a:lnTo>
                    <a:pt x="1301634" y="0"/>
                  </a:lnTo>
                  <a:lnTo>
                    <a:pt x="1627042" y="325408"/>
                  </a:lnTo>
                  <a:lnTo>
                    <a:pt x="1301634" y="650816"/>
                  </a:lnTo>
                  <a:lnTo>
                    <a:pt x="0" y="650816"/>
                  </a:lnTo>
                  <a:lnTo>
                    <a:pt x="325408" y="32540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spcFirstLastPara="0" vert="horz" wrap="square" lIns="335568" tIns="5080" rIns="325408" bIns="5080" numCol="1" spcCol="1270" anchor="ctr" anchorCtr="0">
              <a:noAutofit/>
            </a:bodyPr>
            <a:lstStyle/>
            <a:p>
              <a:pPr lvl="0" algn="ctr" defTabSz="355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_tradnl" sz="1100" b="0" i="0" kern="1200" baseline="0" dirty="0" smtClean="0"/>
                <a:t> 0,1 pg.(Lorenz, 2012).</a:t>
              </a:r>
              <a:endParaRPr lang="en-US" sz="1100" kern="1200" dirty="0"/>
            </a:p>
          </p:txBody>
        </p:sp>
        <p:sp>
          <p:nvSpPr>
            <p:cNvPr id="21" name="Forma libre 20"/>
            <p:cNvSpPr/>
            <p:nvPr/>
          </p:nvSpPr>
          <p:spPr>
            <a:xfrm>
              <a:off x="4204844" y="3591900"/>
              <a:ext cx="1960291" cy="784116"/>
            </a:xfrm>
            <a:custGeom>
              <a:avLst/>
              <a:gdLst>
                <a:gd name="connsiteX0" fmla="*/ 0 w 1960291"/>
                <a:gd name="connsiteY0" fmla="*/ 0 h 784116"/>
                <a:gd name="connsiteX1" fmla="*/ 1568233 w 1960291"/>
                <a:gd name="connsiteY1" fmla="*/ 0 h 784116"/>
                <a:gd name="connsiteX2" fmla="*/ 1960291 w 1960291"/>
                <a:gd name="connsiteY2" fmla="*/ 392058 h 784116"/>
                <a:gd name="connsiteX3" fmla="*/ 1568233 w 1960291"/>
                <a:gd name="connsiteY3" fmla="*/ 784116 h 784116"/>
                <a:gd name="connsiteX4" fmla="*/ 0 w 1960291"/>
                <a:gd name="connsiteY4" fmla="*/ 784116 h 784116"/>
                <a:gd name="connsiteX5" fmla="*/ 392058 w 1960291"/>
                <a:gd name="connsiteY5" fmla="*/ 392058 h 784116"/>
                <a:gd name="connsiteX6" fmla="*/ 0 w 1960291"/>
                <a:gd name="connsiteY6" fmla="*/ 0 h 784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60291" h="784116">
                  <a:moveTo>
                    <a:pt x="0" y="0"/>
                  </a:moveTo>
                  <a:lnTo>
                    <a:pt x="1568233" y="0"/>
                  </a:lnTo>
                  <a:lnTo>
                    <a:pt x="1960291" y="392058"/>
                  </a:lnTo>
                  <a:lnTo>
                    <a:pt x="1568233" y="784116"/>
                  </a:lnTo>
                  <a:lnTo>
                    <a:pt x="0" y="784116"/>
                  </a:lnTo>
                  <a:lnTo>
                    <a:pt x="392058" y="39205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spcFirstLastPara="0" vert="horz" wrap="square" lIns="406028" tIns="6985" rIns="392058" bIns="6985" numCol="1" spcCol="1270" anchor="ctr" anchorCtr="0">
              <a:noAutofit/>
            </a:bodyPr>
            <a:lstStyle/>
            <a:p>
              <a:pPr lvl="0" algn="ctr" defTabSz="4889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_tradnl" sz="1100" b="0" i="0" kern="1200" baseline="0" dirty="0" smtClean="0"/>
                <a:t>Ecuación con dosis infectivas  </a:t>
              </a:r>
              <a:endParaRPr lang="en-US" sz="1100" kern="1200" dirty="0"/>
            </a:p>
          </p:txBody>
        </p:sp>
        <p:sp>
          <p:nvSpPr>
            <p:cNvPr id="22" name="Forma libre 21"/>
            <p:cNvSpPr/>
            <p:nvPr/>
          </p:nvSpPr>
          <p:spPr>
            <a:xfrm>
              <a:off x="5910298" y="3658550"/>
              <a:ext cx="1627042" cy="650816"/>
            </a:xfrm>
            <a:custGeom>
              <a:avLst/>
              <a:gdLst>
                <a:gd name="connsiteX0" fmla="*/ 0 w 1627042"/>
                <a:gd name="connsiteY0" fmla="*/ 0 h 650816"/>
                <a:gd name="connsiteX1" fmla="*/ 1301634 w 1627042"/>
                <a:gd name="connsiteY1" fmla="*/ 0 h 650816"/>
                <a:gd name="connsiteX2" fmla="*/ 1627042 w 1627042"/>
                <a:gd name="connsiteY2" fmla="*/ 325408 h 650816"/>
                <a:gd name="connsiteX3" fmla="*/ 1301634 w 1627042"/>
                <a:gd name="connsiteY3" fmla="*/ 650816 h 650816"/>
                <a:gd name="connsiteX4" fmla="*/ 0 w 1627042"/>
                <a:gd name="connsiteY4" fmla="*/ 650816 h 650816"/>
                <a:gd name="connsiteX5" fmla="*/ 325408 w 1627042"/>
                <a:gd name="connsiteY5" fmla="*/ 325408 h 650816"/>
                <a:gd name="connsiteX6" fmla="*/ 0 w 1627042"/>
                <a:gd name="connsiteY6" fmla="*/ 0 h 650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27042" h="650816">
                  <a:moveTo>
                    <a:pt x="0" y="0"/>
                  </a:moveTo>
                  <a:lnTo>
                    <a:pt x="1301634" y="0"/>
                  </a:lnTo>
                  <a:lnTo>
                    <a:pt x="1627042" y="325408"/>
                  </a:lnTo>
                  <a:lnTo>
                    <a:pt x="1301634" y="650816"/>
                  </a:lnTo>
                  <a:lnTo>
                    <a:pt x="0" y="650816"/>
                  </a:lnTo>
                  <a:lnTo>
                    <a:pt x="325408" y="32540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spcFirstLastPara="0" vert="horz" wrap="square" lIns="335568" tIns="5080" rIns="325408" bIns="5080" numCol="1" spcCol="1270" anchor="ctr" anchorCtr="0">
              <a:noAutofit/>
            </a:bodyPr>
            <a:lstStyle/>
            <a:p>
              <a:pPr lvl="0" algn="ctr" defTabSz="355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_tradnl" sz="1000" b="0" i="0" kern="1200" baseline="0" dirty="0" smtClean="0"/>
                <a:t>Titulación del virus y diluciones seriadas</a:t>
              </a:r>
              <a:endParaRPr lang="en-US" sz="1000" kern="1200" dirty="0"/>
            </a:p>
          </p:txBody>
        </p:sp>
        <p:sp>
          <p:nvSpPr>
            <p:cNvPr id="23" name="Forma libre 22"/>
            <p:cNvSpPr/>
            <p:nvPr/>
          </p:nvSpPr>
          <p:spPr>
            <a:xfrm>
              <a:off x="7309554" y="3658550"/>
              <a:ext cx="1627042" cy="650816"/>
            </a:xfrm>
            <a:custGeom>
              <a:avLst/>
              <a:gdLst>
                <a:gd name="connsiteX0" fmla="*/ 0 w 1627042"/>
                <a:gd name="connsiteY0" fmla="*/ 0 h 650816"/>
                <a:gd name="connsiteX1" fmla="*/ 1301634 w 1627042"/>
                <a:gd name="connsiteY1" fmla="*/ 0 h 650816"/>
                <a:gd name="connsiteX2" fmla="*/ 1627042 w 1627042"/>
                <a:gd name="connsiteY2" fmla="*/ 325408 h 650816"/>
                <a:gd name="connsiteX3" fmla="*/ 1301634 w 1627042"/>
                <a:gd name="connsiteY3" fmla="*/ 650816 h 650816"/>
                <a:gd name="connsiteX4" fmla="*/ 0 w 1627042"/>
                <a:gd name="connsiteY4" fmla="*/ 650816 h 650816"/>
                <a:gd name="connsiteX5" fmla="*/ 325408 w 1627042"/>
                <a:gd name="connsiteY5" fmla="*/ 325408 h 650816"/>
                <a:gd name="connsiteX6" fmla="*/ 0 w 1627042"/>
                <a:gd name="connsiteY6" fmla="*/ 0 h 650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27042" h="650816">
                  <a:moveTo>
                    <a:pt x="0" y="0"/>
                  </a:moveTo>
                  <a:lnTo>
                    <a:pt x="1301634" y="0"/>
                  </a:lnTo>
                  <a:lnTo>
                    <a:pt x="1627042" y="325408"/>
                  </a:lnTo>
                  <a:lnTo>
                    <a:pt x="1301634" y="650816"/>
                  </a:lnTo>
                  <a:lnTo>
                    <a:pt x="0" y="650816"/>
                  </a:lnTo>
                  <a:lnTo>
                    <a:pt x="325408" y="32540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spcFirstLastPara="0" vert="horz" wrap="square" lIns="335568" tIns="5080" rIns="325408" bIns="5080" numCol="1" spcCol="1270" anchor="ctr" anchorCtr="0">
              <a:noAutofit/>
            </a:bodyPr>
            <a:lstStyle/>
            <a:p>
              <a:pPr lvl="0" algn="ctr" defTabSz="355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_tradnl" sz="1000" b="0" i="0" kern="1200" baseline="0" dirty="0" smtClean="0"/>
                <a:t>Hamel, </a:t>
              </a:r>
              <a:r>
                <a:rPr lang="es-ES_tradnl" sz="1000" b="0" i="0" kern="1200" baseline="0" dirty="0" err="1" smtClean="0"/>
                <a:t>wasylyshen</a:t>
              </a:r>
              <a:r>
                <a:rPr lang="es-ES_tradnl" sz="1000" b="0" i="0" kern="1200" baseline="0" dirty="0" smtClean="0"/>
                <a:t>, &amp; </a:t>
              </a:r>
              <a:r>
                <a:rPr lang="es-ES_tradnl" sz="1000" b="0" i="0" kern="1200" baseline="0" dirty="0" err="1" smtClean="0"/>
                <a:t>nayar</a:t>
              </a:r>
              <a:r>
                <a:rPr lang="es-ES_tradnl" sz="1000" b="0" i="0" kern="1200" baseline="0" dirty="0" smtClean="0"/>
                <a:t>, 1995. </a:t>
              </a:r>
              <a:endParaRPr lang="en-US" sz="1000" kern="1200" dirty="0"/>
            </a:p>
          </p:txBody>
        </p:sp>
      </p:grpSp>
      <p:sp>
        <p:nvSpPr>
          <p:cNvPr id="24" name="CuadroTexto 23"/>
          <p:cNvSpPr txBox="1"/>
          <p:nvPr/>
        </p:nvSpPr>
        <p:spPr>
          <a:xfrm>
            <a:off x="0" y="4376016"/>
            <a:ext cx="44279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1600" b="1" dirty="0" smtClean="0"/>
              <a:t>Sensibilidad de reacción 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49752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/>
          <p:nvPr/>
        </p:nvPicPr>
        <p:blipFill>
          <a:blip r:embed="rId2"/>
          <a:stretch>
            <a:fillRect/>
          </a:stretch>
        </p:blipFill>
        <p:spPr>
          <a:xfrm>
            <a:off x="205226" y="992170"/>
            <a:ext cx="3960876" cy="288000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462251" y="400782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s-ES_tradnl" sz="1800" b="1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LAVADO PREPUCIAL</a:t>
            </a:r>
            <a:endParaRPr lang="en-US" sz="1800" b="1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agen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176" y="1027302"/>
            <a:ext cx="3895725" cy="2880000"/>
          </a:xfrm>
          <a:prstGeom prst="rect">
            <a:avLst/>
          </a:prstGeom>
          <a:noFill/>
        </p:spPr>
      </p:pic>
      <p:sp>
        <p:nvSpPr>
          <p:cNvPr id="8" name="Rectángulo 7"/>
          <p:cNvSpPr/>
          <p:nvPr/>
        </p:nvSpPr>
        <p:spPr>
          <a:xfrm>
            <a:off x="5007133" y="3996046"/>
            <a:ext cx="3657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s-ES_tradnl" sz="1800" b="1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MUESTRAS SANGUIENAS </a:t>
            </a:r>
            <a:endParaRPr lang="en-US" sz="1800" b="1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RESULTADOS Y DISCUSIÓN</a:t>
            </a:r>
            <a:endParaRPr lang="en-US" sz="2400" b="1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Forma libre 9"/>
          <p:cNvSpPr/>
          <p:nvPr/>
        </p:nvSpPr>
        <p:spPr>
          <a:xfrm>
            <a:off x="59962" y="4966759"/>
            <a:ext cx="3135869" cy="1364456"/>
          </a:xfrm>
          <a:custGeom>
            <a:avLst/>
            <a:gdLst>
              <a:gd name="connsiteX0" fmla="*/ 0 w 1960291"/>
              <a:gd name="connsiteY0" fmla="*/ 0 h 784116"/>
              <a:gd name="connsiteX1" fmla="*/ 1568233 w 1960291"/>
              <a:gd name="connsiteY1" fmla="*/ 0 h 784116"/>
              <a:gd name="connsiteX2" fmla="*/ 1960291 w 1960291"/>
              <a:gd name="connsiteY2" fmla="*/ 392058 h 784116"/>
              <a:gd name="connsiteX3" fmla="*/ 1568233 w 1960291"/>
              <a:gd name="connsiteY3" fmla="*/ 784116 h 784116"/>
              <a:gd name="connsiteX4" fmla="*/ 0 w 1960291"/>
              <a:gd name="connsiteY4" fmla="*/ 784116 h 784116"/>
              <a:gd name="connsiteX5" fmla="*/ 392058 w 1960291"/>
              <a:gd name="connsiteY5" fmla="*/ 392058 h 784116"/>
              <a:gd name="connsiteX6" fmla="*/ 0 w 1960291"/>
              <a:gd name="connsiteY6" fmla="*/ 0 h 784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60291" h="784116">
                <a:moveTo>
                  <a:pt x="0" y="0"/>
                </a:moveTo>
                <a:lnTo>
                  <a:pt x="1568233" y="0"/>
                </a:lnTo>
                <a:lnTo>
                  <a:pt x="1960291" y="392058"/>
                </a:lnTo>
                <a:lnTo>
                  <a:pt x="1568233" y="784116"/>
                </a:lnTo>
                <a:lnTo>
                  <a:pt x="0" y="784116"/>
                </a:lnTo>
                <a:lnTo>
                  <a:pt x="392058" y="39205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0" vert="horz" wrap="square" lIns="406028" tIns="6985" rIns="392058" bIns="6985" numCol="1" spcCol="1270" anchor="ctr" anchorCtr="0">
            <a:noAutofit/>
          </a:bodyPr>
          <a:lstStyle/>
          <a:p>
            <a:pPr lvl="0" algn="ctr" defTabSz="4889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_tradnl" sz="1800" kern="1200" dirty="0" smtClean="0"/>
              <a:t>     Infecciones agudas como persistentes (</a:t>
            </a:r>
            <a:r>
              <a:rPr lang="es-ES_tradnl" sz="1800" kern="1200" dirty="0" err="1" smtClean="0"/>
              <a:t>lanyon</a:t>
            </a:r>
            <a:r>
              <a:rPr lang="es-ES_tradnl" sz="1800" kern="1200" dirty="0" smtClean="0"/>
              <a:t> et al., 2013)</a:t>
            </a:r>
            <a:endParaRPr lang="en-US" sz="1800" kern="1200" dirty="0"/>
          </a:p>
        </p:txBody>
      </p:sp>
      <p:sp>
        <p:nvSpPr>
          <p:cNvPr id="11" name="Forma libre 10"/>
          <p:cNvSpPr/>
          <p:nvPr/>
        </p:nvSpPr>
        <p:spPr>
          <a:xfrm>
            <a:off x="2877711" y="5105954"/>
            <a:ext cx="2287339" cy="1086067"/>
          </a:xfrm>
          <a:custGeom>
            <a:avLst/>
            <a:gdLst>
              <a:gd name="connsiteX0" fmla="*/ 0 w 1960291"/>
              <a:gd name="connsiteY0" fmla="*/ 0 h 784116"/>
              <a:gd name="connsiteX1" fmla="*/ 1568233 w 1960291"/>
              <a:gd name="connsiteY1" fmla="*/ 0 h 784116"/>
              <a:gd name="connsiteX2" fmla="*/ 1960291 w 1960291"/>
              <a:gd name="connsiteY2" fmla="*/ 392058 h 784116"/>
              <a:gd name="connsiteX3" fmla="*/ 1568233 w 1960291"/>
              <a:gd name="connsiteY3" fmla="*/ 784116 h 784116"/>
              <a:gd name="connsiteX4" fmla="*/ 0 w 1960291"/>
              <a:gd name="connsiteY4" fmla="*/ 784116 h 784116"/>
              <a:gd name="connsiteX5" fmla="*/ 392058 w 1960291"/>
              <a:gd name="connsiteY5" fmla="*/ 392058 h 784116"/>
              <a:gd name="connsiteX6" fmla="*/ 0 w 1960291"/>
              <a:gd name="connsiteY6" fmla="*/ 0 h 784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60291" h="784116">
                <a:moveTo>
                  <a:pt x="0" y="0"/>
                </a:moveTo>
                <a:lnTo>
                  <a:pt x="1568233" y="0"/>
                </a:lnTo>
                <a:lnTo>
                  <a:pt x="1960291" y="392058"/>
                </a:lnTo>
                <a:lnTo>
                  <a:pt x="1568233" y="784116"/>
                </a:lnTo>
                <a:lnTo>
                  <a:pt x="0" y="784116"/>
                </a:lnTo>
                <a:lnTo>
                  <a:pt x="392058" y="39205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0" vert="horz" wrap="square" lIns="406028" tIns="6985" rIns="392058" bIns="6985" numCol="1" spcCol="1270" anchor="ctr" anchorCtr="0">
            <a:noAutofit/>
          </a:bodyPr>
          <a:lstStyle/>
          <a:p>
            <a:pPr lvl="0" algn="ctr" defTabSz="4889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_tradnl" sz="1800" kern="1200" dirty="0" smtClean="0"/>
              <a:t>72 a 102 días posterior a la infección.</a:t>
            </a:r>
            <a:endParaRPr lang="en-US" sz="1800" kern="1200" dirty="0"/>
          </a:p>
        </p:txBody>
      </p:sp>
      <p:sp>
        <p:nvSpPr>
          <p:cNvPr id="12" name="Forma libre 11"/>
          <p:cNvSpPr/>
          <p:nvPr/>
        </p:nvSpPr>
        <p:spPr>
          <a:xfrm>
            <a:off x="4926954" y="5156894"/>
            <a:ext cx="2173252" cy="1002979"/>
          </a:xfrm>
          <a:custGeom>
            <a:avLst/>
            <a:gdLst>
              <a:gd name="connsiteX0" fmla="*/ 0 w 1627042"/>
              <a:gd name="connsiteY0" fmla="*/ 0 h 650816"/>
              <a:gd name="connsiteX1" fmla="*/ 1301634 w 1627042"/>
              <a:gd name="connsiteY1" fmla="*/ 0 h 650816"/>
              <a:gd name="connsiteX2" fmla="*/ 1627042 w 1627042"/>
              <a:gd name="connsiteY2" fmla="*/ 325408 h 650816"/>
              <a:gd name="connsiteX3" fmla="*/ 1301634 w 1627042"/>
              <a:gd name="connsiteY3" fmla="*/ 650816 h 650816"/>
              <a:gd name="connsiteX4" fmla="*/ 0 w 1627042"/>
              <a:gd name="connsiteY4" fmla="*/ 650816 h 650816"/>
              <a:gd name="connsiteX5" fmla="*/ 325408 w 1627042"/>
              <a:gd name="connsiteY5" fmla="*/ 325408 h 650816"/>
              <a:gd name="connsiteX6" fmla="*/ 0 w 1627042"/>
              <a:gd name="connsiteY6" fmla="*/ 0 h 650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27042" h="650816">
                <a:moveTo>
                  <a:pt x="0" y="0"/>
                </a:moveTo>
                <a:lnTo>
                  <a:pt x="1301634" y="0"/>
                </a:lnTo>
                <a:lnTo>
                  <a:pt x="1627042" y="325408"/>
                </a:lnTo>
                <a:lnTo>
                  <a:pt x="1301634" y="650816"/>
                </a:lnTo>
                <a:lnTo>
                  <a:pt x="0" y="650816"/>
                </a:lnTo>
                <a:lnTo>
                  <a:pt x="325408" y="32540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0" vert="horz" wrap="square" lIns="335568" tIns="5080" rIns="325408" bIns="5080" numCol="1" spcCol="1270" anchor="ctr" anchorCtr="0">
            <a:noAutofit/>
          </a:bodyPr>
          <a:lstStyle/>
          <a:p>
            <a:pPr lvl="0" algn="ctr" defTabSz="3556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_tradnl" sz="1800" kern="1200" dirty="0" smtClean="0"/>
              <a:t>Leucocitaria de la fracción sanguínea</a:t>
            </a:r>
            <a:endParaRPr lang="en-US" sz="1800" kern="1200" dirty="0"/>
          </a:p>
        </p:txBody>
      </p:sp>
      <p:sp>
        <p:nvSpPr>
          <p:cNvPr id="13" name="Forma libre 12"/>
          <p:cNvSpPr/>
          <p:nvPr/>
        </p:nvSpPr>
        <p:spPr>
          <a:xfrm>
            <a:off x="6773616" y="4747482"/>
            <a:ext cx="2418365" cy="1803010"/>
          </a:xfrm>
          <a:custGeom>
            <a:avLst/>
            <a:gdLst>
              <a:gd name="connsiteX0" fmla="*/ 0 w 1627042"/>
              <a:gd name="connsiteY0" fmla="*/ 0 h 650816"/>
              <a:gd name="connsiteX1" fmla="*/ 1301634 w 1627042"/>
              <a:gd name="connsiteY1" fmla="*/ 0 h 650816"/>
              <a:gd name="connsiteX2" fmla="*/ 1627042 w 1627042"/>
              <a:gd name="connsiteY2" fmla="*/ 325408 h 650816"/>
              <a:gd name="connsiteX3" fmla="*/ 1301634 w 1627042"/>
              <a:gd name="connsiteY3" fmla="*/ 650816 h 650816"/>
              <a:gd name="connsiteX4" fmla="*/ 0 w 1627042"/>
              <a:gd name="connsiteY4" fmla="*/ 650816 h 650816"/>
              <a:gd name="connsiteX5" fmla="*/ 325408 w 1627042"/>
              <a:gd name="connsiteY5" fmla="*/ 325408 h 650816"/>
              <a:gd name="connsiteX6" fmla="*/ 0 w 1627042"/>
              <a:gd name="connsiteY6" fmla="*/ 0 h 650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27042" h="650816">
                <a:moveTo>
                  <a:pt x="0" y="0"/>
                </a:moveTo>
                <a:lnTo>
                  <a:pt x="1301634" y="0"/>
                </a:lnTo>
                <a:lnTo>
                  <a:pt x="1627042" y="325408"/>
                </a:lnTo>
                <a:lnTo>
                  <a:pt x="1301634" y="650816"/>
                </a:lnTo>
                <a:lnTo>
                  <a:pt x="0" y="650816"/>
                </a:lnTo>
                <a:lnTo>
                  <a:pt x="325408" y="32540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0" vert="horz" wrap="square" lIns="335568" tIns="5080" rIns="325408" bIns="5080" numCol="1" spcCol="1270" anchor="ctr" anchorCtr="0">
            <a:noAutofit/>
          </a:bodyPr>
          <a:lstStyle/>
          <a:p>
            <a:pPr lvl="0" algn="ctr" defTabSz="3556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_tradnl" sz="1800" kern="1200" dirty="0" smtClean="0"/>
              <a:t>Linfocitos y células mononucleares: </a:t>
            </a:r>
            <a:r>
              <a:rPr lang="es-ES_tradnl" sz="1800" b="1" kern="1200" dirty="0" smtClean="0"/>
              <a:t>sensibles </a:t>
            </a:r>
            <a:r>
              <a:rPr lang="es-ES_tradnl" sz="1800" kern="1200" dirty="0" smtClean="0"/>
              <a:t>a la VDVB (</a:t>
            </a:r>
            <a:r>
              <a:rPr lang="es-ES_tradnl" sz="1800" kern="1200" dirty="0" err="1" smtClean="0"/>
              <a:t>brownlie</a:t>
            </a:r>
            <a:r>
              <a:rPr lang="es-ES_tradnl" sz="1800" kern="1200" dirty="0" smtClean="0"/>
              <a:t>, 1990).</a:t>
            </a:r>
            <a:endParaRPr lang="en-US" sz="1800" kern="1200" dirty="0"/>
          </a:p>
        </p:txBody>
      </p:sp>
    </p:spTree>
    <p:extLst>
      <p:ext uri="{BB962C8B-B14F-4D97-AF65-F5344CB8AC3E}">
        <p14:creationId xmlns:p14="http://schemas.microsoft.com/office/powerpoint/2010/main" val="1652526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20" y="1238143"/>
            <a:ext cx="3906180" cy="2880000"/>
          </a:xfrm>
          <a:prstGeom prst="rect">
            <a:avLst/>
          </a:prstGeom>
          <a:noFill/>
        </p:spPr>
      </p:pic>
      <p:pic>
        <p:nvPicPr>
          <p:cNvPr id="6" name="Imagen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417" y="1263282"/>
            <a:ext cx="3907015" cy="288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8" name="Rectángulo redondeado 7"/>
          <p:cNvSpPr/>
          <p:nvPr/>
        </p:nvSpPr>
        <p:spPr>
          <a:xfrm>
            <a:off x="456111" y="4984953"/>
            <a:ext cx="4705672" cy="172819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2000" b="1" dirty="0" smtClean="0"/>
              <a:t>Control </a:t>
            </a:r>
            <a:r>
              <a:rPr lang="es-ES_tradnl" sz="2000" b="1" dirty="0"/>
              <a:t>interno </a:t>
            </a:r>
            <a:r>
              <a:rPr lang="es-ES_tradnl" sz="2000" dirty="0" smtClean="0"/>
              <a:t>amplifica </a:t>
            </a:r>
            <a:r>
              <a:rPr lang="es-ES_tradnl" sz="2000" dirty="0"/>
              <a:t>una fracción del </a:t>
            </a:r>
            <a:r>
              <a:rPr lang="es-ES_tradnl" sz="2000" b="1" dirty="0"/>
              <a:t>genoma del hospedero</a:t>
            </a:r>
            <a:r>
              <a:rPr lang="es-ES_tradnl" sz="2000" dirty="0"/>
              <a:t>, </a:t>
            </a:r>
            <a:r>
              <a:rPr lang="es-ES_tradnl" sz="2000" dirty="0" smtClean="0"/>
              <a:t>&lt;&lt;Fiabilidad </a:t>
            </a:r>
            <a:r>
              <a:rPr lang="es-ES_tradnl" sz="2000" dirty="0"/>
              <a:t>el diagnóstico, eliminando la posibilidad de un resultado falso negativo </a:t>
            </a:r>
            <a:endParaRPr lang="en-US" sz="2000" dirty="0"/>
          </a:p>
        </p:txBody>
      </p:sp>
      <p:sp>
        <p:nvSpPr>
          <p:cNvPr id="9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RESULTADOS Y DISCUSIÓN</a:t>
            </a:r>
            <a:endParaRPr lang="en-US" sz="2400" b="1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5292080" y="5589240"/>
            <a:ext cx="1872208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419" sz="2000" dirty="0" smtClean="0"/>
              <a:t>Li et al, 2010 </a:t>
            </a:r>
            <a:endParaRPr lang="en-US" sz="2000" dirty="0"/>
          </a:p>
        </p:txBody>
      </p:sp>
      <p:sp>
        <p:nvSpPr>
          <p:cNvPr id="11" name="Rectángulo 10"/>
          <p:cNvSpPr/>
          <p:nvPr/>
        </p:nvSpPr>
        <p:spPr>
          <a:xfrm>
            <a:off x="208620" y="428050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s-ES_tradnl" sz="1800" b="1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LAVADO PREPUCIAL</a:t>
            </a:r>
            <a:endParaRPr lang="en-US" sz="1800" b="1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4355976" y="4235273"/>
            <a:ext cx="3657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s-ES_tradnl" sz="1800" b="1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MUESTRAS SANGUIENAS </a:t>
            </a:r>
            <a:endParaRPr lang="en-US" sz="1800" b="1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387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sz="2400" b="1" dirty="0">
                <a:solidFill>
                  <a:prstClr val="black">
                    <a:lumMod val="50000"/>
                    <a:lumOff val="50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RESULTADOS Y DISCUSIÓN</a:t>
            </a:r>
            <a:endParaRPr lang="en-US" dirty="0"/>
          </a:p>
        </p:txBody>
      </p:sp>
      <p:pic>
        <p:nvPicPr>
          <p:cNvPr id="4" name="Imagen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69" y="1417638"/>
            <a:ext cx="4535379" cy="27896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0" name="CuadroTexto 9"/>
          <p:cNvSpPr txBox="1"/>
          <p:nvPr/>
        </p:nvSpPr>
        <p:spPr>
          <a:xfrm>
            <a:off x="5148064" y="2304612"/>
            <a:ext cx="27363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2000" b="1" dirty="0" smtClean="0"/>
              <a:t>PANPESTIVIRUS </a:t>
            </a:r>
          </a:p>
          <a:p>
            <a:r>
              <a:rPr lang="es-419" sz="2000" dirty="0" smtClean="0"/>
              <a:t>Varios tipos y sub tipos de </a:t>
            </a:r>
            <a:r>
              <a:rPr lang="es-419" sz="2000" i="1" dirty="0" err="1" smtClean="0"/>
              <a:t>Pestivirus</a:t>
            </a:r>
            <a:endParaRPr lang="en-US" sz="2000" dirty="0"/>
          </a:p>
        </p:txBody>
      </p:sp>
      <p:sp>
        <p:nvSpPr>
          <p:cNvPr id="5" name="CuadroTexto 4"/>
          <p:cNvSpPr txBox="1"/>
          <p:nvPr/>
        </p:nvSpPr>
        <p:spPr>
          <a:xfrm>
            <a:off x="144016" y="4365104"/>
            <a:ext cx="5004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1600" b="1" dirty="0" smtClean="0"/>
              <a:t>PCR para muestras sanguíneas con primers de </a:t>
            </a:r>
            <a:r>
              <a:rPr lang="es-419" sz="1600" b="1" dirty="0" err="1" smtClean="0"/>
              <a:t>panpestivirus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181707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sz="2400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FORMULACIÓN DEL PROBLEMA </a:t>
            </a:r>
            <a:endParaRPr lang="en-US" dirty="0"/>
          </a:p>
        </p:txBody>
      </p:sp>
      <p:grpSp>
        <p:nvGrpSpPr>
          <p:cNvPr id="5" name="Grupo 4"/>
          <p:cNvGrpSpPr/>
          <p:nvPr/>
        </p:nvGrpSpPr>
        <p:grpSpPr>
          <a:xfrm>
            <a:off x="738523" y="984184"/>
            <a:ext cx="7336360" cy="4973718"/>
            <a:chOff x="738523" y="984184"/>
            <a:chExt cx="7336360" cy="4973718"/>
          </a:xfrm>
        </p:grpSpPr>
        <p:sp>
          <p:nvSpPr>
            <p:cNvPr id="6" name="Forma libre 5"/>
            <p:cNvSpPr/>
            <p:nvPr/>
          </p:nvSpPr>
          <p:spPr>
            <a:xfrm>
              <a:off x="3927372" y="2018468"/>
              <a:ext cx="623110" cy="91440"/>
            </a:xfrm>
            <a:custGeom>
              <a:avLst/>
              <a:gdLst>
                <a:gd name="connsiteX0" fmla="*/ 0 w 623110"/>
                <a:gd name="connsiteY0" fmla="*/ 45720 h 91440"/>
                <a:gd name="connsiteX1" fmla="*/ 623110 w 623110"/>
                <a:gd name="connsiteY1" fmla="*/ 45720 h 9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23110" h="91440">
                  <a:moveTo>
                    <a:pt x="0" y="45720"/>
                  </a:moveTo>
                  <a:lnTo>
                    <a:pt x="623110" y="45720"/>
                  </a:lnTo>
                </a:path>
              </a:pathLst>
            </a:custGeom>
            <a:noFill/>
            <a:ln>
              <a:tailEnd type="arrow"/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07913" tIns="42448" rIns="307912" bIns="42449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000" kern="1200"/>
            </a:p>
          </p:txBody>
        </p:sp>
        <p:sp>
          <p:nvSpPr>
            <p:cNvPr id="7" name="Forma libre 6"/>
            <p:cNvSpPr/>
            <p:nvPr/>
          </p:nvSpPr>
          <p:spPr>
            <a:xfrm>
              <a:off x="738523" y="985709"/>
              <a:ext cx="3420000" cy="2160000"/>
            </a:xfrm>
            <a:custGeom>
              <a:avLst/>
              <a:gdLst>
                <a:gd name="connsiteX0" fmla="*/ 0 w 3190647"/>
                <a:gd name="connsiteY0" fmla="*/ 0 h 2156955"/>
                <a:gd name="connsiteX1" fmla="*/ 3190647 w 3190647"/>
                <a:gd name="connsiteY1" fmla="*/ 0 h 2156955"/>
                <a:gd name="connsiteX2" fmla="*/ 3190647 w 3190647"/>
                <a:gd name="connsiteY2" fmla="*/ 2156955 h 2156955"/>
                <a:gd name="connsiteX3" fmla="*/ 0 w 3190647"/>
                <a:gd name="connsiteY3" fmla="*/ 2156955 h 2156955"/>
                <a:gd name="connsiteX4" fmla="*/ 0 w 3190647"/>
                <a:gd name="connsiteY4" fmla="*/ 0 h 2156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90647" h="2156955">
                  <a:moveTo>
                    <a:pt x="0" y="0"/>
                  </a:moveTo>
                  <a:lnTo>
                    <a:pt x="3190647" y="0"/>
                  </a:lnTo>
                  <a:lnTo>
                    <a:pt x="3190647" y="2156955"/>
                  </a:lnTo>
                  <a:lnTo>
                    <a:pt x="0" y="2156955"/>
                  </a:ln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142240" tIns="142240" rIns="142240" bIns="142240" numCol="1" spcCol="1270" anchor="t" anchorCtr="0">
              <a:noAutofit/>
            </a:bodyPr>
            <a:lstStyle/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419" sz="2100" kern="1200" dirty="0" smtClean="0">
                  <a:solidFill>
                    <a:schemeClr val="tx1"/>
                  </a:solidFill>
                </a:rPr>
                <a:t>Alto impacto en el sector ganadero: </a:t>
              </a:r>
              <a:r>
                <a:rPr lang="es-419" sz="2100" b="1" kern="1200" dirty="0" smtClean="0">
                  <a:solidFill>
                    <a:schemeClr val="tx1"/>
                  </a:solidFill>
                </a:rPr>
                <a:t>grandes perdidas económicas</a:t>
              </a:r>
              <a:endParaRPr lang="en-US" sz="2100" b="1" kern="1200" dirty="0"/>
            </a:p>
            <a:p>
              <a:pPr lvl="1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s-419" sz="2100" b="1" kern="1200" dirty="0" smtClean="0">
                  <a:solidFill>
                    <a:schemeClr val="tx1"/>
                  </a:solidFill>
                </a:rPr>
                <a:t>2013 EUA: 700 millones de dólares</a:t>
              </a:r>
              <a:endParaRPr lang="en-US" sz="2100" b="1" kern="1200" dirty="0">
                <a:solidFill>
                  <a:schemeClr val="tx1"/>
                </a:solidFill>
              </a:endParaRPr>
            </a:p>
          </p:txBody>
        </p:sp>
        <p:sp>
          <p:nvSpPr>
            <p:cNvPr id="8" name="Forma libre 7"/>
            <p:cNvSpPr/>
            <p:nvPr/>
          </p:nvSpPr>
          <p:spPr>
            <a:xfrm>
              <a:off x="2159634" y="3142392"/>
              <a:ext cx="4200872" cy="623110"/>
            </a:xfrm>
            <a:custGeom>
              <a:avLst/>
              <a:gdLst>
                <a:gd name="connsiteX0" fmla="*/ 4200872 w 4200872"/>
                <a:gd name="connsiteY0" fmla="*/ 0 h 623110"/>
                <a:gd name="connsiteX1" fmla="*/ 4200872 w 4200872"/>
                <a:gd name="connsiteY1" fmla="*/ 328655 h 623110"/>
                <a:gd name="connsiteX2" fmla="*/ 0 w 4200872"/>
                <a:gd name="connsiteY2" fmla="*/ 328655 h 623110"/>
                <a:gd name="connsiteX3" fmla="*/ 0 w 4200872"/>
                <a:gd name="connsiteY3" fmla="*/ 623110 h 623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00872" h="623110">
                  <a:moveTo>
                    <a:pt x="4200872" y="0"/>
                  </a:moveTo>
                  <a:lnTo>
                    <a:pt x="4200872" y="328655"/>
                  </a:lnTo>
                  <a:lnTo>
                    <a:pt x="0" y="328655"/>
                  </a:lnTo>
                  <a:lnTo>
                    <a:pt x="0" y="623110"/>
                  </a:lnTo>
                </a:path>
              </a:pathLst>
            </a:custGeom>
            <a:noFill/>
            <a:ln>
              <a:tailEnd type="arrow"/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006851" tIns="308283" rIns="2006850" bIns="308284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000" kern="1200"/>
            </a:p>
          </p:txBody>
        </p:sp>
        <p:sp>
          <p:nvSpPr>
            <p:cNvPr id="9" name="Forma libre 8"/>
            <p:cNvSpPr/>
            <p:nvPr/>
          </p:nvSpPr>
          <p:spPr>
            <a:xfrm>
              <a:off x="4582883" y="984184"/>
              <a:ext cx="3492000" cy="2160007"/>
            </a:xfrm>
            <a:custGeom>
              <a:avLst/>
              <a:gdLst>
                <a:gd name="connsiteX0" fmla="*/ 0 w 3555247"/>
                <a:gd name="connsiteY0" fmla="*/ 0 h 2160007"/>
                <a:gd name="connsiteX1" fmla="*/ 3555247 w 3555247"/>
                <a:gd name="connsiteY1" fmla="*/ 0 h 2160007"/>
                <a:gd name="connsiteX2" fmla="*/ 3555247 w 3555247"/>
                <a:gd name="connsiteY2" fmla="*/ 2160007 h 2160007"/>
                <a:gd name="connsiteX3" fmla="*/ 0 w 3555247"/>
                <a:gd name="connsiteY3" fmla="*/ 2160007 h 2160007"/>
                <a:gd name="connsiteX4" fmla="*/ 0 w 3555247"/>
                <a:gd name="connsiteY4" fmla="*/ 0 h 21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55247" h="2160007">
                  <a:moveTo>
                    <a:pt x="0" y="0"/>
                  </a:moveTo>
                  <a:lnTo>
                    <a:pt x="3555247" y="0"/>
                  </a:lnTo>
                  <a:lnTo>
                    <a:pt x="3555247" y="2160007"/>
                  </a:lnTo>
                  <a:lnTo>
                    <a:pt x="0" y="216000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142240" tIns="142240" rIns="142240" bIns="142240" numCol="1" spcCol="1270" anchor="t" anchorCtr="0">
              <a:noAutofit/>
            </a:bodyPr>
            <a:lstStyle/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419" sz="2100" kern="1200" dirty="0" smtClean="0">
                  <a:solidFill>
                    <a:schemeClr val="tx1"/>
                  </a:solidFill>
                </a:rPr>
                <a:t>Signos clínicos dependen de: </a:t>
              </a:r>
            </a:p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419" sz="2100" kern="1200" dirty="0" smtClean="0">
                  <a:solidFill>
                    <a:schemeClr val="tx1"/>
                  </a:solidFill>
                </a:rPr>
                <a:t>Estado inmunológico, edad,  y edad gestacional</a:t>
              </a:r>
              <a:endParaRPr lang="en-US" sz="2100" kern="1200" dirty="0">
                <a:solidFill>
                  <a:schemeClr val="tx1"/>
                </a:solidFill>
              </a:endParaRPr>
            </a:p>
            <a:p>
              <a:pPr marL="228600" lvl="1" indent="-2286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419" sz="2100" kern="1200" dirty="0" smtClean="0">
                  <a:solidFill>
                    <a:schemeClr val="tx1"/>
                  </a:solidFill>
                </a:rPr>
                <a:t>ELISA </a:t>
              </a:r>
              <a:endParaRPr lang="en-US" sz="2100" kern="1200" dirty="0">
                <a:solidFill>
                  <a:schemeClr val="tx1"/>
                </a:solidFill>
              </a:endParaRPr>
            </a:p>
            <a:p>
              <a:pPr marL="228600" lvl="1" indent="-2286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419" sz="2100" kern="1200" dirty="0" smtClean="0">
                  <a:solidFill>
                    <a:schemeClr val="tx1"/>
                  </a:solidFill>
                </a:rPr>
                <a:t>PCR , aislamiento viral</a:t>
              </a:r>
              <a:endParaRPr lang="en-US" sz="2100" kern="1200" dirty="0">
                <a:solidFill>
                  <a:schemeClr val="tx1"/>
                </a:solidFill>
              </a:endParaRPr>
            </a:p>
          </p:txBody>
        </p:sp>
        <p:sp>
          <p:nvSpPr>
            <p:cNvPr id="10" name="Forma libre 9"/>
            <p:cNvSpPr/>
            <p:nvPr/>
          </p:nvSpPr>
          <p:spPr>
            <a:xfrm>
              <a:off x="3578944" y="4604848"/>
              <a:ext cx="623110" cy="91440"/>
            </a:xfrm>
            <a:custGeom>
              <a:avLst/>
              <a:gdLst>
                <a:gd name="connsiteX0" fmla="*/ 0 w 623110"/>
                <a:gd name="connsiteY0" fmla="*/ 45720 h 91440"/>
                <a:gd name="connsiteX1" fmla="*/ 623110 w 623110"/>
                <a:gd name="connsiteY1" fmla="*/ 45720 h 9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23110" h="91440">
                  <a:moveTo>
                    <a:pt x="0" y="45720"/>
                  </a:moveTo>
                  <a:lnTo>
                    <a:pt x="623110" y="45720"/>
                  </a:lnTo>
                </a:path>
              </a:pathLst>
            </a:custGeom>
            <a:noFill/>
            <a:ln>
              <a:tailEnd type="arrow"/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07913" tIns="42448" rIns="307912" bIns="42449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000" kern="1200"/>
            </a:p>
          </p:txBody>
        </p:sp>
        <p:sp>
          <p:nvSpPr>
            <p:cNvPr id="11" name="Forma libre 10"/>
            <p:cNvSpPr/>
            <p:nvPr/>
          </p:nvSpPr>
          <p:spPr>
            <a:xfrm>
              <a:off x="738524" y="3797902"/>
              <a:ext cx="2842220" cy="2160000"/>
            </a:xfrm>
            <a:custGeom>
              <a:avLst/>
              <a:gdLst>
                <a:gd name="connsiteX0" fmla="*/ 0 w 2842220"/>
                <a:gd name="connsiteY0" fmla="*/ 0 h 1705332"/>
                <a:gd name="connsiteX1" fmla="*/ 2842220 w 2842220"/>
                <a:gd name="connsiteY1" fmla="*/ 0 h 1705332"/>
                <a:gd name="connsiteX2" fmla="*/ 2842220 w 2842220"/>
                <a:gd name="connsiteY2" fmla="*/ 1705332 h 1705332"/>
                <a:gd name="connsiteX3" fmla="*/ 0 w 2842220"/>
                <a:gd name="connsiteY3" fmla="*/ 1705332 h 1705332"/>
                <a:gd name="connsiteX4" fmla="*/ 0 w 2842220"/>
                <a:gd name="connsiteY4" fmla="*/ 0 h 1705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42220" h="1705332">
                  <a:moveTo>
                    <a:pt x="0" y="0"/>
                  </a:moveTo>
                  <a:lnTo>
                    <a:pt x="2842220" y="0"/>
                  </a:lnTo>
                  <a:lnTo>
                    <a:pt x="2842220" y="1705332"/>
                  </a:lnTo>
                  <a:lnTo>
                    <a:pt x="0" y="170533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spcFirstLastPara="0" vert="horz" wrap="square" lIns="142240" tIns="142240" rIns="142240" bIns="142240" numCol="1" spcCol="1270" anchor="ctr" anchorCtr="0">
              <a:noAutofit/>
            </a:bodyPr>
            <a:lstStyle/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419" sz="2100" b="1" kern="1200" dirty="0" smtClean="0">
                  <a:solidFill>
                    <a:srgbClr val="FF0000"/>
                  </a:solidFill>
                </a:rPr>
                <a:t>PCR </a:t>
              </a:r>
            </a:p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419" sz="2100" kern="1200" dirty="0" smtClean="0">
                  <a:solidFill>
                    <a:schemeClr val="tx1"/>
                  </a:solidFill>
                </a:rPr>
                <a:t>Alternativa a cultivo viral </a:t>
              </a:r>
            </a:p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419" sz="2100" kern="1200" dirty="0" smtClean="0">
                  <a:solidFill>
                    <a:schemeClr val="tx1"/>
                  </a:solidFill>
                </a:rPr>
                <a:t>Mayor sensibilidad , reducción de tiempo</a:t>
              </a:r>
              <a:endParaRPr lang="en-US" sz="2100" b="1" kern="1200" dirty="0">
                <a:solidFill>
                  <a:srgbClr val="FF0000"/>
                </a:solidFill>
              </a:endParaRPr>
            </a:p>
          </p:txBody>
        </p:sp>
        <p:sp>
          <p:nvSpPr>
            <p:cNvPr id="12" name="Forma libre 11"/>
            <p:cNvSpPr/>
            <p:nvPr/>
          </p:nvSpPr>
          <p:spPr>
            <a:xfrm>
              <a:off x="4234455" y="3797902"/>
              <a:ext cx="2842220" cy="2160000"/>
            </a:xfrm>
            <a:custGeom>
              <a:avLst/>
              <a:gdLst>
                <a:gd name="connsiteX0" fmla="*/ 0 w 2842220"/>
                <a:gd name="connsiteY0" fmla="*/ 0 h 1705332"/>
                <a:gd name="connsiteX1" fmla="*/ 2842220 w 2842220"/>
                <a:gd name="connsiteY1" fmla="*/ 0 h 1705332"/>
                <a:gd name="connsiteX2" fmla="*/ 2842220 w 2842220"/>
                <a:gd name="connsiteY2" fmla="*/ 1705332 h 1705332"/>
                <a:gd name="connsiteX3" fmla="*/ 0 w 2842220"/>
                <a:gd name="connsiteY3" fmla="*/ 1705332 h 1705332"/>
                <a:gd name="connsiteX4" fmla="*/ 0 w 2842220"/>
                <a:gd name="connsiteY4" fmla="*/ 0 h 1705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42220" h="1705332">
                  <a:moveTo>
                    <a:pt x="0" y="0"/>
                  </a:moveTo>
                  <a:lnTo>
                    <a:pt x="2842220" y="0"/>
                  </a:lnTo>
                  <a:lnTo>
                    <a:pt x="2842220" y="1705332"/>
                  </a:lnTo>
                  <a:lnTo>
                    <a:pt x="0" y="170533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142240" tIns="142240" rIns="142240" bIns="14224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419" sz="2100" b="1" kern="1200" dirty="0" smtClean="0">
                  <a:solidFill>
                    <a:srgbClr val="FFC000"/>
                  </a:solidFill>
                </a:rPr>
                <a:t>Ecuador: </a:t>
              </a:r>
              <a:r>
                <a:rPr lang="es-419" sz="2100" kern="1200" dirty="0" smtClean="0">
                  <a:solidFill>
                    <a:schemeClr val="tx1"/>
                  </a:solidFill>
                </a:rPr>
                <a:t>casos de infección subclínica </a:t>
              </a:r>
              <a:endParaRPr lang="en-US" sz="2100" kern="12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861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CONLUSIONES </a:t>
            </a:r>
            <a:endParaRPr lang="en-US" sz="2400" b="1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23528" y="1124744"/>
            <a:ext cx="8229600" cy="3124944"/>
          </a:xfrm>
        </p:spPr>
        <p:txBody>
          <a:bodyPr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_tradnl" sz="1600" dirty="0"/>
              <a:t>Mediante este estudio se logró estandarizar las concentraciones de reactivos y condiciones del termociclador para la detección del </a:t>
            </a:r>
            <a:r>
              <a:rPr lang="es-ES_tradnl" sz="1600" dirty="0" smtClean="0"/>
              <a:t>VDVB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419" sz="16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_tradnl" sz="1600" dirty="0"/>
              <a:t>La concentración de cloruro de magnesio es un factor crítico para la estandarización de una PCR, y su incremento permite mejorar la sensibilidad de la reacción de </a:t>
            </a:r>
            <a:r>
              <a:rPr lang="es-ES_tradnl" sz="1600" dirty="0" smtClean="0"/>
              <a:t>PCR</a:t>
            </a:r>
          </a:p>
          <a:p>
            <a:pPr algn="just"/>
            <a:endParaRPr lang="es-419" sz="1600" dirty="0" smtClean="0"/>
          </a:p>
          <a:p>
            <a:pPr algn="just"/>
            <a:endParaRPr lang="en-US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_tradnl" sz="1600" dirty="0"/>
              <a:t>La ausencia de bandas con el control de PPC determina que la reacción es específica para la región 5’ UTR del virus de </a:t>
            </a:r>
            <a:r>
              <a:rPr lang="es-ES_tradnl" sz="1600" dirty="0" smtClean="0"/>
              <a:t>DVB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_tradnl" sz="1600" dirty="0" smtClean="0"/>
          </a:p>
          <a:p>
            <a:pPr algn="just"/>
            <a:endParaRPr lang="en-US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_tradnl" sz="1600" dirty="0"/>
              <a:t>El par de cebadores diseñados por Weinstock, Bhudevi, &amp; Castro, 2001, permiten detectar un fragmento de 290 </a:t>
            </a:r>
            <a:r>
              <a:rPr lang="es-ES_tradnl" sz="1600" dirty="0" err="1"/>
              <a:t>pb</a:t>
            </a:r>
            <a:r>
              <a:rPr lang="es-ES_tradnl" sz="1600" dirty="0"/>
              <a:t> correspondiente a la región altamente conservada 5’ UTR del VDVB en el control positivo</a:t>
            </a:r>
            <a:r>
              <a:rPr lang="es-ES_tradnl" sz="1600" dirty="0" smtClean="0"/>
              <a:t>.</a:t>
            </a:r>
          </a:p>
          <a:p>
            <a:pPr algn="just"/>
            <a:endParaRPr lang="es-419" sz="1600" dirty="0" smtClean="0"/>
          </a:p>
          <a:p>
            <a:pPr algn="just"/>
            <a:endParaRPr lang="en-US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_tradnl" sz="1600" dirty="0"/>
              <a:t>Se determinó un límite de detección del control positivo de 0.1 pg. para la reacción de PCR estandarizada. </a:t>
            </a:r>
            <a:endParaRPr lang="en-US" sz="1600" dirty="0"/>
          </a:p>
          <a:p>
            <a:pPr algn="just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87202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RECOMENDACIONES </a:t>
            </a:r>
            <a:endParaRPr lang="en-US" sz="2400" b="1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6973" y="5328294"/>
            <a:ext cx="7425387" cy="1529705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endParaRPr lang="en-US" sz="1600" dirty="0"/>
          </a:p>
          <a:p>
            <a:r>
              <a:rPr lang="es-ES_tradnl" sz="1600" dirty="0"/>
              <a:t>	Se recomienda  tener sumo cuidado y realizar una previa desinfección de las áreas de trabajo en el laboratorio, cuando se hayan procesado muestras de PPC para evitar una posible contaminación de las muestras bovinas y evitar resultados falsos positivos.   </a:t>
            </a:r>
            <a:endParaRPr lang="en-US" sz="16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60" y="1242614"/>
            <a:ext cx="3157070" cy="1864507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121" y="3567078"/>
            <a:ext cx="2256992" cy="1549079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2825146" y="3609831"/>
            <a:ext cx="5868405" cy="141577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S_tradnl" sz="1800" dirty="0"/>
              <a:t>Se recomienda utilizar un número de muestras mayor en futuros estudios y utilizar la técnica de RT-PCR para confirmar casos positivos detectados con otras técnicas</a:t>
            </a:r>
            <a:r>
              <a:rPr lang="es-ES_tradnl" dirty="0"/>
              <a:t>.</a:t>
            </a:r>
          </a:p>
          <a:p>
            <a:pPr algn="just"/>
            <a:endParaRPr lang="en-US" dirty="0"/>
          </a:p>
        </p:txBody>
      </p:sp>
      <p:sp>
        <p:nvSpPr>
          <p:cNvPr id="13" name="CuadroTexto 12"/>
          <p:cNvSpPr txBox="1"/>
          <p:nvPr/>
        </p:nvSpPr>
        <p:spPr>
          <a:xfrm>
            <a:off x="453425" y="846138"/>
            <a:ext cx="442392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419" dirty="0" smtClean="0"/>
              <a:t>1</a:t>
            </a:r>
            <a:endParaRPr lang="en-US" dirty="0"/>
          </a:p>
        </p:txBody>
      </p:sp>
      <p:sp>
        <p:nvSpPr>
          <p:cNvPr id="14" name="CuadroTexto 13"/>
          <p:cNvSpPr txBox="1"/>
          <p:nvPr/>
        </p:nvSpPr>
        <p:spPr>
          <a:xfrm>
            <a:off x="4129608" y="943671"/>
            <a:ext cx="442392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419" dirty="0" smtClean="0"/>
              <a:t>2</a:t>
            </a:r>
            <a:endParaRPr lang="en-US" dirty="0"/>
          </a:p>
        </p:txBody>
      </p:sp>
      <p:sp>
        <p:nvSpPr>
          <p:cNvPr id="15" name="CuadroTexto 14"/>
          <p:cNvSpPr txBox="1"/>
          <p:nvPr/>
        </p:nvSpPr>
        <p:spPr>
          <a:xfrm>
            <a:off x="165777" y="3192598"/>
            <a:ext cx="442392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419" dirty="0" smtClean="0"/>
              <a:t>3</a:t>
            </a:r>
            <a:endParaRPr lang="en-US" dirty="0"/>
          </a:p>
        </p:txBody>
      </p:sp>
      <p:pic>
        <p:nvPicPr>
          <p:cNvPr id="16" name="Picture 2" descr="https://attachment.outlook.office.net/owa/carolain2092@hotmail.com/service.svc/s/GetFileAttachment?id=AQMkADAwATY3ZmYAZS05OQBiMC0zMmVkLTAwAi0wMAoARgAAA6FCWHEcLYNEscfbqF4x040HAALYR7RByOBPsEg1t%2B0rE8cAAAIBDAAAAALYR7RByOBPsEg1t%2B0rE8cAATGQnZ4AAAABEgAQACZ2KLq%2B8XlCjH%2B15Wdmf%2Bg%3D&amp;X-OWA-CANARY=FEF0Xj9CF0SajKU3RVRh0_DdbgD42dQYr3XaaYCh3Jf_NTyvONC005HIVHUUDOCScn59jt9Drb0.&amp;token=eyJ0eXAiOiJKV1QiLCJhbGciOiJSUzI1NiIsIng1dCI6ImVuaDlCSnJWUFU1aWpWMXFqWmpWLWZMMmJjbyJ9.eyJ2ZXIiOiJFeGNoYW5nZS5DYWxsYmFjay5WMSIsImFwcGN0eHNlbmRlciI6Ik93YURvd25sb2FkQDg0ZGY5ZTdmLWU5ZjYtNDBhZi1iNDM1LWFhYWFhYWFhYWFhYSIsImFwcGN0eCI6IntcIm1zZXhjaHByb3RcIjpcIm93YVwiLFwicHJpbWFyeXNpZFwiOlwiUy0xLTI4MjctNDI1OTgyLTI1Nzg0NjE0MjFcIixcInB1aWRcIjpcIjE4Mjk1ODEzMzcxNDYwOTNcIixcIm9pZFwiOlwiMDAwNjdmZmUtOTliMC0zMmVkLTAwMDAtMDAwMDAwMDAwMDAwXCIsXCJzY29wZVwiOlwiT3dhRG93bmxvYWRcIn0iLCJpc3MiOiIwMDAwMDAwMi0wMDAwLTBmZjEtY2UwMC0wMDAwMDAwMDAwMDBAODRkZjllN2YtZTlmNi00MGFmLWI0MzUtYWFhYWFhYWFhYWFhIiwiYXVkIjoiMDAwMDAwMDItMDAwMC0wZmYxLWNlMDAtMDAwMDAwMDAwMDAwL2F0dGFjaG1lbnQub3V0bG9vay5vZmZpY2UubmV0QDg0ZGY5ZTdmLWU5ZjYtNDBhZi1iNDM1LWFhYWFhYWFhYWFhYSIsImV4cCI6MTUwMTcxNDQ1NCwibmJmIjoxNTAxNzEzODU0fQ.rboJq4SlHHIXGSMinlFGYoT1jrFLq7lE5HYfVRQ54guLUIeKI9tA5iybL9W4PskgnFXgsiX0mZH1-8optDU8_M-_o04G_6eWMftyeOeY28lXcstHEOCQKUIC5hbcOsQOT5X0aRcz7mcDqxXts3bM_8WKkmi9lGdXCp5orWA7Nn8NDH94u0eIesQoV4xLSVfk39s-b8-cAChN8JOCCwYGKdk2X-Pv2q4FTkV8a7OaIuAV6qLadtWOXqaj_7u_lYhzbgrSwpOLDTW30hG3aksWPxsG0d9TprAdkmcxJ_Sce20VazzUiFmjOrT5nYuvWTJq2Ipbe_bz1Oe5-TFgXmVwkw&amp;owa=outlook.live.com&amp;isc=1&amp;isImagePreview=Tru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063" y="915066"/>
            <a:ext cx="3665115" cy="2443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8200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AGRADECIMIENTOS </a:t>
            </a:r>
            <a:endParaRPr lang="en-US" sz="3200" b="1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700808"/>
            <a:ext cx="3240360" cy="129614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936" y="1911102"/>
            <a:ext cx="4768428" cy="1229866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611560" y="3258618"/>
            <a:ext cx="23762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2000" b="1" dirty="0" smtClean="0"/>
              <a:t>Ana Garrido </a:t>
            </a:r>
          </a:p>
          <a:p>
            <a:r>
              <a:rPr lang="es-419" sz="2000" b="1" dirty="0" smtClean="0"/>
              <a:t>Y personal del laboratorio de Biología Molecular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515215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3529"/>
          <a:stretch/>
        </p:blipFill>
        <p:spPr>
          <a:xfrm>
            <a:off x="5376589" y="1560854"/>
            <a:ext cx="3767411" cy="394335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46348" y="58070"/>
            <a:ext cx="8229600" cy="1143000"/>
          </a:xfrm>
        </p:spPr>
        <p:txBody>
          <a:bodyPr/>
          <a:lstStyle/>
          <a:p>
            <a:r>
              <a:rPr lang="es-ES" sz="2400" b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JUSTIFICACIÓN</a:t>
            </a:r>
            <a:endParaRPr lang="es-EC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8" name="Marcador de contenido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41229948"/>
              </p:ext>
            </p:extLst>
          </p:nvPr>
        </p:nvGraphicFramePr>
        <p:xfrm>
          <a:off x="0" y="658005"/>
          <a:ext cx="5477779" cy="60932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4" descr="Resultado de imagen para Universidad de las fuerzas armadas espe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4" t="14907" r="8026"/>
          <a:stretch/>
        </p:blipFill>
        <p:spPr bwMode="auto">
          <a:xfrm>
            <a:off x="6470650" y="5951801"/>
            <a:ext cx="2637854" cy="789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uadroTexto 13"/>
          <p:cNvSpPr txBox="1"/>
          <p:nvPr/>
        </p:nvSpPr>
        <p:spPr>
          <a:xfrm>
            <a:off x="5724127" y="1123190"/>
            <a:ext cx="3168352" cy="33855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419" sz="1600" b="1" dirty="0" smtClean="0"/>
              <a:t>Impacto económico debido a: 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744707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Marcador de contenid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90690757"/>
              </p:ext>
            </p:extLst>
          </p:nvPr>
        </p:nvGraphicFramePr>
        <p:xfrm>
          <a:off x="261518" y="404663"/>
          <a:ext cx="8425282" cy="61206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1 Título"/>
          <p:cNvSpPr txBox="1">
            <a:spLocks/>
          </p:cNvSpPr>
          <p:nvPr/>
        </p:nvSpPr>
        <p:spPr>
          <a:xfrm>
            <a:off x="246348" y="58070"/>
            <a:ext cx="8229600" cy="1143000"/>
          </a:xfrm>
          <a:prstGeom prst="rect">
            <a:avLst/>
          </a:prstGeom>
        </p:spPr>
        <p:txBody>
          <a:bodyPr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</a:lstStyle>
          <a:p>
            <a:r>
              <a:rPr lang="es-E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JUSTIFICACIÓN</a:t>
            </a:r>
            <a:endParaRPr lang="es-EC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022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es-ES" sz="2400" b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MARCO TEÓRICO</a:t>
            </a:r>
            <a:endParaRPr lang="es-EC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8" name="Picture 4" descr="Resultado de imagen para Universidad de las fuerzas armadas esp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4" t="14907" r="8026"/>
          <a:stretch/>
        </p:blipFill>
        <p:spPr bwMode="auto">
          <a:xfrm>
            <a:off x="6470650" y="5951801"/>
            <a:ext cx="2637854" cy="789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redondeado 5"/>
          <p:cNvSpPr/>
          <p:nvPr/>
        </p:nvSpPr>
        <p:spPr>
          <a:xfrm>
            <a:off x="355540" y="1844824"/>
            <a:ext cx="4504492" cy="30243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419" sz="2000" b="1" dirty="0" smtClean="0"/>
              <a:t>Taxonomía </a:t>
            </a:r>
          </a:p>
          <a:p>
            <a:r>
              <a:rPr lang="es-419" sz="2000" dirty="0" smtClean="0"/>
              <a:t>Familia : Flaviviridae</a:t>
            </a:r>
          </a:p>
          <a:p>
            <a:r>
              <a:rPr lang="es-419" sz="2000" i="1" dirty="0" smtClean="0"/>
              <a:t>Género </a:t>
            </a:r>
            <a:r>
              <a:rPr lang="es-419" sz="2000" i="1" dirty="0" err="1" smtClean="0"/>
              <a:t>Pestivirus</a:t>
            </a:r>
            <a:r>
              <a:rPr lang="es-419" sz="2000" i="1" dirty="0" smtClean="0"/>
              <a:t> (PPC, EF)</a:t>
            </a:r>
          </a:p>
          <a:p>
            <a:r>
              <a:rPr lang="es-419" sz="2000" b="1" i="1" dirty="0" smtClean="0"/>
              <a:t>Estructura</a:t>
            </a:r>
          </a:p>
          <a:p>
            <a:r>
              <a:rPr lang="es-419" sz="2000" i="1" dirty="0" smtClean="0"/>
              <a:t>ARN cadena simple y positiva</a:t>
            </a:r>
          </a:p>
          <a:p>
            <a:r>
              <a:rPr lang="es-419" sz="2000" i="1" dirty="0" smtClean="0"/>
              <a:t>Envuelto , esférico </a:t>
            </a:r>
          </a:p>
          <a:p>
            <a:r>
              <a:rPr lang="es-419" sz="2000" b="1" i="1" dirty="0" smtClean="0"/>
              <a:t>Tamaño: </a:t>
            </a:r>
            <a:r>
              <a:rPr lang="es-419" sz="2000" i="1" dirty="0" smtClean="0"/>
              <a:t>40-60 nm</a:t>
            </a:r>
          </a:p>
          <a:p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3151" y="2326726"/>
            <a:ext cx="4170850" cy="2529132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5940298" y="4943968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1800" dirty="0" smtClean="0"/>
              <a:t>Vargas et al. 2009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864187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MARCO TEÓRICO</a:t>
            </a:r>
            <a:endParaRPr lang="en-US" sz="2400" b="1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457200" y="1022289"/>
            <a:ext cx="7076745" cy="14401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419" sz="2000" b="1" dirty="0" smtClean="0"/>
              <a:t>Genoma: </a:t>
            </a:r>
            <a:r>
              <a:rPr lang="en-US" sz="2000" dirty="0" smtClean="0"/>
              <a:t> 12 kpb </a:t>
            </a:r>
          </a:p>
          <a:p>
            <a:r>
              <a:rPr lang="es-419" sz="2000" dirty="0" smtClean="0"/>
              <a:t>1 ORF flanqueado por nos regiones UTR 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600164" y="5752397"/>
            <a:ext cx="817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dirty="0"/>
              <a:t>Gollán </a:t>
            </a:r>
            <a:r>
              <a:rPr lang="it-IT" sz="1800" dirty="0" smtClean="0"/>
              <a:t>A,</a:t>
            </a:r>
            <a:r>
              <a:rPr lang="it-IT" sz="1800" dirty="0"/>
              <a:t> Chimeno Zoth </a:t>
            </a:r>
            <a:r>
              <a:rPr lang="it-IT" sz="1800" dirty="0" smtClean="0"/>
              <a:t>S,</a:t>
            </a:r>
            <a:r>
              <a:rPr lang="it-IT" sz="1800" dirty="0"/>
              <a:t> Piccone </a:t>
            </a:r>
            <a:r>
              <a:rPr lang="it-IT" sz="1800" dirty="0" smtClean="0"/>
              <a:t>M,Mariño B,</a:t>
            </a:r>
            <a:r>
              <a:rPr lang="it-IT" sz="1800" dirty="0"/>
              <a:t> Peralta </a:t>
            </a:r>
            <a:r>
              <a:rPr lang="it-IT" sz="1800" dirty="0" smtClean="0"/>
              <a:t>C,</a:t>
            </a:r>
            <a:r>
              <a:rPr lang="it-IT" sz="1800" dirty="0"/>
              <a:t> et. </a:t>
            </a:r>
            <a:r>
              <a:rPr lang="it-IT" sz="1800" dirty="0" smtClean="0"/>
              <a:t>al. </a:t>
            </a:r>
            <a:r>
              <a:rPr lang="it-IT" sz="1800" dirty="0"/>
              <a:t>(</a:t>
            </a:r>
            <a:r>
              <a:rPr lang="es-419" sz="1800" dirty="0" smtClean="0"/>
              <a:t>2006)</a:t>
            </a:r>
            <a:endParaRPr lang="en-US" sz="1800" dirty="0"/>
          </a:p>
        </p:txBody>
      </p:sp>
      <p:pic>
        <p:nvPicPr>
          <p:cNvPr id="2050" name="Picture 2" descr="http://www.scielo.org.co/img/revistas/rccp/v22n4/v22n4a11f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72927"/>
            <a:ext cx="9160280" cy="2979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Elipse 9"/>
          <p:cNvSpPr/>
          <p:nvPr/>
        </p:nvSpPr>
        <p:spPr>
          <a:xfrm>
            <a:off x="600164" y="2564904"/>
            <a:ext cx="1379548" cy="11521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439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12896005"/>
              </p:ext>
            </p:extLst>
          </p:nvPr>
        </p:nvGraphicFramePr>
        <p:xfrm>
          <a:off x="942946" y="1177998"/>
          <a:ext cx="5256584" cy="44457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176998" y="100001"/>
            <a:ext cx="8229600" cy="1143000"/>
          </a:xfrm>
        </p:spPr>
        <p:txBody>
          <a:bodyPr/>
          <a:lstStyle/>
          <a:p>
            <a:r>
              <a:rPr lang="es-ES" sz="2400" b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MARCO TEÓRICO</a:t>
            </a:r>
            <a:endParaRPr lang="es-EC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Flecha derecha 5"/>
          <p:cNvSpPr/>
          <p:nvPr/>
        </p:nvSpPr>
        <p:spPr>
          <a:xfrm>
            <a:off x="21105" y="2421042"/>
            <a:ext cx="1267181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b="1" dirty="0" smtClean="0"/>
              <a:t>GENOTIPO</a:t>
            </a:r>
            <a:endParaRPr lang="en-US" b="1" dirty="0"/>
          </a:p>
        </p:txBody>
      </p:sp>
      <p:sp>
        <p:nvSpPr>
          <p:cNvPr id="8" name="Flecha derecha 7"/>
          <p:cNvSpPr/>
          <p:nvPr/>
        </p:nvSpPr>
        <p:spPr>
          <a:xfrm>
            <a:off x="0" y="3628372"/>
            <a:ext cx="1115616" cy="3062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b="1" dirty="0" smtClean="0"/>
              <a:t>BIOTIPO</a:t>
            </a:r>
            <a:endParaRPr lang="en-US" b="1" dirty="0"/>
          </a:p>
        </p:txBody>
      </p:sp>
      <p:sp>
        <p:nvSpPr>
          <p:cNvPr id="19" name="CuadroTexto 18"/>
          <p:cNvSpPr txBox="1"/>
          <p:nvPr/>
        </p:nvSpPr>
        <p:spPr>
          <a:xfrm>
            <a:off x="6637737" y="5282705"/>
            <a:ext cx="265116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Rondón,I.2006</a:t>
            </a:r>
            <a:r>
              <a:rPr lang="en-US" sz="1800" dirty="0"/>
              <a:t/>
            </a:r>
            <a:br>
              <a:rPr lang="en-US" sz="1800" dirty="0"/>
            </a:br>
            <a:endParaRPr lang="en-US" sz="18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7"/>
          <a:srcRect r="8398"/>
          <a:stretch/>
        </p:blipFill>
        <p:spPr>
          <a:xfrm>
            <a:off x="6372200" y="933244"/>
            <a:ext cx="2559127" cy="432048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0848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457200" y="116632"/>
            <a:ext cx="8229600" cy="1143000"/>
          </a:xfrm>
          <a:prstGeom prst="rect">
            <a:avLst/>
          </a:prstGeom>
        </p:spPr>
        <p:txBody>
          <a:bodyPr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</a:lstStyle>
          <a:p>
            <a:r>
              <a:rPr lang="es-E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MARCO TEÓRICO</a:t>
            </a:r>
            <a:endParaRPr lang="es-EC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Rectángulo redondeado 5"/>
          <p:cNvSpPr/>
          <p:nvPr/>
        </p:nvSpPr>
        <p:spPr>
          <a:xfrm>
            <a:off x="457200" y="2339752"/>
            <a:ext cx="2887854" cy="152129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419" sz="2000" dirty="0" smtClean="0"/>
              <a:t>Preferencia por sistema </a:t>
            </a:r>
            <a:r>
              <a:rPr lang="es-419" sz="2000" b="1" dirty="0" smtClean="0"/>
              <a:t>inmune</a:t>
            </a:r>
            <a:r>
              <a:rPr lang="es-419" sz="2000" dirty="0" smtClean="0"/>
              <a:t> y </a:t>
            </a:r>
            <a:r>
              <a:rPr lang="es-419" sz="2000" b="1" dirty="0" smtClean="0"/>
              <a:t>reproductor </a:t>
            </a:r>
          </a:p>
          <a:p>
            <a:r>
              <a:rPr lang="es-419" sz="2000" dirty="0" smtClean="0"/>
              <a:t>Células mitóticamente activas </a:t>
            </a:r>
            <a:endParaRPr lang="en-US" sz="2000" dirty="0"/>
          </a:p>
        </p:txBody>
      </p:sp>
      <p:sp>
        <p:nvSpPr>
          <p:cNvPr id="13" name="Rectángulo redondeado 12"/>
          <p:cNvSpPr/>
          <p:nvPr/>
        </p:nvSpPr>
        <p:spPr>
          <a:xfrm>
            <a:off x="457200" y="4347524"/>
            <a:ext cx="2504539" cy="1782622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419" sz="2000" dirty="0" err="1" smtClean="0"/>
              <a:t>Ncp</a:t>
            </a:r>
            <a:r>
              <a:rPr lang="es-419" sz="2000" dirty="0" smtClean="0"/>
              <a:t>: células linfocitarias </a:t>
            </a:r>
          </a:p>
          <a:p>
            <a:r>
              <a:rPr lang="es-419" sz="2000" dirty="0" smtClean="0"/>
              <a:t>Cp: células epiteliales</a:t>
            </a:r>
            <a:endParaRPr lang="en-US" sz="2000" dirty="0"/>
          </a:p>
        </p:txBody>
      </p:sp>
      <p:sp>
        <p:nvSpPr>
          <p:cNvPr id="14" name="Rectángulo redondeado 13"/>
          <p:cNvSpPr/>
          <p:nvPr/>
        </p:nvSpPr>
        <p:spPr>
          <a:xfrm>
            <a:off x="3490292" y="778723"/>
            <a:ext cx="2737891" cy="700948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2400" b="1" dirty="0" smtClean="0"/>
              <a:t>Infecciones agudas </a:t>
            </a:r>
            <a:endParaRPr lang="en-US" sz="2400" b="1" dirty="0"/>
          </a:p>
        </p:txBody>
      </p:sp>
      <p:sp>
        <p:nvSpPr>
          <p:cNvPr id="16" name="Rectángulo redondeado 15"/>
          <p:cNvSpPr/>
          <p:nvPr/>
        </p:nvSpPr>
        <p:spPr>
          <a:xfrm>
            <a:off x="3499414" y="1665430"/>
            <a:ext cx="2987586" cy="172819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419" sz="2000" dirty="0" smtClean="0"/>
              <a:t>Virus ncp</a:t>
            </a:r>
          </a:p>
          <a:p>
            <a:r>
              <a:rPr lang="es-419" sz="2000" dirty="0" smtClean="0"/>
              <a:t>Etapa post natal</a:t>
            </a:r>
          </a:p>
          <a:p>
            <a:r>
              <a:rPr lang="es-419" sz="2000" dirty="0"/>
              <a:t>I</a:t>
            </a:r>
            <a:r>
              <a:rPr lang="es-419" sz="2000" dirty="0" smtClean="0"/>
              <a:t>ndividuos inmuno competentes y cero negativos </a:t>
            </a:r>
            <a:endParaRPr lang="en-US" sz="2000" dirty="0"/>
          </a:p>
        </p:txBody>
      </p:sp>
      <p:sp>
        <p:nvSpPr>
          <p:cNvPr id="17" name="Rectángulo redondeado 16"/>
          <p:cNvSpPr/>
          <p:nvPr/>
        </p:nvSpPr>
        <p:spPr>
          <a:xfrm>
            <a:off x="3448570" y="3515676"/>
            <a:ext cx="3106439" cy="2937534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419" sz="2000" dirty="0" smtClean="0"/>
              <a:t>Viremia de 1 a  10 días </a:t>
            </a:r>
          </a:p>
          <a:p>
            <a:r>
              <a:rPr lang="es-419" sz="2000" dirty="0" smtClean="0"/>
              <a:t>Disfunción respiratoria, problemas reproductivos, diarrea, inmuno supresión.</a:t>
            </a:r>
          </a:p>
          <a:p>
            <a:r>
              <a:rPr lang="es-419" sz="2000" b="1" dirty="0" smtClean="0"/>
              <a:t>Gravedad de los signos </a:t>
            </a:r>
            <a:r>
              <a:rPr lang="es-419" sz="2000" b="1" dirty="0" smtClean="0">
                <a:sym typeface="Wingdings" panose="05000000000000000000" pitchFamily="2" charset="2"/>
              </a:rPr>
              <a:t></a:t>
            </a:r>
            <a:r>
              <a:rPr lang="es-419" sz="2000" b="1" dirty="0" smtClean="0"/>
              <a:t>Enfermedades oportunistas </a:t>
            </a:r>
            <a:endParaRPr lang="en-US" sz="2000" b="1" dirty="0"/>
          </a:p>
        </p:txBody>
      </p:sp>
      <p:sp>
        <p:nvSpPr>
          <p:cNvPr id="18" name="Rectángulo redondeado 17"/>
          <p:cNvSpPr/>
          <p:nvPr/>
        </p:nvSpPr>
        <p:spPr>
          <a:xfrm>
            <a:off x="6876256" y="1665430"/>
            <a:ext cx="2116453" cy="2379408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419" sz="2000" dirty="0" smtClean="0"/>
              <a:t>Detección del virus: secreciones nasales, oculares, sangre y esperma</a:t>
            </a:r>
            <a:endParaRPr lang="en-US" sz="2000" dirty="0"/>
          </a:p>
        </p:txBody>
      </p:sp>
      <p:sp>
        <p:nvSpPr>
          <p:cNvPr id="21" name="CuadroTexto 20"/>
          <p:cNvSpPr txBox="1"/>
          <p:nvPr/>
        </p:nvSpPr>
        <p:spPr>
          <a:xfrm>
            <a:off x="845835" y="1038606"/>
            <a:ext cx="2095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b="1" dirty="0" smtClean="0">
                <a:solidFill>
                  <a:schemeClr val="bg1"/>
                </a:solidFill>
                <a:latin typeface="+mn-lt"/>
              </a:rPr>
              <a:t>e</a:t>
            </a:r>
            <a:endParaRPr lang="en-US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3" name="Flecha abajo 22"/>
          <p:cNvSpPr/>
          <p:nvPr/>
        </p:nvSpPr>
        <p:spPr>
          <a:xfrm>
            <a:off x="1710192" y="4002227"/>
            <a:ext cx="138844" cy="34529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Marcador de contenido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82" y="607215"/>
            <a:ext cx="2232897" cy="1674672"/>
          </a:xfrm>
        </p:spPr>
      </p:pic>
    </p:spTree>
    <p:extLst>
      <p:ext uri="{BB962C8B-B14F-4D97-AF65-F5344CB8AC3E}">
        <p14:creationId xmlns:p14="http://schemas.microsoft.com/office/powerpoint/2010/main" val="3296964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7685</TotalTime>
  <Words>1359</Words>
  <Application>Microsoft Office PowerPoint</Application>
  <PresentationFormat>Presentación en pantalla (4:3)</PresentationFormat>
  <Paragraphs>266</Paragraphs>
  <Slides>32</Slides>
  <Notes>7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37" baseType="lpstr">
      <vt:lpstr>Arial</vt:lpstr>
      <vt:lpstr>Calibri</vt:lpstr>
      <vt:lpstr>Times New Roman</vt:lpstr>
      <vt:lpstr>Wingdings</vt:lpstr>
      <vt:lpstr>Tema de Office</vt:lpstr>
      <vt:lpstr>Presentación de PowerPoint</vt:lpstr>
      <vt:lpstr>FORMULACIÓN DEL PROBLEMA </vt:lpstr>
      <vt:lpstr>FORMULACIÓN DEL PROBLEMA </vt:lpstr>
      <vt:lpstr>JUSTIFICACIÓN</vt:lpstr>
      <vt:lpstr>Presentación de PowerPoint</vt:lpstr>
      <vt:lpstr>MARCO TEÓRICO</vt:lpstr>
      <vt:lpstr>MARCO TEÓRICO</vt:lpstr>
      <vt:lpstr>MARCO TEÓRICO</vt:lpstr>
      <vt:lpstr>Presentación de PowerPoint</vt:lpstr>
      <vt:lpstr>Presentación de PowerPoint</vt:lpstr>
      <vt:lpstr>Presentación de PowerPoint</vt:lpstr>
      <vt:lpstr>OBJETIVO GENERAL</vt:lpstr>
      <vt:lpstr>OBJETIVOS  ESPECÍFICOS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RESULTADOS Y DISCUSIÓN</vt:lpstr>
      <vt:lpstr>RESULTADOS </vt:lpstr>
      <vt:lpstr>RESULTADOS Y DISCUSIÓN</vt:lpstr>
      <vt:lpstr>RESULTADOS Y DISCUSIÓN</vt:lpstr>
      <vt:lpstr>RESULTADOS Y DISCUSIÓN</vt:lpstr>
      <vt:lpstr>RESULTADOS Y DISCUSIÓN</vt:lpstr>
      <vt:lpstr>RESULTADOS Y DISCUSIÓN</vt:lpstr>
      <vt:lpstr>RESULTADOS Y DISCUSIÓN</vt:lpstr>
      <vt:lpstr>RESULTADOS Y DISCUSIÓN</vt:lpstr>
      <vt:lpstr>RESULTADOS Y DISCUSIÓN</vt:lpstr>
      <vt:lpstr>CONLUSIONES </vt:lpstr>
      <vt:lpstr>RECOMENDACIONES </vt:lpstr>
      <vt:lpstr>AGRADECIMIENTOS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cristina marcillo</dc:creator>
  <cp:lastModifiedBy>Valeria Martínez</cp:lastModifiedBy>
  <cp:revision>640</cp:revision>
  <dcterms:modified xsi:type="dcterms:W3CDTF">2017-08-08T20:39:05Z</dcterms:modified>
</cp:coreProperties>
</file>