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notesSlides/notesSlide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7.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8.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16.xml" ContentType="application/vnd.openxmlformats-officedocument.drawingml.diagramData+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8" r:id="rId2"/>
    <p:sldId id="262" r:id="rId3"/>
    <p:sldId id="263" r:id="rId4"/>
    <p:sldId id="264" r:id="rId5"/>
    <p:sldId id="265" r:id="rId6"/>
    <p:sldId id="313" r:id="rId7"/>
    <p:sldId id="312" r:id="rId8"/>
    <p:sldId id="268" r:id="rId9"/>
    <p:sldId id="363" r:id="rId10"/>
    <p:sldId id="361" r:id="rId11"/>
    <p:sldId id="358" r:id="rId12"/>
    <p:sldId id="283" r:id="rId13"/>
    <p:sldId id="284" r:id="rId14"/>
    <p:sldId id="322" r:id="rId15"/>
    <p:sldId id="324" r:id="rId16"/>
    <p:sldId id="289" r:id="rId17"/>
    <p:sldId id="350" r:id="rId18"/>
    <p:sldId id="325" r:id="rId19"/>
    <p:sldId id="328" r:id="rId20"/>
    <p:sldId id="351" r:id="rId21"/>
    <p:sldId id="343" r:id="rId22"/>
    <p:sldId id="344" r:id="rId23"/>
    <p:sldId id="345" r:id="rId24"/>
    <p:sldId id="346" r:id="rId25"/>
    <p:sldId id="347" r:id="rId26"/>
    <p:sldId id="348" r:id="rId27"/>
    <p:sldId id="349" r:id="rId28"/>
    <p:sldId id="352" r:id="rId29"/>
    <p:sldId id="330" r:id="rId30"/>
    <p:sldId id="333" r:id="rId31"/>
    <p:sldId id="334" r:id="rId32"/>
    <p:sldId id="336" r:id="rId33"/>
    <p:sldId id="304" r:id="rId34"/>
    <p:sldId id="338" r:id="rId35"/>
    <p:sldId id="339" r:id="rId36"/>
    <p:sldId id="340" r:id="rId37"/>
    <p:sldId id="310" r:id="rId3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552" autoAdjust="0"/>
  </p:normalViewPr>
  <p:slideViewPr>
    <p:cSldViewPr snapToGrid="0">
      <p:cViewPr>
        <p:scale>
          <a:sx n="89" d="100"/>
          <a:sy n="89" d="100"/>
        </p:scale>
        <p:origin x="-21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user\Desktop\TESIS\Revision\Copia%20de%20Tablas%20Incentivos%20Tributario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user\Desktop\TESIS\Revision\Copia%20de%20Tablas%20Incentivos%20Tributarios.xlsx" TargetMode="External"/></Relationships>
</file>

<file path=ppt/charts/_rels/chart12.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User\Desktop\Dayana%20tesis\Copia%20de%20Tablas%20Incentivos%20Tributario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User\Desktop\Dayana%20tesis\Copia%20de%20Tablas%20Incentivos%20Tributarios.xlsx" TargetMode="External"/></Relationships>
</file>

<file path=ppt/charts/_rels/chart14.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C:\Users\user\Desktop\TESIS\Revision\Copia%20de%20Tablas%20Incentivos%20Tributarios.xlsx" TargetMode="External"/></Relationships>
</file>

<file path=ppt/charts/_rels/chart15.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C:\Users\User\Desktop\Dayana%20tesis\Copia%20de%20Tablas%20Incentivos%20Tributario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User\Desktop\Dayana%20tesis\Copia%20de%20Tablas%20Incentivos%20Tributarios.xlsx" TargetMode="External"/></Relationships>
</file>

<file path=ppt/charts/_rels/chart17.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C:\Users\user\Desktop\TESIS\Cifras\ventas%202017-1.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user\Desktop\TESIS\Cifras\ventas%202017-1.xlsx" TargetMode="External"/></Relationships>
</file>

<file path=ppt/charts/_rels/chart19.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C:\Users\user\Desktop\TESIS\Revision\impo_canasta_carchi_a_may_2017.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esktop\TESIS\Copia%20de%20Establecimientos%20cerrados.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Usuario\Downloads\IMPUESTOS%20SENAE\ADVALOREM-2015%20(1).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Usuario\Downloads\IMPUESTOS%20SENAE\ADVALOREM-2015%20(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ser\Desktop\Dayana%20tesis\Copia%20de%20Tablas%20Incentivos%20Tributario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user\Desktop\TESIS\Revision\Copia%20de%20Tablas%20Incentivos%20Tributarios.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user\Desktop\TESIS\Revision\Copia%20de%20Tablas%20Incentivos%20Tributarios.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user\Desktop\TESIS\Revision\Copia%20de%20Tablas%20Incentivos%20Tributari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es-EC" dirty="0"/>
              <a:t>Evolución de Ventas</a:t>
            </a:r>
          </a:p>
        </c:rich>
      </c:tx>
      <c:layout/>
      <c:overlay val="0"/>
      <c:spPr>
        <a:noFill/>
        <a:ln>
          <a:noFill/>
        </a:ln>
        <a:effectLst/>
      </c:spPr>
    </c:title>
    <c:autoTitleDeleted val="0"/>
    <c:plotArea>
      <c:layout/>
      <c:lineChart>
        <c:grouping val="standard"/>
        <c:varyColors val="0"/>
        <c:ser>
          <c:idx val="0"/>
          <c:order val="0"/>
          <c:tx>
            <c:strRef>
              <c:f>'con salvaguardias'!$B$128</c:f>
              <c:strCache>
                <c:ptCount val="1"/>
                <c:pt idx="0">
                  <c:v>2013</c:v>
                </c:pt>
              </c:strCache>
            </c:strRef>
          </c:tx>
          <c:spPr>
            <a:ln w="22225" cap="rnd" cmpd="sng" algn="ctr">
              <a:solidFill>
                <a:schemeClr val="accent1"/>
              </a:solidFill>
              <a:round/>
            </a:ln>
            <a:effectLst/>
          </c:spPr>
          <c:marker>
            <c:symbol val="none"/>
          </c:marker>
          <c:cat>
            <c:strRef>
              <c:f>'con salvaguardias'!$A$129:$A$140</c:f>
              <c:strCache>
                <c:ptCount val="12"/>
                <c:pt idx="0">
                  <c:v>Enero </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'con salvaguardias'!$B$129:$B$140</c:f>
              <c:numCache>
                <c:formatCode>_(* #,##0.00_);_(* \(#,##0.00\);_(* "-"??_);_(@_)</c:formatCode>
                <c:ptCount val="12"/>
                <c:pt idx="0">
                  <c:v>18542811.770000003</c:v>
                </c:pt>
                <c:pt idx="1">
                  <c:v>16644450.279999992</c:v>
                </c:pt>
                <c:pt idx="2">
                  <c:v>18232749.799999997</c:v>
                </c:pt>
                <c:pt idx="3">
                  <c:v>20082939.670000009</c:v>
                </c:pt>
                <c:pt idx="4">
                  <c:v>19105205.18</c:v>
                </c:pt>
                <c:pt idx="5">
                  <c:v>19825204.16</c:v>
                </c:pt>
                <c:pt idx="6">
                  <c:v>19663713.649999999</c:v>
                </c:pt>
                <c:pt idx="7">
                  <c:v>16440429.459999999</c:v>
                </c:pt>
                <c:pt idx="8">
                  <c:v>19285199.470000003</c:v>
                </c:pt>
                <c:pt idx="9">
                  <c:v>18387279.299999997</c:v>
                </c:pt>
                <c:pt idx="10">
                  <c:v>19490316.480000012</c:v>
                </c:pt>
                <c:pt idx="11">
                  <c:v>25642863.84</c:v>
                </c:pt>
              </c:numCache>
            </c:numRef>
          </c:val>
          <c:smooth val="0"/>
        </c:ser>
        <c:ser>
          <c:idx val="1"/>
          <c:order val="1"/>
          <c:tx>
            <c:strRef>
              <c:f>'con salvaguardias'!$C$128</c:f>
              <c:strCache>
                <c:ptCount val="1"/>
                <c:pt idx="0">
                  <c:v>2014</c:v>
                </c:pt>
              </c:strCache>
            </c:strRef>
          </c:tx>
          <c:spPr>
            <a:ln w="22225" cap="rnd" cmpd="sng" algn="ctr">
              <a:solidFill>
                <a:schemeClr val="accent2"/>
              </a:solidFill>
              <a:round/>
            </a:ln>
            <a:effectLst/>
          </c:spPr>
          <c:marker>
            <c:symbol val="none"/>
          </c:marker>
          <c:cat>
            <c:strRef>
              <c:f>'con salvaguardias'!$A$129:$A$140</c:f>
              <c:strCache>
                <c:ptCount val="12"/>
                <c:pt idx="0">
                  <c:v>Enero </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'con salvaguardias'!$C$129:$C$140</c:f>
              <c:numCache>
                <c:formatCode>_(* #,##0.00_);_(* \(#,##0.00\);_(* "-"??_);_(@_)</c:formatCode>
                <c:ptCount val="12"/>
                <c:pt idx="0">
                  <c:v>18372275.589999992</c:v>
                </c:pt>
                <c:pt idx="1">
                  <c:v>17394830.31000001</c:v>
                </c:pt>
                <c:pt idx="2">
                  <c:v>19314554.68999999</c:v>
                </c:pt>
                <c:pt idx="3">
                  <c:v>20254906.120000001</c:v>
                </c:pt>
                <c:pt idx="4">
                  <c:v>19651337.84</c:v>
                </c:pt>
                <c:pt idx="5">
                  <c:v>22775542.52</c:v>
                </c:pt>
                <c:pt idx="6">
                  <c:v>21197127.32</c:v>
                </c:pt>
                <c:pt idx="7">
                  <c:v>20541917.840000004</c:v>
                </c:pt>
                <c:pt idx="8">
                  <c:v>20363918.340000007</c:v>
                </c:pt>
                <c:pt idx="9">
                  <c:v>21378087.820000011</c:v>
                </c:pt>
                <c:pt idx="10">
                  <c:v>21606559.379999999</c:v>
                </c:pt>
                <c:pt idx="11">
                  <c:v>29124892.29999999</c:v>
                </c:pt>
              </c:numCache>
            </c:numRef>
          </c:val>
          <c:smooth val="0"/>
        </c:ser>
        <c:ser>
          <c:idx val="2"/>
          <c:order val="2"/>
          <c:tx>
            <c:strRef>
              <c:f>'con salvaguardias'!$D$128</c:f>
              <c:strCache>
                <c:ptCount val="1"/>
                <c:pt idx="0">
                  <c:v>2015</c:v>
                </c:pt>
              </c:strCache>
            </c:strRef>
          </c:tx>
          <c:spPr>
            <a:ln w="22225" cap="rnd" cmpd="sng" algn="ctr">
              <a:solidFill>
                <a:schemeClr val="accent3"/>
              </a:solidFill>
              <a:round/>
            </a:ln>
            <a:effectLst/>
          </c:spPr>
          <c:marker>
            <c:symbol val="none"/>
          </c:marker>
          <c:cat>
            <c:strRef>
              <c:f>'con salvaguardias'!$A$129:$A$140</c:f>
              <c:strCache>
                <c:ptCount val="12"/>
                <c:pt idx="0">
                  <c:v>Enero </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'con salvaguardias'!$D$129:$D$140</c:f>
              <c:numCache>
                <c:formatCode>_(* #,##0.00_);_(* \(#,##0.00\);_(* "-"??_);_(@_)</c:formatCode>
                <c:ptCount val="12"/>
                <c:pt idx="0">
                  <c:v>18111812.830000009</c:v>
                </c:pt>
                <c:pt idx="1">
                  <c:v>17264010.730000008</c:v>
                </c:pt>
                <c:pt idx="2">
                  <c:v>18502436.020000003</c:v>
                </c:pt>
                <c:pt idx="3">
                  <c:v>18021968.039999999</c:v>
                </c:pt>
                <c:pt idx="4">
                  <c:v>19143416.919999994</c:v>
                </c:pt>
                <c:pt idx="5">
                  <c:v>18500817.669999998</c:v>
                </c:pt>
                <c:pt idx="6">
                  <c:v>16652309.519999992</c:v>
                </c:pt>
                <c:pt idx="7">
                  <c:v>14604829.410000002</c:v>
                </c:pt>
                <c:pt idx="8">
                  <c:v>14695004.98</c:v>
                </c:pt>
              </c:numCache>
            </c:numRef>
          </c:val>
          <c:smooth val="0"/>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98321920"/>
        <c:axId val="98323456"/>
      </c:lineChart>
      <c:catAx>
        <c:axId val="9832192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s-ES"/>
          </a:p>
        </c:txPr>
        <c:crossAx val="98323456"/>
        <c:crosses val="autoZero"/>
        <c:auto val="1"/>
        <c:lblAlgn val="ctr"/>
        <c:lblOffset val="100"/>
        <c:noMultiLvlLbl val="0"/>
      </c:catAx>
      <c:valAx>
        <c:axId val="98323456"/>
        <c:scaling>
          <c:orientation val="minMax"/>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s-ES"/>
          </a:p>
        </c:txPr>
        <c:crossAx val="98321920"/>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r>
              <a:rPr lang="en-US" dirty="0"/>
              <a:t>SEGMENTO 3</a:t>
            </a:r>
          </a:p>
        </c:rich>
      </c:tx>
      <c:layout/>
      <c:overlay val="0"/>
      <c:spPr>
        <a:noFill/>
        <a:ln>
          <a:noFill/>
        </a:ln>
        <a:effectLst/>
      </c:spPr>
    </c:title>
    <c:autoTitleDeleted val="0"/>
    <c:view3D>
      <c:rotX val="15"/>
      <c:rotY val="20"/>
      <c:depthPercent val="100"/>
      <c:rAngAx val="1"/>
    </c:view3D>
    <c:floor>
      <c:thickness val="0"/>
      <c:spPr>
        <a:solidFill>
          <a:schemeClr val="bg2">
            <a:lumMod val="75000"/>
            <a:alpha val="27000"/>
          </a:schemeClr>
        </a:solidFill>
        <a:ln w="6350"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'T5'!$F$23</c:f>
              <c:strCache>
                <c:ptCount val="1"/>
                <c:pt idx="0">
                  <c:v>si</c:v>
                </c:pt>
              </c:strCache>
            </c:strRef>
          </c:tx>
          <c:spPr>
            <a:solidFill>
              <a:schemeClr val="accent3"/>
            </a:solidFill>
            <a:ln>
              <a:noFill/>
            </a:ln>
            <a:effectLst/>
            <a:scene3d>
              <a:camera prst="orthographicFront"/>
              <a:lightRig rig="threePt" dir="t"/>
            </a:scene3d>
            <a:sp3d prstMaterial="flat">
              <a:contourClr>
                <a:schemeClr val="accent1">
                  <a:lumMod val="50000"/>
                </a:schemeClr>
              </a:contourClr>
            </a:sp3d>
          </c:spPr>
          <c:invertIfNegative val="0"/>
          <c:dLbls>
            <c:spPr>
              <a:solidFill>
                <a:srgbClr val="5B9BD5">
                  <a:alpha val="30000"/>
                </a:srgbClr>
              </a:solidFill>
              <a:ln>
                <a:solidFill>
                  <a:sysClr val="window" lastClr="FFFFFF">
                    <a:alpha val="50000"/>
                  </a:sys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lt1">
                          <a:lumMod val="50000"/>
                        </a:schemeClr>
                      </a:solidFill>
                      <a:prstDash val="solid"/>
                      <a:round/>
                    </a:ln>
                    <a:effectLst/>
                  </c:spPr>
                </c15:leaderLines>
              </c:ext>
            </c:extLst>
          </c:dLbls>
          <c:cat>
            <c:multiLvlStrRef>
              <c:f>'T5'!$B$25:$D$30</c:f>
              <c:multiLvlStrCache>
                <c:ptCount val="6"/>
                <c:lvl>
                  <c:pt idx="0">
                    <c:v>0</c:v>
                  </c:pt>
                  <c:pt idx="1">
                    <c:v>10</c:v>
                  </c:pt>
                  <c:pt idx="2">
                    <c:v>20</c:v>
                  </c:pt>
                  <c:pt idx="3">
                    <c:v>50</c:v>
                  </c:pt>
                  <c:pt idx="4">
                    <c:v>75</c:v>
                  </c:pt>
                  <c:pt idx="5">
                    <c:v>100</c:v>
                  </c:pt>
                </c:lvl>
                <c:lvl>
                  <c:pt idx="0">
                    <c:v>Cupo utilizado</c:v>
                  </c:pt>
                </c:lvl>
                <c:lvl>
                  <c:pt idx="0">
                    <c:v>Más de $160.000</c:v>
                  </c:pt>
                </c:lvl>
              </c:multiLvlStrCache>
            </c:multiLvlStrRef>
          </c:cat>
          <c:val>
            <c:numRef>
              <c:f>'T5'!$F$25:$F$30</c:f>
              <c:numCache>
                <c:formatCode>General</c:formatCode>
                <c:ptCount val="6"/>
                <c:pt idx="0">
                  <c:v>0</c:v>
                </c:pt>
                <c:pt idx="1">
                  <c:v>0</c:v>
                </c:pt>
                <c:pt idx="2" formatCode="0%">
                  <c:v>0.17</c:v>
                </c:pt>
                <c:pt idx="3" formatCode="0%">
                  <c:v>0.33000000000000013</c:v>
                </c:pt>
                <c:pt idx="4">
                  <c:v>0</c:v>
                </c:pt>
                <c:pt idx="5" formatCode="0%">
                  <c:v>0.5</c:v>
                </c:pt>
              </c:numCache>
            </c:numRef>
          </c:val>
        </c:ser>
        <c:dLbls>
          <c:showLegendKey val="0"/>
          <c:showVal val="1"/>
          <c:showCatName val="0"/>
          <c:showSerName val="0"/>
          <c:showPercent val="0"/>
          <c:showBubbleSize val="0"/>
        </c:dLbls>
        <c:gapWidth val="84"/>
        <c:gapDepth val="53"/>
        <c:shape val="box"/>
        <c:axId val="101341056"/>
        <c:axId val="101372672"/>
        <c:axId val="0"/>
      </c:bar3DChart>
      <c:catAx>
        <c:axId val="101341056"/>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S"/>
          </a:p>
        </c:txPr>
        <c:crossAx val="101372672"/>
        <c:crosses val="autoZero"/>
        <c:auto val="1"/>
        <c:lblAlgn val="ctr"/>
        <c:lblOffset val="100"/>
        <c:noMultiLvlLbl val="0"/>
      </c:catAx>
      <c:valAx>
        <c:axId val="101372672"/>
        <c:scaling>
          <c:orientation val="minMax"/>
        </c:scaling>
        <c:delete val="1"/>
        <c:axPos val="b"/>
        <c:title>
          <c:tx>
            <c:rich>
              <a:bodyPr rot="0" spcFirstLastPara="1" vertOverflow="ellipsis" vert="horz" wrap="square" anchor="ctr" anchorCtr="1"/>
              <a:lstStyle/>
              <a:p>
                <a:pPr>
                  <a:defRPr sz="1000" b="1" i="0" u="none" strike="noStrike" kern="1200" baseline="0">
                    <a:solidFill>
                      <a:schemeClr val="dk1"/>
                    </a:solidFill>
                    <a:latin typeface="+mn-lt"/>
                    <a:ea typeface="+mn-ea"/>
                    <a:cs typeface="+mn-cs"/>
                  </a:defRPr>
                </a:pPr>
                <a:r>
                  <a:rPr lang="es-EC" dirty="0"/>
                  <a:t>6 CONTRIBUYENTES</a:t>
                </a:r>
              </a:p>
            </c:rich>
          </c:tx>
          <c:layout/>
          <c:overlay val="0"/>
          <c:spPr>
            <a:noFill/>
            <a:ln>
              <a:noFill/>
            </a:ln>
            <a:effectLst/>
          </c:spPr>
        </c:title>
        <c:numFmt formatCode="General" sourceLinked="1"/>
        <c:majorTickMark val="out"/>
        <c:minorTickMark val="none"/>
        <c:tickLblPos val="none"/>
        <c:crossAx val="10134105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S"/>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dirty="0"/>
              <a:t>Limitaciones</a:t>
            </a: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'T11'!$C$7</c:f>
              <c:strCache>
                <c:ptCount val="1"/>
                <c:pt idx="0">
                  <c:v>Base</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ES"/>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s-ES"/>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s-ES"/>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s-ES"/>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s-ES"/>
                </a:p>
              </c:txPr>
              <c:dLblPos val="outEnd"/>
              <c:showLegendKey val="0"/>
              <c:showVal val="0"/>
              <c:showCatName val="1"/>
              <c:showSerName val="0"/>
              <c:showPercent val="1"/>
              <c:showBubbleSize val="0"/>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s-E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'T11'!$B$9:$B$14</c:f>
              <c:strCache>
                <c:ptCount val="6"/>
                <c:pt idx="0">
                  <c:v>1) Conocimiento</c:v>
                </c:pt>
                <c:pt idx="1">
                  <c:v>2) Liquidez</c:v>
                </c:pt>
                <c:pt idx="2">
                  <c:v>3) Capacitación</c:v>
                </c:pt>
                <c:pt idx="3">
                  <c:v>4) Financiamiento</c:v>
                </c:pt>
                <c:pt idx="4">
                  <c:v>5) Restricciones en requisitos</c:v>
                </c:pt>
                <c:pt idx="5">
                  <c:v>6) Otros</c:v>
                </c:pt>
              </c:strCache>
            </c:strRef>
          </c:cat>
          <c:val>
            <c:numRef>
              <c:f>'T11'!$C$9:$C$14</c:f>
              <c:numCache>
                <c:formatCode>0%</c:formatCode>
                <c:ptCount val="6"/>
                <c:pt idx="0">
                  <c:v>0.48000000000000009</c:v>
                </c:pt>
                <c:pt idx="1">
                  <c:v>0.24000000000000005</c:v>
                </c:pt>
                <c:pt idx="2">
                  <c:v>0.2</c:v>
                </c:pt>
                <c:pt idx="3">
                  <c:v>0.2</c:v>
                </c:pt>
                <c:pt idx="4">
                  <c:v>0.18000000000000005</c:v>
                </c:pt>
                <c:pt idx="5">
                  <c:v>8.0000000000000029E-2</c:v>
                </c:pt>
              </c:numCache>
            </c:numRef>
          </c:val>
        </c:ser>
        <c:dLbls>
          <c:showLegendKey val="0"/>
          <c:showVal val="0"/>
          <c:showCatName val="0"/>
          <c:showSerName val="0"/>
          <c:showPercent val="1"/>
          <c:showBubbleSize val="0"/>
          <c:showLeaderLines val="1"/>
        </c:dLbls>
      </c:pie3DChart>
      <c:spPr>
        <a:noFill/>
        <a:ln>
          <a:noFill/>
        </a:ln>
        <a:effectLst/>
      </c:spPr>
    </c:plotArea>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r>
              <a:rPr lang="en-US" dirty="0"/>
              <a:t>Razones</a:t>
            </a:r>
          </a:p>
        </c:rich>
      </c:tx>
      <c:layout/>
      <c:overlay val="0"/>
      <c:spPr>
        <a:noFill/>
        <a:ln>
          <a:noFill/>
        </a:ln>
        <a:effectLst/>
      </c:spPr>
    </c:title>
    <c:autoTitleDeleted val="0"/>
    <c:view3D>
      <c:rotX val="15"/>
      <c:rotY val="20"/>
      <c:depthPercent val="100"/>
      <c:rAngAx val="1"/>
    </c:view3D>
    <c:floor>
      <c:thickness val="0"/>
      <c:spPr>
        <a:solidFill>
          <a:schemeClr val="bg2">
            <a:lumMod val="75000"/>
            <a:alpha val="27000"/>
          </a:schemeClr>
        </a:solidFill>
        <a:ln w="6350"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porque!$D$7</c:f>
              <c:strCache>
                <c:ptCount val="1"/>
                <c:pt idx="0">
                  <c:v>SI</c:v>
                </c:pt>
              </c:strCache>
            </c:strRef>
          </c:tx>
          <c:spPr>
            <a:solidFill>
              <a:schemeClr val="accent5">
                <a:lumMod val="75000"/>
              </a:schemeClr>
            </a:solidFill>
            <a:ln>
              <a:noFill/>
            </a:ln>
            <a:effectLst/>
            <a:scene3d>
              <a:camera prst="orthographicFront"/>
              <a:lightRig rig="threePt" dir="t"/>
            </a:scene3d>
            <a:sp3d prstMaterial="flat">
              <a:contourClr>
                <a:schemeClr val="accent2">
                  <a:lumMod val="50000"/>
                </a:schemeClr>
              </a:contourClr>
            </a:sp3d>
          </c:spPr>
          <c:invertIfNegative val="0"/>
          <c:dLbls>
            <c:spPr>
              <a:solidFill>
                <a:srgbClr val="ED7D31">
                  <a:alpha val="30000"/>
                </a:srgbClr>
              </a:solidFill>
              <a:ln>
                <a:solidFill>
                  <a:sysClr val="window" lastClr="FFFFFF">
                    <a:alpha val="50000"/>
                  </a:sys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lt1">
                          <a:lumMod val="50000"/>
                        </a:schemeClr>
                      </a:solidFill>
                      <a:prstDash val="solid"/>
                      <a:round/>
                    </a:ln>
                    <a:effectLst/>
                  </c:spPr>
                </c15:leaderLines>
              </c:ext>
            </c:extLst>
          </c:dLbls>
          <c:cat>
            <c:strRef>
              <c:f>porque!$B$9:$B$15</c:f>
              <c:strCache>
                <c:ptCount val="7"/>
                <c:pt idx="0">
                  <c:v>Falta de liquidez</c:v>
                </c:pt>
                <c:pt idx="1">
                  <c:v>Alta oferta</c:v>
                </c:pt>
                <c:pt idx="2">
                  <c:v>Desconocimiento</c:v>
                </c:pt>
                <c:pt idx="3">
                  <c:v>Baja demanda</c:v>
                </c:pt>
                <c:pt idx="4">
                  <c:v>No hay beneficios</c:v>
                </c:pt>
                <c:pt idx="5">
                  <c:v>Saldo pendiente en la 1º cuota</c:v>
                </c:pt>
                <c:pt idx="6">
                  <c:v>Tiempo y trámites</c:v>
                </c:pt>
              </c:strCache>
            </c:strRef>
          </c:cat>
          <c:val>
            <c:numRef>
              <c:f>porque!$D$9:$D$15</c:f>
              <c:numCache>
                <c:formatCode>0%</c:formatCode>
                <c:ptCount val="7"/>
                <c:pt idx="0">
                  <c:v>1.0000000000000004E-2</c:v>
                </c:pt>
                <c:pt idx="1">
                  <c:v>3.0000000000000002E-2</c:v>
                </c:pt>
                <c:pt idx="2">
                  <c:v>3.0000000000000002E-2</c:v>
                </c:pt>
                <c:pt idx="3">
                  <c:v>7.0000000000000021E-2</c:v>
                </c:pt>
                <c:pt idx="4">
                  <c:v>0.15000000000000005</c:v>
                </c:pt>
                <c:pt idx="5">
                  <c:v>0.18000000000000005</c:v>
                </c:pt>
                <c:pt idx="6">
                  <c:v>0.54</c:v>
                </c:pt>
              </c:numCache>
            </c:numRef>
          </c:val>
        </c:ser>
        <c:dLbls>
          <c:showLegendKey val="0"/>
          <c:showVal val="1"/>
          <c:showCatName val="0"/>
          <c:showSerName val="0"/>
          <c:showPercent val="0"/>
          <c:showBubbleSize val="0"/>
        </c:dLbls>
        <c:gapWidth val="84"/>
        <c:gapDepth val="53"/>
        <c:shape val="box"/>
        <c:axId val="102807424"/>
        <c:axId val="102810368"/>
        <c:axId val="0"/>
      </c:bar3DChart>
      <c:catAx>
        <c:axId val="102807424"/>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S"/>
          </a:p>
        </c:txPr>
        <c:crossAx val="102810368"/>
        <c:crosses val="autoZero"/>
        <c:auto val="1"/>
        <c:lblAlgn val="ctr"/>
        <c:lblOffset val="100"/>
        <c:noMultiLvlLbl val="0"/>
      </c:catAx>
      <c:valAx>
        <c:axId val="102810368"/>
        <c:scaling>
          <c:orientation val="minMax"/>
        </c:scaling>
        <c:delete val="1"/>
        <c:axPos val="b"/>
        <c:numFmt formatCode="0%" sourceLinked="1"/>
        <c:majorTickMark val="out"/>
        <c:minorTickMark val="none"/>
        <c:tickLblPos val="none"/>
        <c:crossAx val="10280742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S"/>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vert="horz"/>
          <a:lstStyle/>
          <a:p>
            <a:pPr>
              <a:defRPr/>
            </a:pPr>
            <a:r>
              <a:rPr lang="en-US"/>
              <a:t>Acceso a la Renovación</a:t>
            </a:r>
          </a:p>
        </c:rich>
      </c:tx>
      <c:layout/>
      <c:overlay val="0"/>
    </c:title>
    <c:autoTitleDeleted val="0"/>
    <c:view3D>
      <c:rotX val="50"/>
      <c:rotY val="0"/>
      <c:depthPercent val="100"/>
      <c:rAngAx val="0"/>
      <c:perspective val="30"/>
    </c:view3D>
    <c:floor>
      <c:thickness val="0"/>
    </c:floor>
    <c:sideWall>
      <c:thickness val="0"/>
    </c:sideWall>
    <c:backWall>
      <c:thickness val="0"/>
    </c:backWall>
    <c:plotArea>
      <c:layout/>
      <c:pie3DChart>
        <c:varyColors val="1"/>
        <c:ser>
          <c:idx val="0"/>
          <c:order val="0"/>
          <c:tx>
            <c:strRef>
              <c:f>'T6'!$D$7</c:f>
              <c:strCache>
                <c:ptCount val="1"/>
                <c:pt idx="0">
                  <c:v>SI</c:v>
                </c:pt>
              </c:strCache>
            </c:strRef>
          </c:tx>
          <c:dPt>
            <c:idx val="0"/>
            <c:bubble3D val="0"/>
          </c:dPt>
          <c:dPt>
            <c:idx val="1"/>
            <c:bubble3D val="0"/>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'T6'!$B$9:$B$10</c:f>
              <c:strCache>
                <c:ptCount val="2"/>
                <c:pt idx="0">
                  <c:v>SI</c:v>
                </c:pt>
                <c:pt idx="1">
                  <c:v>NO</c:v>
                </c:pt>
              </c:strCache>
            </c:strRef>
          </c:cat>
          <c:val>
            <c:numRef>
              <c:f>'T6'!$D$9:$D$10</c:f>
              <c:numCache>
                <c:formatCode>0%</c:formatCode>
                <c:ptCount val="2"/>
                <c:pt idx="0">
                  <c:v>0.46</c:v>
                </c:pt>
                <c:pt idx="1">
                  <c:v>0.54</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zero"/>
    <c:showDLblsOverMax val="0"/>
  </c:chart>
  <c:txPr>
    <a:bodyPr/>
    <a:lstStyle/>
    <a:p>
      <a:pPr>
        <a:defRPr sz="1800"/>
      </a:pPr>
      <a:endParaRPr lang="es-E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r>
              <a:rPr lang="es-EC" dirty="0" smtClean="0"/>
              <a:t>COMPETITIVIDAD </a:t>
            </a:r>
            <a:r>
              <a:rPr lang="es-EC" dirty="0"/>
              <a:t>ENTRE ECUADOR Y COLOMBIA</a:t>
            </a:r>
          </a:p>
        </c:rich>
      </c:tx>
      <c:layout/>
      <c:overlay val="0"/>
      <c:spPr>
        <a:noFill/>
        <a:ln>
          <a:noFill/>
        </a:ln>
        <a:effectLst/>
      </c:spPr>
    </c:title>
    <c:autoTitleDeleted val="0"/>
    <c:view3D>
      <c:rotX val="15"/>
      <c:rotY val="20"/>
      <c:depthPercent val="100"/>
      <c:rAngAx val="1"/>
    </c:view3D>
    <c:floor>
      <c:thickness val="0"/>
      <c:spPr>
        <a:solidFill>
          <a:schemeClr val="bg2">
            <a:lumMod val="75000"/>
            <a:alpha val="27000"/>
          </a:schemeClr>
        </a:solidFill>
        <a:ln w="6350"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'T12'!$D$7</c:f>
              <c:strCache>
                <c:ptCount val="1"/>
                <c:pt idx="0">
                  <c:v>SI</c:v>
                </c:pt>
              </c:strCache>
            </c:strRef>
          </c:tx>
          <c:spPr>
            <a:solidFill>
              <a:schemeClr val="accent3">
                <a:shade val="76000"/>
              </a:schemeClr>
            </a:solidFill>
            <a:ln>
              <a:noFill/>
            </a:ln>
            <a:effectLst/>
            <a:scene3d>
              <a:camera prst="orthographicFront"/>
              <a:lightRig rig="threePt" dir="t"/>
            </a:scene3d>
            <a:sp3d prstMaterial="flat">
              <a:contourClr>
                <a:schemeClr val="accent1">
                  <a:lumMod val="50000"/>
                </a:schemeClr>
              </a:contourClr>
            </a:sp3d>
          </c:spPr>
          <c:invertIfNegative val="0"/>
          <c:dLbls>
            <c:spPr>
              <a:solidFill>
                <a:srgbClr val="5B9BD5">
                  <a:alpha val="30000"/>
                </a:srgbClr>
              </a:solidFill>
              <a:ln>
                <a:solidFill>
                  <a:sysClr val="window" lastClr="FFFFFF">
                    <a:alpha val="50000"/>
                  </a:sys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lt1">
                          <a:lumMod val="50000"/>
                        </a:schemeClr>
                      </a:solidFill>
                      <a:prstDash val="solid"/>
                      <a:round/>
                    </a:ln>
                    <a:effectLst/>
                  </c:spPr>
                </c15:leaderLines>
              </c:ext>
            </c:extLst>
          </c:dLbls>
          <c:cat>
            <c:strRef>
              <c:f>'T12'!$B$9:$B$13</c:f>
              <c:strCache>
                <c:ptCount val="5"/>
                <c:pt idx="0">
                  <c:v>1)Nada</c:v>
                </c:pt>
                <c:pt idx="1">
                  <c:v>2)Poco</c:v>
                </c:pt>
                <c:pt idx="2">
                  <c:v>3)Regular</c:v>
                </c:pt>
                <c:pt idx="3">
                  <c:v>4)Bueno</c:v>
                </c:pt>
                <c:pt idx="4">
                  <c:v>5) Muy bueno</c:v>
                </c:pt>
              </c:strCache>
            </c:strRef>
          </c:cat>
          <c:val>
            <c:numRef>
              <c:f>'T12'!$D$9:$D$13</c:f>
              <c:numCache>
                <c:formatCode>0%</c:formatCode>
                <c:ptCount val="5"/>
                <c:pt idx="0">
                  <c:v>0.55000000000000004</c:v>
                </c:pt>
                <c:pt idx="1">
                  <c:v>0.15000000000000005</c:v>
                </c:pt>
                <c:pt idx="2">
                  <c:v>0.2</c:v>
                </c:pt>
                <c:pt idx="3">
                  <c:v>8.0000000000000029E-2</c:v>
                </c:pt>
                <c:pt idx="4">
                  <c:v>1.0000000000000004E-2</c:v>
                </c:pt>
              </c:numCache>
            </c:numRef>
          </c:val>
        </c:ser>
        <c:ser>
          <c:idx val="1"/>
          <c:order val="1"/>
          <c:tx>
            <c:strRef>
              <c:f>'T12'!$E$7</c:f>
              <c:strCache>
                <c:ptCount val="1"/>
                <c:pt idx="0">
                  <c:v>NO</c:v>
                </c:pt>
              </c:strCache>
            </c:strRef>
          </c:tx>
          <c:spPr>
            <a:solidFill>
              <a:schemeClr val="accent3">
                <a:tint val="77000"/>
              </a:schemeClr>
            </a:solidFill>
            <a:ln>
              <a:noFill/>
            </a:ln>
            <a:effectLst/>
            <a:scene3d>
              <a:camera prst="orthographicFront"/>
              <a:lightRig rig="threePt" dir="t"/>
            </a:scene3d>
            <a:sp3d prstMaterial="flat">
              <a:contourClr>
                <a:schemeClr val="accent2">
                  <a:lumMod val="50000"/>
                </a:schemeClr>
              </a:contourClr>
            </a:sp3d>
          </c:spPr>
          <c:invertIfNegative val="0"/>
          <c:dLbls>
            <c:spPr>
              <a:solidFill>
                <a:srgbClr val="ED7D31">
                  <a:alpha val="30000"/>
                </a:srgbClr>
              </a:solidFill>
              <a:ln>
                <a:solidFill>
                  <a:sysClr val="window" lastClr="FFFFFF">
                    <a:alpha val="50000"/>
                  </a:sys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lt1">
                          <a:lumMod val="50000"/>
                        </a:schemeClr>
                      </a:solidFill>
                      <a:prstDash val="solid"/>
                      <a:round/>
                    </a:ln>
                    <a:effectLst/>
                  </c:spPr>
                </c15:leaderLines>
              </c:ext>
            </c:extLst>
          </c:dLbls>
          <c:cat>
            <c:strRef>
              <c:f>'T12'!$B$9:$B$13</c:f>
              <c:strCache>
                <c:ptCount val="5"/>
                <c:pt idx="0">
                  <c:v>1)Nada</c:v>
                </c:pt>
                <c:pt idx="1">
                  <c:v>2)Poco</c:v>
                </c:pt>
                <c:pt idx="2">
                  <c:v>3)Regular</c:v>
                </c:pt>
                <c:pt idx="3">
                  <c:v>4)Bueno</c:v>
                </c:pt>
                <c:pt idx="4">
                  <c:v>5) Muy bueno</c:v>
                </c:pt>
              </c:strCache>
            </c:strRef>
          </c:cat>
          <c:val>
            <c:numRef>
              <c:f>'T12'!$E$9:$E$13</c:f>
              <c:numCache>
                <c:formatCode>0%</c:formatCode>
                <c:ptCount val="5"/>
                <c:pt idx="0">
                  <c:v>0.64000000000000024</c:v>
                </c:pt>
                <c:pt idx="1">
                  <c:v>0.15000000000000005</c:v>
                </c:pt>
                <c:pt idx="2">
                  <c:v>0.11</c:v>
                </c:pt>
                <c:pt idx="3">
                  <c:v>0.1</c:v>
                </c:pt>
                <c:pt idx="4">
                  <c:v>1.0000000000000004E-2</c:v>
                </c:pt>
              </c:numCache>
            </c:numRef>
          </c:val>
        </c:ser>
        <c:dLbls>
          <c:showLegendKey val="0"/>
          <c:showVal val="1"/>
          <c:showCatName val="0"/>
          <c:showSerName val="0"/>
          <c:showPercent val="0"/>
          <c:showBubbleSize val="0"/>
        </c:dLbls>
        <c:gapWidth val="84"/>
        <c:gapDepth val="53"/>
        <c:shape val="box"/>
        <c:axId val="102890880"/>
        <c:axId val="103154816"/>
        <c:axId val="0"/>
      </c:bar3DChart>
      <c:catAx>
        <c:axId val="102890880"/>
        <c:scaling>
          <c:orientation val="minMax"/>
        </c:scaling>
        <c:delete val="0"/>
        <c:axPos val="b"/>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S"/>
          </a:p>
        </c:txPr>
        <c:crossAx val="103154816"/>
        <c:crosses val="autoZero"/>
        <c:auto val="1"/>
        <c:lblAlgn val="ctr"/>
        <c:lblOffset val="100"/>
        <c:noMultiLvlLbl val="0"/>
      </c:catAx>
      <c:valAx>
        <c:axId val="103154816"/>
        <c:scaling>
          <c:orientation val="minMax"/>
        </c:scaling>
        <c:delete val="1"/>
        <c:axPos val="l"/>
        <c:numFmt formatCode="0%" sourceLinked="1"/>
        <c:majorTickMark val="out"/>
        <c:minorTickMark val="none"/>
        <c:tickLblPos val="none"/>
        <c:crossAx val="10289088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S"/>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r>
              <a:rPr lang="en-US" dirty="0" smtClean="0"/>
              <a:t>Ventas</a:t>
            </a:r>
            <a:endParaRPr lang="en-US" dirty="0"/>
          </a:p>
        </c:rich>
      </c:tx>
      <c:layout/>
      <c:overlay val="0"/>
      <c:spPr>
        <a:noFill/>
        <a:ln>
          <a:noFill/>
        </a:ln>
        <a:effectLst/>
      </c:spPr>
    </c:title>
    <c:autoTitleDeleted val="0"/>
    <c:view3D>
      <c:rotX val="50"/>
      <c:rotY val="0"/>
      <c:depthPercent val="100"/>
      <c:rAngAx val="0"/>
      <c:perspective val="30"/>
    </c:view3D>
    <c:floor>
      <c:thickness val="0"/>
      <c:spPr>
        <a:noFill/>
        <a:ln w="6350"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'[Copia de Tablas Incentivos Tributarios.xlsx]T13'!$C$7</c:f>
              <c:strCache>
                <c:ptCount val="1"/>
                <c:pt idx="0">
                  <c:v>Base</c:v>
                </c:pt>
              </c:strCache>
            </c:strRef>
          </c:tx>
          <c:dPt>
            <c:idx val="0"/>
            <c:bubble3D val="0"/>
            <c:spPr>
              <a:solidFill>
                <a:srgbClr val="92D050"/>
              </a:solidFill>
              <a:ln>
                <a:noFill/>
              </a:ln>
              <a:effectLst>
                <a:outerShdw blurRad="254000" sx="102000" sy="102000" algn="ctr" rotWithShape="0">
                  <a:prstClr val="black">
                    <a:alpha val="20000"/>
                  </a:prstClr>
                </a:outerShdw>
              </a:effectLst>
              <a:sp3d/>
            </c:spPr>
          </c:dPt>
          <c:dPt>
            <c:idx val="1"/>
            <c:bubble3D val="0"/>
            <c:spPr>
              <a:solidFill>
                <a:schemeClr val="accent3">
                  <a:shade val="76000"/>
                </a:schemeClr>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3">
                  <a:tint val="77000"/>
                </a:schemeClr>
              </a:solidFill>
              <a:ln>
                <a:noFill/>
              </a:ln>
              <a:effectLst>
                <a:outerShdw blurRad="254000" sx="102000" sy="102000" algn="ctr" rotWithShape="0">
                  <a:prstClr val="black">
                    <a:alpha val="20000"/>
                  </a:prstClr>
                </a:outerShdw>
              </a:effectLst>
              <a:sp3d/>
            </c:spPr>
          </c:dPt>
          <c:dPt>
            <c:idx val="4"/>
            <c:bubble3D val="0"/>
            <c:spPr>
              <a:solidFill>
                <a:schemeClr val="accent3">
                  <a:tint val="54000"/>
                </a:schemeClr>
              </a:solidFill>
              <a:ln>
                <a:noFill/>
              </a:ln>
              <a:effectLst>
                <a:outerShdw blurRad="254000" sx="102000" sy="102000" algn="ctr" rotWithShape="0">
                  <a:prstClr val="black">
                    <a:alpha val="20000"/>
                  </a:prstClr>
                </a:outerShdw>
              </a:effectLst>
              <a:sp3d/>
            </c:spPr>
          </c:dPt>
          <c:dLbls>
            <c:dLbl>
              <c:idx val="3"/>
              <c:layout>
                <c:manualLayout>
                  <c:x val="3.7516415711193969E-2"/>
                  <c:y val="0.12584292159089971"/>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cap="flat" cmpd="sng" algn="ctr">
                  <a:solidFill>
                    <a:schemeClr val="dk1">
                      <a:lumMod val="50000"/>
                      <a:lumOff val="50000"/>
                    </a:schemeClr>
                  </a:solidFill>
                  <a:prstDash val="solid"/>
                  <a:round/>
                </a:ln>
                <a:effectLst/>
              </c:spPr>
            </c:leaderLines>
            <c:extLst>
              <c:ext xmlns:c15="http://schemas.microsoft.com/office/drawing/2012/chart" uri="{CE6537A1-D6FC-4f65-9D91-7224C49458BB}">
                <c15:layout/>
              </c:ext>
            </c:extLst>
          </c:dLbls>
          <c:cat>
            <c:strRef>
              <c:f>'[Copia de Tablas Incentivos Tributarios.xlsx]T13'!$B$9:$B$13</c:f>
              <c:strCache>
                <c:ptCount val="5"/>
                <c:pt idx="0">
                  <c:v>1)Nada</c:v>
                </c:pt>
                <c:pt idx="1">
                  <c:v>2)Poco</c:v>
                </c:pt>
                <c:pt idx="2">
                  <c:v>3)Regular</c:v>
                </c:pt>
                <c:pt idx="3">
                  <c:v>4)Bueno</c:v>
                </c:pt>
                <c:pt idx="4">
                  <c:v>5) Muy bueno</c:v>
                </c:pt>
              </c:strCache>
            </c:strRef>
          </c:cat>
          <c:val>
            <c:numRef>
              <c:f>'[Copia de Tablas Incentivos Tributarios.xlsx]T13'!$C$9:$C$13</c:f>
              <c:numCache>
                <c:formatCode>0%</c:formatCode>
                <c:ptCount val="5"/>
                <c:pt idx="0">
                  <c:v>0.68</c:v>
                </c:pt>
                <c:pt idx="1">
                  <c:v>0.14000000000000001</c:v>
                </c:pt>
                <c:pt idx="2">
                  <c:v>0.1</c:v>
                </c:pt>
                <c:pt idx="3">
                  <c:v>7.0000000000000021E-2</c:v>
                </c:pt>
                <c:pt idx="4">
                  <c:v>1.0000000000000004E-2</c:v>
                </c:pt>
              </c:numCache>
            </c:numRef>
          </c:val>
        </c:ser>
        <c:ser>
          <c:idx val="1"/>
          <c:order val="1"/>
          <c:tx>
            <c:strRef>
              <c:f>'[Copia de Tablas Incentivos Tributarios.xlsx]T13'!$D$7</c:f>
              <c:strCache>
                <c:ptCount val="1"/>
                <c:pt idx="0">
                  <c:v>SI</c:v>
                </c:pt>
              </c:strCache>
            </c:strRef>
          </c:tx>
          <c:dPt>
            <c:idx val="0"/>
            <c:bubble3D val="0"/>
            <c:spPr>
              <a:solidFill>
                <a:schemeClr val="accent3">
                  <a:shade val="53000"/>
                </a:schemeClr>
              </a:solidFill>
              <a:ln>
                <a:noFill/>
              </a:ln>
              <a:effectLst>
                <a:outerShdw blurRad="254000" sx="102000" sy="102000" algn="ctr" rotWithShape="0">
                  <a:prstClr val="black">
                    <a:alpha val="20000"/>
                  </a:prstClr>
                </a:outerShdw>
              </a:effectLst>
              <a:sp3d/>
            </c:spPr>
          </c:dPt>
          <c:dPt>
            <c:idx val="1"/>
            <c:bubble3D val="0"/>
            <c:spPr>
              <a:solidFill>
                <a:schemeClr val="accent3">
                  <a:shade val="76000"/>
                </a:schemeClr>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3">
                  <a:tint val="77000"/>
                </a:schemeClr>
              </a:solidFill>
              <a:ln>
                <a:noFill/>
              </a:ln>
              <a:effectLst>
                <a:outerShdw blurRad="254000" sx="102000" sy="102000" algn="ctr" rotWithShape="0">
                  <a:prstClr val="black">
                    <a:alpha val="20000"/>
                  </a:prstClr>
                </a:outerShdw>
              </a:effectLst>
              <a:sp3d/>
            </c:spPr>
          </c:dPt>
          <c:dPt>
            <c:idx val="4"/>
            <c:bubble3D val="0"/>
            <c:spPr>
              <a:solidFill>
                <a:schemeClr val="accent3">
                  <a:tint val="54000"/>
                </a:schemeClr>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cap="flat" cmpd="sng" algn="ctr">
                  <a:solidFill>
                    <a:schemeClr val="dk1">
                      <a:lumMod val="50000"/>
                      <a:lumOff val="50000"/>
                    </a:schemeClr>
                  </a:solidFill>
                  <a:prstDash val="solid"/>
                  <a:round/>
                </a:ln>
                <a:effectLst/>
              </c:spPr>
            </c:leaderLines>
            <c:extLst>
              <c:ext xmlns:c15="http://schemas.microsoft.com/office/drawing/2012/chart" uri="{CE6537A1-D6FC-4f65-9D91-7224C49458BB}"/>
            </c:extLst>
          </c:dLbls>
          <c:cat>
            <c:strRef>
              <c:f>'[Copia de Tablas Incentivos Tributarios.xlsx]T13'!$B$9:$B$13</c:f>
              <c:strCache>
                <c:ptCount val="5"/>
                <c:pt idx="0">
                  <c:v>1)Nada</c:v>
                </c:pt>
                <c:pt idx="1">
                  <c:v>2)Poco</c:v>
                </c:pt>
                <c:pt idx="2">
                  <c:v>3)Regular</c:v>
                </c:pt>
                <c:pt idx="3">
                  <c:v>4)Bueno</c:v>
                </c:pt>
                <c:pt idx="4">
                  <c:v>5) Muy bueno</c:v>
                </c:pt>
              </c:strCache>
            </c:strRef>
          </c:cat>
          <c:val>
            <c:numRef>
              <c:f>'[Copia de Tablas Incentivos Tributarios.xlsx]T13'!$D$9:$D$13</c:f>
              <c:numCache>
                <c:formatCode>0%</c:formatCode>
                <c:ptCount val="5"/>
                <c:pt idx="0">
                  <c:v>0.68</c:v>
                </c:pt>
                <c:pt idx="1">
                  <c:v>0.14000000000000001</c:v>
                </c:pt>
                <c:pt idx="2">
                  <c:v>0.1</c:v>
                </c:pt>
                <c:pt idx="3">
                  <c:v>7.0000000000000021E-2</c:v>
                </c:pt>
                <c:pt idx="4">
                  <c:v>1.0000000000000004E-2</c:v>
                </c:pt>
              </c:numCache>
            </c:numRef>
          </c:val>
        </c:ser>
        <c:dLbls>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S"/>
        </a:p>
      </c:txPr>
    </c:legend>
    <c:plotVisOnly val="1"/>
    <c:dispBlanksAs val="zero"/>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r>
              <a:rPr lang="es-ES" dirty="0"/>
              <a:t>Reactivación Económica</a:t>
            </a:r>
          </a:p>
        </c:rich>
      </c:tx>
      <c:layout/>
      <c:overlay val="0"/>
      <c:spPr>
        <a:noFill/>
        <a:ln>
          <a:noFill/>
        </a:ln>
        <a:effectLst/>
      </c:spPr>
    </c:title>
    <c:autoTitleDeleted val="0"/>
    <c:view3D>
      <c:rotX val="15"/>
      <c:rotY val="20"/>
      <c:depthPercent val="100"/>
      <c:rAngAx val="1"/>
    </c:view3D>
    <c:floor>
      <c:thickness val="0"/>
      <c:spPr>
        <a:solidFill>
          <a:schemeClr val="bg2">
            <a:lumMod val="75000"/>
            <a:alpha val="27000"/>
          </a:schemeClr>
        </a:solidFill>
        <a:ln w="6350"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'[Copia de Tablas Incentivos Tributarios.xlsx]T15'!$D$7</c:f>
              <c:strCache>
                <c:ptCount val="1"/>
                <c:pt idx="0">
                  <c:v>SI</c:v>
                </c:pt>
              </c:strCache>
            </c:strRef>
          </c:tx>
          <c:spPr>
            <a:solidFill>
              <a:srgbClr val="92D050"/>
            </a:solidFill>
            <a:ln>
              <a:noFill/>
            </a:ln>
            <a:effectLst/>
            <a:scene3d>
              <a:camera prst="orthographicFront"/>
              <a:lightRig rig="threePt" dir="t"/>
            </a:scene3d>
            <a:sp3d prstMaterial="flat">
              <a:contourClr>
                <a:schemeClr val="accent1">
                  <a:lumMod val="50000"/>
                </a:schemeClr>
              </a:contourClr>
            </a:sp3d>
          </c:spPr>
          <c:invertIfNegative val="0"/>
          <c:dLbls>
            <c:spPr>
              <a:solidFill>
                <a:schemeClr val="lt1"/>
              </a:solidFill>
              <a:ln w="25400" cap="flat" cmpd="sng" algn="ctr">
                <a:solidFill>
                  <a:schemeClr val="accent6"/>
                </a:solidFill>
                <a:prstDash val="solid"/>
              </a:ln>
              <a:effectLst/>
            </c:spPr>
            <c:txPr>
              <a:bodyPr rot="0" spcFirstLastPara="1" vertOverflow="ellipsis" vert="horz" wrap="square" lIns="38100" tIns="19050" rIns="38100" bIns="19050" anchor="ctr" anchorCtr="1">
                <a:spAutoFit/>
              </a:bodyPr>
              <a:lstStyle/>
              <a:p>
                <a:pPr>
                  <a:defRPr>
                    <a:solidFill>
                      <a:schemeClr val="dk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lt1">
                          <a:lumMod val="50000"/>
                        </a:schemeClr>
                      </a:solidFill>
                      <a:prstDash val="solid"/>
                      <a:round/>
                    </a:ln>
                    <a:effectLst/>
                  </c:spPr>
                </c15:leaderLines>
              </c:ext>
            </c:extLst>
          </c:dLbls>
          <c:cat>
            <c:strRef>
              <c:f>'[Copia de Tablas Incentivos Tributarios.xlsx]T15'!$B$9:$B$13</c:f>
              <c:strCache>
                <c:ptCount val="5"/>
                <c:pt idx="0">
                  <c:v>1)Nada</c:v>
                </c:pt>
                <c:pt idx="1">
                  <c:v>2)Poco</c:v>
                </c:pt>
                <c:pt idx="2">
                  <c:v>3)Regular</c:v>
                </c:pt>
                <c:pt idx="3">
                  <c:v>4)Bueno</c:v>
                </c:pt>
                <c:pt idx="4">
                  <c:v>5) Muy bueno</c:v>
                </c:pt>
              </c:strCache>
            </c:strRef>
          </c:cat>
          <c:val>
            <c:numRef>
              <c:f>'[Copia de Tablas Incentivos Tributarios.xlsx]T15'!$D$9:$D$13</c:f>
              <c:numCache>
                <c:formatCode>0%</c:formatCode>
                <c:ptCount val="5"/>
                <c:pt idx="0">
                  <c:v>0.28000000000000008</c:v>
                </c:pt>
                <c:pt idx="1">
                  <c:v>8.0000000000000029E-2</c:v>
                </c:pt>
                <c:pt idx="2">
                  <c:v>0.14000000000000001</c:v>
                </c:pt>
                <c:pt idx="3">
                  <c:v>0.38000000000000012</c:v>
                </c:pt>
                <c:pt idx="4">
                  <c:v>0.11</c:v>
                </c:pt>
              </c:numCache>
            </c:numRef>
          </c:val>
        </c:ser>
        <c:ser>
          <c:idx val="1"/>
          <c:order val="1"/>
          <c:tx>
            <c:strRef>
              <c:f>'[Copia de Tablas Incentivos Tributarios.xlsx]T15'!$E$7</c:f>
              <c:strCache>
                <c:ptCount val="1"/>
                <c:pt idx="0">
                  <c:v>NO</c:v>
                </c:pt>
              </c:strCache>
            </c:strRef>
          </c:tx>
          <c:spPr>
            <a:solidFill>
              <a:schemeClr val="accent6">
                <a:lumMod val="40000"/>
                <a:lumOff val="60000"/>
              </a:schemeClr>
            </a:solidFill>
            <a:ln>
              <a:noFill/>
            </a:ln>
            <a:effectLst/>
            <a:scene3d>
              <a:camera prst="orthographicFront"/>
              <a:lightRig rig="threePt" dir="t"/>
            </a:scene3d>
            <a:sp3d prstMaterial="flat">
              <a:contourClr>
                <a:schemeClr val="accent2">
                  <a:lumMod val="50000"/>
                </a:schemeClr>
              </a:contourClr>
            </a:sp3d>
          </c:spPr>
          <c:invertIfNegative val="0"/>
          <c:dLbls>
            <c:dLbl>
              <c:idx val="0"/>
              <c:layout>
                <c:manualLayout>
                  <c:x val="1.4678899082568721E-2"/>
                  <c:y val="-2.584813778075081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292406889037540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4678899082568812E-2"/>
                  <c:y val="-2.5848137780750857E-2"/>
                </c:manualLayout>
              </c:layout>
              <c:showLegendKey val="0"/>
              <c:showVal val="1"/>
              <c:showCatName val="0"/>
              <c:showSerName val="0"/>
              <c:showPercent val="0"/>
              <c:showBubbleSize val="0"/>
              <c:extLst>
                <c:ext xmlns:c15="http://schemas.microsoft.com/office/drawing/2012/chart" uri="{CE6537A1-D6FC-4f65-9D91-7224C49458BB}"/>
              </c:extLst>
            </c:dLbl>
            <c:spPr>
              <a:solidFill>
                <a:schemeClr val="lt1"/>
              </a:solidFill>
              <a:ln w="25400" cap="flat" cmpd="sng" algn="ctr">
                <a:solidFill>
                  <a:schemeClr val="accent6"/>
                </a:solidFill>
                <a:prstDash val="solid"/>
              </a:ln>
              <a:effectLst/>
            </c:spPr>
            <c:txPr>
              <a:bodyPr rot="0" spcFirstLastPara="1" vertOverflow="ellipsis" vert="horz" wrap="square" lIns="38100" tIns="19050" rIns="38100" bIns="19050" anchor="ctr" anchorCtr="1">
                <a:spAutoFit/>
              </a:bodyPr>
              <a:lstStyle/>
              <a:p>
                <a:pPr>
                  <a:defRPr>
                    <a:solidFill>
                      <a:schemeClr val="dk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lt1">
                          <a:lumMod val="50000"/>
                        </a:schemeClr>
                      </a:solidFill>
                      <a:prstDash val="solid"/>
                      <a:round/>
                    </a:ln>
                    <a:effectLst/>
                  </c:spPr>
                </c15:leaderLines>
              </c:ext>
            </c:extLst>
          </c:dLbls>
          <c:cat>
            <c:strRef>
              <c:f>'[Copia de Tablas Incentivos Tributarios.xlsx]T15'!$B$9:$B$13</c:f>
              <c:strCache>
                <c:ptCount val="5"/>
                <c:pt idx="0">
                  <c:v>1)Nada</c:v>
                </c:pt>
                <c:pt idx="1">
                  <c:v>2)Poco</c:v>
                </c:pt>
                <c:pt idx="2">
                  <c:v>3)Regular</c:v>
                </c:pt>
                <c:pt idx="3">
                  <c:v>4)Bueno</c:v>
                </c:pt>
                <c:pt idx="4">
                  <c:v>5) Muy bueno</c:v>
                </c:pt>
              </c:strCache>
            </c:strRef>
          </c:cat>
          <c:val>
            <c:numRef>
              <c:f>'[Copia de Tablas Incentivos Tributarios.xlsx]T15'!$E$9:$E$13</c:f>
              <c:numCache>
                <c:formatCode>0%</c:formatCode>
                <c:ptCount val="5"/>
                <c:pt idx="0">
                  <c:v>0.27</c:v>
                </c:pt>
                <c:pt idx="1">
                  <c:v>0.12000000000000002</c:v>
                </c:pt>
                <c:pt idx="2">
                  <c:v>0.16</c:v>
                </c:pt>
                <c:pt idx="3">
                  <c:v>0.4</c:v>
                </c:pt>
                <c:pt idx="4">
                  <c:v>0.05</c:v>
                </c:pt>
              </c:numCache>
            </c:numRef>
          </c:val>
        </c:ser>
        <c:dLbls>
          <c:showLegendKey val="0"/>
          <c:showVal val="1"/>
          <c:showCatName val="0"/>
          <c:showSerName val="0"/>
          <c:showPercent val="0"/>
          <c:showBubbleSize val="0"/>
        </c:dLbls>
        <c:gapWidth val="84"/>
        <c:gapDepth val="53"/>
        <c:shape val="box"/>
        <c:axId val="111921024"/>
        <c:axId val="111922560"/>
        <c:axId val="0"/>
      </c:bar3DChart>
      <c:catAx>
        <c:axId val="111921024"/>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S"/>
          </a:p>
        </c:txPr>
        <c:crossAx val="111922560"/>
        <c:crosses val="autoZero"/>
        <c:auto val="1"/>
        <c:lblAlgn val="ctr"/>
        <c:lblOffset val="100"/>
        <c:noMultiLvlLbl val="0"/>
      </c:catAx>
      <c:valAx>
        <c:axId val="111922560"/>
        <c:scaling>
          <c:orientation val="minMax"/>
        </c:scaling>
        <c:delete val="1"/>
        <c:axPos val="b"/>
        <c:numFmt formatCode="0%" sourceLinked="1"/>
        <c:majorTickMark val="out"/>
        <c:minorTickMark val="none"/>
        <c:tickLblPos val="none"/>
        <c:crossAx val="11192102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S"/>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mj-lt"/>
                <a:ea typeface="+mn-ea"/>
                <a:cs typeface="+mn-cs"/>
              </a:defRPr>
            </a:pPr>
            <a:r>
              <a:rPr lang="es-EC" dirty="0"/>
              <a:t>Ventas 1° Cuatrimestre 2017</a:t>
            </a:r>
          </a:p>
        </c:rich>
      </c:tx>
      <c:layout/>
      <c:overlay val="0"/>
      <c:spPr>
        <a:noFill/>
        <a:ln>
          <a:noFill/>
        </a:ln>
        <a:effectLst/>
      </c:spPr>
    </c:title>
    <c:autoTitleDeleted val="0"/>
    <c:plotArea>
      <c:layout/>
      <c:lineChart>
        <c:grouping val="standard"/>
        <c:varyColors val="0"/>
        <c:ser>
          <c:idx val="0"/>
          <c:order val="0"/>
          <c:spPr>
            <a:ln w="19050" cap="rnd" cmpd="sng" algn="ctr">
              <a:solidFill>
                <a:schemeClr val="accent3"/>
              </a:solidFill>
              <a:prstDash val="solid"/>
              <a:round/>
            </a:ln>
            <a:effectLst/>
          </c:spPr>
          <c:marker>
            <c:symbol val="none"/>
          </c:marker>
          <c:cat>
            <c:numRef>
              <c:f>'cuatrimestre 2017'!$A$2:$A$6</c:f>
              <c:numCache>
                <c:formatCode>mmm\-yy</c:formatCode>
                <c:ptCount val="5"/>
                <c:pt idx="0">
                  <c:v>42705</c:v>
                </c:pt>
                <c:pt idx="1">
                  <c:v>42736</c:v>
                </c:pt>
                <c:pt idx="2">
                  <c:v>42767</c:v>
                </c:pt>
                <c:pt idx="3">
                  <c:v>42795</c:v>
                </c:pt>
                <c:pt idx="4">
                  <c:v>42826</c:v>
                </c:pt>
              </c:numCache>
            </c:numRef>
          </c:cat>
          <c:val>
            <c:numRef>
              <c:f>'cuatrimestre 2017'!$B$2:$B$6</c:f>
              <c:numCache>
                <c:formatCode>_(* #,##0.00_);_(* \(#,##0.00\);_(* "-"??_);_(@_)</c:formatCode>
                <c:ptCount val="5"/>
                <c:pt idx="0">
                  <c:v>23281823.429999977</c:v>
                </c:pt>
                <c:pt idx="1">
                  <c:v>15103689.820000002</c:v>
                </c:pt>
                <c:pt idx="2">
                  <c:v>13364312.420000004</c:v>
                </c:pt>
                <c:pt idx="3">
                  <c:v>16303239.470000006</c:v>
                </c:pt>
                <c:pt idx="4">
                  <c:v>14894364.659999995</c:v>
                </c:pt>
              </c:numCache>
            </c:numRef>
          </c:val>
          <c:smooth val="0"/>
        </c:ser>
        <c:dLbls>
          <c:showLegendKey val="0"/>
          <c:showVal val="0"/>
          <c:showCatName val="0"/>
          <c:showSerName val="0"/>
          <c:showPercent val="0"/>
          <c:showBubbleSize val="0"/>
        </c:dLbls>
        <c:marker val="1"/>
        <c:smooth val="0"/>
        <c:axId val="102945920"/>
        <c:axId val="102947456"/>
      </c:lineChart>
      <c:dateAx>
        <c:axId val="10294592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s-ES"/>
          </a:p>
        </c:txPr>
        <c:crossAx val="102947456"/>
        <c:crosses val="autoZero"/>
        <c:auto val="1"/>
        <c:lblOffset val="100"/>
        <c:baseTimeUnit val="months"/>
      </c:dateAx>
      <c:valAx>
        <c:axId val="102947456"/>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_(* #,##0.00_);_(* \(#,##0.00\);_(* &quot;-&quot;??_);_(@_)"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s-ES"/>
          </a:p>
        </c:txPr>
        <c:crossAx val="10294592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sz="1200">
          <a:latin typeface="+mj-lt"/>
        </a:defRPr>
      </a:pPr>
      <a:endParaRPr lang="es-E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dirty="0"/>
              <a:t>Ventas 1°</a:t>
            </a:r>
            <a:r>
              <a:rPr lang="es-EC" baseline="0" dirty="0"/>
              <a:t> cuatrimestres</a:t>
            </a:r>
            <a:endParaRPr lang="es-EC" dirty="0"/>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'cuatrimestre 2017'!$B$20</c:f>
              <c:strCache>
                <c:ptCount val="1"/>
                <c:pt idx="0">
                  <c:v>2013</c:v>
                </c:pt>
              </c:strCache>
            </c:strRef>
          </c:tx>
          <c:spPr>
            <a:solidFill>
              <a:schemeClr val="accent1"/>
            </a:solidFill>
            <a:ln>
              <a:noFill/>
            </a:ln>
            <a:effectLst/>
            <a:sp3d/>
          </c:spPr>
          <c:invertIfNegative val="0"/>
          <c:cat>
            <c:strRef>
              <c:f>'cuatrimestre 2017'!$A$21:$A$24</c:f>
              <c:strCache>
                <c:ptCount val="4"/>
                <c:pt idx="0">
                  <c:v>Enero </c:v>
                </c:pt>
                <c:pt idx="1">
                  <c:v>Febrero</c:v>
                </c:pt>
                <c:pt idx="2">
                  <c:v>Marzo</c:v>
                </c:pt>
                <c:pt idx="3">
                  <c:v>Abril</c:v>
                </c:pt>
              </c:strCache>
            </c:strRef>
          </c:cat>
          <c:val>
            <c:numRef>
              <c:f>'cuatrimestre 2017'!$B$21:$B$24</c:f>
              <c:numCache>
                <c:formatCode>_(* #,##0.0000_);_(* \(#,##0.0000\);_(* "-"????_);_(@_)</c:formatCode>
                <c:ptCount val="4"/>
                <c:pt idx="0">
                  <c:v>18542811.770000003</c:v>
                </c:pt>
                <c:pt idx="1">
                  <c:v>16644450.279999992</c:v>
                </c:pt>
                <c:pt idx="2">
                  <c:v>18232749.799999997</c:v>
                </c:pt>
                <c:pt idx="3">
                  <c:v>20082939.670000009</c:v>
                </c:pt>
              </c:numCache>
            </c:numRef>
          </c:val>
        </c:ser>
        <c:ser>
          <c:idx val="1"/>
          <c:order val="1"/>
          <c:tx>
            <c:strRef>
              <c:f>'cuatrimestre 2017'!$C$20</c:f>
              <c:strCache>
                <c:ptCount val="1"/>
                <c:pt idx="0">
                  <c:v>2014</c:v>
                </c:pt>
              </c:strCache>
            </c:strRef>
          </c:tx>
          <c:spPr>
            <a:solidFill>
              <a:schemeClr val="accent2"/>
            </a:solidFill>
            <a:ln>
              <a:noFill/>
            </a:ln>
            <a:effectLst/>
            <a:sp3d/>
          </c:spPr>
          <c:invertIfNegative val="0"/>
          <c:cat>
            <c:strRef>
              <c:f>'cuatrimestre 2017'!$A$21:$A$24</c:f>
              <c:strCache>
                <c:ptCount val="4"/>
                <c:pt idx="0">
                  <c:v>Enero </c:v>
                </c:pt>
                <c:pt idx="1">
                  <c:v>Febrero</c:v>
                </c:pt>
                <c:pt idx="2">
                  <c:v>Marzo</c:v>
                </c:pt>
                <c:pt idx="3">
                  <c:v>Abril</c:v>
                </c:pt>
              </c:strCache>
            </c:strRef>
          </c:cat>
          <c:val>
            <c:numRef>
              <c:f>'cuatrimestre 2017'!$C$21:$C$24</c:f>
              <c:numCache>
                <c:formatCode>_(* #,##0.0000_);_(* \(#,##0.0000\);_(* "-"????_);_(@_)</c:formatCode>
                <c:ptCount val="4"/>
                <c:pt idx="0">
                  <c:v>18372275.589999992</c:v>
                </c:pt>
                <c:pt idx="1">
                  <c:v>17394830.31000001</c:v>
                </c:pt>
                <c:pt idx="2">
                  <c:v>19314554.68999999</c:v>
                </c:pt>
                <c:pt idx="3">
                  <c:v>20254906.120000001</c:v>
                </c:pt>
              </c:numCache>
            </c:numRef>
          </c:val>
        </c:ser>
        <c:ser>
          <c:idx val="2"/>
          <c:order val="2"/>
          <c:tx>
            <c:strRef>
              <c:f>'cuatrimestre 2017'!$D$20</c:f>
              <c:strCache>
                <c:ptCount val="1"/>
                <c:pt idx="0">
                  <c:v>2015</c:v>
                </c:pt>
              </c:strCache>
            </c:strRef>
          </c:tx>
          <c:spPr>
            <a:solidFill>
              <a:schemeClr val="accent3"/>
            </a:solidFill>
            <a:ln>
              <a:noFill/>
            </a:ln>
            <a:effectLst/>
            <a:sp3d/>
          </c:spPr>
          <c:invertIfNegative val="0"/>
          <c:cat>
            <c:strRef>
              <c:f>'cuatrimestre 2017'!$A$21:$A$24</c:f>
              <c:strCache>
                <c:ptCount val="4"/>
                <c:pt idx="0">
                  <c:v>Enero </c:v>
                </c:pt>
                <c:pt idx="1">
                  <c:v>Febrero</c:v>
                </c:pt>
                <c:pt idx="2">
                  <c:v>Marzo</c:v>
                </c:pt>
                <c:pt idx="3">
                  <c:v>Abril</c:v>
                </c:pt>
              </c:strCache>
            </c:strRef>
          </c:cat>
          <c:val>
            <c:numRef>
              <c:f>'cuatrimestre 2017'!$D$21:$D$24</c:f>
              <c:numCache>
                <c:formatCode>_(* #,##0.0000_);_(* \(#,##0.0000\);_(* "-"????_);_(@_)</c:formatCode>
                <c:ptCount val="4"/>
                <c:pt idx="0">
                  <c:v>18111812.830000009</c:v>
                </c:pt>
                <c:pt idx="1">
                  <c:v>17264010.730000008</c:v>
                </c:pt>
                <c:pt idx="2">
                  <c:v>18502436.020000003</c:v>
                </c:pt>
                <c:pt idx="3">
                  <c:v>18021968.039999999</c:v>
                </c:pt>
              </c:numCache>
            </c:numRef>
          </c:val>
        </c:ser>
        <c:ser>
          <c:idx val="3"/>
          <c:order val="3"/>
          <c:tx>
            <c:strRef>
              <c:f>'cuatrimestre 2017'!$E$20</c:f>
              <c:strCache>
                <c:ptCount val="1"/>
                <c:pt idx="0">
                  <c:v>2016</c:v>
                </c:pt>
              </c:strCache>
            </c:strRef>
          </c:tx>
          <c:spPr>
            <a:solidFill>
              <a:schemeClr val="accent4"/>
            </a:solidFill>
            <a:ln>
              <a:noFill/>
            </a:ln>
            <a:effectLst/>
            <a:sp3d/>
          </c:spPr>
          <c:invertIfNegative val="0"/>
          <c:cat>
            <c:strRef>
              <c:f>'cuatrimestre 2017'!$A$21:$A$24</c:f>
              <c:strCache>
                <c:ptCount val="4"/>
                <c:pt idx="0">
                  <c:v>Enero </c:v>
                </c:pt>
                <c:pt idx="1">
                  <c:v>Febrero</c:v>
                </c:pt>
                <c:pt idx="2">
                  <c:v>Marzo</c:v>
                </c:pt>
                <c:pt idx="3">
                  <c:v>Abril</c:v>
                </c:pt>
              </c:strCache>
            </c:strRef>
          </c:cat>
          <c:val>
            <c:numRef>
              <c:f>'cuatrimestre 2017'!$E$21:$E$24</c:f>
              <c:numCache>
                <c:formatCode>_(* #,##0.0000_);_(* \(#,##0.0000\);_(* "-"????_);_(@_)</c:formatCode>
                <c:ptCount val="4"/>
                <c:pt idx="0">
                  <c:v>14052539.079999993</c:v>
                </c:pt>
                <c:pt idx="1">
                  <c:v>13293073.01999999</c:v>
                </c:pt>
                <c:pt idx="2">
                  <c:v>14323281.579999993</c:v>
                </c:pt>
                <c:pt idx="3">
                  <c:v>14379117.729999993</c:v>
                </c:pt>
              </c:numCache>
            </c:numRef>
          </c:val>
        </c:ser>
        <c:ser>
          <c:idx val="4"/>
          <c:order val="4"/>
          <c:tx>
            <c:strRef>
              <c:f>'cuatrimestre 2017'!$F$20</c:f>
              <c:strCache>
                <c:ptCount val="1"/>
                <c:pt idx="0">
                  <c:v>2017</c:v>
                </c:pt>
              </c:strCache>
            </c:strRef>
          </c:tx>
          <c:spPr>
            <a:solidFill>
              <a:schemeClr val="accent5"/>
            </a:solidFill>
            <a:ln>
              <a:noFill/>
            </a:ln>
            <a:effectLst/>
            <a:sp3d/>
          </c:spPr>
          <c:invertIfNegative val="0"/>
          <c:cat>
            <c:strRef>
              <c:f>'cuatrimestre 2017'!$A$21:$A$24</c:f>
              <c:strCache>
                <c:ptCount val="4"/>
                <c:pt idx="0">
                  <c:v>Enero </c:v>
                </c:pt>
                <c:pt idx="1">
                  <c:v>Febrero</c:v>
                </c:pt>
                <c:pt idx="2">
                  <c:v>Marzo</c:v>
                </c:pt>
                <c:pt idx="3">
                  <c:v>Abril</c:v>
                </c:pt>
              </c:strCache>
            </c:strRef>
          </c:cat>
          <c:val>
            <c:numRef>
              <c:f>'cuatrimestre 2017'!$F$21:$F$24</c:f>
              <c:numCache>
                <c:formatCode>_(* #,##0.0000_);_(* \(#,##0.0000\);_(* "-"????_);_(@_)</c:formatCode>
                <c:ptCount val="4"/>
                <c:pt idx="0">
                  <c:v>15103689.820000002</c:v>
                </c:pt>
                <c:pt idx="1">
                  <c:v>13364312.420000004</c:v>
                </c:pt>
                <c:pt idx="2">
                  <c:v>16303239.470000006</c:v>
                </c:pt>
                <c:pt idx="3">
                  <c:v>14894364.659999995</c:v>
                </c:pt>
              </c:numCache>
            </c:numRef>
          </c:val>
        </c:ser>
        <c:dLbls>
          <c:showLegendKey val="0"/>
          <c:showVal val="0"/>
          <c:showCatName val="0"/>
          <c:showSerName val="0"/>
          <c:showPercent val="0"/>
          <c:showBubbleSize val="0"/>
        </c:dLbls>
        <c:gapWidth val="150"/>
        <c:shape val="box"/>
        <c:axId val="103053184"/>
        <c:axId val="103054720"/>
        <c:axId val="0"/>
      </c:bar3DChart>
      <c:catAx>
        <c:axId val="1030531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03054720"/>
        <c:crosses val="autoZero"/>
        <c:auto val="1"/>
        <c:lblAlgn val="ctr"/>
        <c:lblOffset val="100"/>
        <c:noMultiLvlLbl val="0"/>
      </c:catAx>
      <c:valAx>
        <c:axId val="103054720"/>
        <c:scaling>
          <c:orientation val="minMax"/>
        </c:scaling>
        <c:delete val="0"/>
        <c:axPos val="l"/>
        <c:majorGridlines>
          <c:spPr>
            <a:ln w="9525" cap="flat" cmpd="sng" algn="ctr">
              <a:solidFill>
                <a:schemeClr val="tx1">
                  <a:lumMod val="15000"/>
                  <a:lumOff val="85000"/>
                </a:schemeClr>
              </a:solidFill>
              <a:round/>
            </a:ln>
            <a:effectLst/>
          </c:spPr>
        </c:majorGridlines>
        <c:numFmt formatCode="_(* #,##0.0000_);_(* \(#,##0.0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030531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barChart>
        <c:barDir val="col"/>
        <c:grouping val="clustered"/>
        <c:varyColors val="0"/>
        <c:ser>
          <c:idx val="0"/>
          <c:order val="0"/>
          <c:tx>
            <c:strRef>
              <c:f>'SEGMENTOS RUC´S (2)'!$C$4</c:f>
              <c:strCache>
                <c:ptCount val="1"/>
                <c:pt idx="0">
                  <c:v>COMERCIANTES AUTORIZADOS**</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j-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'SEGMENTOS RUC´S (2)'!$B$5:$B$7</c:f>
              <c:strCache>
                <c:ptCount val="3"/>
                <c:pt idx="0">
                  <c:v>SEGMENTO 1: HASTA US$20.000</c:v>
                </c:pt>
                <c:pt idx="1">
                  <c:v>SEGMENTO 2: SUPERIOR A US$20.000 Y HASTA US$160.000</c:v>
                </c:pt>
                <c:pt idx="2">
                  <c:v>SEGMENTO 3: SUPERIOR A US$160.000</c:v>
                </c:pt>
              </c:strCache>
            </c:strRef>
          </c:cat>
          <c:val>
            <c:numRef>
              <c:f>'SEGMENTOS RUC´S (2)'!$C$5:$C$7</c:f>
              <c:numCache>
                <c:formatCode>_(* #,##0_);_(* \(#,##0\);_(* "-"??_);_(@_)</c:formatCode>
                <c:ptCount val="3"/>
                <c:pt idx="0">
                  <c:v>5677</c:v>
                </c:pt>
                <c:pt idx="1">
                  <c:v>927</c:v>
                </c:pt>
                <c:pt idx="2">
                  <c:v>314</c:v>
                </c:pt>
              </c:numCache>
            </c:numRef>
          </c:val>
        </c:ser>
        <c:ser>
          <c:idx val="1"/>
          <c:order val="1"/>
          <c:tx>
            <c:strRef>
              <c:f>'SEGMENTOS RUC´S (2)'!$D$4</c:f>
              <c:strCache>
                <c:ptCount val="1"/>
                <c:pt idx="0">
                  <c:v>CANTIDAD DE BENEFICIARIOS*</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j-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'SEGMENTOS RUC´S (2)'!$B$5:$B$7</c:f>
              <c:strCache>
                <c:ptCount val="3"/>
                <c:pt idx="0">
                  <c:v>SEGMENTO 1: HASTA US$20.000</c:v>
                </c:pt>
                <c:pt idx="1">
                  <c:v>SEGMENTO 2: SUPERIOR A US$20.000 Y HASTA US$160.000</c:v>
                </c:pt>
                <c:pt idx="2">
                  <c:v>SEGMENTO 3: SUPERIOR A US$160.000</c:v>
                </c:pt>
              </c:strCache>
            </c:strRef>
          </c:cat>
          <c:val>
            <c:numRef>
              <c:f>'SEGMENTOS RUC´S (2)'!$D$5:$D$7</c:f>
              <c:numCache>
                <c:formatCode>_(* #,##0_);_(* \(#,##0\);_(* "-"??_);_(@_)</c:formatCode>
                <c:ptCount val="3"/>
                <c:pt idx="0">
                  <c:v>884</c:v>
                </c:pt>
                <c:pt idx="1">
                  <c:v>238</c:v>
                </c:pt>
                <c:pt idx="2">
                  <c:v>82</c:v>
                </c:pt>
              </c:numCache>
            </c:numRef>
          </c:val>
        </c:ser>
        <c:dLbls>
          <c:showLegendKey val="0"/>
          <c:showVal val="0"/>
          <c:showCatName val="0"/>
          <c:showSerName val="0"/>
          <c:showPercent val="0"/>
          <c:showBubbleSize val="0"/>
        </c:dLbls>
        <c:gapWidth val="150"/>
        <c:overlap val="-25"/>
        <c:axId val="111955328"/>
        <c:axId val="111965312"/>
      </c:barChart>
      <c:catAx>
        <c:axId val="11195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mj-lt"/>
                <a:ea typeface="+mn-ea"/>
                <a:cs typeface="+mn-cs"/>
              </a:defRPr>
            </a:pPr>
            <a:endParaRPr lang="es-ES"/>
          </a:p>
        </c:txPr>
        <c:crossAx val="111965312"/>
        <c:crosses val="autoZero"/>
        <c:auto val="1"/>
        <c:lblAlgn val="ctr"/>
        <c:lblOffset val="100"/>
        <c:noMultiLvlLbl val="0"/>
      </c:catAx>
      <c:valAx>
        <c:axId val="111965312"/>
        <c:scaling>
          <c:orientation val="minMax"/>
        </c:scaling>
        <c:delete val="1"/>
        <c:axPos val="l"/>
        <c:numFmt formatCode="_(* #,##0_);_(* \(#,##0\);_(* &quot;-&quot;??_);_(@_)" sourceLinked="1"/>
        <c:majorTickMark val="out"/>
        <c:minorTickMark val="none"/>
        <c:tickLblPos val="nextTo"/>
        <c:crossAx val="111955328"/>
        <c:crosses val="autoZero"/>
        <c:crossBetween val="between"/>
      </c:valAx>
      <c:spPr>
        <a:noFill/>
        <a:ln w="25400">
          <a:noFill/>
        </a:ln>
        <a:effectLst/>
      </c:spPr>
    </c:plotArea>
    <c:legend>
      <c:legendPos val="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j-lt"/>
              <a:ea typeface="+mn-ea"/>
              <a:cs typeface="+mn-cs"/>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sz="1100">
          <a:latin typeface="+mj-lt"/>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effectLst/>
              <a:latin typeface="+mn-lt"/>
              <a:ea typeface="+mn-ea"/>
              <a:cs typeface="+mn-cs"/>
            </a:defRPr>
          </a:pPr>
          <a:endParaRPr lang="es-ES"/>
        </a:p>
      </c:txPr>
    </c:title>
    <c:autoTitleDeleted val="0"/>
    <c:plotArea>
      <c:layout/>
      <c:barChart>
        <c:barDir val="col"/>
        <c:grouping val="clustered"/>
        <c:varyColors val="0"/>
        <c:ser>
          <c:idx val="0"/>
          <c:order val="0"/>
          <c:tx>
            <c:strRef>
              <c:f>Hoja3!$A$3</c:f>
              <c:strCache>
                <c:ptCount val="1"/>
                <c:pt idx="0">
                  <c:v>Establecimientos cerrados</c:v>
                </c:pt>
              </c:strCache>
            </c:strRef>
          </c:tx>
          <c:spPr>
            <a:solidFill>
              <a:schemeClr val="accent5"/>
            </a:solidFill>
            <a:ln>
              <a:noFill/>
            </a:ln>
            <a:effectLst>
              <a:outerShdw blurRad="76200" dir="18900000" sy="23000" kx="-1200000" algn="bl" rotWithShape="0">
                <a:prstClr val="black">
                  <a:alpha val="20000"/>
                </a:prstClr>
              </a:outerShdw>
            </a:effectLst>
          </c:spPr>
          <c:invertIfNegative val="0"/>
          <c:dLbls>
            <c:dLbl>
              <c:idx val="0"/>
              <c:layout>
                <c:manualLayout>
                  <c:x val="0"/>
                  <c:y val="2.2965879265100361E-4"/>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15:layout>
                    <c:manualLayout>
                      <c:w val="0.10316666666666668"/>
                      <c:h val="0.12131962671332749"/>
                    </c:manualLayout>
                  </c15:layout>
                </c:ext>
              </c:extLst>
            </c:dLbl>
            <c:dLbl>
              <c:idx val="1"/>
              <c:layout>
                <c:manualLayout>
                  <c:x val="1.0936132983377084E-7"/>
                  <c:y val="0.30187518226888327"/>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15:layout>
                    <c:manualLayout>
                      <c:w val="0.1005833333333333"/>
                      <c:h val="0.13520851560221639"/>
                    </c:manualLayout>
                  </c15:layout>
                </c:ext>
              </c:extLst>
            </c:dLbl>
            <c:dLbl>
              <c:idx val="2"/>
              <c:layout>
                <c:manualLayout>
                  <c:x val="2.2834904896217156E-3"/>
                  <c:y val="-3.5328975699919028E-3"/>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50000"/>
                          <a:lumOff val="50000"/>
                        </a:schemeClr>
                      </a:solidFill>
                      <a:prstDash val="solid"/>
                      <a:round/>
                    </a:ln>
                    <a:effectLst/>
                  </c:spPr>
                </c15:leaderLines>
              </c:ext>
            </c:extLst>
          </c:dLbls>
          <c:cat>
            <c:numRef>
              <c:f>Hoja3!$B$2:$D$2</c:f>
              <c:numCache>
                <c:formatCode>General</c:formatCode>
                <c:ptCount val="3"/>
                <c:pt idx="0">
                  <c:v>2014</c:v>
                </c:pt>
                <c:pt idx="1">
                  <c:v>2015</c:v>
                </c:pt>
                <c:pt idx="2">
                  <c:v>2016</c:v>
                </c:pt>
              </c:numCache>
            </c:numRef>
          </c:cat>
          <c:val>
            <c:numRef>
              <c:f>Hoja3!$B$3:$D$3</c:f>
              <c:numCache>
                <c:formatCode>General</c:formatCode>
                <c:ptCount val="3"/>
                <c:pt idx="0">
                  <c:v>27</c:v>
                </c:pt>
                <c:pt idx="1">
                  <c:v>407</c:v>
                </c:pt>
                <c:pt idx="2">
                  <c:v>32</c:v>
                </c:pt>
              </c:numCache>
            </c:numRef>
          </c:val>
        </c:ser>
        <c:dLbls>
          <c:showLegendKey val="0"/>
          <c:showVal val="1"/>
          <c:showCatName val="0"/>
          <c:showSerName val="0"/>
          <c:showPercent val="0"/>
          <c:showBubbleSize val="0"/>
        </c:dLbls>
        <c:gapWidth val="41"/>
        <c:axId val="98853632"/>
        <c:axId val="98855168"/>
      </c:barChart>
      <c:catAx>
        <c:axId val="98853632"/>
        <c:scaling>
          <c:orientation val="minMax"/>
        </c:scaling>
        <c:delete val="0"/>
        <c:axPos val="b"/>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s-ES"/>
          </a:p>
        </c:txPr>
        <c:crossAx val="98855168"/>
        <c:crosses val="autoZero"/>
        <c:auto val="1"/>
        <c:lblAlgn val="ctr"/>
        <c:lblOffset val="100"/>
        <c:noMultiLvlLbl val="0"/>
      </c:catAx>
      <c:valAx>
        <c:axId val="98855168"/>
        <c:scaling>
          <c:orientation val="minMax"/>
        </c:scaling>
        <c:delete val="1"/>
        <c:axPos val="l"/>
        <c:numFmt formatCode="General" sourceLinked="1"/>
        <c:majorTickMark val="none"/>
        <c:minorTickMark val="none"/>
        <c:tickLblPos val="none"/>
        <c:crossAx val="9885363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prstDash val="solid"/>
      <a:round/>
    </a:ln>
    <a:effectLst/>
  </c:spPr>
  <c:txPr>
    <a:bodyPr/>
    <a:lstStyle/>
    <a:p>
      <a:pPr>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s-ES" dirty="0" smtClean="0"/>
              <a:t>Evolución </a:t>
            </a:r>
            <a:r>
              <a:rPr lang="es-ES" dirty="0"/>
              <a:t>del Tipo de cambio</a:t>
            </a:r>
          </a:p>
        </c:rich>
      </c:tx>
      <c:layout/>
      <c:overlay val="0"/>
      <c:spPr>
        <a:noFill/>
        <a:ln>
          <a:noFill/>
        </a:ln>
        <a:effectLst/>
      </c:spPr>
    </c:title>
    <c:autoTitleDeleted val="0"/>
    <c:plotArea>
      <c:layout/>
      <c:lineChart>
        <c:grouping val="standard"/>
        <c:varyColors val="0"/>
        <c:ser>
          <c:idx val="0"/>
          <c:order val="0"/>
          <c:tx>
            <c:strRef>
              <c:f>'con salvaguardias'!$D$145</c:f>
              <c:strCache>
                <c:ptCount val="1"/>
                <c:pt idx="0">
                  <c:v>2013</c:v>
                </c:pt>
              </c:strCache>
            </c:strRef>
          </c:tx>
          <c:spPr>
            <a:ln w="28575" cap="rnd">
              <a:solidFill>
                <a:schemeClr val="accent1"/>
              </a:solidFill>
              <a:round/>
            </a:ln>
            <a:effectLst/>
          </c:spPr>
          <c:marker>
            <c:symbol val="none"/>
          </c:marker>
          <c:cat>
            <c:strRef>
              <c:f>'con salvaguardias'!$A$146:$A$157</c:f>
              <c:strCache>
                <c:ptCount val="12"/>
                <c:pt idx="0">
                  <c:v>Enero </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'con salvaguardias'!$D$146:$D$157</c:f>
              <c:numCache>
                <c:formatCode>_(* #,##0.00_);_(* \(#,##0.00\);_(* "-"??_);_(@_)</c:formatCode>
                <c:ptCount val="12"/>
                <c:pt idx="0">
                  <c:v>1763.2249999999999</c:v>
                </c:pt>
                <c:pt idx="1">
                  <c:v>1796.6999999999998</c:v>
                </c:pt>
                <c:pt idx="2">
                  <c:v>1818.73</c:v>
                </c:pt>
                <c:pt idx="3">
                  <c:v>1831.2950000000001</c:v>
                </c:pt>
                <c:pt idx="4">
                  <c:v>1871.2350000000001</c:v>
                </c:pt>
                <c:pt idx="5">
                  <c:v>1911.165</c:v>
                </c:pt>
                <c:pt idx="6">
                  <c:v>1899.0700000000002</c:v>
                </c:pt>
                <c:pt idx="7">
                  <c:v>1905.29</c:v>
                </c:pt>
                <c:pt idx="8">
                  <c:v>1921.6699999999998</c:v>
                </c:pt>
                <c:pt idx="9">
                  <c:v>1890.7249999999999</c:v>
                </c:pt>
                <c:pt idx="10">
                  <c:v>1915.145</c:v>
                </c:pt>
                <c:pt idx="11">
                  <c:v>1932.04</c:v>
                </c:pt>
              </c:numCache>
            </c:numRef>
          </c:val>
          <c:smooth val="0"/>
        </c:ser>
        <c:ser>
          <c:idx val="1"/>
          <c:order val="1"/>
          <c:tx>
            <c:strRef>
              <c:f>'con salvaguardias'!$E$145</c:f>
              <c:strCache>
                <c:ptCount val="1"/>
                <c:pt idx="0">
                  <c:v>2014</c:v>
                </c:pt>
              </c:strCache>
            </c:strRef>
          </c:tx>
          <c:spPr>
            <a:ln w="28575" cap="rnd">
              <a:solidFill>
                <a:schemeClr val="accent2"/>
              </a:solidFill>
              <a:round/>
            </a:ln>
            <a:effectLst/>
          </c:spPr>
          <c:marker>
            <c:symbol val="none"/>
          </c:marker>
          <c:cat>
            <c:strRef>
              <c:f>'con salvaguardias'!$A$146:$A$157</c:f>
              <c:strCache>
                <c:ptCount val="12"/>
                <c:pt idx="0">
                  <c:v>Enero </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'con salvaguardias'!$E$146:$E$157</c:f>
              <c:numCache>
                <c:formatCode>_(* #,##0.00_);_(* \(#,##0.00\);_(* "-"??_);_(@_)</c:formatCode>
                <c:ptCount val="12"/>
                <c:pt idx="0">
                  <c:v>1971.9349999999999</c:v>
                </c:pt>
                <c:pt idx="1">
                  <c:v>2035.9949999999999</c:v>
                </c:pt>
                <c:pt idx="2">
                  <c:v>2004.4050000000007</c:v>
                </c:pt>
                <c:pt idx="3">
                  <c:v>1949.675</c:v>
                </c:pt>
                <c:pt idx="4">
                  <c:v>1915.62</c:v>
                </c:pt>
                <c:pt idx="5">
                  <c:v>1887.37</c:v>
                </c:pt>
                <c:pt idx="6">
                  <c:v>1864.0450000000001</c:v>
                </c:pt>
                <c:pt idx="7">
                  <c:v>1902.2350000000001</c:v>
                </c:pt>
                <c:pt idx="8">
                  <c:v>1975.5749999999998</c:v>
                </c:pt>
                <c:pt idx="9">
                  <c:v>2047.47</c:v>
                </c:pt>
                <c:pt idx="10">
                  <c:v>2135.42</c:v>
                </c:pt>
                <c:pt idx="11">
                  <c:v>2339.8500000000008</c:v>
                </c:pt>
              </c:numCache>
            </c:numRef>
          </c:val>
          <c:smooth val="0"/>
        </c:ser>
        <c:ser>
          <c:idx val="2"/>
          <c:order val="2"/>
          <c:tx>
            <c:strRef>
              <c:f>'con salvaguardias'!$F$145</c:f>
              <c:strCache>
                <c:ptCount val="1"/>
                <c:pt idx="0">
                  <c:v>2015</c:v>
                </c:pt>
              </c:strCache>
            </c:strRef>
          </c:tx>
          <c:spPr>
            <a:ln w="28575" cap="rnd">
              <a:solidFill>
                <a:schemeClr val="accent3"/>
              </a:solidFill>
              <a:round/>
            </a:ln>
            <a:effectLst/>
          </c:spPr>
          <c:marker>
            <c:symbol val="none"/>
          </c:marker>
          <c:cat>
            <c:strRef>
              <c:f>'con salvaguardias'!$A$146:$A$157</c:f>
              <c:strCache>
                <c:ptCount val="12"/>
                <c:pt idx="0">
                  <c:v>Enero </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'con salvaguardias'!$F$146:$F$157</c:f>
              <c:numCache>
                <c:formatCode>_(* #,##0.00_);_(* \(#,##0.00\);_(* "-"??_);_(@_)</c:formatCode>
                <c:ptCount val="12"/>
                <c:pt idx="0">
                  <c:v>2402.79</c:v>
                </c:pt>
                <c:pt idx="1">
                  <c:v>2430.9849999999997</c:v>
                </c:pt>
                <c:pt idx="2">
                  <c:v>2596.8500000000008</c:v>
                </c:pt>
                <c:pt idx="3">
                  <c:v>2486.8500000000008</c:v>
                </c:pt>
                <c:pt idx="4">
                  <c:v>2459.4749999999999</c:v>
                </c:pt>
                <c:pt idx="5">
                  <c:v>2569.2399999999998</c:v>
                </c:pt>
                <c:pt idx="6">
                  <c:v>2744.3500000000008</c:v>
                </c:pt>
                <c:pt idx="7">
                  <c:v>3070.5250000000001</c:v>
                </c:pt>
                <c:pt idx="8">
                  <c:v>3072.42</c:v>
                </c:pt>
                <c:pt idx="9">
                  <c:v>2966.3750000000009</c:v>
                </c:pt>
                <c:pt idx="10">
                  <c:v>2968.6</c:v>
                </c:pt>
                <c:pt idx="11">
                  <c:v>3242.25</c:v>
                </c:pt>
              </c:numCache>
            </c:numRef>
          </c:val>
          <c:smooth val="0"/>
        </c:ser>
        <c:dLbls>
          <c:showLegendKey val="0"/>
          <c:showVal val="0"/>
          <c:showCatName val="0"/>
          <c:showSerName val="0"/>
          <c:showPercent val="0"/>
          <c:showBubbleSize val="0"/>
        </c:dLbls>
        <c:marker val="1"/>
        <c:smooth val="0"/>
        <c:axId val="41158528"/>
        <c:axId val="41160064"/>
      </c:lineChart>
      <c:catAx>
        <c:axId val="4115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S"/>
          </a:p>
        </c:txPr>
        <c:crossAx val="41160064"/>
        <c:crosses val="autoZero"/>
        <c:auto val="1"/>
        <c:lblAlgn val="ctr"/>
        <c:lblOffset val="100"/>
        <c:noMultiLvlLbl val="0"/>
      </c:catAx>
      <c:valAx>
        <c:axId val="41160064"/>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vert="horz"/>
          <a:lstStyle/>
          <a:p>
            <a:pPr>
              <a:defRPr/>
            </a:pPr>
            <a:endParaRPr lang="es-ES"/>
          </a:p>
        </c:txPr>
        <c:crossAx val="41158528"/>
        <c:crosses val="autoZero"/>
        <c:crossBetween val="between"/>
      </c:valAx>
      <c:spPr>
        <a:noFill/>
        <a:ln>
          <a:noFill/>
        </a:ln>
        <a:effectLst/>
      </c:spPr>
    </c:plotArea>
    <c:legend>
      <c:legendPos val="b"/>
      <c:layout/>
      <c:overlay val="0"/>
      <c:spPr>
        <a:noFill/>
        <a:ln>
          <a:noFill/>
        </a:ln>
        <a:effectLst/>
      </c:spPr>
      <c:txPr>
        <a:bodyPr rot="0" vert="horz"/>
        <a:lstStyle/>
        <a:p>
          <a:pPr>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mj-lt"/>
        </a:defRPr>
      </a:pPr>
      <a:endParaRPr lang="es-E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dirty="0"/>
              <a:t>IVA</a:t>
            </a:r>
          </a:p>
        </c:rich>
      </c:tx>
      <c:layout/>
      <c:overlay val="0"/>
      <c:spPr>
        <a:noFill/>
        <a:ln>
          <a:noFill/>
        </a:ln>
        <a:effectLst/>
      </c:spPr>
    </c:title>
    <c:autoTitleDeleted val="0"/>
    <c:plotArea>
      <c:layout/>
      <c:lineChart>
        <c:grouping val="standard"/>
        <c:varyColors val="0"/>
        <c:ser>
          <c:idx val="0"/>
          <c:order val="0"/>
          <c:tx>
            <c:strRef>
              <c:f>Hoja1!$N$2</c:f>
              <c:strCache>
                <c:ptCount val="1"/>
                <c:pt idx="0">
                  <c:v>2015</c:v>
                </c:pt>
              </c:strCache>
            </c:strRef>
          </c:tx>
          <c:spPr>
            <a:ln w="22225" cap="rnd">
              <a:solidFill>
                <a:schemeClr val="accent1"/>
              </a:solidFill>
              <a:round/>
            </a:ln>
            <a:effectLst/>
          </c:spPr>
          <c:marker>
            <c:symbol val="none"/>
          </c:marker>
          <c:cat>
            <c:strRef>
              <c:f>Hoja1!$A$3:$A$14</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Hoja1!$N$3:$N$14</c:f>
              <c:numCache>
                <c:formatCode>#,###.00,</c:formatCode>
                <c:ptCount val="12"/>
                <c:pt idx="0">
                  <c:v>9948602.2804486025</c:v>
                </c:pt>
                <c:pt idx="1">
                  <c:v>12021876.294818293</c:v>
                </c:pt>
                <c:pt idx="2">
                  <c:v>8602796.6484505497</c:v>
                </c:pt>
                <c:pt idx="3">
                  <c:v>10352201.439004423</c:v>
                </c:pt>
                <c:pt idx="4">
                  <c:v>9667810.1268685777</c:v>
                </c:pt>
                <c:pt idx="5">
                  <c:v>9579053.6412644181</c:v>
                </c:pt>
                <c:pt idx="6">
                  <c:v>9201466.4721509051</c:v>
                </c:pt>
                <c:pt idx="7">
                  <c:v>8087894.2186009223</c:v>
                </c:pt>
                <c:pt idx="8">
                  <c:v>8695483.3760176245</c:v>
                </c:pt>
                <c:pt idx="9">
                  <c:v>9256413.8793186545</c:v>
                </c:pt>
                <c:pt idx="10">
                  <c:v>7658389.9614453157</c:v>
                </c:pt>
                <c:pt idx="11">
                  <c:v>8383766.8938319171</c:v>
                </c:pt>
              </c:numCache>
            </c:numRef>
          </c:val>
          <c:smooth val="0"/>
        </c:ser>
        <c:ser>
          <c:idx val="1"/>
          <c:order val="1"/>
          <c:tx>
            <c:strRef>
              <c:f>Hoja1!$O$2</c:f>
              <c:strCache>
                <c:ptCount val="1"/>
                <c:pt idx="0">
                  <c:v>2016</c:v>
                </c:pt>
              </c:strCache>
            </c:strRef>
          </c:tx>
          <c:spPr>
            <a:ln w="22225" cap="rnd">
              <a:solidFill>
                <a:schemeClr val="accent2"/>
              </a:solidFill>
              <a:round/>
            </a:ln>
            <a:effectLst/>
          </c:spPr>
          <c:marker>
            <c:symbol val="none"/>
          </c:marker>
          <c:cat>
            <c:strRef>
              <c:f>Hoja1!$A$3:$A$14</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Hoja1!$O$3:$O$14</c:f>
              <c:numCache>
                <c:formatCode>#,###.00,</c:formatCode>
                <c:ptCount val="12"/>
                <c:pt idx="0">
                  <c:v>6936797.6966299191</c:v>
                </c:pt>
                <c:pt idx="1">
                  <c:v>6415506.6914716614</c:v>
                </c:pt>
                <c:pt idx="2">
                  <c:v>6091186.6899897233</c:v>
                </c:pt>
                <c:pt idx="3">
                  <c:v>6949817.6300000008</c:v>
                </c:pt>
                <c:pt idx="4">
                  <c:v>7451091.7600000026</c:v>
                </c:pt>
                <c:pt idx="5">
                  <c:v>5640766.6197331464</c:v>
                </c:pt>
                <c:pt idx="6">
                  <c:v>3687314.9244801328</c:v>
                </c:pt>
                <c:pt idx="7">
                  <c:v>11102232.913688364</c:v>
                </c:pt>
                <c:pt idx="8">
                  <c:v>8909807.0216630585</c:v>
                </c:pt>
                <c:pt idx="9">
                  <c:v>13389050.167499995</c:v>
                </c:pt>
                <c:pt idx="10">
                  <c:v>9439258.3648961652</c:v>
                </c:pt>
                <c:pt idx="11">
                  <c:v>9518823.7645187117</c:v>
                </c:pt>
              </c:numCache>
            </c:numRef>
          </c:val>
          <c:smooth val="0"/>
        </c:ser>
        <c:ser>
          <c:idx val="2"/>
          <c:order val="2"/>
          <c:tx>
            <c:strRef>
              <c:f>Hoja1!$P$2</c:f>
              <c:strCache>
                <c:ptCount val="1"/>
                <c:pt idx="0">
                  <c:v>2017</c:v>
                </c:pt>
              </c:strCache>
            </c:strRef>
          </c:tx>
          <c:spPr>
            <a:ln w="22225" cap="rnd">
              <a:solidFill>
                <a:schemeClr val="accent3"/>
              </a:solidFill>
              <a:round/>
            </a:ln>
            <a:effectLst/>
          </c:spPr>
          <c:marker>
            <c:symbol val="none"/>
          </c:marker>
          <c:cat>
            <c:strRef>
              <c:f>Hoja1!$A$3:$A$14</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Hoja1!$P$3:$P$6</c:f>
              <c:numCache>
                <c:formatCode>#,###.00,</c:formatCode>
                <c:ptCount val="4"/>
                <c:pt idx="0">
                  <c:v>9336762.1899999939</c:v>
                </c:pt>
                <c:pt idx="1">
                  <c:v>8937851.0431253873</c:v>
                </c:pt>
                <c:pt idx="2">
                  <c:v>9434251.5800000001</c:v>
                </c:pt>
                <c:pt idx="3">
                  <c:v>9066189.2399999909</c:v>
                </c:pt>
              </c:numCache>
            </c:numRef>
          </c:val>
          <c:smooth val="0"/>
        </c:ser>
        <c:dLbls>
          <c:showLegendKey val="0"/>
          <c:showVal val="0"/>
          <c:showCatName val="0"/>
          <c:showSerName val="0"/>
          <c:showPercent val="0"/>
          <c:showBubbleSize val="0"/>
        </c:dLbls>
        <c:marker val="1"/>
        <c:smooth val="0"/>
        <c:axId val="92247168"/>
        <c:axId val="92248704"/>
      </c:lineChart>
      <c:catAx>
        <c:axId val="9224716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s-ES"/>
          </a:p>
        </c:txPr>
        <c:crossAx val="92248704"/>
        <c:crosses val="autoZero"/>
        <c:auto val="1"/>
        <c:lblAlgn val="ctr"/>
        <c:lblOffset val="100"/>
        <c:noMultiLvlLbl val="0"/>
      </c:catAx>
      <c:valAx>
        <c:axId val="92248704"/>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S"/>
          </a:p>
        </c:txPr>
        <c:crossAx val="92247168"/>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dirty="0"/>
              <a:t>OTROS</a:t>
            </a:r>
          </a:p>
        </c:rich>
      </c:tx>
      <c:layout/>
      <c:overlay val="0"/>
      <c:spPr>
        <a:noFill/>
        <a:ln>
          <a:noFill/>
        </a:ln>
        <a:effectLst/>
      </c:spPr>
    </c:title>
    <c:autoTitleDeleted val="0"/>
    <c:plotArea>
      <c:layout/>
      <c:lineChart>
        <c:grouping val="standard"/>
        <c:varyColors val="0"/>
        <c:ser>
          <c:idx val="0"/>
          <c:order val="0"/>
          <c:tx>
            <c:strRef>
              <c:f>Hoja1!$R$2</c:f>
              <c:strCache>
                <c:ptCount val="1"/>
                <c:pt idx="0">
                  <c:v>2015</c:v>
                </c:pt>
              </c:strCache>
            </c:strRef>
          </c:tx>
          <c:spPr>
            <a:ln w="22225" cap="rnd">
              <a:solidFill>
                <a:schemeClr val="accent1"/>
              </a:solidFill>
              <a:round/>
            </a:ln>
            <a:effectLst/>
          </c:spPr>
          <c:marker>
            <c:symbol val="none"/>
          </c:marker>
          <c:cat>
            <c:strRef>
              <c:f>Hoja1!$A$3:$A$14</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Hoja1!$R$3:$R$14</c:f>
              <c:numCache>
                <c:formatCode>#,###.00,</c:formatCode>
                <c:ptCount val="12"/>
                <c:pt idx="0">
                  <c:v>8055673.200431006</c:v>
                </c:pt>
                <c:pt idx="1">
                  <c:v>6731681.4554588655</c:v>
                </c:pt>
                <c:pt idx="2">
                  <c:v>3069506.2843354894</c:v>
                </c:pt>
                <c:pt idx="3">
                  <c:v>6431905.7281777924</c:v>
                </c:pt>
                <c:pt idx="4">
                  <c:v>6898643.0578667419</c:v>
                </c:pt>
                <c:pt idx="5">
                  <c:v>7843051.5016688434</c:v>
                </c:pt>
                <c:pt idx="6">
                  <c:v>7169625.3137222696</c:v>
                </c:pt>
                <c:pt idx="7">
                  <c:v>5745192.5357171614</c:v>
                </c:pt>
                <c:pt idx="8">
                  <c:v>6945140.6817214405</c:v>
                </c:pt>
                <c:pt idx="9">
                  <c:v>9335878.1062912252</c:v>
                </c:pt>
                <c:pt idx="10">
                  <c:v>6547977.7755989544</c:v>
                </c:pt>
                <c:pt idx="11">
                  <c:v>6920469.0852105804</c:v>
                </c:pt>
              </c:numCache>
            </c:numRef>
          </c:val>
          <c:smooth val="0"/>
        </c:ser>
        <c:ser>
          <c:idx val="1"/>
          <c:order val="1"/>
          <c:tx>
            <c:strRef>
              <c:f>Hoja1!$S$2</c:f>
              <c:strCache>
                <c:ptCount val="1"/>
                <c:pt idx="0">
                  <c:v>2016</c:v>
                </c:pt>
              </c:strCache>
            </c:strRef>
          </c:tx>
          <c:spPr>
            <a:ln w="22225" cap="rnd">
              <a:solidFill>
                <a:schemeClr val="accent2"/>
              </a:solidFill>
              <a:round/>
            </a:ln>
            <a:effectLst/>
          </c:spPr>
          <c:marker>
            <c:symbol val="none"/>
          </c:marker>
          <c:cat>
            <c:strRef>
              <c:f>Hoja1!$A$3:$A$14</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Hoja1!$S$3:$S$14</c:f>
              <c:numCache>
                <c:formatCode>#,###.00,</c:formatCode>
                <c:ptCount val="12"/>
                <c:pt idx="0">
                  <c:v>4229500.3794273594</c:v>
                </c:pt>
                <c:pt idx="1">
                  <c:v>4357183.4664686974</c:v>
                </c:pt>
                <c:pt idx="2">
                  <c:v>4504619.9100000039</c:v>
                </c:pt>
                <c:pt idx="3">
                  <c:v>4213082.1100000115</c:v>
                </c:pt>
                <c:pt idx="4">
                  <c:v>4673526.0699999984</c:v>
                </c:pt>
                <c:pt idx="5">
                  <c:v>3920291.3542554844</c:v>
                </c:pt>
                <c:pt idx="6">
                  <c:v>1863090.2941474339</c:v>
                </c:pt>
                <c:pt idx="7">
                  <c:v>6715459.7634754945</c:v>
                </c:pt>
                <c:pt idx="8">
                  <c:v>5536707.9695702605</c:v>
                </c:pt>
                <c:pt idx="9">
                  <c:v>5357466.481844753</c:v>
                </c:pt>
                <c:pt idx="10">
                  <c:v>5242311.7899999944</c:v>
                </c:pt>
                <c:pt idx="11">
                  <c:v>5908234.5311296899</c:v>
                </c:pt>
              </c:numCache>
            </c:numRef>
          </c:val>
          <c:smooth val="0"/>
        </c:ser>
        <c:ser>
          <c:idx val="2"/>
          <c:order val="2"/>
          <c:tx>
            <c:strRef>
              <c:f>Hoja1!$T$2</c:f>
              <c:strCache>
                <c:ptCount val="1"/>
                <c:pt idx="0">
                  <c:v>2017</c:v>
                </c:pt>
              </c:strCache>
            </c:strRef>
          </c:tx>
          <c:spPr>
            <a:ln w="22225" cap="rnd">
              <a:solidFill>
                <a:schemeClr val="accent3"/>
              </a:solidFill>
              <a:round/>
            </a:ln>
            <a:effectLst/>
          </c:spPr>
          <c:marker>
            <c:symbol val="none"/>
          </c:marker>
          <c:cat>
            <c:strRef>
              <c:f>Hoja1!$A$3:$A$14</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Hoja1!$T$3:$T$6</c:f>
              <c:numCache>
                <c:formatCode>#,###.00,</c:formatCode>
                <c:ptCount val="4"/>
                <c:pt idx="0">
                  <c:v>4269576.3299999991</c:v>
                </c:pt>
                <c:pt idx="1">
                  <c:v>3508112.0588518078</c:v>
                </c:pt>
                <c:pt idx="2">
                  <c:v>3677664.8899999987</c:v>
                </c:pt>
                <c:pt idx="3">
                  <c:v>3019393.8099999987</c:v>
                </c:pt>
              </c:numCache>
            </c:numRef>
          </c:val>
          <c:smooth val="0"/>
        </c:ser>
        <c:dLbls>
          <c:showLegendKey val="0"/>
          <c:showVal val="0"/>
          <c:showCatName val="0"/>
          <c:showSerName val="0"/>
          <c:showPercent val="0"/>
          <c:showBubbleSize val="0"/>
        </c:dLbls>
        <c:marker val="1"/>
        <c:smooth val="0"/>
        <c:axId val="99951360"/>
        <c:axId val="99952896"/>
      </c:lineChart>
      <c:catAx>
        <c:axId val="9995136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s-ES"/>
          </a:p>
        </c:txPr>
        <c:crossAx val="99952896"/>
        <c:crosses val="autoZero"/>
        <c:auto val="1"/>
        <c:lblAlgn val="ctr"/>
        <c:lblOffset val="100"/>
        <c:noMultiLvlLbl val="0"/>
      </c:catAx>
      <c:valAx>
        <c:axId val="99952896"/>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S"/>
          </a:p>
        </c:txPr>
        <c:crossAx val="99951360"/>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vert="horz"/>
          <a:lstStyle/>
          <a:p>
            <a:pPr>
              <a:defRPr/>
            </a:pPr>
            <a:r>
              <a:rPr lang="en-US"/>
              <a:t>Linea de Productos</a:t>
            </a:r>
          </a:p>
        </c:rich>
      </c:tx>
      <c:layout/>
      <c:overlay val="0"/>
      <c:spPr>
        <a:noFill/>
        <a:ln>
          <a:noFill/>
        </a:ln>
        <a:effectLst/>
      </c:spPr>
    </c:title>
    <c:autoTitleDeleted val="0"/>
    <c:plotArea>
      <c:layout/>
      <c:barChart>
        <c:barDir val="bar"/>
        <c:grouping val="clustered"/>
        <c:varyColors val="0"/>
        <c:ser>
          <c:idx val="0"/>
          <c:order val="0"/>
          <c:tx>
            <c:strRef>
              <c:f>'T2 (2)'!$C$7</c:f>
              <c:strCache>
                <c:ptCount val="1"/>
                <c:pt idx="0">
                  <c:v>Base</c:v>
                </c:pt>
              </c:strCache>
            </c:strRef>
          </c:tx>
          <c:spPr>
            <a:solidFill>
              <a:schemeClr val="accent6"/>
            </a:solidFill>
            <a:ln w="25400" cap="flat" cmpd="sng" algn="ctr">
              <a:solidFill>
                <a:schemeClr val="accent6">
                  <a:shade val="50000"/>
                </a:schemeClr>
              </a:solidFill>
              <a:prstDash val="solid"/>
            </a:ln>
            <a:effectLst/>
          </c:spPr>
          <c:invertIfNegative val="0"/>
          <c:dLbls>
            <c:dLbl>
              <c:idx val="0"/>
              <c:layout>
                <c:manualLayout>
                  <c:x val="7.8070013479614685E-4"/>
                  <c:y val="0"/>
                </c:manualLayout>
              </c:layout>
              <c:dLblPos val="outEnd"/>
              <c:showLegendKey val="0"/>
              <c:showVal val="1"/>
              <c:showCatName val="0"/>
              <c:showSerName val="0"/>
              <c:showPercent val="1"/>
              <c:showBubbleSize val="0"/>
              <c:extLst>
                <c:ext xmlns:c15="http://schemas.microsoft.com/office/drawing/2012/chart" uri="{CE6537A1-D6FC-4f65-9D91-7224C49458BB}">
                  <c15:layout/>
                </c:ext>
              </c:extLst>
            </c:dLbl>
            <c:dLbl>
              <c:idx val="1"/>
              <c:layout>
                <c:manualLayout>
                  <c:x val="2.8003184518668972E-3"/>
                  <c:y val="-4.8221811218823385E-3"/>
                </c:manualLayout>
              </c:layout>
              <c:dLblPos val="outEnd"/>
              <c:showLegendKey val="0"/>
              <c:showVal val="1"/>
              <c:showCatName val="0"/>
              <c:showSerName val="0"/>
              <c:showPercent val="1"/>
              <c:showBubbleSize val="0"/>
              <c:extLst>
                <c:ext xmlns:c15="http://schemas.microsoft.com/office/drawing/2012/chart" uri="{CE6537A1-D6FC-4f65-9D91-7224C49458BB}">
                  <c15:layout/>
                </c:ext>
              </c:extLst>
            </c:dLbl>
            <c:dLbl>
              <c:idx val="2"/>
              <c:layout>
                <c:manualLayout>
                  <c:x val="1.2474145831043441E-2"/>
                  <c:y val="-8.8405632631764202E-17"/>
                </c:manualLayout>
              </c:layout>
              <c:dLblPos val="outEnd"/>
              <c:showLegendKey val="0"/>
              <c:showVal val="1"/>
              <c:showCatName val="0"/>
              <c:showSerName val="0"/>
              <c:showPercent val="1"/>
              <c:showBubbleSize val="0"/>
              <c:extLst>
                <c:ext xmlns:c15="http://schemas.microsoft.com/office/drawing/2012/chart" uri="{CE6537A1-D6FC-4f65-9D91-7224C49458BB}">
                  <c15:layout/>
                </c:ext>
              </c:extLst>
            </c:dLbl>
            <c:dLbl>
              <c:idx val="3"/>
              <c:layout>
                <c:manualLayout>
                  <c:x val="2.2114898582835745E-3"/>
                  <c:y val="-8.8405632631764202E-17"/>
                </c:manualLayout>
              </c:layout>
              <c:dLblPos val="outEnd"/>
              <c:showLegendKey val="0"/>
              <c:showVal val="1"/>
              <c:showCatName val="0"/>
              <c:showSerName val="0"/>
              <c:showPercent val="1"/>
              <c:showBubbleSize val="0"/>
              <c:extLst>
                <c:ext xmlns:c15="http://schemas.microsoft.com/office/drawing/2012/chart" uri="{CE6537A1-D6FC-4f65-9D91-7224C49458BB}">
                  <c15:layout/>
                </c:ext>
              </c:extLst>
            </c:dLbl>
            <c:dLbl>
              <c:idx val="4"/>
              <c:layout>
                <c:manualLayout>
                  <c:x val="7.4701885688073424E-3"/>
                  <c:y val="-4.4202816315882101E-17"/>
                </c:manualLayout>
              </c:layout>
              <c:dLblPos val="outEnd"/>
              <c:showLegendKey val="0"/>
              <c:showVal val="1"/>
              <c:showCatName val="0"/>
              <c:showSerName val="0"/>
              <c:showPercent val="1"/>
              <c:showBubbleSize val="0"/>
              <c:extLst>
                <c:ext xmlns:c15="http://schemas.microsoft.com/office/drawing/2012/chart" uri="{CE6537A1-D6FC-4f65-9D91-7224C49458BB}">
                  <c15:layout/>
                </c:ext>
              </c:extLst>
            </c:dLbl>
            <c:dLbl>
              <c:idx val="5"/>
              <c:layout>
                <c:manualLayout>
                  <c:x val="9.1646785697462076E-3"/>
                  <c:y val="0"/>
                </c:manualLayout>
              </c:layout>
              <c:dLblPos val="outEnd"/>
              <c:showLegendKey val="0"/>
              <c:showVal val="1"/>
              <c:showCatName val="0"/>
              <c:showSerName val="0"/>
              <c:showPercent val="1"/>
              <c:showBubbleSize val="0"/>
              <c:extLst>
                <c:ext xmlns:c15="http://schemas.microsoft.com/office/drawing/2012/chart" uri="{CE6537A1-D6FC-4f65-9D91-7224C49458BB}">
                  <c15:layout/>
                </c:ext>
              </c:extLst>
            </c:dLbl>
            <c:spPr>
              <a:noFill/>
              <a:ln>
                <a:noFill/>
              </a:ln>
              <a:effectLst/>
            </c:spPr>
            <c:txPr>
              <a:bodyPr rot="0" vert="horz"/>
              <a:lstStyle/>
              <a:p>
                <a:pPr>
                  <a:defRPr/>
                </a:pPr>
                <a:endParaRPr lang="es-ES"/>
              </a:p>
            </c:txPr>
            <c:dLblPos val="inEnd"/>
            <c:showLegendKey val="0"/>
            <c:showVal val="1"/>
            <c:showCatName val="0"/>
            <c:showSerName val="0"/>
            <c:showPercent val="1"/>
            <c:showBubbleSize val="0"/>
            <c:showLeaderLines val="0"/>
            <c:extLst>
              <c:ext xmlns:c15="http://schemas.microsoft.com/office/drawing/2012/chart" uri="{CE6537A1-D6FC-4f65-9D91-7224C49458BB}">
                <c15:showLeaderLines val="1"/>
                <c15:leaderLines>
                  <c:spPr>
                    <a:ln w="9525" cap="flat" cmpd="sng" algn="ctr">
                      <a:solidFill>
                        <a:schemeClr val="dk1">
                          <a:lumMod val="50000"/>
                          <a:lumOff val="50000"/>
                        </a:schemeClr>
                      </a:solidFill>
                      <a:prstDash val="solid"/>
                      <a:round/>
                    </a:ln>
                    <a:effectLst/>
                  </c:spPr>
                </c15:leaderLines>
              </c:ext>
            </c:extLst>
          </c:dLbls>
          <c:cat>
            <c:strRef>
              <c:f>'T2 (2)'!$B$9:$B$14</c:f>
              <c:strCache>
                <c:ptCount val="6"/>
                <c:pt idx="0">
                  <c:v>Ropa, calzado y textiles</c:v>
                </c:pt>
                <c:pt idx="1">
                  <c:v>Productos de Primera Necesidad y tocador</c:v>
                </c:pt>
                <c:pt idx="2">
                  <c:v>Bazar y Papeleria</c:v>
                </c:pt>
                <c:pt idx="3">
                  <c:v>Confitería</c:v>
                </c:pt>
                <c:pt idx="4">
                  <c:v>Electrodomésticos</c:v>
                </c:pt>
                <c:pt idx="5">
                  <c:v>Otros</c:v>
                </c:pt>
              </c:strCache>
            </c:strRef>
          </c:cat>
          <c:val>
            <c:numRef>
              <c:f>'T2 (2)'!$C$9:$C$14</c:f>
              <c:numCache>
                <c:formatCode>0%</c:formatCode>
                <c:ptCount val="6"/>
                <c:pt idx="0">
                  <c:v>0.5</c:v>
                </c:pt>
                <c:pt idx="1">
                  <c:v>0.18000000000000005</c:v>
                </c:pt>
                <c:pt idx="2">
                  <c:v>9.0000000000000024E-2</c:v>
                </c:pt>
                <c:pt idx="3">
                  <c:v>4.0000000000000015E-2</c:v>
                </c:pt>
                <c:pt idx="4">
                  <c:v>2.0000000000000007E-2</c:v>
                </c:pt>
                <c:pt idx="5">
                  <c:v>0.17</c:v>
                </c:pt>
              </c:numCache>
            </c:numRef>
          </c:val>
        </c:ser>
        <c:dLbls>
          <c:showLegendKey val="0"/>
          <c:showVal val="1"/>
          <c:showCatName val="0"/>
          <c:showSerName val="0"/>
          <c:showPercent val="0"/>
          <c:showBubbleSize val="0"/>
        </c:dLbls>
        <c:gapWidth val="65"/>
        <c:axId val="99907072"/>
        <c:axId val="99908608"/>
      </c:barChart>
      <c:catAx>
        <c:axId val="9990707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prstDash val="solid"/>
            <a:round/>
          </a:ln>
          <a:effectLst/>
        </c:spPr>
        <c:txPr>
          <a:bodyPr rot="-60000000" vert="horz"/>
          <a:lstStyle/>
          <a:p>
            <a:pPr>
              <a:defRPr/>
            </a:pPr>
            <a:endParaRPr lang="es-ES"/>
          </a:p>
        </c:txPr>
        <c:crossAx val="99908608"/>
        <c:crosses val="autoZero"/>
        <c:auto val="1"/>
        <c:lblAlgn val="ctr"/>
        <c:lblOffset val="100"/>
        <c:noMultiLvlLbl val="0"/>
      </c:catAx>
      <c:valAx>
        <c:axId val="99908608"/>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prstDash val="solid"/>
              <a:round/>
            </a:ln>
            <a:effectLst/>
          </c:spPr>
        </c:majorGridlines>
        <c:numFmt formatCode="0%" sourceLinked="1"/>
        <c:majorTickMark val="none"/>
        <c:minorTickMark val="none"/>
        <c:tickLblPos val="nextTo"/>
        <c:spPr>
          <a:noFill/>
          <a:ln w="6350" cap="flat" cmpd="sng" algn="ctr">
            <a:noFill/>
            <a:prstDash val="solid"/>
            <a:round/>
          </a:ln>
          <a:effectLst/>
        </c:spPr>
        <c:txPr>
          <a:bodyPr rot="-60000000" vert="horz"/>
          <a:lstStyle/>
          <a:p>
            <a:pPr>
              <a:defRPr/>
            </a:pPr>
            <a:endParaRPr lang="es-ES"/>
          </a:p>
        </c:txPr>
        <c:crossAx val="9990707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vert="horz"/>
        <a:lstStyle/>
        <a:p>
          <a:pPr>
            <a:defRPr/>
          </a:pPr>
          <a:endParaRPr lang="es-ES"/>
        </a:p>
      </c:txPr>
    </c:legend>
    <c:plotVisOnly val="1"/>
    <c:dispBlanksAs val="gap"/>
    <c:showDLblsOverMax val="0"/>
  </c:chart>
  <c:spPr>
    <a:solidFill>
      <a:schemeClr val="lt1"/>
    </a:solidFill>
    <a:ln w="25400" cap="flat" cmpd="sng" algn="ctr">
      <a:solidFill>
        <a:schemeClr val="accent6"/>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C" dirty="0"/>
              <a:t>TIPO DE CONTRIBUYENTES</a:t>
            </a:r>
          </a:p>
        </c:rich>
      </c:tx>
      <c:layout/>
      <c:overlay val="0"/>
      <c:spPr>
        <a:noFill/>
        <a:ln>
          <a:noFill/>
        </a:ln>
        <a:effectLst/>
      </c:spPr>
    </c:title>
    <c:autoTitleDeleted val="0"/>
    <c:plotArea>
      <c:layout/>
      <c:barChart>
        <c:barDir val="bar"/>
        <c:grouping val="clustered"/>
        <c:varyColors val="0"/>
        <c:ser>
          <c:idx val="0"/>
          <c:order val="0"/>
          <c:tx>
            <c:strRef>
              <c:f>'T1'!$D$7</c:f>
              <c:strCache>
                <c:ptCount val="1"/>
                <c:pt idx="0">
                  <c:v>SI</c:v>
                </c:pt>
              </c:strCache>
            </c:strRef>
          </c:tx>
          <c:spPr>
            <a:solidFill>
              <a:srgbClr val="92D050"/>
            </a:solidFill>
            <a:ln>
              <a:noFill/>
            </a:ln>
            <a:effectLst/>
          </c:spPr>
          <c:invertIfNegative val="0"/>
          <c:dLbls>
            <c:dLbl>
              <c:idx val="0"/>
              <c:layout>
                <c:manualLayout>
                  <c:x val="-4.723494448614933E-2"/>
                  <c:y val="-1.1661262578336927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1"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'T1'!$B$10:$B$12</c:f>
              <c:strCache>
                <c:ptCount val="3"/>
                <c:pt idx="0">
                  <c:v>Persona Natural - Contabilidad</c:v>
                </c:pt>
                <c:pt idx="1">
                  <c:v>Persona Natural – No Contabilidad</c:v>
                </c:pt>
                <c:pt idx="2">
                  <c:v>RISE</c:v>
                </c:pt>
              </c:strCache>
            </c:strRef>
          </c:cat>
          <c:val>
            <c:numRef>
              <c:f>'T1'!$D$10:$D$12</c:f>
              <c:numCache>
                <c:formatCode>0%</c:formatCode>
                <c:ptCount val="3"/>
                <c:pt idx="0">
                  <c:v>0.22</c:v>
                </c:pt>
                <c:pt idx="1">
                  <c:v>0.4</c:v>
                </c:pt>
                <c:pt idx="2">
                  <c:v>0.38000000000000012</c:v>
                </c:pt>
              </c:numCache>
            </c:numRef>
          </c:val>
        </c:ser>
        <c:ser>
          <c:idx val="1"/>
          <c:order val="1"/>
          <c:tx>
            <c:strRef>
              <c:f>'T1'!$E$7</c:f>
              <c:strCache>
                <c:ptCount val="1"/>
                <c:pt idx="0">
                  <c:v>NO</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1"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'T1'!$B$10:$B$12</c:f>
              <c:strCache>
                <c:ptCount val="3"/>
                <c:pt idx="0">
                  <c:v>Persona Natural - Contabilidad</c:v>
                </c:pt>
                <c:pt idx="1">
                  <c:v>Persona Natural – No Contabilidad</c:v>
                </c:pt>
                <c:pt idx="2">
                  <c:v>RISE</c:v>
                </c:pt>
              </c:strCache>
            </c:strRef>
          </c:cat>
          <c:val>
            <c:numRef>
              <c:f>'T1'!$E$10:$E$12</c:f>
              <c:numCache>
                <c:formatCode>0%</c:formatCode>
                <c:ptCount val="3"/>
                <c:pt idx="0">
                  <c:v>0.2</c:v>
                </c:pt>
                <c:pt idx="1">
                  <c:v>0.48000000000000009</c:v>
                </c:pt>
                <c:pt idx="2">
                  <c:v>0.32000000000000012</c:v>
                </c:pt>
              </c:numCache>
            </c:numRef>
          </c:val>
        </c:ser>
        <c:dLbls>
          <c:showLegendKey val="0"/>
          <c:showVal val="0"/>
          <c:showCatName val="0"/>
          <c:showSerName val="0"/>
          <c:showPercent val="0"/>
          <c:showBubbleSize val="0"/>
        </c:dLbls>
        <c:gapWidth val="100"/>
        <c:axId val="100053760"/>
        <c:axId val="100047872"/>
      </c:barChart>
      <c:valAx>
        <c:axId val="100047872"/>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100053760"/>
        <c:crosses val="autoZero"/>
        <c:crossBetween val="between"/>
      </c:valAx>
      <c:catAx>
        <c:axId val="100053760"/>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10004787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legend>
    <c:plotVisOnly val="1"/>
    <c:dispBlanksAs val="gap"/>
    <c:showDLblsOverMax val="0"/>
  </c:chart>
  <c:spPr>
    <a:solidFill>
      <a:schemeClr val="bg1"/>
    </a:solidFill>
    <a:ln w="3175" cap="flat" cmpd="sng" algn="ctr">
      <a:solidFill>
        <a:schemeClr val="tx1"/>
      </a:solidFill>
      <a:round/>
    </a:ln>
    <a:effectLst/>
  </c:spPr>
  <c:txPr>
    <a:bodyPr/>
    <a:lstStyle/>
    <a:p>
      <a:pPr>
        <a:defRPr/>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r>
              <a:rPr lang="en-US" dirty="0"/>
              <a:t>SEGMENTO 1</a:t>
            </a:r>
          </a:p>
        </c:rich>
      </c:tx>
      <c:layout/>
      <c:overlay val="0"/>
      <c:spPr>
        <a:noFill/>
        <a:ln>
          <a:noFill/>
        </a:ln>
        <a:effectLst/>
      </c:spPr>
    </c:title>
    <c:autoTitleDeleted val="0"/>
    <c:view3D>
      <c:rotX val="15"/>
      <c:rotY val="20"/>
      <c:depthPercent val="100"/>
      <c:rAngAx val="1"/>
    </c:view3D>
    <c:floor>
      <c:thickness val="0"/>
      <c:spPr>
        <a:solidFill>
          <a:schemeClr val="bg2">
            <a:lumMod val="75000"/>
            <a:alpha val="27000"/>
          </a:schemeClr>
        </a:solidFill>
        <a:ln w="6350"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'T5'!$F$7</c:f>
              <c:strCache>
                <c:ptCount val="1"/>
                <c:pt idx="0">
                  <c:v>si</c:v>
                </c:pt>
              </c:strCache>
            </c:strRef>
          </c:tx>
          <c:spPr>
            <a:solidFill>
              <a:schemeClr val="accent3"/>
            </a:solidFill>
            <a:ln>
              <a:noFill/>
            </a:ln>
            <a:effectLst/>
            <a:scene3d>
              <a:camera prst="orthographicFront"/>
              <a:lightRig rig="threePt" dir="t"/>
            </a:scene3d>
            <a:sp3d prstMaterial="flat">
              <a:contourClr>
                <a:schemeClr val="accent1">
                  <a:lumMod val="50000"/>
                </a:schemeClr>
              </a:contourClr>
            </a:sp3d>
          </c:spPr>
          <c:invertIfNegative val="0"/>
          <c:dLbls>
            <c:spPr>
              <a:solidFill>
                <a:srgbClr val="5B9BD5">
                  <a:alpha val="30000"/>
                </a:srgbClr>
              </a:solidFill>
              <a:ln>
                <a:solidFill>
                  <a:sysClr val="window" lastClr="FFFFFF">
                    <a:alpha val="50000"/>
                  </a:sys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lt1">
                          <a:lumMod val="50000"/>
                        </a:schemeClr>
                      </a:solidFill>
                      <a:prstDash val="solid"/>
                      <a:round/>
                    </a:ln>
                    <a:effectLst/>
                  </c:spPr>
                </c15:leaderLines>
              </c:ext>
            </c:extLst>
          </c:dLbls>
          <c:cat>
            <c:multiLvlStrRef>
              <c:f>'T5'!$B$9:$D$14</c:f>
              <c:multiLvlStrCache>
                <c:ptCount val="6"/>
                <c:lvl>
                  <c:pt idx="0">
                    <c:v>0</c:v>
                  </c:pt>
                  <c:pt idx="1">
                    <c:v>10</c:v>
                  </c:pt>
                  <c:pt idx="2">
                    <c:v>20</c:v>
                  </c:pt>
                  <c:pt idx="3">
                    <c:v>50</c:v>
                  </c:pt>
                  <c:pt idx="4">
                    <c:v>75</c:v>
                  </c:pt>
                  <c:pt idx="5">
                    <c:v>100</c:v>
                  </c:pt>
                </c:lvl>
                <c:lvl>
                  <c:pt idx="0">
                    <c:v>Cupo utilizado</c:v>
                  </c:pt>
                </c:lvl>
                <c:lvl>
                  <c:pt idx="0">
                    <c:v>$00.000 - $20.000</c:v>
                  </c:pt>
                </c:lvl>
              </c:multiLvlStrCache>
            </c:multiLvlStrRef>
          </c:cat>
          <c:val>
            <c:numRef>
              <c:f>'T5'!$F$9:$F$14</c:f>
              <c:numCache>
                <c:formatCode>0%</c:formatCode>
                <c:ptCount val="6"/>
                <c:pt idx="0">
                  <c:v>8.0000000000000029E-2</c:v>
                </c:pt>
                <c:pt idx="1">
                  <c:v>0.16</c:v>
                </c:pt>
                <c:pt idx="2">
                  <c:v>0.1</c:v>
                </c:pt>
                <c:pt idx="3">
                  <c:v>0.25</c:v>
                </c:pt>
                <c:pt idx="4">
                  <c:v>0.11</c:v>
                </c:pt>
                <c:pt idx="5">
                  <c:v>0.3000000000000001</c:v>
                </c:pt>
              </c:numCache>
            </c:numRef>
          </c:val>
        </c:ser>
        <c:dLbls>
          <c:showLegendKey val="0"/>
          <c:showVal val="1"/>
          <c:showCatName val="0"/>
          <c:showSerName val="0"/>
          <c:showPercent val="0"/>
          <c:showBubbleSize val="0"/>
        </c:dLbls>
        <c:gapWidth val="84"/>
        <c:gapDepth val="53"/>
        <c:shape val="box"/>
        <c:axId val="101265792"/>
        <c:axId val="101268480"/>
        <c:axId val="0"/>
      </c:bar3DChart>
      <c:catAx>
        <c:axId val="101265792"/>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S"/>
          </a:p>
        </c:txPr>
        <c:crossAx val="101268480"/>
        <c:crosses val="autoZero"/>
        <c:auto val="1"/>
        <c:lblAlgn val="ctr"/>
        <c:lblOffset val="100"/>
        <c:noMultiLvlLbl val="0"/>
      </c:catAx>
      <c:valAx>
        <c:axId val="101268480"/>
        <c:scaling>
          <c:orientation val="minMax"/>
        </c:scaling>
        <c:delete val="1"/>
        <c:axPos val="b"/>
        <c:title>
          <c:tx>
            <c:rich>
              <a:bodyPr rot="0" spcFirstLastPara="1" vertOverflow="ellipsis" vert="horz" wrap="square" anchor="ctr" anchorCtr="1"/>
              <a:lstStyle/>
              <a:p>
                <a:pPr>
                  <a:defRPr sz="1000" b="1" i="0" u="none" strike="noStrike" kern="1200" baseline="0">
                    <a:solidFill>
                      <a:schemeClr val="dk1"/>
                    </a:solidFill>
                    <a:latin typeface="+mn-lt"/>
                    <a:ea typeface="+mn-ea"/>
                    <a:cs typeface="+mn-cs"/>
                  </a:defRPr>
                </a:pPr>
                <a:r>
                  <a:rPr lang="es-EC" dirty="0"/>
                  <a:t>124 CONTRIBUYENTES</a:t>
                </a:r>
              </a:p>
            </c:rich>
          </c:tx>
          <c:layout/>
          <c:overlay val="0"/>
          <c:spPr>
            <a:noFill/>
            <a:ln>
              <a:noFill/>
            </a:ln>
            <a:effectLst/>
          </c:spPr>
        </c:title>
        <c:numFmt formatCode="0%" sourceLinked="1"/>
        <c:majorTickMark val="out"/>
        <c:minorTickMark val="none"/>
        <c:tickLblPos val="none"/>
        <c:crossAx val="10126579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S"/>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r>
              <a:rPr lang="en-US" dirty="0"/>
              <a:t>SEGMENTO 2</a:t>
            </a:r>
          </a:p>
        </c:rich>
      </c:tx>
      <c:layout>
        <c:manualLayout>
          <c:xMode val="edge"/>
          <c:yMode val="edge"/>
          <c:x val="0.36540266841644797"/>
          <c:y val="3.6574215178299299E-2"/>
        </c:manualLayout>
      </c:layout>
      <c:overlay val="0"/>
      <c:spPr>
        <a:noFill/>
        <a:ln>
          <a:noFill/>
        </a:ln>
        <a:effectLst/>
      </c:spPr>
    </c:title>
    <c:autoTitleDeleted val="0"/>
    <c:view3D>
      <c:rotX val="15"/>
      <c:rotY val="20"/>
      <c:depthPercent val="100"/>
      <c:rAngAx val="1"/>
    </c:view3D>
    <c:floor>
      <c:thickness val="0"/>
      <c:spPr>
        <a:solidFill>
          <a:schemeClr val="bg2">
            <a:lumMod val="75000"/>
            <a:alpha val="27000"/>
          </a:schemeClr>
        </a:solidFill>
        <a:ln w="6350"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'T5'!$F$15</c:f>
              <c:strCache>
                <c:ptCount val="1"/>
                <c:pt idx="0">
                  <c:v>si</c:v>
                </c:pt>
              </c:strCache>
            </c:strRef>
          </c:tx>
          <c:spPr>
            <a:solidFill>
              <a:schemeClr val="accent3"/>
            </a:solidFill>
            <a:ln>
              <a:noFill/>
            </a:ln>
            <a:effectLst/>
            <a:scene3d>
              <a:camera prst="orthographicFront"/>
              <a:lightRig rig="threePt" dir="t"/>
            </a:scene3d>
            <a:sp3d prstMaterial="flat">
              <a:contourClr>
                <a:schemeClr val="accent1">
                  <a:lumMod val="50000"/>
                </a:schemeClr>
              </a:contourClr>
            </a:sp3d>
          </c:spPr>
          <c:invertIfNegative val="0"/>
          <c:dLbls>
            <c:spPr>
              <a:solidFill>
                <a:srgbClr val="5B9BD5">
                  <a:alpha val="30000"/>
                </a:srgbClr>
              </a:solidFill>
              <a:ln>
                <a:solidFill>
                  <a:sysClr val="window" lastClr="FFFFFF">
                    <a:alpha val="50000"/>
                  </a:sys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lt1">
                          <a:lumMod val="50000"/>
                        </a:schemeClr>
                      </a:solidFill>
                      <a:prstDash val="solid"/>
                      <a:round/>
                    </a:ln>
                    <a:effectLst/>
                  </c:spPr>
                </c15:leaderLines>
              </c:ext>
            </c:extLst>
          </c:dLbls>
          <c:cat>
            <c:multiLvlStrRef>
              <c:f>'T5'!$B$17:$D$22</c:f>
              <c:multiLvlStrCache>
                <c:ptCount val="6"/>
                <c:lvl>
                  <c:pt idx="0">
                    <c:v>0</c:v>
                  </c:pt>
                  <c:pt idx="1">
                    <c:v>10</c:v>
                  </c:pt>
                  <c:pt idx="2">
                    <c:v>20</c:v>
                  </c:pt>
                  <c:pt idx="3">
                    <c:v>50</c:v>
                  </c:pt>
                  <c:pt idx="4">
                    <c:v>75</c:v>
                  </c:pt>
                  <c:pt idx="5">
                    <c:v>100</c:v>
                  </c:pt>
                </c:lvl>
                <c:lvl>
                  <c:pt idx="0">
                    <c:v>Cupo utilizado</c:v>
                  </c:pt>
                </c:lvl>
                <c:lvl>
                  <c:pt idx="0">
                    <c:v>$20.000 - $160.000</c:v>
                  </c:pt>
                </c:lvl>
              </c:multiLvlStrCache>
            </c:multiLvlStrRef>
          </c:cat>
          <c:val>
            <c:numRef>
              <c:f>'T5'!$F$17:$F$22</c:f>
              <c:numCache>
                <c:formatCode>0%</c:formatCode>
                <c:ptCount val="6"/>
                <c:pt idx="0" formatCode="General">
                  <c:v>0</c:v>
                </c:pt>
                <c:pt idx="1">
                  <c:v>0.12000000000000002</c:v>
                </c:pt>
                <c:pt idx="2" formatCode="General">
                  <c:v>0</c:v>
                </c:pt>
                <c:pt idx="3">
                  <c:v>0.38000000000000012</c:v>
                </c:pt>
                <c:pt idx="4" formatCode="General">
                  <c:v>0</c:v>
                </c:pt>
                <c:pt idx="5">
                  <c:v>0.5</c:v>
                </c:pt>
              </c:numCache>
            </c:numRef>
          </c:val>
        </c:ser>
        <c:dLbls>
          <c:showLegendKey val="0"/>
          <c:showVal val="1"/>
          <c:showCatName val="0"/>
          <c:showSerName val="0"/>
          <c:showPercent val="0"/>
          <c:showBubbleSize val="0"/>
        </c:dLbls>
        <c:gapWidth val="84"/>
        <c:gapDepth val="53"/>
        <c:shape val="box"/>
        <c:axId val="101298560"/>
        <c:axId val="101320576"/>
        <c:axId val="0"/>
      </c:bar3DChart>
      <c:catAx>
        <c:axId val="101298560"/>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S"/>
          </a:p>
        </c:txPr>
        <c:crossAx val="101320576"/>
        <c:crosses val="autoZero"/>
        <c:auto val="1"/>
        <c:lblAlgn val="ctr"/>
        <c:lblOffset val="100"/>
        <c:noMultiLvlLbl val="0"/>
      </c:catAx>
      <c:valAx>
        <c:axId val="101320576"/>
        <c:scaling>
          <c:orientation val="minMax"/>
        </c:scaling>
        <c:delete val="1"/>
        <c:axPos val="b"/>
        <c:title>
          <c:tx>
            <c:rich>
              <a:bodyPr rot="0" spcFirstLastPara="1" vertOverflow="ellipsis" vert="horz" wrap="square" anchor="ctr" anchorCtr="1"/>
              <a:lstStyle/>
              <a:p>
                <a:pPr>
                  <a:defRPr sz="1000" b="1" i="0" u="none" strike="noStrike" kern="1200" baseline="0">
                    <a:solidFill>
                      <a:schemeClr val="dk1"/>
                    </a:solidFill>
                    <a:latin typeface="+mn-lt"/>
                    <a:ea typeface="+mn-ea"/>
                    <a:cs typeface="+mn-cs"/>
                  </a:defRPr>
                </a:pPr>
                <a:r>
                  <a:rPr lang="es-EC" dirty="0"/>
                  <a:t>8 CONTRIBUYENTES</a:t>
                </a:r>
              </a:p>
            </c:rich>
          </c:tx>
          <c:layout/>
          <c:overlay val="0"/>
          <c:spPr>
            <a:noFill/>
            <a:ln>
              <a:noFill/>
            </a:ln>
            <a:effectLst/>
          </c:spPr>
        </c:title>
        <c:numFmt formatCode="General" sourceLinked="1"/>
        <c:majorTickMark val="out"/>
        <c:minorTickMark val="none"/>
        <c:tickLblPos val="none"/>
        <c:crossAx val="10129856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S"/>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withinLinear" id="16">
  <a:schemeClr val="accent3"/>
</cs:colorStyle>
</file>

<file path=ppt/charts/colors8.xml><?xml version="1.0" encoding="utf-8"?>
<cs:colorStyle xmlns:cs="http://schemas.microsoft.com/office/drawing/2012/chartStyle" xmlns:a="http://schemas.openxmlformats.org/drawingml/2006/main" meth="withinLinear" id="16">
  <a:schemeClr val="accent3"/>
</cs:colorStyle>
</file>

<file path=ppt/charts/colors9.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jpg"/></Relationships>
</file>

<file path=ppt/diagrams/_rels/data16.xml.rels><?xml version="1.0" encoding="UTF-8" standalone="yes"?>
<Relationships xmlns="http://schemas.openxmlformats.org/package/2006/relationships"><Relationship Id="rId1" Type="http://schemas.openxmlformats.org/officeDocument/2006/relationships/image" Target="../media/image190.png"/></Relationships>
</file>

<file path=ppt/diagrams/_rels/data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ata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rawing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jpg"/></Relationships>
</file>

<file path=ppt/diagrams/_rels/drawing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64F96F-E44C-43EA-A8DA-9578F8617B9B}" type="doc">
      <dgm:prSet loTypeId="urn:microsoft.com/office/officeart/2008/layout/VerticalAccentList" loCatId="list" qsTypeId="urn:microsoft.com/office/officeart/2005/8/quickstyle/simple1" qsCatId="simple" csTypeId="urn:microsoft.com/office/officeart/2005/8/colors/colorful3" csCatId="colorful" phldr="1"/>
      <dgm:spPr/>
      <dgm:t>
        <a:bodyPr/>
        <a:lstStyle/>
        <a:p>
          <a:endParaRPr lang="es-EC"/>
        </a:p>
      </dgm:t>
    </dgm:pt>
    <dgm:pt modelId="{75E8C2C9-01DF-42CD-984A-EE5E8BA11F9B}">
      <dgm:prSet phldrT="[Texto]"/>
      <dgm:spPr/>
      <dgm:t>
        <a:bodyPr/>
        <a:lstStyle/>
        <a:p>
          <a:pPr algn="ctr"/>
          <a:r>
            <a:rPr lang="es-EC" dirty="0" smtClean="0">
              <a:latin typeface="+mj-lt"/>
            </a:rPr>
            <a:t>La aplicación de “Incentivos Tributarios” ayudó al desarrollo productivo y reactivación económica  del Sector Comercial de Tulcán.</a:t>
          </a:r>
          <a:endParaRPr lang="es-EC" dirty="0">
            <a:latin typeface="+mj-lt"/>
          </a:endParaRPr>
        </a:p>
      </dgm:t>
    </dgm:pt>
    <dgm:pt modelId="{DC2A8F54-F715-464A-8052-F4FAB6A6A18A}" type="parTrans" cxnId="{7336DFD5-803D-4DD7-91D9-D4E69CECC6EB}">
      <dgm:prSet/>
      <dgm:spPr/>
      <dgm:t>
        <a:bodyPr/>
        <a:lstStyle/>
        <a:p>
          <a:pPr algn="ctr"/>
          <a:endParaRPr lang="es-EC">
            <a:latin typeface="+mj-lt"/>
          </a:endParaRPr>
        </a:p>
      </dgm:t>
    </dgm:pt>
    <dgm:pt modelId="{AF767A90-9AFD-44E4-93DA-861BC1F7399C}" type="sibTrans" cxnId="{7336DFD5-803D-4DD7-91D9-D4E69CECC6EB}">
      <dgm:prSet/>
      <dgm:spPr/>
      <dgm:t>
        <a:bodyPr/>
        <a:lstStyle/>
        <a:p>
          <a:pPr algn="ctr"/>
          <a:endParaRPr lang="es-EC">
            <a:latin typeface="+mj-lt"/>
          </a:endParaRPr>
        </a:p>
      </dgm:t>
    </dgm:pt>
    <dgm:pt modelId="{022DF0E4-0BCB-497E-977B-9261DC46B2D7}" type="pres">
      <dgm:prSet presAssocID="{C564F96F-E44C-43EA-A8DA-9578F8617B9B}" presName="Name0" presStyleCnt="0">
        <dgm:presLayoutVars>
          <dgm:chMax/>
          <dgm:chPref/>
          <dgm:dir/>
        </dgm:presLayoutVars>
      </dgm:prSet>
      <dgm:spPr/>
      <dgm:t>
        <a:bodyPr/>
        <a:lstStyle/>
        <a:p>
          <a:endParaRPr lang="es-EC"/>
        </a:p>
      </dgm:t>
    </dgm:pt>
    <dgm:pt modelId="{1545E0CF-E626-4F2B-A6EA-73303508E27F}" type="pres">
      <dgm:prSet presAssocID="{75E8C2C9-01DF-42CD-984A-EE5E8BA11F9B}" presName="parenttextcomposite" presStyleCnt="0"/>
      <dgm:spPr/>
    </dgm:pt>
    <dgm:pt modelId="{3FCE3726-6D33-4248-8144-32209D126F2F}" type="pres">
      <dgm:prSet presAssocID="{75E8C2C9-01DF-42CD-984A-EE5E8BA11F9B}" presName="parenttext" presStyleLbl="revTx" presStyleIdx="0" presStyleCnt="1" custScaleY="322051">
        <dgm:presLayoutVars>
          <dgm:chMax/>
          <dgm:chPref val="2"/>
          <dgm:bulletEnabled val="1"/>
        </dgm:presLayoutVars>
      </dgm:prSet>
      <dgm:spPr/>
      <dgm:t>
        <a:bodyPr/>
        <a:lstStyle/>
        <a:p>
          <a:endParaRPr lang="es-EC"/>
        </a:p>
      </dgm:t>
    </dgm:pt>
    <dgm:pt modelId="{1D4DC2D1-EADF-4926-A65A-58EC970FD338}" type="pres">
      <dgm:prSet presAssocID="{75E8C2C9-01DF-42CD-984A-EE5E8BA11F9B}" presName="parallelogramComposite" presStyleCnt="0"/>
      <dgm:spPr/>
    </dgm:pt>
    <dgm:pt modelId="{7A3A37E1-A08D-4EFA-81A9-61D2BDF63E7A}" type="pres">
      <dgm:prSet presAssocID="{75E8C2C9-01DF-42CD-984A-EE5E8BA11F9B}" presName="parallelogram1" presStyleLbl="alignNode1" presStyleIdx="0" presStyleCnt="7"/>
      <dgm:spPr/>
    </dgm:pt>
    <dgm:pt modelId="{3A0FC833-C249-48B2-9036-F0150790EEBF}" type="pres">
      <dgm:prSet presAssocID="{75E8C2C9-01DF-42CD-984A-EE5E8BA11F9B}" presName="parallelogram2" presStyleLbl="alignNode1" presStyleIdx="1" presStyleCnt="7"/>
      <dgm:spPr/>
    </dgm:pt>
    <dgm:pt modelId="{E7C658BE-1F85-45BE-A815-49CFE2688390}" type="pres">
      <dgm:prSet presAssocID="{75E8C2C9-01DF-42CD-984A-EE5E8BA11F9B}" presName="parallelogram3" presStyleLbl="alignNode1" presStyleIdx="2" presStyleCnt="7"/>
      <dgm:spPr/>
    </dgm:pt>
    <dgm:pt modelId="{97D1F942-42E4-46D7-88A5-A7F0E0794372}" type="pres">
      <dgm:prSet presAssocID="{75E8C2C9-01DF-42CD-984A-EE5E8BA11F9B}" presName="parallelogram4" presStyleLbl="alignNode1" presStyleIdx="3" presStyleCnt="7"/>
      <dgm:spPr/>
    </dgm:pt>
    <dgm:pt modelId="{8E224332-B083-4F70-926F-EC1830AAD1F2}" type="pres">
      <dgm:prSet presAssocID="{75E8C2C9-01DF-42CD-984A-EE5E8BA11F9B}" presName="parallelogram5" presStyleLbl="alignNode1" presStyleIdx="4" presStyleCnt="7"/>
      <dgm:spPr/>
    </dgm:pt>
    <dgm:pt modelId="{27B2893E-9CBB-4F96-B3D3-5DD28188AD45}" type="pres">
      <dgm:prSet presAssocID="{75E8C2C9-01DF-42CD-984A-EE5E8BA11F9B}" presName="parallelogram6" presStyleLbl="alignNode1" presStyleIdx="5" presStyleCnt="7"/>
      <dgm:spPr/>
    </dgm:pt>
    <dgm:pt modelId="{6D436965-357B-40FC-95E6-F43DA43AEDF5}" type="pres">
      <dgm:prSet presAssocID="{75E8C2C9-01DF-42CD-984A-EE5E8BA11F9B}" presName="parallelogram7" presStyleLbl="alignNode1" presStyleIdx="6" presStyleCnt="7"/>
      <dgm:spPr/>
    </dgm:pt>
  </dgm:ptLst>
  <dgm:cxnLst>
    <dgm:cxn modelId="{DC169480-3BCE-4DC8-8DDD-744F9846A494}" type="presOf" srcId="{C564F96F-E44C-43EA-A8DA-9578F8617B9B}" destId="{022DF0E4-0BCB-497E-977B-9261DC46B2D7}" srcOrd="0" destOrd="0" presId="urn:microsoft.com/office/officeart/2008/layout/VerticalAccentList"/>
    <dgm:cxn modelId="{7336DFD5-803D-4DD7-91D9-D4E69CECC6EB}" srcId="{C564F96F-E44C-43EA-A8DA-9578F8617B9B}" destId="{75E8C2C9-01DF-42CD-984A-EE5E8BA11F9B}" srcOrd="0" destOrd="0" parTransId="{DC2A8F54-F715-464A-8052-F4FAB6A6A18A}" sibTransId="{AF767A90-9AFD-44E4-93DA-861BC1F7399C}"/>
    <dgm:cxn modelId="{D09997F5-C33B-4402-9C9D-321B45E5BAA9}" type="presOf" srcId="{75E8C2C9-01DF-42CD-984A-EE5E8BA11F9B}" destId="{3FCE3726-6D33-4248-8144-32209D126F2F}" srcOrd="0" destOrd="0" presId="urn:microsoft.com/office/officeart/2008/layout/VerticalAccentList"/>
    <dgm:cxn modelId="{903428AA-9E4F-4E5A-A893-0028BA9E4E0D}" type="presParOf" srcId="{022DF0E4-0BCB-497E-977B-9261DC46B2D7}" destId="{1545E0CF-E626-4F2B-A6EA-73303508E27F}" srcOrd="0" destOrd="0" presId="urn:microsoft.com/office/officeart/2008/layout/VerticalAccentList"/>
    <dgm:cxn modelId="{1C24C1E6-60F4-4D55-B7CF-3C561F1B1E9F}" type="presParOf" srcId="{1545E0CF-E626-4F2B-A6EA-73303508E27F}" destId="{3FCE3726-6D33-4248-8144-32209D126F2F}" srcOrd="0" destOrd="0" presId="urn:microsoft.com/office/officeart/2008/layout/VerticalAccentList"/>
    <dgm:cxn modelId="{7E7470B0-3FD3-4754-BFD6-3BECD64BAA72}" type="presParOf" srcId="{022DF0E4-0BCB-497E-977B-9261DC46B2D7}" destId="{1D4DC2D1-EADF-4926-A65A-58EC970FD338}" srcOrd="1" destOrd="0" presId="urn:microsoft.com/office/officeart/2008/layout/VerticalAccentList"/>
    <dgm:cxn modelId="{CF4261DD-D0FF-4841-B1C9-01C8B3F37B55}" type="presParOf" srcId="{1D4DC2D1-EADF-4926-A65A-58EC970FD338}" destId="{7A3A37E1-A08D-4EFA-81A9-61D2BDF63E7A}" srcOrd="0" destOrd="0" presId="urn:microsoft.com/office/officeart/2008/layout/VerticalAccentList"/>
    <dgm:cxn modelId="{AD0B65B9-5873-49BA-8697-FD199F85F065}" type="presParOf" srcId="{1D4DC2D1-EADF-4926-A65A-58EC970FD338}" destId="{3A0FC833-C249-48B2-9036-F0150790EEBF}" srcOrd="1" destOrd="0" presId="urn:microsoft.com/office/officeart/2008/layout/VerticalAccentList"/>
    <dgm:cxn modelId="{67BADAA5-82CF-41EE-B255-12AD582B148C}" type="presParOf" srcId="{1D4DC2D1-EADF-4926-A65A-58EC970FD338}" destId="{E7C658BE-1F85-45BE-A815-49CFE2688390}" srcOrd="2" destOrd="0" presId="urn:microsoft.com/office/officeart/2008/layout/VerticalAccentList"/>
    <dgm:cxn modelId="{F3076FC9-637F-432B-A56C-A7FE4C4D7D66}" type="presParOf" srcId="{1D4DC2D1-EADF-4926-A65A-58EC970FD338}" destId="{97D1F942-42E4-46D7-88A5-A7F0E0794372}" srcOrd="3" destOrd="0" presId="urn:microsoft.com/office/officeart/2008/layout/VerticalAccentList"/>
    <dgm:cxn modelId="{E96806EB-D38F-40CF-9653-DD887CAB51BE}" type="presParOf" srcId="{1D4DC2D1-EADF-4926-A65A-58EC970FD338}" destId="{8E224332-B083-4F70-926F-EC1830AAD1F2}" srcOrd="4" destOrd="0" presId="urn:microsoft.com/office/officeart/2008/layout/VerticalAccentList"/>
    <dgm:cxn modelId="{0B4AC604-34E1-4D3F-8039-3DBB263BF651}" type="presParOf" srcId="{1D4DC2D1-EADF-4926-A65A-58EC970FD338}" destId="{27B2893E-9CBB-4F96-B3D3-5DD28188AD45}" srcOrd="5" destOrd="0" presId="urn:microsoft.com/office/officeart/2008/layout/VerticalAccentList"/>
    <dgm:cxn modelId="{605B73D1-29BA-48F5-BB91-2A12E41E9E73}" type="presParOf" srcId="{1D4DC2D1-EADF-4926-A65A-58EC970FD338}" destId="{6D436965-357B-40FC-95E6-F43DA43AEDF5}"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8C1F713-8D2F-4D08-952C-60151D4AD87B}"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s-ES"/>
        </a:p>
      </dgm:t>
    </dgm:pt>
    <dgm:pt modelId="{B2FCA8A5-01C2-4B76-9E90-CD525E52928D}">
      <dgm:prSet phldrT="[Texto]">
        <dgm:style>
          <a:lnRef idx="2">
            <a:schemeClr val="accent6"/>
          </a:lnRef>
          <a:fillRef idx="1">
            <a:schemeClr val="lt1"/>
          </a:fillRef>
          <a:effectRef idx="0">
            <a:schemeClr val="accent6"/>
          </a:effectRef>
          <a:fontRef idx="minor">
            <a:schemeClr val="dk1"/>
          </a:fontRef>
        </dgm:style>
      </dgm:prSet>
      <dgm:spPr/>
      <dgm:t>
        <a:bodyPr/>
        <a:lstStyle/>
        <a:p>
          <a:r>
            <a:rPr lang="en-US" b="1" dirty="0" smtClean="0">
              <a:latin typeface="+mj-lt"/>
            </a:rPr>
            <a:t>Creación de la OTC</a:t>
          </a:r>
          <a:endParaRPr lang="es-ES" b="1" dirty="0">
            <a:latin typeface="+mj-lt"/>
          </a:endParaRPr>
        </a:p>
      </dgm:t>
    </dgm:pt>
    <dgm:pt modelId="{0E6EE640-0354-4B4E-ADB5-67C674C1E406}" type="parTrans" cxnId="{1AE6779C-0978-4E07-9CFD-384725918AA6}">
      <dgm:prSet/>
      <dgm:spPr/>
      <dgm:t>
        <a:bodyPr/>
        <a:lstStyle/>
        <a:p>
          <a:endParaRPr lang="es-ES">
            <a:latin typeface="+mj-lt"/>
          </a:endParaRPr>
        </a:p>
      </dgm:t>
    </dgm:pt>
    <dgm:pt modelId="{CB3035F7-6C55-441C-B1D9-C5FB1E952725}" type="sibTrans" cxnId="{1AE6779C-0978-4E07-9CFD-384725918AA6}">
      <dgm:prSet/>
      <dgm:spPr/>
      <dgm:t>
        <a:bodyPr/>
        <a:lstStyle/>
        <a:p>
          <a:endParaRPr lang="es-ES">
            <a:latin typeface="+mj-lt"/>
          </a:endParaRPr>
        </a:p>
      </dgm:t>
    </dgm:pt>
    <dgm:pt modelId="{466F8E6F-549E-408C-9AA0-EE867F9C721F}">
      <dgm:prSet phldrT="[Texto]">
        <dgm:style>
          <a:lnRef idx="2">
            <a:schemeClr val="accent6"/>
          </a:lnRef>
          <a:fillRef idx="1">
            <a:schemeClr val="lt1"/>
          </a:fillRef>
          <a:effectRef idx="0">
            <a:schemeClr val="accent6"/>
          </a:effectRef>
          <a:fontRef idx="minor">
            <a:schemeClr val="dk1"/>
          </a:fontRef>
        </dgm:style>
      </dgm:prSet>
      <dgm:spPr/>
      <dgm:t>
        <a:bodyPr/>
        <a:lstStyle/>
        <a:p>
          <a:r>
            <a:rPr lang="es-EC" b="1" dirty="0" smtClean="0">
              <a:latin typeface="+mj-lt"/>
            </a:rPr>
            <a:t>Revisión y supervisión </a:t>
          </a:r>
          <a:endParaRPr lang="es-ES" dirty="0">
            <a:latin typeface="+mj-lt"/>
          </a:endParaRPr>
        </a:p>
      </dgm:t>
    </dgm:pt>
    <dgm:pt modelId="{CEEAC79F-2948-4E30-A5BA-8562BC08FEF5}" type="parTrans" cxnId="{E3E11674-5A9D-4F19-892B-AEB7080701F9}">
      <dgm:prSet/>
      <dgm:spPr/>
      <dgm:t>
        <a:bodyPr/>
        <a:lstStyle/>
        <a:p>
          <a:endParaRPr lang="es-ES">
            <a:latin typeface="+mj-lt"/>
          </a:endParaRPr>
        </a:p>
      </dgm:t>
    </dgm:pt>
    <dgm:pt modelId="{D0CA40BB-CF82-4513-B097-73A84B5ADD99}" type="sibTrans" cxnId="{E3E11674-5A9D-4F19-892B-AEB7080701F9}">
      <dgm:prSet/>
      <dgm:spPr/>
      <dgm:t>
        <a:bodyPr/>
        <a:lstStyle/>
        <a:p>
          <a:endParaRPr lang="es-ES">
            <a:latin typeface="+mj-lt"/>
          </a:endParaRPr>
        </a:p>
      </dgm:t>
    </dgm:pt>
    <dgm:pt modelId="{40514767-94A9-4EDB-AA2D-7116CCDA8B5F}">
      <dgm:prSet phldrT="[Texto]">
        <dgm:style>
          <a:lnRef idx="2">
            <a:schemeClr val="accent6"/>
          </a:lnRef>
          <a:fillRef idx="1">
            <a:schemeClr val="lt1"/>
          </a:fillRef>
          <a:effectRef idx="0">
            <a:schemeClr val="accent6"/>
          </a:effectRef>
          <a:fontRef idx="minor">
            <a:schemeClr val="dk1"/>
          </a:fontRef>
        </dgm:style>
      </dgm:prSet>
      <dgm:spPr/>
      <dgm:t>
        <a:bodyPr/>
        <a:lstStyle/>
        <a:p>
          <a:r>
            <a:rPr lang="es-EC" b="1" dirty="0" smtClean="0">
              <a:latin typeface="+mj-lt"/>
            </a:rPr>
            <a:t>Digitación de documentación </a:t>
          </a:r>
          <a:endParaRPr lang="es-ES" dirty="0">
            <a:latin typeface="+mj-lt"/>
          </a:endParaRPr>
        </a:p>
      </dgm:t>
    </dgm:pt>
    <dgm:pt modelId="{4D8275C5-8701-4287-8A48-1283E18B6508}" type="parTrans" cxnId="{565EB9D3-A3C8-4C2C-B505-783E224D054D}">
      <dgm:prSet/>
      <dgm:spPr/>
      <dgm:t>
        <a:bodyPr/>
        <a:lstStyle/>
        <a:p>
          <a:endParaRPr lang="es-ES">
            <a:latin typeface="+mj-lt"/>
          </a:endParaRPr>
        </a:p>
      </dgm:t>
    </dgm:pt>
    <dgm:pt modelId="{0F8644CE-FA52-433A-960D-6929B141E558}" type="sibTrans" cxnId="{565EB9D3-A3C8-4C2C-B505-783E224D054D}">
      <dgm:prSet/>
      <dgm:spPr/>
      <dgm:t>
        <a:bodyPr/>
        <a:lstStyle/>
        <a:p>
          <a:endParaRPr lang="es-ES">
            <a:latin typeface="+mj-lt"/>
          </a:endParaRPr>
        </a:p>
      </dgm:t>
    </dgm:pt>
    <dgm:pt modelId="{524292EA-92F4-4A17-BBF1-66B14589B4D2}">
      <dgm:prSet phldrT="[Texto]">
        <dgm:style>
          <a:lnRef idx="2">
            <a:schemeClr val="accent6"/>
          </a:lnRef>
          <a:fillRef idx="1">
            <a:schemeClr val="lt1"/>
          </a:fillRef>
          <a:effectRef idx="0">
            <a:schemeClr val="accent6"/>
          </a:effectRef>
          <a:fontRef idx="minor">
            <a:schemeClr val="dk1"/>
          </a:fontRef>
        </dgm:style>
      </dgm:prSet>
      <dgm:spPr/>
      <dgm:t>
        <a:bodyPr/>
        <a:lstStyle/>
        <a:p>
          <a:r>
            <a:rPr lang="es-EC" b="1" dirty="0" smtClean="0">
              <a:latin typeface="+mj-lt"/>
            </a:rPr>
            <a:t>Revisión información ingresada  </a:t>
          </a:r>
          <a:endParaRPr lang="es-ES" dirty="0">
            <a:latin typeface="+mj-lt"/>
          </a:endParaRPr>
        </a:p>
      </dgm:t>
    </dgm:pt>
    <dgm:pt modelId="{2DCE8B28-F3A0-4256-A7F5-07A42881F7F8}" type="parTrans" cxnId="{CC1F9A50-EA57-4473-AB8A-CAB2B2E20639}">
      <dgm:prSet/>
      <dgm:spPr/>
      <dgm:t>
        <a:bodyPr/>
        <a:lstStyle/>
        <a:p>
          <a:endParaRPr lang="es-ES">
            <a:latin typeface="+mj-lt"/>
          </a:endParaRPr>
        </a:p>
      </dgm:t>
    </dgm:pt>
    <dgm:pt modelId="{E7DBAA9B-CE9A-4228-B67D-12BC4F8563DA}" type="sibTrans" cxnId="{CC1F9A50-EA57-4473-AB8A-CAB2B2E20639}">
      <dgm:prSet/>
      <dgm:spPr/>
      <dgm:t>
        <a:bodyPr/>
        <a:lstStyle/>
        <a:p>
          <a:endParaRPr lang="es-ES">
            <a:latin typeface="+mj-lt"/>
          </a:endParaRPr>
        </a:p>
      </dgm:t>
    </dgm:pt>
    <dgm:pt modelId="{A7FB97CB-A2C9-4879-ACCE-A748BD9C471A}" type="pres">
      <dgm:prSet presAssocID="{C8C1F713-8D2F-4D08-952C-60151D4AD87B}" presName="Name0" presStyleCnt="0">
        <dgm:presLayoutVars>
          <dgm:dir/>
          <dgm:resizeHandles val="exact"/>
        </dgm:presLayoutVars>
      </dgm:prSet>
      <dgm:spPr/>
      <dgm:t>
        <a:bodyPr/>
        <a:lstStyle/>
        <a:p>
          <a:endParaRPr lang="es-ES"/>
        </a:p>
      </dgm:t>
    </dgm:pt>
    <dgm:pt modelId="{C15D849F-7580-477B-8DD2-238E673F8B04}" type="pres">
      <dgm:prSet presAssocID="{B2FCA8A5-01C2-4B76-9E90-CD525E52928D}" presName="node" presStyleLbl="node1" presStyleIdx="0" presStyleCnt="4">
        <dgm:presLayoutVars>
          <dgm:bulletEnabled val="1"/>
        </dgm:presLayoutVars>
      </dgm:prSet>
      <dgm:spPr/>
      <dgm:t>
        <a:bodyPr/>
        <a:lstStyle/>
        <a:p>
          <a:endParaRPr lang="es-ES"/>
        </a:p>
      </dgm:t>
    </dgm:pt>
    <dgm:pt modelId="{04D6D043-0B5E-4ABD-A579-07FFBAF1CB95}" type="pres">
      <dgm:prSet presAssocID="{CB3035F7-6C55-441C-B1D9-C5FB1E952725}" presName="sibTrans" presStyleLbl="sibTrans2D1" presStyleIdx="0" presStyleCnt="3"/>
      <dgm:spPr/>
      <dgm:t>
        <a:bodyPr/>
        <a:lstStyle/>
        <a:p>
          <a:endParaRPr lang="es-ES"/>
        </a:p>
      </dgm:t>
    </dgm:pt>
    <dgm:pt modelId="{0DA237EB-BBD9-4375-A4A1-6CD27E3A571E}" type="pres">
      <dgm:prSet presAssocID="{CB3035F7-6C55-441C-B1D9-C5FB1E952725}" presName="connectorText" presStyleLbl="sibTrans2D1" presStyleIdx="0" presStyleCnt="3"/>
      <dgm:spPr/>
      <dgm:t>
        <a:bodyPr/>
        <a:lstStyle/>
        <a:p>
          <a:endParaRPr lang="es-ES"/>
        </a:p>
      </dgm:t>
    </dgm:pt>
    <dgm:pt modelId="{7964DC0E-9A25-47F7-B736-334FF65D1592}" type="pres">
      <dgm:prSet presAssocID="{466F8E6F-549E-408C-9AA0-EE867F9C721F}" presName="node" presStyleLbl="node1" presStyleIdx="1" presStyleCnt="4">
        <dgm:presLayoutVars>
          <dgm:bulletEnabled val="1"/>
        </dgm:presLayoutVars>
      </dgm:prSet>
      <dgm:spPr/>
      <dgm:t>
        <a:bodyPr/>
        <a:lstStyle/>
        <a:p>
          <a:endParaRPr lang="es-ES"/>
        </a:p>
      </dgm:t>
    </dgm:pt>
    <dgm:pt modelId="{D8ED6695-DE92-416E-B7EE-9D1C41414E54}" type="pres">
      <dgm:prSet presAssocID="{D0CA40BB-CF82-4513-B097-73A84B5ADD99}" presName="sibTrans" presStyleLbl="sibTrans2D1" presStyleIdx="1" presStyleCnt="3"/>
      <dgm:spPr/>
      <dgm:t>
        <a:bodyPr/>
        <a:lstStyle/>
        <a:p>
          <a:endParaRPr lang="es-ES"/>
        </a:p>
      </dgm:t>
    </dgm:pt>
    <dgm:pt modelId="{ECB7D7F0-7AB8-44CA-990E-710996ADB8DA}" type="pres">
      <dgm:prSet presAssocID="{D0CA40BB-CF82-4513-B097-73A84B5ADD99}" presName="connectorText" presStyleLbl="sibTrans2D1" presStyleIdx="1" presStyleCnt="3"/>
      <dgm:spPr/>
      <dgm:t>
        <a:bodyPr/>
        <a:lstStyle/>
        <a:p>
          <a:endParaRPr lang="es-ES"/>
        </a:p>
      </dgm:t>
    </dgm:pt>
    <dgm:pt modelId="{79D911B2-5D73-4F81-821B-274E03DCCB8B}" type="pres">
      <dgm:prSet presAssocID="{40514767-94A9-4EDB-AA2D-7116CCDA8B5F}" presName="node" presStyleLbl="node1" presStyleIdx="2" presStyleCnt="4">
        <dgm:presLayoutVars>
          <dgm:bulletEnabled val="1"/>
        </dgm:presLayoutVars>
      </dgm:prSet>
      <dgm:spPr/>
      <dgm:t>
        <a:bodyPr/>
        <a:lstStyle/>
        <a:p>
          <a:endParaRPr lang="es-ES"/>
        </a:p>
      </dgm:t>
    </dgm:pt>
    <dgm:pt modelId="{CB291587-179E-4078-B9D8-24BA5AACC36A}" type="pres">
      <dgm:prSet presAssocID="{0F8644CE-FA52-433A-960D-6929B141E558}" presName="sibTrans" presStyleLbl="sibTrans2D1" presStyleIdx="2" presStyleCnt="3"/>
      <dgm:spPr/>
      <dgm:t>
        <a:bodyPr/>
        <a:lstStyle/>
        <a:p>
          <a:endParaRPr lang="es-ES"/>
        </a:p>
      </dgm:t>
    </dgm:pt>
    <dgm:pt modelId="{194F062C-3DC9-41A1-A7BA-A7A7A3B430F0}" type="pres">
      <dgm:prSet presAssocID="{0F8644CE-FA52-433A-960D-6929B141E558}" presName="connectorText" presStyleLbl="sibTrans2D1" presStyleIdx="2" presStyleCnt="3"/>
      <dgm:spPr/>
      <dgm:t>
        <a:bodyPr/>
        <a:lstStyle/>
        <a:p>
          <a:endParaRPr lang="es-ES"/>
        </a:p>
      </dgm:t>
    </dgm:pt>
    <dgm:pt modelId="{612EE603-9532-4C08-99BE-439B985046A1}" type="pres">
      <dgm:prSet presAssocID="{524292EA-92F4-4A17-BBF1-66B14589B4D2}" presName="node" presStyleLbl="node1" presStyleIdx="3" presStyleCnt="4">
        <dgm:presLayoutVars>
          <dgm:bulletEnabled val="1"/>
        </dgm:presLayoutVars>
      </dgm:prSet>
      <dgm:spPr/>
      <dgm:t>
        <a:bodyPr/>
        <a:lstStyle/>
        <a:p>
          <a:endParaRPr lang="es-ES"/>
        </a:p>
      </dgm:t>
    </dgm:pt>
  </dgm:ptLst>
  <dgm:cxnLst>
    <dgm:cxn modelId="{565EB9D3-A3C8-4C2C-B505-783E224D054D}" srcId="{C8C1F713-8D2F-4D08-952C-60151D4AD87B}" destId="{40514767-94A9-4EDB-AA2D-7116CCDA8B5F}" srcOrd="2" destOrd="0" parTransId="{4D8275C5-8701-4287-8A48-1283E18B6508}" sibTransId="{0F8644CE-FA52-433A-960D-6929B141E558}"/>
    <dgm:cxn modelId="{31BC2C20-6386-405A-8F0A-0266A222DF86}" type="presOf" srcId="{524292EA-92F4-4A17-BBF1-66B14589B4D2}" destId="{612EE603-9532-4C08-99BE-439B985046A1}" srcOrd="0" destOrd="0" presId="urn:microsoft.com/office/officeart/2005/8/layout/process1"/>
    <dgm:cxn modelId="{E3E11674-5A9D-4F19-892B-AEB7080701F9}" srcId="{C8C1F713-8D2F-4D08-952C-60151D4AD87B}" destId="{466F8E6F-549E-408C-9AA0-EE867F9C721F}" srcOrd="1" destOrd="0" parTransId="{CEEAC79F-2948-4E30-A5BA-8562BC08FEF5}" sibTransId="{D0CA40BB-CF82-4513-B097-73A84B5ADD99}"/>
    <dgm:cxn modelId="{F1A23A7B-B8A7-43D4-894B-32B7C28EA585}" type="presOf" srcId="{40514767-94A9-4EDB-AA2D-7116CCDA8B5F}" destId="{79D911B2-5D73-4F81-821B-274E03DCCB8B}" srcOrd="0" destOrd="0" presId="urn:microsoft.com/office/officeart/2005/8/layout/process1"/>
    <dgm:cxn modelId="{89542E66-5D1E-4BFD-ADBC-DFFFBE5C1F04}" type="presOf" srcId="{B2FCA8A5-01C2-4B76-9E90-CD525E52928D}" destId="{C15D849F-7580-477B-8DD2-238E673F8B04}" srcOrd="0" destOrd="0" presId="urn:microsoft.com/office/officeart/2005/8/layout/process1"/>
    <dgm:cxn modelId="{CC1F9A50-EA57-4473-AB8A-CAB2B2E20639}" srcId="{C8C1F713-8D2F-4D08-952C-60151D4AD87B}" destId="{524292EA-92F4-4A17-BBF1-66B14589B4D2}" srcOrd="3" destOrd="0" parTransId="{2DCE8B28-F3A0-4256-A7F5-07A42881F7F8}" sibTransId="{E7DBAA9B-CE9A-4228-B67D-12BC4F8563DA}"/>
    <dgm:cxn modelId="{1AE6779C-0978-4E07-9CFD-384725918AA6}" srcId="{C8C1F713-8D2F-4D08-952C-60151D4AD87B}" destId="{B2FCA8A5-01C2-4B76-9E90-CD525E52928D}" srcOrd="0" destOrd="0" parTransId="{0E6EE640-0354-4B4E-ADB5-67C674C1E406}" sibTransId="{CB3035F7-6C55-441C-B1D9-C5FB1E952725}"/>
    <dgm:cxn modelId="{4F65A445-70BE-4070-8D82-A1B99DE212D5}" type="presOf" srcId="{CB3035F7-6C55-441C-B1D9-C5FB1E952725}" destId="{04D6D043-0B5E-4ABD-A579-07FFBAF1CB95}" srcOrd="0" destOrd="0" presId="urn:microsoft.com/office/officeart/2005/8/layout/process1"/>
    <dgm:cxn modelId="{B14ACD0B-2BE9-47DE-B40F-3FC88041AEF3}" type="presOf" srcId="{466F8E6F-549E-408C-9AA0-EE867F9C721F}" destId="{7964DC0E-9A25-47F7-B736-334FF65D1592}" srcOrd="0" destOrd="0" presId="urn:microsoft.com/office/officeart/2005/8/layout/process1"/>
    <dgm:cxn modelId="{D6905FC3-AB7E-429F-838C-1033ED92934B}" type="presOf" srcId="{0F8644CE-FA52-433A-960D-6929B141E558}" destId="{CB291587-179E-4078-B9D8-24BA5AACC36A}" srcOrd="0" destOrd="0" presId="urn:microsoft.com/office/officeart/2005/8/layout/process1"/>
    <dgm:cxn modelId="{D62882FB-5A43-43EF-B700-98B8A29A4791}" type="presOf" srcId="{CB3035F7-6C55-441C-B1D9-C5FB1E952725}" destId="{0DA237EB-BBD9-4375-A4A1-6CD27E3A571E}" srcOrd="1" destOrd="0" presId="urn:microsoft.com/office/officeart/2005/8/layout/process1"/>
    <dgm:cxn modelId="{1EAEDA61-0DB6-4555-9321-821D7573CC76}" type="presOf" srcId="{0F8644CE-FA52-433A-960D-6929B141E558}" destId="{194F062C-3DC9-41A1-A7BA-A7A7A3B430F0}" srcOrd="1" destOrd="0" presId="urn:microsoft.com/office/officeart/2005/8/layout/process1"/>
    <dgm:cxn modelId="{D2AB389A-EF03-4436-A980-2611EEBAA6F5}" type="presOf" srcId="{D0CA40BB-CF82-4513-B097-73A84B5ADD99}" destId="{ECB7D7F0-7AB8-44CA-990E-710996ADB8DA}" srcOrd="1" destOrd="0" presId="urn:microsoft.com/office/officeart/2005/8/layout/process1"/>
    <dgm:cxn modelId="{3F9E3563-757E-4F53-BF97-7FD72D44FC48}" type="presOf" srcId="{D0CA40BB-CF82-4513-B097-73A84B5ADD99}" destId="{D8ED6695-DE92-416E-B7EE-9D1C41414E54}" srcOrd="0" destOrd="0" presId="urn:microsoft.com/office/officeart/2005/8/layout/process1"/>
    <dgm:cxn modelId="{A72250EE-17A8-4B4D-9B7A-D7F4C4204D88}" type="presOf" srcId="{C8C1F713-8D2F-4D08-952C-60151D4AD87B}" destId="{A7FB97CB-A2C9-4879-ACCE-A748BD9C471A}" srcOrd="0" destOrd="0" presId="urn:microsoft.com/office/officeart/2005/8/layout/process1"/>
    <dgm:cxn modelId="{98F54524-B4F4-40A2-90F2-2CF29C8CA3E7}" type="presParOf" srcId="{A7FB97CB-A2C9-4879-ACCE-A748BD9C471A}" destId="{C15D849F-7580-477B-8DD2-238E673F8B04}" srcOrd="0" destOrd="0" presId="urn:microsoft.com/office/officeart/2005/8/layout/process1"/>
    <dgm:cxn modelId="{80D946E9-B7A0-4D1B-B38A-4F43DF88020B}" type="presParOf" srcId="{A7FB97CB-A2C9-4879-ACCE-A748BD9C471A}" destId="{04D6D043-0B5E-4ABD-A579-07FFBAF1CB95}" srcOrd="1" destOrd="0" presId="urn:microsoft.com/office/officeart/2005/8/layout/process1"/>
    <dgm:cxn modelId="{EE04478A-2A8A-47B8-9E84-55CA629DD4F2}" type="presParOf" srcId="{04D6D043-0B5E-4ABD-A579-07FFBAF1CB95}" destId="{0DA237EB-BBD9-4375-A4A1-6CD27E3A571E}" srcOrd="0" destOrd="0" presId="urn:microsoft.com/office/officeart/2005/8/layout/process1"/>
    <dgm:cxn modelId="{9E7805E2-37EE-4649-BBC5-9B287A22A04A}" type="presParOf" srcId="{A7FB97CB-A2C9-4879-ACCE-A748BD9C471A}" destId="{7964DC0E-9A25-47F7-B736-334FF65D1592}" srcOrd="2" destOrd="0" presId="urn:microsoft.com/office/officeart/2005/8/layout/process1"/>
    <dgm:cxn modelId="{98809139-E749-4CAD-9253-724DE3E5EF0F}" type="presParOf" srcId="{A7FB97CB-A2C9-4879-ACCE-A748BD9C471A}" destId="{D8ED6695-DE92-416E-B7EE-9D1C41414E54}" srcOrd="3" destOrd="0" presId="urn:microsoft.com/office/officeart/2005/8/layout/process1"/>
    <dgm:cxn modelId="{53214F55-5A46-4866-89E4-3EFEB09581D7}" type="presParOf" srcId="{D8ED6695-DE92-416E-B7EE-9D1C41414E54}" destId="{ECB7D7F0-7AB8-44CA-990E-710996ADB8DA}" srcOrd="0" destOrd="0" presId="urn:microsoft.com/office/officeart/2005/8/layout/process1"/>
    <dgm:cxn modelId="{F8BDD08D-4053-4D20-A000-285CC8D2E653}" type="presParOf" srcId="{A7FB97CB-A2C9-4879-ACCE-A748BD9C471A}" destId="{79D911B2-5D73-4F81-821B-274E03DCCB8B}" srcOrd="4" destOrd="0" presId="urn:microsoft.com/office/officeart/2005/8/layout/process1"/>
    <dgm:cxn modelId="{EC3EBE0E-418B-4CBB-9E3B-7B6FB7A74829}" type="presParOf" srcId="{A7FB97CB-A2C9-4879-ACCE-A748BD9C471A}" destId="{CB291587-179E-4078-B9D8-24BA5AACC36A}" srcOrd="5" destOrd="0" presId="urn:microsoft.com/office/officeart/2005/8/layout/process1"/>
    <dgm:cxn modelId="{D5C7E5D2-3D9E-433B-B9EF-533F338903F3}" type="presParOf" srcId="{CB291587-179E-4078-B9D8-24BA5AACC36A}" destId="{194F062C-3DC9-41A1-A7BA-A7A7A3B430F0}" srcOrd="0" destOrd="0" presId="urn:microsoft.com/office/officeart/2005/8/layout/process1"/>
    <dgm:cxn modelId="{66AD5977-9CFF-4CE2-9D8D-16CF09CE5C5B}" type="presParOf" srcId="{A7FB97CB-A2C9-4879-ACCE-A748BD9C471A}" destId="{612EE603-9532-4C08-99BE-439B985046A1}"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06E1DBB-709F-46B9-91F8-CDDC34E30A7A}" type="doc">
      <dgm:prSet loTypeId="urn:microsoft.com/office/officeart/2005/8/layout/chevron2" loCatId="list" qsTypeId="urn:microsoft.com/office/officeart/2005/8/quickstyle/simple1" qsCatId="simple" csTypeId="urn:microsoft.com/office/officeart/2005/8/colors/accent2_1" csCatId="accent2" phldr="1"/>
      <dgm:spPr/>
      <dgm:t>
        <a:bodyPr/>
        <a:lstStyle/>
        <a:p>
          <a:endParaRPr lang="es-ES"/>
        </a:p>
      </dgm:t>
    </dgm:pt>
    <dgm:pt modelId="{70B9E2B5-88C2-4733-90CE-943F2C69B0CA}">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C" sz="1050" dirty="0" smtClean="0">
              <a:latin typeface="+mj-lt"/>
            </a:rPr>
            <a:t>2013 - 2014 - febrero 2015</a:t>
          </a:r>
          <a:endParaRPr lang="es-ES" sz="1050" dirty="0">
            <a:latin typeface="+mj-lt"/>
          </a:endParaRPr>
        </a:p>
      </dgm:t>
    </dgm:pt>
    <dgm:pt modelId="{7C029F48-9D8C-49E0-8E7E-557EFF467ED4}" type="parTrans" cxnId="{50433F9D-1E50-4C2F-B31D-56CE5EE88DBC}">
      <dgm:prSet/>
      <dgm:spPr/>
      <dgm:t>
        <a:bodyPr/>
        <a:lstStyle/>
        <a:p>
          <a:endParaRPr lang="es-ES" sz="2400">
            <a:latin typeface="+mj-lt"/>
          </a:endParaRPr>
        </a:p>
      </dgm:t>
    </dgm:pt>
    <dgm:pt modelId="{00FBFF54-96C1-464F-B52C-A65DCF96584A}" type="sibTrans" cxnId="{50433F9D-1E50-4C2F-B31D-56CE5EE88DBC}">
      <dgm:prSet/>
      <dgm:spPr/>
      <dgm:t>
        <a:bodyPr/>
        <a:lstStyle/>
        <a:p>
          <a:endParaRPr lang="es-ES" sz="2400">
            <a:latin typeface="+mj-lt"/>
          </a:endParaRPr>
        </a:p>
      </dgm:t>
    </dgm:pt>
    <dgm:pt modelId="{11F53C34-19EC-451E-A893-5FE2CC4DEA96}">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C" sz="1600" dirty="0" smtClean="0">
              <a:latin typeface="+mj-lt"/>
            </a:rPr>
            <a:t>Tendencia estable y similar</a:t>
          </a:r>
          <a:endParaRPr lang="es-ES" sz="1600" dirty="0">
            <a:latin typeface="+mj-lt"/>
          </a:endParaRPr>
        </a:p>
      </dgm:t>
    </dgm:pt>
    <dgm:pt modelId="{04FD1DDA-5D7A-44C2-9A27-B7A28A5B9E47}" type="parTrans" cxnId="{02DC03A0-A3C4-4194-AF69-525ABA78343A}">
      <dgm:prSet/>
      <dgm:spPr/>
      <dgm:t>
        <a:bodyPr/>
        <a:lstStyle/>
        <a:p>
          <a:endParaRPr lang="es-ES" sz="2400">
            <a:latin typeface="+mj-lt"/>
          </a:endParaRPr>
        </a:p>
      </dgm:t>
    </dgm:pt>
    <dgm:pt modelId="{E335DB49-B45C-4BC2-B985-735C6B6F0C09}" type="sibTrans" cxnId="{02DC03A0-A3C4-4194-AF69-525ABA78343A}">
      <dgm:prSet/>
      <dgm:spPr/>
      <dgm:t>
        <a:bodyPr/>
        <a:lstStyle/>
        <a:p>
          <a:endParaRPr lang="es-ES" sz="2400">
            <a:latin typeface="+mj-lt"/>
          </a:endParaRPr>
        </a:p>
      </dgm:t>
    </dgm:pt>
    <dgm:pt modelId="{F6467D33-EA14-4073-9BD3-34EE077D631E}">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S" sz="1050" dirty="0" smtClean="0">
              <a:latin typeface="+mj-lt"/>
            </a:rPr>
            <a:t>Abr– Sep 2015</a:t>
          </a:r>
          <a:endParaRPr lang="es-ES" sz="1050" dirty="0">
            <a:latin typeface="+mj-lt"/>
          </a:endParaRPr>
        </a:p>
      </dgm:t>
    </dgm:pt>
    <dgm:pt modelId="{6D7F973D-EB1D-4F1F-9326-199755EFE7AF}" type="parTrans" cxnId="{541F0898-456E-4228-ABCE-5DDF712B9D59}">
      <dgm:prSet/>
      <dgm:spPr/>
      <dgm:t>
        <a:bodyPr/>
        <a:lstStyle/>
        <a:p>
          <a:endParaRPr lang="es-ES" sz="2400">
            <a:latin typeface="+mj-lt"/>
          </a:endParaRPr>
        </a:p>
      </dgm:t>
    </dgm:pt>
    <dgm:pt modelId="{B55169B9-AA11-456C-B19B-8DF15C85B971}" type="sibTrans" cxnId="{541F0898-456E-4228-ABCE-5DDF712B9D59}">
      <dgm:prSet/>
      <dgm:spPr/>
      <dgm:t>
        <a:bodyPr/>
        <a:lstStyle/>
        <a:p>
          <a:endParaRPr lang="es-ES" sz="2400">
            <a:latin typeface="+mj-lt"/>
          </a:endParaRPr>
        </a:p>
      </dgm:t>
    </dgm:pt>
    <dgm:pt modelId="{5DB4F568-0C65-4C77-A9DC-AD6CC1F1CF7F}">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C" sz="1600" dirty="0" smtClean="0">
              <a:latin typeface="+mj-lt"/>
            </a:rPr>
            <a:t>Decremento que sufrieron las ventas. </a:t>
          </a:r>
          <a:endParaRPr lang="es-ES" sz="1600" dirty="0">
            <a:latin typeface="+mj-lt"/>
          </a:endParaRPr>
        </a:p>
      </dgm:t>
    </dgm:pt>
    <dgm:pt modelId="{DAEC97FB-5FBE-4D82-8D9F-A60E53EE9284}" type="parTrans" cxnId="{FDD8DC64-6D5E-4F48-A36D-AEF6046B3A29}">
      <dgm:prSet/>
      <dgm:spPr/>
      <dgm:t>
        <a:bodyPr/>
        <a:lstStyle/>
        <a:p>
          <a:endParaRPr lang="es-ES" sz="2400">
            <a:latin typeface="+mj-lt"/>
          </a:endParaRPr>
        </a:p>
      </dgm:t>
    </dgm:pt>
    <dgm:pt modelId="{BA2F6299-F14A-483A-A638-F48C60BD9159}" type="sibTrans" cxnId="{FDD8DC64-6D5E-4F48-A36D-AEF6046B3A29}">
      <dgm:prSet/>
      <dgm:spPr/>
      <dgm:t>
        <a:bodyPr/>
        <a:lstStyle/>
        <a:p>
          <a:endParaRPr lang="es-ES" sz="2400">
            <a:latin typeface="+mj-lt"/>
          </a:endParaRPr>
        </a:p>
      </dgm:t>
    </dgm:pt>
    <dgm:pt modelId="{6C2E154A-E5DD-4D61-A015-342BD544A5DC}">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C" sz="1600" dirty="0" smtClean="0">
              <a:latin typeface="+mj-lt"/>
            </a:rPr>
            <a:t>Picos en 2013 y 2014 en el mes de diciembre debido a la temporada navideña</a:t>
          </a:r>
          <a:endParaRPr lang="es-ES" sz="1600" dirty="0">
            <a:latin typeface="+mj-lt"/>
          </a:endParaRPr>
        </a:p>
      </dgm:t>
    </dgm:pt>
    <dgm:pt modelId="{99F01F53-A658-48B0-92E8-E7C67BF9F4CC}" type="parTrans" cxnId="{40A729C7-194F-4FC5-8D19-9AF4E2B42C88}">
      <dgm:prSet/>
      <dgm:spPr/>
      <dgm:t>
        <a:bodyPr/>
        <a:lstStyle/>
        <a:p>
          <a:endParaRPr lang="es-ES" sz="2400">
            <a:latin typeface="+mj-lt"/>
          </a:endParaRPr>
        </a:p>
      </dgm:t>
    </dgm:pt>
    <dgm:pt modelId="{1B2DE72E-C330-434B-9954-EA21F70FE4DF}" type="sibTrans" cxnId="{40A729C7-194F-4FC5-8D19-9AF4E2B42C88}">
      <dgm:prSet/>
      <dgm:spPr/>
      <dgm:t>
        <a:bodyPr/>
        <a:lstStyle/>
        <a:p>
          <a:endParaRPr lang="es-ES" sz="2400">
            <a:latin typeface="+mj-lt"/>
          </a:endParaRPr>
        </a:p>
      </dgm:t>
    </dgm:pt>
    <dgm:pt modelId="{D7EA16C5-C405-4925-9178-40BB4BAF8877}" type="pres">
      <dgm:prSet presAssocID="{C06E1DBB-709F-46B9-91F8-CDDC34E30A7A}" presName="linearFlow" presStyleCnt="0">
        <dgm:presLayoutVars>
          <dgm:dir/>
          <dgm:animLvl val="lvl"/>
          <dgm:resizeHandles val="exact"/>
        </dgm:presLayoutVars>
      </dgm:prSet>
      <dgm:spPr/>
      <dgm:t>
        <a:bodyPr/>
        <a:lstStyle/>
        <a:p>
          <a:endParaRPr lang="es-ES"/>
        </a:p>
      </dgm:t>
    </dgm:pt>
    <dgm:pt modelId="{9E92C962-7EB6-42AD-A3C9-03AF81B31996}" type="pres">
      <dgm:prSet presAssocID="{70B9E2B5-88C2-4733-90CE-943F2C69B0CA}" presName="composite" presStyleCnt="0"/>
      <dgm:spPr/>
    </dgm:pt>
    <dgm:pt modelId="{74176180-8026-4814-BB4F-337B1B6BB77F}" type="pres">
      <dgm:prSet presAssocID="{70B9E2B5-88C2-4733-90CE-943F2C69B0CA}" presName="parentText" presStyleLbl="alignNode1" presStyleIdx="0" presStyleCnt="2">
        <dgm:presLayoutVars>
          <dgm:chMax val="1"/>
          <dgm:bulletEnabled val="1"/>
        </dgm:presLayoutVars>
      </dgm:prSet>
      <dgm:spPr/>
      <dgm:t>
        <a:bodyPr/>
        <a:lstStyle/>
        <a:p>
          <a:endParaRPr lang="es-ES"/>
        </a:p>
      </dgm:t>
    </dgm:pt>
    <dgm:pt modelId="{7B950B77-5055-4BB6-B78C-1D5AD7F6DA45}" type="pres">
      <dgm:prSet presAssocID="{70B9E2B5-88C2-4733-90CE-943F2C69B0CA}" presName="descendantText" presStyleLbl="alignAcc1" presStyleIdx="0" presStyleCnt="2">
        <dgm:presLayoutVars>
          <dgm:bulletEnabled val="1"/>
        </dgm:presLayoutVars>
      </dgm:prSet>
      <dgm:spPr/>
      <dgm:t>
        <a:bodyPr/>
        <a:lstStyle/>
        <a:p>
          <a:endParaRPr lang="es-ES"/>
        </a:p>
      </dgm:t>
    </dgm:pt>
    <dgm:pt modelId="{6718A9F7-E547-42A8-838E-A9DCA64372C9}" type="pres">
      <dgm:prSet presAssocID="{00FBFF54-96C1-464F-B52C-A65DCF96584A}" presName="sp" presStyleCnt="0"/>
      <dgm:spPr/>
    </dgm:pt>
    <dgm:pt modelId="{B88E01AE-75C9-4F09-9ED0-8C68A0602CBE}" type="pres">
      <dgm:prSet presAssocID="{F6467D33-EA14-4073-9BD3-34EE077D631E}" presName="composite" presStyleCnt="0"/>
      <dgm:spPr/>
    </dgm:pt>
    <dgm:pt modelId="{1DDF1E6D-5DBC-4EC5-B697-50C4C7F6B7AD}" type="pres">
      <dgm:prSet presAssocID="{F6467D33-EA14-4073-9BD3-34EE077D631E}" presName="parentText" presStyleLbl="alignNode1" presStyleIdx="1" presStyleCnt="2">
        <dgm:presLayoutVars>
          <dgm:chMax val="1"/>
          <dgm:bulletEnabled val="1"/>
        </dgm:presLayoutVars>
      </dgm:prSet>
      <dgm:spPr/>
      <dgm:t>
        <a:bodyPr/>
        <a:lstStyle/>
        <a:p>
          <a:endParaRPr lang="es-ES"/>
        </a:p>
      </dgm:t>
    </dgm:pt>
    <dgm:pt modelId="{15388D03-6DEF-40B2-B4B3-046F07E556C3}" type="pres">
      <dgm:prSet presAssocID="{F6467D33-EA14-4073-9BD3-34EE077D631E}" presName="descendantText" presStyleLbl="alignAcc1" presStyleIdx="1" presStyleCnt="2">
        <dgm:presLayoutVars>
          <dgm:bulletEnabled val="1"/>
        </dgm:presLayoutVars>
      </dgm:prSet>
      <dgm:spPr/>
      <dgm:t>
        <a:bodyPr/>
        <a:lstStyle/>
        <a:p>
          <a:endParaRPr lang="es-ES"/>
        </a:p>
      </dgm:t>
    </dgm:pt>
  </dgm:ptLst>
  <dgm:cxnLst>
    <dgm:cxn modelId="{02DC03A0-A3C4-4194-AF69-525ABA78343A}" srcId="{70B9E2B5-88C2-4733-90CE-943F2C69B0CA}" destId="{11F53C34-19EC-451E-A893-5FE2CC4DEA96}" srcOrd="0" destOrd="0" parTransId="{04FD1DDA-5D7A-44C2-9A27-B7A28A5B9E47}" sibTransId="{E335DB49-B45C-4BC2-B985-735C6B6F0C09}"/>
    <dgm:cxn modelId="{372D67B5-AA78-4300-9DC8-C004D53BCFBB}" type="presOf" srcId="{5DB4F568-0C65-4C77-A9DC-AD6CC1F1CF7F}" destId="{15388D03-6DEF-40B2-B4B3-046F07E556C3}" srcOrd="0" destOrd="0" presId="urn:microsoft.com/office/officeart/2005/8/layout/chevron2"/>
    <dgm:cxn modelId="{FDD8DC64-6D5E-4F48-A36D-AEF6046B3A29}" srcId="{F6467D33-EA14-4073-9BD3-34EE077D631E}" destId="{5DB4F568-0C65-4C77-A9DC-AD6CC1F1CF7F}" srcOrd="0" destOrd="0" parTransId="{DAEC97FB-5FBE-4D82-8D9F-A60E53EE9284}" sibTransId="{BA2F6299-F14A-483A-A638-F48C60BD9159}"/>
    <dgm:cxn modelId="{50433F9D-1E50-4C2F-B31D-56CE5EE88DBC}" srcId="{C06E1DBB-709F-46B9-91F8-CDDC34E30A7A}" destId="{70B9E2B5-88C2-4733-90CE-943F2C69B0CA}" srcOrd="0" destOrd="0" parTransId="{7C029F48-9D8C-49E0-8E7E-557EFF467ED4}" sibTransId="{00FBFF54-96C1-464F-B52C-A65DCF96584A}"/>
    <dgm:cxn modelId="{567517B7-0013-42CB-B7C2-A30282E40327}" type="presOf" srcId="{6C2E154A-E5DD-4D61-A015-342BD544A5DC}" destId="{7B950B77-5055-4BB6-B78C-1D5AD7F6DA45}" srcOrd="0" destOrd="1" presId="urn:microsoft.com/office/officeart/2005/8/layout/chevron2"/>
    <dgm:cxn modelId="{541F0898-456E-4228-ABCE-5DDF712B9D59}" srcId="{C06E1DBB-709F-46B9-91F8-CDDC34E30A7A}" destId="{F6467D33-EA14-4073-9BD3-34EE077D631E}" srcOrd="1" destOrd="0" parTransId="{6D7F973D-EB1D-4F1F-9326-199755EFE7AF}" sibTransId="{B55169B9-AA11-456C-B19B-8DF15C85B971}"/>
    <dgm:cxn modelId="{726C2219-43FE-4064-BF90-7B359873FB12}" type="presOf" srcId="{70B9E2B5-88C2-4733-90CE-943F2C69B0CA}" destId="{74176180-8026-4814-BB4F-337B1B6BB77F}" srcOrd="0" destOrd="0" presId="urn:microsoft.com/office/officeart/2005/8/layout/chevron2"/>
    <dgm:cxn modelId="{4A5D5B7B-12F8-4CAE-B89C-503C7641AAC2}" type="presOf" srcId="{11F53C34-19EC-451E-A893-5FE2CC4DEA96}" destId="{7B950B77-5055-4BB6-B78C-1D5AD7F6DA45}" srcOrd="0" destOrd="0" presId="urn:microsoft.com/office/officeart/2005/8/layout/chevron2"/>
    <dgm:cxn modelId="{1A344FA6-FFF6-42E1-A078-A21BBEF75723}" type="presOf" srcId="{F6467D33-EA14-4073-9BD3-34EE077D631E}" destId="{1DDF1E6D-5DBC-4EC5-B697-50C4C7F6B7AD}" srcOrd="0" destOrd="0" presId="urn:microsoft.com/office/officeart/2005/8/layout/chevron2"/>
    <dgm:cxn modelId="{40A729C7-194F-4FC5-8D19-9AF4E2B42C88}" srcId="{70B9E2B5-88C2-4733-90CE-943F2C69B0CA}" destId="{6C2E154A-E5DD-4D61-A015-342BD544A5DC}" srcOrd="1" destOrd="0" parTransId="{99F01F53-A658-48B0-92E8-E7C67BF9F4CC}" sibTransId="{1B2DE72E-C330-434B-9954-EA21F70FE4DF}"/>
    <dgm:cxn modelId="{303F7F0D-A77C-4DD4-BE37-9F487FA83CBF}" type="presOf" srcId="{C06E1DBB-709F-46B9-91F8-CDDC34E30A7A}" destId="{D7EA16C5-C405-4925-9178-40BB4BAF8877}" srcOrd="0" destOrd="0" presId="urn:microsoft.com/office/officeart/2005/8/layout/chevron2"/>
    <dgm:cxn modelId="{98497BE0-4905-455C-BAF2-410F060309EC}" type="presParOf" srcId="{D7EA16C5-C405-4925-9178-40BB4BAF8877}" destId="{9E92C962-7EB6-42AD-A3C9-03AF81B31996}" srcOrd="0" destOrd="0" presId="urn:microsoft.com/office/officeart/2005/8/layout/chevron2"/>
    <dgm:cxn modelId="{14067976-E03D-48C0-9BC5-DB48188DB225}" type="presParOf" srcId="{9E92C962-7EB6-42AD-A3C9-03AF81B31996}" destId="{74176180-8026-4814-BB4F-337B1B6BB77F}" srcOrd="0" destOrd="0" presId="urn:microsoft.com/office/officeart/2005/8/layout/chevron2"/>
    <dgm:cxn modelId="{D92F3055-98DD-4C4A-8DA9-92643E4B21E0}" type="presParOf" srcId="{9E92C962-7EB6-42AD-A3C9-03AF81B31996}" destId="{7B950B77-5055-4BB6-B78C-1D5AD7F6DA45}" srcOrd="1" destOrd="0" presId="urn:microsoft.com/office/officeart/2005/8/layout/chevron2"/>
    <dgm:cxn modelId="{4BFDA90C-89F1-4593-903A-ED8FCF7604BF}" type="presParOf" srcId="{D7EA16C5-C405-4925-9178-40BB4BAF8877}" destId="{6718A9F7-E547-42A8-838E-A9DCA64372C9}" srcOrd="1" destOrd="0" presId="urn:microsoft.com/office/officeart/2005/8/layout/chevron2"/>
    <dgm:cxn modelId="{A53C8106-A80F-4868-AA2C-40AD9DD53CF5}" type="presParOf" srcId="{D7EA16C5-C405-4925-9178-40BB4BAF8877}" destId="{B88E01AE-75C9-4F09-9ED0-8C68A0602CBE}" srcOrd="2" destOrd="0" presId="urn:microsoft.com/office/officeart/2005/8/layout/chevron2"/>
    <dgm:cxn modelId="{FB3726FB-E061-4C86-AC9E-DB4CD1891FB9}" type="presParOf" srcId="{B88E01AE-75C9-4F09-9ED0-8C68A0602CBE}" destId="{1DDF1E6D-5DBC-4EC5-B697-50C4C7F6B7AD}" srcOrd="0" destOrd="0" presId="urn:microsoft.com/office/officeart/2005/8/layout/chevron2"/>
    <dgm:cxn modelId="{B3F2BE52-6691-4CC5-946B-76B89566F532}" type="presParOf" srcId="{B88E01AE-75C9-4F09-9ED0-8C68A0602CBE}" destId="{15388D03-6DEF-40B2-B4B3-046F07E556C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A713EDD-58FE-45F6-B1F6-6751756B287B}"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s-ES"/>
        </a:p>
      </dgm:t>
    </dgm:pt>
    <dgm:pt modelId="{225D4714-A9C7-4AFF-9801-A39523BFD345}">
      <dgm:prSet phldrT="[Texto]">
        <dgm:style>
          <a:lnRef idx="2">
            <a:schemeClr val="accent6"/>
          </a:lnRef>
          <a:fillRef idx="1">
            <a:schemeClr val="lt1"/>
          </a:fillRef>
          <a:effectRef idx="0">
            <a:schemeClr val="accent6"/>
          </a:effectRef>
          <a:fontRef idx="minor">
            <a:schemeClr val="dk1"/>
          </a:fontRef>
        </dgm:style>
      </dgm:prSet>
      <dgm:spPr>
        <a:effectLst>
          <a:outerShdw blurRad="50800" dist="38100" algn="l" rotWithShape="0">
            <a:prstClr val="black">
              <a:alpha val="40000"/>
            </a:prstClr>
          </a:outerShdw>
        </a:effectLst>
      </dgm:spPr>
      <dgm:t>
        <a:bodyPr/>
        <a:lstStyle/>
        <a:p>
          <a:r>
            <a:rPr lang="es-EC" b="1" dirty="0" smtClean="0">
              <a:solidFill>
                <a:schemeClr val="tx1"/>
              </a:solidFill>
              <a:latin typeface="+mj-lt"/>
            </a:rPr>
            <a:t>2015 </a:t>
          </a:r>
          <a:r>
            <a:rPr lang="es-EC" dirty="0" smtClean="0">
              <a:solidFill>
                <a:schemeClr val="tx1"/>
              </a:solidFill>
              <a:latin typeface="+mj-lt"/>
            </a:rPr>
            <a:t>desviación estándar de aproximadamente 300 pesos, que comparado con 2014 fue de 180 pesos más</a:t>
          </a:r>
          <a:endParaRPr lang="es-ES" dirty="0">
            <a:solidFill>
              <a:schemeClr val="tx1"/>
            </a:solidFill>
            <a:latin typeface="+mj-lt"/>
          </a:endParaRPr>
        </a:p>
      </dgm:t>
    </dgm:pt>
    <dgm:pt modelId="{A3F59563-24E9-4B64-A378-BDA951EF7D27}" type="parTrans" cxnId="{812CC6D7-8904-4CFB-8427-7F30440EA195}">
      <dgm:prSet/>
      <dgm:spPr/>
      <dgm:t>
        <a:bodyPr/>
        <a:lstStyle/>
        <a:p>
          <a:endParaRPr lang="es-ES">
            <a:solidFill>
              <a:schemeClr val="tx1"/>
            </a:solidFill>
            <a:latin typeface="+mj-lt"/>
          </a:endParaRPr>
        </a:p>
      </dgm:t>
    </dgm:pt>
    <dgm:pt modelId="{8B84FD50-4F99-444F-8396-7ECA9FF0F2E8}" type="sibTrans" cxnId="{812CC6D7-8904-4CFB-8427-7F30440EA195}">
      <dgm:prSet/>
      <dgm:spPr/>
      <dgm:t>
        <a:bodyPr/>
        <a:lstStyle/>
        <a:p>
          <a:endParaRPr lang="es-ES">
            <a:solidFill>
              <a:schemeClr val="tx1"/>
            </a:solidFill>
            <a:latin typeface="+mj-lt"/>
          </a:endParaRPr>
        </a:p>
      </dgm:t>
    </dgm:pt>
    <dgm:pt modelId="{2637B129-7A41-42EC-B185-0CB9D70337E6}">
      <dgm:prSet phldrT="[Texto]">
        <dgm:style>
          <a:lnRef idx="2">
            <a:schemeClr val="accent6"/>
          </a:lnRef>
          <a:fillRef idx="1">
            <a:schemeClr val="lt1"/>
          </a:fillRef>
          <a:effectRef idx="0">
            <a:schemeClr val="accent6"/>
          </a:effectRef>
          <a:fontRef idx="minor">
            <a:schemeClr val="dk1"/>
          </a:fontRef>
        </dgm:style>
      </dgm:prSet>
      <dgm:spPr>
        <a:effectLst>
          <a:outerShdw blurRad="50800" dist="38100" algn="l" rotWithShape="0">
            <a:prstClr val="black">
              <a:alpha val="40000"/>
            </a:prstClr>
          </a:outerShdw>
        </a:effectLst>
      </dgm:spPr>
      <dgm:t>
        <a:bodyPr/>
        <a:lstStyle/>
        <a:p>
          <a:r>
            <a:rPr lang="es-EC" dirty="0" smtClean="0">
              <a:solidFill>
                <a:schemeClr val="tx1"/>
              </a:solidFill>
              <a:latin typeface="+mj-lt"/>
            </a:rPr>
            <a:t>Abril a septiembre de 2015 los comerciantes mantuvieron productos con precios elevados</a:t>
          </a:r>
          <a:endParaRPr lang="es-ES" dirty="0">
            <a:solidFill>
              <a:schemeClr val="tx1"/>
            </a:solidFill>
            <a:latin typeface="+mj-lt"/>
          </a:endParaRPr>
        </a:p>
      </dgm:t>
    </dgm:pt>
    <dgm:pt modelId="{A194325B-3485-4EEA-BA01-7A6A78DDB030}" type="parTrans" cxnId="{D7D0E508-E8CE-4622-B6D1-D6828926EC88}">
      <dgm:prSet/>
      <dgm:spPr/>
      <dgm:t>
        <a:bodyPr/>
        <a:lstStyle/>
        <a:p>
          <a:endParaRPr lang="es-ES">
            <a:solidFill>
              <a:schemeClr val="tx1"/>
            </a:solidFill>
            <a:latin typeface="+mj-lt"/>
          </a:endParaRPr>
        </a:p>
      </dgm:t>
    </dgm:pt>
    <dgm:pt modelId="{901FB846-6373-4BDA-A2BE-065A5A9E30C2}" type="sibTrans" cxnId="{D7D0E508-E8CE-4622-B6D1-D6828926EC88}">
      <dgm:prSet/>
      <dgm:spPr/>
      <dgm:t>
        <a:bodyPr/>
        <a:lstStyle/>
        <a:p>
          <a:endParaRPr lang="es-ES">
            <a:solidFill>
              <a:schemeClr val="tx1"/>
            </a:solidFill>
            <a:latin typeface="+mj-lt"/>
          </a:endParaRPr>
        </a:p>
      </dgm:t>
    </dgm:pt>
    <dgm:pt modelId="{2EEB6806-1ECA-45A8-A8EF-05E3C1700F04}">
      <dgm:prSet phldrT="[Texto]">
        <dgm:style>
          <a:lnRef idx="2">
            <a:schemeClr val="accent6"/>
          </a:lnRef>
          <a:fillRef idx="1">
            <a:schemeClr val="lt1"/>
          </a:fillRef>
          <a:effectRef idx="0">
            <a:schemeClr val="accent6"/>
          </a:effectRef>
          <a:fontRef idx="minor">
            <a:schemeClr val="dk1"/>
          </a:fontRef>
        </dgm:style>
      </dgm:prSet>
      <dgm:spPr>
        <a:effectLst>
          <a:outerShdw blurRad="50800" dist="38100" algn="l" rotWithShape="0">
            <a:prstClr val="black">
              <a:alpha val="40000"/>
            </a:prstClr>
          </a:outerShdw>
        </a:effectLst>
      </dgm:spPr>
      <dgm:t>
        <a:bodyPr/>
        <a:lstStyle/>
        <a:p>
          <a:r>
            <a:rPr lang="es-EC" dirty="0" smtClean="0">
              <a:solidFill>
                <a:schemeClr val="tx1"/>
              </a:solidFill>
              <a:latin typeface="+mj-lt"/>
            </a:rPr>
            <a:t>Los productos adquiridos en Colombia, al momento de ser ingresados a Ecuador aumentaban su valor por dichas medidas arancelarias</a:t>
          </a:r>
          <a:endParaRPr lang="es-ES" dirty="0">
            <a:solidFill>
              <a:schemeClr val="tx1"/>
            </a:solidFill>
            <a:latin typeface="+mj-lt"/>
          </a:endParaRPr>
        </a:p>
      </dgm:t>
    </dgm:pt>
    <dgm:pt modelId="{6059AC0D-5314-4840-ABC4-0A86524853FB}" type="parTrans" cxnId="{E48EB935-DF5E-455E-AA5F-31A69E9D8D9B}">
      <dgm:prSet/>
      <dgm:spPr/>
      <dgm:t>
        <a:bodyPr/>
        <a:lstStyle/>
        <a:p>
          <a:endParaRPr lang="es-ES">
            <a:solidFill>
              <a:schemeClr val="tx1"/>
            </a:solidFill>
            <a:latin typeface="+mj-lt"/>
          </a:endParaRPr>
        </a:p>
      </dgm:t>
    </dgm:pt>
    <dgm:pt modelId="{8C65E2D5-4741-4C9B-92E6-D399C9D22373}" type="sibTrans" cxnId="{E48EB935-DF5E-455E-AA5F-31A69E9D8D9B}">
      <dgm:prSet/>
      <dgm:spPr/>
      <dgm:t>
        <a:bodyPr/>
        <a:lstStyle/>
        <a:p>
          <a:endParaRPr lang="es-ES">
            <a:solidFill>
              <a:schemeClr val="tx1"/>
            </a:solidFill>
            <a:latin typeface="+mj-lt"/>
          </a:endParaRPr>
        </a:p>
      </dgm:t>
    </dgm:pt>
    <dgm:pt modelId="{218C2947-8097-4888-9BE5-AC3370F876D7}" type="pres">
      <dgm:prSet presAssocID="{DA713EDD-58FE-45F6-B1F6-6751756B287B}" presName="diagram" presStyleCnt="0">
        <dgm:presLayoutVars>
          <dgm:dir/>
          <dgm:resizeHandles val="exact"/>
        </dgm:presLayoutVars>
      </dgm:prSet>
      <dgm:spPr/>
      <dgm:t>
        <a:bodyPr/>
        <a:lstStyle/>
        <a:p>
          <a:endParaRPr lang="es-EC"/>
        </a:p>
      </dgm:t>
    </dgm:pt>
    <dgm:pt modelId="{F0B47B77-DF0B-451D-B712-4D96B83F98F5}" type="pres">
      <dgm:prSet presAssocID="{225D4714-A9C7-4AFF-9801-A39523BFD345}" presName="node" presStyleLbl="node1" presStyleIdx="0" presStyleCnt="3">
        <dgm:presLayoutVars>
          <dgm:bulletEnabled val="1"/>
        </dgm:presLayoutVars>
      </dgm:prSet>
      <dgm:spPr/>
      <dgm:t>
        <a:bodyPr/>
        <a:lstStyle/>
        <a:p>
          <a:endParaRPr lang="es-ES"/>
        </a:p>
      </dgm:t>
    </dgm:pt>
    <dgm:pt modelId="{327315FA-B359-4DA4-A22D-251E56BE449E}" type="pres">
      <dgm:prSet presAssocID="{8B84FD50-4F99-444F-8396-7ECA9FF0F2E8}" presName="sibTrans" presStyleCnt="0"/>
      <dgm:spPr/>
    </dgm:pt>
    <dgm:pt modelId="{276FF2FE-7AED-480A-A05F-7741F6398ABC}" type="pres">
      <dgm:prSet presAssocID="{2637B129-7A41-42EC-B185-0CB9D70337E6}" presName="node" presStyleLbl="node1" presStyleIdx="1" presStyleCnt="3">
        <dgm:presLayoutVars>
          <dgm:bulletEnabled val="1"/>
        </dgm:presLayoutVars>
      </dgm:prSet>
      <dgm:spPr/>
      <dgm:t>
        <a:bodyPr/>
        <a:lstStyle/>
        <a:p>
          <a:endParaRPr lang="es-ES"/>
        </a:p>
      </dgm:t>
    </dgm:pt>
    <dgm:pt modelId="{DF24F945-CA48-4079-8E57-B9EDC7EA0975}" type="pres">
      <dgm:prSet presAssocID="{901FB846-6373-4BDA-A2BE-065A5A9E30C2}" presName="sibTrans" presStyleCnt="0"/>
      <dgm:spPr/>
    </dgm:pt>
    <dgm:pt modelId="{87B419C2-CCF0-4DBF-9F91-E2B0717028B9}" type="pres">
      <dgm:prSet presAssocID="{2EEB6806-1ECA-45A8-A8EF-05E3C1700F04}" presName="node" presStyleLbl="node1" presStyleIdx="2" presStyleCnt="3">
        <dgm:presLayoutVars>
          <dgm:bulletEnabled val="1"/>
        </dgm:presLayoutVars>
      </dgm:prSet>
      <dgm:spPr/>
      <dgm:t>
        <a:bodyPr/>
        <a:lstStyle/>
        <a:p>
          <a:endParaRPr lang="es-ES"/>
        </a:p>
      </dgm:t>
    </dgm:pt>
  </dgm:ptLst>
  <dgm:cxnLst>
    <dgm:cxn modelId="{D7D0E508-E8CE-4622-B6D1-D6828926EC88}" srcId="{DA713EDD-58FE-45F6-B1F6-6751756B287B}" destId="{2637B129-7A41-42EC-B185-0CB9D70337E6}" srcOrd="1" destOrd="0" parTransId="{A194325B-3485-4EEA-BA01-7A6A78DDB030}" sibTransId="{901FB846-6373-4BDA-A2BE-065A5A9E30C2}"/>
    <dgm:cxn modelId="{3BBF2386-2B44-454B-B7CA-9A07B18395E4}" type="presOf" srcId="{DA713EDD-58FE-45F6-B1F6-6751756B287B}" destId="{218C2947-8097-4888-9BE5-AC3370F876D7}" srcOrd="0" destOrd="0" presId="urn:microsoft.com/office/officeart/2005/8/layout/default"/>
    <dgm:cxn modelId="{7351ED4F-2B4E-482B-B950-379CD906DEBB}" type="presOf" srcId="{225D4714-A9C7-4AFF-9801-A39523BFD345}" destId="{F0B47B77-DF0B-451D-B712-4D96B83F98F5}" srcOrd="0" destOrd="0" presId="urn:microsoft.com/office/officeart/2005/8/layout/default"/>
    <dgm:cxn modelId="{E48EB935-DF5E-455E-AA5F-31A69E9D8D9B}" srcId="{DA713EDD-58FE-45F6-B1F6-6751756B287B}" destId="{2EEB6806-1ECA-45A8-A8EF-05E3C1700F04}" srcOrd="2" destOrd="0" parTransId="{6059AC0D-5314-4840-ABC4-0A86524853FB}" sibTransId="{8C65E2D5-4741-4C9B-92E6-D399C9D22373}"/>
    <dgm:cxn modelId="{9EC182F2-AF93-42A7-B203-AD467175109B}" type="presOf" srcId="{2637B129-7A41-42EC-B185-0CB9D70337E6}" destId="{276FF2FE-7AED-480A-A05F-7741F6398ABC}" srcOrd="0" destOrd="0" presId="urn:microsoft.com/office/officeart/2005/8/layout/default"/>
    <dgm:cxn modelId="{3A224B99-9706-464A-A232-8169B8B083A2}" type="presOf" srcId="{2EEB6806-1ECA-45A8-A8EF-05E3C1700F04}" destId="{87B419C2-CCF0-4DBF-9F91-E2B0717028B9}" srcOrd="0" destOrd="0" presId="urn:microsoft.com/office/officeart/2005/8/layout/default"/>
    <dgm:cxn modelId="{812CC6D7-8904-4CFB-8427-7F30440EA195}" srcId="{DA713EDD-58FE-45F6-B1F6-6751756B287B}" destId="{225D4714-A9C7-4AFF-9801-A39523BFD345}" srcOrd="0" destOrd="0" parTransId="{A3F59563-24E9-4B64-A378-BDA951EF7D27}" sibTransId="{8B84FD50-4F99-444F-8396-7ECA9FF0F2E8}"/>
    <dgm:cxn modelId="{9BA75A1E-B50D-4C58-934F-3C213793C9A3}" type="presParOf" srcId="{218C2947-8097-4888-9BE5-AC3370F876D7}" destId="{F0B47B77-DF0B-451D-B712-4D96B83F98F5}" srcOrd="0" destOrd="0" presId="urn:microsoft.com/office/officeart/2005/8/layout/default"/>
    <dgm:cxn modelId="{05B68116-9071-41F1-8871-975085260D95}" type="presParOf" srcId="{218C2947-8097-4888-9BE5-AC3370F876D7}" destId="{327315FA-B359-4DA4-A22D-251E56BE449E}" srcOrd="1" destOrd="0" presId="urn:microsoft.com/office/officeart/2005/8/layout/default"/>
    <dgm:cxn modelId="{543848DB-84E0-4AC0-BAFA-391137AD76CD}" type="presParOf" srcId="{218C2947-8097-4888-9BE5-AC3370F876D7}" destId="{276FF2FE-7AED-480A-A05F-7741F6398ABC}" srcOrd="2" destOrd="0" presId="urn:microsoft.com/office/officeart/2005/8/layout/default"/>
    <dgm:cxn modelId="{F633579A-F4FF-40F7-A219-89E49C4F1526}" type="presParOf" srcId="{218C2947-8097-4888-9BE5-AC3370F876D7}" destId="{DF24F945-CA48-4079-8E57-B9EDC7EA0975}" srcOrd="3" destOrd="0" presId="urn:microsoft.com/office/officeart/2005/8/layout/default"/>
    <dgm:cxn modelId="{B0E001FE-DB68-443C-B7C4-9D6D8A4BB10C}" type="presParOf" srcId="{218C2947-8097-4888-9BE5-AC3370F876D7}" destId="{87B419C2-CCF0-4DBF-9F91-E2B0717028B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FB1A6BA-5329-4A9D-9BDE-F169B44B152A}" type="doc">
      <dgm:prSet loTypeId="urn:microsoft.com/office/officeart/2005/8/layout/hProcess9" loCatId="process" qsTypeId="urn:microsoft.com/office/officeart/2005/8/quickstyle/simple1" qsCatId="simple" csTypeId="urn:microsoft.com/office/officeart/2005/8/colors/accent2_1" csCatId="accent2" phldr="1"/>
      <dgm:spPr/>
    </dgm:pt>
    <dgm:pt modelId="{41F66DC3-300C-4A56-A3A5-282EBE0BB939}">
      <dgm:prSet phldrT="[Texto]">
        <dgm:style>
          <a:lnRef idx="2">
            <a:schemeClr val="accent6"/>
          </a:lnRef>
          <a:fillRef idx="1">
            <a:schemeClr val="lt1"/>
          </a:fillRef>
          <a:effectRef idx="0">
            <a:schemeClr val="accent6"/>
          </a:effectRef>
          <a:fontRef idx="minor">
            <a:schemeClr val="dk1"/>
          </a:fontRef>
        </dgm:style>
      </dgm:prSet>
      <dgm:spPr/>
      <dgm:t>
        <a:bodyPr/>
        <a:lstStyle/>
        <a:p>
          <a:r>
            <a:rPr lang="es-EC" dirty="0" smtClean="0">
              <a:latin typeface="+mj-lt"/>
            </a:rPr>
            <a:t>La resolución exonera el pago de aranceles y además de las sobretasas arancelarias (Salvaguardias)</a:t>
          </a:r>
          <a:endParaRPr lang="es-EC" dirty="0">
            <a:latin typeface="+mj-lt"/>
          </a:endParaRPr>
        </a:p>
      </dgm:t>
    </dgm:pt>
    <dgm:pt modelId="{CACE7051-B8AA-4972-AECD-B288388D66C7}" type="parTrans" cxnId="{F4E68254-1FA9-4A4A-BA94-EF975E9609E1}">
      <dgm:prSet/>
      <dgm:spPr/>
      <dgm:t>
        <a:bodyPr/>
        <a:lstStyle/>
        <a:p>
          <a:endParaRPr lang="es-EC">
            <a:latin typeface="+mj-lt"/>
          </a:endParaRPr>
        </a:p>
      </dgm:t>
    </dgm:pt>
    <dgm:pt modelId="{04B1D2E0-982E-41B6-A71E-FB1A6CBBE2B2}" type="sibTrans" cxnId="{F4E68254-1FA9-4A4A-BA94-EF975E9609E1}">
      <dgm:prSet/>
      <dgm:spPr/>
      <dgm:t>
        <a:bodyPr/>
        <a:lstStyle/>
        <a:p>
          <a:endParaRPr lang="es-EC">
            <a:latin typeface="+mj-lt"/>
          </a:endParaRPr>
        </a:p>
      </dgm:t>
    </dgm:pt>
    <dgm:pt modelId="{66A68BB5-49CC-4E1A-BC2D-62E93C6C15AC}">
      <dgm:prSet phldrT="[Texto]">
        <dgm:style>
          <a:lnRef idx="2">
            <a:schemeClr val="accent6"/>
          </a:lnRef>
          <a:fillRef idx="1">
            <a:schemeClr val="lt1"/>
          </a:fillRef>
          <a:effectRef idx="0">
            <a:schemeClr val="accent6"/>
          </a:effectRef>
          <a:fontRef idx="minor">
            <a:schemeClr val="dk1"/>
          </a:fontRef>
        </dgm:style>
      </dgm:prSet>
      <dgm:spPr/>
      <dgm:t>
        <a:bodyPr/>
        <a:lstStyle/>
        <a:p>
          <a:r>
            <a:rPr lang="es-EC" dirty="0" smtClean="0">
              <a:latin typeface="+mj-lt"/>
            </a:rPr>
            <a:t>IVA, FODINFA e ICE (si era el caso) son los impuestos que estaban incluidos dentro de la factura y que el  contribuyente debía pagar</a:t>
          </a:r>
          <a:endParaRPr lang="es-EC" dirty="0">
            <a:latin typeface="+mj-lt"/>
          </a:endParaRPr>
        </a:p>
      </dgm:t>
    </dgm:pt>
    <dgm:pt modelId="{439768A8-1375-4FE6-A425-C015AED36864}" type="parTrans" cxnId="{37A20AC8-053F-4B94-8C8F-0220FA331364}">
      <dgm:prSet/>
      <dgm:spPr/>
      <dgm:t>
        <a:bodyPr/>
        <a:lstStyle/>
        <a:p>
          <a:endParaRPr lang="es-EC">
            <a:latin typeface="+mj-lt"/>
          </a:endParaRPr>
        </a:p>
      </dgm:t>
    </dgm:pt>
    <dgm:pt modelId="{E96232D3-0283-41B4-ADF0-0E791440B834}" type="sibTrans" cxnId="{37A20AC8-053F-4B94-8C8F-0220FA331364}">
      <dgm:prSet/>
      <dgm:spPr/>
      <dgm:t>
        <a:bodyPr/>
        <a:lstStyle/>
        <a:p>
          <a:endParaRPr lang="es-EC">
            <a:latin typeface="+mj-lt"/>
          </a:endParaRPr>
        </a:p>
      </dgm:t>
    </dgm:pt>
    <dgm:pt modelId="{2B8EFBE3-0089-49CB-9860-3A1801851C64}" type="pres">
      <dgm:prSet presAssocID="{9FB1A6BA-5329-4A9D-9BDE-F169B44B152A}" presName="CompostProcess" presStyleCnt="0">
        <dgm:presLayoutVars>
          <dgm:dir/>
          <dgm:resizeHandles val="exact"/>
        </dgm:presLayoutVars>
      </dgm:prSet>
      <dgm:spPr/>
    </dgm:pt>
    <dgm:pt modelId="{FC6C2CD5-F22B-462B-BA11-78DDD21B535F}" type="pres">
      <dgm:prSet presAssocID="{9FB1A6BA-5329-4A9D-9BDE-F169B44B152A}" presName="arrow" presStyleLbl="bgShp" presStyleIdx="0" presStyleCnt="1">
        <dgm:style>
          <a:lnRef idx="1">
            <a:schemeClr val="accent6"/>
          </a:lnRef>
          <a:fillRef idx="3">
            <a:schemeClr val="accent6"/>
          </a:fillRef>
          <a:effectRef idx="2">
            <a:schemeClr val="accent6"/>
          </a:effectRef>
          <a:fontRef idx="minor">
            <a:schemeClr val="lt1"/>
          </a:fontRef>
        </dgm:style>
      </dgm:prSet>
      <dgm:spPr/>
    </dgm:pt>
    <dgm:pt modelId="{D99F06E6-4C64-49A2-939D-E3492312B474}" type="pres">
      <dgm:prSet presAssocID="{9FB1A6BA-5329-4A9D-9BDE-F169B44B152A}" presName="linearProcess" presStyleCnt="0"/>
      <dgm:spPr/>
    </dgm:pt>
    <dgm:pt modelId="{DCE0A822-3C67-41E1-A4AD-A0EADB6651F8}" type="pres">
      <dgm:prSet presAssocID="{41F66DC3-300C-4A56-A3A5-282EBE0BB939}" presName="textNode" presStyleLbl="node1" presStyleIdx="0" presStyleCnt="2">
        <dgm:presLayoutVars>
          <dgm:bulletEnabled val="1"/>
        </dgm:presLayoutVars>
      </dgm:prSet>
      <dgm:spPr/>
      <dgm:t>
        <a:bodyPr/>
        <a:lstStyle/>
        <a:p>
          <a:endParaRPr lang="es-EC"/>
        </a:p>
      </dgm:t>
    </dgm:pt>
    <dgm:pt modelId="{5D91EE45-5549-44F9-8750-8CB872297288}" type="pres">
      <dgm:prSet presAssocID="{04B1D2E0-982E-41B6-A71E-FB1A6CBBE2B2}" presName="sibTrans" presStyleCnt="0"/>
      <dgm:spPr/>
    </dgm:pt>
    <dgm:pt modelId="{14CC7955-1FF1-490D-9BA1-04B997228ABE}" type="pres">
      <dgm:prSet presAssocID="{66A68BB5-49CC-4E1A-BC2D-62E93C6C15AC}" presName="textNode" presStyleLbl="node1" presStyleIdx="1" presStyleCnt="2">
        <dgm:presLayoutVars>
          <dgm:bulletEnabled val="1"/>
        </dgm:presLayoutVars>
      </dgm:prSet>
      <dgm:spPr/>
      <dgm:t>
        <a:bodyPr/>
        <a:lstStyle/>
        <a:p>
          <a:endParaRPr lang="es-EC"/>
        </a:p>
      </dgm:t>
    </dgm:pt>
  </dgm:ptLst>
  <dgm:cxnLst>
    <dgm:cxn modelId="{73481E41-3D74-4AE0-9635-2FF31A4B97DC}" type="presOf" srcId="{66A68BB5-49CC-4E1A-BC2D-62E93C6C15AC}" destId="{14CC7955-1FF1-490D-9BA1-04B997228ABE}" srcOrd="0" destOrd="0" presId="urn:microsoft.com/office/officeart/2005/8/layout/hProcess9"/>
    <dgm:cxn modelId="{2E412F6C-CB07-44A2-985E-FA3F36481F38}" type="presOf" srcId="{9FB1A6BA-5329-4A9D-9BDE-F169B44B152A}" destId="{2B8EFBE3-0089-49CB-9860-3A1801851C64}" srcOrd="0" destOrd="0" presId="urn:microsoft.com/office/officeart/2005/8/layout/hProcess9"/>
    <dgm:cxn modelId="{37A20AC8-053F-4B94-8C8F-0220FA331364}" srcId="{9FB1A6BA-5329-4A9D-9BDE-F169B44B152A}" destId="{66A68BB5-49CC-4E1A-BC2D-62E93C6C15AC}" srcOrd="1" destOrd="0" parTransId="{439768A8-1375-4FE6-A425-C015AED36864}" sibTransId="{E96232D3-0283-41B4-ADF0-0E791440B834}"/>
    <dgm:cxn modelId="{1DE59A24-6AEB-4A48-AE3F-DA9FD41D96E5}" type="presOf" srcId="{41F66DC3-300C-4A56-A3A5-282EBE0BB939}" destId="{DCE0A822-3C67-41E1-A4AD-A0EADB6651F8}" srcOrd="0" destOrd="0" presId="urn:microsoft.com/office/officeart/2005/8/layout/hProcess9"/>
    <dgm:cxn modelId="{F4E68254-1FA9-4A4A-BA94-EF975E9609E1}" srcId="{9FB1A6BA-5329-4A9D-9BDE-F169B44B152A}" destId="{41F66DC3-300C-4A56-A3A5-282EBE0BB939}" srcOrd="0" destOrd="0" parTransId="{CACE7051-B8AA-4972-AECD-B288388D66C7}" sibTransId="{04B1D2E0-982E-41B6-A71E-FB1A6CBBE2B2}"/>
    <dgm:cxn modelId="{98A22689-2EB8-48DD-A87E-7B96ACB147EF}" type="presParOf" srcId="{2B8EFBE3-0089-49CB-9860-3A1801851C64}" destId="{FC6C2CD5-F22B-462B-BA11-78DDD21B535F}" srcOrd="0" destOrd="0" presId="urn:microsoft.com/office/officeart/2005/8/layout/hProcess9"/>
    <dgm:cxn modelId="{6038B240-2494-4D1A-B5A8-5A9C27945B0E}" type="presParOf" srcId="{2B8EFBE3-0089-49CB-9860-3A1801851C64}" destId="{D99F06E6-4C64-49A2-939D-E3492312B474}" srcOrd="1" destOrd="0" presId="urn:microsoft.com/office/officeart/2005/8/layout/hProcess9"/>
    <dgm:cxn modelId="{99FDED1A-FF3E-4343-95D2-16F2ADB9C70B}" type="presParOf" srcId="{D99F06E6-4C64-49A2-939D-E3492312B474}" destId="{DCE0A822-3C67-41E1-A4AD-A0EADB6651F8}" srcOrd="0" destOrd="0" presId="urn:microsoft.com/office/officeart/2005/8/layout/hProcess9"/>
    <dgm:cxn modelId="{9F81E4AF-01F0-47E5-B8A0-B7A92A43AC1C}" type="presParOf" srcId="{D99F06E6-4C64-49A2-939D-E3492312B474}" destId="{5D91EE45-5549-44F9-8750-8CB872297288}" srcOrd="1" destOrd="0" presId="urn:microsoft.com/office/officeart/2005/8/layout/hProcess9"/>
    <dgm:cxn modelId="{3F21ACD0-C7EC-4663-A29E-B6B983598F46}" type="presParOf" srcId="{D99F06E6-4C64-49A2-939D-E3492312B474}" destId="{14CC7955-1FF1-490D-9BA1-04B997228ABE}"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6BFD04E-CEE9-44D7-8B7B-5B5212576582}" type="doc">
      <dgm:prSet loTypeId="urn:microsoft.com/office/officeart/2005/8/layout/vList4" loCatId="list" qsTypeId="urn:microsoft.com/office/officeart/2005/8/quickstyle/simple1" qsCatId="simple" csTypeId="urn:microsoft.com/office/officeart/2005/8/colors/accent3_1" csCatId="accent3" phldr="1"/>
      <dgm:spPr/>
      <dgm:t>
        <a:bodyPr/>
        <a:lstStyle/>
        <a:p>
          <a:endParaRPr lang="es-ES"/>
        </a:p>
      </dgm:t>
    </dgm:pt>
    <dgm:pt modelId="{2C4BE4D7-040C-4D22-8DDD-0926ABD2063F}">
      <dgm:prSet phldrT="[Texto]"/>
      <dgm:spPr/>
      <dgm:t>
        <a:bodyPr/>
        <a:lstStyle/>
        <a:p>
          <a:r>
            <a:rPr lang="es-ES" dirty="0" smtClean="0">
              <a:latin typeface="+mj-lt"/>
            </a:rPr>
            <a:t>Canasta Comercial</a:t>
          </a:r>
          <a:endParaRPr lang="es-ES" dirty="0">
            <a:latin typeface="+mj-lt"/>
          </a:endParaRPr>
        </a:p>
      </dgm:t>
    </dgm:pt>
    <dgm:pt modelId="{7B1A50CD-8015-4B80-99F6-ADDC72D75A23}" type="parTrans" cxnId="{AE665013-8E42-46B6-963F-D7F27FBA8D01}">
      <dgm:prSet/>
      <dgm:spPr/>
      <dgm:t>
        <a:bodyPr/>
        <a:lstStyle/>
        <a:p>
          <a:endParaRPr lang="es-ES">
            <a:latin typeface="+mj-lt"/>
          </a:endParaRPr>
        </a:p>
      </dgm:t>
    </dgm:pt>
    <dgm:pt modelId="{3A2883F6-2159-4B2F-9DD2-1D7040CB7223}" type="sibTrans" cxnId="{AE665013-8E42-46B6-963F-D7F27FBA8D01}">
      <dgm:prSet/>
      <dgm:spPr/>
      <dgm:t>
        <a:bodyPr/>
        <a:lstStyle/>
        <a:p>
          <a:endParaRPr lang="es-ES">
            <a:latin typeface="+mj-lt"/>
          </a:endParaRPr>
        </a:p>
      </dgm:t>
    </dgm:pt>
    <dgm:pt modelId="{CB4B878E-C50E-455F-965A-83CE3DA11994}">
      <dgm:prSet phldrT="[Texto]"/>
      <dgm:spPr/>
      <dgm:t>
        <a:bodyPr/>
        <a:lstStyle/>
        <a:p>
          <a:r>
            <a:rPr lang="es-ES" dirty="0" smtClean="0">
              <a:latin typeface="+mj-lt"/>
            </a:rPr>
            <a:t>Prórroga hasta concluir con los </a:t>
          </a:r>
          <a:r>
            <a:rPr lang="es-EC" dirty="0" smtClean="0">
              <a:latin typeface="+mj-lt"/>
            </a:rPr>
            <a:t>$54´064.296</a:t>
          </a:r>
          <a:endParaRPr lang="es-ES" dirty="0">
            <a:latin typeface="+mj-lt"/>
          </a:endParaRPr>
        </a:p>
      </dgm:t>
    </dgm:pt>
    <dgm:pt modelId="{3A34CFBA-98E9-4FF2-8BF3-A3EF322D4DCE}" type="parTrans" cxnId="{DE023FB2-E963-4B4E-B589-C0CCC29667C6}">
      <dgm:prSet/>
      <dgm:spPr/>
      <dgm:t>
        <a:bodyPr/>
        <a:lstStyle/>
        <a:p>
          <a:endParaRPr lang="es-ES">
            <a:latin typeface="+mj-lt"/>
          </a:endParaRPr>
        </a:p>
      </dgm:t>
    </dgm:pt>
    <dgm:pt modelId="{F3643D67-97C8-4661-BE20-38E18CE24CD3}" type="sibTrans" cxnId="{DE023FB2-E963-4B4E-B589-C0CCC29667C6}">
      <dgm:prSet/>
      <dgm:spPr/>
      <dgm:t>
        <a:bodyPr/>
        <a:lstStyle/>
        <a:p>
          <a:endParaRPr lang="es-ES">
            <a:latin typeface="+mj-lt"/>
          </a:endParaRPr>
        </a:p>
      </dgm:t>
    </dgm:pt>
    <dgm:pt modelId="{C0C7F5E8-EE9D-4CD9-B5D3-1DD38A513F56}">
      <dgm:prSet phldrT="[Texto]"/>
      <dgm:spPr/>
      <dgm:t>
        <a:bodyPr/>
        <a:lstStyle/>
        <a:p>
          <a:r>
            <a:rPr lang="es-EC" dirty="0" smtClean="0">
              <a:latin typeface="+mj-lt"/>
            </a:rPr>
            <a:t>Creación de la Ley de Desarrollo Fronterizo </a:t>
          </a:r>
          <a:endParaRPr lang="es-ES" dirty="0">
            <a:latin typeface="+mj-lt"/>
          </a:endParaRPr>
        </a:p>
      </dgm:t>
    </dgm:pt>
    <dgm:pt modelId="{D6B069EF-2567-4A29-B663-C36B1F2B08B7}" type="parTrans" cxnId="{4D6C8894-3F96-4697-AE4B-1EE770FA37CF}">
      <dgm:prSet/>
      <dgm:spPr/>
      <dgm:t>
        <a:bodyPr/>
        <a:lstStyle/>
        <a:p>
          <a:endParaRPr lang="es-ES">
            <a:latin typeface="+mj-lt"/>
          </a:endParaRPr>
        </a:p>
      </dgm:t>
    </dgm:pt>
    <dgm:pt modelId="{8BFF3D74-424F-418A-9BB4-AF902C7EBF1E}" type="sibTrans" cxnId="{4D6C8894-3F96-4697-AE4B-1EE770FA37CF}">
      <dgm:prSet/>
      <dgm:spPr/>
      <dgm:t>
        <a:bodyPr/>
        <a:lstStyle/>
        <a:p>
          <a:endParaRPr lang="es-ES">
            <a:latin typeface="+mj-lt"/>
          </a:endParaRPr>
        </a:p>
      </dgm:t>
    </dgm:pt>
    <dgm:pt modelId="{A7CBEF31-9D6D-4595-8844-38FCE6B9FB0D}">
      <dgm:prSet phldrT="[Texto]"/>
      <dgm:spPr/>
      <dgm:t>
        <a:bodyPr/>
        <a:lstStyle/>
        <a:p>
          <a:r>
            <a:rPr lang="es-EC" dirty="0" smtClean="0">
              <a:latin typeface="+mj-lt"/>
            </a:rPr>
            <a:t>Representantes de Cámaras de Comercio de Huaquillas, Tulcán, Esmeraldas, Lago Agrio y Colombia</a:t>
          </a:r>
          <a:endParaRPr lang="es-ES" dirty="0">
            <a:latin typeface="+mj-lt"/>
          </a:endParaRPr>
        </a:p>
      </dgm:t>
    </dgm:pt>
    <dgm:pt modelId="{F39F22DF-5800-47E0-844A-1853735AB04F}" type="parTrans" cxnId="{95E3D288-9F4B-4671-8A58-BE8140C0762D}">
      <dgm:prSet/>
      <dgm:spPr/>
      <dgm:t>
        <a:bodyPr/>
        <a:lstStyle/>
        <a:p>
          <a:endParaRPr lang="es-ES">
            <a:latin typeface="+mj-lt"/>
          </a:endParaRPr>
        </a:p>
      </dgm:t>
    </dgm:pt>
    <dgm:pt modelId="{1EF8E091-7CFC-4BE4-8F75-54107BF0094C}" type="sibTrans" cxnId="{95E3D288-9F4B-4671-8A58-BE8140C0762D}">
      <dgm:prSet/>
      <dgm:spPr/>
      <dgm:t>
        <a:bodyPr/>
        <a:lstStyle/>
        <a:p>
          <a:endParaRPr lang="es-ES">
            <a:latin typeface="+mj-lt"/>
          </a:endParaRPr>
        </a:p>
      </dgm:t>
    </dgm:pt>
    <dgm:pt modelId="{9228FB60-4380-49A9-A049-500AF1ADC12A}">
      <dgm:prSet phldrT="[Texto]"/>
      <dgm:spPr/>
      <dgm:t>
        <a:bodyPr/>
        <a:lstStyle/>
        <a:p>
          <a:r>
            <a:rPr lang="es-EC" dirty="0" smtClean="0">
              <a:latin typeface="+mj-lt"/>
            </a:rPr>
            <a:t>Mejora de los plazos establecidos para todo tipo de incentivos que constan en el COPCI.</a:t>
          </a:r>
          <a:endParaRPr lang="es-ES" dirty="0">
            <a:latin typeface="+mj-lt"/>
          </a:endParaRPr>
        </a:p>
      </dgm:t>
    </dgm:pt>
    <dgm:pt modelId="{8D4F4B4F-102B-4832-BEA9-11B2B4E0EC0C}" type="parTrans" cxnId="{72846295-65C3-4DB4-93E0-B690FEBA7D34}">
      <dgm:prSet/>
      <dgm:spPr/>
      <dgm:t>
        <a:bodyPr/>
        <a:lstStyle/>
        <a:p>
          <a:endParaRPr lang="es-ES">
            <a:latin typeface="+mj-lt"/>
          </a:endParaRPr>
        </a:p>
      </dgm:t>
    </dgm:pt>
    <dgm:pt modelId="{B2051E35-C9BB-489A-8423-1484DE6659ED}" type="sibTrans" cxnId="{72846295-65C3-4DB4-93E0-B690FEBA7D34}">
      <dgm:prSet/>
      <dgm:spPr/>
      <dgm:t>
        <a:bodyPr/>
        <a:lstStyle/>
        <a:p>
          <a:endParaRPr lang="es-ES">
            <a:latin typeface="+mj-lt"/>
          </a:endParaRPr>
        </a:p>
      </dgm:t>
    </dgm:pt>
    <dgm:pt modelId="{33C7F82E-19D3-4759-AC9C-7735D116F0C7}">
      <dgm:prSet phldrT="[Texto]"/>
      <dgm:spPr/>
      <dgm:t>
        <a:bodyPr/>
        <a:lstStyle/>
        <a:p>
          <a:r>
            <a:rPr lang="es-ES" dirty="0" smtClean="0">
              <a:latin typeface="+mj-lt"/>
            </a:rPr>
            <a:t>Permanente</a:t>
          </a:r>
          <a:endParaRPr lang="es-ES" dirty="0">
            <a:latin typeface="+mj-lt"/>
          </a:endParaRPr>
        </a:p>
      </dgm:t>
    </dgm:pt>
    <dgm:pt modelId="{45B99E17-0842-42A7-A5CB-AC89AF6CF33D}" type="parTrans" cxnId="{34B47A75-0E78-44F9-888C-5C1B91606E11}">
      <dgm:prSet/>
      <dgm:spPr/>
      <dgm:t>
        <a:bodyPr/>
        <a:lstStyle/>
        <a:p>
          <a:endParaRPr lang="es-ES">
            <a:latin typeface="+mj-lt"/>
          </a:endParaRPr>
        </a:p>
      </dgm:t>
    </dgm:pt>
    <dgm:pt modelId="{AC6BC4E8-CF57-4E3C-8DC8-D96083E09B11}" type="sibTrans" cxnId="{34B47A75-0E78-44F9-888C-5C1B91606E11}">
      <dgm:prSet/>
      <dgm:spPr/>
      <dgm:t>
        <a:bodyPr/>
        <a:lstStyle/>
        <a:p>
          <a:endParaRPr lang="es-ES">
            <a:latin typeface="+mj-lt"/>
          </a:endParaRPr>
        </a:p>
      </dgm:t>
    </dgm:pt>
    <dgm:pt modelId="{D1D7B1FB-7FAC-4905-A07F-985C5CF77F22}" type="pres">
      <dgm:prSet presAssocID="{86BFD04E-CEE9-44D7-8B7B-5B5212576582}" presName="linear" presStyleCnt="0">
        <dgm:presLayoutVars>
          <dgm:dir/>
          <dgm:resizeHandles val="exact"/>
        </dgm:presLayoutVars>
      </dgm:prSet>
      <dgm:spPr/>
      <dgm:t>
        <a:bodyPr/>
        <a:lstStyle/>
        <a:p>
          <a:endParaRPr lang="es-EC"/>
        </a:p>
      </dgm:t>
    </dgm:pt>
    <dgm:pt modelId="{CE2BBB52-CC3C-4488-B88E-82C7611265C7}" type="pres">
      <dgm:prSet presAssocID="{2C4BE4D7-040C-4D22-8DDD-0926ABD2063F}" presName="comp" presStyleCnt="0"/>
      <dgm:spPr/>
    </dgm:pt>
    <dgm:pt modelId="{4064F5FB-B1BE-4267-A42A-1802A35E44F0}" type="pres">
      <dgm:prSet presAssocID="{2C4BE4D7-040C-4D22-8DDD-0926ABD2063F}" presName="box" presStyleLbl="node1" presStyleIdx="0" presStyleCnt="2"/>
      <dgm:spPr/>
      <dgm:t>
        <a:bodyPr/>
        <a:lstStyle/>
        <a:p>
          <a:endParaRPr lang="es-ES"/>
        </a:p>
      </dgm:t>
    </dgm:pt>
    <dgm:pt modelId="{37E61FBB-1FFC-4668-8AA9-23DE64CBA3DF}" type="pres">
      <dgm:prSet presAssocID="{2C4BE4D7-040C-4D22-8DDD-0926ABD2063F}" presName="img" presStyleLbl="fgImgPlace1" presStyleIdx="0" presStyleCnt="2" custLinFactNeighborY="1638"/>
      <dgm:spPr>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dgm:spPr>
    </dgm:pt>
    <dgm:pt modelId="{5A3DFC5F-0F07-45EE-8070-14D6A6BBAC23}" type="pres">
      <dgm:prSet presAssocID="{2C4BE4D7-040C-4D22-8DDD-0926ABD2063F}" presName="text" presStyleLbl="node1" presStyleIdx="0" presStyleCnt="2">
        <dgm:presLayoutVars>
          <dgm:bulletEnabled val="1"/>
        </dgm:presLayoutVars>
      </dgm:prSet>
      <dgm:spPr/>
      <dgm:t>
        <a:bodyPr/>
        <a:lstStyle/>
        <a:p>
          <a:endParaRPr lang="es-ES"/>
        </a:p>
      </dgm:t>
    </dgm:pt>
    <dgm:pt modelId="{FEB2BF8D-E92B-420A-830D-E0422BE4F24D}" type="pres">
      <dgm:prSet presAssocID="{3A2883F6-2159-4B2F-9DD2-1D7040CB7223}" presName="spacer" presStyleCnt="0"/>
      <dgm:spPr/>
    </dgm:pt>
    <dgm:pt modelId="{B4E5821E-46ED-41B7-B9BC-2DA28545774D}" type="pres">
      <dgm:prSet presAssocID="{C0C7F5E8-EE9D-4CD9-B5D3-1DD38A513F56}" presName="comp" presStyleCnt="0"/>
      <dgm:spPr/>
    </dgm:pt>
    <dgm:pt modelId="{7AB06C13-AA36-41E7-8391-7D286FC707C2}" type="pres">
      <dgm:prSet presAssocID="{C0C7F5E8-EE9D-4CD9-B5D3-1DD38A513F56}" presName="box" presStyleLbl="node1" presStyleIdx="1" presStyleCnt="2"/>
      <dgm:spPr/>
      <dgm:t>
        <a:bodyPr/>
        <a:lstStyle/>
        <a:p>
          <a:endParaRPr lang="es-ES"/>
        </a:p>
      </dgm:t>
    </dgm:pt>
    <dgm:pt modelId="{812CA8BA-7F54-49FF-BB2E-1E09DCD968B8}" type="pres">
      <dgm:prSet presAssocID="{C0C7F5E8-EE9D-4CD9-B5D3-1DD38A513F56}" presName="img"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53000" r="-53000"/>
          </a:stretch>
        </a:blipFill>
      </dgm:spPr>
    </dgm:pt>
    <dgm:pt modelId="{C97A8D18-393F-4DEA-AC32-27810E13EFB4}" type="pres">
      <dgm:prSet presAssocID="{C0C7F5E8-EE9D-4CD9-B5D3-1DD38A513F56}" presName="text" presStyleLbl="node1" presStyleIdx="1" presStyleCnt="2">
        <dgm:presLayoutVars>
          <dgm:bulletEnabled val="1"/>
        </dgm:presLayoutVars>
      </dgm:prSet>
      <dgm:spPr/>
      <dgm:t>
        <a:bodyPr/>
        <a:lstStyle/>
        <a:p>
          <a:endParaRPr lang="es-ES"/>
        </a:p>
      </dgm:t>
    </dgm:pt>
  </dgm:ptLst>
  <dgm:cxnLst>
    <dgm:cxn modelId="{144EF902-391F-4212-8589-B4C8D503AFAE}" type="presOf" srcId="{33C7F82E-19D3-4759-AC9C-7735D116F0C7}" destId="{5A3DFC5F-0F07-45EE-8070-14D6A6BBAC23}" srcOrd="1" destOrd="2" presId="urn:microsoft.com/office/officeart/2005/8/layout/vList4"/>
    <dgm:cxn modelId="{DE023FB2-E963-4B4E-B589-C0CCC29667C6}" srcId="{2C4BE4D7-040C-4D22-8DDD-0926ABD2063F}" destId="{CB4B878E-C50E-455F-965A-83CE3DA11994}" srcOrd="0" destOrd="0" parTransId="{3A34CFBA-98E9-4FF2-8BF3-A3EF322D4DCE}" sibTransId="{F3643D67-97C8-4661-BE20-38E18CE24CD3}"/>
    <dgm:cxn modelId="{34B47A75-0E78-44F9-888C-5C1B91606E11}" srcId="{2C4BE4D7-040C-4D22-8DDD-0926ABD2063F}" destId="{33C7F82E-19D3-4759-AC9C-7735D116F0C7}" srcOrd="1" destOrd="0" parTransId="{45B99E17-0842-42A7-A5CB-AC89AF6CF33D}" sibTransId="{AC6BC4E8-CF57-4E3C-8DC8-D96083E09B11}"/>
    <dgm:cxn modelId="{E3C0A5E6-1E2B-4D1B-98EC-0446B67CF2DB}" type="presOf" srcId="{C0C7F5E8-EE9D-4CD9-B5D3-1DD38A513F56}" destId="{C97A8D18-393F-4DEA-AC32-27810E13EFB4}" srcOrd="1" destOrd="0" presId="urn:microsoft.com/office/officeart/2005/8/layout/vList4"/>
    <dgm:cxn modelId="{F705075D-D394-4C30-A5A8-3EF3B6BD526B}" type="presOf" srcId="{2C4BE4D7-040C-4D22-8DDD-0926ABD2063F}" destId="{4064F5FB-B1BE-4267-A42A-1802A35E44F0}" srcOrd="0" destOrd="0" presId="urn:microsoft.com/office/officeart/2005/8/layout/vList4"/>
    <dgm:cxn modelId="{05E1EA11-A7E3-4F94-8C0F-9A05D509158A}" type="presOf" srcId="{9228FB60-4380-49A9-A049-500AF1ADC12A}" destId="{7AB06C13-AA36-41E7-8391-7D286FC707C2}" srcOrd="0" destOrd="2" presId="urn:microsoft.com/office/officeart/2005/8/layout/vList4"/>
    <dgm:cxn modelId="{C3FF2EB6-05C1-440B-B528-5D8D4F2815D9}" type="presOf" srcId="{33C7F82E-19D3-4759-AC9C-7735D116F0C7}" destId="{4064F5FB-B1BE-4267-A42A-1802A35E44F0}" srcOrd="0" destOrd="2" presId="urn:microsoft.com/office/officeart/2005/8/layout/vList4"/>
    <dgm:cxn modelId="{DB8ADE79-2BBE-46D6-BE65-57635BC7488D}" type="presOf" srcId="{CB4B878E-C50E-455F-965A-83CE3DA11994}" destId="{5A3DFC5F-0F07-45EE-8070-14D6A6BBAC23}" srcOrd="1" destOrd="1" presId="urn:microsoft.com/office/officeart/2005/8/layout/vList4"/>
    <dgm:cxn modelId="{375A47FB-216E-4987-99CE-052F2BF7B065}" type="presOf" srcId="{A7CBEF31-9D6D-4595-8844-38FCE6B9FB0D}" destId="{7AB06C13-AA36-41E7-8391-7D286FC707C2}" srcOrd="0" destOrd="1" presId="urn:microsoft.com/office/officeart/2005/8/layout/vList4"/>
    <dgm:cxn modelId="{AB2EE801-A9CA-40D2-BA4A-18AA8FCADC9E}" type="presOf" srcId="{CB4B878E-C50E-455F-965A-83CE3DA11994}" destId="{4064F5FB-B1BE-4267-A42A-1802A35E44F0}" srcOrd="0" destOrd="1" presId="urn:microsoft.com/office/officeart/2005/8/layout/vList4"/>
    <dgm:cxn modelId="{35FFB360-FCAF-4E0B-B4F1-43B8F634339C}" type="presOf" srcId="{86BFD04E-CEE9-44D7-8B7B-5B5212576582}" destId="{D1D7B1FB-7FAC-4905-A07F-985C5CF77F22}" srcOrd="0" destOrd="0" presId="urn:microsoft.com/office/officeart/2005/8/layout/vList4"/>
    <dgm:cxn modelId="{CB63B16F-E386-4DD3-810F-465003B72BAC}" type="presOf" srcId="{9228FB60-4380-49A9-A049-500AF1ADC12A}" destId="{C97A8D18-393F-4DEA-AC32-27810E13EFB4}" srcOrd="1" destOrd="2" presId="urn:microsoft.com/office/officeart/2005/8/layout/vList4"/>
    <dgm:cxn modelId="{95E3D288-9F4B-4671-8A58-BE8140C0762D}" srcId="{C0C7F5E8-EE9D-4CD9-B5D3-1DD38A513F56}" destId="{A7CBEF31-9D6D-4595-8844-38FCE6B9FB0D}" srcOrd="0" destOrd="0" parTransId="{F39F22DF-5800-47E0-844A-1853735AB04F}" sibTransId="{1EF8E091-7CFC-4BE4-8F75-54107BF0094C}"/>
    <dgm:cxn modelId="{6BDAC9F9-ED52-47FB-9C40-F5448B95FBB8}" type="presOf" srcId="{2C4BE4D7-040C-4D22-8DDD-0926ABD2063F}" destId="{5A3DFC5F-0F07-45EE-8070-14D6A6BBAC23}" srcOrd="1" destOrd="0" presId="urn:microsoft.com/office/officeart/2005/8/layout/vList4"/>
    <dgm:cxn modelId="{AE665013-8E42-46B6-963F-D7F27FBA8D01}" srcId="{86BFD04E-CEE9-44D7-8B7B-5B5212576582}" destId="{2C4BE4D7-040C-4D22-8DDD-0926ABD2063F}" srcOrd="0" destOrd="0" parTransId="{7B1A50CD-8015-4B80-99F6-ADDC72D75A23}" sibTransId="{3A2883F6-2159-4B2F-9DD2-1D7040CB7223}"/>
    <dgm:cxn modelId="{4D6C8894-3F96-4697-AE4B-1EE770FA37CF}" srcId="{86BFD04E-CEE9-44D7-8B7B-5B5212576582}" destId="{C0C7F5E8-EE9D-4CD9-B5D3-1DD38A513F56}" srcOrd="1" destOrd="0" parTransId="{D6B069EF-2567-4A29-B663-C36B1F2B08B7}" sibTransId="{8BFF3D74-424F-418A-9BB4-AF902C7EBF1E}"/>
    <dgm:cxn modelId="{2B10A300-6992-451E-9D13-9F81725F6BD6}" type="presOf" srcId="{C0C7F5E8-EE9D-4CD9-B5D3-1DD38A513F56}" destId="{7AB06C13-AA36-41E7-8391-7D286FC707C2}" srcOrd="0" destOrd="0" presId="urn:microsoft.com/office/officeart/2005/8/layout/vList4"/>
    <dgm:cxn modelId="{F2470A4F-E0F5-4E62-A13E-647B71D38DD7}" type="presOf" srcId="{A7CBEF31-9D6D-4595-8844-38FCE6B9FB0D}" destId="{C97A8D18-393F-4DEA-AC32-27810E13EFB4}" srcOrd="1" destOrd="1" presId="urn:microsoft.com/office/officeart/2005/8/layout/vList4"/>
    <dgm:cxn modelId="{72846295-65C3-4DB4-93E0-B690FEBA7D34}" srcId="{C0C7F5E8-EE9D-4CD9-B5D3-1DD38A513F56}" destId="{9228FB60-4380-49A9-A049-500AF1ADC12A}" srcOrd="1" destOrd="0" parTransId="{8D4F4B4F-102B-4832-BEA9-11B2B4E0EC0C}" sibTransId="{B2051E35-C9BB-489A-8423-1484DE6659ED}"/>
    <dgm:cxn modelId="{7D1B8534-4609-44FD-A12B-14ACC0175EE8}" type="presParOf" srcId="{D1D7B1FB-7FAC-4905-A07F-985C5CF77F22}" destId="{CE2BBB52-CC3C-4488-B88E-82C7611265C7}" srcOrd="0" destOrd="0" presId="urn:microsoft.com/office/officeart/2005/8/layout/vList4"/>
    <dgm:cxn modelId="{56568407-A49E-4DF1-B816-504E9F9A5492}" type="presParOf" srcId="{CE2BBB52-CC3C-4488-B88E-82C7611265C7}" destId="{4064F5FB-B1BE-4267-A42A-1802A35E44F0}" srcOrd="0" destOrd="0" presId="urn:microsoft.com/office/officeart/2005/8/layout/vList4"/>
    <dgm:cxn modelId="{8CDE895C-B1C0-4AEF-A544-1465043A0F06}" type="presParOf" srcId="{CE2BBB52-CC3C-4488-B88E-82C7611265C7}" destId="{37E61FBB-1FFC-4668-8AA9-23DE64CBA3DF}" srcOrd="1" destOrd="0" presId="urn:microsoft.com/office/officeart/2005/8/layout/vList4"/>
    <dgm:cxn modelId="{72948674-60D1-438F-A088-612244BCA8D0}" type="presParOf" srcId="{CE2BBB52-CC3C-4488-B88E-82C7611265C7}" destId="{5A3DFC5F-0F07-45EE-8070-14D6A6BBAC23}" srcOrd="2" destOrd="0" presId="urn:microsoft.com/office/officeart/2005/8/layout/vList4"/>
    <dgm:cxn modelId="{B2A0F837-2F97-4D0A-82E6-EC723BCC7462}" type="presParOf" srcId="{D1D7B1FB-7FAC-4905-A07F-985C5CF77F22}" destId="{FEB2BF8D-E92B-420A-830D-E0422BE4F24D}" srcOrd="1" destOrd="0" presId="urn:microsoft.com/office/officeart/2005/8/layout/vList4"/>
    <dgm:cxn modelId="{E469BEB8-6895-4A01-93A1-F62669C610DC}" type="presParOf" srcId="{D1D7B1FB-7FAC-4905-A07F-985C5CF77F22}" destId="{B4E5821E-46ED-41B7-B9BC-2DA28545774D}" srcOrd="2" destOrd="0" presId="urn:microsoft.com/office/officeart/2005/8/layout/vList4"/>
    <dgm:cxn modelId="{DF9D028A-3D73-47FC-8A27-EDCE4AEE2D56}" type="presParOf" srcId="{B4E5821E-46ED-41B7-B9BC-2DA28545774D}" destId="{7AB06C13-AA36-41E7-8391-7D286FC707C2}" srcOrd="0" destOrd="0" presId="urn:microsoft.com/office/officeart/2005/8/layout/vList4"/>
    <dgm:cxn modelId="{058C2496-0854-4C7B-89F7-9D4EB0E2D7DD}" type="presParOf" srcId="{B4E5821E-46ED-41B7-B9BC-2DA28545774D}" destId="{812CA8BA-7F54-49FF-BB2E-1E09DCD968B8}" srcOrd="1" destOrd="0" presId="urn:microsoft.com/office/officeart/2005/8/layout/vList4"/>
    <dgm:cxn modelId="{030D2C78-CE4D-4302-A156-7AD27B7E4D36}" type="presParOf" srcId="{B4E5821E-46ED-41B7-B9BC-2DA28545774D}" destId="{C97A8D18-393F-4DEA-AC32-27810E13EFB4}"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CFACD87-CF26-442F-9DD6-8947AE2F146B}"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s-EC"/>
        </a:p>
      </dgm:t>
    </dgm:pt>
    <dgm:pt modelId="{EAC5C89A-ECE2-41F4-8079-B0C348CA1D0D}">
      <dgm:prSet phldrT="[Texto]" custT="1"/>
      <dgm:spPr/>
      <dgm:t>
        <a:bodyPr/>
        <a:lstStyle/>
        <a:p>
          <a:pPr algn="just"/>
          <a:r>
            <a:rPr lang="es-EC" sz="1600" dirty="0" smtClean="0">
              <a:latin typeface="+mj-lt"/>
            </a:rPr>
            <a:t>El incentivo tributario “Canasta Comercial Transfronteriza” que fue establecido para el Carchi, tras ser declarada como zona deprimida por la crisis económica debido a la implantación de salvaguardias en el 2015, no fue lo suficientemente óptimo e impactante para contrarrestar este fenómeno ni para que exista un desarrollo productivo y reactivación económica en la principal actividad económica  de ese cantón, que es el comercio.</a:t>
          </a:r>
          <a:endParaRPr lang="es-EC" sz="1600" dirty="0">
            <a:latin typeface="+mj-lt"/>
          </a:endParaRPr>
        </a:p>
      </dgm:t>
    </dgm:pt>
    <dgm:pt modelId="{E91C0613-9C76-4EA4-B4F6-5D9895C21379}" type="parTrans" cxnId="{C119B1B3-3136-45C2-82BC-52D1D2F9C4CB}">
      <dgm:prSet/>
      <dgm:spPr/>
      <dgm:t>
        <a:bodyPr/>
        <a:lstStyle/>
        <a:p>
          <a:endParaRPr lang="es-EC" sz="5400">
            <a:latin typeface="+mj-lt"/>
          </a:endParaRPr>
        </a:p>
      </dgm:t>
    </dgm:pt>
    <dgm:pt modelId="{004C4034-7ACF-4174-A121-EC7E5DBE19DA}" type="sibTrans" cxnId="{C119B1B3-3136-45C2-82BC-52D1D2F9C4CB}">
      <dgm:prSet/>
      <dgm:spPr/>
      <dgm:t>
        <a:bodyPr/>
        <a:lstStyle/>
        <a:p>
          <a:endParaRPr lang="es-EC" sz="5400">
            <a:latin typeface="+mj-lt"/>
          </a:endParaRPr>
        </a:p>
      </dgm:t>
    </dgm:pt>
    <dgm:pt modelId="{DBC79628-8B5C-4E19-8CE6-0194FE24FEC9}">
      <dgm:prSet custT="1"/>
      <dgm:spPr/>
      <dgm:t>
        <a:bodyPr/>
        <a:lstStyle/>
        <a:p>
          <a:pPr algn="just"/>
          <a:r>
            <a:rPr lang="es-EC" sz="1600" dirty="0" smtClean="0">
              <a:latin typeface="+mj-lt"/>
            </a:rPr>
            <a:t>Existieron 3 principales factores que permitieron al Consejo Sectorial de Producción declarar al Cantón Tulcán como zona económicamente deprimida, primero la constante devaluación del peso colombiano, ocasionando compras masivas en ese país por parte de ecuatorianos, y evitando que personas colombianas adquieran productos ecuatorianos que años atrás consumían frecuentemente; segundo, la implantación de salvaguardias provocaron que las ventas de la principal actividad productiva del Cantón Tulcán cayeran drásticamente,  originando el mayor número de establecimientos cerrados en los últimos 3 años, siendo este el último factor, por lo que el Comité Cívico para la Reactivación Económica del Carchi considera necesario la investigación para conocer su impacto económico tras la implantación de medidas como la canasta comercial transfronteriza para así contrarrestar estos factores.</a:t>
          </a:r>
          <a:endParaRPr lang="es-EC" sz="1600" dirty="0">
            <a:latin typeface="+mj-lt"/>
          </a:endParaRPr>
        </a:p>
      </dgm:t>
    </dgm:pt>
    <dgm:pt modelId="{644DADA4-7487-4A0C-BC2F-79370418AB95}" type="parTrans" cxnId="{7686432A-6458-4D06-ACA9-4A9C0023AD01}">
      <dgm:prSet/>
      <dgm:spPr/>
      <dgm:t>
        <a:bodyPr/>
        <a:lstStyle/>
        <a:p>
          <a:endParaRPr lang="es-EC" sz="5400">
            <a:latin typeface="+mj-lt"/>
          </a:endParaRPr>
        </a:p>
      </dgm:t>
    </dgm:pt>
    <dgm:pt modelId="{56E15C2C-F08D-4292-820E-9E515CF797A9}" type="sibTrans" cxnId="{7686432A-6458-4D06-ACA9-4A9C0023AD01}">
      <dgm:prSet/>
      <dgm:spPr/>
      <dgm:t>
        <a:bodyPr/>
        <a:lstStyle/>
        <a:p>
          <a:endParaRPr lang="es-EC" sz="5400">
            <a:latin typeface="+mj-lt"/>
          </a:endParaRPr>
        </a:p>
      </dgm:t>
    </dgm:pt>
    <dgm:pt modelId="{8A560C0D-059F-4279-BFAD-3C91C269C98D}" type="pres">
      <dgm:prSet presAssocID="{9CFACD87-CF26-442F-9DD6-8947AE2F146B}" presName="linear" presStyleCnt="0">
        <dgm:presLayoutVars>
          <dgm:dir/>
          <dgm:animLvl val="lvl"/>
          <dgm:resizeHandles val="exact"/>
        </dgm:presLayoutVars>
      </dgm:prSet>
      <dgm:spPr/>
      <dgm:t>
        <a:bodyPr/>
        <a:lstStyle/>
        <a:p>
          <a:endParaRPr lang="es-EC"/>
        </a:p>
      </dgm:t>
    </dgm:pt>
    <dgm:pt modelId="{34E3C3B4-F3EA-4152-B84C-7CBC3DE81E96}" type="pres">
      <dgm:prSet presAssocID="{EAC5C89A-ECE2-41F4-8079-B0C348CA1D0D}" presName="parentLin" presStyleCnt="0"/>
      <dgm:spPr/>
    </dgm:pt>
    <dgm:pt modelId="{2323A187-8407-4A88-A2ED-FA108F07112D}" type="pres">
      <dgm:prSet presAssocID="{EAC5C89A-ECE2-41F4-8079-B0C348CA1D0D}" presName="parentLeftMargin" presStyleLbl="node1" presStyleIdx="0" presStyleCnt="2"/>
      <dgm:spPr/>
      <dgm:t>
        <a:bodyPr/>
        <a:lstStyle/>
        <a:p>
          <a:endParaRPr lang="es-EC"/>
        </a:p>
      </dgm:t>
    </dgm:pt>
    <dgm:pt modelId="{0122CA17-4682-4A69-A55C-134D33A41838}" type="pres">
      <dgm:prSet presAssocID="{EAC5C89A-ECE2-41F4-8079-B0C348CA1D0D}" presName="parentText" presStyleLbl="node1" presStyleIdx="0" presStyleCnt="2" custScaleX="121000" custScaleY="133100">
        <dgm:presLayoutVars>
          <dgm:chMax val="0"/>
          <dgm:bulletEnabled val="1"/>
        </dgm:presLayoutVars>
      </dgm:prSet>
      <dgm:spPr/>
      <dgm:t>
        <a:bodyPr/>
        <a:lstStyle/>
        <a:p>
          <a:endParaRPr lang="es-EC"/>
        </a:p>
      </dgm:t>
    </dgm:pt>
    <dgm:pt modelId="{D1A2EB51-EB44-4B2C-BD84-F48E97D76E94}" type="pres">
      <dgm:prSet presAssocID="{EAC5C89A-ECE2-41F4-8079-B0C348CA1D0D}" presName="negativeSpace" presStyleCnt="0"/>
      <dgm:spPr/>
    </dgm:pt>
    <dgm:pt modelId="{87A28E86-5322-4D57-836F-3A60A0F61A11}" type="pres">
      <dgm:prSet presAssocID="{EAC5C89A-ECE2-41F4-8079-B0C348CA1D0D}" presName="childText" presStyleLbl="conFgAcc1" presStyleIdx="0" presStyleCnt="2">
        <dgm:presLayoutVars>
          <dgm:bulletEnabled val="1"/>
        </dgm:presLayoutVars>
      </dgm:prSet>
      <dgm:spPr/>
    </dgm:pt>
    <dgm:pt modelId="{95EBF57A-72DC-4944-91E8-F6836606044D}" type="pres">
      <dgm:prSet presAssocID="{004C4034-7ACF-4174-A121-EC7E5DBE19DA}" presName="spaceBetweenRectangles" presStyleCnt="0"/>
      <dgm:spPr/>
    </dgm:pt>
    <dgm:pt modelId="{C4E1C4E2-CF26-4144-BF2A-4AACBDD6E78B}" type="pres">
      <dgm:prSet presAssocID="{DBC79628-8B5C-4E19-8CE6-0194FE24FEC9}" presName="parentLin" presStyleCnt="0"/>
      <dgm:spPr/>
    </dgm:pt>
    <dgm:pt modelId="{5AFC0CA7-271D-4F16-89DE-BBB8E39F7EDA}" type="pres">
      <dgm:prSet presAssocID="{DBC79628-8B5C-4E19-8CE6-0194FE24FEC9}" presName="parentLeftMargin" presStyleLbl="node1" presStyleIdx="0" presStyleCnt="2"/>
      <dgm:spPr/>
      <dgm:t>
        <a:bodyPr/>
        <a:lstStyle/>
        <a:p>
          <a:endParaRPr lang="es-EC"/>
        </a:p>
      </dgm:t>
    </dgm:pt>
    <dgm:pt modelId="{51005383-7A92-4349-9455-155EA8F4347B}" type="pres">
      <dgm:prSet presAssocID="{DBC79628-8B5C-4E19-8CE6-0194FE24FEC9}" presName="parentText" presStyleLbl="node1" presStyleIdx="1" presStyleCnt="2" custScaleX="121000" custScaleY="161051">
        <dgm:presLayoutVars>
          <dgm:chMax val="0"/>
          <dgm:bulletEnabled val="1"/>
        </dgm:presLayoutVars>
      </dgm:prSet>
      <dgm:spPr/>
      <dgm:t>
        <a:bodyPr/>
        <a:lstStyle/>
        <a:p>
          <a:endParaRPr lang="es-EC"/>
        </a:p>
      </dgm:t>
    </dgm:pt>
    <dgm:pt modelId="{8538B633-10A8-4611-A26F-B5F1E2790314}" type="pres">
      <dgm:prSet presAssocID="{DBC79628-8B5C-4E19-8CE6-0194FE24FEC9}" presName="negativeSpace" presStyleCnt="0"/>
      <dgm:spPr/>
    </dgm:pt>
    <dgm:pt modelId="{DEAF06A8-68B8-45C2-8265-C9E9D92B090D}" type="pres">
      <dgm:prSet presAssocID="{DBC79628-8B5C-4E19-8CE6-0194FE24FEC9}" presName="childText" presStyleLbl="conFgAcc1" presStyleIdx="1" presStyleCnt="2">
        <dgm:presLayoutVars>
          <dgm:bulletEnabled val="1"/>
        </dgm:presLayoutVars>
      </dgm:prSet>
      <dgm:spPr/>
    </dgm:pt>
  </dgm:ptLst>
  <dgm:cxnLst>
    <dgm:cxn modelId="{7777A19E-B18E-4215-98A4-F577FE3F2E81}" type="presOf" srcId="{DBC79628-8B5C-4E19-8CE6-0194FE24FEC9}" destId="{5AFC0CA7-271D-4F16-89DE-BBB8E39F7EDA}" srcOrd="0" destOrd="0" presId="urn:microsoft.com/office/officeart/2005/8/layout/list1"/>
    <dgm:cxn modelId="{AFD482AC-E68B-4BF5-AD85-2628E3E55B06}" type="presOf" srcId="{9CFACD87-CF26-442F-9DD6-8947AE2F146B}" destId="{8A560C0D-059F-4279-BFAD-3C91C269C98D}" srcOrd="0" destOrd="0" presId="urn:microsoft.com/office/officeart/2005/8/layout/list1"/>
    <dgm:cxn modelId="{C119B1B3-3136-45C2-82BC-52D1D2F9C4CB}" srcId="{9CFACD87-CF26-442F-9DD6-8947AE2F146B}" destId="{EAC5C89A-ECE2-41F4-8079-B0C348CA1D0D}" srcOrd="0" destOrd="0" parTransId="{E91C0613-9C76-4EA4-B4F6-5D9895C21379}" sibTransId="{004C4034-7ACF-4174-A121-EC7E5DBE19DA}"/>
    <dgm:cxn modelId="{7686432A-6458-4D06-ACA9-4A9C0023AD01}" srcId="{9CFACD87-CF26-442F-9DD6-8947AE2F146B}" destId="{DBC79628-8B5C-4E19-8CE6-0194FE24FEC9}" srcOrd="1" destOrd="0" parTransId="{644DADA4-7487-4A0C-BC2F-79370418AB95}" sibTransId="{56E15C2C-F08D-4292-820E-9E515CF797A9}"/>
    <dgm:cxn modelId="{FB3F8BFA-C356-4956-B0C1-85FB8555BFC2}" type="presOf" srcId="{DBC79628-8B5C-4E19-8CE6-0194FE24FEC9}" destId="{51005383-7A92-4349-9455-155EA8F4347B}" srcOrd="1" destOrd="0" presId="urn:microsoft.com/office/officeart/2005/8/layout/list1"/>
    <dgm:cxn modelId="{21FFCAC6-2E27-4C8A-9E24-C0E8858691B5}" type="presOf" srcId="{EAC5C89A-ECE2-41F4-8079-B0C348CA1D0D}" destId="{0122CA17-4682-4A69-A55C-134D33A41838}" srcOrd="1" destOrd="0" presId="urn:microsoft.com/office/officeart/2005/8/layout/list1"/>
    <dgm:cxn modelId="{BC86D794-E050-4B6C-9E23-4CC26F4AF8C5}" type="presOf" srcId="{EAC5C89A-ECE2-41F4-8079-B0C348CA1D0D}" destId="{2323A187-8407-4A88-A2ED-FA108F07112D}" srcOrd="0" destOrd="0" presId="urn:microsoft.com/office/officeart/2005/8/layout/list1"/>
    <dgm:cxn modelId="{174B0AA5-469A-4B59-B7E5-DCA238178476}" type="presParOf" srcId="{8A560C0D-059F-4279-BFAD-3C91C269C98D}" destId="{34E3C3B4-F3EA-4152-B84C-7CBC3DE81E96}" srcOrd="0" destOrd="0" presId="urn:microsoft.com/office/officeart/2005/8/layout/list1"/>
    <dgm:cxn modelId="{1824C24E-F7B0-4F81-B94B-C34F03534379}" type="presParOf" srcId="{34E3C3B4-F3EA-4152-B84C-7CBC3DE81E96}" destId="{2323A187-8407-4A88-A2ED-FA108F07112D}" srcOrd="0" destOrd="0" presId="urn:microsoft.com/office/officeart/2005/8/layout/list1"/>
    <dgm:cxn modelId="{09FDE954-DE80-4523-8CCB-10FC6484697B}" type="presParOf" srcId="{34E3C3B4-F3EA-4152-B84C-7CBC3DE81E96}" destId="{0122CA17-4682-4A69-A55C-134D33A41838}" srcOrd="1" destOrd="0" presId="urn:microsoft.com/office/officeart/2005/8/layout/list1"/>
    <dgm:cxn modelId="{16BC261B-CA39-4296-BC88-FE78E51950E1}" type="presParOf" srcId="{8A560C0D-059F-4279-BFAD-3C91C269C98D}" destId="{D1A2EB51-EB44-4B2C-BD84-F48E97D76E94}" srcOrd="1" destOrd="0" presId="urn:microsoft.com/office/officeart/2005/8/layout/list1"/>
    <dgm:cxn modelId="{2EEA7AE9-68A9-4E6B-A167-8FA8D82A9409}" type="presParOf" srcId="{8A560C0D-059F-4279-BFAD-3C91C269C98D}" destId="{87A28E86-5322-4D57-836F-3A60A0F61A11}" srcOrd="2" destOrd="0" presId="urn:microsoft.com/office/officeart/2005/8/layout/list1"/>
    <dgm:cxn modelId="{14D67A5D-4861-4FDD-B53F-DDF0BDF99A0E}" type="presParOf" srcId="{8A560C0D-059F-4279-BFAD-3C91C269C98D}" destId="{95EBF57A-72DC-4944-91E8-F6836606044D}" srcOrd="3" destOrd="0" presId="urn:microsoft.com/office/officeart/2005/8/layout/list1"/>
    <dgm:cxn modelId="{86102B72-89FA-4FBD-941F-85ECFD340E1B}" type="presParOf" srcId="{8A560C0D-059F-4279-BFAD-3C91C269C98D}" destId="{C4E1C4E2-CF26-4144-BF2A-4AACBDD6E78B}" srcOrd="4" destOrd="0" presId="urn:microsoft.com/office/officeart/2005/8/layout/list1"/>
    <dgm:cxn modelId="{1D5C9CBA-5CFD-4D6F-8621-7587A52EBC57}" type="presParOf" srcId="{C4E1C4E2-CF26-4144-BF2A-4AACBDD6E78B}" destId="{5AFC0CA7-271D-4F16-89DE-BBB8E39F7EDA}" srcOrd="0" destOrd="0" presId="urn:microsoft.com/office/officeart/2005/8/layout/list1"/>
    <dgm:cxn modelId="{7A19BEF4-22AD-4444-A907-B172D92B84EA}" type="presParOf" srcId="{C4E1C4E2-CF26-4144-BF2A-4AACBDD6E78B}" destId="{51005383-7A92-4349-9455-155EA8F4347B}" srcOrd="1" destOrd="0" presId="urn:microsoft.com/office/officeart/2005/8/layout/list1"/>
    <dgm:cxn modelId="{04A3480D-A565-4332-A77A-5E8197419A5A}" type="presParOf" srcId="{8A560C0D-059F-4279-BFAD-3C91C269C98D}" destId="{8538B633-10A8-4611-A26F-B5F1E2790314}" srcOrd="5" destOrd="0" presId="urn:microsoft.com/office/officeart/2005/8/layout/list1"/>
    <dgm:cxn modelId="{25F62755-277A-49DA-B523-8D8338F71CF7}" type="presParOf" srcId="{8A560C0D-059F-4279-BFAD-3C91C269C98D}" destId="{DEAF06A8-68B8-45C2-8265-C9E9D92B090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E79B2C9-AE25-4CB5-8A57-26F34D6BDF27}" type="doc">
      <dgm:prSet loTypeId="urn:microsoft.com/office/officeart/2005/8/layout/StepDownProcess" loCatId="process" qsTypeId="urn:microsoft.com/office/officeart/2005/8/quickstyle/simple1" qsCatId="simple" csTypeId="urn:microsoft.com/office/officeart/2005/8/colors/accent3_1" csCatId="accent3" phldr="1"/>
      <dgm:spPr/>
      <dgm:t>
        <a:bodyPr/>
        <a:lstStyle/>
        <a:p>
          <a:endParaRPr lang="es-ES"/>
        </a:p>
      </dgm:t>
    </dgm:pt>
    <dgm:pt modelId="{282DEFC9-6071-4AC4-9DFE-FE5CA1012799}">
      <dgm:prSet phldrT="[Texto]">
        <dgm:style>
          <a:lnRef idx="2">
            <a:schemeClr val="accent6"/>
          </a:lnRef>
          <a:fillRef idx="1">
            <a:schemeClr val="lt1"/>
          </a:fillRef>
          <a:effectRef idx="0">
            <a:schemeClr val="accent6"/>
          </a:effectRef>
          <a:fontRef idx="minor">
            <a:schemeClr val="dk1"/>
          </a:fontRef>
        </dgm:style>
      </dgm:prSet>
      <dgm:spPr/>
      <dgm:t>
        <a:bodyPr/>
        <a:lstStyle/>
        <a:p>
          <a:r>
            <a:rPr lang="es-ES" dirty="0" smtClean="0">
              <a:latin typeface="+mj-lt"/>
            </a:rPr>
            <a:t>6.918 Contribuyentes Provincia de Carchi</a:t>
          </a:r>
          <a:endParaRPr lang="es-ES" dirty="0">
            <a:latin typeface="+mj-lt"/>
          </a:endParaRPr>
        </a:p>
      </dgm:t>
    </dgm:pt>
    <dgm:pt modelId="{549F1216-25D0-4181-8916-C72C1D3DCCEB}" type="parTrans" cxnId="{FB2124B2-488C-41C8-BE73-AF44FCA00BE2}">
      <dgm:prSet/>
      <dgm:spPr/>
      <dgm:t>
        <a:bodyPr/>
        <a:lstStyle/>
        <a:p>
          <a:endParaRPr lang="es-ES">
            <a:latin typeface="+mj-lt"/>
          </a:endParaRPr>
        </a:p>
      </dgm:t>
    </dgm:pt>
    <dgm:pt modelId="{AFC4BD39-4630-47E6-A454-B86E8744D79E}" type="sibTrans" cxnId="{FB2124B2-488C-41C8-BE73-AF44FCA00BE2}">
      <dgm:prSet/>
      <dgm:spPr/>
      <dgm:t>
        <a:bodyPr/>
        <a:lstStyle/>
        <a:p>
          <a:endParaRPr lang="es-ES">
            <a:latin typeface="+mj-lt"/>
          </a:endParaRPr>
        </a:p>
      </dgm:t>
    </dgm:pt>
    <dgm:pt modelId="{45D8C125-3685-4AA7-A83E-6E28739A5F54}">
      <dgm:prSet phldrT="[Texto]"/>
      <dgm:spPr/>
      <dgm:t>
        <a:bodyPr/>
        <a:lstStyle/>
        <a:p>
          <a:r>
            <a:rPr lang="es-ES" dirty="0" smtClean="0">
              <a:latin typeface="+mj-lt"/>
            </a:rPr>
            <a:t>Base de Datos SRI</a:t>
          </a:r>
          <a:endParaRPr lang="es-ES" dirty="0">
            <a:latin typeface="+mj-lt"/>
          </a:endParaRPr>
        </a:p>
      </dgm:t>
    </dgm:pt>
    <dgm:pt modelId="{9642DE3F-7A04-4703-B664-EB586587B41C}" type="parTrans" cxnId="{FA890A7C-882E-4D79-A0E3-9334DB523554}">
      <dgm:prSet/>
      <dgm:spPr/>
      <dgm:t>
        <a:bodyPr/>
        <a:lstStyle/>
        <a:p>
          <a:endParaRPr lang="es-ES">
            <a:latin typeface="+mj-lt"/>
          </a:endParaRPr>
        </a:p>
      </dgm:t>
    </dgm:pt>
    <dgm:pt modelId="{3B222319-642A-4EDF-A236-BCA5E6BAD3E4}" type="sibTrans" cxnId="{FA890A7C-882E-4D79-A0E3-9334DB523554}">
      <dgm:prSet/>
      <dgm:spPr/>
      <dgm:t>
        <a:bodyPr/>
        <a:lstStyle/>
        <a:p>
          <a:endParaRPr lang="es-ES">
            <a:latin typeface="+mj-lt"/>
          </a:endParaRPr>
        </a:p>
      </dgm:t>
    </dgm:pt>
    <dgm:pt modelId="{169E00D8-DB74-4F02-B8D3-F2BC7216AA04}">
      <dgm:prSet phldrT="[Texto]">
        <dgm:style>
          <a:lnRef idx="2">
            <a:schemeClr val="accent6"/>
          </a:lnRef>
          <a:fillRef idx="1">
            <a:schemeClr val="lt1"/>
          </a:fillRef>
          <a:effectRef idx="0">
            <a:schemeClr val="accent6"/>
          </a:effectRef>
          <a:fontRef idx="minor">
            <a:schemeClr val="dk1"/>
          </a:fontRef>
        </dgm:style>
      </dgm:prSet>
      <dgm:spPr/>
      <dgm:t>
        <a:bodyPr/>
        <a:lstStyle/>
        <a:p>
          <a:r>
            <a:rPr lang="es-ES" dirty="0" smtClean="0">
              <a:latin typeface="+mj-lt"/>
            </a:rPr>
            <a:t>1.233 contribuyentes Tulcán</a:t>
          </a:r>
          <a:endParaRPr lang="es-ES" dirty="0">
            <a:latin typeface="+mj-lt"/>
          </a:endParaRPr>
        </a:p>
      </dgm:t>
    </dgm:pt>
    <dgm:pt modelId="{4C49A3B4-92DF-4A38-BDF1-5FC92CB26B7C}" type="parTrans" cxnId="{C585423E-6D5D-4C3A-A2F1-8CE5A512F519}">
      <dgm:prSet/>
      <dgm:spPr/>
      <dgm:t>
        <a:bodyPr/>
        <a:lstStyle/>
        <a:p>
          <a:endParaRPr lang="es-ES">
            <a:latin typeface="+mj-lt"/>
          </a:endParaRPr>
        </a:p>
      </dgm:t>
    </dgm:pt>
    <dgm:pt modelId="{3816CCD8-0B43-40A6-9140-0DBDEB27AE0A}" type="sibTrans" cxnId="{C585423E-6D5D-4C3A-A2F1-8CE5A512F519}">
      <dgm:prSet/>
      <dgm:spPr/>
      <dgm:t>
        <a:bodyPr/>
        <a:lstStyle/>
        <a:p>
          <a:endParaRPr lang="es-ES">
            <a:latin typeface="+mj-lt"/>
          </a:endParaRPr>
        </a:p>
      </dgm:t>
    </dgm:pt>
    <dgm:pt modelId="{6895BE0F-23EA-4EB1-AA5D-8EA39DD9B32C}">
      <dgm:prSet phldrT="[Texto]"/>
      <dgm:spPr/>
      <dgm:t>
        <a:bodyPr/>
        <a:lstStyle/>
        <a:p>
          <a:r>
            <a:rPr lang="es-ES" dirty="0" smtClean="0">
              <a:latin typeface="+mj-lt"/>
            </a:rPr>
            <a:t>Población</a:t>
          </a:r>
          <a:endParaRPr lang="es-ES" dirty="0">
            <a:latin typeface="+mj-lt"/>
          </a:endParaRPr>
        </a:p>
      </dgm:t>
    </dgm:pt>
    <dgm:pt modelId="{E168B9E6-585D-42F4-BB5E-0F6F88D5A9BD}" type="parTrans" cxnId="{4A6306EB-9AFB-43FA-92D7-D2FA6D2C76BA}">
      <dgm:prSet/>
      <dgm:spPr/>
      <dgm:t>
        <a:bodyPr/>
        <a:lstStyle/>
        <a:p>
          <a:endParaRPr lang="es-ES">
            <a:latin typeface="+mj-lt"/>
          </a:endParaRPr>
        </a:p>
      </dgm:t>
    </dgm:pt>
    <dgm:pt modelId="{B8495690-4F1B-4B40-BC9E-7D099E3EDDC5}" type="sibTrans" cxnId="{4A6306EB-9AFB-43FA-92D7-D2FA6D2C76BA}">
      <dgm:prSet/>
      <dgm:spPr/>
      <dgm:t>
        <a:bodyPr/>
        <a:lstStyle/>
        <a:p>
          <a:endParaRPr lang="es-ES">
            <a:latin typeface="+mj-lt"/>
          </a:endParaRPr>
        </a:p>
      </dgm:t>
    </dgm:pt>
    <dgm:pt modelId="{EAD71732-CCFA-46FB-BBE1-2834DBBC2513}">
      <dgm:prSet phldrT="[Texto]">
        <dgm:style>
          <a:lnRef idx="2">
            <a:schemeClr val="accent6"/>
          </a:lnRef>
          <a:fillRef idx="1">
            <a:schemeClr val="lt1"/>
          </a:fillRef>
          <a:effectRef idx="0">
            <a:schemeClr val="accent6"/>
          </a:effectRef>
          <a:fontRef idx="minor">
            <a:schemeClr val="dk1"/>
          </a:fontRef>
        </dgm:style>
      </dgm:prSet>
      <dgm:spPr>
        <a:blipFill rotWithShape="0">
          <a:blip xmlns:r="http://schemas.openxmlformats.org/officeDocument/2006/relationships" r:embed="rId1"/>
          <a:stretch>
            <a:fillRect/>
          </a:stretch>
        </a:blipFill>
      </dgm:spPr>
      <dgm:t>
        <a:bodyPr/>
        <a:lstStyle/>
        <a:p>
          <a:r>
            <a:rPr lang="es-ES">
              <a:noFill/>
            </a:rPr>
            <a:t> </a:t>
          </a:r>
        </a:p>
      </dgm:t>
    </dgm:pt>
    <dgm:pt modelId="{935EB888-23DE-41C8-857A-F3D2305C6B50}" type="parTrans" cxnId="{5DD14C0C-3B52-4705-A718-2C7018494BBB}">
      <dgm:prSet/>
      <dgm:spPr/>
      <dgm:t>
        <a:bodyPr/>
        <a:lstStyle/>
        <a:p>
          <a:endParaRPr lang="es-ES">
            <a:latin typeface="+mj-lt"/>
          </a:endParaRPr>
        </a:p>
      </dgm:t>
    </dgm:pt>
    <dgm:pt modelId="{F9D57534-D542-4E2C-95EB-8DA621B7F462}" type="sibTrans" cxnId="{5DD14C0C-3B52-4705-A718-2C7018494BBB}">
      <dgm:prSet/>
      <dgm:spPr/>
      <dgm:t>
        <a:bodyPr/>
        <a:lstStyle/>
        <a:p>
          <a:endParaRPr lang="es-ES">
            <a:latin typeface="+mj-lt"/>
          </a:endParaRPr>
        </a:p>
      </dgm:t>
    </dgm:pt>
    <dgm:pt modelId="{754EF053-5447-4347-9694-661794644576}">
      <dgm:prSet phldrT="[Texto]"/>
      <dgm:spPr/>
      <dgm:t>
        <a:bodyPr/>
        <a:lstStyle/>
        <a:p>
          <a:r>
            <a:rPr lang="en-US" dirty="0" smtClean="0">
              <a:latin typeface="+mj-lt"/>
            </a:rPr>
            <a:t>Mercado Popular</a:t>
          </a:r>
          <a:endParaRPr lang="es-ES" dirty="0">
            <a:latin typeface="+mj-lt"/>
          </a:endParaRPr>
        </a:p>
      </dgm:t>
    </dgm:pt>
    <dgm:pt modelId="{1A66D92C-BEC1-4C69-BAA0-2387A6B7B1D9}" type="parTrans" cxnId="{99F94D8B-CAD3-4261-9E49-E9AB159AFD89}">
      <dgm:prSet/>
      <dgm:spPr/>
      <dgm:t>
        <a:bodyPr/>
        <a:lstStyle/>
        <a:p>
          <a:endParaRPr lang="es-ES">
            <a:latin typeface="+mj-lt"/>
          </a:endParaRPr>
        </a:p>
      </dgm:t>
    </dgm:pt>
    <dgm:pt modelId="{3F1F966E-57C3-4290-9584-AB279326D7F0}" type="sibTrans" cxnId="{99F94D8B-CAD3-4261-9E49-E9AB159AFD89}">
      <dgm:prSet/>
      <dgm:spPr/>
      <dgm:t>
        <a:bodyPr/>
        <a:lstStyle/>
        <a:p>
          <a:endParaRPr lang="es-ES">
            <a:latin typeface="+mj-lt"/>
          </a:endParaRPr>
        </a:p>
      </dgm:t>
    </dgm:pt>
    <dgm:pt modelId="{938A9317-DEEE-4BBD-95E3-CD222AEAAE46}">
      <dgm:prSet phldrT="[Texto]"/>
      <dgm:spPr/>
      <dgm:t>
        <a:bodyPr/>
        <a:lstStyle/>
        <a:p>
          <a:r>
            <a:rPr lang="en-US" dirty="0" smtClean="0">
              <a:latin typeface="+mj-lt"/>
            </a:rPr>
            <a:t>Centro de la ciudad</a:t>
          </a:r>
          <a:endParaRPr lang="es-ES" dirty="0">
            <a:latin typeface="+mj-lt"/>
          </a:endParaRPr>
        </a:p>
      </dgm:t>
    </dgm:pt>
    <dgm:pt modelId="{8EDAF36C-7851-4303-85F1-78DB2B89B21C}" type="parTrans" cxnId="{9A85457F-9C58-48A9-9A66-7B8A7ED6286D}">
      <dgm:prSet/>
      <dgm:spPr/>
      <dgm:t>
        <a:bodyPr/>
        <a:lstStyle/>
        <a:p>
          <a:endParaRPr lang="es-ES">
            <a:latin typeface="+mj-lt"/>
          </a:endParaRPr>
        </a:p>
      </dgm:t>
    </dgm:pt>
    <dgm:pt modelId="{46115470-E8AD-40CB-9B5B-EEE0E3CF08D4}" type="sibTrans" cxnId="{9A85457F-9C58-48A9-9A66-7B8A7ED6286D}">
      <dgm:prSet/>
      <dgm:spPr/>
      <dgm:t>
        <a:bodyPr/>
        <a:lstStyle/>
        <a:p>
          <a:endParaRPr lang="es-ES">
            <a:latin typeface="+mj-lt"/>
          </a:endParaRPr>
        </a:p>
      </dgm:t>
    </dgm:pt>
    <dgm:pt modelId="{6170E1E7-C677-44BC-8ECE-61AD09BF7FD4}" type="pres">
      <dgm:prSet presAssocID="{8E79B2C9-AE25-4CB5-8A57-26F34D6BDF27}" presName="rootnode" presStyleCnt="0">
        <dgm:presLayoutVars>
          <dgm:chMax/>
          <dgm:chPref/>
          <dgm:dir/>
          <dgm:animLvl val="lvl"/>
        </dgm:presLayoutVars>
      </dgm:prSet>
      <dgm:spPr/>
      <dgm:t>
        <a:bodyPr/>
        <a:lstStyle/>
        <a:p>
          <a:endParaRPr lang="es-EC"/>
        </a:p>
      </dgm:t>
    </dgm:pt>
    <dgm:pt modelId="{0F6D28F6-8802-416A-B78A-AFDFCF212B77}" type="pres">
      <dgm:prSet presAssocID="{282DEFC9-6071-4AC4-9DFE-FE5CA1012799}" presName="composite" presStyleCnt="0"/>
      <dgm:spPr/>
    </dgm:pt>
    <dgm:pt modelId="{3E4E580B-DB9C-4D33-9178-AC6376BC3E9C}" type="pres">
      <dgm:prSet presAssocID="{282DEFC9-6071-4AC4-9DFE-FE5CA1012799}" presName="bentUpArrow1" presStyleLbl="alignImgPlace1" presStyleIdx="0" presStyleCnt="2">
        <dgm:style>
          <a:lnRef idx="3">
            <a:schemeClr val="lt1"/>
          </a:lnRef>
          <a:fillRef idx="1">
            <a:schemeClr val="accent6"/>
          </a:fillRef>
          <a:effectRef idx="1">
            <a:schemeClr val="accent6"/>
          </a:effectRef>
          <a:fontRef idx="minor">
            <a:schemeClr val="lt1"/>
          </a:fontRef>
        </dgm:style>
      </dgm:prSet>
      <dgm:spPr/>
    </dgm:pt>
    <dgm:pt modelId="{DEB0D842-9B3E-46BB-B8D9-BB1D9DF03C45}" type="pres">
      <dgm:prSet presAssocID="{282DEFC9-6071-4AC4-9DFE-FE5CA1012799}" presName="ParentText" presStyleLbl="node1" presStyleIdx="0" presStyleCnt="3">
        <dgm:presLayoutVars>
          <dgm:chMax val="1"/>
          <dgm:chPref val="1"/>
          <dgm:bulletEnabled val="1"/>
        </dgm:presLayoutVars>
      </dgm:prSet>
      <dgm:spPr/>
      <dgm:t>
        <a:bodyPr/>
        <a:lstStyle/>
        <a:p>
          <a:endParaRPr lang="es-ES"/>
        </a:p>
      </dgm:t>
    </dgm:pt>
    <dgm:pt modelId="{19671DBF-8BAE-45CE-9183-916C3BB79316}" type="pres">
      <dgm:prSet presAssocID="{282DEFC9-6071-4AC4-9DFE-FE5CA1012799}" presName="ChildText" presStyleLbl="revTx" presStyleIdx="0" presStyleCnt="3">
        <dgm:presLayoutVars>
          <dgm:chMax val="0"/>
          <dgm:chPref val="0"/>
          <dgm:bulletEnabled val="1"/>
        </dgm:presLayoutVars>
      </dgm:prSet>
      <dgm:spPr/>
      <dgm:t>
        <a:bodyPr/>
        <a:lstStyle/>
        <a:p>
          <a:endParaRPr lang="es-ES"/>
        </a:p>
      </dgm:t>
    </dgm:pt>
    <dgm:pt modelId="{63BE796E-6968-46F5-B5A7-AF8ED8086B4C}" type="pres">
      <dgm:prSet presAssocID="{AFC4BD39-4630-47E6-A454-B86E8744D79E}" presName="sibTrans" presStyleCnt="0"/>
      <dgm:spPr/>
    </dgm:pt>
    <dgm:pt modelId="{A77A5119-7010-4D97-BBF1-206C23F7DDF8}" type="pres">
      <dgm:prSet presAssocID="{169E00D8-DB74-4F02-B8D3-F2BC7216AA04}" presName="composite" presStyleCnt="0"/>
      <dgm:spPr/>
    </dgm:pt>
    <dgm:pt modelId="{F51D1E6B-64AB-4C2C-97AA-9ED1E33D7AC3}" type="pres">
      <dgm:prSet presAssocID="{169E00D8-DB74-4F02-B8D3-F2BC7216AA04}" presName="bentUpArrow1" presStyleLbl="alignImgPlace1" presStyleIdx="1" presStyleCnt="2">
        <dgm:style>
          <a:lnRef idx="3">
            <a:schemeClr val="lt1"/>
          </a:lnRef>
          <a:fillRef idx="1">
            <a:schemeClr val="accent6"/>
          </a:fillRef>
          <a:effectRef idx="1">
            <a:schemeClr val="accent6"/>
          </a:effectRef>
          <a:fontRef idx="minor">
            <a:schemeClr val="lt1"/>
          </a:fontRef>
        </dgm:style>
      </dgm:prSet>
      <dgm:spPr/>
    </dgm:pt>
    <dgm:pt modelId="{286CA4BC-8D0F-431C-ADCD-39E624F377AC}" type="pres">
      <dgm:prSet presAssocID="{169E00D8-DB74-4F02-B8D3-F2BC7216AA04}" presName="ParentText" presStyleLbl="node1" presStyleIdx="1" presStyleCnt="3">
        <dgm:presLayoutVars>
          <dgm:chMax val="1"/>
          <dgm:chPref val="1"/>
          <dgm:bulletEnabled val="1"/>
        </dgm:presLayoutVars>
      </dgm:prSet>
      <dgm:spPr/>
      <dgm:t>
        <a:bodyPr/>
        <a:lstStyle/>
        <a:p>
          <a:endParaRPr lang="es-ES"/>
        </a:p>
      </dgm:t>
    </dgm:pt>
    <dgm:pt modelId="{EE9F0646-23A0-4C52-8666-3394F931B482}" type="pres">
      <dgm:prSet presAssocID="{169E00D8-DB74-4F02-B8D3-F2BC7216AA04}" presName="ChildText" presStyleLbl="revTx" presStyleIdx="1" presStyleCnt="3">
        <dgm:presLayoutVars>
          <dgm:chMax val="0"/>
          <dgm:chPref val="0"/>
          <dgm:bulletEnabled val="1"/>
        </dgm:presLayoutVars>
      </dgm:prSet>
      <dgm:spPr/>
      <dgm:t>
        <a:bodyPr/>
        <a:lstStyle/>
        <a:p>
          <a:endParaRPr lang="es-ES"/>
        </a:p>
      </dgm:t>
    </dgm:pt>
    <dgm:pt modelId="{10D85EB2-AA1A-43B8-A04A-6CCFCCA6F31E}" type="pres">
      <dgm:prSet presAssocID="{3816CCD8-0B43-40A6-9140-0DBDEB27AE0A}" presName="sibTrans" presStyleCnt="0"/>
      <dgm:spPr/>
    </dgm:pt>
    <dgm:pt modelId="{05066267-5994-4916-9BD8-C5559C92A462}" type="pres">
      <dgm:prSet presAssocID="{EAD71732-CCFA-46FB-BBE1-2834DBBC2513}" presName="composite" presStyleCnt="0"/>
      <dgm:spPr/>
    </dgm:pt>
    <dgm:pt modelId="{706A73F6-6C6B-4D89-A8F1-93EB8CDF5F10}" type="pres">
      <dgm:prSet presAssocID="{EAD71732-CCFA-46FB-BBE1-2834DBBC2513}" presName="ParentText" presStyleLbl="node1" presStyleIdx="2" presStyleCnt="3">
        <dgm:presLayoutVars>
          <dgm:chMax val="1"/>
          <dgm:chPref val="1"/>
          <dgm:bulletEnabled val="1"/>
        </dgm:presLayoutVars>
      </dgm:prSet>
      <dgm:spPr/>
      <dgm:t>
        <a:bodyPr/>
        <a:lstStyle/>
        <a:p>
          <a:endParaRPr lang="es-ES"/>
        </a:p>
      </dgm:t>
    </dgm:pt>
    <dgm:pt modelId="{24163FC6-3521-45D6-9251-0D7602CBAC60}" type="pres">
      <dgm:prSet presAssocID="{EAD71732-CCFA-46FB-BBE1-2834DBBC2513}" presName="FinalChildText" presStyleLbl="revTx" presStyleIdx="2" presStyleCnt="3">
        <dgm:presLayoutVars>
          <dgm:chMax val="0"/>
          <dgm:chPref val="0"/>
          <dgm:bulletEnabled val="1"/>
        </dgm:presLayoutVars>
      </dgm:prSet>
      <dgm:spPr/>
      <dgm:t>
        <a:bodyPr/>
        <a:lstStyle/>
        <a:p>
          <a:endParaRPr lang="es-ES"/>
        </a:p>
      </dgm:t>
    </dgm:pt>
  </dgm:ptLst>
  <dgm:cxnLst>
    <dgm:cxn modelId="{75AB80A5-1D3F-40CF-94DA-7197FC336A5F}" type="presOf" srcId="{EAD71732-CCFA-46FB-BBE1-2834DBBC2513}" destId="{706A73F6-6C6B-4D89-A8F1-93EB8CDF5F10}" srcOrd="0" destOrd="0" presId="urn:microsoft.com/office/officeart/2005/8/layout/StepDownProcess"/>
    <dgm:cxn modelId="{F7C5116A-F6BD-430E-A710-0D4DE447377E}" type="presOf" srcId="{754EF053-5447-4347-9694-661794644576}" destId="{24163FC6-3521-45D6-9251-0D7602CBAC60}" srcOrd="0" destOrd="0" presId="urn:microsoft.com/office/officeart/2005/8/layout/StepDownProcess"/>
    <dgm:cxn modelId="{C585423E-6D5D-4C3A-A2F1-8CE5A512F519}" srcId="{8E79B2C9-AE25-4CB5-8A57-26F34D6BDF27}" destId="{169E00D8-DB74-4F02-B8D3-F2BC7216AA04}" srcOrd="1" destOrd="0" parTransId="{4C49A3B4-92DF-4A38-BDF1-5FC92CB26B7C}" sibTransId="{3816CCD8-0B43-40A6-9140-0DBDEB27AE0A}"/>
    <dgm:cxn modelId="{5EFCB196-BF53-4343-962A-B1090D552CCD}" type="presOf" srcId="{938A9317-DEEE-4BBD-95E3-CD222AEAAE46}" destId="{24163FC6-3521-45D6-9251-0D7602CBAC60}" srcOrd="0" destOrd="1" presId="urn:microsoft.com/office/officeart/2005/8/layout/StepDownProcess"/>
    <dgm:cxn modelId="{E66F574E-7112-44D9-9EF7-22DE5EEE57F4}" type="presOf" srcId="{45D8C125-3685-4AA7-A83E-6E28739A5F54}" destId="{19671DBF-8BAE-45CE-9183-916C3BB79316}" srcOrd="0" destOrd="0" presId="urn:microsoft.com/office/officeart/2005/8/layout/StepDownProcess"/>
    <dgm:cxn modelId="{99F94D8B-CAD3-4261-9E49-E9AB159AFD89}" srcId="{EAD71732-CCFA-46FB-BBE1-2834DBBC2513}" destId="{754EF053-5447-4347-9694-661794644576}" srcOrd="0" destOrd="0" parTransId="{1A66D92C-BEC1-4C69-BAA0-2387A6B7B1D9}" sibTransId="{3F1F966E-57C3-4290-9584-AB279326D7F0}"/>
    <dgm:cxn modelId="{C76AC473-69A2-4D83-9DEB-4CDC41D67B01}" type="presOf" srcId="{8E79B2C9-AE25-4CB5-8A57-26F34D6BDF27}" destId="{6170E1E7-C677-44BC-8ECE-61AD09BF7FD4}" srcOrd="0" destOrd="0" presId="urn:microsoft.com/office/officeart/2005/8/layout/StepDownProcess"/>
    <dgm:cxn modelId="{47A86AFF-63AE-4706-918F-BC0379DA25C2}" type="presOf" srcId="{282DEFC9-6071-4AC4-9DFE-FE5CA1012799}" destId="{DEB0D842-9B3E-46BB-B8D9-BB1D9DF03C45}" srcOrd="0" destOrd="0" presId="urn:microsoft.com/office/officeart/2005/8/layout/StepDownProcess"/>
    <dgm:cxn modelId="{9A85457F-9C58-48A9-9A66-7B8A7ED6286D}" srcId="{EAD71732-CCFA-46FB-BBE1-2834DBBC2513}" destId="{938A9317-DEEE-4BBD-95E3-CD222AEAAE46}" srcOrd="1" destOrd="0" parTransId="{8EDAF36C-7851-4303-85F1-78DB2B89B21C}" sibTransId="{46115470-E8AD-40CB-9B5B-EEE0E3CF08D4}"/>
    <dgm:cxn modelId="{BBC83203-BDCE-49E5-A085-0332059D7872}" type="presOf" srcId="{6895BE0F-23EA-4EB1-AA5D-8EA39DD9B32C}" destId="{EE9F0646-23A0-4C52-8666-3394F931B482}" srcOrd="0" destOrd="0" presId="urn:microsoft.com/office/officeart/2005/8/layout/StepDownProcess"/>
    <dgm:cxn modelId="{E94768DE-72B0-4E04-8C25-BD79347932DA}" type="presOf" srcId="{169E00D8-DB74-4F02-B8D3-F2BC7216AA04}" destId="{286CA4BC-8D0F-431C-ADCD-39E624F377AC}" srcOrd="0" destOrd="0" presId="urn:microsoft.com/office/officeart/2005/8/layout/StepDownProcess"/>
    <dgm:cxn modelId="{4A6306EB-9AFB-43FA-92D7-D2FA6D2C76BA}" srcId="{169E00D8-DB74-4F02-B8D3-F2BC7216AA04}" destId="{6895BE0F-23EA-4EB1-AA5D-8EA39DD9B32C}" srcOrd="0" destOrd="0" parTransId="{E168B9E6-585D-42F4-BB5E-0F6F88D5A9BD}" sibTransId="{B8495690-4F1B-4B40-BC9E-7D099E3EDDC5}"/>
    <dgm:cxn modelId="{FA890A7C-882E-4D79-A0E3-9334DB523554}" srcId="{282DEFC9-6071-4AC4-9DFE-FE5CA1012799}" destId="{45D8C125-3685-4AA7-A83E-6E28739A5F54}" srcOrd="0" destOrd="0" parTransId="{9642DE3F-7A04-4703-B664-EB586587B41C}" sibTransId="{3B222319-642A-4EDF-A236-BCA5E6BAD3E4}"/>
    <dgm:cxn modelId="{FB2124B2-488C-41C8-BE73-AF44FCA00BE2}" srcId="{8E79B2C9-AE25-4CB5-8A57-26F34D6BDF27}" destId="{282DEFC9-6071-4AC4-9DFE-FE5CA1012799}" srcOrd="0" destOrd="0" parTransId="{549F1216-25D0-4181-8916-C72C1D3DCCEB}" sibTransId="{AFC4BD39-4630-47E6-A454-B86E8744D79E}"/>
    <dgm:cxn modelId="{5DD14C0C-3B52-4705-A718-2C7018494BBB}" srcId="{8E79B2C9-AE25-4CB5-8A57-26F34D6BDF27}" destId="{EAD71732-CCFA-46FB-BBE1-2834DBBC2513}" srcOrd="2" destOrd="0" parTransId="{935EB888-23DE-41C8-857A-F3D2305C6B50}" sibTransId="{F9D57534-D542-4E2C-95EB-8DA621B7F462}"/>
    <dgm:cxn modelId="{188BA791-4ABB-4884-8E64-E3963A66E3C7}" type="presParOf" srcId="{6170E1E7-C677-44BC-8ECE-61AD09BF7FD4}" destId="{0F6D28F6-8802-416A-B78A-AFDFCF212B77}" srcOrd="0" destOrd="0" presId="urn:microsoft.com/office/officeart/2005/8/layout/StepDownProcess"/>
    <dgm:cxn modelId="{A5E6F2EF-913C-4EF8-8E4F-66BEC7B36834}" type="presParOf" srcId="{0F6D28F6-8802-416A-B78A-AFDFCF212B77}" destId="{3E4E580B-DB9C-4D33-9178-AC6376BC3E9C}" srcOrd="0" destOrd="0" presId="urn:microsoft.com/office/officeart/2005/8/layout/StepDownProcess"/>
    <dgm:cxn modelId="{74A6C1EE-63C5-48BC-AA80-ACB1A9F0FAFE}" type="presParOf" srcId="{0F6D28F6-8802-416A-B78A-AFDFCF212B77}" destId="{DEB0D842-9B3E-46BB-B8D9-BB1D9DF03C45}" srcOrd="1" destOrd="0" presId="urn:microsoft.com/office/officeart/2005/8/layout/StepDownProcess"/>
    <dgm:cxn modelId="{CEF4CE3C-717C-4DEA-9E95-DF6E7EA08392}" type="presParOf" srcId="{0F6D28F6-8802-416A-B78A-AFDFCF212B77}" destId="{19671DBF-8BAE-45CE-9183-916C3BB79316}" srcOrd="2" destOrd="0" presId="urn:microsoft.com/office/officeart/2005/8/layout/StepDownProcess"/>
    <dgm:cxn modelId="{76872F09-C96C-42A3-9928-BA2658296624}" type="presParOf" srcId="{6170E1E7-C677-44BC-8ECE-61AD09BF7FD4}" destId="{63BE796E-6968-46F5-B5A7-AF8ED8086B4C}" srcOrd="1" destOrd="0" presId="urn:microsoft.com/office/officeart/2005/8/layout/StepDownProcess"/>
    <dgm:cxn modelId="{CCEA1E16-97E6-4E52-AA0A-64CAFECDBE49}" type="presParOf" srcId="{6170E1E7-C677-44BC-8ECE-61AD09BF7FD4}" destId="{A77A5119-7010-4D97-BBF1-206C23F7DDF8}" srcOrd="2" destOrd="0" presId="urn:microsoft.com/office/officeart/2005/8/layout/StepDownProcess"/>
    <dgm:cxn modelId="{C4F5C35A-C0A2-4BDC-8E54-7E00369DF732}" type="presParOf" srcId="{A77A5119-7010-4D97-BBF1-206C23F7DDF8}" destId="{F51D1E6B-64AB-4C2C-97AA-9ED1E33D7AC3}" srcOrd="0" destOrd="0" presId="urn:microsoft.com/office/officeart/2005/8/layout/StepDownProcess"/>
    <dgm:cxn modelId="{07188480-6197-4323-8EA5-9B1922F1AFE1}" type="presParOf" srcId="{A77A5119-7010-4D97-BBF1-206C23F7DDF8}" destId="{286CA4BC-8D0F-431C-ADCD-39E624F377AC}" srcOrd="1" destOrd="0" presId="urn:microsoft.com/office/officeart/2005/8/layout/StepDownProcess"/>
    <dgm:cxn modelId="{75F0F350-3F9B-4043-A5DC-EFBD26A53FD7}" type="presParOf" srcId="{A77A5119-7010-4D97-BBF1-206C23F7DDF8}" destId="{EE9F0646-23A0-4C52-8666-3394F931B482}" srcOrd="2" destOrd="0" presId="urn:microsoft.com/office/officeart/2005/8/layout/StepDownProcess"/>
    <dgm:cxn modelId="{57990C71-6AF2-458B-9716-66E20B77DBF1}" type="presParOf" srcId="{6170E1E7-C677-44BC-8ECE-61AD09BF7FD4}" destId="{10D85EB2-AA1A-43B8-A04A-6CCFCCA6F31E}" srcOrd="3" destOrd="0" presId="urn:microsoft.com/office/officeart/2005/8/layout/StepDownProcess"/>
    <dgm:cxn modelId="{1C21E105-A3C7-45E9-B5A2-A44E02EF4CFB}" type="presParOf" srcId="{6170E1E7-C677-44BC-8ECE-61AD09BF7FD4}" destId="{05066267-5994-4916-9BD8-C5559C92A462}" srcOrd="4" destOrd="0" presId="urn:microsoft.com/office/officeart/2005/8/layout/StepDownProcess"/>
    <dgm:cxn modelId="{F491E62A-86AA-489B-BAD5-27C9404AF309}" type="presParOf" srcId="{05066267-5994-4916-9BD8-C5559C92A462}" destId="{706A73F6-6C6B-4D89-A8F1-93EB8CDF5F10}" srcOrd="0" destOrd="0" presId="urn:microsoft.com/office/officeart/2005/8/layout/StepDownProcess"/>
    <dgm:cxn modelId="{C38B5BF6-21AD-4E1F-B8F8-EF7CA2B1E351}" type="presParOf" srcId="{05066267-5994-4916-9BD8-C5559C92A462}" destId="{24163FC6-3521-45D6-9251-0D7602CBAC60}"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CFACD87-CF26-442F-9DD6-8947AE2F146B}"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s-EC"/>
        </a:p>
      </dgm:t>
    </dgm:pt>
    <dgm:pt modelId="{EAC5C89A-ECE2-41F4-8079-B0C348CA1D0D}">
      <dgm:prSet phldrT="[Texto]" custT="1"/>
      <dgm:spPr/>
      <dgm:t>
        <a:bodyPr/>
        <a:lstStyle/>
        <a:p>
          <a:pPr algn="just"/>
          <a:r>
            <a:rPr lang="es-EC" sz="1600" dirty="0" smtClean="0">
              <a:latin typeface="+mj-lt"/>
            </a:rPr>
            <a:t>El incentivo tributario “Canasta Comercial Transfronteriza” fue el que más impacto tuvo por la naturaleza productiva del Cantón Tulcán como es el comercio, pues este incentivo lo conocía el cien por ciento de los comerciantes, pero al momento de su aplicación  no todos conocían su funcionamiento, uso, requisitos y medidas autorizadas para utilizarlo y optimizarlo. Durante la implantación de este incentivo, los comerciantes tuvieron varias limitantes como es el conocimiento, liquidez, financiamiento y capacitación, los que impidieron que no se cumpla con el objetivo para el que fue creado.</a:t>
          </a:r>
          <a:endParaRPr lang="es-EC" sz="1600" dirty="0">
            <a:latin typeface="+mj-lt"/>
          </a:endParaRPr>
        </a:p>
      </dgm:t>
    </dgm:pt>
    <dgm:pt modelId="{E91C0613-9C76-4EA4-B4F6-5D9895C21379}" type="parTrans" cxnId="{C119B1B3-3136-45C2-82BC-52D1D2F9C4CB}">
      <dgm:prSet/>
      <dgm:spPr/>
      <dgm:t>
        <a:bodyPr/>
        <a:lstStyle/>
        <a:p>
          <a:endParaRPr lang="es-EC" sz="4800">
            <a:latin typeface="+mj-lt"/>
          </a:endParaRPr>
        </a:p>
      </dgm:t>
    </dgm:pt>
    <dgm:pt modelId="{004C4034-7ACF-4174-A121-EC7E5DBE19DA}" type="sibTrans" cxnId="{C119B1B3-3136-45C2-82BC-52D1D2F9C4CB}">
      <dgm:prSet/>
      <dgm:spPr/>
      <dgm:t>
        <a:bodyPr/>
        <a:lstStyle/>
        <a:p>
          <a:endParaRPr lang="es-EC" sz="4800">
            <a:latin typeface="+mj-lt"/>
          </a:endParaRPr>
        </a:p>
      </dgm:t>
    </dgm:pt>
    <dgm:pt modelId="{DBC79628-8B5C-4E19-8CE6-0194FE24FEC9}">
      <dgm:prSet custT="1"/>
      <dgm:spPr/>
      <dgm:t>
        <a:bodyPr/>
        <a:lstStyle/>
        <a:p>
          <a:pPr algn="just"/>
          <a:r>
            <a:rPr lang="es-EC" sz="1600" dirty="0" smtClean="0">
              <a:latin typeface="+mj-lt"/>
            </a:rPr>
            <a:t>Con el fin de las salvaguardias, la vigencia de la Canasta Comercial Transfronteriza también finalizó, esta medida creada para ayudar al desarrollo productivo y a la reactivación económica del Cantón Tulcán, no concluyó con resultados favorables, pues apenas el 17% de los contribuyentes autorizados accedieron al incentivo, no existió la rentabilidad optima y las ventas siguieron con tendencia a la baja, además del total del cupo establecido solo utilizaron el 28%. Los limitantes dieron paso a la distorsión  del objetivo del incentivo, pues los comerciantes no abastecieron de productos sus locales, sino ayudaban al comprador a importar productos sin aranceles y sobretasas arancelarias, ganando un mínimo porcentaje por comisión. </a:t>
          </a:r>
          <a:endParaRPr lang="es-EC" sz="1600" dirty="0">
            <a:latin typeface="+mj-lt"/>
          </a:endParaRPr>
        </a:p>
      </dgm:t>
    </dgm:pt>
    <dgm:pt modelId="{644DADA4-7487-4A0C-BC2F-79370418AB95}" type="parTrans" cxnId="{7686432A-6458-4D06-ACA9-4A9C0023AD01}">
      <dgm:prSet/>
      <dgm:spPr/>
      <dgm:t>
        <a:bodyPr/>
        <a:lstStyle/>
        <a:p>
          <a:endParaRPr lang="es-EC" sz="4800">
            <a:latin typeface="+mj-lt"/>
          </a:endParaRPr>
        </a:p>
      </dgm:t>
    </dgm:pt>
    <dgm:pt modelId="{56E15C2C-F08D-4292-820E-9E515CF797A9}" type="sibTrans" cxnId="{7686432A-6458-4D06-ACA9-4A9C0023AD01}">
      <dgm:prSet/>
      <dgm:spPr/>
      <dgm:t>
        <a:bodyPr/>
        <a:lstStyle/>
        <a:p>
          <a:endParaRPr lang="es-EC" sz="4800">
            <a:latin typeface="+mj-lt"/>
          </a:endParaRPr>
        </a:p>
      </dgm:t>
    </dgm:pt>
    <dgm:pt modelId="{8A560C0D-059F-4279-BFAD-3C91C269C98D}" type="pres">
      <dgm:prSet presAssocID="{9CFACD87-CF26-442F-9DD6-8947AE2F146B}" presName="linear" presStyleCnt="0">
        <dgm:presLayoutVars>
          <dgm:dir/>
          <dgm:animLvl val="lvl"/>
          <dgm:resizeHandles val="exact"/>
        </dgm:presLayoutVars>
      </dgm:prSet>
      <dgm:spPr/>
      <dgm:t>
        <a:bodyPr/>
        <a:lstStyle/>
        <a:p>
          <a:endParaRPr lang="es-EC"/>
        </a:p>
      </dgm:t>
    </dgm:pt>
    <dgm:pt modelId="{34E3C3B4-F3EA-4152-B84C-7CBC3DE81E96}" type="pres">
      <dgm:prSet presAssocID="{EAC5C89A-ECE2-41F4-8079-B0C348CA1D0D}" presName="parentLin" presStyleCnt="0"/>
      <dgm:spPr/>
    </dgm:pt>
    <dgm:pt modelId="{2323A187-8407-4A88-A2ED-FA108F07112D}" type="pres">
      <dgm:prSet presAssocID="{EAC5C89A-ECE2-41F4-8079-B0C348CA1D0D}" presName="parentLeftMargin" presStyleLbl="node1" presStyleIdx="0" presStyleCnt="2"/>
      <dgm:spPr/>
      <dgm:t>
        <a:bodyPr/>
        <a:lstStyle/>
        <a:p>
          <a:endParaRPr lang="es-EC"/>
        </a:p>
      </dgm:t>
    </dgm:pt>
    <dgm:pt modelId="{0122CA17-4682-4A69-A55C-134D33A41838}" type="pres">
      <dgm:prSet presAssocID="{EAC5C89A-ECE2-41F4-8079-B0C348CA1D0D}" presName="parentText" presStyleLbl="node1" presStyleIdx="0" presStyleCnt="2" custScaleX="121000" custLinFactNeighborY="118">
        <dgm:presLayoutVars>
          <dgm:chMax val="0"/>
          <dgm:bulletEnabled val="1"/>
        </dgm:presLayoutVars>
      </dgm:prSet>
      <dgm:spPr/>
      <dgm:t>
        <a:bodyPr/>
        <a:lstStyle/>
        <a:p>
          <a:endParaRPr lang="es-EC"/>
        </a:p>
      </dgm:t>
    </dgm:pt>
    <dgm:pt modelId="{D1A2EB51-EB44-4B2C-BD84-F48E97D76E94}" type="pres">
      <dgm:prSet presAssocID="{EAC5C89A-ECE2-41F4-8079-B0C348CA1D0D}" presName="negativeSpace" presStyleCnt="0"/>
      <dgm:spPr/>
    </dgm:pt>
    <dgm:pt modelId="{87A28E86-5322-4D57-836F-3A60A0F61A11}" type="pres">
      <dgm:prSet presAssocID="{EAC5C89A-ECE2-41F4-8079-B0C348CA1D0D}" presName="childText" presStyleLbl="conFgAcc1" presStyleIdx="0" presStyleCnt="2">
        <dgm:presLayoutVars>
          <dgm:bulletEnabled val="1"/>
        </dgm:presLayoutVars>
      </dgm:prSet>
      <dgm:spPr/>
    </dgm:pt>
    <dgm:pt modelId="{95EBF57A-72DC-4944-91E8-F6836606044D}" type="pres">
      <dgm:prSet presAssocID="{004C4034-7ACF-4174-A121-EC7E5DBE19DA}" presName="spaceBetweenRectangles" presStyleCnt="0"/>
      <dgm:spPr/>
    </dgm:pt>
    <dgm:pt modelId="{C4E1C4E2-CF26-4144-BF2A-4AACBDD6E78B}" type="pres">
      <dgm:prSet presAssocID="{DBC79628-8B5C-4E19-8CE6-0194FE24FEC9}" presName="parentLin" presStyleCnt="0"/>
      <dgm:spPr/>
    </dgm:pt>
    <dgm:pt modelId="{5AFC0CA7-271D-4F16-89DE-BBB8E39F7EDA}" type="pres">
      <dgm:prSet presAssocID="{DBC79628-8B5C-4E19-8CE6-0194FE24FEC9}" presName="parentLeftMargin" presStyleLbl="node1" presStyleIdx="0" presStyleCnt="2"/>
      <dgm:spPr/>
      <dgm:t>
        <a:bodyPr/>
        <a:lstStyle/>
        <a:p>
          <a:endParaRPr lang="es-EC"/>
        </a:p>
      </dgm:t>
    </dgm:pt>
    <dgm:pt modelId="{51005383-7A92-4349-9455-155EA8F4347B}" type="pres">
      <dgm:prSet presAssocID="{DBC79628-8B5C-4E19-8CE6-0194FE24FEC9}" presName="parentText" presStyleLbl="node1" presStyleIdx="1" presStyleCnt="2" custScaleX="121000" custLinFactNeighborY="0">
        <dgm:presLayoutVars>
          <dgm:chMax val="0"/>
          <dgm:bulletEnabled val="1"/>
        </dgm:presLayoutVars>
      </dgm:prSet>
      <dgm:spPr/>
      <dgm:t>
        <a:bodyPr/>
        <a:lstStyle/>
        <a:p>
          <a:endParaRPr lang="es-EC"/>
        </a:p>
      </dgm:t>
    </dgm:pt>
    <dgm:pt modelId="{8538B633-10A8-4611-A26F-B5F1E2790314}" type="pres">
      <dgm:prSet presAssocID="{DBC79628-8B5C-4E19-8CE6-0194FE24FEC9}" presName="negativeSpace" presStyleCnt="0"/>
      <dgm:spPr/>
    </dgm:pt>
    <dgm:pt modelId="{DEAF06A8-68B8-45C2-8265-C9E9D92B090D}" type="pres">
      <dgm:prSet presAssocID="{DBC79628-8B5C-4E19-8CE6-0194FE24FEC9}" presName="childText" presStyleLbl="conFgAcc1" presStyleIdx="1" presStyleCnt="2">
        <dgm:presLayoutVars>
          <dgm:bulletEnabled val="1"/>
        </dgm:presLayoutVars>
      </dgm:prSet>
      <dgm:spPr/>
    </dgm:pt>
  </dgm:ptLst>
  <dgm:cxnLst>
    <dgm:cxn modelId="{447703FB-931C-47DF-89DE-6526DD570CC3}" type="presOf" srcId="{EAC5C89A-ECE2-41F4-8079-B0C348CA1D0D}" destId="{0122CA17-4682-4A69-A55C-134D33A41838}" srcOrd="1" destOrd="0" presId="urn:microsoft.com/office/officeart/2005/8/layout/list1"/>
    <dgm:cxn modelId="{CEFA983B-9B84-4268-95AB-6DD0DD0EA645}" type="presOf" srcId="{EAC5C89A-ECE2-41F4-8079-B0C348CA1D0D}" destId="{2323A187-8407-4A88-A2ED-FA108F07112D}" srcOrd="0" destOrd="0" presId="urn:microsoft.com/office/officeart/2005/8/layout/list1"/>
    <dgm:cxn modelId="{E02C62BF-7082-454D-80A9-39014066C88C}" type="presOf" srcId="{DBC79628-8B5C-4E19-8CE6-0194FE24FEC9}" destId="{5AFC0CA7-271D-4F16-89DE-BBB8E39F7EDA}" srcOrd="0" destOrd="0" presId="urn:microsoft.com/office/officeart/2005/8/layout/list1"/>
    <dgm:cxn modelId="{C119B1B3-3136-45C2-82BC-52D1D2F9C4CB}" srcId="{9CFACD87-CF26-442F-9DD6-8947AE2F146B}" destId="{EAC5C89A-ECE2-41F4-8079-B0C348CA1D0D}" srcOrd="0" destOrd="0" parTransId="{E91C0613-9C76-4EA4-B4F6-5D9895C21379}" sibTransId="{004C4034-7ACF-4174-A121-EC7E5DBE19DA}"/>
    <dgm:cxn modelId="{7686432A-6458-4D06-ACA9-4A9C0023AD01}" srcId="{9CFACD87-CF26-442F-9DD6-8947AE2F146B}" destId="{DBC79628-8B5C-4E19-8CE6-0194FE24FEC9}" srcOrd="1" destOrd="0" parTransId="{644DADA4-7487-4A0C-BC2F-79370418AB95}" sibTransId="{56E15C2C-F08D-4292-820E-9E515CF797A9}"/>
    <dgm:cxn modelId="{2F47A944-3DEE-4D71-AA91-E645B30DC6AA}" type="presOf" srcId="{9CFACD87-CF26-442F-9DD6-8947AE2F146B}" destId="{8A560C0D-059F-4279-BFAD-3C91C269C98D}" srcOrd="0" destOrd="0" presId="urn:microsoft.com/office/officeart/2005/8/layout/list1"/>
    <dgm:cxn modelId="{3963DDC5-4F67-4710-8C67-5A0C5F343CE3}" type="presOf" srcId="{DBC79628-8B5C-4E19-8CE6-0194FE24FEC9}" destId="{51005383-7A92-4349-9455-155EA8F4347B}" srcOrd="1" destOrd="0" presId="urn:microsoft.com/office/officeart/2005/8/layout/list1"/>
    <dgm:cxn modelId="{B54B404E-CBB4-41DE-BB4D-B9D26B8D24ED}" type="presParOf" srcId="{8A560C0D-059F-4279-BFAD-3C91C269C98D}" destId="{34E3C3B4-F3EA-4152-B84C-7CBC3DE81E96}" srcOrd="0" destOrd="0" presId="urn:microsoft.com/office/officeart/2005/8/layout/list1"/>
    <dgm:cxn modelId="{59D98531-7D7F-4B55-B9B2-126280FC8411}" type="presParOf" srcId="{34E3C3B4-F3EA-4152-B84C-7CBC3DE81E96}" destId="{2323A187-8407-4A88-A2ED-FA108F07112D}" srcOrd="0" destOrd="0" presId="urn:microsoft.com/office/officeart/2005/8/layout/list1"/>
    <dgm:cxn modelId="{47F69508-D795-4EC3-B61A-6094893C80F0}" type="presParOf" srcId="{34E3C3B4-F3EA-4152-B84C-7CBC3DE81E96}" destId="{0122CA17-4682-4A69-A55C-134D33A41838}" srcOrd="1" destOrd="0" presId="urn:microsoft.com/office/officeart/2005/8/layout/list1"/>
    <dgm:cxn modelId="{C17E1B2A-E590-4D2F-90A0-7FFC279E3F5E}" type="presParOf" srcId="{8A560C0D-059F-4279-BFAD-3C91C269C98D}" destId="{D1A2EB51-EB44-4B2C-BD84-F48E97D76E94}" srcOrd="1" destOrd="0" presId="urn:microsoft.com/office/officeart/2005/8/layout/list1"/>
    <dgm:cxn modelId="{CBC2B259-F1DB-4AA4-920A-98615C778DF8}" type="presParOf" srcId="{8A560C0D-059F-4279-BFAD-3C91C269C98D}" destId="{87A28E86-5322-4D57-836F-3A60A0F61A11}" srcOrd="2" destOrd="0" presId="urn:microsoft.com/office/officeart/2005/8/layout/list1"/>
    <dgm:cxn modelId="{D20605D6-9D7D-4E6E-BC63-F8069F57E427}" type="presParOf" srcId="{8A560C0D-059F-4279-BFAD-3C91C269C98D}" destId="{95EBF57A-72DC-4944-91E8-F6836606044D}" srcOrd="3" destOrd="0" presId="urn:microsoft.com/office/officeart/2005/8/layout/list1"/>
    <dgm:cxn modelId="{231CF7B3-CF17-4CA8-8C72-0329E7806738}" type="presParOf" srcId="{8A560C0D-059F-4279-BFAD-3C91C269C98D}" destId="{C4E1C4E2-CF26-4144-BF2A-4AACBDD6E78B}" srcOrd="4" destOrd="0" presId="urn:microsoft.com/office/officeart/2005/8/layout/list1"/>
    <dgm:cxn modelId="{8140D4B8-42E7-4698-9A41-A06C09A54452}" type="presParOf" srcId="{C4E1C4E2-CF26-4144-BF2A-4AACBDD6E78B}" destId="{5AFC0CA7-271D-4F16-89DE-BBB8E39F7EDA}" srcOrd="0" destOrd="0" presId="urn:microsoft.com/office/officeart/2005/8/layout/list1"/>
    <dgm:cxn modelId="{6753D75C-BDCE-45F6-BF86-D9E6205D26E1}" type="presParOf" srcId="{C4E1C4E2-CF26-4144-BF2A-4AACBDD6E78B}" destId="{51005383-7A92-4349-9455-155EA8F4347B}" srcOrd="1" destOrd="0" presId="urn:microsoft.com/office/officeart/2005/8/layout/list1"/>
    <dgm:cxn modelId="{B6B6441B-783D-4E73-81A3-3CCE6B71899C}" type="presParOf" srcId="{8A560C0D-059F-4279-BFAD-3C91C269C98D}" destId="{8538B633-10A8-4611-A26F-B5F1E2790314}" srcOrd="5" destOrd="0" presId="urn:microsoft.com/office/officeart/2005/8/layout/list1"/>
    <dgm:cxn modelId="{53273F57-66F7-40F4-9EDC-D0B0E10DD043}" type="presParOf" srcId="{8A560C0D-059F-4279-BFAD-3C91C269C98D}" destId="{DEAF06A8-68B8-45C2-8265-C9E9D92B090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CBA3608-AC7A-42A5-B4CD-D92FD17E60D6}" type="doc">
      <dgm:prSet loTypeId="urn:microsoft.com/office/officeart/2005/8/layout/vProcess5" loCatId="process" qsTypeId="urn:microsoft.com/office/officeart/2005/8/quickstyle/simple1" qsCatId="simple" csTypeId="urn:microsoft.com/office/officeart/2005/8/colors/accent2_1" csCatId="accent2" phldr="1"/>
      <dgm:spPr/>
      <dgm:t>
        <a:bodyPr/>
        <a:lstStyle/>
        <a:p>
          <a:endParaRPr lang="es-EC"/>
        </a:p>
      </dgm:t>
    </dgm:pt>
    <dgm:pt modelId="{BAC12A88-369C-4901-8AE2-683DBBF97462}">
      <dgm:prSet phldrT="[Texto]" custT="1"/>
      <dgm:spPr/>
      <dgm:t>
        <a:bodyPr/>
        <a:lstStyle/>
        <a:p>
          <a:pPr algn="just"/>
          <a:r>
            <a:rPr lang="es-EC" sz="1600" dirty="0" smtClean="0">
              <a:latin typeface="+mj-lt"/>
            </a:rPr>
            <a:t>Establecer políticas complementarias que ayuden a medidas establecidas, como la canasta comercial transfronteriza, para que los comerciantes se abastezcan con producción nacional a través de  líneas de crédito con proveedores y a la vez estos adquieran materia prima de calidad a bajo costo, pues al no contar con una política monetaria el tipo de cambio siempre perjudicará a la competitividad en lo que se refiere a precios, por lo que se debe buscar alternativas para evitar el cierre de establecimientos y por ende plazas de trabajo.</a:t>
          </a:r>
          <a:endParaRPr lang="es-EC" sz="1600" dirty="0">
            <a:latin typeface="+mj-lt"/>
          </a:endParaRPr>
        </a:p>
      </dgm:t>
    </dgm:pt>
    <dgm:pt modelId="{2F701ADA-947C-4A6A-8361-EF3CD9BDE75E}" type="parTrans" cxnId="{05E30517-2A22-42F9-B6B9-C71F63141C98}">
      <dgm:prSet/>
      <dgm:spPr/>
      <dgm:t>
        <a:bodyPr/>
        <a:lstStyle/>
        <a:p>
          <a:endParaRPr lang="es-EC" sz="2000">
            <a:latin typeface="+mj-lt"/>
          </a:endParaRPr>
        </a:p>
      </dgm:t>
    </dgm:pt>
    <dgm:pt modelId="{8D1B4DA5-D863-400A-8DA6-6F4B79166BB6}" type="sibTrans" cxnId="{05E30517-2A22-42F9-B6B9-C71F63141C98}">
      <dgm:prSet custT="1"/>
      <dgm:spPr/>
      <dgm:t>
        <a:bodyPr/>
        <a:lstStyle/>
        <a:p>
          <a:endParaRPr lang="es-EC" sz="4000">
            <a:latin typeface="+mj-lt"/>
          </a:endParaRPr>
        </a:p>
      </dgm:t>
    </dgm:pt>
    <dgm:pt modelId="{BF8622AD-B18F-4A12-828E-1AA8FD0F14DF}">
      <dgm:prSet phldrT="[Texto]" custT="1"/>
      <dgm:spPr/>
      <dgm:t>
        <a:bodyPr/>
        <a:lstStyle/>
        <a:p>
          <a:pPr algn="just"/>
          <a:r>
            <a:rPr lang="es-EC" sz="1600" dirty="0" smtClean="0">
              <a:latin typeface="+mj-lt"/>
            </a:rPr>
            <a:t>Los organismos competentes deben difundir claramente las características y funcionamiento de cualquier medida implantada, para que  los involucrados puedan buscar y aplicar estrategias comerciales y así consigan aprovecharlas de manera óptima y sacar el mayor beneficio de estas. De igual manera ayudar con medidas complementarias como créditos en instituciones financieras, solucionando así el problema de liquidez.</a:t>
          </a:r>
          <a:endParaRPr lang="es-EC" sz="1600" dirty="0">
            <a:latin typeface="+mj-lt"/>
          </a:endParaRPr>
        </a:p>
      </dgm:t>
    </dgm:pt>
    <dgm:pt modelId="{699C05EF-B79B-4D58-BB9F-E06A13EC860D}" type="parTrans" cxnId="{E9C300B1-0B53-4343-9203-17351C67C88E}">
      <dgm:prSet/>
      <dgm:spPr/>
      <dgm:t>
        <a:bodyPr/>
        <a:lstStyle/>
        <a:p>
          <a:endParaRPr lang="es-EC" sz="2000">
            <a:latin typeface="+mj-lt"/>
          </a:endParaRPr>
        </a:p>
      </dgm:t>
    </dgm:pt>
    <dgm:pt modelId="{CF693444-713B-4029-9E71-2D8182FC1E52}" type="sibTrans" cxnId="{E9C300B1-0B53-4343-9203-17351C67C88E}">
      <dgm:prSet custT="1"/>
      <dgm:spPr/>
      <dgm:t>
        <a:bodyPr/>
        <a:lstStyle/>
        <a:p>
          <a:endParaRPr lang="es-EC" sz="4000">
            <a:latin typeface="+mj-lt"/>
          </a:endParaRPr>
        </a:p>
      </dgm:t>
    </dgm:pt>
    <dgm:pt modelId="{FCD253AF-5A8D-4285-A4CE-5762A87CC55B}">
      <dgm:prSet custT="1"/>
      <dgm:spPr/>
      <dgm:t>
        <a:bodyPr/>
        <a:lstStyle/>
        <a:p>
          <a:pPr algn="just"/>
          <a:r>
            <a:rPr lang="es-EC" sz="1600" dirty="0" smtClean="0">
              <a:latin typeface="+mj-lt"/>
            </a:rPr>
            <a:t>Analizar las propuestas planteadas considerando las dos perspectivas del sector comercial del Cantón Tulcán, y llegar a un acuerdo o consenso que beneficie a las partes. Las medidas que se establezcan deben constituirse con especificaciones claras que ayuden al cumplimiento del objetivo sin dejar vacíos que lleven a su distorsión.</a:t>
          </a:r>
          <a:endParaRPr lang="es-EC" sz="1600" dirty="0">
            <a:latin typeface="+mj-lt"/>
          </a:endParaRPr>
        </a:p>
      </dgm:t>
    </dgm:pt>
    <dgm:pt modelId="{61930E14-AA76-4C1C-B0FD-10EABA577989}" type="parTrans" cxnId="{7389E206-0D02-4277-913E-4FEC0E1CA6F3}">
      <dgm:prSet/>
      <dgm:spPr/>
      <dgm:t>
        <a:bodyPr/>
        <a:lstStyle/>
        <a:p>
          <a:endParaRPr lang="es-EC" sz="2000">
            <a:latin typeface="+mj-lt"/>
          </a:endParaRPr>
        </a:p>
      </dgm:t>
    </dgm:pt>
    <dgm:pt modelId="{F379B2E4-BE25-42AE-82F8-44C6DA1857FA}" type="sibTrans" cxnId="{7389E206-0D02-4277-913E-4FEC0E1CA6F3}">
      <dgm:prSet/>
      <dgm:spPr/>
      <dgm:t>
        <a:bodyPr/>
        <a:lstStyle/>
        <a:p>
          <a:endParaRPr lang="es-EC" sz="2000">
            <a:latin typeface="+mj-lt"/>
          </a:endParaRPr>
        </a:p>
      </dgm:t>
    </dgm:pt>
    <dgm:pt modelId="{C8D31D67-55C6-4BDE-BF92-364FBFB673BA}" type="pres">
      <dgm:prSet presAssocID="{6CBA3608-AC7A-42A5-B4CD-D92FD17E60D6}" presName="outerComposite" presStyleCnt="0">
        <dgm:presLayoutVars>
          <dgm:chMax val="5"/>
          <dgm:dir/>
          <dgm:resizeHandles val="exact"/>
        </dgm:presLayoutVars>
      </dgm:prSet>
      <dgm:spPr/>
      <dgm:t>
        <a:bodyPr/>
        <a:lstStyle/>
        <a:p>
          <a:endParaRPr lang="es-EC"/>
        </a:p>
      </dgm:t>
    </dgm:pt>
    <dgm:pt modelId="{E0F6EAD2-D8D4-4A1D-B55D-A3F2B76E96CD}" type="pres">
      <dgm:prSet presAssocID="{6CBA3608-AC7A-42A5-B4CD-D92FD17E60D6}" presName="dummyMaxCanvas" presStyleCnt="0">
        <dgm:presLayoutVars/>
      </dgm:prSet>
      <dgm:spPr/>
    </dgm:pt>
    <dgm:pt modelId="{29C5DCA5-D404-4294-A404-92C3D69C5682}" type="pres">
      <dgm:prSet presAssocID="{6CBA3608-AC7A-42A5-B4CD-D92FD17E60D6}" presName="ThreeNodes_1" presStyleLbl="node1" presStyleIdx="0" presStyleCnt="3">
        <dgm:presLayoutVars>
          <dgm:bulletEnabled val="1"/>
        </dgm:presLayoutVars>
      </dgm:prSet>
      <dgm:spPr/>
      <dgm:t>
        <a:bodyPr/>
        <a:lstStyle/>
        <a:p>
          <a:endParaRPr lang="es-EC"/>
        </a:p>
      </dgm:t>
    </dgm:pt>
    <dgm:pt modelId="{4D5D803F-C91D-4E65-B44E-B85FB31FB47F}" type="pres">
      <dgm:prSet presAssocID="{6CBA3608-AC7A-42A5-B4CD-D92FD17E60D6}" presName="ThreeNodes_2" presStyleLbl="node1" presStyleIdx="1" presStyleCnt="3">
        <dgm:presLayoutVars>
          <dgm:bulletEnabled val="1"/>
        </dgm:presLayoutVars>
      </dgm:prSet>
      <dgm:spPr/>
      <dgm:t>
        <a:bodyPr/>
        <a:lstStyle/>
        <a:p>
          <a:endParaRPr lang="es-EC"/>
        </a:p>
      </dgm:t>
    </dgm:pt>
    <dgm:pt modelId="{19F951CC-233C-4D04-B712-D549B7298C30}" type="pres">
      <dgm:prSet presAssocID="{6CBA3608-AC7A-42A5-B4CD-D92FD17E60D6}" presName="ThreeNodes_3" presStyleLbl="node1" presStyleIdx="2" presStyleCnt="3">
        <dgm:presLayoutVars>
          <dgm:bulletEnabled val="1"/>
        </dgm:presLayoutVars>
      </dgm:prSet>
      <dgm:spPr/>
      <dgm:t>
        <a:bodyPr/>
        <a:lstStyle/>
        <a:p>
          <a:endParaRPr lang="es-EC"/>
        </a:p>
      </dgm:t>
    </dgm:pt>
    <dgm:pt modelId="{9498ED61-C5A7-4129-8211-2707E25078B3}" type="pres">
      <dgm:prSet presAssocID="{6CBA3608-AC7A-42A5-B4CD-D92FD17E60D6}" presName="ThreeConn_1-2" presStyleLbl="fgAccFollowNode1" presStyleIdx="0" presStyleCnt="2">
        <dgm:presLayoutVars>
          <dgm:bulletEnabled val="1"/>
        </dgm:presLayoutVars>
      </dgm:prSet>
      <dgm:spPr/>
      <dgm:t>
        <a:bodyPr/>
        <a:lstStyle/>
        <a:p>
          <a:endParaRPr lang="es-EC"/>
        </a:p>
      </dgm:t>
    </dgm:pt>
    <dgm:pt modelId="{78168E43-B375-470B-8BD3-FAC0286DE09E}" type="pres">
      <dgm:prSet presAssocID="{6CBA3608-AC7A-42A5-B4CD-D92FD17E60D6}" presName="ThreeConn_2-3" presStyleLbl="fgAccFollowNode1" presStyleIdx="1" presStyleCnt="2">
        <dgm:presLayoutVars>
          <dgm:bulletEnabled val="1"/>
        </dgm:presLayoutVars>
      </dgm:prSet>
      <dgm:spPr/>
      <dgm:t>
        <a:bodyPr/>
        <a:lstStyle/>
        <a:p>
          <a:endParaRPr lang="es-EC"/>
        </a:p>
      </dgm:t>
    </dgm:pt>
    <dgm:pt modelId="{DCB70D15-53C9-4F5B-AF80-0500352B46B0}" type="pres">
      <dgm:prSet presAssocID="{6CBA3608-AC7A-42A5-B4CD-D92FD17E60D6}" presName="ThreeNodes_1_text" presStyleLbl="node1" presStyleIdx="2" presStyleCnt="3">
        <dgm:presLayoutVars>
          <dgm:bulletEnabled val="1"/>
        </dgm:presLayoutVars>
      </dgm:prSet>
      <dgm:spPr/>
      <dgm:t>
        <a:bodyPr/>
        <a:lstStyle/>
        <a:p>
          <a:endParaRPr lang="es-EC"/>
        </a:p>
      </dgm:t>
    </dgm:pt>
    <dgm:pt modelId="{0B80F3FA-A3DE-4B87-9EF2-C5A38B51539C}" type="pres">
      <dgm:prSet presAssocID="{6CBA3608-AC7A-42A5-B4CD-D92FD17E60D6}" presName="ThreeNodes_2_text" presStyleLbl="node1" presStyleIdx="2" presStyleCnt="3">
        <dgm:presLayoutVars>
          <dgm:bulletEnabled val="1"/>
        </dgm:presLayoutVars>
      </dgm:prSet>
      <dgm:spPr/>
      <dgm:t>
        <a:bodyPr/>
        <a:lstStyle/>
        <a:p>
          <a:endParaRPr lang="es-EC"/>
        </a:p>
      </dgm:t>
    </dgm:pt>
    <dgm:pt modelId="{0E698286-88F8-4370-9808-C6F232736CF8}" type="pres">
      <dgm:prSet presAssocID="{6CBA3608-AC7A-42A5-B4CD-D92FD17E60D6}" presName="ThreeNodes_3_text" presStyleLbl="node1" presStyleIdx="2" presStyleCnt="3">
        <dgm:presLayoutVars>
          <dgm:bulletEnabled val="1"/>
        </dgm:presLayoutVars>
      </dgm:prSet>
      <dgm:spPr/>
      <dgm:t>
        <a:bodyPr/>
        <a:lstStyle/>
        <a:p>
          <a:endParaRPr lang="es-EC"/>
        </a:p>
      </dgm:t>
    </dgm:pt>
  </dgm:ptLst>
  <dgm:cxnLst>
    <dgm:cxn modelId="{7C129C9E-02C4-4CE1-B061-DBF07C830B1D}" type="presOf" srcId="{BAC12A88-369C-4901-8AE2-683DBBF97462}" destId="{DCB70D15-53C9-4F5B-AF80-0500352B46B0}" srcOrd="1" destOrd="0" presId="urn:microsoft.com/office/officeart/2005/8/layout/vProcess5"/>
    <dgm:cxn modelId="{7A8DE618-F0FF-416D-9374-DD79CAA3ABD0}" type="presOf" srcId="{FCD253AF-5A8D-4285-A4CE-5762A87CC55B}" destId="{19F951CC-233C-4D04-B712-D549B7298C30}" srcOrd="0" destOrd="0" presId="urn:microsoft.com/office/officeart/2005/8/layout/vProcess5"/>
    <dgm:cxn modelId="{05E30517-2A22-42F9-B6B9-C71F63141C98}" srcId="{6CBA3608-AC7A-42A5-B4CD-D92FD17E60D6}" destId="{BAC12A88-369C-4901-8AE2-683DBBF97462}" srcOrd="0" destOrd="0" parTransId="{2F701ADA-947C-4A6A-8361-EF3CD9BDE75E}" sibTransId="{8D1B4DA5-D863-400A-8DA6-6F4B79166BB6}"/>
    <dgm:cxn modelId="{AE524515-987E-4C9C-B17B-7B744FE554DA}" type="presOf" srcId="{BF8622AD-B18F-4A12-828E-1AA8FD0F14DF}" destId="{0B80F3FA-A3DE-4B87-9EF2-C5A38B51539C}" srcOrd="1" destOrd="0" presId="urn:microsoft.com/office/officeart/2005/8/layout/vProcess5"/>
    <dgm:cxn modelId="{ADC87A52-F48F-4552-99D0-04AA6DD5F0AF}" type="presOf" srcId="{FCD253AF-5A8D-4285-A4CE-5762A87CC55B}" destId="{0E698286-88F8-4370-9808-C6F232736CF8}" srcOrd="1" destOrd="0" presId="urn:microsoft.com/office/officeart/2005/8/layout/vProcess5"/>
    <dgm:cxn modelId="{C8E4503E-86B7-4B27-A7D3-DD65CB745EA9}" type="presOf" srcId="{CF693444-713B-4029-9E71-2D8182FC1E52}" destId="{78168E43-B375-470B-8BD3-FAC0286DE09E}" srcOrd="0" destOrd="0" presId="urn:microsoft.com/office/officeart/2005/8/layout/vProcess5"/>
    <dgm:cxn modelId="{DFD0CBBC-3C14-46F7-B7A0-6BA1DEB06E9E}" type="presOf" srcId="{BAC12A88-369C-4901-8AE2-683DBBF97462}" destId="{29C5DCA5-D404-4294-A404-92C3D69C5682}" srcOrd="0" destOrd="0" presId="urn:microsoft.com/office/officeart/2005/8/layout/vProcess5"/>
    <dgm:cxn modelId="{132AA586-BD2B-4B0C-ACDD-19D4B0584E75}" type="presOf" srcId="{6CBA3608-AC7A-42A5-B4CD-D92FD17E60D6}" destId="{C8D31D67-55C6-4BDE-BF92-364FBFB673BA}" srcOrd="0" destOrd="0" presId="urn:microsoft.com/office/officeart/2005/8/layout/vProcess5"/>
    <dgm:cxn modelId="{7EE83967-72B5-42F7-9EA1-F0C8B399D168}" type="presOf" srcId="{BF8622AD-B18F-4A12-828E-1AA8FD0F14DF}" destId="{4D5D803F-C91D-4E65-B44E-B85FB31FB47F}" srcOrd="0" destOrd="0" presId="urn:microsoft.com/office/officeart/2005/8/layout/vProcess5"/>
    <dgm:cxn modelId="{E9C300B1-0B53-4343-9203-17351C67C88E}" srcId="{6CBA3608-AC7A-42A5-B4CD-D92FD17E60D6}" destId="{BF8622AD-B18F-4A12-828E-1AA8FD0F14DF}" srcOrd="1" destOrd="0" parTransId="{699C05EF-B79B-4D58-BB9F-E06A13EC860D}" sibTransId="{CF693444-713B-4029-9E71-2D8182FC1E52}"/>
    <dgm:cxn modelId="{55643CB6-F8E7-418E-9216-540C848005B5}" type="presOf" srcId="{8D1B4DA5-D863-400A-8DA6-6F4B79166BB6}" destId="{9498ED61-C5A7-4129-8211-2707E25078B3}" srcOrd="0" destOrd="0" presId="urn:microsoft.com/office/officeart/2005/8/layout/vProcess5"/>
    <dgm:cxn modelId="{7389E206-0D02-4277-913E-4FEC0E1CA6F3}" srcId="{6CBA3608-AC7A-42A5-B4CD-D92FD17E60D6}" destId="{FCD253AF-5A8D-4285-A4CE-5762A87CC55B}" srcOrd="2" destOrd="0" parTransId="{61930E14-AA76-4C1C-B0FD-10EABA577989}" sibTransId="{F379B2E4-BE25-42AE-82F8-44C6DA1857FA}"/>
    <dgm:cxn modelId="{A0A9B8D0-BB0A-4BFC-989F-D57703497899}" type="presParOf" srcId="{C8D31D67-55C6-4BDE-BF92-364FBFB673BA}" destId="{E0F6EAD2-D8D4-4A1D-B55D-A3F2B76E96CD}" srcOrd="0" destOrd="0" presId="urn:microsoft.com/office/officeart/2005/8/layout/vProcess5"/>
    <dgm:cxn modelId="{010481FF-0AC1-4EB0-A768-60ED2A2AF5F3}" type="presParOf" srcId="{C8D31D67-55C6-4BDE-BF92-364FBFB673BA}" destId="{29C5DCA5-D404-4294-A404-92C3D69C5682}" srcOrd="1" destOrd="0" presId="urn:microsoft.com/office/officeart/2005/8/layout/vProcess5"/>
    <dgm:cxn modelId="{4928C741-537F-42E8-83CC-5461F3117FBC}" type="presParOf" srcId="{C8D31D67-55C6-4BDE-BF92-364FBFB673BA}" destId="{4D5D803F-C91D-4E65-B44E-B85FB31FB47F}" srcOrd="2" destOrd="0" presId="urn:microsoft.com/office/officeart/2005/8/layout/vProcess5"/>
    <dgm:cxn modelId="{A85C8424-B3B3-442E-8C9B-198EC1216CD0}" type="presParOf" srcId="{C8D31D67-55C6-4BDE-BF92-364FBFB673BA}" destId="{19F951CC-233C-4D04-B712-D549B7298C30}" srcOrd="3" destOrd="0" presId="urn:microsoft.com/office/officeart/2005/8/layout/vProcess5"/>
    <dgm:cxn modelId="{A982711F-98F6-460A-8DC9-F2D33CCDE58C}" type="presParOf" srcId="{C8D31D67-55C6-4BDE-BF92-364FBFB673BA}" destId="{9498ED61-C5A7-4129-8211-2707E25078B3}" srcOrd="4" destOrd="0" presId="urn:microsoft.com/office/officeart/2005/8/layout/vProcess5"/>
    <dgm:cxn modelId="{4663A473-760B-41A3-A6EC-62584713C704}" type="presParOf" srcId="{C8D31D67-55C6-4BDE-BF92-364FBFB673BA}" destId="{78168E43-B375-470B-8BD3-FAC0286DE09E}" srcOrd="5" destOrd="0" presId="urn:microsoft.com/office/officeart/2005/8/layout/vProcess5"/>
    <dgm:cxn modelId="{4E13AD69-BADE-4CCE-9DCB-143D577752F8}" type="presParOf" srcId="{C8D31D67-55C6-4BDE-BF92-364FBFB673BA}" destId="{DCB70D15-53C9-4F5B-AF80-0500352B46B0}" srcOrd="6" destOrd="0" presId="urn:microsoft.com/office/officeart/2005/8/layout/vProcess5"/>
    <dgm:cxn modelId="{55FEFEE6-AFB5-42F4-826F-A85AB13F7F97}" type="presParOf" srcId="{C8D31D67-55C6-4BDE-BF92-364FBFB673BA}" destId="{0B80F3FA-A3DE-4B87-9EF2-C5A38B51539C}" srcOrd="7" destOrd="0" presId="urn:microsoft.com/office/officeart/2005/8/layout/vProcess5"/>
    <dgm:cxn modelId="{A3665958-65F7-4AC9-9D19-1EC84F5030D7}" type="presParOf" srcId="{C8D31D67-55C6-4BDE-BF92-364FBFB673BA}" destId="{0E698286-88F8-4370-9808-C6F232736CF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F36AB5-7303-4E3B-B79F-B6ADB4214402}" type="doc">
      <dgm:prSet loTypeId="urn:microsoft.com/office/officeart/2005/8/layout/hierarchy2" loCatId="hierarchy" qsTypeId="urn:microsoft.com/office/officeart/2005/8/quickstyle/simple2" qsCatId="simple" csTypeId="urn:microsoft.com/office/officeart/2005/8/colors/accent5_1" csCatId="accent5" phldr="1"/>
      <dgm:spPr/>
      <dgm:t>
        <a:bodyPr/>
        <a:lstStyle/>
        <a:p>
          <a:endParaRPr lang="es-EC"/>
        </a:p>
      </dgm:t>
    </dgm:pt>
    <dgm:pt modelId="{994F4CEB-5C01-4337-B5F5-432880CB52CF}">
      <dgm:prSet phldrT="[Text]" custT="1">
        <dgm:style>
          <a:lnRef idx="2">
            <a:schemeClr val="accent6"/>
          </a:lnRef>
          <a:fillRef idx="1">
            <a:schemeClr val="lt1"/>
          </a:fillRef>
          <a:effectRef idx="0">
            <a:schemeClr val="accent6"/>
          </a:effectRef>
          <a:fontRef idx="minor">
            <a:schemeClr val="dk1"/>
          </a:fontRef>
        </dgm:style>
      </dgm:prSet>
      <dgm:spPr/>
      <dgm:t>
        <a:bodyPr/>
        <a:lstStyle/>
        <a:p>
          <a:r>
            <a:rPr lang="es-EC" sz="1800" b="1" u="sng" dirty="0" smtClean="0">
              <a:latin typeface="+mj-lt"/>
            </a:rPr>
            <a:t>MARCO TEÓRICO</a:t>
          </a:r>
          <a:endParaRPr lang="es-EC" sz="1800" b="1" u="sng" dirty="0">
            <a:latin typeface="+mj-lt"/>
          </a:endParaRPr>
        </a:p>
      </dgm:t>
    </dgm:pt>
    <dgm:pt modelId="{D9346865-290F-4524-934A-2571316A9874}" type="parTrans" cxnId="{C20E0C57-9E26-4B35-90ED-4C93BE7A296F}">
      <dgm:prSet/>
      <dgm:spPr/>
      <dgm:t>
        <a:bodyPr/>
        <a:lstStyle/>
        <a:p>
          <a:endParaRPr lang="es-EC" sz="1800">
            <a:latin typeface="+mj-lt"/>
          </a:endParaRPr>
        </a:p>
      </dgm:t>
    </dgm:pt>
    <dgm:pt modelId="{682EE185-E62B-4E45-8D02-62E54A324B22}" type="sibTrans" cxnId="{C20E0C57-9E26-4B35-90ED-4C93BE7A296F}">
      <dgm:prSet/>
      <dgm:spPr/>
      <dgm:t>
        <a:bodyPr/>
        <a:lstStyle/>
        <a:p>
          <a:endParaRPr lang="es-EC" sz="1800">
            <a:latin typeface="+mj-lt"/>
          </a:endParaRPr>
        </a:p>
      </dgm:t>
    </dgm:pt>
    <dgm:pt modelId="{244EBB04-6484-441B-94CF-37E3AEF648BC}">
      <dgm:prSet phldrT="[Text]" custT="1">
        <dgm:style>
          <a:lnRef idx="2">
            <a:schemeClr val="accent6"/>
          </a:lnRef>
          <a:fillRef idx="1">
            <a:schemeClr val="lt1"/>
          </a:fillRef>
          <a:effectRef idx="0">
            <a:schemeClr val="accent6"/>
          </a:effectRef>
          <a:fontRef idx="minor">
            <a:schemeClr val="dk1"/>
          </a:fontRef>
        </dgm:style>
      </dgm:prSet>
      <dgm:spPr/>
      <dgm:t>
        <a:bodyPr/>
        <a:lstStyle/>
        <a:p>
          <a:r>
            <a:rPr lang="es-EC" sz="1400" b="1" dirty="0" smtClean="0">
              <a:latin typeface="+mj-lt"/>
            </a:rPr>
            <a:t>Teorema Hecksher – Ohlin</a:t>
          </a:r>
          <a:endParaRPr lang="es-EC" sz="1400" dirty="0">
            <a:latin typeface="+mj-lt"/>
          </a:endParaRPr>
        </a:p>
      </dgm:t>
    </dgm:pt>
    <dgm:pt modelId="{991FF316-A986-4DF4-9D7B-718465020426}" type="parTrans" cxnId="{3E04F8A1-2642-4FC3-807D-0F1A77590EF3}">
      <dgm:prSet custT="1">
        <dgm:style>
          <a:lnRef idx="2">
            <a:schemeClr val="accent6"/>
          </a:lnRef>
          <a:fillRef idx="1">
            <a:schemeClr val="lt1"/>
          </a:fillRef>
          <a:effectRef idx="0">
            <a:schemeClr val="accent6"/>
          </a:effectRef>
          <a:fontRef idx="minor">
            <a:schemeClr val="dk1"/>
          </a:fontRef>
        </dgm:style>
      </dgm:prSet>
      <dgm:spPr/>
      <dgm:t>
        <a:bodyPr/>
        <a:lstStyle/>
        <a:p>
          <a:endParaRPr lang="es-EC" sz="1800" dirty="0">
            <a:latin typeface="+mj-lt"/>
          </a:endParaRPr>
        </a:p>
      </dgm:t>
    </dgm:pt>
    <dgm:pt modelId="{C8F89FDB-86CF-4F78-BB25-2F4D92A8A1B9}" type="sibTrans" cxnId="{3E04F8A1-2642-4FC3-807D-0F1A77590EF3}">
      <dgm:prSet/>
      <dgm:spPr/>
      <dgm:t>
        <a:bodyPr/>
        <a:lstStyle/>
        <a:p>
          <a:endParaRPr lang="es-EC" sz="1800">
            <a:latin typeface="+mj-lt"/>
          </a:endParaRPr>
        </a:p>
      </dgm:t>
    </dgm:pt>
    <dgm:pt modelId="{0A12AAB6-D81C-43FB-AAC2-DCB6A8E8D5F1}">
      <dgm:prSet phldrT="[Text]" custT="1">
        <dgm:style>
          <a:lnRef idx="2">
            <a:schemeClr val="accent6"/>
          </a:lnRef>
          <a:fillRef idx="1">
            <a:schemeClr val="lt1"/>
          </a:fillRef>
          <a:effectRef idx="0">
            <a:schemeClr val="accent6"/>
          </a:effectRef>
          <a:fontRef idx="minor">
            <a:schemeClr val="dk1"/>
          </a:fontRef>
        </dgm:style>
      </dgm:prSet>
      <dgm:spPr/>
      <dgm:t>
        <a:bodyPr/>
        <a:lstStyle/>
        <a:p>
          <a:r>
            <a:rPr lang="es-EC" sz="1400" b="1" dirty="0" smtClean="0">
              <a:latin typeface="+mj-lt"/>
            </a:rPr>
            <a:t>Teoría Ventaja Comparativa</a:t>
          </a:r>
          <a:endParaRPr lang="es-EC" sz="1400" b="1" dirty="0">
            <a:latin typeface="+mj-lt"/>
          </a:endParaRPr>
        </a:p>
      </dgm:t>
    </dgm:pt>
    <dgm:pt modelId="{5ED3407C-C539-4980-A76D-8075AF61EAC4}" type="parTrans" cxnId="{007AC305-E91B-461F-BDA5-9F5AED9F38BD}">
      <dgm:prSet custT="1">
        <dgm:style>
          <a:lnRef idx="2">
            <a:schemeClr val="accent6"/>
          </a:lnRef>
          <a:fillRef idx="1">
            <a:schemeClr val="lt1"/>
          </a:fillRef>
          <a:effectRef idx="0">
            <a:schemeClr val="accent6"/>
          </a:effectRef>
          <a:fontRef idx="minor">
            <a:schemeClr val="dk1"/>
          </a:fontRef>
        </dgm:style>
      </dgm:prSet>
      <dgm:spPr/>
      <dgm:t>
        <a:bodyPr/>
        <a:lstStyle/>
        <a:p>
          <a:endParaRPr lang="es-EC" sz="1800" dirty="0">
            <a:latin typeface="+mj-lt"/>
          </a:endParaRPr>
        </a:p>
      </dgm:t>
    </dgm:pt>
    <dgm:pt modelId="{FF1E51B9-BB63-431B-B20F-52F3F944D972}" type="sibTrans" cxnId="{007AC305-E91B-461F-BDA5-9F5AED9F38BD}">
      <dgm:prSet/>
      <dgm:spPr/>
      <dgm:t>
        <a:bodyPr/>
        <a:lstStyle/>
        <a:p>
          <a:endParaRPr lang="es-EC" sz="1800">
            <a:latin typeface="+mj-lt"/>
          </a:endParaRPr>
        </a:p>
      </dgm:t>
    </dgm:pt>
    <dgm:pt modelId="{1F9E9114-A09A-404E-BFF0-9A11356BBF23}">
      <dgm:prSet phldrT="[Text]" custT="1">
        <dgm:style>
          <a:lnRef idx="2">
            <a:schemeClr val="accent6"/>
          </a:lnRef>
          <a:fillRef idx="1">
            <a:schemeClr val="lt1"/>
          </a:fillRef>
          <a:effectRef idx="0">
            <a:schemeClr val="accent6"/>
          </a:effectRef>
          <a:fontRef idx="minor">
            <a:schemeClr val="dk1"/>
          </a:fontRef>
        </dgm:style>
      </dgm:prSet>
      <dgm:spPr/>
      <dgm:t>
        <a:bodyPr/>
        <a:lstStyle/>
        <a:p>
          <a:r>
            <a:rPr lang="es-EC" sz="1400" b="1" dirty="0" smtClean="0">
              <a:latin typeface="+mj-lt"/>
            </a:rPr>
            <a:t>Teoría Ventaja Absoluta</a:t>
          </a:r>
          <a:endParaRPr lang="es-EC" sz="1400" b="1" dirty="0">
            <a:latin typeface="+mj-lt"/>
          </a:endParaRPr>
        </a:p>
      </dgm:t>
    </dgm:pt>
    <dgm:pt modelId="{54B66663-D4AF-4256-97B4-6C2038EC83BE}" type="parTrans" cxnId="{28AAE728-4678-4ACB-99D0-C09F95B5B6CB}">
      <dgm:prSet/>
      <dgm:spPr/>
      <dgm:t>
        <a:bodyPr/>
        <a:lstStyle/>
        <a:p>
          <a:endParaRPr lang="es-ES"/>
        </a:p>
      </dgm:t>
    </dgm:pt>
    <dgm:pt modelId="{9903939B-A016-4407-88BA-2873D2D24737}" type="sibTrans" cxnId="{28AAE728-4678-4ACB-99D0-C09F95B5B6CB}">
      <dgm:prSet/>
      <dgm:spPr/>
      <dgm:t>
        <a:bodyPr/>
        <a:lstStyle/>
        <a:p>
          <a:endParaRPr lang="es-ES"/>
        </a:p>
      </dgm:t>
    </dgm:pt>
    <dgm:pt modelId="{95AB09B8-12C7-478D-BDE5-8261BA7D9B9C}" type="pres">
      <dgm:prSet presAssocID="{E1F36AB5-7303-4E3B-B79F-B6ADB4214402}" presName="diagram" presStyleCnt="0">
        <dgm:presLayoutVars>
          <dgm:chPref val="1"/>
          <dgm:dir/>
          <dgm:animOne val="branch"/>
          <dgm:animLvl val="lvl"/>
          <dgm:resizeHandles val="exact"/>
        </dgm:presLayoutVars>
      </dgm:prSet>
      <dgm:spPr/>
      <dgm:t>
        <a:bodyPr/>
        <a:lstStyle/>
        <a:p>
          <a:endParaRPr lang="es-EC"/>
        </a:p>
      </dgm:t>
    </dgm:pt>
    <dgm:pt modelId="{50AD4143-2673-496A-87EA-5A654D102ED8}" type="pres">
      <dgm:prSet presAssocID="{994F4CEB-5C01-4337-B5F5-432880CB52CF}" presName="root1" presStyleCnt="0"/>
      <dgm:spPr/>
    </dgm:pt>
    <dgm:pt modelId="{9DBE8DB6-5408-4317-85FB-5E51779B716C}" type="pres">
      <dgm:prSet presAssocID="{994F4CEB-5C01-4337-B5F5-432880CB52CF}" presName="LevelOneTextNode" presStyleLbl="node0" presStyleIdx="0" presStyleCnt="1">
        <dgm:presLayoutVars>
          <dgm:chPref val="3"/>
        </dgm:presLayoutVars>
      </dgm:prSet>
      <dgm:spPr/>
      <dgm:t>
        <a:bodyPr/>
        <a:lstStyle/>
        <a:p>
          <a:endParaRPr lang="es-EC"/>
        </a:p>
      </dgm:t>
    </dgm:pt>
    <dgm:pt modelId="{EDAF3FC1-CBDC-4038-BB34-7FF12CAA2303}" type="pres">
      <dgm:prSet presAssocID="{994F4CEB-5C01-4337-B5F5-432880CB52CF}" presName="level2hierChild" presStyleCnt="0"/>
      <dgm:spPr/>
    </dgm:pt>
    <dgm:pt modelId="{D9D556E9-BA16-4802-B7E4-ECCBCEB2BB0B}" type="pres">
      <dgm:prSet presAssocID="{991FF316-A986-4DF4-9D7B-718465020426}" presName="conn2-1" presStyleLbl="parChTrans1D2" presStyleIdx="0" presStyleCnt="3"/>
      <dgm:spPr/>
      <dgm:t>
        <a:bodyPr/>
        <a:lstStyle/>
        <a:p>
          <a:endParaRPr lang="es-EC"/>
        </a:p>
      </dgm:t>
    </dgm:pt>
    <dgm:pt modelId="{E5418ED6-D805-42CF-A8AC-39CDF203A080}" type="pres">
      <dgm:prSet presAssocID="{991FF316-A986-4DF4-9D7B-718465020426}" presName="connTx" presStyleLbl="parChTrans1D2" presStyleIdx="0" presStyleCnt="3"/>
      <dgm:spPr/>
      <dgm:t>
        <a:bodyPr/>
        <a:lstStyle/>
        <a:p>
          <a:endParaRPr lang="es-EC"/>
        </a:p>
      </dgm:t>
    </dgm:pt>
    <dgm:pt modelId="{B3C08B14-20F3-41F4-BCA1-CBA371BF19FC}" type="pres">
      <dgm:prSet presAssocID="{244EBB04-6484-441B-94CF-37E3AEF648BC}" presName="root2" presStyleCnt="0"/>
      <dgm:spPr/>
    </dgm:pt>
    <dgm:pt modelId="{BE8D2A9C-AC66-4FFE-A7E6-9D3A5869A001}" type="pres">
      <dgm:prSet presAssocID="{244EBB04-6484-441B-94CF-37E3AEF648BC}" presName="LevelTwoTextNode" presStyleLbl="node2" presStyleIdx="0" presStyleCnt="3" custLinFactY="-31718" custLinFactNeighborX="65" custLinFactNeighborY="-100000">
        <dgm:presLayoutVars>
          <dgm:chPref val="3"/>
        </dgm:presLayoutVars>
      </dgm:prSet>
      <dgm:spPr/>
      <dgm:t>
        <a:bodyPr/>
        <a:lstStyle/>
        <a:p>
          <a:endParaRPr lang="es-EC"/>
        </a:p>
      </dgm:t>
    </dgm:pt>
    <dgm:pt modelId="{EAA12A94-9341-49FC-ADC4-16374E97A1CD}" type="pres">
      <dgm:prSet presAssocID="{244EBB04-6484-441B-94CF-37E3AEF648BC}" presName="level3hierChild" presStyleCnt="0"/>
      <dgm:spPr/>
    </dgm:pt>
    <dgm:pt modelId="{D42D1D3A-D8E2-4B55-BE09-55C3FED97039}" type="pres">
      <dgm:prSet presAssocID="{5ED3407C-C539-4980-A76D-8075AF61EAC4}" presName="conn2-1" presStyleLbl="parChTrans1D2" presStyleIdx="1" presStyleCnt="3"/>
      <dgm:spPr/>
      <dgm:t>
        <a:bodyPr/>
        <a:lstStyle/>
        <a:p>
          <a:endParaRPr lang="es-EC"/>
        </a:p>
      </dgm:t>
    </dgm:pt>
    <dgm:pt modelId="{7FAA867C-35E1-431A-8D7B-11404F9E94BB}" type="pres">
      <dgm:prSet presAssocID="{5ED3407C-C539-4980-A76D-8075AF61EAC4}" presName="connTx" presStyleLbl="parChTrans1D2" presStyleIdx="1" presStyleCnt="3"/>
      <dgm:spPr/>
      <dgm:t>
        <a:bodyPr/>
        <a:lstStyle/>
        <a:p>
          <a:endParaRPr lang="es-EC"/>
        </a:p>
      </dgm:t>
    </dgm:pt>
    <dgm:pt modelId="{D976BC93-B709-478A-892B-E0ED63B33E71}" type="pres">
      <dgm:prSet presAssocID="{0A12AAB6-D81C-43FB-AAC2-DCB6A8E8D5F1}" presName="root2" presStyleCnt="0"/>
      <dgm:spPr/>
    </dgm:pt>
    <dgm:pt modelId="{BD91D314-EA37-4C63-8B7E-47662A0D927B}" type="pres">
      <dgm:prSet presAssocID="{0A12AAB6-D81C-43FB-AAC2-DCB6A8E8D5F1}" presName="LevelTwoTextNode" presStyleLbl="node2" presStyleIdx="1" presStyleCnt="3" custLinFactNeighborX="776" custLinFactNeighborY="7212">
        <dgm:presLayoutVars>
          <dgm:chPref val="3"/>
        </dgm:presLayoutVars>
      </dgm:prSet>
      <dgm:spPr/>
      <dgm:t>
        <a:bodyPr/>
        <a:lstStyle/>
        <a:p>
          <a:endParaRPr lang="es-EC"/>
        </a:p>
      </dgm:t>
    </dgm:pt>
    <dgm:pt modelId="{BC7B79B3-F12D-41DD-99D4-85C1E2C0E571}" type="pres">
      <dgm:prSet presAssocID="{0A12AAB6-D81C-43FB-AAC2-DCB6A8E8D5F1}" presName="level3hierChild" presStyleCnt="0"/>
      <dgm:spPr/>
    </dgm:pt>
    <dgm:pt modelId="{F57A6BE4-285A-488F-A320-5A2AE6EC3562}" type="pres">
      <dgm:prSet presAssocID="{54B66663-D4AF-4256-97B4-6C2038EC83BE}" presName="conn2-1" presStyleLbl="parChTrans1D2" presStyleIdx="2" presStyleCnt="3"/>
      <dgm:spPr/>
      <dgm:t>
        <a:bodyPr/>
        <a:lstStyle/>
        <a:p>
          <a:endParaRPr lang="es-ES"/>
        </a:p>
      </dgm:t>
    </dgm:pt>
    <dgm:pt modelId="{EEABF95B-D0B8-4D2C-A1CA-31F7D6417215}" type="pres">
      <dgm:prSet presAssocID="{54B66663-D4AF-4256-97B4-6C2038EC83BE}" presName="connTx" presStyleLbl="parChTrans1D2" presStyleIdx="2" presStyleCnt="3"/>
      <dgm:spPr/>
      <dgm:t>
        <a:bodyPr/>
        <a:lstStyle/>
        <a:p>
          <a:endParaRPr lang="es-ES"/>
        </a:p>
      </dgm:t>
    </dgm:pt>
    <dgm:pt modelId="{97BFDBFE-9C16-4EEB-8335-00AB0E1292CA}" type="pres">
      <dgm:prSet presAssocID="{1F9E9114-A09A-404E-BFF0-9A11356BBF23}" presName="root2" presStyleCnt="0"/>
      <dgm:spPr/>
    </dgm:pt>
    <dgm:pt modelId="{6614DDCE-F5FD-41A5-B9BD-355109144E80}" type="pres">
      <dgm:prSet presAssocID="{1F9E9114-A09A-404E-BFF0-9A11356BBF23}" presName="LevelTwoTextNode" presStyleLbl="node2" presStyleIdx="2" presStyleCnt="3" custLinFactY="820" custLinFactNeighborX="-10063" custLinFactNeighborY="100000">
        <dgm:presLayoutVars>
          <dgm:chPref val="3"/>
        </dgm:presLayoutVars>
      </dgm:prSet>
      <dgm:spPr/>
      <dgm:t>
        <a:bodyPr/>
        <a:lstStyle/>
        <a:p>
          <a:endParaRPr lang="es-ES"/>
        </a:p>
      </dgm:t>
    </dgm:pt>
    <dgm:pt modelId="{4FEF7B4C-97C5-426C-9EC8-ACE9D284826D}" type="pres">
      <dgm:prSet presAssocID="{1F9E9114-A09A-404E-BFF0-9A11356BBF23}" presName="level3hierChild" presStyleCnt="0"/>
      <dgm:spPr/>
    </dgm:pt>
  </dgm:ptLst>
  <dgm:cxnLst>
    <dgm:cxn modelId="{0AE1A821-F49F-4761-954A-270F1AA38822}" type="presOf" srcId="{994F4CEB-5C01-4337-B5F5-432880CB52CF}" destId="{9DBE8DB6-5408-4317-85FB-5E51779B716C}" srcOrd="0" destOrd="0" presId="urn:microsoft.com/office/officeart/2005/8/layout/hierarchy2"/>
    <dgm:cxn modelId="{3E04F8A1-2642-4FC3-807D-0F1A77590EF3}" srcId="{994F4CEB-5C01-4337-B5F5-432880CB52CF}" destId="{244EBB04-6484-441B-94CF-37E3AEF648BC}" srcOrd="0" destOrd="0" parTransId="{991FF316-A986-4DF4-9D7B-718465020426}" sibTransId="{C8F89FDB-86CF-4F78-BB25-2F4D92A8A1B9}"/>
    <dgm:cxn modelId="{B689FA29-FA15-42F3-AAF2-CFCC45BC7FA7}" type="presOf" srcId="{54B66663-D4AF-4256-97B4-6C2038EC83BE}" destId="{F57A6BE4-285A-488F-A320-5A2AE6EC3562}" srcOrd="0" destOrd="0" presId="urn:microsoft.com/office/officeart/2005/8/layout/hierarchy2"/>
    <dgm:cxn modelId="{1D3FA0B5-9F76-4AAC-B660-2731725A13A0}" type="presOf" srcId="{1F9E9114-A09A-404E-BFF0-9A11356BBF23}" destId="{6614DDCE-F5FD-41A5-B9BD-355109144E80}" srcOrd="0" destOrd="0" presId="urn:microsoft.com/office/officeart/2005/8/layout/hierarchy2"/>
    <dgm:cxn modelId="{007AC305-E91B-461F-BDA5-9F5AED9F38BD}" srcId="{994F4CEB-5C01-4337-B5F5-432880CB52CF}" destId="{0A12AAB6-D81C-43FB-AAC2-DCB6A8E8D5F1}" srcOrd="1" destOrd="0" parTransId="{5ED3407C-C539-4980-A76D-8075AF61EAC4}" sibTransId="{FF1E51B9-BB63-431B-B20F-52F3F944D972}"/>
    <dgm:cxn modelId="{28AAE728-4678-4ACB-99D0-C09F95B5B6CB}" srcId="{994F4CEB-5C01-4337-B5F5-432880CB52CF}" destId="{1F9E9114-A09A-404E-BFF0-9A11356BBF23}" srcOrd="2" destOrd="0" parTransId="{54B66663-D4AF-4256-97B4-6C2038EC83BE}" sibTransId="{9903939B-A016-4407-88BA-2873D2D24737}"/>
    <dgm:cxn modelId="{E57A6011-5206-4C6D-A04D-9929CCD2AA08}" type="presOf" srcId="{5ED3407C-C539-4980-A76D-8075AF61EAC4}" destId="{7FAA867C-35E1-431A-8D7B-11404F9E94BB}" srcOrd="1" destOrd="0" presId="urn:microsoft.com/office/officeart/2005/8/layout/hierarchy2"/>
    <dgm:cxn modelId="{C20E0C57-9E26-4B35-90ED-4C93BE7A296F}" srcId="{E1F36AB5-7303-4E3B-B79F-B6ADB4214402}" destId="{994F4CEB-5C01-4337-B5F5-432880CB52CF}" srcOrd="0" destOrd="0" parTransId="{D9346865-290F-4524-934A-2571316A9874}" sibTransId="{682EE185-E62B-4E45-8D02-62E54A324B22}"/>
    <dgm:cxn modelId="{09EFF0B9-15FC-457F-AEB7-E3AF71C99931}" type="presOf" srcId="{991FF316-A986-4DF4-9D7B-718465020426}" destId="{E5418ED6-D805-42CF-A8AC-39CDF203A080}" srcOrd="1" destOrd="0" presId="urn:microsoft.com/office/officeart/2005/8/layout/hierarchy2"/>
    <dgm:cxn modelId="{9B739099-EF65-429C-B08F-0FF8C164DA29}" type="presOf" srcId="{E1F36AB5-7303-4E3B-B79F-B6ADB4214402}" destId="{95AB09B8-12C7-478D-BDE5-8261BA7D9B9C}" srcOrd="0" destOrd="0" presId="urn:microsoft.com/office/officeart/2005/8/layout/hierarchy2"/>
    <dgm:cxn modelId="{3F8A8B07-6C1A-4485-823B-C60B6F5CA6F0}" type="presOf" srcId="{0A12AAB6-D81C-43FB-AAC2-DCB6A8E8D5F1}" destId="{BD91D314-EA37-4C63-8B7E-47662A0D927B}" srcOrd="0" destOrd="0" presId="urn:microsoft.com/office/officeart/2005/8/layout/hierarchy2"/>
    <dgm:cxn modelId="{420DB20B-EC14-434D-B7B6-C3B2FE28E90C}" type="presOf" srcId="{244EBB04-6484-441B-94CF-37E3AEF648BC}" destId="{BE8D2A9C-AC66-4FFE-A7E6-9D3A5869A001}" srcOrd="0" destOrd="0" presId="urn:microsoft.com/office/officeart/2005/8/layout/hierarchy2"/>
    <dgm:cxn modelId="{65172B6F-E736-4489-84F2-D6FF0965608B}" type="presOf" srcId="{5ED3407C-C539-4980-A76D-8075AF61EAC4}" destId="{D42D1D3A-D8E2-4B55-BE09-55C3FED97039}" srcOrd="0" destOrd="0" presId="urn:microsoft.com/office/officeart/2005/8/layout/hierarchy2"/>
    <dgm:cxn modelId="{FAC61B8E-63D5-4790-889C-260A28AD238B}" type="presOf" srcId="{54B66663-D4AF-4256-97B4-6C2038EC83BE}" destId="{EEABF95B-D0B8-4D2C-A1CA-31F7D6417215}" srcOrd="1" destOrd="0" presId="urn:microsoft.com/office/officeart/2005/8/layout/hierarchy2"/>
    <dgm:cxn modelId="{1E3EBE46-1BD0-4063-8125-7D1E47115474}" type="presOf" srcId="{991FF316-A986-4DF4-9D7B-718465020426}" destId="{D9D556E9-BA16-4802-B7E4-ECCBCEB2BB0B}" srcOrd="0" destOrd="0" presId="urn:microsoft.com/office/officeart/2005/8/layout/hierarchy2"/>
    <dgm:cxn modelId="{64F21E8A-E786-43C9-8CD8-8CB4547DE3EE}" type="presParOf" srcId="{95AB09B8-12C7-478D-BDE5-8261BA7D9B9C}" destId="{50AD4143-2673-496A-87EA-5A654D102ED8}" srcOrd="0" destOrd="0" presId="urn:microsoft.com/office/officeart/2005/8/layout/hierarchy2"/>
    <dgm:cxn modelId="{86ED0746-D554-494B-82BB-83B7524A948B}" type="presParOf" srcId="{50AD4143-2673-496A-87EA-5A654D102ED8}" destId="{9DBE8DB6-5408-4317-85FB-5E51779B716C}" srcOrd="0" destOrd="0" presId="urn:microsoft.com/office/officeart/2005/8/layout/hierarchy2"/>
    <dgm:cxn modelId="{A9F4EF8F-88BB-4089-A139-5D96742560D0}" type="presParOf" srcId="{50AD4143-2673-496A-87EA-5A654D102ED8}" destId="{EDAF3FC1-CBDC-4038-BB34-7FF12CAA2303}" srcOrd="1" destOrd="0" presId="urn:microsoft.com/office/officeart/2005/8/layout/hierarchy2"/>
    <dgm:cxn modelId="{0E9F11EE-08E2-4B61-8974-8A036702A263}" type="presParOf" srcId="{EDAF3FC1-CBDC-4038-BB34-7FF12CAA2303}" destId="{D9D556E9-BA16-4802-B7E4-ECCBCEB2BB0B}" srcOrd="0" destOrd="0" presId="urn:microsoft.com/office/officeart/2005/8/layout/hierarchy2"/>
    <dgm:cxn modelId="{0ABF1619-B528-45E0-882C-4FA4F663FBB6}" type="presParOf" srcId="{D9D556E9-BA16-4802-B7E4-ECCBCEB2BB0B}" destId="{E5418ED6-D805-42CF-A8AC-39CDF203A080}" srcOrd="0" destOrd="0" presId="urn:microsoft.com/office/officeart/2005/8/layout/hierarchy2"/>
    <dgm:cxn modelId="{EAABD7C1-AD46-44A2-B5EB-AE2D1C9762D5}" type="presParOf" srcId="{EDAF3FC1-CBDC-4038-BB34-7FF12CAA2303}" destId="{B3C08B14-20F3-41F4-BCA1-CBA371BF19FC}" srcOrd="1" destOrd="0" presId="urn:microsoft.com/office/officeart/2005/8/layout/hierarchy2"/>
    <dgm:cxn modelId="{E2E899E6-BF72-4BDE-BE8F-E93E0AE54A0F}" type="presParOf" srcId="{B3C08B14-20F3-41F4-BCA1-CBA371BF19FC}" destId="{BE8D2A9C-AC66-4FFE-A7E6-9D3A5869A001}" srcOrd="0" destOrd="0" presId="urn:microsoft.com/office/officeart/2005/8/layout/hierarchy2"/>
    <dgm:cxn modelId="{F83B8CC1-234C-413C-8A5F-4946BC68A665}" type="presParOf" srcId="{B3C08B14-20F3-41F4-BCA1-CBA371BF19FC}" destId="{EAA12A94-9341-49FC-ADC4-16374E97A1CD}" srcOrd="1" destOrd="0" presId="urn:microsoft.com/office/officeart/2005/8/layout/hierarchy2"/>
    <dgm:cxn modelId="{07D504DD-ABC0-45B3-A572-EC102679D4CE}" type="presParOf" srcId="{EDAF3FC1-CBDC-4038-BB34-7FF12CAA2303}" destId="{D42D1D3A-D8E2-4B55-BE09-55C3FED97039}" srcOrd="2" destOrd="0" presId="urn:microsoft.com/office/officeart/2005/8/layout/hierarchy2"/>
    <dgm:cxn modelId="{57316251-5571-4416-A456-04EF553C8BFF}" type="presParOf" srcId="{D42D1D3A-D8E2-4B55-BE09-55C3FED97039}" destId="{7FAA867C-35E1-431A-8D7B-11404F9E94BB}" srcOrd="0" destOrd="0" presId="urn:microsoft.com/office/officeart/2005/8/layout/hierarchy2"/>
    <dgm:cxn modelId="{33C32980-F98B-4BFD-975E-39F88DF5CF56}" type="presParOf" srcId="{EDAF3FC1-CBDC-4038-BB34-7FF12CAA2303}" destId="{D976BC93-B709-478A-892B-E0ED63B33E71}" srcOrd="3" destOrd="0" presId="urn:microsoft.com/office/officeart/2005/8/layout/hierarchy2"/>
    <dgm:cxn modelId="{A77018D9-FAA9-47C7-B442-A6F7641AD14F}" type="presParOf" srcId="{D976BC93-B709-478A-892B-E0ED63B33E71}" destId="{BD91D314-EA37-4C63-8B7E-47662A0D927B}" srcOrd="0" destOrd="0" presId="urn:microsoft.com/office/officeart/2005/8/layout/hierarchy2"/>
    <dgm:cxn modelId="{B6B3E271-E164-4A84-B160-714566413ACF}" type="presParOf" srcId="{D976BC93-B709-478A-892B-E0ED63B33E71}" destId="{BC7B79B3-F12D-41DD-99D4-85C1E2C0E571}" srcOrd="1" destOrd="0" presId="urn:microsoft.com/office/officeart/2005/8/layout/hierarchy2"/>
    <dgm:cxn modelId="{48187CEA-FB03-4FC8-B2CB-DBA0CB19EE4E}" type="presParOf" srcId="{EDAF3FC1-CBDC-4038-BB34-7FF12CAA2303}" destId="{F57A6BE4-285A-488F-A320-5A2AE6EC3562}" srcOrd="4" destOrd="0" presId="urn:microsoft.com/office/officeart/2005/8/layout/hierarchy2"/>
    <dgm:cxn modelId="{52EFDC70-8CB1-43CF-856B-212603EFD979}" type="presParOf" srcId="{F57A6BE4-285A-488F-A320-5A2AE6EC3562}" destId="{EEABF95B-D0B8-4D2C-A1CA-31F7D6417215}" srcOrd="0" destOrd="0" presId="urn:microsoft.com/office/officeart/2005/8/layout/hierarchy2"/>
    <dgm:cxn modelId="{B8DAE408-5900-49D4-B7DB-A18FF1C993D0}" type="presParOf" srcId="{EDAF3FC1-CBDC-4038-BB34-7FF12CAA2303}" destId="{97BFDBFE-9C16-4EEB-8335-00AB0E1292CA}" srcOrd="5" destOrd="0" presId="urn:microsoft.com/office/officeart/2005/8/layout/hierarchy2"/>
    <dgm:cxn modelId="{F6A49E48-7524-4266-95AC-2BEA24E08E52}" type="presParOf" srcId="{97BFDBFE-9C16-4EEB-8335-00AB0E1292CA}" destId="{6614DDCE-F5FD-41A5-B9BD-355109144E80}" srcOrd="0" destOrd="0" presId="urn:microsoft.com/office/officeart/2005/8/layout/hierarchy2"/>
    <dgm:cxn modelId="{489C97B4-5E06-4EB2-813E-9D1A6AA8B6E9}" type="presParOf" srcId="{97BFDBFE-9C16-4EEB-8335-00AB0E1292CA}" destId="{4FEF7B4C-97C5-426C-9EC8-ACE9D284826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F36AB5-7303-4E3B-B79F-B6ADB4214402}" type="doc">
      <dgm:prSet loTypeId="urn:microsoft.com/office/officeart/2005/8/layout/hierarchy2" loCatId="hierarchy" qsTypeId="urn:microsoft.com/office/officeart/2005/8/quickstyle/simple2" qsCatId="simple" csTypeId="urn:microsoft.com/office/officeart/2005/8/colors/accent5_1" csCatId="accent5" phldr="1"/>
      <dgm:spPr/>
      <dgm:t>
        <a:bodyPr/>
        <a:lstStyle/>
        <a:p>
          <a:endParaRPr lang="es-EC"/>
        </a:p>
      </dgm:t>
    </dgm:pt>
    <dgm:pt modelId="{994F4CEB-5C01-4337-B5F5-432880CB52CF}">
      <dgm:prSet phldrT="[Text]" custT="1">
        <dgm:style>
          <a:lnRef idx="2">
            <a:schemeClr val="accent6"/>
          </a:lnRef>
          <a:fillRef idx="1">
            <a:schemeClr val="lt1"/>
          </a:fillRef>
          <a:effectRef idx="0">
            <a:schemeClr val="accent6"/>
          </a:effectRef>
          <a:fontRef idx="minor">
            <a:schemeClr val="dk1"/>
          </a:fontRef>
        </dgm:style>
      </dgm:prSet>
      <dgm:spPr/>
      <dgm:t>
        <a:bodyPr/>
        <a:lstStyle/>
        <a:p>
          <a:r>
            <a:rPr lang="es-EC" sz="1800" b="1" u="sng" dirty="0" smtClean="0">
              <a:latin typeface="+mj-lt"/>
            </a:rPr>
            <a:t>MARCO TEÓRICO</a:t>
          </a:r>
          <a:endParaRPr lang="es-EC" sz="1800" b="1" u="sng" dirty="0">
            <a:latin typeface="+mj-lt"/>
          </a:endParaRPr>
        </a:p>
      </dgm:t>
    </dgm:pt>
    <dgm:pt modelId="{D9346865-290F-4524-934A-2571316A9874}" type="parTrans" cxnId="{C20E0C57-9E26-4B35-90ED-4C93BE7A296F}">
      <dgm:prSet/>
      <dgm:spPr/>
      <dgm:t>
        <a:bodyPr/>
        <a:lstStyle/>
        <a:p>
          <a:endParaRPr lang="es-EC" sz="1800">
            <a:latin typeface="+mj-lt"/>
          </a:endParaRPr>
        </a:p>
      </dgm:t>
    </dgm:pt>
    <dgm:pt modelId="{682EE185-E62B-4E45-8D02-62E54A324B22}" type="sibTrans" cxnId="{C20E0C57-9E26-4B35-90ED-4C93BE7A296F}">
      <dgm:prSet/>
      <dgm:spPr/>
      <dgm:t>
        <a:bodyPr/>
        <a:lstStyle/>
        <a:p>
          <a:endParaRPr lang="es-EC" sz="1800">
            <a:latin typeface="+mj-lt"/>
          </a:endParaRPr>
        </a:p>
      </dgm:t>
    </dgm:pt>
    <dgm:pt modelId="{244EBB04-6484-441B-94CF-37E3AEF648BC}">
      <dgm:prSet phldrT="[Text]" custT="1">
        <dgm:style>
          <a:lnRef idx="2">
            <a:schemeClr val="accent6"/>
          </a:lnRef>
          <a:fillRef idx="1">
            <a:schemeClr val="lt1"/>
          </a:fillRef>
          <a:effectRef idx="0">
            <a:schemeClr val="accent6"/>
          </a:effectRef>
          <a:fontRef idx="minor">
            <a:schemeClr val="dk1"/>
          </a:fontRef>
        </dgm:style>
      </dgm:prSet>
      <dgm:spPr/>
      <dgm:t>
        <a:bodyPr/>
        <a:lstStyle/>
        <a:p>
          <a:r>
            <a:rPr lang="es-EC" sz="1400" b="1" dirty="0" smtClean="0">
              <a:latin typeface="+mj-lt"/>
            </a:rPr>
            <a:t>Teoría de la Balanza Comercial</a:t>
          </a:r>
          <a:endParaRPr lang="es-EC" sz="1400" dirty="0">
            <a:latin typeface="+mj-lt"/>
          </a:endParaRPr>
        </a:p>
      </dgm:t>
    </dgm:pt>
    <dgm:pt modelId="{991FF316-A986-4DF4-9D7B-718465020426}" type="parTrans" cxnId="{3E04F8A1-2642-4FC3-807D-0F1A77590EF3}">
      <dgm:prSet custT="1">
        <dgm:style>
          <a:lnRef idx="2">
            <a:schemeClr val="accent6"/>
          </a:lnRef>
          <a:fillRef idx="1">
            <a:schemeClr val="lt1"/>
          </a:fillRef>
          <a:effectRef idx="0">
            <a:schemeClr val="accent6"/>
          </a:effectRef>
          <a:fontRef idx="minor">
            <a:schemeClr val="dk1"/>
          </a:fontRef>
        </dgm:style>
      </dgm:prSet>
      <dgm:spPr/>
      <dgm:t>
        <a:bodyPr/>
        <a:lstStyle/>
        <a:p>
          <a:endParaRPr lang="es-EC" sz="1800" dirty="0">
            <a:latin typeface="+mj-lt"/>
          </a:endParaRPr>
        </a:p>
      </dgm:t>
    </dgm:pt>
    <dgm:pt modelId="{C8F89FDB-86CF-4F78-BB25-2F4D92A8A1B9}" type="sibTrans" cxnId="{3E04F8A1-2642-4FC3-807D-0F1A77590EF3}">
      <dgm:prSet/>
      <dgm:spPr/>
      <dgm:t>
        <a:bodyPr/>
        <a:lstStyle/>
        <a:p>
          <a:endParaRPr lang="es-EC" sz="1800">
            <a:latin typeface="+mj-lt"/>
          </a:endParaRPr>
        </a:p>
      </dgm:t>
    </dgm:pt>
    <dgm:pt modelId="{0A12AAB6-D81C-43FB-AAC2-DCB6A8E8D5F1}">
      <dgm:prSet phldrT="[Text]" custT="1">
        <dgm:style>
          <a:lnRef idx="2">
            <a:schemeClr val="accent6"/>
          </a:lnRef>
          <a:fillRef idx="1">
            <a:schemeClr val="lt1"/>
          </a:fillRef>
          <a:effectRef idx="0">
            <a:schemeClr val="accent6"/>
          </a:effectRef>
          <a:fontRef idx="minor">
            <a:schemeClr val="dk1"/>
          </a:fontRef>
        </dgm:style>
      </dgm:prSet>
      <dgm:spPr/>
      <dgm:t>
        <a:bodyPr/>
        <a:lstStyle/>
        <a:p>
          <a:r>
            <a:rPr lang="es-EC" sz="1400" b="1" dirty="0" smtClean="0">
              <a:latin typeface="+mj-lt"/>
            </a:rPr>
            <a:t>Proteccionismo</a:t>
          </a:r>
          <a:endParaRPr lang="es-EC" sz="1400" b="1" dirty="0">
            <a:latin typeface="+mj-lt"/>
          </a:endParaRPr>
        </a:p>
      </dgm:t>
    </dgm:pt>
    <dgm:pt modelId="{5ED3407C-C539-4980-A76D-8075AF61EAC4}" type="parTrans" cxnId="{007AC305-E91B-461F-BDA5-9F5AED9F38BD}">
      <dgm:prSet custT="1">
        <dgm:style>
          <a:lnRef idx="2">
            <a:schemeClr val="accent6"/>
          </a:lnRef>
          <a:fillRef idx="1">
            <a:schemeClr val="lt1"/>
          </a:fillRef>
          <a:effectRef idx="0">
            <a:schemeClr val="accent6"/>
          </a:effectRef>
          <a:fontRef idx="minor">
            <a:schemeClr val="dk1"/>
          </a:fontRef>
        </dgm:style>
      </dgm:prSet>
      <dgm:spPr/>
      <dgm:t>
        <a:bodyPr/>
        <a:lstStyle/>
        <a:p>
          <a:endParaRPr lang="es-EC" sz="1800" dirty="0">
            <a:latin typeface="+mj-lt"/>
          </a:endParaRPr>
        </a:p>
      </dgm:t>
    </dgm:pt>
    <dgm:pt modelId="{FF1E51B9-BB63-431B-B20F-52F3F944D972}" type="sibTrans" cxnId="{007AC305-E91B-461F-BDA5-9F5AED9F38BD}">
      <dgm:prSet/>
      <dgm:spPr/>
      <dgm:t>
        <a:bodyPr/>
        <a:lstStyle/>
        <a:p>
          <a:endParaRPr lang="es-EC" sz="1800">
            <a:latin typeface="+mj-lt"/>
          </a:endParaRPr>
        </a:p>
      </dgm:t>
    </dgm:pt>
    <dgm:pt modelId="{F565D8A8-C51E-4C12-85C4-3C566753655E}">
      <dgm:prSet phldrT="[Text]" custT="1">
        <dgm:style>
          <a:lnRef idx="2">
            <a:schemeClr val="accent6"/>
          </a:lnRef>
          <a:fillRef idx="1">
            <a:schemeClr val="lt1"/>
          </a:fillRef>
          <a:effectRef idx="0">
            <a:schemeClr val="accent6"/>
          </a:effectRef>
          <a:fontRef idx="minor">
            <a:schemeClr val="dk1"/>
          </a:fontRef>
        </dgm:style>
      </dgm:prSet>
      <dgm:spPr/>
      <dgm:t>
        <a:bodyPr/>
        <a:lstStyle/>
        <a:p>
          <a:r>
            <a:rPr lang="es-EC" sz="1400" b="1" dirty="0" smtClean="0">
              <a:latin typeface="+mj-lt"/>
            </a:rPr>
            <a:t>Teoría del Subsidio</a:t>
          </a:r>
          <a:endParaRPr lang="es-EC" sz="1400" b="1" dirty="0">
            <a:latin typeface="+mj-lt"/>
          </a:endParaRPr>
        </a:p>
      </dgm:t>
    </dgm:pt>
    <dgm:pt modelId="{E696AE8D-7C88-4AE8-92C7-09A97A253CAB}" type="parTrans" cxnId="{AE4ECCDF-B482-4DD0-9E87-B011A99AD2F7}">
      <dgm:prSet/>
      <dgm:spPr/>
      <dgm:t>
        <a:bodyPr/>
        <a:lstStyle/>
        <a:p>
          <a:endParaRPr lang="es-ES"/>
        </a:p>
      </dgm:t>
    </dgm:pt>
    <dgm:pt modelId="{4278031A-00D7-4BAF-93F0-0E82A271E692}" type="sibTrans" cxnId="{AE4ECCDF-B482-4DD0-9E87-B011A99AD2F7}">
      <dgm:prSet/>
      <dgm:spPr/>
      <dgm:t>
        <a:bodyPr/>
        <a:lstStyle/>
        <a:p>
          <a:endParaRPr lang="es-ES"/>
        </a:p>
      </dgm:t>
    </dgm:pt>
    <dgm:pt modelId="{95AB09B8-12C7-478D-BDE5-8261BA7D9B9C}" type="pres">
      <dgm:prSet presAssocID="{E1F36AB5-7303-4E3B-B79F-B6ADB4214402}" presName="diagram" presStyleCnt="0">
        <dgm:presLayoutVars>
          <dgm:chPref val="1"/>
          <dgm:dir/>
          <dgm:animOne val="branch"/>
          <dgm:animLvl val="lvl"/>
          <dgm:resizeHandles val="exact"/>
        </dgm:presLayoutVars>
      </dgm:prSet>
      <dgm:spPr/>
      <dgm:t>
        <a:bodyPr/>
        <a:lstStyle/>
        <a:p>
          <a:endParaRPr lang="es-EC"/>
        </a:p>
      </dgm:t>
    </dgm:pt>
    <dgm:pt modelId="{50AD4143-2673-496A-87EA-5A654D102ED8}" type="pres">
      <dgm:prSet presAssocID="{994F4CEB-5C01-4337-B5F5-432880CB52CF}" presName="root1" presStyleCnt="0"/>
      <dgm:spPr/>
    </dgm:pt>
    <dgm:pt modelId="{9DBE8DB6-5408-4317-85FB-5E51779B716C}" type="pres">
      <dgm:prSet presAssocID="{994F4CEB-5C01-4337-B5F5-432880CB52CF}" presName="LevelOneTextNode" presStyleLbl="node0" presStyleIdx="0" presStyleCnt="1">
        <dgm:presLayoutVars>
          <dgm:chPref val="3"/>
        </dgm:presLayoutVars>
      </dgm:prSet>
      <dgm:spPr/>
      <dgm:t>
        <a:bodyPr/>
        <a:lstStyle/>
        <a:p>
          <a:endParaRPr lang="es-EC"/>
        </a:p>
      </dgm:t>
    </dgm:pt>
    <dgm:pt modelId="{EDAF3FC1-CBDC-4038-BB34-7FF12CAA2303}" type="pres">
      <dgm:prSet presAssocID="{994F4CEB-5C01-4337-B5F5-432880CB52CF}" presName="level2hierChild" presStyleCnt="0"/>
      <dgm:spPr/>
    </dgm:pt>
    <dgm:pt modelId="{D9D556E9-BA16-4802-B7E4-ECCBCEB2BB0B}" type="pres">
      <dgm:prSet presAssocID="{991FF316-A986-4DF4-9D7B-718465020426}" presName="conn2-1" presStyleLbl="parChTrans1D2" presStyleIdx="0" presStyleCnt="3"/>
      <dgm:spPr/>
      <dgm:t>
        <a:bodyPr/>
        <a:lstStyle/>
        <a:p>
          <a:endParaRPr lang="es-EC"/>
        </a:p>
      </dgm:t>
    </dgm:pt>
    <dgm:pt modelId="{E5418ED6-D805-42CF-A8AC-39CDF203A080}" type="pres">
      <dgm:prSet presAssocID="{991FF316-A986-4DF4-9D7B-718465020426}" presName="connTx" presStyleLbl="parChTrans1D2" presStyleIdx="0" presStyleCnt="3"/>
      <dgm:spPr/>
      <dgm:t>
        <a:bodyPr/>
        <a:lstStyle/>
        <a:p>
          <a:endParaRPr lang="es-EC"/>
        </a:p>
      </dgm:t>
    </dgm:pt>
    <dgm:pt modelId="{B3C08B14-20F3-41F4-BCA1-CBA371BF19FC}" type="pres">
      <dgm:prSet presAssocID="{244EBB04-6484-441B-94CF-37E3AEF648BC}" presName="root2" presStyleCnt="0"/>
      <dgm:spPr/>
    </dgm:pt>
    <dgm:pt modelId="{BE8D2A9C-AC66-4FFE-A7E6-9D3A5869A001}" type="pres">
      <dgm:prSet presAssocID="{244EBB04-6484-441B-94CF-37E3AEF648BC}" presName="LevelTwoTextNode" presStyleLbl="node2" presStyleIdx="0" presStyleCnt="3" custLinFactY="-27100" custLinFactNeighborY="-100000">
        <dgm:presLayoutVars>
          <dgm:chPref val="3"/>
        </dgm:presLayoutVars>
      </dgm:prSet>
      <dgm:spPr/>
      <dgm:t>
        <a:bodyPr/>
        <a:lstStyle/>
        <a:p>
          <a:endParaRPr lang="es-EC"/>
        </a:p>
      </dgm:t>
    </dgm:pt>
    <dgm:pt modelId="{EAA12A94-9341-49FC-ADC4-16374E97A1CD}" type="pres">
      <dgm:prSet presAssocID="{244EBB04-6484-441B-94CF-37E3AEF648BC}" presName="level3hierChild" presStyleCnt="0"/>
      <dgm:spPr/>
    </dgm:pt>
    <dgm:pt modelId="{D42D1D3A-D8E2-4B55-BE09-55C3FED97039}" type="pres">
      <dgm:prSet presAssocID="{5ED3407C-C539-4980-A76D-8075AF61EAC4}" presName="conn2-1" presStyleLbl="parChTrans1D2" presStyleIdx="1" presStyleCnt="3"/>
      <dgm:spPr/>
      <dgm:t>
        <a:bodyPr/>
        <a:lstStyle/>
        <a:p>
          <a:endParaRPr lang="es-EC"/>
        </a:p>
      </dgm:t>
    </dgm:pt>
    <dgm:pt modelId="{7FAA867C-35E1-431A-8D7B-11404F9E94BB}" type="pres">
      <dgm:prSet presAssocID="{5ED3407C-C539-4980-A76D-8075AF61EAC4}" presName="connTx" presStyleLbl="parChTrans1D2" presStyleIdx="1" presStyleCnt="3"/>
      <dgm:spPr/>
      <dgm:t>
        <a:bodyPr/>
        <a:lstStyle/>
        <a:p>
          <a:endParaRPr lang="es-EC"/>
        </a:p>
      </dgm:t>
    </dgm:pt>
    <dgm:pt modelId="{D976BC93-B709-478A-892B-E0ED63B33E71}" type="pres">
      <dgm:prSet presAssocID="{0A12AAB6-D81C-43FB-AAC2-DCB6A8E8D5F1}" presName="root2" presStyleCnt="0"/>
      <dgm:spPr/>
    </dgm:pt>
    <dgm:pt modelId="{BD91D314-EA37-4C63-8B7E-47662A0D927B}" type="pres">
      <dgm:prSet presAssocID="{0A12AAB6-D81C-43FB-AAC2-DCB6A8E8D5F1}" presName="LevelTwoTextNode" presStyleLbl="node2" presStyleIdx="1" presStyleCnt="3" custLinFactNeighborX="-632" custLinFactNeighborY="-5811">
        <dgm:presLayoutVars>
          <dgm:chPref val="3"/>
        </dgm:presLayoutVars>
      </dgm:prSet>
      <dgm:spPr/>
      <dgm:t>
        <a:bodyPr/>
        <a:lstStyle/>
        <a:p>
          <a:endParaRPr lang="es-EC"/>
        </a:p>
      </dgm:t>
    </dgm:pt>
    <dgm:pt modelId="{BC7B79B3-F12D-41DD-99D4-85C1E2C0E571}" type="pres">
      <dgm:prSet presAssocID="{0A12AAB6-D81C-43FB-AAC2-DCB6A8E8D5F1}" presName="level3hierChild" presStyleCnt="0"/>
      <dgm:spPr/>
    </dgm:pt>
    <dgm:pt modelId="{DF3D99DE-889A-4FBD-A67F-4F96F7B24DEB}" type="pres">
      <dgm:prSet presAssocID="{E696AE8D-7C88-4AE8-92C7-09A97A253CAB}" presName="conn2-1" presStyleLbl="parChTrans1D2" presStyleIdx="2" presStyleCnt="3"/>
      <dgm:spPr/>
      <dgm:t>
        <a:bodyPr/>
        <a:lstStyle/>
        <a:p>
          <a:endParaRPr lang="es-EC"/>
        </a:p>
      </dgm:t>
    </dgm:pt>
    <dgm:pt modelId="{9B2876B9-3D98-44B6-9CFA-112CAFA2DD3B}" type="pres">
      <dgm:prSet presAssocID="{E696AE8D-7C88-4AE8-92C7-09A97A253CAB}" presName="connTx" presStyleLbl="parChTrans1D2" presStyleIdx="2" presStyleCnt="3"/>
      <dgm:spPr/>
      <dgm:t>
        <a:bodyPr/>
        <a:lstStyle/>
        <a:p>
          <a:endParaRPr lang="es-EC"/>
        </a:p>
      </dgm:t>
    </dgm:pt>
    <dgm:pt modelId="{0A29D0D7-0E99-4C1A-8769-14AB4C882D9A}" type="pres">
      <dgm:prSet presAssocID="{F565D8A8-C51E-4C12-85C4-3C566753655E}" presName="root2" presStyleCnt="0"/>
      <dgm:spPr/>
    </dgm:pt>
    <dgm:pt modelId="{F01EC4A5-4BA2-48FD-A43B-7AB81F7A753E}" type="pres">
      <dgm:prSet presAssocID="{F565D8A8-C51E-4C12-85C4-3C566753655E}" presName="LevelTwoTextNode" presStyleLbl="node2" presStyleIdx="2" presStyleCnt="3" custLinFactNeighborX="1895" custLinFactNeighborY="83278">
        <dgm:presLayoutVars>
          <dgm:chPref val="3"/>
        </dgm:presLayoutVars>
      </dgm:prSet>
      <dgm:spPr/>
      <dgm:t>
        <a:bodyPr/>
        <a:lstStyle/>
        <a:p>
          <a:endParaRPr lang="es-ES"/>
        </a:p>
      </dgm:t>
    </dgm:pt>
    <dgm:pt modelId="{E8200081-4504-4AB6-A1B3-392FCEC038A7}" type="pres">
      <dgm:prSet presAssocID="{F565D8A8-C51E-4C12-85C4-3C566753655E}" presName="level3hierChild" presStyleCnt="0"/>
      <dgm:spPr/>
    </dgm:pt>
  </dgm:ptLst>
  <dgm:cxnLst>
    <dgm:cxn modelId="{F84D02DB-9378-4547-A9ED-975918E4D0BA}" type="presOf" srcId="{F565D8A8-C51E-4C12-85C4-3C566753655E}" destId="{F01EC4A5-4BA2-48FD-A43B-7AB81F7A753E}" srcOrd="0" destOrd="0" presId="urn:microsoft.com/office/officeart/2005/8/layout/hierarchy2"/>
    <dgm:cxn modelId="{3E04F8A1-2642-4FC3-807D-0F1A77590EF3}" srcId="{994F4CEB-5C01-4337-B5F5-432880CB52CF}" destId="{244EBB04-6484-441B-94CF-37E3AEF648BC}" srcOrd="0" destOrd="0" parTransId="{991FF316-A986-4DF4-9D7B-718465020426}" sibTransId="{C8F89FDB-86CF-4F78-BB25-2F4D92A8A1B9}"/>
    <dgm:cxn modelId="{FA3412C6-B8BA-4D2B-AA16-5D99622F220A}" type="presOf" srcId="{244EBB04-6484-441B-94CF-37E3AEF648BC}" destId="{BE8D2A9C-AC66-4FFE-A7E6-9D3A5869A001}" srcOrd="0" destOrd="0" presId="urn:microsoft.com/office/officeart/2005/8/layout/hierarchy2"/>
    <dgm:cxn modelId="{D67AAD48-A2C7-41CA-A324-AA31A75CF145}" type="presOf" srcId="{0A12AAB6-D81C-43FB-AAC2-DCB6A8E8D5F1}" destId="{BD91D314-EA37-4C63-8B7E-47662A0D927B}" srcOrd="0" destOrd="0" presId="urn:microsoft.com/office/officeart/2005/8/layout/hierarchy2"/>
    <dgm:cxn modelId="{5C5C5098-EDF6-49B4-9A96-E250DB619DA6}" type="presOf" srcId="{E696AE8D-7C88-4AE8-92C7-09A97A253CAB}" destId="{DF3D99DE-889A-4FBD-A67F-4F96F7B24DEB}" srcOrd="0" destOrd="0" presId="urn:microsoft.com/office/officeart/2005/8/layout/hierarchy2"/>
    <dgm:cxn modelId="{7E2AE89A-EA1B-4914-8FF4-9ACDE3CD2344}" type="presOf" srcId="{5ED3407C-C539-4980-A76D-8075AF61EAC4}" destId="{D42D1D3A-D8E2-4B55-BE09-55C3FED97039}" srcOrd="0" destOrd="0" presId="urn:microsoft.com/office/officeart/2005/8/layout/hierarchy2"/>
    <dgm:cxn modelId="{EB7E9BEF-F433-4A4B-B579-429925CE7C28}" type="presOf" srcId="{5ED3407C-C539-4980-A76D-8075AF61EAC4}" destId="{7FAA867C-35E1-431A-8D7B-11404F9E94BB}" srcOrd="1" destOrd="0" presId="urn:microsoft.com/office/officeart/2005/8/layout/hierarchy2"/>
    <dgm:cxn modelId="{007AC305-E91B-461F-BDA5-9F5AED9F38BD}" srcId="{994F4CEB-5C01-4337-B5F5-432880CB52CF}" destId="{0A12AAB6-D81C-43FB-AAC2-DCB6A8E8D5F1}" srcOrd="1" destOrd="0" parTransId="{5ED3407C-C539-4980-A76D-8075AF61EAC4}" sibTransId="{FF1E51B9-BB63-431B-B20F-52F3F944D972}"/>
    <dgm:cxn modelId="{2BBCE23D-CD44-4848-A352-A82B94AF1CB0}" type="presOf" srcId="{991FF316-A986-4DF4-9D7B-718465020426}" destId="{E5418ED6-D805-42CF-A8AC-39CDF203A080}" srcOrd="1" destOrd="0" presId="urn:microsoft.com/office/officeart/2005/8/layout/hierarchy2"/>
    <dgm:cxn modelId="{AE4ECCDF-B482-4DD0-9E87-B011A99AD2F7}" srcId="{994F4CEB-5C01-4337-B5F5-432880CB52CF}" destId="{F565D8A8-C51E-4C12-85C4-3C566753655E}" srcOrd="2" destOrd="0" parTransId="{E696AE8D-7C88-4AE8-92C7-09A97A253CAB}" sibTransId="{4278031A-00D7-4BAF-93F0-0E82A271E692}"/>
    <dgm:cxn modelId="{C20E0C57-9E26-4B35-90ED-4C93BE7A296F}" srcId="{E1F36AB5-7303-4E3B-B79F-B6ADB4214402}" destId="{994F4CEB-5C01-4337-B5F5-432880CB52CF}" srcOrd="0" destOrd="0" parTransId="{D9346865-290F-4524-934A-2571316A9874}" sibTransId="{682EE185-E62B-4E45-8D02-62E54A324B22}"/>
    <dgm:cxn modelId="{2BCF3429-8F70-4E4E-A274-589CB390BC54}" type="presOf" srcId="{991FF316-A986-4DF4-9D7B-718465020426}" destId="{D9D556E9-BA16-4802-B7E4-ECCBCEB2BB0B}" srcOrd="0" destOrd="0" presId="urn:microsoft.com/office/officeart/2005/8/layout/hierarchy2"/>
    <dgm:cxn modelId="{17ADC387-3BE3-4A3C-9214-3A7078DF3296}" type="presOf" srcId="{E1F36AB5-7303-4E3B-B79F-B6ADB4214402}" destId="{95AB09B8-12C7-478D-BDE5-8261BA7D9B9C}" srcOrd="0" destOrd="0" presId="urn:microsoft.com/office/officeart/2005/8/layout/hierarchy2"/>
    <dgm:cxn modelId="{98B6F776-A760-4FAC-877C-2E7E65084369}" type="presOf" srcId="{994F4CEB-5C01-4337-B5F5-432880CB52CF}" destId="{9DBE8DB6-5408-4317-85FB-5E51779B716C}" srcOrd="0" destOrd="0" presId="urn:microsoft.com/office/officeart/2005/8/layout/hierarchy2"/>
    <dgm:cxn modelId="{829AA3BD-8C8A-4C95-AC19-F578F9A8E988}" type="presOf" srcId="{E696AE8D-7C88-4AE8-92C7-09A97A253CAB}" destId="{9B2876B9-3D98-44B6-9CFA-112CAFA2DD3B}" srcOrd="1" destOrd="0" presId="urn:microsoft.com/office/officeart/2005/8/layout/hierarchy2"/>
    <dgm:cxn modelId="{EDF16E2B-B00E-4E80-9FD2-9278BE157B77}" type="presParOf" srcId="{95AB09B8-12C7-478D-BDE5-8261BA7D9B9C}" destId="{50AD4143-2673-496A-87EA-5A654D102ED8}" srcOrd="0" destOrd="0" presId="urn:microsoft.com/office/officeart/2005/8/layout/hierarchy2"/>
    <dgm:cxn modelId="{D2DA8DBA-ACB4-48AB-A196-E377B79F1926}" type="presParOf" srcId="{50AD4143-2673-496A-87EA-5A654D102ED8}" destId="{9DBE8DB6-5408-4317-85FB-5E51779B716C}" srcOrd="0" destOrd="0" presId="urn:microsoft.com/office/officeart/2005/8/layout/hierarchy2"/>
    <dgm:cxn modelId="{811BF413-4CA4-478F-BFED-76D3FDCC72E6}" type="presParOf" srcId="{50AD4143-2673-496A-87EA-5A654D102ED8}" destId="{EDAF3FC1-CBDC-4038-BB34-7FF12CAA2303}" srcOrd="1" destOrd="0" presId="urn:microsoft.com/office/officeart/2005/8/layout/hierarchy2"/>
    <dgm:cxn modelId="{8BAB0C99-C15E-4064-942E-7C91AFCFE193}" type="presParOf" srcId="{EDAF3FC1-CBDC-4038-BB34-7FF12CAA2303}" destId="{D9D556E9-BA16-4802-B7E4-ECCBCEB2BB0B}" srcOrd="0" destOrd="0" presId="urn:microsoft.com/office/officeart/2005/8/layout/hierarchy2"/>
    <dgm:cxn modelId="{557AAFF9-5440-4F6F-89B1-5F7583BAAF0B}" type="presParOf" srcId="{D9D556E9-BA16-4802-B7E4-ECCBCEB2BB0B}" destId="{E5418ED6-D805-42CF-A8AC-39CDF203A080}" srcOrd="0" destOrd="0" presId="urn:microsoft.com/office/officeart/2005/8/layout/hierarchy2"/>
    <dgm:cxn modelId="{B075360E-C664-4AAC-A5B5-47E48A0E66EB}" type="presParOf" srcId="{EDAF3FC1-CBDC-4038-BB34-7FF12CAA2303}" destId="{B3C08B14-20F3-41F4-BCA1-CBA371BF19FC}" srcOrd="1" destOrd="0" presId="urn:microsoft.com/office/officeart/2005/8/layout/hierarchy2"/>
    <dgm:cxn modelId="{ACD36FC1-C4B9-40F5-B5D7-B0BEE14E881C}" type="presParOf" srcId="{B3C08B14-20F3-41F4-BCA1-CBA371BF19FC}" destId="{BE8D2A9C-AC66-4FFE-A7E6-9D3A5869A001}" srcOrd="0" destOrd="0" presId="urn:microsoft.com/office/officeart/2005/8/layout/hierarchy2"/>
    <dgm:cxn modelId="{8552A639-8C74-47BA-8F14-39AA83767FCD}" type="presParOf" srcId="{B3C08B14-20F3-41F4-BCA1-CBA371BF19FC}" destId="{EAA12A94-9341-49FC-ADC4-16374E97A1CD}" srcOrd="1" destOrd="0" presId="urn:microsoft.com/office/officeart/2005/8/layout/hierarchy2"/>
    <dgm:cxn modelId="{F0C4FF1E-E9AA-44FD-8118-60FB72C77B89}" type="presParOf" srcId="{EDAF3FC1-CBDC-4038-BB34-7FF12CAA2303}" destId="{D42D1D3A-D8E2-4B55-BE09-55C3FED97039}" srcOrd="2" destOrd="0" presId="urn:microsoft.com/office/officeart/2005/8/layout/hierarchy2"/>
    <dgm:cxn modelId="{29E67A3D-C378-4EC6-87A3-EA8FCFFD88F9}" type="presParOf" srcId="{D42D1D3A-D8E2-4B55-BE09-55C3FED97039}" destId="{7FAA867C-35E1-431A-8D7B-11404F9E94BB}" srcOrd="0" destOrd="0" presId="urn:microsoft.com/office/officeart/2005/8/layout/hierarchy2"/>
    <dgm:cxn modelId="{6FC1E17B-DC53-4FA8-ABC3-1C2DAD1B60F8}" type="presParOf" srcId="{EDAF3FC1-CBDC-4038-BB34-7FF12CAA2303}" destId="{D976BC93-B709-478A-892B-E0ED63B33E71}" srcOrd="3" destOrd="0" presId="urn:microsoft.com/office/officeart/2005/8/layout/hierarchy2"/>
    <dgm:cxn modelId="{59429E69-57AC-4C8D-8EB5-D442014DCC3C}" type="presParOf" srcId="{D976BC93-B709-478A-892B-E0ED63B33E71}" destId="{BD91D314-EA37-4C63-8B7E-47662A0D927B}" srcOrd="0" destOrd="0" presId="urn:microsoft.com/office/officeart/2005/8/layout/hierarchy2"/>
    <dgm:cxn modelId="{0E4C5D0C-A8D1-453A-84FD-678AF6B28D81}" type="presParOf" srcId="{D976BC93-B709-478A-892B-E0ED63B33E71}" destId="{BC7B79B3-F12D-41DD-99D4-85C1E2C0E571}" srcOrd="1" destOrd="0" presId="urn:microsoft.com/office/officeart/2005/8/layout/hierarchy2"/>
    <dgm:cxn modelId="{D8C12930-E8DC-4E6E-9AA3-179581D48417}" type="presParOf" srcId="{EDAF3FC1-CBDC-4038-BB34-7FF12CAA2303}" destId="{DF3D99DE-889A-4FBD-A67F-4F96F7B24DEB}" srcOrd="4" destOrd="0" presId="urn:microsoft.com/office/officeart/2005/8/layout/hierarchy2"/>
    <dgm:cxn modelId="{CC840D72-5A46-43FA-9D2F-0983D75AE7E2}" type="presParOf" srcId="{DF3D99DE-889A-4FBD-A67F-4F96F7B24DEB}" destId="{9B2876B9-3D98-44B6-9CFA-112CAFA2DD3B}" srcOrd="0" destOrd="0" presId="urn:microsoft.com/office/officeart/2005/8/layout/hierarchy2"/>
    <dgm:cxn modelId="{506FAB6E-C18E-4E1B-9E93-06AC83D9D891}" type="presParOf" srcId="{EDAF3FC1-CBDC-4038-BB34-7FF12CAA2303}" destId="{0A29D0D7-0E99-4C1A-8769-14AB4C882D9A}" srcOrd="5" destOrd="0" presId="urn:microsoft.com/office/officeart/2005/8/layout/hierarchy2"/>
    <dgm:cxn modelId="{6C4EC070-A792-4F39-A67A-758E225E172D}" type="presParOf" srcId="{0A29D0D7-0E99-4C1A-8769-14AB4C882D9A}" destId="{F01EC4A5-4BA2-48FD-A43B-7AB81F7A753E}" srcOrd="0" destOrd="0" presId="urn:microsoft.com/office/officeart/2005/8/layout/hierarchy2"/>
    <dgm:cxn modelId="{4A4AA92E-11B3-4A76-BECE-EF1BEF2547EC}" type="presParOf" srcId="{0A29D0D7-0E99-4C1A-8769-14AB4C882D9A}" destId="{E8200081-4504-4AB6-A1B3-392FCEC038A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F94FFC-25DD-48D3-8E0D-516C2048C20F}"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s-ES"/>
        </a:p>
      </dgm:t>
    </dgm:pt>
    <dgm:pt modelId="{45465E41-F58E-4263-8295-CCCCB66E06E1}">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1300"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La propuesta presentada para la canasta comercial inicialmente eran 85 ítems</a:t>
          </a:r>
          <a:endParaRPr lang="es-ES" sz="1300" dirty="0"/>
        </a:p>
      </dgm:t>
    </dgm:pt>
    <dgm:pt modelId="{F943193D-4EE1-4AAD-A494-86BFEE020FDB}" type="parTrans" cxnId="{67C1C62D-B951-4D77-A6B0-0B45F315EB4E}">
      <dgm:prSet/>
      <dgm:spPr/>
      <dgm:t>
        <a:bodyPr/>
        <a:lstStyle/>
        <a:p>
          <a:endParaRPr lang="es-ES" sz="1300"/>
        </a:p>
      </dgm:t>
    </dgm:pt>
    <dgm:pt modelId="{5649EC46-FF51-45D8-8ACC-2E3CF727AC17}" type="sibTrans" cxnId="{67C1C62D-B951-4D77-A6B0-0B45F315EB4E}">
      <dgm:prSet/>
      <dgm:spPr/>
      <dgm:t>
        <a:bodyPr/>
        <a:lstStyle/>
        <a:p>
          <a:endParaRPr lang="es-ES" sz="1300"/>
        </a:p>
      </dgm:t>
    </dgm:pt>
    <dgm:pt modelId="{C566F850-FF08-4BAD-B9BC-69A267BF5FCC}">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1300"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Análisis de la facturación que mantenían los comerciantes de los diferentes productos</a:t>
          </a:r>
          <a:endParaRPr lang="es-ES" sz="1300" dirty="0"/>
        </a:p>
      </dgm:t>
    </dgm:pt>
    <dgm:pt modelId="{F4CDBA14-7C7C-4609-805A-48DF486977DD}" type="parTrans" cxnId="{D1EA23BA-D088-4CC0-A50E-BA4B705093EF}">
      <dgm:prSet/>
      <dgm:spPr/>
      <dgm:t>
        <a:bodyPr/>
        <a:lstStyle/>
        <a:p>
          <a:endParaRPr lang="es-ES" sz="1300"/>
        </a:p>
      </dgm:t>
    </dgm:pt>
    <dgm:pt modelId="{EEC6DFC3-C7F3-4056-AF02-3EF827097066}" type="sibTrans" cxnId="{D1EA23BA-D088-4CC0-A50E-BA4B705093EF}">
      <dgm:prSet/>
      <dgm:spPr/>
      <dgm:t>
        <a:bodyPr/>
        <a:lstStyle/>
        <a:p>
          <a:endParaRPr lang="es-ES" sz="1300"/>
        </a:p>
      </dgm:t>
    </dgm:pt>
    <dgm:pt modelId="{79DDFF57-09C3-4C69-811A-6A4E7881720A}">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1300"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Lineamientos establecidos en el artículo 306 de la Constitución del Ecuador</a:t>
          </a:r>
          <a:endParaRPr lang="es-ES" sz="1300" dirty="0"/>
        </a:p>
      </dgm:t>
    </dgm:pt>
    <dgm:pt modelId="{3445C8E8-AADB-4985-B999-C560D50BDBEE}" type="parTrans" cxnId="{777DA0B8-F595-4A4D-B484-6BD752F07F10}">
      <dgm:prSet/>
      <dgm:spPr/>
      <dgm:t>
        <a:bodyPr/>
        <a:lstStyle/>
        <a:p>
          <a:endParaRPr lang="es-ES" sz="1300"/>
        </a:p>
      </dgm:t>
    </dgm:pt>
    <dgm:pt modelId="{CDAF5C9F-DC20-4A08-B2A0-870F103606ED}" type="sibTrans" cxnId="{777DA0B8-F595-4A4D-B484-6BD752F07F10}">
      <dgm:prSet/>
      <dgm:spPr/>
      <dgm:t>
        <a:bodyPr/>
        <a:lstStyle/>
        <a:p>
          <a:endParaRPr lang="es-ES" sz="1300"/>
        </a:p>
      </dgm:t>
    </dgm:pt>
    <dgm:pt modelId="{429034DF-B584-4410-B16B-D76DA4EA7A11}">
      <dgm:prSet custT="1">
        <dgm:style>
          <a:lnRef idx="2">
            <a:schemeClr val="accent6"/>
          </a:lnRef>
          <a:fillRef idx="1">
            <a:schemeClr val="lt1"/>
          </a:fillRef>
          <a:effectRef idx="0">
            <a:schemeClr val="accent6"/>
          </a:effectRef>
          <a:fontRef idx="minor">
            <a:schemeClr val="dk1"/>
          </a:fontRef>
        </dgm:style>
      </dgm:prSet>
      <dgm:spPr/>
      <dgm:t>
        <a:bodyPr/>
        <a:lstStyle/>
        <a:p>
          <a:r>
            <a:rPr lang="es-ES" sz="1300"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Línea blanca, Computadoras – Laptops, Televisores, Celulares, Productos de aseo y limpieza, Confites</a:t>
          </a:r>
          <a:endParaRPr lang="es-ES" sz="13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endParaRPr>
        </a:p>
      </dgm:t>
    </dgm:pt>
    <dgm:pt modelId="{72A965E3-3FEE-44D9-908A-1467DE91750A}" type="parTrans" cxnId="{DC6045F1-302C-45E2-A826-1175E087DAC9}">
      <dgm:prSet/>
      <dgm:spPr/>
      <dgm:t>
        <a:bodyPr/>
        <a:lstStyle/>
        <a:p>
          <a:endParaRPr lang="es-ES" sz="1300"/>
        </a:p>
      </dgm:t>
    </dgm:pt>
    <dgm:pt modelId="{6085CF9E-4FDC-41F7-B0A1-9B8FBFE6179A}" type="sibTrans" cxnId="{DC6045F1-302C-45E2-A826-1175E087DAC9}">
      <dgm:prSet/>
      <dgm:spPr/>
      <dgm:t>
        <a:bodyPr/>
        <a:lstStyle/>
        <a:p>
          <a:endParaRPr lang="es-ES" sz="1300"/>
        </a:p>
      </dgm:t>
    </dgm:pt>
    <dgm:pt modelId="{AC9C41C0-6FE0-4D0D-960B-969C731C71F4}" type="pres">
      <dgm:prSet presAssocID="{9EF94FFC-25DD-48D3-8E0D-516C2048C20F}" presName="linear" presStyleCnt="0">
        <dgm:presLayoutVars>
          <dgm:dir/>
          <dgm:animLvl val="lvl"/>
          <dgm:resizeHandles val="exact"/>
        </dgm:presLayoutVars>
      </dgm:prSet>
      <dgm:spPr/>
      <dgm:t>
        <a:bodyPr/>
        <a:lstStyle/>
        <a:p>
          <a:endParaRPr lang="es-EC"/>
        </a:p>
      </dgm:t>
    </dgm:pt>
    <dgm:pt modelId="{7A01EB53-11ED-4060-A05A-06FB5A5BAAB8}" type="pres">
      <dgm:prSet presAssocID="{45465E41-F58E-4263-8295-CCCCB66E06E1}" presName="parentLin" presStyleCnt="0"/>
      <dgm:spPr/>
    </dgm:pt>
    <dgm:pt modelId="{F2F07C04-E485-4F59-A8D4-5A5303BE84AD}" type="pres">
      <dgm:prSet presAssocID="{45465E41-F58E-4263-8295-CCCCB66E06E1}" presName="parentLeftMargin" presStyleLbl="node1" presStyleIdx="0" presStyleCnt="4"/>
      <dgm:spPr/>
      <dgm:t>
        <a:bodyPr/>
        <a:lstStyle/>
        <a:p>
          <a:endParaRPr lang="es-EC"/>
        </a:p>
      </dgm:t>
    </dgm:pt>
    <dgm:pt modelId="{E0FDAA92-0708-4E69-984D-7FDE982F1931}" type="pres">
      <dgm:prSet presAssocID="{45465E41-F58E-4263-8295-CCCCB66E06E1}" presName="parentText" presStyleLbl="node1" presStyleIdx="0" presStyleCnt="4">
        <dgm:presLayoutVars>
          <dgm:chMax val="0"/>
          <dgm:bulletEnabled val="1"/>
        </dgm:presLayoutVars>
      </dgm:prSet>
      <dgm:spPr/>
      <dgm:t>
        <a:bodyPr/>
        <a:lstStyle/>
        <a:p>
          <a:endParaRPr lang="es-ES"/>
        </a:p>
      </dgm:t>
    </dgm:pt>
    <dgm:pt modelId="{833A3728-2B5F-452D-9364-65E5477A8CCD}" type="pres">
      <dgm:prSet presAssocID="{45465E41-F58E-4263-8295-CCCCB66E06E1}" presName="negativeSpace" presStyleCnt="0"/>
      <dgm:spPr/>
    </dgm:pt>
    <dgm:pt modelId="{BB391034-39E3-4B4A-81DD-5B4CEA578CD1}" type="pres">
      <dgm:prSet presAssocID="{45465E41-F58E-4263-8295-CCCCB66E06E1}" presName="childText" presStyleLbl="conFgAcc1" presStyleIdx="0" presStyleCnt="4">
        <dgm:presLayoutVars>
          <dgm:bulletEnabled val="1"/>
        </dgm:presLayoutVars>
        <dgm:style>
          <a:lnRef idx="1">
            <a:schemeClr val="accent6"/>
          </a:lnRef>
          <a:fillRef idx="2">
            <a:schemeClr val="accent6"/>
          </a:fillRef>
          <a:effectRef idx="1">
            <a:schemeClr val="accent6"/>
          </a:effectRef>
          <a:fontRef idx="minor">
            <a:schemeClr val="dk1"/>
          </a:fontRef>
        </dgm:style>
      </dgm:prSet>
      <dgm:spPr/>
    </dgm:pt>
    <dgm:pt modelId="{A49E363E-1B3E-461A-8ABC-823A4796B317}" type="pres">
      <dgm:prSet presAssocID="{5649EC46-FF51-45D8-8ACC-2E3CF727AC17}" presName="spaceBetweenRectangles" presStyleCnt="0"/>
      <dgm:spPr/>
    </dgm:pt>
    <dgm:pt modelId="{8009247B-A761-473E-AEDA-325C66CD8709}" type="pres">
      <dgm:prSet presAssocID="{C566F850-FF08-4BAD-B9BC-69A267BF5FCC}" presName="parentLin" presStyleCnt="0"/>
      <dgm:spPr/>
    </dgm:pt>
    <dgm:pt modelId="{44CB36DC-C622-436A-88D8-DEDD71D72A86}" type="pres">
      <dgm:prSet presAssocID="{C566F850-FF08-4BAD-B9BC-69A267BF5FCC}" presName="parentLeftMargin" presStyleLbl="node1" presStyleIdx="0" presStyleCnt="4"/>
      <dgm:spPr/>
      <dgm:t>
        <a:bodyPr/>
        <a:lstStyle/>
        <a:p>
          <a:endParaRPr lang="es-EC"/>
        </a:p>
      </dgm:t>
    </dgm:pt>
    <dgm:pt modelId="{38341DE0-3B0A-4E1C-99AE-2BB43B379DC0}" type="pres">
      <dgm:prSet presAssocID="{C566F850-FF08-4BAD-B9BC-69A267BF5FCC}" presName="parentText" presStyleLbl="node1" presStyleIdx="1" presStyleCnt="4">
        <dgm:presLayoutVars>
          <dgm:chMax val="0"/>
          <dgm:bulletEnabled val="1"/>
        </dgm:presLayoutVars>
      </dgm:prSet>
      <dgm:spPr/>
      <dgm:t>
        <a:bodyPr/>
        <a:lstStyle/>
        <a:p>
          <a:endParaRPr lang="es-ES"/>
        </a:p>
      </dgm:t>
    </dgm:pt>
    <dgm:pt modelId="{AB6083A7-1875-413B-A1B2-33C59B14EFD5}" type="pres">
      <dgm:prSet presAssocID="{C566F850-FF08-4BAD-B9BC-69A267BF5FCC}" presName="negativeSpace" presStyleCnt="0"/>
      <dgm:spPr/>
    </dgm:pt>
    <dgm:pt modelId="{91EBAB85-0CE5-4B08-A30B-BBCA6462179F}" type="pres">
      <dgm:prSet presAssocID="{C566F850-FF08-4BAD-B9BC-69A267BF5FCC}" presName="childText" presStyleLbl="conFgAcc1" presStyleIdx="1" presStyleCnt="4">
        <dgm:presLayoutVars>
          <dgm:bulletEnabled val="1"/>
        </dgm:presLayoutVars>
        <dgm:style>
          <a:lnRef idx="1">
            <a:schemeClr val="accent6"/>
          </a:lnRef>
          <a:fillRef idx="2">
            <a:schemeClr val="accent6"/>
          </a:fillRef>
          <a:effectRef idx="1">
            <a:schemeClr val="accent6"/>
          </a:effectRef>
          <a:fontRef idx="minor">
            <a:schemeClr val="dk1"/>
          </a:fontRef>
        </dgm:style>
      </dgm:prSet>
      <dgm:spPr/>
    </dgm:pt>
    <dgm:pt modelId="{6F288F34-BF71-47B7-BBCF-DC7C8748AADC}" type="pres">
      <dgm:prSet presAssocID="{EEC6DFC3-C7F3-4056-AF02-3EF827097066}" presName="spaceBetweenRectangles" presStyleCnt="0"/>
      <dgm:spPr/>
    </dgm:pt>
    <dgm:pt modelId="{D29064C1-F391-447E-97D3-3E264551541A}" type="pres">
      <dgm:prSet presAssocID="{79DDFF57-09C3-4C69-811A-6A4E7881720A}" presName="parentLin" presStyleCnt="0"/>
      <dgm:spPr/>
    </dgm:pt>
    <dgm:pt modelId="{9FC53B2F-E29C-465F-AFAA-D50F111F76C3}" type="pres">
      <dgm:prSet presAssocID="{79DDFF57-09C3-4C69-811A-6A4E7881720A}" presName="parentLeftMargin" presStyleLbl="node1" presStyleIdx="1" presStyleCnt="4"/>
      <dgm:spPr/>
      <dgm:t>
        <a:bodyPr/>
        <a:lstStyle/>
        <a:p>
          <a:endParaRPr lang="es-EC"/>
        </a:p>
      </dgm:t>
    </dgm:pt>
    <dgm:pt modelId="{F3249F3F-8729-488D-B7A3-D9412CB78074}" type="pres">
      <dgm:prSet presAssocID="{79DDFF57-09C3-4C69-811A-6A4E7881720A}" presName="parentText" presStyleLbl="node1" presStyleIdx="2" presStyleCnt="4">
        <dgm:presLayoutVars>
          <dgm:chMax val="0"/>
          <dgm:bulletEnabled val="1"/>
        </dgm:presLayoutVars>
      </dgm:prSet>
      <dgm:spPr/>
      <dgm:t>
        <a:bodyPr/>
        <a:lstStyle/>
        <a:p>
          <a:endParaRPr lang="es-ES"/>
        </a:p>
      </dgm:t>
    </dgm:pt>
    <dgm:pt modelId="{A08E32D0-6646-4E9D-8060-9522C5DCA147}" type="pres">
      <dgm:prSet presAssocID="{79DDFF57-09C3-4C69-811A-6A4E7881720A}" presName="negativeSpace" presStyleCnt="0"/>
      <dgm:spPr/>
    </dgm:pt>
    <dgm:pt modelId="{BD329A57-3207-49C1-896C-C983D182273D}" type="pres">
      <dgm:prSet presAssocID="{79DDFF57-09C3-4C69-811A-6A4E7881720A}" presName="childText" presStyleLbl="conFgAcc1" presStyleIdx="2" presStyleCnt="4">
        <dgm:presLayoutVars>
          <dgm:bulletEnabled val="1"/>
        </dgm:presLayoutVars>
        <dgm:style>
          <a:lnRef idx="1">
            <a:schemeClr val="accent6"/>
          </a:lnRef>
          <a:fillRef idx="2">
            <a:schemeClr val="accent6"/>
          </a:fillRef>
          <a:effectRef idx="1">
            <a:schemeClr val="accent6"/>
          </a:effectRef>
          <a:fontRef idx="minor">
            <a:schemeClr val="dk1"/>
          </a:fontRef>
        </dgm:style>
      </dgm:prSet>
      <dgm:spPr/>
    </dgm:pt>
    <dgm:pt modelId="{C60AA451-E6EA-4D4F-9522-9F1BEC4BB996}" type="pres">
      <dgm:prSet presAssocID="{CDAF5C9F-DC20-4A08-B2A0-870F103606ED}" presName="spaceBetweenRectangles" presStyleCnt="0"/>
      <dgm:spPr/>
    </dgm:pt>
    <dgm:pt modelId="{86757C28-8EAC-4227-ADD8-770D13E1E764}" type="pres">
      <dgm:prSet presAssocID="{429034DF-B584-4410-B16B-D76DA4EA7A11}" presName="parentLin" presStyleCnt="0"/>
      <dgm:spPr/>
    </dgm:pt>
    <dgm:pt modelId="{803772A1-5A36-4B5F-8780-EC7C3FC357A9}" type="pres">
      <dgm:prSet presAssocID="{429034DF-B584-4410-B16B-D76DA4EA7A11}" presName="parentLeftMargin" presStyleLbl="node1" presStyleIdx="2" presStyleCnt="4"/>
      <dgm:spPr/>
      <dgm:t>
        <a:bodyPr/>
        <a:lstStyle/>
        <a:p>
          <a:endParaRPr lang="es-EC"/>
        </a:p>
      </dgm:t>
    </dgm:pt>
    <dgm:pt modelId="{0552A3FB-36B3-4A18-BADD-DF63C4676AD0}" type="pres">
      <dgm:prSet presAssocID="{429034DF-B584-4410-B16B-D76DA4EA7A11}" presName="parentText" presStyleLbl="node1" presStyleIdx="3" presStyleCnt="4">
        <dgm:presLayoutVars>
          <dgm:chMax val="0"/>
          <dgm:bulletEnabled val="1"/>
        </dgm:presLayoutVars>
      </dgm:prSet>
      <dgm:spPr/>
      <dgm:t>
        <a:bodyPr/>
        <a:lstStyle/>
        <a:p>
          <a:endParaRPr lang="es-ES"/>
        </a:p>
      </dgm:t>
    </dgm:pt>
    <dgm:pt modelId="{70EBC141-97EB-4922-8D95-C1C7205C0C96}" type="pres">
      <dgm:prSet presAssocID="{429034DF-B584-4410-B16B-D76DA4EA7A11}" presName="negativeSpace" presStyleCnt="0"/>
      <dgm:spPr/>
    </dgm:pt>
    <dgm:pt modelId="{0BA1879F-A523-4EE1-8CE1-4D4164DF8174}" type="pres">
      <dgm:prSet presAssocID="{429034DF-B584-4410-B16B-D76DA4EA7A11}" presName="childText" presStyleLbl="conFgAcc1" presStyleIdx="3" presStyleCnt="4">
        <dgm:presLayoutVars>
          <dgm:bulletEnabled val="1"/>
        </dgm:presLayoutVars>
        <dgm:style>
          <a:lnRef idx="1">
            <a:schemeClr val="accent6"/>
          </a:lnRef>
          <a:fillRef idx="2">
            <a:schemeClr val="accent6"/>
          </a:fillRef>
          <a:effectRef idx="1">
            <a:schemeClr val="accent6"/>
          </a:effectRef>
          <a:fontRef idx="minor">
            <a:schemeClr val="dk1"/>
          </a:fontRef>
        </dgm:style>
      </dgm:prSet>
      <dgm:spPr/>
    </dgm:pt>
  </dgm:ptLst>
  <dgm:cxnLst>
    <dgm:cxn modelId="{74FF45B1-88FF-45ED-B210-786DDB861B0E}" type="presOf" srcId="{45465E41-F58E-4263-8295-CCCCB66E06E1}" destId="{E0FDAA92-0708-4E69-984D-7FDE982F1931}" srcOrd="1" destOrd="0" presId="urn:microsoft.com/office/officeart/2005/8/layout/list1"/>
    <dgm:cxn modelId="{ED37CA6E-4D40-44EB-80E6-CE75C205886C}" type="presOf" srcId="{C566F850-FF08-4BAD-B9BC-69A267BF5FCC}" destId="{38341DE0-3B0A-4E1C-99AE-2BB43B379DC0}" srcOrd="1" destOrd="0" presId="urn:microsoft.com/office/officeart/2005/8/layout/list1"/>
    <dgm:cxn modelId="{FA2098FB-E81C-4F47-879B-7CA204B35971}" type="presOf" srcId="{429034DF-B584-4410-B16B-D76DA4EA7A11}" destId="{0552A3FB-36B3-4A18-BADD-DF63C4676AD0}" srcOrd="1" destOrd="0" presId="urn:microsoft.com/office/officeart/2005/8/layout/list1"/>
    <dgm:cxn modelId="{777DA0B8-F595-4A4D-B484-6BD752F07F10}" srcId="{9EF94FFC-25DD-48D3-8E0D-516C2048C20F}" destId="{79DDFF57-09C3-4C69-811A-6A4E7881720A}" srcOrd="2" destOrd="0" parTransId="{3445C8E8-AADB-4985-B999-C560D50BDBEE}" sibTransId="{CDAF5C9F-DC20-4A08-B2A0-870F103606ED}"/>
    <dgm:cxn modelId="{DC6045F1-302C-45E2-A826-1175E087DAC9}" srcId="{9EF94FFC-25DD-48D3-8E0D-516C2048C20F}" destId="{429034DF-B584-4410-B16B-D76DA4EA7A11}" srcOrd="3" destOrd="0" parTransId="{72A965E3-3FEE-44D9-908A-1467DE91750A}" sibTransId="{6085CF9E-4FDC-41F7-B0A1-9B8FBFE6179A}"/>
    <dgm:cxn modelId="{166FA379-0F83-4B8B-8147-D134853AAC09}" type="presOf" srcId="{C566F850-FF08-4BAD-B9BC-69A267BF5FCC}" destId="{44CB36DC-C622-436A-88D8-DEDD71D72A86}" srcOrd="0" destOrd="0" presId="urn:microsoft.com/office/officeart/2005/8/layout/list1"/>
    <dgm:cxn modelId="{D1EA23BA-D088-4CC0-A50E-BA4B705093EF}" srcId="{9EF94FFC-25DD-48D3-8E0D-516C2048C20F}" destId="{C566F850-FF08-4BAD-B9BC-69A267BF5FCC}" srcOrd="1" destOrd="0" parTransId="{F4CDBA14-7C7C-4609-805A-48DF486977DD}" sibTransId="{EEC6DFC3-C7F3-4056-AF02-3EF827097066}"/>
    <dgm:cxn modelId="{67C1C62D-B951-4D77-A6B0-0B45F315EB4E}" srcId="{9EF94FFC-25DD-48D3-8E0D-516C2048C20F}" destId="{45465E41-F58E-4263-8295-CCCCB66E06E1}" srcOrd="0" destOrd="0" parTransId="{F943193D-4EE1-4AAD-A494-86BFEE020FDB}" sibTransId="{5649EC46-FF51-45D8-8ACC-2E3CF727AC17}"/>
    <dgm:cxn modelId="{56974C32-ADFE-43A1-BB0C-67A973916251}" type="presOf" srcId="{429034DF-B584-4410-B16B-D76DA4EA7A11}" destId="{803772A1-5A36-4B5F-8780-EC7C3FC357A9}" srcOrd="0" destOrd="0" presId="urn:microsoft.com/office/officeart/2005/8/layout/list1"/>
    <dgm:cxn modelId="{013B2486-57A9-471F-AE8C-1FD13855B933}" type="presOf" srcId="{79DDFF57-09C3-4C69-811A-6A4E7881720A}" destId="{9FC53B2F-E29C-465F-AFAA-D50F111F76C3}" srcOrd="0" destOrd="0" presId="urn:microsoft.com/office/officeart/2005/8/layout/list1"/>
    <dgm:cxn modelId="{7E1A0ABD-624F-4EE8-8C83-902575B84BEC}" type="presOf" srcId="{45465E41-F58E-4263-8295-CCCCB66E06E1}" destId="{F2F07C04-E485-4F59-A8D4-5A5303BE84AD}" srcOrd="0" destOrd="0" presId="urn:microsoft.com/office/officeart/2005/8/layout/list1"/>
    <dgm:cxn modelId="{38900406-C1FB-4066-8FA4-0B16414C8C5C}" type="presOf" srcId="{9EF94FFC-25DD-48D3-8E0D-516C2048C20F}" destId="{AC9C41C0-6FE0-4D0D-960B-969C731C71F4}" srcOrd="0" destOrd="0" presId="urn:microsoft.com/office/officeart/2005/8/layout/list1"/>
    <dgm:cxn modelId="{4C7A551F-10FF-4DFF-B29F-7A63D7E7780A}" type="presOf" srcId="{79DDFF57-09C3-4C69-811A-6A4E7881720A}" destId="{F3249F3F-8729-488D-B7A3-D9412CB78074}" srcOrd="1" destOrd="0" presId="urn:microsoft.com/office/officeart/2005/8/layout/list1"/>
    <dgm:cxn modelId="{EB1DA1C4-3235-4D0F-ADA2-055EA1BFAF1B}" type="presParOf" srcId="{AC9C41C0-6FE0-4D0D-960B-969C731C71F4}" destId="{7A01EB53-11ED-4060-A05A-06FB5A5BAAB8}" srcOrd="0" destOrd="0" presId="urn:microsoft.com/office/officeart/2005/8/layout/list1"/>
    <dgm:cxn modelId="{64F39DA3-4A38-4EDF-BD22-E90406DB5BA4}" type="presParOf" srcId="{7A01EB53-11ED-4060-A05A-06FB5A5BAAB8}" destId="{F2F07C04-E485-4F59-A8D4-5A5303BE84AD}" srcOrd="0" destOrd="0" presId="urn:microsoft.com/office/officeart/2005/8/layout/list1"/>
    <dgm:cxn modelId="{19C2AE23-94D7-47EB-974B-EBDA2C877896}" type="presParOf" srcId="{7A01EB53-11ED-4060-A05A-06FB5A5BAAB8}" destId="{E0FDAA92-0708-4E69-984D-7FDE982F1931}" srcOrd="1" destOrd="0" presId="urn:microsoft.com/office/officeart/2005/8/layout/list1"/>
    <dgm:cxn modelId="{71AD3B17-089C-44FC-8670-C7F7BD28CFE9}" type="presParOf" srcId="{AC9C41C0-6FE0-4D0D-960B-969C731C71F4}" destId="{833A3728-2B5F-452D-9364-65E5477A8CCD}" srcOrd="1" destOrd="0" presId="urn:microsoft.com/office/officeart/2005/8/layout/list1"/>
    <dgm:cxn modelId="{C04E9C68-1E05-43BF-AF40-ACD89614167D}" type="presParOf" srcId="{AC9C41C0-6FE0-4D0D-960B-969C731C71F4}" destId="{BB391034-39E3-4B4A-81DD-5B4CEA578CD1}" srcOrd="2" destOrd="0" presId="urn:microsoft.com/office/officeart/2005/8/layout/list1"/>
    <dgm:cxn modelId="{FE5249A5-E8AE-4560-841E-79BB4B2163A1}" type="presParOf" srcId="{AC9C41C0-6FE0-4D0D-960B-969C731C71F4}" destId="{A49E363E-1B3E-461A-8ABC-823A4796B317}" srcOrd="3" destOrd="0" presId="urn:microsoft.com/office/officeart/2005/8/layout/list1"/>
    <dgm:cxn modelId="{88D7FA5F-FC60-4549-89F3-94EF9408FF0F}" type="presParOf" srcId="{AC9C41C0-6FE0-4D0D-960B-969C731C71F4}" destId="{8009247B-A761-473E-AEDA-325C66CD8709}" srcOrd="4" destOrd="0" presId="urn:microsoft.com/office/officeart/2005/8/layout/list1"/>
    <dgm:cxn modelId="{EE765A56-C6A4-41C2-B67F-E459BCF9B779}" type="presParOf" srcId="{8009247B-A761-473E-AEDA-325C66CD8709}" destId="{44CB36DC-C622-436A-88D8-DEDD71D72A86}" srcOrd="0" destOrd="0" presId="urn:microsoft.com/office/officeart/2005/8/layout/list1"/>
    <dgm:cxn modelId="{E4CB0218-53E6-412E-96CB-5B9B0E38A407}" type="presParOf" srcId="{8009247B-A761-473E-AEDA-325C66CD8709}" destId="{38341DE0-3B0A-4E1C-99AE-2BB43B379DC0}" srcOrd="1" destOrd="0" presId="urn:microsoft.com/office/officeart/2005/8/layout/list1"/>
    <dgm:cxn modelId="{A4AD023C-2A5F-4363-AACB-F2E84CA6E5AB}" type="presParOf" srcId="{AC9C41C0-6FE0-4D0D-960B-969C731C71F4}" destId="{AB6083A7-1875-413B-A1B2-33C59B14EFD5}" srcOrd="5" destOrd="0" presId="urn:microsoft.com/office/officeart/2005/8/layout/list1"/>
    <dgm:cxn modelId="{3733AA18-A576-48B2-8D06-664DE24A6D35}" type="presParOf" srcId="{AC9C41C0-6FE0-4D0D-960B-969C731C71F4}" destId="{91EBAB85-0CE5-4B08-A30B-BBCA6462179F}" srcOrd="6" destOrd="0" presId="urn:microsoft.com/office/officeart/2005/8/layout/list1"/>
    <dgm:cxn modelId="{4690869B-6A0C-4C0C-92D0-2F78CE9D01F7}" type="presParOf" srcId="{AC9C41C0-6FE0-4D0D-960B-969C731C71F4}" destId="{6F288F34-BF71-47B7-BBCF-DC7C8748AADC}" srcOrd="7" destOrd="0" presId="urn:microsoft.com/office/officeart/2005/8/layout/list1"/>
    <dgm:cxn modelId="{3B6198D2-F1D2-43FB-ACAF-F3D612BBB863}" type="presParOf" srcId="{AC9C41C0-6FE0-4D0D-960B-969C731C71F4}" destId="{D29064C1-F391-447E-97D3-3E264551541A}" srcOrd="8" destOrd="0" presId="urn:microsoft.com/office/officeart/2005/8/layout/list1"/>
    <dgm:cxn modelId="{B1AEA83A-3F1F-48DF-89A0-78A216DE1E97}" type="presParOf" srcId="{D29064C1-F391-447E-97D3-3E264551541A}" destId="{9FC53B2F-E29C-465F-AFAA-D50F111F76C3}" srcOrd="0" destOrd="0" presId="urn:microsoft.com/office/officeart/2005/8/layout/list1"/>
    <dgm:cxn modelId="{45B84DC2-C23A-4716-A1B1-49E20A182C22}" type="presParOf" srcId="{D29064C1-F391-447E-97D3-3E264551541A}" destId="{F3249F3F-8729-488D-B7A3-D9412CB78074}" srcOrd="1" destOrd="0" presId="urn:microsoft.com/office/officeart/2005/8/layout/list1"/>
    <dgm:cxn modelId="{4CBAC237-31F0-4610-B8C4-DF228CFA611D}" type="presParOf" srcId="{AC9C41C0-6FE0-4D0D-960B-969C731C71F4}" destId="{A08E32D0-6646-4E9D-8060-9522C5DCA147}" srcOrd="9" destOrd="0" presId="urn:microsoft.com/office/officeart/2005/8/layout/list1"/>
    <dgm:cxn modelId="{00F75C65-5A23-4DF7-862B-92C6C2EB9914}" type="presParOf" srcId="{AC9C41C0-6FE0-4D0D-960B-969C731C71F4}" destId="{BD329A57-3207-49C1-896C-C983D182273D}" srcOrd="10" destOrd="0" presId="urn:microsoft.com/office/officeart/2005/8/layout/list1"/>
    <dgm:cxn modelId="{A77C1B01-096E-42AA-9AB1-C31CBD24615C}" type="presParOf" srcId="{AC9C41C0-6FE0-4D0D-960B-969C731C71F4}" destId="{C60AA451-E6EA-4D4F-9522-9F1BEC4BB996}" srcOrd="11" destOrd="0" presId="urn:microsoft.com/office/officeart/2005/8/layout/list1"/>
    <dgm:cxn modelId="{C1E34574-0030-496D-A94E-3D0CD0D8BC00}" type="presParOf" srcId="{AC9C41C0-6FE0-4D0D-960B-969C731C71F4}" destId="{86757C28-8EAC-4227-ADD8-770D13E1E764}" srcOrd="12" destOrd="0" presId="urn:microsoft.com/office/officeart/2005/8/layout/list1"/>
    <dgm:cxn modelId="{CA1FA8EE-2611-4CDA-A686-C8F12330BFD8}" type="presParOf" srcId="{86757C28-8EAC-4227-ADD8-770D13E1E764}" destId="{803772A1-5A36-4B5F-8780-EC7C3FC357A9}" srcOrd="0" destOrd="0" presId="urn:microsoft.com/office/officeart/2005/8/layout/list1"/>
    <dgm:cxn modelId="{70FFAEE4-762C-4E07-89DC-71575DCE83E0}" type="presParOf" srcId="{86757C28-8EAC-4227-ADD8-770D13E1E764}" destId="{0552A3FB-36B3-4A18-BADD-DF63C4676AD0}" srcOrd="1" destOrd="0" presId="urn:microsoft.com/office/officeart/2005/8/layout/list1"/>
    <dgm:cxn modelId="{9928E8CF-A2A4-4663-9B14-E75B8762FAFA}" type="presParOf" srcId="{AC9C41C0-6FE0-4D0D-960B-969C731C71F4}" destId="{70EBC141-97EB-4922-8D95-C1C7205C0C96}" srcOrd="13" destOrd="0" presId="urn:microsoft.com/office/officeart/2005/8/layout/list1"/>
    <dgm:cxn modelId="{3A147786-603A-4031-95D5-2DF04705B15A}" type="presParOf" srcId="{AC9C41C0-6FE0-4D0D-960B-969C731C71F4}" destId="{0BA1879F-A523-4EE1-8CE1-4D4164DF817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2BACC5-A988-4338-8B0D-52B873377F75}" type="doc">
      <dgm:prSet loTypeId="urn:microsoft.com/office/officeart/2005/8/layout/hList9" loCatId="list" qsTypeId="urn:microsoft.com/office/officeart/2005/8/quickstyle/simple1" qsCatId="simple" csTypeId="urn:microsoft.com/office/officeart/2005/8/colors/accent3_1" csCatId="accent3" phldr="1"/>
      <dgm:spPr/>
      <dgm:t>
        <a:bodyPr/>
        <a:lstStyle/>
        <a:p>
          <a:endParaRPr lang="es-ES"/>
        </a:p>
      </dgm:t>
    </dgm:pt>
    <dgm:pt modelId="{177F74AC-400F-49E8-80A7-55A4E70FFF16}">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1200" dirty="0" smtClean="0">
              <a:latin typeface="+mj-lt"/>
            </a:rPr>
            <a:t>Establecimiento de cuotas de importación</a:t>
          </a:r>
          <a:endParaRPr lang="es-ES" sz="1200" dirty="0">
            <a:latin typeface="+mj-lt"/>
          </a:endParaRPr>
        </a:p>
      </dgm:t>
    </dgm:pt>
    <dgm:pt modelId="{5C5559C4-42AD-4C47-833A-0217A12D51FF}">
      <dgm:prSet phldrT="[Texto]" custT="1">
        <dgm:style>
          <a:lnRef idx="2">
            <a:schemeClr val="accent6"/>
          </a:lnRef>
          <a:fillRef idx="1">
            <a:schemeClr val="lt1"/>
          </a:fillRef>
          <a:effectRef idx="0">
            <a:schemeClr val="accent6"/>
          </a:effectRef>
          <a:fontRef idx="minor">
            <a:schemeClr val="dk1"/>
          </a:fontRef>
        </dgm:style>
      </dgm:prSet>
      <dgm:spPr/>
      <dgm:t>
        <a:bodyPr/>
        <a:lstStyle/>
        <a:p>
          <a:pPr algn="ctr"/>
          <a:r>
            <a:rPr lang="es-ES" sz="1200" dirty="0" smtClean="0">
              <a:latin typeface="+mj-lt"/>
            </a:rPr>
            <a:t> </a:t>
          </a:r>
          <a:r>
            <a:rPr lang="es-EC" sz="1200" dirty="0" smtClean="0">
              <a:latin typeface="+mj-lt"/>
            </a:rPr>
            <a:t>Resolución 039 – 2015  </a:t>
          </a:r>
        </a:p>
        <a:p>
          <a:pPr algn="ctr"/>
          <a:r>
            <a:rPr lang="es-EC" sz="1200" b="1" i="1" dirty="0" smtClean="0">
              <a:latin typeface="+mj-lt"/>
            </a:rPr>
            <a:t>(07</a:t>
          </a:r>
          <a:r>
            <a:rPr lang="es-ES" sz="1200" b="1" i="1" dirty="0" smtClean="0">
              <a:latin typeface="+mj-lt"/>
            </a:rPr>
            <a:t> – 10- 2015 )</a:t>
          </a:r>
          <a:endParaRPr lang="es-ES" sz="1200" dirty="0">
            <a:latin typeface="+mj-lt"/>
          </a:endParaRPr>
        </a:p>
      </dgm:t>
    </dgm:pt>
    <dgm:pt modelId="{A7608411-FFC2-4252-AFBB-8D932A8D8D1A}">
      <dgm:prSet phldrT="[Texto]" custT="1">
        <dgm:style>
          <a:lnRef idx="2">
            <a:schemeClr val="accent6"/>
          </a:lnRef>
          <a:fillRef idx="1">
            <a:schemeClr val="lt1"/>
          </a:fillRef>
          <a:effectRef idx="0">
            <a:schemeClr val="accent6"/>
          </a:effectRef>
          <a:fontRef idx="minor">
            <a:schemeClr val="dk1"/>
          </a:fontRef>
        </dgm:style>
      </dgm:prSet>
      <dgm:spPr>
        <a:blipFill rotWithShape="0">
          <a:blip xmlns:r="http://schemas.openxmlformats.org/officeDocument/2006/relationships" r:embed="rId1"/>
          <a:stretch>
            <a:fillRect/>
          </a:stretch>
        </a:blipFill>
      </dgm:spPr>
      <dgm:t>
        <a:bodyPr/>
        <a:lstStyle/>
        <a:p>
          <a:endParaRPr lang="es-ES" sz="1200" dirty="0">
            <a:latin typeface="+mj-lt"/>
          </a:endParaRPr>
        </a:p>
      </dgm:t>
    </dgm:pt>
    <dgm:pt modelId="{61A46A0C-7F30-43C3-BDDD-3EE516FB6AB8}" type="sibTrans" cxnId="{6DD45945-8DD9-4368-B221-9F29E73209A0}">
      <dgm:prSet/>
      <dgm:spPr/>
      <dgm:t>
        <a:bodyPr/>
        <a:lstStyle/>
        <a:p>
          <a:endParaRPr lang="es-ES" sz="1200"/>
        </a:p>
      </dgm:t>
    </dgm:pt>
    <dgm:pt modelId="{9C47F4E4-8DD7-43D8-85F5-C2FC48483430}" type="parTrans" cxnId="{6DD45945-8DD9-4368-B221-9F29E73209A0}">
      <dgm:prSet/>
      <dgm:spPr/>
      <dgm:t>
        <a:bodyPr/>
        <a:lstStyle/>
        <a:p>
          <a:endParaRPr lang="es-ES" sz="1200"/>
        </a:p>
      </dgm:t>
    </dgm:pt>
    <dgm:pt modelId="{12F5C9D2-6F26-48A7-9D48-86883E0AD671}" type="sibTrans" cxnId="{4368CD79-8B6D-412D-B04B-19B5B87CBA56}">
      <dgm:prSet/>
      <dgm:spPr/>
      <dgm:t>
        <a:bodyPr/>
        <a:lstStyle/>
        <a:p>
          <a:endParaRPr lang="es-ES" sz="1200"/>
        </a:p>
      </dgm:t>
    </dgm:pt>
    <dgm:pt modelId="{9D01A5CF-2C47-411F-84DA-4D638854EBC7}" type="parTrans" cxnId="{4368CD79-8B6D-412D-B04B-19B5B87CBA56}">
      <dgm:prSet/>
      <dgm:spPr/>
      <dgm:t>
        <a:bodyPr/>
        <a:lstStyle/>
        <a:p>
          <a:endParaRPr lang="es-ES" sz="1200"/>
        </a:p>
      </dgm:t>
    </dgm:pt>
    <dgm:pt modelId="{5EE78C6B-341A-44D1-BF13-DEA17B90602E}" type="sibTrans" cxnId="{65C693DE-B166-4D8D-BECE-34645B766E56}">
      <dgm:prSet/>
      <dgm:spPr/>
      <dgm:t>
        <a:bodyPr/>
        <a:lstStyle/>
        <a:p>
          <a:endParaRPr lang="es-ES" sz="1200"/>
        </a:p>
      </dgm:t>
    </dgm:pt>
    <dgm:pt modelId="{019DC803-5B9C-4D46-8D3E-47DA2E2E93DC}" type="parTrans" cxnId="{65C693DE-B166-4D8D-BECE-34645B766E56}">
      <dgm:prSet/>
      <dgm:spPr/>
      <dgm:t>
        <a:bodyPr/>
        <a:lstStyle/>
        <a:p>
          <a:endParaRPr lang="es-ES" sz="1200"/>
        </a:p>
      </dgm:t>
    </dgm:pt>
    <dgm:pt modelId="{21E803C7-B2B6-4838-833F-FC7FADD60566}">
      <dgm:prSet phldrT="[Texto]" custT="1">
        <dgm:style>
          <a:lnRef idx="2">
            <a:schemeClr val="accent6"/>
          </a:lnRef>
          <a:fillRef idx="1">
            <a:schemeClr val="lt1"/>
          </a:fillRef>
          <a:effectRef idx="0">
            <a:schemeClr val="accent6"/>
          </a:effectRef>
          <a:fontRef idx="minor">
            <a:schemeClr val="dk1"/>
          </a:fontRef>
        </dgm:style>
      </dgm:prSet>
      <dgm:spPr/>
      <dgm:t>
        <a:bodyPr/>
        <a:lstStyle/>
        <a:p>
          <a:pPr algn="ctr"/>
          <a:r>
            <a:rPr lang="es-EC" sz="1200" dirty="0" smtClean="0">
              <a:latin typeface="+mj-lt"/>
            </a:rPr>
            <a:t>Resolución 026 – 2016  </a:t>
          </a:r>
        </a:p>
        <a:p>
          <a:pPr algn="l"/>
          <a:r>
            <a:rPr lang="es-EC" sz="1200" b="1" i="1" dirty="0" smtClean="0">
              <a:latin typeface="+mj-lt"/>
            </a:rPr>
            <a:t>(04</a:t>
          </a:r>
          <a:r>
            <a:rPr lang="es-ES" sz="1200" b="1" i="1" dirty="0" smtClean="0">
              <a:latin typeface="+mj-lt"/>
            </a:rPr>
            <a:t> – 10- 2016 )</a:t>
          </a:r>
          <a:endParaRPr lang="es-ES" sz="1200" dirty="0">
            <a:latin typeface="+mj-lt"/>
          </a:endParaRPr>
        </a:p>
      </dgm:t>
    </dgm:pt>
    <dgm:pt modelId="{BD54EF59-C594-4B3E-960A-6B9D0662360D}" type="parTrans" cxnId="{17239513-90B5-4D35-A8C1-AB59823A4C8A}">
      <dgm:prSet/>
      <dgm:spPr/>
      <dgm:t>
        <a:bodyPr/>
        <a:lstStyle/>
        <a:p>
          <a:endParaRPr lang="es-ES" sz="1200"/>
        </a:p>
      </dgm:t>
    </dgm:pt>
    <dgm:pt modelId="{495F8B62-B00D-4DDB-91AD-BCDC83B7C58F}" type="sibTrans" cxnId="{17239513-90B5-4D35-A8C1-AB59823A4C8A}">
      <dgm:prSet/>
      <dgm:spPr/>
      <dgm:t>
        <a:bodyPr/>
        <a:lstStyle/>
        <a:p>
          <a:endParaRPr lang="es-ES" sz="1200"/>
        </a:p>
      </dgm:t>
    </dgm:pt>
    <dgm:pt modelId="{C784A7D9-223D-4078-8EC1-798748702CD2}">
      <dgm:prSet phldrT="[Texto]" custT="1">
        <dgm:style>
          <a:lnRef idx="2">
            <a:schemeClr val="accent6"/>
          </a:lnRef>
          <a:fillRef idx="1">
            <a:schemeClr val="lt1"/>
          </a:fillRef>
          <a:effectRef idx="0">
            <a:schemeClr val="accent6"/>
          </a:effectRef>
          <a:fontRef idx="minor">
            <a:schemeClr val="dk1"/>
          </a:fontRef>
        </dgm:style>
      </dgm:prSet>
      <dgm:spPr>
        <a:blipFill rotWithShape="0">
          <a:blip xmlns:r="http://schemas.openxmlformats.org/officeDocument/2006/relationships" r:embed="rId2"/>
          <a:stretch>
            <a:fillRect/>
          </a:stretch>
        </a:blipFill>
      </dgm:spPr>
      <dgm:t>
        <a:bodyPr/>
        <a:lstStyle/>
        <a:p>
          <a:endParaRPr lang="es-ES" sz="1200" dirty="0">
            <a:latin typeface="+mj-lt"/>
          </a:endParaRPr>
        </a:p>
      </dgm:t>
    </dgm:pt>
    <dgm:pt modelId="{F6A20C6C-C13A-4F89-B1E1-38CB820E7D72}" type="parTrans" cxnId="{4CFEE0C1-944A-4C8A-8825-1D6AF3460821}">
      <dgm:prSet/>
      <dgm:spPr/>
      <dgm:t>
        <a:bodyPr/>
        <a:lstStyle/>
        <a:p>
          <a:endParaRPr lang="es-ES" sz="1200"/>
        </a:p>
      </dgm:t>
    </dgm:pt>
    <dgm:pt modelId="{F46C7C2B-D868-4366-B42A-58515270C10F}" type="sibTrans" cxnId="{4CFEE0C1-944A-4C8A-8825-1D6AF3460821}">
      <dgm:prSet/>
      <dgm:spPr/>
      <dgm:t>
        <a:bodyPr/>
        <a:lstStyle/>
        <a:p>
          <a:endParaRPr lang="es-ES" sz="1200"/>
        </a:p>
      </dgm:t>
    </dgm:pt>
    <dgm:pt modelId="{17AD5F20-1C56-48A7-A765-536ED43D6658}">
      <dgm:prSet custT="1">
        <dgm:style>
          <a:lnRef idx="2">
            <a:schemeClr val="accent6"/>
          </a:lnRef>
          <a:fillRef idx="1">
            <a:schemeClr val="lt1"/>
          </a:fillRef>
          <a:effectRef idx="0">
            <a:schemeClr val="accent6"/>
          </a:effectRef>
          <a:fontRef idx="minor">
            <a:schemeClr val="dk1"/>
          </a:fontRef>
        </dgm:style>
      </dgm:prSet>
      <dgm:spPr/>
      <dgm:t>
        <a:bodyPr/>
        <a:lstStyle/>
        <a:p>
          <a:r>
            <a:rPr lang="es-ES" sz="1200" dirty="0" smtClean="0">
              <a:latin typeface="+mj-lt"/>
            </a:rPr>
            <a:t>Renovación de la cuota de importación </a:t>
          </a:r>
          <a:endParaRPr lang="es-ES" sz="1200" dirty="0">
            <a:latin typeface="+mj-lt"/>
          </a:endParaRPr>
        </a:p>
      </dgm:t>
    </dgm:pt>
    <dgm:pt modelId="{C10B1AF6-3E67-46A8-A715-2178A98CB80D}" type="parTrans" cxnId="{4D7730C3-B1AE-4859-AEEE-62F22A7390A5}">
      <dgm:prSet/>
      <dgm:spPr/>
      <dgm:t>
        <a:bodyPr/>
        <a:lstStyle/>
        <a:p>
          <a:endParaRPr lang="es-ES" sz="1200"/>
        </a:p>
      </dgm:t>
    </dgm:pt>
    <dgm:pt modelId="{7B403021-13D7-4F12-843B-1FA8D05EBD0F}" type="sibTrans" cxnId="{4D7730C3-B1AE-4859-AEEE-62F22A7390A5}">
      <dgm:prSet/>
      <dgm:spPr/>
      <dgm:t>
        <a:bodyPr/>
        <a:lstStyle/>
        <a:p>
          <a:endParaRPr lang="es-ES" sz="1200"/>
        </a:p>
      </dgm:t>
    </dgm:pt>
    <dgm:pt modelId="{F6C684E6-A0A7-4B4A-BD09-1458F7CC131B}">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C" sz="1200" smtClean="0">
              <a:latin typeface="+mj-lt"/>
            </a:rPr>
            <a:t>Excluir la aplicación de recargos arancelarios a las importaciones de bienes tributables</a:t>
          </a:r>
          <a:endParaRPr lang="es-ES" sz="1200" dirty="0">
            <a:latin typeface="+mj-lt"/>
          </a:endParaRPr>
        </a:p>
      </dgm:t>
    </dgm:pt>
    <dgm:pt modelId="{30D0F655-F2C2-4D04-BBC0-1822D506774A}" type="parTrans" cxnId="{5BDD0468-0433-4846-90B7-5A968EBD94FC}">
      <dgm:prSet/>
      <dgm:spPr/>
      <dgm:t>
        <a:bodyPr/>
        <a:lstStyle/>
        <a:p>
          <a:endParaRPr lang="es-ES" sz="1200"/>
        </a:p>
      </dgm:t>
    </dgm:pt>
    <dgm:pt modelId="{A0C76918-02CC-4A90-B4AB-10A919E66727}" type="sibTrans" cxnId="{5BDD0468-0433-4846-90B7-5A968EBD94FC}">
      <dgm:prSet/>
      <dgm:spPr/>
      <dgm:t>
        <a:bodyPr/>
        <a:lstStyle/>
        <a:p>
          <a:endParaRPr lang="es-ES" sz="1200"/>
        </a:p>
      </dgm:t>
    </dgm:pt>
    <dgm:pt modelId="{1579A9B3-2D38-4B58-BD27-92C6F83EB60E}">
      <dgm:prSet custT="1">
        <dgm:style>
          <a:lnRef idx="2">
            <a:schemeClr val="accent6"/>
          </a:lnRef>
          <a:fillRef idx="1">
            <a:schemeClr val="lt1"/>
          </a:fillRef>
          <a:effectRef idx="0">
            <a:schemeClr val="accent6"/>
          </a:effectRef>
          <a:fontRef idx="minor">
            <a:schemeClr val="dk1"/>
          </a:fontRef>
        </dgm:style>
      </dgm:prSet>
      <dgm:spPr/>
      <dgm:t>
        <a:bodyPr/>
        <a:lstStyle/>
        <a:p>
          <a:r>
            <a:rPr lang="es-EC" sz="1200" dirty="0" smtClean="0">
              <a:latin typeface="+mj-lt"/>
            </a:rPr>
            <a:t>Otra Actividad “COMERCIO” </a:t>
          </a:r>
          <a:endParaRPr lang="es-ES" sz="1200" dirty="0">
            <a:latin typeface="+mj-lt"/>
          </a:endParaRPr>
        </a:p>
      </dgm:t>
    </dgm:pt>
    <dgm:pt modelId="{B64083ED-B77A-48F1-BC7F-2D7C12B879B0}" type="parTrans" cxnId="{A23F0237-7CAF-4EF2-8B9A-ADF17412394B}">
      <dgm:prSet/>
      <dgm:spPr/>
      <dgm:t>
        <a:bodyPr/>
        <a:lstStyle/>
        <a:p>
          <a:endParaRPr lang="es-ES" sz="1200"/>
        </a:p>
      </dgm:t>
    </dgm:pt>
    <dgm:pt modelId="{A460990D-66DE-4DD4-B539-4841DD95FA5A}" type="sibTrans" cxnId="{A23F0237-7CAF-4EF2-8B9A-ADF17412394B}">
      <dgm:prSet/>
      <dgm:spPr/>
      <dgm:t>
        <a:bodyPr/>
        <a:lstStyle/>
        <a:p>
          <a:endParaRPr lang="es-ES" sz="1200"/>
        </a:p>
      </dgm:t>
    </dgm:pt>
    <dgm:pt modelId="{C0565DB3-3BBD-4E83-A1C9-B948F58ECBA5}" type="pres">
      <dgm:prSet presAssocID="{0D2BACC5-A988-4338-8B0D-52B873377F75}" presName="list" presStyleCnt="0">
        <dgm:presLayoutVars>
          <dgm:dir/>
          <dgm:animLvl val="lvl"/>
        </dgm:presLayoutVars>
      </dgm:prSet>
      <dgm:spPr/>
      <dgm:t>
        <a:bodyPr/>
        <a:lstStyle/>
        <a:p>
          <a:endParaRPr lang="es-ES"/>
        </a:p>
      </dgm:t>
    </dgm:pt>
    <dgm:pt modelId="{7D7E22D0-6152-4953-917D-CE1948D62943}" type="pres">
      <dgm:prSet presAssocID="{A7608411-FFC2-4252-AFBB-8D932A8D8D1A}" presName="posSpace" presStyleCnt="0"/>
      <dgm:spPr/>
    </dgm:pt>
    <dgm:pt modelId="{ACB5BA40-E119-4C30-B162-0DC24EB90AB6}" type="pres">
      <dgm:prSet presAssocID="{A7608411-FFC2-4252-AFBB-8D932A8D8D1A}" presName="vertFlow" presStyleCnt="0"/>
      <dgm:spPr/>
    </dgm:pt>
    <dgm:pt modelId="{B65848FF-561F-4820-8249-B849C53FC929}" type="pres">
      <dgm:prSet presAssocID="{A7608411-FFC2-4252-AFBB-8D932A8D8D1A}" presName="topSpace" presStyleCnt="0"/>
      <dgm:spPr/>
    </dgm:pt>
    <dgm:pt modelId="{A55D4E7F-0050-4D93-BACA-77B1F3FBCC83}" type="pres">
      <dgm:prSet presAssocID="{A7608411-FFC2-4252-AFBB-8D932A8D8D1A}" presName="firstComp" presStyleCnt="0"/>
      <dgm:spPr/>
    </dgm:pt>
    <dgm:pt modelId="{58343DBC-C4F6-421A-B7F9-2CDAAA8C8F50}" type="pres">
      <dgm:prSet presAssocID="{A7608411-FFC2-4252-AFBB-8D932A8D8D1A}" presName="firstChild" presStyleLbl="bgAccFollowNode1" presStyleIdx="0" presStyleCnt="6"/>
      <dgm:spPr/>
      <dgm:t>
        <a:bodyPr/>
        <a:lstStyle/>
        <a:p>
          <a:endParaRPr lang="es-ES"/>
        </a:p>
      </dgm:t>
    </dgm:pt>
    <dgm:pt modelId="{2219DA47-DF79-4066-A01E-1FBCAD22317A}" type="pres">
      <dgm:prSet presAssocID="{A7608411-FFC2-4252-AFBB-8D932A8D8D1A}" presName="firstChildTx" presStyleLbl="bgAccFollowNode1" presStyleIdx="0" presStyleCnt="6">
        <dgm:presLayoutVars>
          <dgm:bulletEnabled val="1"/>
        </dgm:presLayoutVars>
      </dgm:prSet>
      <dgm:spPr/>
      <dgm:t>
        <a:bodyPr/>
        <a:lstStyle/>
        <a:p>
          <a:endParaRPr lang="es-ES"/>
        </a:p>
      </dgm:t>
    </dgm:pt>
    <dgm:pt modelId="{4B88C91A-C66A-4E3D-83DE-83303DBFA8B6}" type="pres">
      <dgm:prSet presAssocID="{177F74AC-400F-49E8-80A7-55A4E70FFF16}" presName="comp" presStyleCnt="0"/>
      <dgm:spPr/>
    </dgm:pt>
    <dgm:pt modelId="{6A53F2E8-9E1A-4052-B42A-31BA41E1FD89}" type="pres">
      <dgm:prSet presAssocID="{177F74AC-400F-49E8-80A7-55A4E70FFF16}" presName="child" presStyleLbl="bgAccFollowNode1" presStyleIdx="1" presStyleCnt="6"/>
      <dgm:spPr/>
      <dgm:t>
        <a:bodyPr/>
        <a:lstStyle/>
        <a:p>
          <a:endParaRPr lang="es-ES"/>
        </a:p>
      </dgm:t>
    </dgm:pt>
    <dgm:pt modelId="{E8A0B65F-44FC-4D2B-8624-1BCE6BC2B396}" type="pres">
      <dgm:prSet presAssocID="{177F74AC-400F-49E8-80A7-55A4E70FFF16}" presName="childTx" presStyleLbl="bgAccFollowNode1" presStyleIdx="1" presStyleCnt="6">
        <dgm:presLayoutVars>
          <dgm:bulletEnabled val="1"/>
        </dgm:presLayoutVars>
      </dgm:prSet>
      <dgm:spPr/>
      <dgm:t>
        <a:bodyPr/>
        <a:lstStyle/>
        <a:p>
          <a:endParaRPr lang="es-ES"/>
        </a:p>
      </dgm:t>
    </dgm:pt>
    <dgm:pt modelId="{E10E9B40-05E6-4D76-8878-9BEEA2CECE5D}" type="pres">
      <dgm:prSet presAssocID="{F6C684E6-A0A7-4B4A-BD09-1458F7CC131B}" presName="comp" presStyleCnt="0"/>
      <dgm:spPr/>
    </dgm:pt>
    <dgm:pt modelId="{1645D747-593D-49D2-A4C6-7BE8C156EA69}" type="pres">
      <dgm:prSet presAssocID="{F6C684E6-A0A7-4B4A-BD09-1458F7CC131B}" presName="child" presStyleLbl="bgAccFollowNode1" presStyleIdx="2" presStyleCnt="6"/>
      <dgm:spPr/>
      <dgm:t>
        <a:bodyPr/>
        <a:lstStyle/>
        <a:p>
          <a:endParaRPr lang="es-ES"/>
        </a:p>
      </dgm:t>
    </dgm:pt>
    <dgm:pt modelId="{1FD5AB30-2EF8-413C-A7CF-AC6E59DC25CC}" type="pres">
      <dgm:prSet presAssocID="{F6C684E6-A0A7-4B4A-BD09-1458F7CC131B}" presName="childTx" presStyleLbl="bgAccFollowNode1" presStyleIdx="2" presStyleCnt="6">
        <dgm:presLayoutVars>
          <dgm:bulletEnabled val="1"/>
        </dgm:presLayoutVars>
      </dgm:prSet>
      <dgm:spPr/>
      <dgm:t>
        <a:bodyPr/>
        <a:lstStyle/>
        <a:p>
          <a:endParaRPr lang="es-ES"/>
        </a:p>
      </dgm:t>
    </dgm:pt>
    <dgm:pt modelId="{34048008-0BA4-495D-8886-8A56F2B8E3BA}" type="pres">
      <dgm:prSet presAssocID="{A7608411-FFC2-4252-AFBB-8D932A8D8D1A}" presName="negSpace" presStyleCnt="0"/>
      <dgm:spPr/>
    </dgm:pt>
    <dgm:pt modelId="{0F2B680A-304E-4C2F-B9E6-CB5237EC3E3E}" type="pres">
      <dgm:prSet presAssocID="{A7608411-FFC2-4252-AFBB-8D932A8D8D1A}" presName="circle" presStyleLbl="node1" presStyleIdx="0" presStyleCnt="2"/>
      <dgm:spPr/>
      <dgm:t>
        <a:bodyPr/>
        <a:lstStyle/>
        <a:p>
          <a:endParaRPr lang="es-ES"/>
        </a:p>
      </dgm:t>
    </dgm:pt>
    <dgm:pt modelId="{DBCA280B-67E1-44C8-A507-D5F31012C1BD}" type="pres">
      <dgm:prSet presAssocID="{61A46A0C-7F30-43C3-BDDD-3EE516FB6AB8}" presName="transSpace" presStyleCnt="0"/>
      <dgm:spPr/>
    </dgm:pt>
    <dgm:pt modelId="{333901BA-4F83-4965-9428-223556801489}" type="pres">
      <dgm:prSet presAssocID="{C784A7D9-223D-4078-8EC1-798748702CD2}" presName="posSpace" presStyleCnt="0"/>
      <dgm:spPr/>
    </dgm:pt>
    <dgm:pt modelId="{DC8DE07F-EC06-4203-986F-FD246213D97D}" type="pres">
      <dgm:prSet presAssocID="{C784A7D9-223D-4078-8EC1-798748702CD2}" presName="vertFlow" presStyleCnt="0"/>
      <dgm:spPr/>
    </dgm:pt>
    <dgm:pt modelId="{CBF82403-2C4F-4728-8A4E-75952B6C975A}" type="pres">
      <dgm:prSet presAssocID="{C784A7D9-223D-4078-8EC1-798748702CD2}" presName="topSpace" presStyleCnt="0"/>
      <dgm:spPr/>
    </dgm:pt>
    <dgm:pt modelId="{6ACF35FA-FA39-47A1-A71C-F5377630CDC5}" type="pres">
      <dgm:prSet presAssocID="{C784A7D9-223D-4078-8EC1-798748702CD2}" presName="firstComp" presStyleCnt="0"/>
      <dgm:spPr/>
    </dgm:pt>
    <dgm:pt modelId="{404972EA-8D9F-4B9C-A6DD-BFC458DAA7C2}" type="pres">
      <dgm:prSet presAssocID="{C784A7D9-223D-4078-8EC1-798748702CD2}" presName="firstChild" presStyleLbl="bgAccFollowNode1" presStyleIdx="3" presStyleCnt="6"/>
      <dgm:spPr/>
      <dgm:t>
        <a:bodyPr/>
        <a:lstStyle/>
        <a:p>
          <a:endParaRPr lang="es-ES"/>
        </a:p>
      </dgm:t>
    </dgm:pt>
    <dgm:pt modelId="{EE743AD7-4680-477D-A230-476E3E82BD22}" type="pres">
      <dgm:prSet presAssocID="{C784A7D9-223D-4078-8EC1-798748702CD2}" presName="firstChildTx" presStyleLbl="bgAccFollowNode1" presStyleIdx="3" presStyleCnt="6">
        <dgm:presLayoutVars>
          <dgm:bulletEnabled val="1"/>
        </dgm:presLayoutVars>
      </dgm:prSet>
      <dgm:spPr/>
      <dgm:t>
        <a:bodyPr/>
        <a:lstStyle/>
        <a:p>
          <a:endParaRPr lang="es-ES"/>
        </a:p>
      </dgm:t>
    </dgm:pt>
    <dgm:pt modelId="{0D090AEF-1C19-48A7-AEBF-76419D3D1CC2}" type="pres">
      <dgm:prSet presAssocID="{17AD5F20-1C56-48A7-A765-536ED43D6658}" presName="comp" presStyleCnt="0"/>
      <dgm:spPr/>
    </dgm:pt>
    <dgm:pt modelId="{86C10A6C-EF36-45BD-9347-B3D77B7E46A9}" type="pres">
      <dgm:prSet presAssocID="{17AD5F20-1C56-48A7-A765-536ED43D6658}" presName="child" presStyleLbl="bgAccFollowNode1" presStyleIdx="4" presStyleCnt="6"/>
      <dgm:spPr/>
      <dgm:t>
        <a:bodyPr/>
        <a:lstStyle/>
        <a:p>
          <a:endParaRPr lang="es-ES"/>
        </a:p>
      </dgm:t>
    </dgm:pt>
    <dgm:pt modelId="{3CB3E1A9-70B5-4002-B68E-5EEEFEA0713C}" type="pres">
      <dgm:prSet presAssocID="{17AD5F20-1C56-48A7-A765-536ED43D6658}" presName="childTx" presStyleLbl="bgAccFollowNode1" presStyleIdx="4" presStyleCnt="6">
        <dgm:presLayoutVars>
          <dgm:bulletEnabled val="1"/>
        </dgm:presLayoutVars>
      </dgm:prSet>
      <dgm:spPr/>
      <dgm:t>
        <a:bodyPr/>
        <a:lstStyle/>
        <a:p>
          <a:endParaRPr lang="es-ES"/>
        </a:p>
      </dgm:t>
    </dgm:pt>
    <dgm:pt modelId="{D55CE42E-DCD7-48C2-BD7A-A000EB12893B}" type="pres">
      <dgm:prSet presAssocID="{1579A9B3-2D38-4B58-BD27-92C6F83EB60E}" presName="comp" presStyleCnt="0"/>
      <dgm:spPr/>
    </dgm:pt>
    <dgm:pt modelId="{2060D57C-B1CE-42E5-B513-7653ABA6FE76}" type="pres">
      <dgm:prSet presAssocID="{1579A9B3-2D38-4B58-BD27-92C6F83EB60E}" presName="child" presStyleLbl="bgAccFollowNode1" presStyleIdx="5" presStyleCnt="6"/>
      <dgm:spPr/>
      <dgm:t>
        <a:bodyPr/>
        <a:lstStyle/>
        <a:p>
          <a:endParaRPr lang="es-ES"/>
        </a:p>
      </dgm:t>
    </dgm:pt>
    <dgm:pt modelId="{DF4B34CF-C41E-496E-BA45-33E364DC7E71}" type="pres">
      <dgm:prSet presAssocID="{1579A9B3-2D38-4B58-BD27-92C6F83EB60E}" presName="childTx" presStyleLbl="bgAccFollowNode1" presStyleIdx="5" presStyleCnt="6">
        <dgm:presLayoutVars>
          <dgm:bulletEnabled val="1"/>
        </dgm:presLayoutVars>
      </dgm:prSet>
      <dgm:spPr/>
      <dgm:t>
        <a:bodyPr/>
        <a:lstStyle/>
        <a:p>
          <a:endParaRPr lang="es-ES"/>
        </a:p>
      </dgm:t>
    </dgm:pt>
    <dgm:pt modelId="{12999AAD-A8C7-4E28-B9A3-EB6A65660753}" type="pres">
      <dgm:prSet presAssocID="{C784A7D9-223D-4078-8EC1-798748702CD2}" presName="negSpace" presStyleCnt="0"/>
      <dgm:spPr/>
    </dgm:pt>
    <dgm:pt modelId="{EB527DB0-C867-4E81-A3EC-77A191500031}" type="pres">
      <dgm:prSet presAssocID="{C784A7D9-223D-4078-8EC1-798748702CD2}" presName="circle" presStyleLbl="node1" presStyleIdx="1" presStyleCnt="2"/>
      <dgm:spPr/>
      <dgm:t>
        <a:bodyPr/>
        <a:lstStyle/>
        <a:p>
          <a:endParaRPr lang="es-ES"/>
        </a:p>
      </dgm:t>
    </dgm:pt>
  </dgm:ptLst>
  <dgm:cxnLst>
    <dgm:cxn modelId="{65C693DE-B166-4D8D-BECE-34645B766E56}" srcId="{A7608411-FFC2-4252-AFBB-8D932A8D8D1A}" destId="{5C5559C4-42AD-4C47-833A-0217A12D51FF}" srcOrd="0" destOrd="0" parTransId="{019DC803-5B9C-4D46-8D3E-47DA2E2E93DC}" sibTransId="{5EE78C6B-341A-44D1-BF13-DEA17B90602E}"/>
    <dgm:cxn modelId="{2C03E134-2BBA-414D-9B82-FAE4A23828E0}" type="presOf" srcId="{177F74AC-400F-49E8-80A7-55A4E70FFF16}" destId="{E8A0B65F-44FC-4D2B-8624-1BCE6BC2B396}" srcOrd="1" destOrd="0" presId="urn:microsoft.com/office/officeart/2005/8/layout/hList9"/>
    <dgm:cxn modelId="{BC7EC1EA-694A-43C8-AB9C-B3F515EBCA40}" type="presOf" srcId="{F6C684E6-A0A7-4B4A-BD09-1458F7CC131B}" destId="{1FD5AB30-2EF8-413C-A7CF-AC6E59DC25CC}" srcOrd="1" destOrd="0" presId="urn:microsoft.com/office/officeart/2005/8/layout/hList9"/>
    <dgm:cxn modelId="{83D8E36A-9D26-4B4C-A5E1-3776F571BC7F}" type="presOf" srcId="{C784A7D9-223D-4078-8EC1-798748702CD2}" destId="{EB527DB0-C867-4E81-A3EC-77A191500031}" srcOrd="0" destOrd="0" presId="urn:microsoft.com/office/officeart/2005/8/layout/hList9"/>
    <dgm:cxn modelId="{39C653D2-0DCB-412E-8CC1-46FEA7675F79}" type="presOf" srcId="{1579A9B3-2D38-4B58-BD27-92C6F83EB60E}" destId="{DF4B34CF-C41E-496E-BA45-33E364DC7E71}" srcOrd="1" destOrd="0" presId="urn:microsoft.com/office/officeart/2005/8/layout/hList9"/>
    <dgm:cxn modelId="{4CFEE0C1-944A-4C8A-8825-1D6AF3460821}" srcId="{0D2BACC5-A988-4338-8B0D-52B873377F75}" destId="{C784A7D9-223D-4078-8EC1-798748702CD2}" srcOrd="1" destOrd="0" parTransId="{F6A20C6C-C13A-4F89-B1E1-38CB820E7D72}" sibTransId="{F46C7C2B-D868-4366-B42A-58515270C10F}"/>
    <dgm:cxn modelId="{F236C126-17C1-423A-9736-1CAA9B76A850}" type="presOf" srcId="{F6C684E6-A0A7-4B4A-BD09-1458F7CC131B}" destId="{1645D747-593D-49D2-A4C6-7BE8C156EA69}" srcOrd="0" destOrd="0" presId="urn:microsoft.com/office/officeart/2005/8/layout/hList9"/>
    <dgm:cxn modelId="{6837D244-F8CE-413C-8483-67DF888FAD31}" type="presOf" srcId="{21E803C7-B2B6-4838-833F-FC7FADD60566}" destId="{EE743AD7-4680-477D-A230-476E3E82BD22}" srcOrd="1" destOrd="0" presId="urn:microsoft.com/office/officeart/2005/8/layout/hList9"/>
    <dgm:cxn modelId="{8DF141C0-A54C-441A-959D-9ED50FD4683D}" type="presOf" srcId="{5C5559C4-42AD-4C47-833A-0217A12D51FF}" destId="{2219DA47-DF79-4066-A01E-1FBCAD22317A}" srcOrd="1" destOrd="0" presId="urn:microsoft.com/office/officeart/2005/8/layout/hList9"/>
    <dgm:cxn modelId="{5B89763F-91CC-40FA-8834-A69B9023A5DC}" type="presOf" srcId="{5C5559C4-42AD-4C47-833A-0217A12D51FF}" destId="{58343DBC-C4F6-421A-B7F9-2CDAAA8C8F50}" srcOrd="0" destOrd="0" presId="urn:microsoft.com/office/officeart/2005/8/layout/hList9"/>
    <dgm:cxn modelId="{BC9C9789-BC8F-4245-821D-BA75E3F76E2F}" type="presOf" srcId="{1579A9B3-2D38-4B58-BD27-92C6F83EB60E}" destId="{2060D57C-B1CE-42E5-B513-7653ABA6FE76}" srcOrd="0" destOrd="0" presId="urn:microsoft.com/office/officeart/2005/8/layout/hList9"/>
    <dgm:cxn modelId="{5BDD0468-0433-4846-90B7-5A968EBD94FC}" srcId="{A7608411-FFC2-4252-AFBB-8D932A8D8D1A}" destId="{F6C684E6-A0A7-4B4A-BD09-1458F7CC131B}" srcOrd="2" destOrd="0" parTransId="{30D0F655-F2C2-4D04-BBC0-1822D506774A}" sibTransId="{A0C76918-02CC-4A90-B4AB-10A919E66727}"/>
    <dgm:cxn modelId="{4D7730C3-B1AE-4859-AEEE-62F22A7390A5}" srcId="{C784A7D9-223D-4078-8EC1-798748702CD2}" destId="{17AD5F20-1C56-48A7-A765-536ED43D6658}" srcOrd="1" destOrd="0" parTransId="{C10B1AF6-3E67-46A8-A715-2178A98CB80D}" sibTransId="{7B403021-13D7-4F12-843B-1FA8D05EBD0F}"/>
    <dgm:cxn modelId="{17239513-90B5-4D35-A8C1-AB59823A4C8A}" srcId="{C784A7D9-223D-4078-8EC1-798748702CD2}" destId="{21E803C7-B2B6-4838-833F-FC7FADD60566}" srcOrd="0" destOrd="0" parTransId="{BD54EF59-C594-4B3E-960A-6B9D0662360D}" sibTransId="{495F8B62-B00D-4DDB-91AD-BCDC83B7C58F}"/>
    <dgm:cxn modelId="{B0CF5E63-720A-4E3D-9EFC-23E9C8C984EC}" type="presOf" srcId="{177F74AC-400F-49E8-80A7-55A4E70FFF16}" destId="{6A53F2E8-9E1A-4052-B42A-31BA41E1FD89}" srcOrd="0" destOrd="0" presId="urn:microsoft.com/office/officeart/2005/8/layout/hList9"/>
    <dgm:cxn modelId="{28F37169-A0A1-415E-BA9D-03BC4A51F204}" type="presOf" srcId="{21E803C7-B2B6-4838-833F-FC7FADD60566}" destId="{404972EA-8D9F-4B9C-A6DD-BFC458DAA7C2}" srcOrd="0" destOrd="0" presId="urn:microsoft.com/office/officeart/2005/8/layout/hList9"/>
    <dgm:cxn modelId="{6DD45945-8DD9-4368-B221-9F29E73209A0}" srcId="{0D2BACC5-A988-4338-8B0D-52B873377F75}" destId="{A7608411-FFC2-4252-AFBB-8D932A8D8D1A}" srcOrd="0" destOrd="0" parTransId="{9C47F4E4-8DD7-43D8-85F5-C2FC48483430}" sibTransId="{61A46A0C-7F30-43C3-BDDD-3EE516FB6AB8}"/>
    <dgm:cxn modelId="{E583E837-06B4-4589-8AD7-A9F8B8F3D54B}" type="presOf" srcId="{17AD5F20-1C56-48A7-A765-536ED43D6658}" destId="{3CB3E1A9-70B5-4002-B68E-5EEEFEA0713C}" srcOrd="1" destOrd="0" presId="urn:microsoft.com/office/officeart/2005/8/layout/hList9"/>
    <dgm:cxn modelId="{5379008D-4895-478C-AA1A-E1149DBC81BC}" type="presOf" srcId="{0D2BACC5-A988-4338-8B0D-52B873377F75}" destId="{C0565DB3-3BBD-4E83-A1C9-B948F58ECBA5}" srcOrd="0" destOrd="0" presId="urn:microsoft.com/office/officeart/2005/8/layout/hList9"/>
    <dgm:cxn modelId="{E703C76E-8E5D-4F86-9E24-9EBE01324F31}" type="presOf" srcId="{A7608411-FFC2-4252-AFBB-8D932A8D8D1A}" destId="{0F2B680A-304E-4C2F-B9E6-CB5237EC3E3E}" srcOrd="0" destOrd="0" presId="urn:microsoft.com/office/officeart/2005/8/layout/hList9"/>
    <dgm:cxn modelId="{F1831349-68C7-4AFD-8270-03C472208D8D}" type="presOf" srcId="{17AD5F20-1C56-48A7-A765-536ED43D6658}" destId="{86C10A6C-EF36-45BD-9347-B3D77B7E46A9}" srcOrd="0" destOrd="0" presId="urn:microsoft.com/office/officeart/2005/8/layout/hList9"/>
    <dgm:cxn modelId="{4368CD79-8B6D-412D-B04B-19B5B87CBA56}" srcId="{A7608411-FFC2-4252-AFBB-8D932A8D8D1A}" destId="{177F74AC-400F-49E8-80A7-55A4E70FFF16}" srcOrd="1" destOrd="0" parTransId="{9D01A5CF-2C47-411F-84DA-4D638854EBC7}" sibTransId="{12F5C9D2-6F26-48A7-9D48-86883E0AD671}"/>
    <dgm:cxn modelId="{A23F0237-7CAF-4EF2-8B9A-ADF17412394B}" srcId="{C784A7D9-223D-4078-8EC1-798748702CD2}" destId="{1579A9B3-2D38-4B58-BD27-92C6F83EB60E}" srcOrd="2" destOrd="0" parTransId="{B64083ED-B77A-48F1-BC7F-2D7C12B879B0}" sibTransId="{A460990D-66DE-4DD4-B539-4841DD95FA5A}"/>
    <dgm:cxn modelId="{5D7ECFC4-D040-4308-9FD8-3C627C190EFF}" type="presParOf" srcId="{C0565DB3-3BBD-4E83-A1C9-B948F58ECBA5}" destId="{7D7E22D0-6152-4953-917D-CE1948D62943}" srcOrd="0" destOrd="0" presId="urn:microsoft.com/office/officeart/2005/8/layout/hList9"/>
    <dgm:cxn modelId="{79DCC91A-21FD-45EB-A385-A4C14631942E}" type="presParOf" srcId="{C0565DB3-3BBD-4E83-A1C9-B948F58ECBA5}" destId="{ACB5BA40-E119-4C30-B162-0DC24EB90AB6}" srcOrd="1" destOrd="0" presId="urn:microsoft.com/office/officeart/2005/8/layout/hList9"/>
    <dgm:cxn modelId="{992FDD93-612E-4D43-8BB6-8BEA1FAEF9C8}" type="presParOf" srcId="{ACB5BA40-E119-4C30-B162-0DC24EB90AB6}" destId="{B65848FF-561F-4820-8249-B849C53FC929}" srcOrd="0" destOrd="0" presId="urn:microsoft.com/office/officeart/2005/8/layout/hList9"/>
    <dgm:cxn modelId="{8E192799-F464-45AD-A103-B69BB86364AC}" type="presParOf" srcId="{ACB5BA40-E119-4C30-B162-0DC24EB90AB6}" destId="{A55D4E7F-0050-4D93-BACA-77B1F3FBCC83}" srcOrd="1" destOrd="0" presId="urn:microsoft.com/office/officeart/2005/8/layout/hList9"/>
    <dgm:cxn modelId="{4DA1E765-8F0A-40FD-987D-1E62EBEB4FAD}" type="presParOf" srcId="{A55D4E7F-0050-4D93-BACA-77B1F3FBCC83}" destId="{58343DBC-C4F6-421A-B7F9-2CDAAA8C8F50}" srcOrd="0" destOrd="0" presId="urn:microsoft.com/office/officeart/2005/8/layout/hList9"/>
    <dgm:cxn modelId="{5AE58F4A-D85F-4111-AF2E-ECACFBB5363F}" type="presParOf" srcId="{A55D4E7F-0050-4D93-BACA-77B1F3FBCC83}" destId="{2219DA47-DF79-4066-A01E-1FBCAD22317A}" srcOrd="1" destOrd="0" presId="urn:microsoft.com/office/officeart/2005/8/layout/hList9"/>
    <dgm:cxn modelId="{94EC4045-942A-4346-830B-E504BE3492E2}" type="presParOf" srcId="{ACB5BA40-E119-4C30-B162-0DC24EB90AB6}" destId="{4B88C91A-C66A-4E3D-83DE-83303DBFA8B6}" srcOrd="2" destOrd="0" presId="urn:microsoft.com/office/officeart/2005/8/layout/hList9"/>
    <dgm:cxn modelId="{2F41E776-7F8A-40B6-B55A-21CAEA34E6C9}" type="presParOf" srcId="{4B88C91A-C66A-4E3D-83DE-83303DBFA8B6}" destId="{6A53F2E8-9E1A-4052-B42A-31BA41E1FD89}" srcOrd="0" destOrd="0" presId="urn:microsoft.com/office/officeart/2005/8/layout/hList9"/>
    <dgm:cxn modelId="{3940651C-5A22-45DF-B6FF-00241A3B51DA}" type="presParOf" srcId="{4B88C91A-C66A-4E3D-83DE-83303DBFA8B6}" destId="{E8A0B65F-44FC-4D2B-8624-1BCE6BC2B396}" srcOrd="1" destOrd="0" presId="urn:microsoft.com/office/officeart/2005/8/layout/hList9"/>
    <dgm:cxn modelId="{F39780B4-0447-425F-9FD1-2C09C91BF659}" type="presParOf" srcId="{ACB5BA40-E119-4C30-B162-0DC24EB90AB6}" destId="{E10E9B40-05E6-4D76-8878-9BEEA2CECE5D}" srcOrd="3" destOrd="0" presId="urn:microsoft.com/office/officeart/2005/8/layout/hList9"/>
    <dgm:cxn modelId="{0F386CBA-C6CD-4C88-B8D6-EA015C763A53}" type="presParOf" srcId="{E10E9B40-05E6-4D76-8878-9BEEA2CECE5D}" destId="{1645D747-593D-49D2-A4C6-7BE8C156EA69}" srcOrd="0" destOrd="0" presId="urn:microsoft.com/office/officeart/2005/8/layout/hList9"/>
    <dgm:cxn modelId="{0347A74C-F775-4496-A47E-267ED01BB32A}" type="presParOf" srcId="{E10E9B40-05E6-4D76-8878-9BEEA2CECE5D}" destId="{1FD5AB30-2EF8-413C-A7CF-AC6E59DC25CC}" srcOrd="1" destOrd="0" presId="urn:microsoft.com/office/officeart/2005/8/layout/hList9"/>
    <dgm:cxn modelId="{3E0FCD98-9865-4F1D-AAC6-7E766D19979D}" type="presParOf" srcId="{C0565DB3-3BBD-4E83-A1C9-B948F58ECBA5}" destId="{34048008-0BA4-495D-8886-8A56F2B8E3BA}" srcOrd="2" destOrd="0" presId="urn:microsoft.com/office/officeart/2005/8/layout/hList9"/>
    <dgm:cxn modelId="{51E56A9B-9369-4675-A3E2-356B9706FACE}" type="presParOf" srcId="{C0565DB3-3BBD-4E83-A1C9-B948F58ECBA5}" destId="{0F2B680A-304E-4C2F-B9E6-CB5237EC3E3E}" srcOrd="3" destOrd="0" presId="urn:microsoft.com/office/officeart/2005/8/layout/hList9"/>
    <dgm:cxn modelId="{A277AF61-CBBE-4AAE-874B-98A4FEC8B1F9}" type="presParOf" srcId="{C0565DB3-3BBD-4E83-A1C9-B948F58ECBA5}" destId="{DBCA280B-67E1-44C8-A507-D5F31012C1BD}" srcOrd="4" destOrd="0" presId="urn:microsoft.com/office/officeart/2005/8/layout/hList9"/>
    <dgm:cxn modelId="{6DEBAD87-40F4-4DCE-952D-B7A47F3648D0}" type="presParOf" srcId="{C0565DB3-3BBD-4E83-A1C9-B948F58ECBA5}" destId="{333901BA-4F83-4965-9428-223556801489}" srcOrd="5" destOrd="0" presId="urn:microsoft.com/office/officeart/2005/8/layout/hList9"/>
    <dgm:cxn modelId="{3234EDBF-8571-420E-A7AB-A29B0C728721}" type="presParOf" srcId="{C0565DB3-3BBD-4E83-A1C9-B948F58ECBA5}" destId="{DC8DE07F-EC06-4203-986F-FD246213D97D}" srcOrd="6" destOrd="0" presId="urn:microsoft.com/office/officeart/2005/8/layout/hList9"/>
    <dgm:cxn modelId="{8887690D-A4F5-4C18-9A98-A60925DA19E8}" type="presParOf" srcId="{DC8DE07F-EC06-4203-986F-FD246213D97D}" destId="{CBF82403-2C4F-4728-8A4E-75952B6C975A}" srcOrd="0" destOrd="0" presId="urn:microsoft.com/office/officeart/2005/8/layout/hList9"/>
    <dgm:cxn modelId="{5B060870-F8D3-439A-A514-F3DCCD16C6B4}" type="presParOf" srcId="{DC8DE07F-EC06-4203-986F-FD246213D97D}" destId="{6ACF35FA-FA39-47A1-A71C-F5377630CDC5}" srcOrd="1" destOrd="0" presId="urn:microsoft.com/office/officeart/2005/8/layout/hList9"/>
    <dgm:cxn modelId="{C5E80DC5-F705-4843-AB0D-07B50D41CD28}" type="presParOf" srcId="{6ACF35FA-FA39-47A1-A71C-F5377630CDC5}" destId="{404972EA-8D9F-4B9C-A6DD-BFC458DAA7C2}" srcOrd="0" destOrd="0" presId="urn:microsoft.com/office/officeart/2005/8/layout/hList9"/>
    <dgm:cxn modelId="{D308713C-24FE-463B-8171-A3B917C76830}" type="presParOf" srcId="{6ACF35FA-FA39-47A1-A71C-F5377630CDC5}" destId="{EE743AD7-4680-477D-A230-476E3E82BD22}" srcOrd="1" destOrd="0" presId="urn:microsoft.com/office/officeart/2005/8/layout/hList9"/>
    <dgm:cxn modelId="{0F5C0EB4-B41E-4C9F-AFBA-CDEE25583EC4}" type="presParOf" srcId="{DC8DE07F-EC06-4203-986F-FD246213D97D}" destId="{0D090AEF-1C19-48A7-AEBF-76419D3D1CC2}" srcOrd="2" destOrd="0" presId="urn:microsoft.com/office/officeart/2005/8/layout/hList9"/>
    <dgm:cxn modelId="{4657A526-6666-463F-9F70-5DE5EFAF015E}" type="presParOf" srcId="{0D090AEF-1C19-48A7-AEBF-76419D3D1CC2}" destId="{86C10A6C-EF36-45BD-9347-B3D77B7E46A9}" srcOrd="0" destOrd="0" presId="urn:microsoft.com/office/officeart/2005/8/layout/hList9"/>
    <dgm:cxn modelId="{214262E7-9D8F-4EA8-8E04-82040992E516}" type="presParOf" srcId="{0D090AEF-1C19-48A7-AEBF-76419D3D1CC2}" destId="{3CB3E1A9-70B5-4002-B68E-5EEEFEA0713C}" srcOrd="1" destOrd="0" presId="urn:microsoft.com/office/officeart/2005/8/layout/hList9"/>
    <dgm:cxn modelId="{96B1607A-B9AE-48FC-9B31-D58306AE51F7}" type="presParOf" srcId="{DC8DE07F-EC06-4203-986F-FD246213D97D}" destId="{D55CE42E-DCD7-48C2-BD7A-A000EB12893B}" srcOrd="3" destOrd="0" presId="urn:microsoft.com/office/officeart/2005/8/layout/hList9"/>
    <dgm:cxn modelId="{CD9D0A69-C144-45AD-86A2-AFF1F3C942D6}" type="presParOf" srcId="{D55CE42E-DCD7-48C2-BD7A-A000EB12893B}" destId="{2060D57C-B1CE-42E5-B513-7653ABA6FE76}" srcOrd="0" destOrd="0" presId="urn:microsoft.com/office/officeart/2005/8/layout/hList9"/>
    <dgm:cxn modelId="{A5E77A04-CEA3-4C17-BFDB-93D4106FC597}" type="presParOf" srcId="{D55CE42E-DCD7-48C2-BD7A-A000EB12893B}" destId="{DF4B34CF-C41E-496E-BA45-33E364DC7E71}" srcOrd="1" destOrd="0" presId="urn:microsoft.com/office/officeart/2005/8/layout/hList9"/>
    <dgm:cxn modelId="{E350AD73-2FF5-4FC3-9E3B-22F5FE620A10}" type="presParOf" srcId="{C0565DB3-3BBD-4E83-A1C9-B948F58ECBA5}" destId="{12999AAD-A8C7-4E28-B9A3-EB6A65660753}" srcOrd="7" destOrd="0" presId="urn:microsoft.com/office/officeart/2005/8/layout/hList9"/>
    <dgm:cxn modelId="{5AB48D02-A97B-4AFE-9099-5450349BA71A}" type="presParOf" srcId="{C0565DB3-3BBD-4E83-A1C9-B948F58ECBA5}" destId="{EB527DB0-C867-4E81-A3EC-77A191500031}" srcOrd="8" destOrd="0" presId="urn:microsoft.com/office/officeart/2005/8/layout/hList9"/>
  </dgm:cxnLst>
  <dgm:bg>
    <a:solidFill>
      <a:schemeClr val="bg1"/>
    </a:solid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3B9113-3C99-418A-9F09-B8D0A771EE3B}" type="doc">
      <dgm:prSet loTypeId="urn:microsoft.com/office/officeart/2005/8/layout/vList5" loCatId="list" qsTypeId="urn:microsoft.com/office/officeart/2005/8/quickstyle/simple1" qsCatId="simple" csTypeId="urn:microsoft.com/office/officeart/2005/8/colors/accent3_1" csCatId="accent3" phldr="1"/>
      <dgm:spPr/>
      <dgm:t>
        <a:bodyPr/>
        <a:lstStyle/>
        <a:p>
          <a:endParaRPr lang="es-ES"/>
        </a:p>
      </dgm:t>
    </dgm:pt>
    <dgm:pt modelId="{F1405F6E-AD02-491C-A8BE-57F5417A5222}">
      <dgm:prSet phldrT="[Texto]">
        <dgm:style>
          <a:lnRef idx="2">
            <a:schemeClr val="accent6"/>
          </a:lnRef>
          <a:fillRef idx="1">
            <a:schemeClr val="lt1"/>
          </a:fillRef>
          <a:effectRef idx="0">
            <a:schemeClr val="accent6"/>
          </a:effectRef>
          <a:fontRef idx="minor">
            <a:schemeClr val="dk1"/>
          </a:fontRef>
        </dgm:style>
      </dgm:prSet>
      <dgm:spPr>
        <a:blipFill rotWithShape="0">
          <a:blip xmlns:r="http://schemas.openxmlformats.org/officeDocument/2006/relationships" r:embed="rId1"/>
          <a:stretch>
            <a:fillRect/>
          </a:stretch>
        </a:blipFill>
      </dgm:spPr>
      <dgm:t>
        <a:bodyPr/>
        <a:lstStyle/>
        <a:p>
          <a:endParaRPr lang="es-ES" dirty="0">
            <a:latin typeface="+mj-lt"/>
          </a:endParaRPr>
        </a:p>
      </dgm:t>
    </dgm:pt>
    <dgm:pt modelId="{F65F7582-01D1-4601-951E-57BDC48029B0}" type="parTrans" cxnId="{BA544AB5-29AB-4352-8725-5FF4573F5046}">
      <dgm:prSet/>
      <dgm:spPr/>
      <dgm:t>
        <a:bodyPr/>
        <a:lstStyle/>
        <a:p>
          <a:endParaRPr lang="es-ES">
            <a:latin typeface="+mj-lt"/>
          </a:endParaRPr>
        </a:p>
      </dgm:t>
    </dgm:pt>
    <dgm:pt modelId="{EB41C6CC-79CA-4BEC-AFBD-0CD4A35FE29C}" type="sibTrans" cxnId="{BA544AB5-29AB-4352-8725-5FF4573F5046}">
      <dgm:prSet>
        <dgm:style>
          <a:lnRef idx="3">
            <a:schemeClr val="lt1"/>
          </a:lnRef>
          <a:fillRef idx="1">
            <a:schemeClr val="accent6"/>
          </a:fillRef>
          <a:effectRef idx="1">
            <a:schemeClr val="accent6"/>
          </a:effectRef>
          <a:fontRef idx="minor">
            <a:schemeClr val="lt1"/>
          </a:fontRef>
        </dgm:style>
      </dgm:prSet>
      <dgm:spPr/>
      <dgm:t>
        <a:bodyPr/>
        <a:lstStyle/>
        <a:p>
          <a:endParaRPr lang="es-ES">
            <a:latin typeface="+mj-lt"/>
          </a:endParaRPr>
        </a:p>
      </dgm:t>
    </dgm:pt>
    <dgm:pt modelId="{18BA1500-18D1-47DA-B003-38DD4CF64BBB}">
      <dgm:prSet phldrT="[Texto]">
        <dgm:style>
          <a:lnRef idx="2">
            <a:schemeClr val="accent6"/>
          </a:lnRef>
          <a:fillRef idx="1">
            <a:schemeClr val="lt1"/>
          </a:fillRef>
          <a:effectRef idx="0">
            <a:schemeClr val="accent6"/>
          </a:effectRef>
          <a:fontRef idx="minor">
            <a:schemeClr val="dk1"/>
          </a:fontRef>
        </dgm:style>
      </dgm:prSet>
      <dgm:spPr>
        <a:blipFill rotWithShape="0">
          <a:blip xmlns:r="http://schemas.openxmlformats.org/officeDocument/2006/relationships" r:embed="rId2"/>
          <a:stretch>
            <a:fillRect/>
          </a:stretch>
        </a:blipFill>
      </dgm:spPr>
      <dgm:t>
        <a:bodyPr/>
        <a:lstStyle/>
        <a:p>
          <a:endParaRPr lang="es-ES" dirty="0">
            <a:latin typeface="+mj-lt"/>
          </a:endParaRPr>
        </a:p>
      </dgm:t>
    </dgm:pt>
    <dgm:pt modelId="{B75EDAFC-2080-4E68-BB95-3BB1D5D0BBA5}" type="parTrans" cxnId="{3E4D6192-33DF-4850-8B15-62A55F3DF60B}">
      <dgm:prSet/>
      <dgm:spPr/>
      <dgm:t>
        <a:bodyPr/>
        <a:lstStyle/>
        <a:p>
          <a:endParaRPr lang="es-ES">
            <a:latin typeface="+mj-lt"/>
          </a:endParaRPr>
        </a:p>
      </dgm:t>
    </dgm:pt>
    <dgm:pt modelId="{0932C91A-ACFE-479A-AE6A-886EE67C6C5F}" type="sibTrans" cxnId="{3E4D6192-33DF-4850-8B15-62A55F3DF60B}">
      <dgm:prSet>
        <dgm:style>
          <a:lnRef idx="3">
            <a:schemeClr val="lt1"/>
          </a:lnRef>
          <a:fillRef idx="1">
            <a:schemeClr val="accent6"/>
          </a:fillRef>
          <a:effectRef idx="1">
            <a:schemeClr val="accent6"/>
          </a:effectRef>
          <a:fontRef idx="minor">
            <a:schemeClr val="lt1"/>
          </a:fontRef>
        </dgm:style>
      </dgm:prSet>
      <dgm:spPr/>
      <dgm:t>
        <a:bodyPr/>
        <a:lstStyle/>
        <a:p>
          <a:endParaRPr lang="es-ES">
            <a:latin typeface="+mj-lt"/>
          </a:endParaRPr>
        </a:p>
      </dgm:t>
    </dgm:pt>
    <dgm:pt modelId="{F44DA39F-C191-4FCD-A79E-5CB419792FFA}">
      <dgm:prSet phldrT="[Texto]">
        <dgm:style>
          <a:lnRef idx="2">
            <a:schemeClr val="accent6"/>
          </a:lnRef>
          <a:fillRef idx="1">
            <a:schemeClr val="lt1"/>
          </a:fillRef>
          <a:effectRef idx="0">
            <a:schemeClr val="accent6"/>
          </a:effectRef>
          <a:fontRef idx="minor">
            <a:schemeClr val="dk1"/>
          </a:fontRef>
        </dgm:style>
      </dgm:prSet>
      <dgm:spPr>
        <a:blipFill rotWithShape="0">
          <a:blip xmlns:r="http://schemas.openxmlformats.org/officeDocument/2006/relationships" r:embed="rId3"/>
          <a:stretch>
            <a:fillRect/>
          </a:stretch>
        </a:blipFill>
      </dgm:spPr>
      <dgm:t>
        <a:bodyPr/>
        <a:lstStyle/>
        <a:p>
          <a:endParaRPr lang="es-ES" dirty="0">
            <a:latin typeface="+mj-lt"/>
          </a:endParaRPr>
        </a:p>
      </dgm:t>
    </dgm:pt>
    <dgm:pt modelId="{4B4FC6A1-1E3C-4C29-BEDA-D19842B51BDF}" type="parTrans" cxnId="{F8ECE6C9-EE32-4C98-8BD7-6CD255368150}">
      <dgm:prSet/>
      <dgm:spPr/>
      <dgm:t>
        <a:bodyPr/>
        <a:lstStyle/>
        <a:p>
          <a:endParaRPr lang="es-ES">
            <a:latin typeface="+mj-lt"/>
          </a:endParaRPr>
        </a:p>
      </dgm:t>
    </dgm:pt>
    <dgm:pt modelId="{D0D8806F-E02F-4B2C-BCCD-ACF3585549D2}" type="sibTrans" cxnId="{F8ECE6C9-EE32-4C98-8BD7-6CD255368150}">
      <dgm:prSet>
        <dgm:style>
          <a:lnRef idx="3">
            <a:schemeClr val="lt1"/>
          </a:lnRef>
          <a:fillRef idx="1">
            <a:schemeClr val="accent6"/>
          </a:fillRef>
          <a:effectRef idx="1">
            <a:schemeClr val="accent6"/>
          </a:effectRef>
          <a:fontRef idx="minor">
            <a:schemeClr val="lt1"/>
          </a:fontRef>
        </dgm:style>
      </dgm:prSet>
      <dgm:spPr/>
      <dgm:t>
        <a:bodyPr/>
        <a:lstStyle/>
        <a:p>
          <a:endParaRPr lang="es-ES">
            <a:latin typeface="+mj-lt"/>
          </a:endParaRPr>
        </a:p>
      </dgm:t>
    </dgm:pt>
    <dgm:pt modelId="{35993B38-6DE0-41EF-BD87-2D10232599A3}">
      <dgm:prSet phldrT="[Texto]">
        <dgm:style>
          <a:lnRef idx="2">
            <a:schemeClr val="accent6"/>
          </a:lnRef>
          <a:fillRef idx="1">
            <a:schemeClr val="lt1"/>
          </a:fillRef>
          <a:effectRef idx="0">
            <a:schemeClr val="accent6"/>
          </a:effectRef>
          <a:fontRef idx="minor">
            <a:schemeClr val="dk1"/>
          </a:fontRef>
        </dgm:style>
      </dgm:prSet>
      <dgm:spPr>
        <a:blipFill rotWithShape="0">
          <a:blip xmlns:r="http://schemas.openxmlformats.org/officeDocument/2006/relationships" r:embed="rId4"/>
          <a:stretch>
            <a:fillRect/>
          </a:stretch>
        </a:blipFill>
      </dgm:spPr>
      <dgm:t>
        <a:bodyPr/>
        <a:lstStyle/>
        <a:p>
          <a:endParaRPr lang="es-ES" dirty="0">
            <a:latin typeface="+mj-lt"/>
          </a:endParaRPr>
        </a:p>
      </dgm:t>
    </dgm:pt>
    <dgm:pt modelId="{D6824408-56F6-47FD-BA1F-8E1637EFBCD6}" type="parTrans" cxnId="{7EDA3D34-6E91-448D-B00F-D0868F8B3B6A}">
      <dgm:prSet/>
      <dgm:spPr/>
      <dgm:t>
        <a:bodyPr/>
        <a:lstStyle/>
        <a:p>
          <a:endParaRPr lang="es-ES">
            <a:latin typeface="+mj-lt"/>
          </a:endParaRPr>
        </a:p>
      </dgm:t>
    </dgm:pt>
    <dgm:pt modelId="{EA97E763-3A6C-4CC7-8BEC-98D6BAF32F44}" type="sibTrans" cxnId="{7EDA3D34-6E91-448D-B00F-D0868F8B3B6A}">
      <dgm:prSet>
        <dgm:style>
          <a:lnRef idx="3">
            <a:schemeClr val="lt1"/>
          </a:lnRef>
          <a:fillRef idx="1">
            <a:schemeClr val="accent6"/>
          </a:fillRef>
          <a:effectRef idx="1">
            <a:schemeClr val="accent6"/>
          </a:effectRef>
          <a:fontRef idx="minor">
            <a:schemeClr val="lt1"/>
          </a:fontRef>
        </dgm:style>
      </dgm:prSet>
      <dgm:spPr/>
      <dgm:t>
        <a:bodyPr/>
        <a:lstStyle/>
        <a:p>
          <a:endParaRPr lang="es-ES">
            <a:latin typeface="+mj-lt"/>
          </a:endParaRPr>
        </a:p>
      </dgm:t>
    </dgm:pt>
    <dgm:pt modelId="{EBE02342-27EB-49D4-BBC0-C11EB4537E50}">
      <dgm:prSet phldrT="[Texto]">
        <dgm:style>
          <a:lnRef idx="2">
            <a:schemeClr val="accent6"/>
          </a:lnRef>
          <a:fillRef idx="1">
            <a:schemeClr val="lt1"/>
          </a:fillRef>
          <a:effectRef idx="0">
            <a:schemeClr val="accent6"/>
          </a:effectRef>
          <a:fontRef idx="minor">
            <a:schemeClr val="dk1"/>
          </a:fontRef>
        </dgm:style>
      </dgm:prSet>
      <dgm:spPr/>
      <dgm:t>
        <a:bodyPr/>
        <a:lstStyle/>
        <a:p>
          <a:r>
            <a:rPr lang="es-ES" dirty="0" smtClean="0">
              <a:solidFill>
                <a:srgbClr val="212121"/>
              </a:solidFill>
              <a:latin typeface="+mj-lt"/>
            </a:rPr>
            <a:t>$ 39,9 millones</a:t>
          </a:r>
          <a:endParaRPr lang="es-ES" dirty="0">
            <a:latin typeface="+mj-lt"/>
          </a:endParaRPr>
        </a:p>
      </dgm:t>
    </dgm:pt>
    <dgm:pt modelId="{59F84DA7-BF79-40C5-B372-ABF0C843E5E8}" type="parTrans" cxnId="{7A79B914-22DB-476C-BE3C-E7190048DA3A}">
      <dgm:prSet/>
      <dgm:spPr/>
      <dgm:t>
        <a:bodyPr/>
        <a:lstStyle/>
        <a:p>
          <a:endParaRPr lang="es-ES"/>
        </a:p>
      </dgm:t>
    </dgm:pt>
    <dgm:pt modelId="{CD05F457-3CAD-4551-B432-55466571537A}" type="sibTrans" cxnId="{7A79B914-22DB-476C-BE3C-E7190048DA3A}">
      <dgm:prSet/>
      <dgm:spPr/>
      <dgm:t>
        <a:bodyPr/>
        <a:lstStyle/>
        <a:p>
          <a:endParaRPr lang="es-ES"/>
        </a:p>
      </dgm:t>
    </dgm:pt>
    <dgm:pt modelId="{439A0437-17A6-4ADB-AB47-F9F3B22B175B}">
      <dgm:prSet phldrT="[Texto]">
        <dgm:style>
          <a:lnRef idx="2">
            <a:schemeClr val="accent6"/>
          </a:lnRef>
          <a:fillRef idx="1">
            <a:schemeClr val="lt1"/>
          </a:fillRef>
          <a:effectRef idx="0">
            <a:schemeClr val="accent6"/>
          </a:effectRef>
          <a:fontRef idx="minor">
            <a:schemeClr val="dk1"/>
          </a:fontRef>
        </dgm:style>
      </dgm:prSet>
      <dgm:spPr/>
      <dgm:t>
        <a:bodyPr/>
        <a:lstStyle/>
        <a:p>
          <a:r>
            <a:rPr lang="es-ES" dirty="0" smtClean="0">
              <a:solidFill>
                <a:srgbClr val="212121"/>
              </a:solidFill>
              <a:latin typeface="+mj-lt"/>
            </a:rPr>
            <a:t>$ 53 millones </a:t>
          </a:r>
          <a:endParaRPr lang="es-ES" dirty="0">
            <a:latin typeface="+mj-lt"/>
          </a:endParaRPr>
        </a:p>
      </dgm:t>
    </dgm:pt>
    <dgm:pt modelId="{003A0DA4-0F17-4367-8B16-B0D266D54232}" type="parTrans" cxnId="{A5335D79-2A2C-42A7-9B97-E7596AE0F82E}">
      <dgm:prSet/>
      <dgm:spPr/>
      <dgm:t>
        <a:bodyPr/>
        <a:lstStyle/>
        <a:p>
          <a:endParaRPr lang="es-ES"/>
        </a:p>
      </dgm:t>
    </dgm:pt>
    <dgm:pt modelId="{6100F974-F88D-4A94-AD6F-B89849572B07}" type="sibTrans" cxnId="{A5335D79-2A2C-42A7-9B97-E7596AE0F82E}">
      <dgm:prSet/>
      <dgm:spPr/>
      <dgm:t>
        <a:bodyPr/>
        <a:lstStyle/>
        <a:p>
          <a:endParaRPr lang="es-ES"/>
        </a:p>
      </dgm:t>
    </dgm:pt>
    <dgm:pt modelId="{D4E7604A-C0FE-4E54-BCF4-A65ECF2F1CEE}">
      <dgm:prSet phldrT="[Texto]">
        <dgm:style>
          <a:lnRef idx="2">
            <a:schemeClr val="accent6"/>
          </a:lnRef>
          <a:fillRef idx="1">
            <a:schemeClr val="lt1"/>
          </a:fillRef>
          <a:effectRef idx="0">
            <a:schemeClr val="accent6"/>
          </a:effectRef>
          <a:fontRef idx="minor">
            <a:schemeClr val="dk1"/>
          </a:fontRef>
        </dgm:style>
      </dgm:prSet>
      <dgm:spPr/>
      <dgm:t>
        <a:bodyPr/>
        <a:lstStyle/>
        <a:p>
          <a:r>
            <a:rPr lang="es-ES" dirty="0" smtClean="0">
              <a:solidFill>
                <a:srgbClr val="212121"/>
              </a:solidFill>
              <a:latin typeface="+mj-lt"/>
            </a:rPr>
            <a:t>$ 39,9 millones</a:t>
          </a:r>
          <a:endParaRPr lang="es-ES" dirty="0">
            <a:latin typeface="+mj-lt"/>
          </a:endParaRPr>
        </a:p>
      </dgm:t>
    </dgm:pt>
    <dgm:pt modelId="{FE3B4BD0-BB32-4166-A74E-B9EE2A2545EE}" type="parTrans" cxnId="{99C310DF-2F20-419F-B291-2B21E8C20554}">
      <dgm:prSet/>
      <dgm:spPr/>
      <dgm:t>
        <a:bodyPr/>
        <a:lstStyle/>
        <a:p>
          <a:endParaRPr lang="es-ES"/>
        </a:p>
      </dgm:t>
    </dgm:pt>
    <dgm:pt modelId="{DFC6500C-B000-4331-9E17-9853B31DD791}" type="sibTrans" cxnId="{99C310DF-2F20-419F-B291-2B21E8C20554}">
      <dgm:prSet/>
      <dgm:spPr/>
      <dgm:t>
        <a:bodyPr/>
        <a:lstStyle/>
        <a:p>
          <a:endParaRPr lang="es-ES"/>
        </a:p>
      </dgm:t>
    </dgm:pt>
    <dgm:pt modelId="{83E7F72C-0E5D-436F-93E8-667E44BDC140}">
      <dgm:prSet phldrT="[Texto]">
        <dgm:style>
          <a:lnRef idx="2">
            <a:schemeClr val="accent6"/>
          </a:lnRef>
          <a:fillRef idx="1">
            <a:schemeClr val="lt1"/>
          </a:fillRef>
          <a:effectRef idx="0">
            <a:schemeClr val="accent6"/>
          </a:effectRef>
          <a:fontRef idx="minor">
            <a:schemeClr val="dk1"/>
          </a:fontRef>
        </dgm:style>
      </dgm:prSet>
      <dgm:spPr/>
      <dgm:t>
        <a:bodyPr/>
        <a:lstStyle/>
        <a:p>
          <a:r>
            <a:rPr lang="es-ES" dirty="0" smtClean="0">
              <a:solidFill>
                <a:srgbClr val="212121"/>
              </a:solidFill>
              <a:latin typeface="+mj-lt"/>
            </a:rPr>
            <a:t>$ 60 millones</a:t>
          </a:r>
          <a:endParaRPr lang="es-ES" dirty="0">
            <a:latin typeface="+mj-lt"/>
          </a:endParaRPr>
        </a:p>
      </dgm:t>
    </dgm:pt>
    <dgm:pt modelId="{CDDAAD89-EBAC-400F-BAE7-0953B234E1FB}" type="parTrans" cxnId="{7614DE90-50F5-4D47-AA70-1BF11E3FF878}">
      <dgm:prSet/>
      <dgm:spPr/>
      <dgm:t>
        <a:bodyPr/>
        <a:lstStyle/>
        <a:p>
          <a:endParaRPr lang="es-ES"/>
        </a:p>
      </dgm:t>
    </dgm:pt>
    <dgm:pt modelId="{C5C7C519-ADAB-4039-B08C-7A36A9DD07B3}" type="sibTrans" cxnId="{7614DE90-50F5-4D47-AA70-1BF11E3FF878}">
      <dgm:prSet/>
      <dgm:spPr/>
      <dgm:t>
        <a:bodyPr/>
        <a:lstStyle/>
        <a:p>
          <a:endParaRPr lang="es-ES"/>
        </a:p>
      </dgm:t>
    </dgm:pt>
    <dgm:pt modelId="{68444EEB-2E69-4B14-BCF5-B7BC6E291425}">
      <dgm:prSet/>
      <dgm:spPr/>
      <dgm:t>
        <a:bodyPr/>
        <a:lstStyle/>
        <a:p>
          <a:r>
            <a:rPr lang="es-ES" smtClean="0">
              <a:solidFill>
                <a:srgbClr val="212121"/>
              </a:solidFill>
              <a:latin typeface="+mj-lt"/>
            </a:rPr>
            <a:t>5.000 comerciantes</a:t>
          </a:r>
          <a:endParaRPr lang="es-ES" dirty="0">
            <a:latin typeface="+mj-lt"/>
          </a:endParaRPr>
        </a:p>
      </dgm:t>
    </dgm:pt>
    <dgm:pt modelId="{52385B9A-AA3B-46D8-A06A-A75E890C6E3A}" type="parTrans" cxnId="{093D7B70-0984-4D4B-B7A2-C0CA208547BF}">
      <dgm:prSet/>
      <dgm:spPr/>
      <dgm:t>
        <a:bodyPr/>
        <a:lstStyle/>
        <a:p>
          <a:endParaRPr lang="es-ES"/>
        </a:p>
      </dgm:t>
    </dgm:pt>
    <dgm:pt modelId="{9BECA201-DB9D-4623-8A7E-2445BB17FAB7}" type="sibTrans" cxnId="{093D7B70-0984-4D4B-B7A2-C0CA208547BF}">
      <dgm:prSet/>
      <dgm:spPr/>
      <dgm:t>
        <a:bodyPr/>
        <a:lstStyle/>
        <a:p>
          <a:endParaRPr lang="es-ES"/>
        </a:p>
      </dgm:t>
    </dgm:pt>
    <dgm:pt modelId="{AF14A957-8171-4828-8A7C-FBBA7A19CE4B}">
      <dgm:prSet/>
      <dgm:spPr/>
      <dgm:t>
        <a:bodyPr/>
        <a:lstStyle/>
        <a:p>
          <a:r>
            <a:rPr lang="es-ES" smtClean="0">
              <a:solidFill>
                <a:srgbClr val="212121"/>
              </a:solidFill>
              <a:latin typeface="+mj-lt"/>
            </a:rPr>
            <a:t>6.000 comerciantes</a:t>
          </a:r>
          <a:endParaRPr lang="es-ES" dirty="0">
            <a:solidFill>
              <a:srgbClr val="212121"/>
            </a:solidFill>
            <a:latin typeface="+mj-lt"/>
          </a:endParaRPr>
        </a:p>
      </dgm:t>
    </dgm:pt>
    <dgm:pt modelId="{880A6F23-C7F8-4AAB-ADC1-4719235C5DB3}" type="parTrans" cxnId="{55861BEA-C4F6-4B99-93AF-CCD5F0B75090}">
      <dgm:prSet/>
      <dgm:spPr/>
      <dgm:t>
        <a:bodyPr/>
        <a:lstStyle/>
        <a:p>
          <a:endParaRPr lang="es-ES"/>
        </a:p>
      </dgm:t>
    </dgm:pt>
    <dgm:pt modelId="{882E58AD-8BB6-4460-8A0A-69F7CD09F01C}" type="sibTrans" cxnId="{55861BEA-C4F6-4B99-93AF-CCD5F0B75090}">
      <dgm:prSet/>
      <dgm:spPr/>
      <dgm:t>
        <a:bodyPr/>
        <a:lstStyle/>
        <a:p>
          <a:endParaRPr lang="es-ES"/>
        </a:p>
      </dgm:t>
    </dgm:pt>
    <dgm:pt modelId="{4BDA3A88-C57E-41E5-8426-2B394A4278D0}" type="pres">
      <dgm:prSet presAssocID="{893B9113-3C99-418A-9F09-B8D0A771EE3B}" presName="Name0" presStyleCnt="0">
        <dgm:presLayoutVars>
          <dgm:dir/>
          <dgm:animLvl val="lvl"/>
          <dgm:resizeHandles val="exact"/>
        </dgm:presLayoutVars>
      </dgm:prSet>
      <dgm:spPr/>
      <dgm:t>
        <a:bodyPr/>
        <a:lstStyle/>
        <a:p>
          <a:endParaRPr lang="es-ES"/>
        </a:p>
      </dgm:t>
    </dgm:pt>
    <dgm:pt modelId="{D6F3A184-00A0-47EE-BCA9-17FB0C8B5F2E}" type="pres">
      <dgm:prSet presAssocID="{F1405F6E-AD02-491C-A8BE-57F5417A5222}" presName="linNode" presStyleCnt="0"/>
      <dgm:spPr/>
    </dgm:pt>
    <dgm:pt modelId="{5C440E30-4847-496D-806D-5B22CEA6A08C}" type="pres">
      <dgm:prSet presAssocID="{F1405F6E-AD02-491C-A8BE-57F5417A5222}" presName="parentText" presStyleLbl="node1" presStyleIdx="0" presStyleCnt="4">
        <dgm:presLayoutVars>
          <dgm:chMax val="1"/>
          <dgm:bulletEnabled val="1"/>
        </dgm:presLayoutVars>
      </dgm:prSet>
      <dgm:spPr/>
      <dgm:t>
        <a:bodyPr/>
        <a:lstStyle/>
        <a:p>
          <a:endParaRPr lang="es-ES"/>
        </a:p>
      </dgm:t>
    </dgm:pt>
    <dgm:pt modelId="{3F36E942-9B0C-4EA8-8568-BFAA5E691369}" type="pres">
      <dgm:prSet presAssocID="{F1405F6E-AD02-491C-A8BE-57F5417A5222}" presName="descendantText" presStyleLbl="alignAccFollowNode1" presStyleIdx="0" presStyleCnt="4">
        <dgm:presLayoutVars>
          <dgm:bulletEnabled val="1"/>
        </dgm:presLayoutVars>
      </dgm:prSet>
      <dgm:spPr/>
      <dgm:t>
        <a:bodyPr/>
        <a:lstStyle/>
        <a:p>
          <a:endParaRPr lang="es-ES"/>
        </a:p>
      </dgm:t>
    </dgm:pt>
    <dgm:pt modelId="{FA668A6C-5A90-4EDD-B9A6-276F0209EF96}" type="pres">
      <dgm:prSet presAssocID="{EB41C6CC-79CA-4BEC-AFBD-0CD4A35FE29C}" presName="sp" presStyleCnt="0"/>
      <dgm:spPr/>
    </dgm:pt>
    <dgm:pt modelId="{2384ED36-3103-4F7F-A745-B2C22A670709}" type="pres">
      <dgm:prSet presAssocID="{18BA1500-18D1-47DA-B003-38DD4CF64BBB}" presName="linNode" presStyleCnt="0"/>
      <dgm:spPr/>
    </dgm:pt>
    <dgm:pt modelId="{9A93A725-2A11-4A1C-8675-EB3C0D88FC2D}" type="pres">
      <dgm:prSet presAssocID="{18BA1500-18D1-47DA-B003-38DD4CF64BBB}" presName="parentText" presStyleLbl="node1" presStyleIdx="1" presStyleCnt="4">
        <dgm:presLayoutVars>
          <dgm:chMax val="1"/>
          <dgm:bulletEnabled val="1"/>
        </dgm:presLayoutVars>
      </dgm:prSet>
      <dgm:spPr/>
      <dgm:t>
        <a:bodyPr/>
        <a:lstStyle/>
        <a:p>
          <a:endParaRPr lang="es-ES"/>
        </a:p>
      </dgm:t>
    </dgm:pt>
    <dgm:pt modelId="{AE63A968-4115-4C8E-9204-11278B3CC0AD}" type="pres">
      <dgm:prSet presAssocID="{18BA1500-18D1-47DA-B003-38DD4CF64BBB}" presName="descendantText" presStyleLbl="alignAccFollowNode1" presStyleIdx="1" presStyleCnt="4">
        <dgm:presLayoutVars>
          <dgm:bulletEnabled val="1"/>
        </dgm:presLayoutVars>
      </dgm:prSet>
      <dgm:spPr/>
      <dgm:t>
        <a:bodyPr/>
        <a:lstStyle/>
        <a:p>
          <a:endParaRPr lang="es-ES"/>
        </a:p>
      </dgm:t>
    </dgm:pt>
    <dgm:pt modelId="{434AA3A5-C824-492C-97EC-C14FE030F22C}" type="pres">
      <dgm:prSet presAssocID="{0932C91A-ACFE-479A-AE6A-886EE67C6C5F}" presName="sp" presStyleCnt="0"/>
      <dgm:spPr/>
    </dgm:pt>
    <dgm:pt modelId="{4F7530C8-8743-4839-B468-4CEA7E22CA9B}" type="pres">
      <dgm:prSet presAssocID="{F44DA39F-C191-4FCD-A79E-5CB419792FFA}" presName="linNode" presStyleCnt="0"/>
      <dgm:spPr/>
    </dgm:pt>
    <dgm:pt modelId="{3FAEE4E8-8ABA-4289-AAF5-F2573FF176E5}" type="pres">
      <dgm:prSet presAssocID="{F44DA39F-C191-4FCD-A79E-5CB419792FFA}" presName="parentText" presStyleLbl="node1" presStyleIdx="2" presStyleCnt="4">
        <dgm:presLayoutVars>
          <dgm:chMax val="1"/>
          <dgm:bulletEnabled val="1"/>
        </dgm:presLayoutVars>
      </dgm:prSet>
      <dgm:spPr/>
      <dgm:t>
        <a:bodyPr/>
        <a:lstStyle/>
        <a:p>
          <a:endParaRPr lang="es-ES"/>
        </a:p>
      </dgm:t>
    </dgm:pt>
    <dgm:pt modelId="{59C4B48E-C2C6-43EA-B6BC-54EF3606A08A}" type="pres">
      <dgm:prSet presAssocID="{F44DA39F-C191-4FCD-A79E-5CB419792FFA}" presName="descendantText" presStyleLbl="alignAccFollowNode1" presStyleIdx="2" presStyleCnt="4">
        <dgm:presLayoutVars>
          <dgm:bulletEnabled val="1"/>
        </dgm:presLayoutVars>
      </dgm:prSet>
      <dgm:spPr/>
      <dgm:t>
        <a:bodyPr/>
        <a:lstStyle/>
        <a:p>
          <a:endParaRPr lang="es-ES"/>
        </a:p>
      </dgm:t>
    </dgm:pt>
    <dgm:pt modelId="{CD29C524-ED82-402A-93C1-95B195037CCE}" type="pres">
      <dgm:prSet presAssocID="{D0D8806F-E02F-4B2C-BCCD-ACF3585549D2}" presName="sp" presStyleCnt="0"/>
      <dgm:spPr/>
    </dgm:pt>
    <dgm:pt modelId="{346C54F5-383C-4AA2-9E51-D0D2C167B4F0}" type="pres">
      <dgm:prSet presAssocID="{35993B38-6DE0-41EF-BD87-2D10232599A3}" presName="linNode" presStyleCnt="0"/>
      <dgm:spPr/>
    </dgm:pt>
    <dgm:pt modelId="{07EF8CF4-0822-4057-AD90-0078F7DADA36}" type="pres">
      <dgm:prSet presAssocID="{35993B38-6DE0-41EF-BD87-2D10232599A3}" presName="parentText" presStyleLbl="node1" presStyleIdx="3" presStyleCnt="4">
        <dgm:presLayoutVars>
          <dgm:chMax val="1"/>
          <dgm:bulletEnabled val="1"/>
        </dgm:presLayoutVars>
      </dgm:prSet>
      <dgm:spPr/>
      <dgm:t>
        <a:bodyPr/>
        <a:lstStyle/>
        <a:p>
          <a:endParaRPr lang="es-ES"/>
        </a:p>
      </dgm:t>
    </dgm:pt>
    <dgm:pt modelId="{1377EC2E-CF3B-4F1A-9144-1CB6047B5344}" type="pres">
      <dgm:prSet presAssocID="{35993B38-6DE0-41EF-BD87-2D10232599A3}" presName="descendantText" presStyleLbl="alignAccFollowNode1" presStyleIdx="3" presStyleCnt="4">
        <dgm:presLayoutVars>
          <dgm:bulletEnabled val="1"/>
        </dgm:presLayoutVars>
      </dgm:prSet>
      <dgm:spPr/>
      <dgm:t>
        <a:bodyPr/>
        <a:lstStyle/>
        <a:p>
          <a:endParaRPr lang="es-ES"/>
        </a:p>
      </dgm:t>
    </dgm:pt>
  </dgm:ptLst>
  <dgm:cxnLst>
    <dgm:cxn modelId="{629E7685-B4A9-40A6-B69B-A2A191E5ED33}" type="presOf" srcId="{439A0437-17A6-4ADB-AB47-F9F3B22B175B}" destId="{AE63A968-4115-4C8E-9204-11278B3CC0AD}" srcOrd="0" destOrd="0" presId="urn:microsoft.com/office/officeart/2005/8/layout/vList5"/>
    <dgm:cxn modelId="{99C310DF-2F20-419F-B291-2B21E8C20554}" srcId="{F44DA39F-C191-4FCD-A79E-5CB419792FFA}" destId="{D4E7604A-C0FE-4E54-BCF4-A65ECF2F1CEE}" srcOrd="0" destOrd="0" parTransId="{FE3B4BD0-BB32-4166-A74E-B9EE2A2545EE}" sibTransId="{DFC6500C-B000-4331-9E17-9853B31DD791}"/>
    <dgm:cxn modelId="{7EDA3D34-6E91-448D-B00F-D0868F8B3B6A}" srcId="{893B9113-3C99-418A-9F09-B8D0A771EE3B}" destId="{35993B38-6DE0-41EF-BD87-2D10232599A3}" srcOrd="3" destOrd="0" parTransId="{D6824408-56F6-47FD-BA1F-8E1637EFBCD6}" sibTransId="{EA97E763-3A6C-4CC7-8BEC-98D6BAF32F44}"/>
    <dgm:cxn modelId="{02EB0E40-1F63-4CEB-9A83-858F6D11789A}" type="presOf" srcId="{35993B38-6DE0-41EF-BD87-2D10232599A3}" destId="{07EF8CF4-0822-4057-AD90-0078F7DADA36}" srcOrd="0" destOrd="0" presId="urn:microsoft.com/office/officeart/2005/8/layout/vList5"/>
    <dgm:cxn modelId="{662E9807-765A-4E93-8A34-AA1F4450908E}" type="presOf" srcId="{D4E7604A-C0FE-4E54-BCF4-A65ECF2F1CEE}" destId="{59C4B48E-C2C6-43EA-B6BC-54EF3606A08A}" srcOrd="0" destOrd="0" presId="urn:microsoft.com/office/officeart/2005/8/layout/vList5"/>
    <dgm:cxn modelId="{A9BF61C5-59EB-431A-90EF-4D89E1072D89}" type="presOf" srcId="{68444EEB-2E69-4B14-BCF5-B7BC6E291425}" destId="{AE63A968-4115-4C8E-9204-11278B3CC0AD}" srcOrd="0" destOrd="1" presId="urn:microsoft.com/office/officeart/2005/8/layout/vList5"/>
    <dgm:cxn modelId="{7A79B914-22DB-476C-BE3C-E7190048DA3A}" srcId="{F1405F6E-AD02-491C-A8BE-57F5417A5222}" destId="{EBE02342-27EB-49D4-BBC0-C11EB4537E50}" srcOrd="0" destOrd="0" parTransId="{59F84DA7-BF79-40C5-B372-ABF0C843E5E8}" sibTransId="{CD05F457-3CAD-4551-B432-55466571537A}"/>
    <dgm:cxn modelId="{3E4D6192-33DF-4850-8B15-62A55F3DF60B}" srcId="{893B9113-3C99-418A-9F09-B8D0A771EE3B}" destId="{18BA1500-18D1-47DA-B003-38DD4CF64BBB}" srcOrd="1" destOrd="0" parTransId="{B75EDAFC-2080-4E68-BB95-3BB1D5D0BBA5}" sibTransId="{0932C91A-ACFE-479A-AE6A-886EE67C6C5F}"/>
    <dgm:cxn modelId="{D8441C73-4CB9-4848-A131-BDE4E9A6A9D4}" type="presOf" srcId="{F1405F6E-AD02-491C-A8BE-57F5417A5222}" destId="{5C440E30-4847-496D-806D-5B22CEA6A08C}" srcOrd="0" destOrd="0" presId="urn:microsoft.com/office/officeart/2005/8/layout/vList5"/>
    <dgm:cxn modelId="{A5335D79-2A2C-42A7-9B97-E7596AE0F82E}" srcId="{18BA1500-18D1-47DA-B003-38DD4CF64BBB}" destId="{439A0437-17A6-4ADB-AB47-F9F3B22B175B}" srcOrd="0" destOrd="0" parTransId="{003A0DA4-0F17-4367-8B16-B0D266D54232}" sibTransId="{6100F974-F88D-4A94-AD6F-B89849572B07}"/>
    <dgm:cxn modelId="{D4E11C96-CBEE-426F-B118-8F2D34700B18}" type="presOf" srcId="{F44DA39F-C191-4FCD-A79E-5CB419792FFA}" destId="{3FAEE4E8-8ABA-4289-AAF5-F2573FF176E5}" srcOrd="0" destOrd="0" presId="urn:microsoft.com/office/officeart/2005/8/layout/vList5"/>
    <dgm:cxn modelId="{BCB799CF-724D-4274-BF4B-4B3BA37B6825}" type="presOf" srcId="{18BA1500-18D1-47DA-B003-38DD4CF64BBB}" destId="{9A93A725-2A11-4A1C-8675-EB3C0D88FC2D}" srcOrd="0" destOrd="0" presId="urn:microsoft.com/office/officeart/2005/8/layout/vList5"/>
    <dgm:cxn modelId="{F8ECE6C9-EE32-4C98-8BD7-6CD255368150}" srcId="{893B9113-3C99-418A-9F09-B8D0A771EE3B}" destId="{F44DA39F-C191-4FCD-A79E-5CB419792FFA}" srcOrd="2" destOrd="0" parTransId="{4B4FC6A1-1E3C-4C29-BEDA-D19842B51BDF}" sibTransId="{D0D8806F-E02F-4B2C-BCCD-ACF3585549D2}"/>
    <dgm:cxn modelId="{E0A87D48-1C90-4B3A-84A6-ACBA343A9F19}" type="presOf" srcId="{AF14A957-8171-4828-8A7C-FBBA7A19CE4B}" destId="{1377EC2E-CF3B-4F1A-9144-1CB6047B5344}" srcOrd="0" destOrd="1" presId="urn:microsoft.com/office/officeart/2005/8/layout/vList5"/>
    <dgm:cxn modelId="{2BF05DA5-EC1E-4438-BA5F-7F5021CA31DE}" type="presOf" srcId="{893B9113-3C99-418A-9F09-B8D0A771EE3B}" destId="{4BDA3A88-C57E-41E5-8426-2B394A4278D0}" srcOrd="0" destOrd="0" presId="urn:microsoft.com/office/officeart/2005/8/layout/vList5"/>
    <dgm:cxn modelId="{55861BEA-C4F6-4B99-93AF-CCD5F0B75090}" srcId="{35993B38-6DE0-41EF-BD87-2D10232599A3}" destId="{AF14A957-8171-4828-8A7C-FBBA7A19CE4B}" srcOrd="1" destOrd="0" parTransId="{880A6F23-C7F8-4AAB-ADC1-4719235C5DB3}" sibTransId="{882E58AD-8BB6-4460-8A0A-69F7CD09F01C}"/>
    <dgm:cxn modelId="{76861C1D-C442-41AD-A228-CC54916144F8}" type="presOf" srcId="{EBE02342-27EB-49D4-BBC0-C11EB4537E50}" destId="{3F36E942-9B0C-4EA8-8568-BFAA5E691369}" srcOrd="0" destOrd="0" presId="urn:microsoft.com/office/officeart/2005/8/layout/vList5"/>
    <dgm:cxn modelId="{093D7B70-0984-4D4B-B7A2-C0CA208547BF}" srcId="{18BA1500-18D1-47DA-B003-38DD4CF64BBB}" destId="{68444EEB-2E69-4B14-BCF5-B7BC6E291425}" srcOrd="1" destOrd="0" parTransId="{52385B9A-AA3B-46D8-A06A-A75E890C6E3A}" sibTransId="{9BECA201-DB9D-4623-8A7E-2445BB17FAB7}"/>
    <dgm:cxn modelId="{7614DE90-50F5-4D47-AA70-1BF11E3FF878}" srcId="{35993B38-6DE0-41EF-BD87-2D10232599A3}" destId="{83E7F72C-0E5D-436F-93E8-667E44BDC140}" srcOrd="0" destOrd="0" parTransId="{CDDAAD89-EBAC-400F-BAE7-0953B234E1FB}" sibTransId="{C5C7C519-ADAB-4039-B08C-7A36A9DD07B3}"/>
    <dgm:cxn modelId="{033E7F73-A1F8-4CF3-AED4-7D01F50100B9}" type="presOf" srcId="{83E7F72C-0E5D-436F-93E8-667E44BDC140}" destId="{1377EC2E-CF3B-4F1A-9144-1CB6047B5344}" srcOrd="0" destOrd="0" presId="urn:microsoft.com/office/officeart/2005/8/layout/vList5"/>
    <dgm:cxn modelId="{BA544AB5-29AB-4352-8725-5FF4573F5046}" srcId="{893B9113-3C99-418A-9F09-B8D0A771EE3B}" destId="{F1405F6E-AD02-491C-A8BE-57F5417A5222}" srcOrd="0" destOrd="0" parTransId="{F65F7582-01D1-4601-951E-57BDC48029B0}" sibTransId="{EB41C6CC-79CA-4BEC-AFBD-0CD4A35FE29C}"/>
    <dgm:cxn modelId="{9A5E9034-014B-4427-A99E-46671C2F9423}" type="presParOf" srcId="{4BDA3A88-C57E-41E5-8426-2B394A4278D0}" destId="{D6F3A184-00A0-47EE-BCA9-17FB0C8B5F2E}" srcOrd="0" destOrd="0" presId="urn:microsoft.com/office/officeart/2005/8/layout/vList5"/>
    <dgm:cxn modelId="{10D62AB1-5DC1-48B3-863B-6C2939035345}" type="presParOf" srcId="{D6F3A184-00A0-47EE-BCA9-17FB0C8B5F2E}" destId="{5C440E30-4847-496D-806D-5B22CEA6A08C}" srcOrd="0" destOrd="0" presId="urn:microsoft.com/office/officeart/2005/8/layout/vList5"/>
    <dgm:cxn modelId="{71833F00-D793-4B93-8A1A-49D950FF38DE}" type="presParOf" srcId="{D6F3A184-00A0-47EE-BCA9-17FB0C8B5F2E}" destId="{3F36E942-9B0C-4EA8-8568-BFAA5E691369}" srcOrd="1" destOrd="0" presId="urn:microsoft.com/office/officeart/2005/8/layout/vList5"/>
    <dgm:cxn modelId="{C0A5BD6C-D812-45D4-9392-A08FE4A0E3B6}" type="presParOf" srcId="{4BDA3A88-C57E-41E5-8426-2B394A4278D0}" destId="{FA668A6C-5A90-4EDD-B9A6-276F0209EF96}" srcOrd="1" destOrd="0" presId="urn:microsoft.com/office/officeart/2005/8/layout/vList5"/>
    <dgm:cxn modelId="{F87A6E44-E9CD-48A6-B0D3-6A61FC9720E2}" type="presParOf" srcId="{4BDA3A88-C57E-41E5-8426-2B394A4278D0}" destId="{2384ED36-3103-4F7F-A745-B2C22A670709}" srcOrd="2" destOrd="0" presId="urn:microsoft.com/office/officeart/2005/8/layout/vList5"/>
    <dgm:cxn modelId="{606ABED3-2F43-4154-8739-3E45D324639D}" type="presParOf" srcId="{2384ED36-3103-4F7F-A745-B2C22A670709}" destId="{9A93A725-2A11-4A1C-8675-EB3C0D88FC2D}" srcOrd="0" destOrd="0" presId="urn:microsoft.com/office/officeart/2005/8/layout/vList5"/>
    <dgm:cxn modelId="{43E85012-9BC7-403A-ACAE-BA8207318668}" type="presParOf" srcId="{2384ED36-3103-4F7F-A745-B2C22A670709}" destId="{AE63A968-4115-4C8E-9204-11278B3CC0AD}" srcOrd="1" destOrd="0" presId="urn:microsoft.com/office/officeart/2005/8/layout/vList5"/>
    <dgm:cxn modelId="{1E07701B-3BBD-4B11-A4FA-FD0AD5258511}" type="presParOf" srcId="{4BDA3A88-C57E-41E5-8426-2B394A4278D0}" destId="{434AA3A5-C824-492C-97EC-C14FE030F22C}" srcOrd="3" destOrd="0" presId="urn:microsoft.com/office/officeart/2005/8/layout/vList5"/>
    <dgm:cxn modelId="{BE808145-710D-4BFB-A286-01718BFFDB28}" type="presParOf" srcId="{4BDA3A88-C57E-41E5-8426-2B394A4278D0}" destId="{4F7530C8-8743-4839-B468-4CEA7E22CA9B}" srcOrd="4" destOrd="0" presId="urn:microsoft.com/office/officeart/2005/8/layout/vList5"/>
    <dgm:cxn modelId="{A3C23193-C318-498E-80F1-098B0A45AFEC}" type="presParOf" srcId="{4F7530C8-8743-4839-B468-4CEA7E22CA9B}" destId="{3FAEE4E8-8ABA-4289-AAF5-F2573FF176E5}" srcOrd="0" destOrd="0" presId="urn:microsoft.com/office/officeart/2005/8/layout/vList5"/>
    <dgm:cxn modelId="{4C13D38D-8D8E-487F-BD23-FBD8FBEE629C}" type="presParOf" srcId="{4F7530C8-8743-4839-B468-4CEA7E22CA9B}" destId="{59C4B48E-C2C6-43EA-B6BC-54EF3606A08A}" srcOrd="1" destOrd="0" presId="urn:microsoft.com/office/officeart/2005/8/layout/vList5"/>
    <dgm:cxn modelId="{785F45CC-F923-4ABB-BE45-BFBECEC1C428}" type="presParOf" srcId="{4BDA3A88-C57E-41E5-8426-2B394A4278D0}" destId="{CD29C524-ED82-402A-93C1-95B195037CCE}" srcOrd="5" destOrd="0" presId="urn:microsoft.com/office/officeart/2005/8/layout/vList5"/>
    <dgm:cxn modelId="{751326AD-4B22-435E-BC76-7354AB26C4B1}" type="presParOf" srcId="{4BDA3A88-C57E-41E5-8426-2B394A4278D0}" destId="{346C54F5-383C-4AA2-9E51-D0D2C167B4F0}" srcOrd="6" destOrd="0" presId="urn:microsoft.com/office/officeart/2005/8/layout/vList5"/>
    <dgm:cxn modelId="{7EB650F0-B5CA-4AE8-B76B-7A030096A780}" type="presParOf" srcId="{346C54F5-383C-4AA2-9E51-D0D2C167B4F0}" destId="{07EF8CF4-0822-4057-AD90-0078F7DADA36}" srcOrd="0" destOrd="0" presId="urn:microsoft.com/office/officeart/2005/8/layout/vList5"/>
    <dgm:cxn modelId="{FFB3446E-8F58-498E-AC98-7E5AACD93C67}" type="presParOf" srcId="{346C54F5-383C-4AA2-9E51-D0D2C167B4F0}" destId="{1377EC2E-CF3B-4F1A-9144-1CB6047B534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9C431B-D98D-4C5C-953F-7BCD14DF256B}" type="doc">
      <dgm:prSet loTypeId="urn:microsoft.com/office/officeart/2005/8/layout/bProcess3" loCatId="process" qsTypeId="urn:microsoft.com/office/officeart/2005/8/quickstyle/simple2" qsCatId="simple" csTypeId="urn:microsoft.com/office/officeart/2005/8/colors/accent5_1" csCatId="accent5" phldr="1"/>
      <dgm:spPr/>
      <dgm:t>
        <a:bodyPr/>
        <a:lstStyle/>
        <a:p>
          <a:endParaRPr lang="es-EC"/>
        </a:p>
      </dgm:t>
    </dgm:pt>
    <dgm:pt modelId="{C4CB58E3-374C-4F51-B665-FB87E75CDFD1}">
      <dgm:prSet custT="1">
        <dgm:style>
          <a:lnRef idx="2">
            <a:schemeClr val="accent6"/>
          </a:lnRef>
          <a:fillRef idx="1">
            <a:schemeClr val="lt1"/>
          </a:fillRef>
          <a:effectRef idx="0">
            <a:schemeClr val="accent6"/>
          </a:effectRef>
          <a:fontRef idx="minor">
            <a:schemeClr val="dk1"/>
          </a:fontRef>
        </dgm:style>
      </dgm:prSet>
      <dgm:spPr/>
      <dgm:t>
        <a:bodyPr/>
        <a:lstStyle/>
        <a:p>
          <a:pPr algn="ctr" rtl="0"/>
          <a:r>
            <a:rPr lang="es-ES" sz="1600" b="1" dirty="0" smtClean="0">
              <a:latin typeface="Times New Roman" panose="02020603050405020304" pitchFamily="18" charset="0"/>
              <a:cs typeface="Times New Roman" panose="02020603050405020304" pitchFamily="18" charset="0"/>
            </a:rPr>
            <a:t>Por el alcance: </a:t>
          </a:r>
          <a:r>
            <a:rPr lang="es-ES" sz="1600" b="0" dirty="0" smtClean="0">
              <a:latin typeface="Times New Roman" panose="02020603050405020304" pitchFamily="18" charset="0"/>
              <a:cs typeface="Times New Roman" panose="02020603050405020304" pitchFamily="18" charset="0"/>
            </a:rPr>
            <a:t>Correlacional</a:t>
          </a:r>
          <a:endParaRPr lang="es-EC" sz="1600" b="0" dirty="0">
            <a:latin typeface="Times New Roman" panose="02020603050405020304" pitchFamily="18" charset="0"/>
            <a:cs typeface="Times New Roman" panose="02020603050405020304" pitchFamily="18" charset="0"/>
          </a:endParaRPr>
        </a:p>
      </dgm:t>
    </dgm:pt>
    <dgm:pt modelId="{2E4F1FF0-6475-4797-82DB-DEE9EFEC10E3}" type="sibTrans" cxnId="{40F5364A-5676-421F-91B4-2CD9996B1879}">
      <dgm:prSet/>
      <dgm:spPr/>
      <dgm:t>
        <a:bodyPr/>
        <a:lstStyle/>
        <a:p>
          <a:pPr algn="ctr"/>
          <a:endParaRPr lang="es-EC" sz="1600">
            <a:latin typeface="Times New Roman" panose="02020603050405020304" pitchFamily="18" charset="0"/>
            <a:cs typeface="Times New Roman" panose="02020603050405020304" pitchFamily="18" charset="0"/>
          </a:endParaRPr>
        </a:p>
      </dgm:t>
    </dgm:pt>
    <dgm:pt modelId="{352EAAB0-49E3-46B5-A075-EA3EF95B7A9A}" type="parTrans" cxnId="{40F5364A-5676-421F-91B4-2CD9996B1879}">
      <dgm:prSet/>
      <dgm:spPr/>
      <dgm:t>
        <a:bodyPr/>
        <a:lstStyle/>
        <a:p>
          <a:pPr algn="ctr"/>
          <a:endParaRPr lang="es-EC" sz="1600">
            <a:latin typeface="Times New Roman" panose="02020603050405020304" pitchFamily="18" charset="0"/>
            <a:cs typeface="Times New Roman" panose="02020603050405020304" pitchFamily="18" charset="0"/>
          </a:endParaRPr>
        </a:p>
      </dgm:t>
    </dgm:pt>
    <dgm:pt modelId="{B9130354-B9DD-4A4A-816B-9BC836ADE8E3}">
      <dgm:prSet custT="1">
        <dgm:style>
          <a:lnRef idx="2">
            <a:schemeClr val="accent6"/>
          </a:lnRef>
          <a:fillRef idx="1">
            <a:schemeClr val="lt1"/>
          </a:fillRef>
          <a:effectRef idx="0">
            <a:schemeClr val="accent6"/>
          </a:effectRef>
          <a:fontRef idx="minor">
            <a:schemeClr val="dk1"/>
          </a:fontRef>
        </dgm:style>
      </dgm:prSet>
      <dgm:spPr/>
      <dgm:t>
        <a:bodyPr/>
        <a:lstStyle/>
        <a:p>
          <a:pPr algn="ctr" rtl="0"/>
          <a:r>
            <a:rPr lang="es-ES" sz="1600" b="1" dirty="0" smtClean="0">
              <a:latin typeface="Times New Roman" panose="02020603050405020304" pitchFamily="18" charset="0"/>
              <a:cs typeface="Times New Roman" panose="02020603050405020304" pitchFamily="18" charset="0"/>
            </a:rPr>
            <a:t>Por el control de variables:   </a:t>
          </a:r>
          <a:r>
            <a:rPr lang="es-ES" sz="1600" b="0" dirty="0" smtClean="0">
              <a:latin typeface="Times New Roman" panose="02020603050405020304" pitchFamily="18" charset="0"/>
              <a:cs typeface="Times New Roman" panose="02020603050405020304" pitchFamily="18" charset="0"/>
            </a:rPr>
            <a:t>No experimental</a:t>
          </a:r>
          <a:endParaRPr lang="es-EC" sz="1600" b="0" dirty="0">
            <a:latin typeface="Times New Roman" panose="02020603050405020304" pitchFamily="18" charset="0"/>
            <a:cs typeface="Times New Roman" panose="02020603050405020304" pitchFamily="18" charset="0"/>
          </a:endParaRPr>
        </a:p>
      </dgm:t>
    </dgm:pt>
    <dgm:pt modelId="{EC2DAFA8-BCFC-4A9C-88AB-E366146113A0}" type="sibTrans" cxnId="{07AB6DC5-3D1E-4F41-B8BE-16B53F9D4030}">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ctr"/>
          <a:endParaRPr lang="es-EC" sz="1600">
            <a:latin typeface="Times New Roman" panose="02020603050405020304" pitchFamily="18" charset="0"/>
            <a:cs typeface="Times New Roman" panose="02020603050405020304" pitchFamily="18" charset="0"/>
          </a:endParaRPr>
        </a:p>
      </dgm:t>
    </dgm:pt>
    <dgm:pt modelId="{7ED03E21-92D0-4EAD-8B80-C5B7A7B0E47A}" type="parTrans" cxnId="{07AB6DC5-3D1E-4F41-B8BE-16B53F9D4030}">
      <dgm:prSet/>
      <dgm:spPr/>
      <dgm:t>
        <a:bodyPr/>
        <a:lstStyle/>
        <a:p>
          <a:pPr algn="ctr"/>
          <a:endParaRPr lang="es-EC" sz="1600">
            <a:latin typeface="Times New Roman" panose="02020603050405020304" pitchFamily="18" charset="0"/>
            <a:cs typeface="Times New Roman" panose="02020603050405020304" pitchFamily="18" charset="0"/>
          </a:endParaRPr>
        </a:p>
      </dgm:t>
    </dgm:pt>
    <dgm:pt modelId="{A6831EFD-4704-45BE-8FA2-9F3D738AC2E1}">
      <dgm:prSet custT="1">
        <dgm:style>
          <a:lnRef idx="2">
            <a:schemeClr val="accent6"/>
          </a:lnRef>
          <a:fillRef idx="1">
            <a:schemeClr val="lt1"/>
          </a:fillRef>
          <a:effectRef idx="0">
            <a:schemeClr val="accent6"/>
          </a:effectRef>
          <a:fontRef idx="minor">
            <a:schemeClr val="dk1"/>
          </a:fontRef>
        </dgm:style>
      </dgm:prSet>
      <dgm:spPr/>
      <dgm:t>
        <a:bodyPr/>
        <a:lstStyle/>
        <a:p>
          <a:pPr algn="ctr" rtl="0"/>
          <a:r>
            <a:rPr lang="es-ES" sz="1600" b="1" dirty="0" smtClean="0">
              <a:latin typeface="Times New Roman" panose="02020603050405020304" pitchFamily="18" charset="0"/>
              <a:cs typeface="Times New Roman" panose="02020603050405020304" pitchFamily="18" charset="0"/>
            </a:rPr>
            <a:t>Por las unidades de análisis:  </a:t>
          </a:r>
          <a:r>
            <a:rPr lang="es-ES" sz="1600" b="0" dirty="0" smtClean="0">
              <a:latin typeface="Times New Roman" panose="02020603050405020304" pitchFamily="18" charset="0"/>
              <a:cs typeface="Times New Roman" panose="02020603050405020304" pitchFamily="18" charset="0"/>
            </a:rPr>
            <a:t>Insitu</a:t>
          </a:r>
          <a:endParaRPr lang="es-EC" sz="1600" b="0" dirty="0">
            <a:latin typeface="Times New Roman" panose="02020603050405020304" pitchFamily="18" charset="0"/>
            <a:cs typeface="Times New Roman" panose="02020603050405020304" pitchFamily="18" charset="0"/>
          </a:endParaRPr>
        </a:p>
      </dgm:t>
    </dgm:pt>
    <dgm:pt modelId="{C845D9E7-1C79-4B4D-B452-700457671B75}" type="sibTrans" cxnId="{AE6FE59F-391D-493C-8FEB-D5C78586E9E9}">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ctr"/>
          <a:endParaRPr lang="es-EC" sz="1600">
            <a:latin typeface="Times New Roman" panose="02020603050405020304" pitchFamily="18" charset="0"/>
            <a:cs typeface="Times New Roman" panose="02020603050405020304" pitchFamily="18" charset="0"/>
          </a:endParaRPr>
        </a:p>
      </dgm:t>
    </dgm:pt>
    <dgm:pt modelId="{BAF16987-DC66-413F-B5E2-C0D3F3433FBD}" type="parTrans" cxnId="{AE6FE59F-391D-493C-8FEB-D5C78586E9E9}">
      <dgm:prSet/>
      <dgm:spPr/>
      <dgm:t>
        <a:bodyPr/>
        <a:lstStyle/>
        <a:p>
          <a:pPr algn="ctr"/>
          <a:endParaRPr lang="es-EC" sz="1600">
            <a:latin typeface="Times New Roman" panose="02020603050405020304" pitchFamily="18" charset="0"/>
            <a:cs typeface="Times New Roman" panose="02020603050405020304" pitchFamily="18" charset="0"/>
          </a:endParaRPr>
        </a:p>
      </dgm:t>
    </dgm:pt>
    <dgm:pt modelId="{02EA1849-56AC-417C-A946-A234BF338D71}">
      <dgm:prSet custT="1">
        <dgm:style>
          <a:lnRef idx="2">
            <a:schemeClr val="accent6"/>
          </a:lnRef>
          <a:fillRef idx="1">
            <a:schemeClr val="lt1"/>
          </a:fillRef>
          <a:effectRef idx="0">
            <a:schemeClr val="accent6"/>
          </a:effectRef>
          <a:fontRef idx="minor">
            <a:schemeClr val="dk1"/>
          </a:fontRef>
        </dgm:style>
      </dgm:prSet>
      <dgm:spPr/>
      <dgm:t>
        <a:bodyPr/>
        <a:lstStyle/>
        <a:p>
          <a:pPr algn="ctr" rtl="0"/>
          <a:r>
            <a:rPr lang="es-ES" sz="1600" b="1" dirty="0" smtClean="0">
              <a:latin typeface="Times New Roman" panose="02020603050405020304" pitchFamily="18" charset="0"/>
              <a:cs typeface="Times New Roman" panose="02020603050405020304" pitchFamily="18" charset="0"/>
            </a:rPr>
            <a:t>Por las fuentes de información: </a:t>
          </a:r>
          <a:r>
            <a:rPr lang="es-ES" sz="1600" b="0" dirty="0" smtClean="0">
              <a:latin typeface="Times New Roman" panose="02020603050405020304" pitchFamily="18" charset="0"/>
              <a:cs typeface="Times New Roman" panose="02020603050405020304" pitchFamily="18" charset="0"/>
            </a:rPr>
            <a:t>Campo - Documental</a:t>
          </a:r>
          <a:endParaRPr lang="es-EC" sz="1600" b="0" dirty="0">
            <a:latin typeface="Times New Roman" panose="02020603050405020304" pitchFamily="18" charset="0"/>
            <a:cs typeface="Times New Roman" panose="02020603050405020304" pitchFamily="18" charset="0"/>
          </a:endParaRPr>
        </a:p>
      </dgm:t>
    </dgm:pt>
    <dgm:pt modelId="{3134B583-0D0A-4F9A-A75E-467598F79080}" type="sibTrans" cxnId="{128F07EC-5D9A-4B34-864E-ED6B5E34BBF2}">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ctr"/>
          <a:endParaRPr lang="es-EC" sz="1600">
            <a:latin typeface="Times New Roman" panose="02020603050405020304" pitchFamily="18" charset="0"/>
            <a:cs typeface="Times New Roman" panose="02020603050405020304" pitchFamily="18" charset="0"/>
          </a:endParaRPr>
        </a:p>
      </dgm:t>
    </dgm:pt>
    <dgm:pt modelId="{5317A7B7-6617-4EFB-BB76-D36F283AA244}" type="parTrans" cxnId="{128F07EC-5D9A-4B34-864E-ED6B5E34BBF2}">
      <dgm:prSet/>
      <dgm:spPr/>
      <dgm:t>
        <a:bodyPr/>
        <a:lstStyle/>
        <a:p>
          <a:pPr algn="ctr"/>
          <a:endParaRPr lang="es-EC" sz="1600">
            <a:latin typeface="Times New Roman" panose="02020603050405020304" pitchFamily="18" charset="0"/>
            <a:cs typeface="Times New Roman" panose="02020603050405020304" pitchFamily="18" charset="0"/>
          </a:endParaRPr>
        </a:p>
      </dgm:t>
    </dgm:pt>
    <dgm:pt modelId="{E99F650A-A5B4-4774-A6E1-2F5BCE86BE9D}">
      <dgm:prSet custT="1">
        <dgm:style>
          <a:lnRef idx="2">
            <a:schemeClr val="accent6"/>
          </a:lnRef>
          <a:fillRef idx="1">
            <a:schemeClr val="lt1"/>
          </a:fillRef>
          <a:effectRef idx="0">
            <a:schemeClr val="accent6"/>
          </a:effectRef>
          <a:fontRef idx="minor">
            <a:schemeClr val="dk1"/>
          </a:fontRef>
        </dgm:style>
      </dgm:prSet>
      <dgm:spPr/>
      <dgm:t>
        <a:bodyPr/>
        <a:lstStyle/>
        <a:p>
          <a:pPr algn="ctr" rtl="0"/>
          <a:r>
            <a:rPr lang="es-ES" sz="1600" b="1" dirty="0" smtClean="0">
              <a:latin typeface="Times New Roman" panose="02020603050405020304" pitchFamily="18" charset="0"/>
              <a:cs typeface="Times New Roman" panose="02020603050405020304" pitchFamily="18" charset="0"/>
            </a:rPr>
            <a:t>Por su finalidad: </a:t>
          </a:r>
          <a:r>
            <a:rPr lang="es-ES" sz="1600" b="0" dirty="0" smtClean="0">
              <a:latin typeface="Times New Roman" panose="02020603050405020304" pitchFamily="18" charset="0"/>
              <a:cs typeface="Times New Roman" panose="02020603050405020304" pitchFamily="18" charset="0"/>
            </a:rPr>
            <a:t>Aplicada</a:t>
          </a:r>
          <a:endParaRPr lang="es-EC" sz="1600" b="0" dirty="0">
            <a:latin typeface="Times New Roman" panose="02020603050405020304" pitchFamily="18" charset="0"/>
            <a:cs typeface="Times New Roman" panose="02020603050405020304" pitchFamily="18" charset="0"/>
          </a:endParaRPr>
        </a:p>
      </dgm:t>
    </dgm:pt>
    <dgm:pt modelId="{911C1E26-64B2-4C98-B092-77A0B5FE41A4}" type="sibTrans" cxnId="{272DC87C-4CBF-430F-92B8-1AC2E0A3E5C3}">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ctr"/>
          <a:endParaRPr lang="es-EC" sz="1600">
            <a:latin typeface="Times New Roman" panose="02020603050405020304" pitchFamily="18" charset="0"/>
            <a:cs typeface="Times New Roman" panose="02020603050405020304" pitchFamily="18" charset="0"/>
          </a:endParaRPr>
        </a:p>
      </dgm:t>
    </dgm:pt>
    <dgm:pt modelId="{3942D121-702D-4CE5-B661-802ECFA0E4AE}" type="parTrans" cxnId="{272DC87C-4CBF-430F-92B8-1AC2E0A3E5C3}">
      <dgm:prSet/>
      <dgm:spPr/>
      <dgm:t>
        <a:bodyPr/>
        <a:lstStyle/>
        <a:p>
          <a:pPr algn="ctr"/>
          <a:endParaRPr lang="es-EC" sz="1600">
            <a:latin typeface="Times New Roman" panose="02020603050405020304" pitchFamily="18" charset="0"/>
            <a:cs typeface="Times New Roman" panose="02020603050405020304" pitchFamily="18" charset="0"/>
          </a:endParaRPr>
        </a:p>
      </dgm:t>
    </dgm:pt>
    <dgm:pt modelId="{C31CE76C-E60E-46D6-B4CF-0004210BCD6A}">
      <dgm:prSet custT="1">
        <dgm:style>
          <a:lnRef idx="2">
            <a:schemeClr val="accent6"/>
          </a:lnRef>
          <a:fillRef idx="1">
            <a:schemeClr val="lt1"/>
          </a:fillRef>
          <a:effectRef idx="0">
            <a:schemeClr val="accent6"/>
          </a:effectRef>
          <a:fontRef idx="minor">
            <a:schemeClr val="dk1"/>
          </a:fontRef>
        </dgm:style>
      </dgm:prSet>
      <dgm:spPr/>
      <dgm:t>
        <a:bodyPr/>
        <a:lstStyle/>
        <a:p>
          <a:pPr algn="ctr" rtl="0"/>
          <a:r>
            <a:rPr lang="es-ES" sz="1600" b="1" dirty="0" smtClean="0">
              <a:latin typeface="Times New Roman" panose="02020603050405020304" pitchFamily="18" charset="0"/>
              <a:cs typeface="Times New Roman" panose="02020603050405020304" pitchFamily="18" charset="0"/>
            </a:rPr>
            <a:t>Tipología     de Investigación</a:t>
          </a:r>
          <a:endParaRPr lang="es-EC" sz="1600" dirty="0">
            <a:latin typeface="Times New Roman" panose="02020603050405020304" pitchFamily="18" charset="0"/>
            <a:cs typeface="Times New Roman" panose="02020603050405020304" pitchFamily="18" charset="0"/>
          </a:endParaRPr>
        </a:p>
      </dgm:t>
    </dgm:pt>
    <dgm:pt modelId="{66700F9E-1FD3-4DF9-9A39-C45929154A15}" type="sibTrans" cxnId="{DCB6A3FF-B5DD-4D19-AAC6-BF11B309CC17}">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ctr"/>
          <a:endParaRPr lang="es-EC" sz="1600">
            <a:latin typeface="Times New Roman" panose="02020603050405020304" pitchFamily="18" charset="0"/>
            <a:cs typeface="Times New Roman" panose="02020603050405020304" pitchFamily="18" charset="0"/>
          </a:endParaRPr>
        </a:p>
      </dgm:t>
    </dgm:pt>
    <dgm:pt modelId="{4B613873-BE6F-4B72-B273-66201BFACF3E}" type="parTrans" cxnId="{DCB6A3FF-B5DD-4D19-AAC6-BF11B309CC17}">
      <dgm:prSet/>
      <dgm:spPr/>
      <dgm:t>
        <a:bodyPr/>
        <a:lstStyle/>
        <a:p>
          <a:pPr algn="ctr"/>
          <a:endParaRPr lang="es-EC" sz="1600">
            <a:latin typeface="Times New Roman" panose="02020603050405020304" pitchFamily="18" charset="0"/>
            <a:cs typeface="Times New Roman" panose="02020603050405020304" pitchFamily="18" charset="0"/>
          </a:endParaRPr>
        </a:p>
      </dgm:t>
    </dgm:pt>
    <dgm:pt modelId="{36F27CE1-1F00-4DEB-B79B-36B35C119049}" type="pres">
      <dgm:prSet presAssocID="{A29C431B-D98D-4C5C-953F-7BCD14DF256B}" presName="Name0" presStyleCnt="0">
        <dgm:presLayoutVars>
          <dgm:dir/>
          <dgm:resizeHandles val="exact"/>
        </dgm:presLayoutVars>
      </dgm:prSet>
      <dgm:spPr/>
      <dgm:t>
        <a:bodyPr/>
        <a:lstStyle/>
        <a:p>
          <a:endParaRPr lang="es-ES"/>
        </a:p>
      </dgm:t>
    </dgm:pt>
    <dgm:pt modelId="{EA3107AD-EC0A-4607-9434-00A67A6EC3FF}" type="pres">
      <dgm:prSet presAssocID="{C31CE76C-E60E-46D6-B4CF-0004210BCD6A}" presName="node" presStyleLbl="node1" presStyleIdx="0" presStyleCnt="6">
        <dgm:presLayoutVars>
          <dgm:bulletEnabled val="1"/>
        </dgm:presLayoutVars>
      </dgm:prSet>
      <dgm:spPr/>
      <dgm:t>
        <a:bodyPr/>
        <a:lstStyle/>
        <a:p>
          <a:endParaRPr lang="es-ES"/>
        </a:p>
      </dgm:t>
    </dgm:pt>
    <dgm:pt modelId="{FBB18400-2896-405A-9D62-12F8E38175F7}" type="pres">
      <dgm:prSet presAssocID="{66700F9E-1FD3-4DF9-9A39-C45929154A15}" presName="sibTrans" presStyleLbl="sibTrans1D1" presStyleIdx="0" presStyleCnt="5"/>
      <dgm:spPr/>
      <dgm:t>
        <a:bodyPr/>
        <a:lstStyle/>
        <a:p>
          <a:endParaRPr lang="es-ES"/>
        </a:p>
      </dgm:t>
    </dgm:pt>
    <dgm:pt modelId="{50DC60AE-6128-4D17-981F-19FC0941DE25}" type="pres">
      <dgm:prSet presAssocID="{66700F9E-1FD3-4DF9-9A39-C45929154A15}" presName="connectorText" presStyleLbl="sibTrans1D1" presStyleIdx="0" presStyleCnt="5"/>
      <dgm:spPr/>
      <dgm:t>
        <a:bodyPr/>
        <a:lstStyle/>
        <a:p>
          <a:endParaRPr lang="es-ES"/>
        </a:p>
      </dgm:t>
    </dgm:pt>
    <dgm:pt modelId="{A37D48A8-D15D-4CAD-A085-D7F0EAAFB3E8}" type="pres">
      <dgm:prSet presAssocID="{E99F650A-A5B4-4774-A6E1-2F5BCE86BE9D}" presName="node" presStyleLbl="node1" presStyleIdx="1" presStyleCnt="6">
        <dgm:presLayoutVars>
          <dgm:bulletEnabled val="1"/>
        </dgm:presLayoutVars>
      </dgm:prSet>
      <dgm:spPr/>
      <dgm:t>
        <a:bodyPr/>
        <a:lstStyle/>
        <a:p>
          <a:endParaRPr lang="es-ES"/>
        </a:p>
      </dgm:t>
    </dgm:pt>
    <dgm:pt modelId="{81695A2D-A123-4002-9042-0A0CE9148289}" type="pres">
      <dgm:prSet presAssocID="{911C1E26-64B2-4C98-B092-77A0B5FE41A4}" presName="sibTrans" presStyleLbl="sibTrans1D1" presStyleIdx="1" presStyleCnt="5"/>
      <dgm:spPr/>
      <dgm:t>
        <a:bodyPr/>
        <a:lstStyle/>
        <a:p>
          <a:endParaRPr lang="es-ES"/>
        </a:p>
      </dgm:t>
    </dgm:pt>
    <dgm:pt modelId="{50AA42A7-626D-47AB-8A3C-D1331B077EBC}" type="pres">
      <dgm:prSet presAssocID="{911C1E26-64B2-4C98-B092-77A0B5FE41A4}" presName="connectorText" presStyleLbl="sibTrans1D1" presStyleIdx="1" presStyleCnt="5"/>
      <dgm:spPr/>
      <dgm:t>
        <a:bodyPr/>
        <a:lstStyle/>
        <a:p>
          <a:endParaRPr lang="es-ES"/>
        </a:p>
      </dgm:t>
    </dgm:pt>
    <dgm:pt modelId="{97326EFE-2F38-4F3A-ADD4-0CED0B53E413}" type="pres">
      <dgm:prSet presAssocID="{02EA1849-56AC-417C-A946-A234BF338D71}" presName="node" presStyleLbl="node1" presStyleIdx="2" presStyleCnt="6" custScaleX="125414">
        <dgm:presLayoutVars>
          <dgm:bulletEnabled val="1"/>
        </dgm:presLayoutVars>
      </dgm:prSet>
      <dgm:spPr/>
      <dgm:t>
        <a:bodyPr/>
        <a:lstStyle/>
        <a:p>
          <a:endParaRPr lang="es-ES"/>
        </a:p>
      </dgm:t>
    </dgm:pt>
    <dgm:pt modelId="{98780344-27FD-4313-8D89-57069E5EFD1A}" type="pres">
      <dgm:prSet presAssocID="{3134B583-0D0A-4F9A-A75E-467598F79080}" presName="sibTrans" presStyleLbl="sibTrans1D1" presStyleIdx="2" presStyleCnt="5"/>
      <dgm:spPr/>
      <dgm:t>
        <a:bodyPr/>
        <a:lstStyle/>
        <a:p>
          <a:endParaRPr lang="es-ES"/>
        </a:p>
      </dgm:t>
    </dgm:pt>
    <dgm:pt modelId="{FB87CC42-46E0-491E-8EFB-09C988849096}" type="pres">
      <dgm:prSet presAssocID="{3134B583-0D0A-4F9A-A75E-467598F79080}" presName="connectorText" presStyleLbl="sibTrans1D1" presStyleIdx="2" presStyleCnt="5"/>
      <dgm:spPr/>
      <dgm:t>
        <a:bodyPr/>
        <a:lstStyle/>
        <a:p>
          <a:endParaRPr lang="es-ES"/>
        </a:p>
      </dgm:t>
    </dgm:pt>
    <dgm:pt modelId="{CA156686-309D-465D-BC94-D22B5C966274}" type="pres">
      <dgm:prSet presAssocID="{A6831EFD-4704-45BE-8FA2-9F3D738AC2E1}" presName="node" presStyleLbl="node1" presStyleIdx="3" presStyleCnt="6">
        <dgm:presLayoutVars>
          <dgm:bulletEnabled val="1"/>
        </dgm:presLayoutVars>
      </dgm:prSet>
      <dgm:spPr/>
      <dgm:t>
        <a:bodyPr/>
        <a:lstStyle/>
        <a:p>
          <a:endParaRPr lang="es-ES"/>
        </a:p>
      </dgm:t>
    </dgm:pt>
    <dgm:pt modelId="{B3DB118D-0CAF-4441-B069-3A1E5C9F63B5}" type="pres">
      <dgm:prSet presAssocID="{C845D9E7-1C79-4B4D-B452-700457671B75}" presName="sibTrans" presStyleLbl="sibTrans1D1" presStyleIdx="3" presStyleCnt="5"/>
      <dgm:spPr/>
      <dgm:t>
        <a:bodyPr/>
        <a:lstStyle/>
        <a:p>
          <a:endParaRPr lang="es-ES"/>
        </a:p>
      </dgm:t>
    </dgm:pt>
    <dgm:pt modelId="{DBD1E72E-790E-4763-8A28-6E060E5F8FDB}" type="pres">
      <dgm:prSet presAssocID="{C845D9E7-1C79-4B4D-B452-700457671B75}" presName="connectorText" presStyleLbl="sibTrans1D1" presStyleIdx="3" presStyleCnt="5"/>
      <dgm:spPr/>
      <dgm:t>
        <a:bodyPr/>
        <a:lstStyle/>
        <a:p>
          <a:endParaRPr lang="es-ES"/>
        </a:p>
      </dgm:t>
    </dgm:pt>
    <dgm:pt modelId="{FBE1C074-1C3D-4B33-923F-6738D234C437}" type="pres">
      <dgm:prSet presAssocID="{B9130354-B9DD-4A4A-816B-9BC836ADE8E3}" presName="node" presStyleLbl="node1" presStyleIdx="4" presStyleCnt="6">
        <dgm:presLayoutVars>
          <dgm:bulletEnabled val="1"/>
        </dgm:presLayoutVars>
      </dgm:prSet>
      <dgm:spPr/>
      <dgm:t>
        <a:bodyPr/>
        <a:lstStyle/>
        <a:p>
          <a:endParaRPr lang="es-ES"/>
        </a:p>
      </dgm:t>
    </dgm:pt>
    <dgm:pt modelId="{801343E0-BC5F-421F-BC09-956FC5FA1827}" type="pres">
      <dgm:prSet presAssocID="{EC2DAFA8-BCFC-4A9C-88AB-E366146113A0}" presName="sibTrans" presStyleLbl="sibTrans1D1" presStyleIdx="4" presStyleCnt="5"/>
      <dgm:spPr/>
      <dgm:t>
        <a:bodyPr/>
        <a:lstStyle/>
        <a:p>
          <a:endParaRPr lang="es-ES"/>
        </a:p>
      </dgm:t>
    </dgm:pt>
    <dgm:pt modelId="{05565278-DC82-49C5-B937-79587621AA6C}" type="pres">
      <dgm:prSet presAssocID="{EC2DAFA8-BCFC-4A9C-88AB-E366146113A0}" presName="connectorText" presStyleLbl="sibTrans1D1" presStyleIdx="4" presStyleCnt="5"/>
      <dgm:spPr/>
      <dgm:t>
        <a:bodyPr/>
        <a:lstStyle/>
        <a:p>
          <a:endParaRPr lang="es-ES"/>
        </a:p>
      </dgm:t>
    </dgm:pt>
    <dgm:pt modelId="{CC885B76-0B87-4624-B1FF-39B850D89CE4}" type="pres">
      <dgm:prSet presAssocID="{C4CB58E3-374C-4F51-B665-FB87E75CDFD1}" presName="node" presStyleLbl="node1" presStyleIdx="5" presStyleCnt="6">
        <dgm:presLayoutVars>
          <dgm:bulletEnabled val="1"/>
        </dgm:presLayoutVars>
      </dgm:prSet>
      <dgm:spPr/>
      <dgm:t>
        <a:bodyPr/>
        <a:lstStyle/>
        <a:p>
          <a:endParaRPr lang="es-ES"/>
        </a:p>
      </dgm:t>
    </dgm:pt>
  </dgm:ptLst>
  <dgm:cxnLst>
    <dgm:cxn modelId="{AE6FE59F-391D-493C-8FEB-D5C78586E9E9}" srcId="{A29C431B-D98D-4C5C-953F-7BCD14DF256B}" destId="{A6831EFD-4704-45BE-8FA2-9F3D738AC2E1}" srcOrd="3" destOrd="0" parTransId="{BAF16987-DC66-413F-B5E2-C0D3F3433FBD}" sibTransId="{C845D9E7-1C79-4B4D-B452-700457671B75}"/>
    <dgm:cxn modelId="{F25A7F46-5491-4539-8099-DEE199FBF3A3}" type="presOf" srcId="{C845D9E7-1C79-4B4D-B452-700457671B75}" destId="{B3DB118D-0CAF-4441-B069-3A1E5C9F63B5}" srcOrd="0" destOrd="0" presId="urn:microsoft.com/office/officeart/2005/8/layout/bProcess3"/>
    <dgm:cxn modelId="{40F5364A-5676-421F-91B4-2CD9996B1879}" srcId="{A29C431B-D98D-4C5C-953F-7BCD14DF256B}" destId="{C4CB58E3-374C-4F51-B665-FB87E75CDFD1}" srcOrd="5" destOrd="0" parTransId="{352EAAB0-49E3-46B5-A075-EA3EF95B7A9A}" sibTransId="{2E4F1FF0-6475-4797-82DB-DEE9EFEC10E3}"/>
    <dgm:cxn modelId="{07AB6DC5-3D1E-4F41-B8BE-16B53F9D4030}" srcId="{A29C431B-D98D-4C5C-953F-7BCD14DF256B}" destId="{B9130354-B9DD-4A4A-816B-9BC836ADE8E3}" srcOrd="4" destOrd="0" parTransId="{7ED03E21-92D0-4EAD-8B80-C5B7A7B0E47A}" sibTransId="{EC2DAFA8-BCFC-4A9C-88AB-E366146113A0}"/>
    <dgm:cxn modelId="{128F07EC-5D9A-4B34-864E-ED6B5E34BBF2}" srcId="{A29C431B-D98D-4C5C-953F-7BCD14DF256B}" destId="{02EA1849-56AC-417C-A946-A234BF338D71}" srcOrd="2" destOrd="0" parTransId="{5317A7B7-6617-4EFB-BB76-D36F283AA244}" sibTransId="{3134B583-0D0A-4F9A-A75E-467598F79080}"/>
    <dgm:cxn modelId="{BE742973-6899-429F-899C-6FB29790557B}" type="presOf" srcId="{66700F9E-1FD3-4DF9-9A39-C45929154A15}" destId="{FBB18400-2896-405A-9D62-12F8E38175F7}" srcOrd="0" destOrd="0" presId="urn:microsoft.com/office/officeart/2005/8/layout/bProcess3"/>
    <dgm:cxn modelId="{4CC9F42D-8B60-4FF2-8F07-4BE77DD98BCC}" type="presOf" srcId="{EC2DAFA8-BCFC-4A9C-88AB-E366146113A0}" destId="{05565278-DC82-49C5-B937-79587621AA6C}" srcOrd="1" destOrd="0" presId="urn:microsoft.com/office/officeart/2005/8/layout/bProcess3"/>
    <dgm:cxn modelId="{6C96AE41-EFA8-4E84-BDC0-3C049FB52CBA}" type="presOf" srcId="{66700F9E-1FD3-4DF9-9A39-C45929154A15}" destId="{50DC60AE-6128-4D17-981F-19FC0941DE25}" srcOrd="1" destOrd="0" presId="urn:microsoft.com/office/officeart/2005/8/layout/bProcess3"/>
    <dgm:cxn modelId="{81CC925B-D1DD-4EC0-A9C4-0DCE981464EE}" type="presOf" srcId="{A29C431B-D98D-4C5C-953F-7BCD14DF256B}" destId="{36F27CE1-1F00-4DEB-B79B-36B35C119049}" srcOrd="0" destOrd="0" presId="urn:microsoft.com/office/officeart/2005/8/layout/bProcess3"/>
    <dgm:cxn modelId="{DCB6A3FF-B5DD-4D19-AAC6-BF11B309CC17}" srcId="{A29C431B-D98D-4C5C-953F-7BCD14DF256B}" destId="{C31CE76C-E60E-46D6-B4CF-0004210BCD6A}" srcOrd="0" destOrd="0" parTransId="{4B613873-BE6F-4B72-B273-66201BFACF3E}" sibTransId="{66700F9E-1FD3-4DF9-9A39-C45929154A15}"/>
    <dgm:cxn modelId="{F25D745C-F896-4A7C-B37D-912AAE7BA4C1}" type="presOf" srcId="{911C1E26-64B2-4C98-B092-77A0B5FE41A4}" destId="{50AA42A7-626D-47AB-8A3C-D1331B077EBC}" srcOrd="1" destOrd="0" presId="urn:microsoft.com/office/officeart/2005/8/layout/bProcess3"/>
    <dgm:cxn modelId="{5B4EF99C-EA78-4AD8-BC05-83DFEBBD0EE9}" type="presOf" srcId="{3134B583-0D0A-4F9A-A75E-467598F79080}" destId="{FB87CC42-46E0-491E-8EFB-09C988849096}" srcOrd="1" destOrd="0" presId="urn:microsoft.com/office/officeart/2005/8/layout/bProcess3"/>
    <dgm:cxn modelId="{E1BF3A89-13A6-499E-8BDF-3D376C0EF8E6}" type="presOf" srcId="{911C1E26-64B2-4C98-B092-77A0B5FE41A4}" destId="{81695A2D-A123-4002-9042-0A0CE9148289}" srcOrd="0" destOrd="0" presId="urn:microsoft.com/office/officeart/2005/8/layout/bProcess3"/>
    <dgm:cxn modelId="{272DC87C-4CBF-430F-92B8-1AC2E0A3E5C3}" srcId="{A29C431B-D98D-4C5C-953F-7BCD14DF256B}" destId="{E99F650A-A5B4-4774-A6E1-2F5BCE86BE9D}" srcOrd="1" destOrd="0" parTransId="{3942D121-702D-4CE5-B661-802ECFA0E4AE}" sibTransId="{911C1E26-64B2-4C98-B092-77A0B5FE41A4}"/>
    <dgm:cxn modelId="{B2211C52-0C8D-4CA0-AE26-EBC2582F0EF8}" type="presOf" srcId="{EC2DAFA8-BCFC-4A9C-88AB-E366146113A0}" destId="{801343E0-BC5F-421F-BC09-956FC5FA1827}" srcOrd="0" destOrd="0" presId="urn:microsoft.com/office/officeart/2005/8/layout/bProcess3"/>
    <dgm:cxn modelId="{30EF4A4B-7FCD-4913-9B76-8A58592AE530}" type="presOf" srcId="{3134B583-0D0A-4F9A-A75E-467598F79080}" destId="{98780344-27FD-4313-8D89-57069E5EFD1A}" srcOrd="0" destOrd="0" presId="urn:microsoft.com/office/officeart/2005/8/layout/bProcess3"/>
    <dgm:cxn modelId="{F887F3C2-6277-4225-922D-8A246E377615}" type="presOf" srcId="{C845D9E7-1C79-4B4D-B452-700457671B75}" destId="{DBD1E72E-790E-4763-8A28-6E060E5F8FDB}" srcOrd="1" destOrd="0" presId="urn:microsoft.com/office/officeart/2005/8/layout/bProcess3"/>
    <dgm:cxn modelId="{A19AAAB4-5FA7-462B-91A7-255BE53D85BE}" type="presOf" srcId="{C31CE76C-E60E-46D6-B4CF-0004210BCD6A}" destId="{EA3107AD-EC0A-4607-9434-00A67A6EC3FF}" srcOrd="0" destOrd="0" presId="urn:microsoft.com/office/officeart/2005/8/layout/bProcess3"/>
    <dgm:cxn modelId="{1D39C730-B2ED-4F9A-8FBD-D0C951F9F482}" type="presOf" srcId="{A6831EFD-4704-45BE-8FA2-9F3D738AC2E1}" destId="{CA156686-309D-465D-BC94-D22B5C966274}" srcOrd="0" destOrd="0" presId="urn:microsoft.com/office/officeart/2005/8/layout/bProcess3"/>
    <dgm:cxn modelId="{21B35305-5E35-4C33-8FC5-891E1635F4D0}" type="presOf" srcId="{B9130354-B9DD-4A4A-816B-9BC836ADE8E3}" destId="{FBE1C074-1C3D-4B33-923F-6738D234C437}" srcOrd="0" destOrd="0" presId="urn:microsoft.com/office/officeart/2005/8/layout/bProcess3"/>
    <dgm:cxn modelId="{3F620EAD-A258-4013-B25F-BD0926A2CAFC}" type="presOf" srcId="{02EA1849-56AC-417C-A946-A234BF338D71}" destId="{97326EFE-2F38-4F3A-ADD4-0CED0B53E413}" srcOrd="0" destOrd="0" presId="urn:microsoft.com/office/officeart/2005/8/layout/bProcess3"/>
    <dgm:cxn modelId="{9A533488-2B67-4974-9F51-C686CFE37C3A}" type="presOf" srcId="{E99F650A-A5B4-4774-A6E1-2F5BCE86BE9D}" destId="{A37D48A8-D15D-4CAD-A085-D7F0EAAFB3E8}" srcOrd="0" destOrd="0" presId="urn:microsoft.com/office/officeart/2005/8/layout/bProcess3"/>
    <dgm:cxn modelId="{82262F47-3E33-48A4-80CB-340FA73407B8}" type="presOf" srcId="{C4CB58E3-374C-4F51-B665-FB87E75CDFD1}" destId="{CC885B76-0B87-4624-B1FF-39B850D89CE4}" srcOrd="0" destOrd="0" presId="urn:microsoft.com/office/officeart/2005/8/layout/bProcess3"/>
    <dgm:cxn modelId="{C1B3AF02-1517-4C8B-A885-2015E05E0BCC}" type="presParOf" srcId="{36F27CE1-1F00-4DEB-B79B-36B35C119049}" destId="{EA3107AD-EC0A-4607-9434-00A67A6EC3FF}" srcOrd="0" destOrd="0" presId="urn:microsoft.com/office/officeart/2005/8/layout/bProcess3"/>
    <dgm:cxn modelId="{0454DD10-F6E8-43C0-B35C-072CC11D1EE9}" type="presParOf" srcId="{36F27CE1-1F00-4DEB-B79B-36B35C119049}" destId="{FBB18400-2896-405A-9D62-12F8E38175F7}" srcOrd="1" destOrd="0" presId="urn:microsoft.com/office/officeart/2005/8/layout/bProcess3"/>
    <dgm:cxn modelId="{227BEC2F-D375-4A05-B72D-9D564E4669FC}" type="presParOf" srcId="{FBB18400-2896-405A-9D62-12F8E38175F7}" destId="{50DC60AE-6128-4D17-981F-19FC0941DE25}" srcOrd="0" destOrd="0" presId="urn:microsoft.com/office/officeart/2005/8/layout/bProcess3"/>
    <dgm:cxn modelId="{50035D34-6189-46DC-8B05-BDF93A981F51}" type="presParOf" srcId="{36F27CE1-1F00-4DEB-B79B-36B35C119049}" destId="{A37D48A8-D15D-4CAD-A085-D7F0EAAFB3E8}" srcOrd="2" destOrd="0" presId="urn:microsoft.com/office/officeart/2005/8/layout/bProcess3"/>
    <dgm:cxn modelId="{35B1120F-43CD-4D6F-B59F-24E89AB5074F}" type="presParOf" srcId="{36F27CE1-1F00-4DEB-B79B-36B35C119049}" destId="{81695A2D-A123-4002-9042-0A0CE9148289}" srcOrd="3" destOrd="0" presId="urn:microsoft.com/office/officeart/2005/8/layout/bProcess3"/>
    <dgm:cxn modelId="{621A8F8A-DA3C-4671-B9FF-78DC85955207}" type="presParOf" srcId="{81695A2D-A123-4002-9042-0A0CE9148289}" destId="{50AA42A7-626D-47AB-8A3C-D1331B077EBC}" srcOrd="0" destOrd="0" presId="urn:microsoft.com/office/officeart/2005/8/layout/bProcess3"/>
    <dgm:cxn modelId="{996FC38E-2703-48DF-A281-94499CE0514C}" type="presParOf" srcId="{36F27CE1-1F00-4DEB-B79B-36B35C119049}" destId="{97326EFE-2F38-4F3A-ADD4-0CED0B53E413}" srcOrd="4" destOrd="0" presId="urn:microsoft.com/office/officeart/2005/8/layout/bProcess3"/>
    <dgm:cxn modelId="{EF4E7454-C807-417B-8479-16F9F1605F3A}" type="presParOf" srcId="{36F27CE1-1F00-4DEB-B79B-36B35C119049}" destId="{98780344-27FD-4313-8D89-57069E5EFD1A}" srcOrd="5" destOrd="0" presId="urn:microsoft.com/office/officeart/2005/8/layout/bProcess3"/>
    <dgm:cxn modelId="{D184DD65-DC14-4B3D-BED0-69ADCA697F9A}" type="presParOf" srcId="{98780344-27FD-4313-8D89-57069E5EFD1A}" destId="{FB87CC42-46E0-491E-8EFB-09C988849096}" srcOrd="0" destOrd="0" presId="urn:microsoft.com/office/officeart/2005/8/layout/bProcess3"/>
    <dgm:cxn modelId="{08D8F5D7-511A-4494-9E64-6BA57F9E76DD}" type="presParOf" srcId="{36F27CE1-1F00-4DEB-B79B-36B35C119049}" destId="{CA156686-309D-465D-BC94-D22B5C966274}" srcOrd="6" destOrd="0" presId="urn:microsoft.com/office/officeart/2005/8/layout/bProcess3"/>
    <dgm:cxn modelId="{032CED98-3B59-4C44-9281-18A416BC5C05}" type="presParOf" srcId="{36F27CE1-1F00-4DEB-B79B-36B35C119049}" destId="{B3DB118D-0CAF-4441-B069-3A1E5C9F63B5}" srcOrd="7" destOrd="0" presId="urn:microsoft.com/office/officeart/2005/8/layout/bProcess3"/>
    <dgm:cxn modelId="{950FABAD-41A8-4663-94AD-3738513B7782}" type="presParOf" srcId="{B3DB118D-0CAF-4441-B069-3A1E5C9F63B5}" destId="{DBD1E72E-790E-4763-8A28-6E060E5F8FDB}" srcOrd="0" destOrd="0" presId="urn:microsoft.com/office/officeart/2005/8/layout/bProcess3"/>
    <dgm:cxn modelId="{6E2C2C93-2A97-4EBD-BC04-701D758AB426}" type="presParOf" srcId="{36F27CE1-1F00-4DEB-B79B-36B35C119049}" destId="{FBE1C074-1C3D-4B33-923F-6738D234C437}" srcOrd="8" destOrd="0" presId="urn:microsoft.com/office/officeart/2005/8/layout/bProcess3"/>
    <dgm:cxn modelId="{37DB8CC6-B5EA-405F-963F-DEF4C0B43551}" type="presParOf" srcId="{36F27CE1-1F00-4DEB-B79B-36B35C119049}" destId="{801343E0-BC5F-421F-BC09-956FC5FA1827}" srcOrd="9" destOrd="0" presId="urn:microsoft.com/office/officeart/2005/8/layout/bProcess3"/>
    <dgm:cxn modelId="{33FB0BF2-3A95-4053-AA90-E62B44548511}" type="presParOf" srcId="{801343E0-BC5F-421F-BC09-956FC5FA1827}" destId="{05565278-DC82-49C5-B937-79587621AA6C}" srcOrd="0" destOrd="0" presId="urn:microsoft.com/office/officeart/2005/8/layout/bProcess3"/>
    <dgm:cxn modelId="{A64542FC-DCC8-4CFF-84B1-29AE16ED9179}" type="presParOf" srcId="{36F27CE1-1F00-4DEB-B79B-36B35C119049}" destId="{CC885B76-0B87-4624-B1FF-39B850D89CE4}"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548C295-9CE8-4455-BF93-6A2C5970A1CD}" type="doc">
      <dgm:prSet loTypeId="urn:microsoft.com/office/officeart/2005/8/layout/chevron1" loCatId="process" qsTypeId="urn:microsoft.com/office/officeart/2005/8/quickstyle/simple1" qsCatId="simple" csTypeId="urn:microsoft.com/office/officeart/2005/8/colors/accent3_1" csCatId="accent3" phldr="1"/>
      <dgm:spPr/>
      <dgm:t>
        <a:bodyPr/>
        <a:lstStyle/>
        <a:p>
          <a:endParaRPr lang="es-EC"/>
        </a:p>
      </dgm:t>
    </dgm:pt>
    <dgm:pt modelId="{B3A15762-4E36-4A6F-916D-B02FCEF20C97}">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C" sz="1600" dirty="0" smtClean="0">
              <a:latin typeface="Times New Roman" panose="02020603050405020304" pitchFamily="18" charset="0"/>
              <a:cs typeface="Times New Roman" panose="02020603050405020304" pitchFamily="18" charset="0"/>
            </a:rPr>
            <a:t>Encuestas</a:t>
          </a:r>
          <a:endParaRPr lang="es-EC" sz="1600" dirty="0">
            <a:latin typeface="Times New Roman" panose="02020603050405020304" pitchFamily="18" charset="0"/>
            <a:cs typeface="Times New Roman" panose="02020603050405020304" pitchFamily="18" charset="0"/>
          </a:endParaRPr>
        </a:p>
      </dgm:t>
    </dgm:pt>
    <dgm:pt modelId="{1ECF3FB3-21BC-439A-AC6C-225FAA363EE4}" type="parTrans" cxnId="{B49B09AC-6693-4788-8981-6ADB60813B55}">
      <dgm:prSet/>
      <dgm:spPr/>
      <dgm:t>
        <a:bodyPr/>
        <a:lstStyle/>
        <a:p>
          <a:endParaRPr lang="es-EC" sz="1600">
            <a:latin typeface="Times New Roman" panose="02020603050405020304" pitchFamily="18" charset="0"/>
            <a:cs typeface="Times New Roman" panose="02020603050405020304" pitchFamily="18" charset="0"/>
          </a:endParaRPr>
        </a:p>
      </dgm:t>
    </dgm:pt>
    <dgm:pt modelId="{05DEBB4C-B400-4A53-8D0B-4F7A276B6FAB}" type="sibTrans" cxnId="{B49B09AC-6693-4788-8981-6ADB60813B55}">
      <dgm:prSet/>
      <dgm:spPr/>
      <dgm:t>
        <a:bodyPr/>
        <a:lstStyle/>
        <a:p>
          <a:endParaRPr lang="es-EC" sz="1600">
            <a:latin typeface="Times New Roman" panose="02020603050405020304" pitchFamily="18" charset="0"/>
            <a:cs typeface="Times New Roman" panose="02020603050405020304" pitchFamily="18" charset="0"/>
          </a:endParaRPr>
        </a:p>
      </dgm:t>
    </dgm:pt>
    <dgm:pt modelId="{888A02E9-8A6E-4A47-938F-222E2CA6AE3E}">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C" sz="1600" dirty="0" smtClean="0">
              <a:latin typeface="Times New Roman" panose="02020603050405020304" pitchFamily="18" charset="0"/>
              <a:cs typeface="Times New Roman" panose="02020603050405020304" pitchFamily="18" charset="0"/>
            </a:rPr>
            <a:t>Entrevistas</a:t>
          </a:r>
          <a:endParaRPr lang="es-EC" sz="1600" dirty="0">
            <a:latin typeface="Times New Roman" panose="02020603050405020304" pitchFamily="18" charset="0"/>
            <a:cs typeface="Times New Roman" panose="02020603050405020304" pitchFamily="18" charset="0"/>
          </a:endParaRPr>
        </a:p>
      </dgm:t>
    </dgm:pt>
    <dgm:pt modelId="{731C4E4E-CACA-4DBF-AA59-74A6276E9EC4}" type="parTrans" cxnId="{AC5440D4-4740-4DCF-AF5C-FE97D7C7777E}">
      <dgm:prSet/>
      <dgm:spPr/>
      <dgm:t>
        <a:bodyPr/>
        <a:lstStyle/>
        <a:p>
          <a:endParaRPr lang="es-EC" sz="1600">
            <a:latin typeface="Times New Roman" panose="02020603050405020304" pitchFamily="18" charset="0"/>
            <a:cs typeface="Times New Roman" panose="02020603050405020304" pitchFamily="18" charset="0"/>
          </a:endParaRPr>
        </a:p>
      </dgm:t>
    </dgm:pt>
    <dgm:pt modelId="{BA2951DF-4A7A-4B9B-8F95-429E287DFD75}" type="sibTrans" cxnId="{AC5440D4-4740-4DCF-AF5C-FE97D7C7777E}">
      <dgm:prSet/>
      <dgm:spPr/>
      <dgm:t>
        <a:bodyPr/>
        <a:lstStyle/>
        <a:p>
          <a:endParaRPr lang="es-EC" sz="1600">
            <a:latin typeface="Times New Roman" panose="02020603050405020304" pitchFamily="18" charset="0"/>
            <a:cs typeface="Times New Roman" panose="02020603050405020304" pitchFamily="18" charset="0"/>
          </a:endParaRPr>
        </a:p>
      </dgm:t>
    </dgm:pt>
    <dgm:pt modelId="{928233D9-BEF1-486E-A31E-2065E029691C}">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C" sz="1600" dirty="0" smtClean="0">
              <a:latin typeface="Times New Roman" panose="02020603050405020304" pitchFamily="18" charset="0"/>
              <a:cs typeface="Times New Roman" panose="02020603050405020304" pitchFamily="18" charset="0"/>
            </a:rPr>
            <a:t>Bases de Datos</a:t>
          </a:r>
          <a:endParaRPr lang="es-EC" sz="1600" dirty="0">
            <a:latin typeface="Times New Roman" panose="02020603050405020304" pitchFamily="18" charset="0"/>
            <a:cs typeface="Times New Roman" panose="02020603050405020304" pitchFamily="18" charset="0"/>
          </a:endParaRPr>
        </a:p>
      </dgm:t>
    </dgm:pt>
    <dgm:pt modelId="{6049747E-039D-424D-B69A-665486BE9D22}" type="parTrans" cxnId="{0BB15E80-3D8F-43FD-AB91-E1F789ECD8F5}">
      <dgm:prSet/>
      <dgm:spPr/>
      <dgm:t>
        <a:bodyPr/>
        <a:lstStyle/>
        <a:p>
          <a:endParaRPr lang="es-EC" sz="1600">
            <a:latin typeface="Times New Roman" panose="02020603050405020304" pitchFamily="18" charset="0"/>
            <a:cs typeface="Times New Roman" panose="02020603050405020304" pitchFamily="18" charset="0"/>
          </a:endParaRPr>
        </a:p>
      </dgm:t>
    </dgm:pt>
    <dgm:pt modelId="{4C272889-B47C-4105-96F3-C744CD974A01}" type="sibTrans" cxnId="{0BB15E80-3D8F-43FD-AB91-E1F789ECD8F5}">
      <dgm:prSet/>
      <dgm:spPr/>
      <dgm:t>
        <a:bodyPr/>
        <a:lstStyle/>
        <a:p>
          <a:endParaRPr lang="es-EC" sz="1600">
            <a:latin typeface="Times New Roman" panose="02020603050405020304" pitchFamily="18" charset="0"/>
            <a:cs typeface="Times New Roman" panose="02020603050405020304" pitchFamily="18" charset="0"/>
          </a:endParaRPr>
        </a:p>
      </dgm:t>
    </dgm:pt>
    <dgm:pt modelId="{6EAE81CD-060C-467C-BC73-B8D21F3BE8EC}">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C" sz="1600" dirty="0" smtClean="0">
              <a:latin typeface="Times New Roman" panose="02020603050405020304" pitchFamily="18" charset="0"/>
              <a:cs typeface="Times New Roman" panose="02020603050405020304" pitchFamily="18" charset="0"/>
            </a:rPr>
            <a:t>Fuentes epistemológicas</a:t>
          </a:r>
          <a:endParaRPr lang="es-EC" sz="1600" dirty="0">
            <a:latin typeface="Times New Roman" panose="02020603050405020304" pitchFamily="18" charset="0"/>
            <a:cs typeface="Times New Roman" panose="02020603050405020304" pitchFamily="18" charset="0"/>
          </a:endParaRPr>
        </a:p>
      </dgm:t>
    </dgm:pt>
    <dgm:pt modelId="{4B827C1C-8A74-45D9-B06A-07DF00C6318A}" type="parTrans" cxnId="{B07D98C8-695E-4BD7-8B73-AF260D6B43E5}">
      <dgm:prSet/>
      <dgm:spPr/>
      <dgm:t>
        <a:bodyPr/>
        <a:lstStyle/>
        <a:p>
          <a:endParaRPr lang="es-EC" sz="1600">
            <a:latin typeface="Times New Roman" panose="02020603050405020304" pitchFamily="18" charset="0"/>
            <a:cs typeface="Times New Roman" panose="02020603050405020304" pitchFamily="18" charset="0"/>
          </a:endParaRPr>
        </a:p>
      </dgm:t>
    </dgm:pt>
    <dgm:pt modelId="{253C902C-3048-4326-BD0E-3F7580301DD4}" type="sibTrans" cxnId="{B07D98C8-695E-4BD7-8B73-AF260D6B43E5}">
      <dgm:prSet/>
      <dgm:spPr/>
      <dgm:t>
        <a:bodyPr/>
        <a:lstStyle/>
        <a:p>
          <a:endParaRPr lang="es-EC" sz="1600">
            <a:latin typeface="Times New Roman" panose="02020603050405020304" pitchFamily="18" charset="0"/>
            <a:cs typeface="Times New Roman" panose="02020603050405020304" pitchFamily="18" charset="0"/>
          </a:endParaRPr>
        </a:p>
      </dgm:t>
    </dgm:pt>
    <dgm:pt modelId="{4E6A6866-D250-446C-96AB-F43F323058BF}" type="pres">
      <dgm:prSet presAssocID="{7548C295-9CE8-4455-BF93-6A2C5970A1CD}" presName="Name0" presStyleCnt="0">
        <dgm:presLayoutVars>
          <dgm:dir/>
          <dgm:animLvl val="lvl"/>
          <dgm:resizeHandles val="exact"/>
        </dgm:presLayoutVars>
      </dgm:prSet>
      <dgm:spPr/>
      <dgm:t>
        <a:bodyPr/>
        <a:lstStyle/>
        <a:p>
          <a:endParaRPr lang="es-ES"/>
        </a:p>
      </dgm:t>
    </dgm:pt>
    <dgm:pt modelId="{8BAEB733-A74F-4C8B-91EB-2B97240819FD}" type="pres">
      <dgm:prSet presAssocID="{B3A15762-4E36-4A6F-916D-B02FCEF20C97}" presName="parTxOnly" presStyleLbl="node1" presStyleIdx="0" presStyleCnt="4">
        <dgm:presLayoutVars>
          <dgm:chMax val="0"/>
          <dgm:chPref val="0"/>
          <dgm:bulletEnabled val="1"/>
        </dgm:presLayoutVars>
      </dgm:prSet>
      <dgm:spPr/>
      <dgm:t>
        <a:bodyPr/>
        <a:lstStyle/>
        <a:p>
          <a:endParaRPr lang="es-ES"/>
        </a:p>
      </dgm:t>
    </dgm:pt>
    <dgm:pt modelId="{2886A73D-0B31-440F-A38F-51D5C0E22429}" type="pres">
      <dgm:prSet presAssocID="{05DEBB4C-B400-4A53-8D0B-4F7A276B6FAB}" presName="parTxOnlySpace" presStyleCnt="0"/>
      <dgm:spPr/>
      <dgm:t>
        <a:bodyPr/>
        <a:lstStyle/>
        <a:p>
          <a:endParaRPr lang="es-ES"/>
        </a:p>
      </dgm:t>
    </dgm:pt>
    <dgm:pt modelId="{5FF3488A-869E-4491-8D4F-ACAD3148B608}" type="pres">
      <dgm:prSet presAssocID="{888A02E9-8A6E-4A47-938F-222E2CA6AE3E}" presName="parTxOnly" presStyleLbl="node1" presStyleIdx="1" presStyleCnt="4">
        <dgm:presLayoutVars>
          <dgm:chMax val="0"/>
          <dgm:chPref val="0"/>
          <dgm:bulletEnabled val="1"/>
        </dgm:presLayoutVars>
      </dgm:prSet>
      <dgm:spPr/>
      <dgm:t>
        <a:bodyPr/>
        <a:lstStyle/>
        <a:p>
          <a:endParaRPr lang="es-ES"/>
        </a:p>
      </dgm:t>
    </dgm:pt>
    <dgm:pt modelId="{66A0A663-311B-4230-AD64-3517122EFC49}" type="pres">
      <dgm:prSet presAssocID="{BA2951DF-4A7A-4B9B-8F95-429E287DFD75}" presName="parTxOnlySpace" presStyleCnt="0"/>
      <dgm:spPr/>
      <dgm:t>
        <a:bodyPr/>
        <a:lstStyle/>
        <a:p>
          <a:endParaRPr lang="es-ES"/>
        </a:p>
      </dgm:t>
    </dgm:pt>
    <dgm:pt modelId="{651C26C5-4687-4EEF-85DE-01835AE2B45A}" type="pres">
      <dgm:prSet presAssocID="{928233D9-BEF1-486E-A31E-2065E029691C}" presName="parTxOnly" presStyleLbl="node1" presStyleIdx="2" presStyleCnt="4">
        <dgm:presLayoutVars>
          <dgm:chMax val="0"/>
          <dgm:chPref val="0"/>
          <dgm:bulletEnabled val="1"/>
        </dgm:presLayoutVars>
      </dgm:prSet>
      <dgm:spPr/>
      <dgm:t>
        <a:bodyPr/>
        <a:lstStyle/>
        <a:p>
          <a:endParaRPr lang="es-ES"/>
        </a:p>
      </dgm:t>
    </dgm:pt>
    <dgm:pt modelId="{AC0DC312-A1EA-4A46-9248-15E40397FB70}" type="pres">
      <dgm:prSet presAssocID="{4C272889-B47C-4105-96F3-C744CD974A01}" presName="parTxOnlySpace" presStyleCnt="0"/>
      <dgm:spPr/>
      <dgm:t>
        <a:bodyPr/>
        <a:lstStyle/>
        <a:p>
          <a:endParaRPr lang="es-ES"/>
        </a:p>
      </dgm:t>
    </dgm:pt>
    <dgm:pt modelId="{B42BD492-73EF-4F5D-BD21-1D79FF6142F7}" type="pres">
      <dgm:prSet presAssocID="{6EAE81CD-060C-467C-BC73-B8D21F3BE8EC}" presName="parTxOnly" presStyleLbl="node1" presStyleIdx="3" presStyleCnt="4">
        <dgm:presLayoutVars>
          <dgm:chMax val="0"/>
          <dgm:chPref val="0"/>
          <dgm:bulletEnabled val="1"/>
        </dgm:presLayoutVars>
      </dgm:prSet>
      <dgm:spPr/>
      <dgm:t>
        <a:bodyPr/>
        <a:lstStyle/>
        <a:p>
          <a:endParaRPr lang="es-ES"/>
        </a:p>
      </dgm:t>
    </dgm:pt>
  </dgm:ptLst>
  <dgm:cxnLst>
    <dgm:cxn modelId="{6B69B386-EB86-434E-95CD-980405301B30}" type="presOf" srcId="{B3A15762-4E36-4A6F-916D-B02FCEF20C97}" destId="{8BAEB733-A74F-4C8B-91EB-2B97240819FD}" srcOrd="0" destOrd="0" presId="urn:microsoft.com/office/officeart/2005/8/layout/chevron1"/>
    <dgm:cxn modelId="{F090148F-3C44-4A8F-8155-660E93CF4E25}" type="presOf" srcId="{888A02E9-8A6E-4A47-938F-222E2CA6AE3E}" destId="{5FF3488A-869E-4491-8D4F-ACAD3148B608}" srcOrd="0" destOrd="0" presId="urn:microsoft.com/office/officeart/2005/8/layout/chevron1"/>
    <dgm:cxn modelId="{B49B09AC-6693-4788-8981-6ADB60813B55}" srcId="{7548C295-9CE8-4455-BF93-6A2C5970A1CD}" destId="{B3A15762-4E36-4A6F-916D-B02FCEF20C97}" srcOrd="0" destOrd="0" parTransId="{1ECF3FB3-21BC-439A-AC6C-225FAA363EE4}" sibTransId="{05DEBB4C-B400-4A53-8D0B-4F7A276B6FAB}"/>
    <dgm:cxn modelId="{AC5440D4-4740-4DCF-AF5C-FE97D7C7777E}" srcId="{7548C295-9CE8-4455-BF93-6A2C5970A1CD}" destId="{888A02E9-8A6E-4A47-938F-222E2CA6AE3E}" srcOrd="1" destOrd="0" parTransId="{731C4E4E-CACA-4DBF-AA59-74A6276E9EC4}" sibTransId="{BA2951DF-4A7A-4B9B-8F95-429E287DFD75}"/>
    <dgm:cxn modelId="{0BB15E80-3D8F-43FD-AB91-E1F789ECD8F5}" srcId="{7548C295-9CE8-4455-BF93-6A2C5970A1CD}" destId="{928233D9-BEF1-486E-A31E-2065E029691C}" srcOrd="2" destOrd="0" parTransId="{6049747E-039D-424D-B69A-665486BE9D22}" sibTransId="{4C272889-B47C-4105-96F3-C744CD974A01}"/>
    <dgm:cxn modelId="{0B8D0EE0-B496-449E-8739-D476261633AB}" type="presOf" srcId="{928233D9-BEF1-486E-A31E-2065E029691C}" destId="{651C26C5-4687-4EEF-85DE-01835AE2B45A}" srcOrd="0" destOrd="0" presId="urn:microsoft.com/office/officeart/2005/8/layout/chevron1"/>
    <dgm:cxn modelId="{4F53EA3B-5C16-416B-8892-8F6D8792270E}" type="presOf" srcId="{6EAE81CD-060C-467C-BC73-B8D21F3BE8EC}" destId="{B42BD492-73EF-4F5D-BD21-1D79FF6142F7}" srcOrd="0" destOrd="0" presId="urn:microsoft.com/office/officeart/2005/8/layout/chevron1"/>
    <dgm:cxn modelId="{E97BA5BC-E8D6-42D6-9D3A-BE2099872802}" type="presOf" srcId="{7548C295-9CE8-4455-BF93-6A2C5970A1CD}" destId="{4E6A6866-D250-446C-96AB-F43F323058BF}" srcOrd="0" destOrd="0" presId="urn:microsoft.com/office/officeart/2005/8/layout/chevron1"/>
    <dgm:cxn modelId="{B07D98C8-695E-4BD7-8B73-AF260D6B43E5}" srcId="{7548C295-9CE8-4455-BF93-6A2C5970A1CD}" destId="{6EAE81CD-060C-467C-BC73-B8D21F3BE8EC}" srcOrd="3" destOrd="0" parTransId="{4B827C1C-8A74-45D9-B06A-07DF00C6318A}" sibTransId="{253C902C-3048-4326-BD0E-3F7580301DD4}"/>
    <dgm:cxn modelId="{248FD05E-ED4A-4A9A-A274-93291A7E823C}" type="presParOf" srcId="{4E6A6866-D250-446C-96AB-F43F323058BF}" destId="{8BAEB733-A74F-4C8B-91EB-2B97240819FD}" srcOrd="0" destOrd="0" presId="urn:microsoft.com/office/officeart/2005/8/layout/chevron1"/>
    <dgm:cxn modelId="{FB4EEBA3-BF2E-4123-8FDB-6434830D513A}" type="presParOf" srcId="{4E6A6866-D250-446C-96AB-F43F323058BF}" destId="{2886A73D-0B31-440F-A38F-51D5C0E22429}" srcOrd="1" destOrd="0" presId="urn:microsoft.com/office/officeart/2005/8/layout/chevron1"/>
    <dgm:cxn modelId="{D7480F3F-1EFA-4BE2-868D-BED5B42D3B65}" type="presParOf" srcId="{4E6A6866-D250-446C-96AB-F43F323058BF}" destId="{5FF3488A-869E-4491-8D4F-ACAD3148B608}" srcOrd="2" destOrd="0" presId="urn:microsoft.com/office/officeart/2005/8/layout/chevron1"/>
    <dgm:cxn modelId="{5C5FF2E2-4807-49F0-B225-DE0911C1C291}" type="presParOf" srcId="{4E6A6866-D250-446C-96AB-F43F323058BF}" destId="{66A0A663-311B-4230-AD64-3517122EFC49}" srcOrd="3" destOrd="0" presId="urn:microsoft.com/office/officeart/2005/8/layout/chevron1"/>
    <dgm:cxn modelId="{BA8CEB9E-1686-4FB8-A44E-95D2CA9ADEBF}" type="presParOf" srcId="{4E6A6866-D250-446C-96AB-F43F323058BF}" destId="{651C26C5-4687-4EEF-85DE-01835AE2B45A}" srcOrd="4" destOrd="0" presId="urn:microsoft.com/office/officeart/2005/8/layout/chevron1"/>
    <dgm:cxn modelId="{C0ABC313-52B7-4D00-9D81-1E82675313D2}" type="presParOf" srcId="{4E6A6866-D250-446C-96AB-F43F323058BF}" destId="{AC0DC312-A1EA-4A46-9248-15E40397FB70}" srcOrd="5" destOrd="0" presId="urn:microsoft.com/office/officeart/2005/8/layout/chevron1"/>
    <dgm:cxn modelId="{A9420B8C-7267-4855-92E4-322C91DE7086}" type="presParOf" srcId="{4E6A6866-D250-446C-96AB-F43F323058BF}" destId="{B42BD492-73EF-4F5D-BD21-1D79FF6142F7}"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79B2C9-AE25-4CB5-8A57-26F34D6BDF27}" type="doc">
      <dgm:prSet loTypeId="urn:microsoft.com/office/officeart/2005/8/layout/StepDownProcess" loCatId="process" qsTypeId="urn:microsoft.com/office/officeart/2005/8/quickstyle/simple1" qsCatId="simple" csTypeId="urn:microsoft.com/office/officeart/2005/8/colors/accent3_1" csCatId="accent3" phldr="1"/>
      <dgm:spPr/>
      <dgm:t>
        <a:bodyPr/>
        <a:lstStyle/>
        <a:p>
          <a:endParaRPr lang="es-ES"/>
        </a:p>
      </dgm:t>
    </dgm:pt>
    <dgm:pt modelId="{282DEFC9-6071-4AC4-9DFE-FE5CA1012799}">
      <dgm:prSet phldrT="[Texto]">
        <dgm:style>
          <a:lnRef idx="2">
            <a:schemeClr val="accent6"/>
          </a:lnRef>
          <a:fillRef idx="1">
            <a:schemeClr val="lt1"/>
          </a:fillRef>
          <a:effectRef idx="0">
            <a:schemeClr val="accent6"/>
          </a:effectRef>
          <a:fontRef idx="minor">
            <a:schemeClr val="dk1"/>
          </a:fontRef>
        </dgm:style>
      </dgm:prSet>
      <dgm:spPr/>
      <dgm:t>
        <a:bodyPr/>
        <a:lstStyle/>
        <a:p>
          <a:r>
            <a:rPr lang="es-ES" dirty="0" smtClean="0">
              <a:latin typeface="+mj-lt"/>
            </a:rPr>
            <a:t>6.918 Contribuyentes Provincia de Carchi</a:t>
          </a:r>
          <a:endParaRPr lang="es-ES" dirty="0">
            <a:latin typeface="+mj-lt"/>
          </a:endParaRPr>
        </a:p>
      </dgm:t>
    </dgm:pt>
    <dgm:pt modelId="{549F1216-25D0-4181-8916-C72C1D3DCCEB}" type="parTrans" cxnId="{FB2124B2-488C-41C8-BE73-AF44FCA00BE2}">
      <dgm:prSet/>
      <dgm:spPr/>
      <dgm:t>
        <a:bodyPr/>
        <a:lstStyle/>
        <a:p>
          <a:endParaRPr lang="es-ES">
            <a:latin typeface="+mj-lt"/>
          </a:endParaRPr>
        </a:p>
      </dgm:t>
    </dgm:pt>
    <dgm:pt modelId="{AFC4BD39-4630-47E6-A454-B86E8744D79E}" type="sibTrans" cxnId="{FB2124B2-488C-41C8-BE73-AF44FCA00BE2}">
      <dgm:prSet/>
      <dgm:spPr/>
      <dgm:t>
        <a:bodyPr/>
        <a:lstStyle/>
        <a:p>
          <a:endParaRPr lang="es-ES">
            <a:latin typeface="+mj-lt"/>
          </a:endParaRPr>
        </a:p>
      </dgm:t>
    </dgm:pt>
    <dgm:pt modelId="{45D8C125-3685-4AA7-A83E-6E28739A5F54}">
      <dgm:prSet phldrT="[Texto]"/>
      <dgm:spPr/>
      <dgm:t>
        <a:bodyPr/>
        <a:lstStyle/>
        <a:p>
          <a:r>
            <a:rPr lang="es-ES" dirty="0" smtClean="0">
              <a:latin typeface="+mj-lt"/>
            </a:rPr>
            <a:t>Base de Datos SRI</a:t>
          </a:r>
          <a:endParaRPr lang="es-ES" dirty="0">
            <a:latin typeface="+mj-lt"/>
          </a:endParaRPr>
        </a:p>
      </dgm:t>
    </dgm:pt>
    <dgm:pt modelId="{9642DE3F-7A04-4703-B664-EB586587B41C}" type="parTrans" cxnId="{FA890A7C-882E-4D79-A0E3-9334DB523554}">
      <dgm:prSet/>
      <dgm:spPr/>
      <dgm:t>
        <a:bodyPr/>
        <a:lstStyle/>
        <a:p>
          <a:endParaRPr lang="es-ES">
            <a:latin typeface="+mj-lt"/>
          </a:endParaRPr>
        </a:p>
      </dgm:t>
    </dgm:pt>
    <dgm:pt modelId="{3B222319-642A-4EDF-A236-BCA5E6BAD3E4}" type="sibTrans" cxnId="{FA890A7C-882E-4D79-A0E3-9334DB523554}">
      <dgm:prSet/>
      <dgm:spPr/>
      <dgm:t>
        <a:bodyPr/>
        <a:lstStyle/>
        <a:p>
          <a:endParaRPr lang="es-ES">
            <a:latin typeface="+mj-lt"/>
          </a:endParaRPr>
        </a:p>
      </dgm:t>
    </dgm:pt>
    <dgm:pt modelId="{169E00D8-DB74-4F02-B8D3-F2BC7216AA04}">
      <dgm:prSet phldrT="[Texto]">
        <dgm:style>
          <a:lnRef idx="2">
            <a:schemeClr val="accent6"/>
          </a:lnRef>
          <a:fillRef idx="1">
            <a:schemeClr val="lt1"/>
          </a:fillRef>
          <a:effectRef idx="0">
            <a:schemeClr val="accent6"/>
          </a:effectRef>
          <a:fontRef idx="minor">
            <a:schemeClr val="dk1"/>
          </a:fontRef>
        </dgm:style>
      </dgm:prSet>
      <dgm:spPr/>
      <dgm:t>
        <a:bodyPr/>
        <a:lstStyle/>
        <a:p>
          <a:r>
            <a:rPr lang="es-ES" dirty="0" smtClean="0">
              <a:latin typeface="+mj-lt"/>
            </a:rPr>
            <a:t>1.233 contribuyentes Tulcán</a:t>
          </a:r>
          <a:endParaRPr lang="es-ES" dirty="0">
            <a:latin typeface="+mj-lt"/>
          </a:endParaRPr>
        </a:p>
      </dgm:t>
    </dgm:pt>
    <dgm:pt modelId="{4C49A3B4-92DF-4A38-BDF1-5FC92CB26B7C}" type="parTrans" cxnId="{C585423E-6D5D-4C3A-A2F1-8CE5A512F519}">
      <dgm:prSet/>
      <dgm:spPr/>
      <dgm:t>
        <a:bodyPr/>
        <a:lstStyle/>
        <a:p>
          <a:endParaRPr lang="es-ES">
            <a:latin typeface="+mj-lt"/>
          </a:endParaRPr>
        </a:p>
      </dgm:t>
    </dgm:pt>
    <dgm:pt modelId="{3816CCD8-0B43-40A6-9140-0DBDEB27AE0A}" type="sibTrans" cxnId="{C585423E-6D5D-4C3A-A2F1-8CE5A512F519}">
      <dgm:prSet/>
      <dgm:spPr/>
      <dgm:t>
        <a:bodyPr/>
        <a:lstStyle/>
        <a:p>
          <a:endParaRPr lang="es-ES">
            <a:latin typeface="+mj-lt"/>
          </a:endParaRPr>
        </a:p>
      </dgm:t>
    </dgm:pt>
    <dgm:pt modelId="{6895BE0F-23EA-4EB1-AA5D-8EA39DD9B32C}">
      <dgm:prSet phldrT="[Texto]"/>
      <dgm:spPr/>
      <dgm:t>
        <a:bodyPr/>
        <a:lstStyle/>
        <a:p>
          <a:r>
            <a:rPr lang="es-ES" dirty="0" smtClean="0">
              <a:latin typeface="+mj-lt"/>
            </a:rPr>
            <a:t>Población</a:t>
          </a:r>
          <a:endParaRPr lang="es-ES" dirty="0">
            <a:latin typeface="+mj-lt"/>
          </a:endParaRPr>
        </a:p>
      </dgm:t>
    </dgm:pt>
    <dgm:pt modelId="{E168B9E6-585D-42F4-BB5E-0F6F88D5A9BD}" type="parTrans" cxnId="{4A6306EB-9AFB-43FA-92D7-D2FA6D2C76BA}">
      <dgm:prSet/>
      <dgm:spPr/>
      <dgm:t>
        <a:bodyPr/>
        <a:lstStyle/>
        <a:p>
          <a:endParaRPr lang="es-ES">
            <a:latin typeface="+mj-lt"/>
          </a:endParaRPr>
        </a:p>
      </dgm:t>
    </dgm:pt>
    <dgm:pt modelId="{B8495690-4F1B-4B40-BC9E-7D099E3EDDC5}" type="sibTrans" cxnId="{4A6306EB-9AFB-43FA-92D7-D2FA6D2C76BA}">
      <dgm:prSet/>
      <dgm:spPr/>
      <dgm:t>
        <a:bodyPr/>
        <a:lstStyle/>
        <a:p>
          <a:endParaRPr lang="es-ES">
            <a:latin typeface="+mj-lt"/>
          </a:endParaRPr>
        </a:p>
      </dgm:t>
    </dgm:pt>
    <mc:AlternateContent xmlns:mc="http://schemas.openxmlformats.org/markup-compatibility/2006" xmlns:a14="http://schemas.microsoft.com/office/drawing/2010/main">
      <mc:Choice Requires="a14">
        <dgm:pt modelId="{EAD71732-CCFA-46FB-BBE1-2834DBBC2513}">
          <dgm:prSet phldrT="[Texto]">
            <dgm:style>
              <a:lnRef idx="2">
                <a:schemeClr val="accent6"/>
              </a:lnRef>
              <a:fillRef idx="1">
                <a:schemeClr val="lt1"/>
              </a:fillRef>
              <a:effectRef idx="0">
                <a:schemeClr val="accent6"/>
              </a:effectRef>
              <a:fontRef idx="minor">
                <a:schemeClr val="dk1"/>
              </a:fontRef>
            </dgm:style>
          </dgm:prSet>
          <dgm:spPr/>
          <dgm:t>
            <a:bodyPr/>
            <a:lstStyle/>
            <a:p>
              <a:pPr/>
              <a14:m>
                <m:oMathPara xmlns:m="http://schemas.openxmlformats.org/officeDocument/2006/math">
                  <m:oMathParaPr>
                    <m:jc m:val="centerGroup"/>
                  </m:oMathParaPr>
                  <m:oMath xmlns:m="http://schemas.openxmlformats.org/officeDocument/2006/math">
                    <m:r>
                      <a:rPr lang="es-EC" b="1" i="1" smtClean="0">
                        <a:latin typeface="Cambria Math" panose="02040503050406030204" pitchFamily="18" charset="0"/>
                      </a:rPr>
                      <m:t>𝒏</m:t>
                    </m:r>
                    <m:r>
                      <a:rPr lang="es-EC" b="1" i="1" smtClean="0">
                        <a:latin typeface="Cambria Math" panose="02040503050406030204" pitchFamily="18" charset="0"/>
                      </a:rPr>
                      <m:t>= </m:t>
                    </m:r>
                    <m:r>
                      <a:rPr lang="es-EC" b="1" i="1" smtClean="0">
                        <a:latin typeface="Cambria Math" panose="02040503050406030204" pitchFamily="18" charset="0"/>
                      </a:rPr>
                      <m:t>𝟐𝟗𝟑</m:t>
                    </m:r>
                  </m:oMath>
                </m:oMathPara>
              </a14:m>
              <a:endParaRPr lang="es-ES" dirty="0">
                <a:latin typeface="+mj-lt"/>
              </a:endParaRPr>
            </a:p>
          </dgm:t>
        </dgm:pt>
      </mc:Choice>
      <mc:Fallback xmlns="">
        <dgm:pt modelId="{EAD71732-CCFA-46FB-BBE1-2834DBBC2513}">
          <dgm:prSet phldrT="[Texto]">
            <dgm:style>
              <a:lnRef idx="2">
                <a:schemeClr val="accent6"/>
              </a:lnRef>
              <a:fillRef idx="1">
                <a:schemeClr val="lt1"/>
              </a:fillRef>
              <a:effectRef idx="0">
                <a:schemeClr val="accent6"/>
              </a:effectRef>
              <a:fontRef idx="minor">
                <a:schemeClr val="dk1"/>
              </a:fontRef>
            </dgm:style>
          </dgm:prSet>
          <dgm:spPr/>
          <dgm:t>
            <a:bodyPr/>
            <a:lstStyle/>
            <a:p>
              <a:pPr/>
              <a:r>
                <a:rPr lang="es-EC" b="1" i="0" smtClean="0">
                  <a:latin typeface="+mj-lt"/>
                </a:rPr>
                <a:t>𝒏= 𝟐𝟗𝟑</a:t>
              </a:r>
              <a:endParaRPr lang="es-ES" dirty="0">
                <a:latin typeface="+mj-lt"/>
              </a:endParaRPr>
            </a:p>
          </dgm:t>
        </dgm:pt>
      </mc:Fallback>
    </mc:AlternateContent>
    <dgm:pt modelId="{935EB888-23DE-41C8-857A-F3D2305C6B50}" type="parTrans" cxnId="{5DD14C0C-3B52-4705-A718-2C7018494BBB}">
      <dgm:prSet/>
      <dgm:spPr/>
      <dgm:t>
        <a:bodyPr/>
        <a:lstStyle/>
        <a:p>
          <a:endParaRPr lang="es-ES">
            <a:latin typeface="+mj-lt"/>
          </a:endParaRPr>
        </a:p>
      </dgm:t>
    </dgm:pt>
    <dgm:pt modelId="{F9D57534-D542-4E2C-95EB-8DA621B7F462}" type="sibTrans" cxnId="{5DD14C0C-3B52-4705-A718-2C7018494BBB}">
      <dgm:prSet/>
      <dgm:spPr/>
      <dgm:t>
        <a:bodyPr/>
        <a:lstStyle/>
        <a:p>
          <a:endParaRPr lang="es-ES">
            <a:latin typeface="+mj-lt"/>
          </a:endParaRPr>
        </a:p>
      </dgm:t>
    </dgm:pt>
    <dgm:pt modelId="{754EF053-5447-4347-9694-661794644576}">
      <dgm:prSet phldrT="[Texto]"/>
      <dgm:spPr/>
      <dgm:t>
        <a:bodyPr/>
        <a:lstStyle/>
        <a:p>
          <a:r>
            <a:rPr lang="en-US" dirty="0" smtClean="0">
              <a:latin typeface="+mj-lt"/>
            </a:rPr>
            <a:t>Mercado Popular</a:t>
          </a:r>
          <a:endParaRPr lang="es-ES" dirty="0">
            <a:latin typeface="+mj-lt"/>
          </a:endParaRPr>
        </a:p>
      </dgm:t>
    </dgm:pt>
    <dgm:pt modelId="{1A66D92C-BEC1-4C69-BAA0-2387A6B7B1D9}" type="parTrans" cxnId="{99F94D8B-CAD3-4261-9E49-E9AB159AFD89}">
      <dgm:prSet/>
      <dgm:spPr/>
      <dgm:t>
        <a:bodyPr/>
        <a:lstStyle/>
        <a:p>
          <a:endParaRPr lang="es-ES">
            <a:latin typeface="+mj-lt"/>
          </a:endParaRPr>
        </a:p>
      </dgm:t>
    </dgm:pt>
    <dgm:pt modelId="{3F1F966E-57C3-4290-9584-AB279326D7F0}" type="sibTrans" cxnId="{99F94D8B-CAD3-4261-9E49-E9AB159AFD89}">
      <dgm:prSet/>
      <dgm:spPr/>
      <dgm:t>
        <a:bodyPr/>
        <a:lstStyle/>
        <a:p>
          <a:endParaRPr lang="es-ES">
            <a:latin typeface="+mj-lt"/>
          </a:endParaRPr>
        </a:p>
      </dgm:t>
    </dgm:pt>
    <dgm:pt modelId="{938A9317-DEEE-4BBD-95E3-CD222AEAAE46}">
      <dgm:prSet phldrT="[Texto]"/>
      <dgm:spPr/>
      <dgm:t>
        <a:bodyPr/>
        <a:lstStyle/>
        <a:p>
          <a:r>
            <a:rPr lang="en-US" dirty="0" smtClean="0">
              <a:latin typeface="+mj-lt"/>
            </a:rPr>
            <a:t>Centro de la ciudad</a:t>
          </a:r>
          <a:endParaRPr lang="es-ES" dirty="0">
            <a:latin typeface="+mj-lt"/>
          </a:endParaRPr>
        </a:p>
      </dgm:t>
    </dgm:pt>
    <dgm:pt modelId="{8EDAF36C-7851-4303-85F1-78DB2B89B21C}" type="parTrans" cxnId="{9A85457F-9C58-48A9-9A66-7B8A7ED6286D}">
      <dgm:prSet/>
      <dgm:spPr/>
      <dgm:t>
        <a:bodyPr/>
        <a:lstStyle/>
        <a:p>
          <a:endParaRPr lang="es-ES">
            <a:latin typeface="+mj-lt"/>
          </a:endParaRPr>
        </a:p>
      </dgm:t>
    </dgm:pt>
    <dgm:pt modelId="{46115470-E8AD-40CB-9B5B-EEE0E3CF08D4}" type="sibTrans" cxnId="{9A85457F-9C58-48A9-9A66-7B8A7ED6286D}">
      <dgm:prSet/>
      <dgm:spPr/>
      <dgm:t>
        <a:bodyPr/>
        <a:lstStyle/>
        <a:p>
          <a:endParaRPr lang="es-ES">
            <a:latin typeface="+mj-lt"/>
          </a:endParaRPr>
        </a:p>
      </dgm:t>
    </dgm:pt>
    <dgm:pt modelId="{6170E1E7-C677-44BC-8ECE-61AD09BF7FD4}" type="pres">
      <dgm:prSet presAssocID="{8E79B2C9-AE25-4CB5-8A57-26F34D6BDF27}" presName="rootnode" presStyleCnt="0">
        <dgm:presLayoutVars>
          <dgm:chMax/>
          <dgm:chPref/>
          <dgm:dir/>
          <dgm:animLvl val="lvl"/>
        </dgm:presLayoutVars>
      </dgm:prSet>
      <dgm:spPr/>
      <dgm:t>
        <a:bodyPr/>
        <a:lstStyle/>
        <a:p>
          <a:endParaRPr lang="es-EC"/>
        </a:p>
      </dgm:t>
    </dgm:pt>
    <dgm:pt modelId="{0F6D28F6-8802-416A-B78A-AFDFCF212B77}" type="pres">
      <dgm:prSet presAssocID="{282DEFC9-6071-4AC4-9DFE-FE5CA1012799}" presName="composite" presStyleCnt="0"/>
      <dgm:spPr/>
    </dgm:pt>
    <dgm:pt modelId="{3E4E580B-DB9C-4D33-9178-AC6376BC3E9C}" type="pres">
      <dgm:prSet presAssocID="{282DEFC9-6071-4AC4-9DFE-FE5CA1012799}" presName="bentUpArrow1" presStyleLbl="alignImgPlace1" presStyleIdx="0" presStyleCnt="2">
        <dgm:style>
          <a:lnRef idx="3">
            <a:schemeClr val="lt1"/>
          </a:lnRef>
          <a:fillRef idx="1">
            <a:schemeClr val="accent6"/>
          </a:fillRef>
          <a:effectRef idx="1">
            <a:schemeClr val="accent6"/>
          </a:effectRef>
          <a:fontRef idx="minor">
            <a:schemeClr val="lt1"/>
          </a:fontRef>
        </dgm:style>
      </dgm:prSet>
      <dgm:spPr/>
    </dgm:pt>
    <dgm:pt modelId="{DEB0D842-9B3E-46BB-B8D9-BB1D9DF03C45}" type="pres">
      <dgm:prSet presAssocID="{282DEFC9-6071-4AC4-9DFE-FE5CA1012799}" presName="ParentText" presStyleLbl="node1" presStyleIdx="0" presStyleCnt="3">
        <dgm:presLayoutVars>
          <dgm:chMax val="1"/>
          <dgm:chPref val="1"/>
          <dgm:bulletEnabled val="1"/>
        </dgm:presLayoutVars>
      </dgm:prSet>
      <dgm:spPr/>
      <dgm:t>
        <a:bodyPr/>
        <a:lstStyle/>
        <a:p>
          <a:endParaRPr lang="es-ES"/>
        </a:p>
      </dgm:t>
    </dgm:pt>
    <dgm:pt modelId="{19671DBF-8BAE-45CE-9183-916C3BB79316}" type="pres">
      <dgm:prSet presAssocID="{282DEFC9-6071-4AC4-9DFE-FE5CA1012799}" presName="ChildText" presStyleLbl="revTx" presStyleIdx="0" presStyleCnt="3">
        <dgm:presLayoutVars>
          <dgm:chMax val="0"/>
          <dgm:chPref val="0"/>
          <dgm:bulletEnabled val="1"/>
        </dgm:presLayoutVars>
      </dgm:prSet>
      <dgm:spPr/>
      <dgm:t>
        <a:bodyPr/>
        <a:lstStyle/>
        <a:p>
          <a:endParaRPr lang="es-ES"/>
        </a:p>
      </dgm:t>
    </dgm:pt>
    <dgm:pt modelId="{63BE796E-6968-46F5-B5A7-AF8ED8086B4C}" type="pres">
      <dgm:prSet presAssocID="{AFC4BD39-4630-47E6-A454-B86E8744D79E}" presName="sibTrans" presStyleCnt="0"/>
      <dgm:spPr/>
    </dgm:pt>
    <dgm:pt modelId="{A77A5119-7010-4D97-BBF1-206C23F7DDF8}" type="pres">
      <dgm:prSet presAssocID="{169E00D8-DB74-4F02-B8D3-F2BC7216AA04}" presName="composite" presStyleCnt="0"/>
      <dgm:spPr/>
    </dgm:pt>
    <dgm:pt modelId="{F51D1E6B-64AB-4C2C-97AA-9ED1E33D7AC3}" type="pres">
      <dgm:prSet presAssocID="{169E00D8-DB74-4F02-B8D3-F2BC7216AA04}" presName="bentUpArrow1" presStyleLbl="alignImgPlace1" presStyleIdx="1" presStyleCnt="2">
        <dgm:style>
          <a:lnRef idx="3">
            <a:schemeClr val="lt1"/>
          </a:lnRef>
          <a:fillRef idx="1">
            <a:schemeClr val="accent6"/>
          </a:fillRef>
          <a:effectRef idx="1">
            <a:schemeClr val="accent6"/>
          </a:effectRef>
          <a:fontRef idx="minor">
            <a:schemeClr val="lt1"/>
          </a:fontRef>
        </dgm:style>
      </dgm:prSet>
      <dgm:spPr/>
    </dgm:pt>
    <dgm:pt modelId="{286CA4BC-8D0F-431C-ADCD-39E624F377AC}" type="pres">
      <dgm:prSet presAssocID="{169E00D8-DB74-4F02-B8D3-F2BC7216AA04}" presName="ParentText" presStyleLbl="node1" presStyleIdx="1" presStyleCnt="3">
        <dgm:presLayoutVars>
          <dgm:chMax val="1"/>
          <dgm:chPref val="1"/>
          <dgm:bulletEnabled val="1"/>
        </dgm:presLayoutVars>
      </dgm:prSet>
      <dgm:spPr/>
      <dgm:t>
        <a:bodyPr/>
        <a:lstStyle/>
        <a:p>
          <a:endParaRPr lang="es-ES"/>
        </a:p>
      </dgm:t>
    </dgm:pt>
    <dgm:pt modelId="{EE9F0646-23A0-4C52-8666-3394F931B482}" type="pres">
      <dgm:prSet presAssocID="{169E00D8-DB74-4F02-B8D3-F2BC7216AA04}" presName="ChildText" presStyleLbl="revTx" presStyleIdx="1" presStyleCnt="3">
        <dgm:presLayoutVars>
          <dgm:chMax val="0"/>
          <dgm:chPref val="0"/>
          <dgm:bulletEnabled val="1"/>
        </dgm:presLayoutVars>
      </dgm:prSet>
      <dgm:spPr/>
      <dgm:t>
        <a:bodyPr/>
        <a:lstStyle/>
        <a:p>
          <a:endParaRPr lang="es-ES"/>
        </a:p>
      </dgm:t>
    </dgm:pt>
    <dgm:pt modelId="{10D85EB2-AA1A-43B8-A04A-6CCFCCA6F31E}" type="pres">
      <dgm:prSet presAssocID="{3816CCD8-0B43-40A6-9140-0DBDEB27AE0A}" presName="sibTrans" presStyleCnt="0"/>
      <dgm:spPr/>
    </dgm:pt>
    <dgm:pt modelId="{05066267-5994-4916-9BD8-C5559C92A462}" type="pres">
      <dgm:prSet presAssocID="{EAD71732-CCFA-46FB-BBE1-2834DBBC2513}" presName="composite" presStyleCnt="0"/>
      <dgm:spPr/>
    </dgm:pt>
    <dgm:pt modelId="{706A73F6-6C6B-4D89-A8F1-93EB8CDF5F10}" type="pres">
      <dgm:prSet presAssocID="{EAD71732-CCFA-46FB-BBE1-2834DBBC2513}" presName="ParentText" presStyleLbl="node1" presStyleIdx="2" presStyleCnt="3">
        <dgm:presLayoutVars>
          <dgm:chMax val="1"/>
          <dgm:chPref val="1"/>
          <dgm:bulletEnabled val="1"/>
        </dgm:presLayoutVars>
      </dgm:prSet>
      <dgm:spPr/>
      <dgm:t>
        <a:bodyPr/>
        <a:lstStyle/>
        <a:p>
          <a:endParaRPr lang="es-ES"/>
        </a:p>
      </dgm:t>
    </dgm:pt>
    <dgm:pt modelId="{24163FC6-3521-45D6-9251-0D7602CBAC60}" type="pres">
      <dgm:prSet presAssocID="{EAD71732-CCFA-46FB-BBE1-2834DBBC2513}" presName="FinalChildText" presStyleLbl="revTx" presStyleIdx="2" presStyleCnt="3">
        <dgm:presLayoutVars>
          <dgm:chMax val="0"/>
          <dgm:chPref val="0"/>
          <dgm:bulletEnabled val="1"/>
        </dgm:presLayoutVars>
      </dgm:prSet>
      <dgm:spPr/>
      <dgm:t>
        <a:bodyPr/>
        <a:lstStyle/>
        <a:p>
          <a:endParaRPr lang="es-ES"/>
        </a:p>
      </dgm:t>
    </dgm:pt>
  </dgm:ptLst>
  <dgm:cxnLst>
    <dgm:cxn modelId="{75AB80A5-1D3F-40CF-94DA-7197FC336A5F}" type="presOf" srcId="{EAD71732-CCFA-46FB-BBE1-2834DBBC2513}" destId="{706A73F6-6C6B-4D89-A8F1-93EB8CDF5F10}" srcOrd="0" destOrd="0" presId="urn:microsoft.com/office/officeart/2005/8/layout/StepDownProcess"/>
    <dgm:cxn modelId="{F7C5116A-F6BD-430E-A710-0D4DE447377E}" type="presOf" srcId="{754EF053-5447-4347-9694-661794644576}" destId="{24163FC6-3521-45D6-9251-0D7602CBAC60}" srcOrd="0" destOrd="0" presId="urn:microsoft.com/office/officeart/2005/8/layout/StepDownProcess"/>
    <dgm:cxn modelId="{C585423E-6D5D-4C3A-A2F1-8CE5A512F519}" srcId="{8E79B2C9-AE25-4CB5-8A57-26F34D6BDF27}" destId="{169E00D8-DB74-4F02-B8D3-F2BC7216AA04}" srcOrd="1" destOrd="0" parTransId="{4C49A3B4-92DF-4A38-BDF1-5FC92CB26B7C}" sibTransId="{3816CCD8-0B43-40A6-9140-0DBDEB27AE0A}"/>
    <dgm:cxn modelId="{5EFCB196-BF53-4343-962A-B1090D552CCD}" type="presOf" srcId="{938A9317-DEEE-4BBD-95E3-CD222AEAAE46}" destId="{24163FC6-3521-45D6-9251-0D7602CBAC60}" srcOrd="0" destOrd="1" presId="urn:microsoft.com/office/officeart/2005/8/layout/StepDownProcess"/>
    <dgm:cxn modelId="{E66F574E-7112-44D9-9EF7-22DE5EEE57F4}" type="presOf" srcId="{45D8C125-3685-4AA7-A83E-6E28739A5F54}" destId="{19671DBF-8BAE-45CE-9183-916C3BB79316}" srcOrd="0" destOrd="0" presId="urn:microsoft.com/office/officeart/2005/8/layout/StepDownProcess"/>
    <dgm:cxn modelId="{99F94D8B-CAD3-4261-9E49-E9AB159AFD89}" srcId="{EAD71732-CCFA-46FB-BBE1-2834DBBC2513}" destId="{754EF053-5447-4347-9694-661794644576}" srcOrd="0" destOrd="0" parTransId="{1A66D92C-BEC1-4C69-BAA0-2387A6B7B1D9}" sibTransId="{3F1F966E-57C3-4290-9584-AB279326D7F0}"/>
    <dgm:cxn modelId="{C76AC473-69A2-4D83-9DEB-4CDC41D67B01}" type="presOf" srcId="{8E79B2C9-AE25-4CB5-8A57-26F34D6BDF27}" destId="{6170E1E7-C677-44BC-8ECE-61AD09BF7FD4}" srcOrd="0" destOrd="0" presId="urn:microsoft.com/office/officeart/2005/8/layout/StepDownProcess"/>
    <dgm:cxn modelId="{47A86AFF-63AE-4706-918F-BC0379DA25C2}" type="presOf" srcId="{282DEFC9-6071-4AC4-9DFE-FE5CA1012799}" destId="{DEB0D842-9B3E-46BB-B8D9-BB1D9DF03C45}" srcOrd="0" destOrd="0" presId="urn:microsoft.com/office/officeart/2005/8/layout/StepDownProcess"/>
    <dgm:cxn modelId="{9A85457F-9C58-48A9-9A66-7B8A7ED6286D}" srcId="{EAD71732-CCFA-46FB-BBE1-2834DBBC2513}" destId="{938A9317-DEEE-4BBD-95E3-CD222AEAAE46}" srcOrd="1" destOrd="0" parTransId="{8EDAF36C-7851-4303-85F1-78DB2B89B21C}" sibTransId="{46115470-E8AD-40CB-9B5B-EEE0E3CF08D4}"/>
    <dgm:cxn modelId="{BBC83203-BDCE-49E5-A085-0332059D7872}" type="presOf" srcId="{6895BE0F-23EA-4EB1-AA5D-8EA39DD9B32C}" destId="{EE9F0646-23A0-4C52-8666-3394F931B482}" srcOrd="0" destOrd="0" presId="urn:microsoft.com/office/officeart/2005/8/layout/StepDownProcess"/>
    <dgm:cxn modelId="{E94768DE-72B0-4E04-8C25-BD79347932DA}" type="presOf" srcId="{169E00D8-DB74-4F02-B8D3-F2BC7216AA04}" destId="{286CA4BC-8D0F-431C-ADCD-39E624F377AC}" srcOrd="0" destOrd="0" presId="urn:microsoft.com/office/officeart/2005/8/layout/StepDownProcess"/>
    <dgm:cxn modelId="{4A6306EB-9AFB-43FA-92D7-D2FA6D2C76BA}" srcId="{169E00D8-DB74-4F02-B8D3-F2BC7216AA04}" destId="{6895BE0F-23EA-4EB1-AA5D-8EA39DD9B32C}" srcOrd="0" destOrd="0" parTransId="{E168B9E6-585D-42F4-BB5E-0F6F88D5A9BD}" sibTransId="{B8495690-4F1B-4B40-BC9E-7D099E3EDDC5}"/>
    <dgm:cxn modelId="{FA890A7C-882E-4D79-A0E3-9334DB523554}" srcId="{282DEFC9-6071-4AC4-9DFE-FE5CA1012799}" destId="{45D8C125-3685-4AA7-A83E-6E28739A5F54}" srcOrd="0" destOrd="0" parTransId="{9642DE3F-7A04-4703-B664-EB586587B41C}" sibTransId="{3B222319-642A-4EDF-A236-BCA5E6BAD3E4}"/>
    <dgm:cxn modelId="{FB2124B2-488C-41C8-BE73-AF44FCA00BE2}" srcId="{8E79B2C9-AE25-4CB5-8A57-26F34D6BDF27}" destId="{282DEFC9-6071-4AC4-9DFE-FE5CA1012799}" srcOrd="0" destOrd="0" parTransId="{549F1216-25D0-4181-8916-C72C1D3DCCEB}" sibTransId="{AFC4BD39-4630-47E6-A454-B86E8744D79E}"/>
    <dgm:cxn modelId="{5DD14C0C-3B52-4705-A718-2C7018494BBB}" srcId="{8E79B2C9-AE25-4CB5-8A57-26F34D6BDF27}" destId="{EAD71732-CCFA-46FB-BBE1-2834DBBC2513}" srcOrd="2" destOrd="0" parTransId="{935EB888-23DE-41C8-857A-F3D2305C6B50}" sibTransId="{F9D57534-D542-4E2C-95EB-8DA621B7F462}"/>
    <dgm:cxn modelId="{188BA791-4ABB-4884-8E64-E3963A66E3C7}" type="presParOf" srcId="{6170E1E7-C677-44BC-8ECE-61AD09BF7FD4}" destId="{0F6D28F6-8802-416A-B78A-AFDFCF212B77}" srcOrd="0" destOrd="0" presId="urn:microsoft.com/office/officeart/2005/8/layout/StepDownProcess"/>
    <dgm:cxn modelId="{A5E6F2EF-913C-4EF8-8E4F-66BEC7B36834}" type="presParOf" srcId="{0F6D28F6-8802-416A-B78A-AFDFCF212B77}" destId="{3E4E580B-DB9C-4D33-9178-AC6376BC3E9C}" srcOrd="0" destOrd="0" presId="urn:microsoft.com/office/officeart/2005/8/layout/StepDownProcess"/>
    <dgm:cxn modelId="{74A6C1EE-63C5-48BC-AA80-ACB1A9F0FAFE}" type="presParOf" srcId="{0F6D28F6-8802-416A-B78A-AFDFCF212B77}" destId="{DEB0D842-9B3E-46BB-B8D9-BB1D9DF03C45}" srcOrd="1" destOrd="0" presId="urn:microsoft.com/office/officeart/2005/8/layout/StepDownProcess"/>
    <dgm:cxn modelId="{CEF4CE3C-717C-4DEA-9E95-DF6E7EA08392}" type="presParOf" srcId="{0F6D28F6-8802-416A-B78A-AFDFCF212B77}" destId="{19671DBF-8BAE-45CE-9183-916C3BB79316}" srcOrd="2" destOrd="0" presId="urn:microsoft.com/office/officeart/2005/8/layout/StepDownProcess"/>
    <dgm:cxn modelId="{76872F09-C96C-42A3-9928-BA2658296624}" type="presParOf" srcId="{6170E1E7-C677-44BC-8ECE-61AD09BF7FD4}" destId="{63BE796E-6968-46F5-B5A7-AF8ED8086B4C}" srcOrd="1" destOrd="0" presId="urn:microsoft.com/office/officeart/2005/8/layout/StepDownProcess"/>
    <dgm:cxn modelId="{CCEA1E16-97E6-4E52-AA0A-64CAFECDBE49}" type="presParOf" srcId="{6170E1E7-C677-44BC-8ECE-61AD09BF7FD4}" destId="{A77A5119-7010-4D97-BBF1-206C23F7DDF8}" srcOrd="2" destOrd="0" presId="urn:microsoft.com/office/officeart/2005/8/layout/StepDownProcess"/>
    <dgm:cxn modelId="{C4F5C35A-C0A2-4BDC-8E54-7E00369DF732}" type="presParOf" srcId="{A77A5119-7010-4D97-BBF1-206C23F7DDF8}" destId="{F51D1E6B-64AB-4C2C-97AA-9ED1E33D7AC3}" srcOrd="0" destOrd="0" presId="urn:microsoft.com/office/officeart/2005/8/layout/StepDownProcess"/>
    <dgm:cxn modelId="{07188480-6197-4323-8EA5-9B1922F1AFE1}" type="presParOf" srcId="{A77A5119-7010-4D97-BBF1-206C23F7DDF8}" destId="{286CA4BC-8D0F-431C-ADCD-39E624F377AC}" srcOrd="1" destOrd="0" presId="urn:microsoft.com/office/officeart/2005/8/layout/StepDownProcess"/>
    <dgm:cxn modelId="{75F0F350-3F9B-4043-A5DC-EFBD26A53FD7}" type="presParOf" srcId="{A77A5119-7010-4D97-BBF1-206C23F7DDF8}" destId="{EE9F0646-23A0-4C52-8666-3394F931B482}" srcOrd="2" destOrd="0" presId="urn:microsoft.com/office/officeart/2005/8/layout/StepDownProcess"/>
    <dgm:cxn modelId="{57990C71-6AF2-458B-9716-66E20B77DBF1}" type="presParOf" srcId="{6170E1E7-C677-44BC-8ECE-61AD09BF7FD4}" destId="{10D85EB2-AA1A-43B8-A04A-6CCFCCA6F31E}" srcOrd="3" destOrd="0" presId="urn:microsoft.com/office/officeart/2005/8/layout/StepDownProcess"/>
    <dgm:cxn modelId="{1C21E105-A3C7-45E9-B5A2-A44E02EF4CFB}" type="presParOf" srcId="{6170E1E7-C677-44BC-8ECE-61AD09BF7FD4}" destId="{05066267-5994-4916-9BD8-C5559C92A462}" srcOrd="4" destOrd="0" presId="urn:microsoft.com/office/officeart/2005/8/layout/StepDownProcess"/>
    <dgm:cxn modelId="{F491E62A-86AA-489B-BAD5-27C9404AF309}" type="presParOf" srcId="{05066267-5994-4916-9BD8-C5559C92A462}" destId="{706A73F6-6C6B-4D89-A8F1-93EB8CDF5F10}" srcOrd="0" destOrd="0" presId="urn:microsoft.com/office/officeart/2005/8/layout/StepDownProcess"/>
    <dgm:cxn modelId="{C38B5BF6-21AD-4E1F-B8F8-EF7CA2B1E351}" type="presParOf" srcId="{05066267-5994-4916-9BD8-C5559C92A462}" destId="{24163FC6-3521-45D6-9251-0D7602CBAC60}"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E3726-6D33-4248-8144-32209D126F2F}">
      <dsp:nvSpPr>
        <dsp:cNvPr id="0" name=""/>
        <dsp:cNvSpPr/>
      </dsp:nvSpPr>
      <dsp:spPr>
        <a:xfrm>
          <a:off x="345095" y="1273947"/>
          <a:ext cx="6211709" cy="1818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lvl="0" algn="ctr" defTabSz="1333500">
            <a:lnSpc>
              <a:spcPct val="90000"/>
            </a:lnSpc>
            <a:spcBef>
              <a:spcPct val="0"/>
            </a:spcBef>
            <a:spcAft>
              <a:spcPct val="35000"/>
            </a:spcAft>
          </a:pPr>
          <a:r>
            <a:rPr lang="es-EC" sz="3000" kern="1200" dirty="0" smtClean="0">
              <a:latin typeface="+mj-lt"/>
            </a:rPr>
            <a:t>La aplicación de “Incentivos Tributarios” ayudó al desarrollo productivo y reactivación económica  del Sector Comercial de Tulcán.</a:t>
          </a:r>
          <a:endParaRPr lang="es-EC" sz="3000" kern="1200" dirty="0">
            <a:latin typeface="+mj-lt"/>
          </a:endParaRPr>
        </a:p>
      </dsp:txBody>
      <dsp:txXfrm>
        <a:off x="345095" y="1273947"/>
        <a:ext cx="6211709" cy="1818624"/>
      </dsp:txXfrm>
    </dsp:sp>
    <dsp:sp modelId="{7A3A37E1-A08D-4EFA-81A9-61D2BDF63E7A}">
      <dsp:nvSpPr>
        <dsp:cNvPr id="0" name=""/>
        <dsp:cNvSpPr/>
      </dsp:nvSpPr>
      <dsp:spPr>
        <a:xfrm>
          <a:off x="345095" y="3092572"/>
          <a:ext cx="828228" cy="138038"/>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0FC833-C249-48B2-9036-F0150790EEBF}">
      <dsp:nvSpPr>
        <dsp:cNvPr id="0" name=""/>
        <dsp:cNvSpPr/>
      </dsp:nvSpPr>
      <dsp:spPr>
        <a:xfrm>
          <a:off x="1221636" y="3092572"/>
          <a:ext cx="828228" cy="138038"/>
        </a:xfrm>
        <a:prstGeom prst="parallelogram">
          <a:avLst>
            <a:gd name="adj" fmla="val 140840"/>
          </a:avLst>
        </a:prstGeom>
        <a:solidFill>
          <a:schemeClr val="accent3">
            <a:hueOff val="-189559"/>
            <a:satOff val="-781"/>
            <a:lumOff val="-164"/>
            <a:alphaOff val="0"/>
          </a:schemeClr>
        </a:solidFill>
        <a:ln w="25400" cap="flat" cmpd="sng" algn="ctr">
          <a:solidFill>
            <a:schemeClr val="accent3">
              <a:hueOff val="-189559"/>
              <a:satOff val="-781"/>
              <a:lumOff val="-1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C658BE-1F85-45BE-A815-49CFE2688390}">
      <dsp:nvSpPr>
        <dsp:cNvPr id="0" name=""/>
        <dsp:cNvSpPr/>
      </dsp:nvSpPr>
      <dsp:spPr>
        <a:xfrm>
          <a:off x="2098177" y="3092572"/>
          <a:ext cx="828228" cy="138038"/>
        </a:xfrm>
        <a:prstGeom prst="parallelogram">
          <a:avLst>
            <a:gd name="adj" fmla="val 140840"/>
          </a:avLst>
        </a:prstGeom>
        <a:solidFill>
          <a:schemeClr val="accent3">
            <a:hueOff val="-379119"/>
            <a:satOff val="-1563"/>
            <a:lumOff val="-328"/>
            <a:alphaOff val="0"/>
          </a:schemeClr>
        </a:solidFill>
        <a:ln w="25400" cap="flat" cmpd="sng" algn="ctr">
          <a:solidFill>
            <a:schemeClr val="accent3">
              <a:hueOff val="-379119"/>
              <a:satOff val="-1563"/>
              <a:lumOff val="-3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D1F942-42E4-46D7-88A5-A7F0E0794372}">
      <dsp:nvSpPr>
        <dsp:cNvPr id="0" name=""/>
        <dsp:cNvSpPr/>
      </dsp:nvSpPr>
      <dsp:spPr>
        <a:xfrm>
          <a:off x="2974718" y="3092572"/>
          <a:ext cx="828228" cy="138038"/>
        </a:xfrm>
        <a:prstGeom prst="parallelogram">
          <a:avLst>
            <a:gd name="adj" fmla="val 140840"/>
          </a:avLst>
        </a:prstGeom>
        <a:solidFill>
          <a:schemeClr val="accent3">
            <a:hueOff val="-568678"/>
            <a:satOff val="-2344"/>
            <a:lumOff val="-491"/>
            <a:alphaOff val="0"/>
          </a:schemeClr>
        </a:solidFill>
        <a:ln w="25400" cap="flat" cmpd="sng" algn="ctr">
          <a:solidFill>
            <a:schemeClr val="accent3">
              <a:hueOff val="-568678"/>
              <a:satOff val="-2344"/>
              <a:lumOff val="-49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224332-B083-4F70-926F-EC1830AAD1F2}">
      <dsp:nvSpPr>
        <dsp:cNvPr id="0" name=""/>
        <dsp:cNvSpPr/>
      </dsp:nvSpPr>
      <dsp:spPr>
        <a:xfrm>
          <a:off x="3851260" y="3092572"/>
          <a:ext cx="828228" cy="138038"/>
        </a:xfrm>
        <a:prstGeom prst="parallelogram">
          <a:avLst>
            <a:gd name="adj" fmla="val 140840"/>
          </a:avLst>
        </a:prstGeom>
        <a:solidFill>
          <a:schemeClr val="accent3">
            <a:hueOff val="-758238"/>
            <a:satOff val="-3126"/>
            <a:lumOff val="-655"/>
            <a:alphaOff val="0"/>
          </a:schemeClr>
        </a:solidFill>
        <a:ln w="25400" cap="flat" cmpd="sng" algn="ctr">
          <a:solidFill>
            <a:schemeClr val="accent3">
              <a:hueOff val="-758238"/>
              <a:satOff val="-3126"/>
              <a:lumOff val="-6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B2893E-9CBB-4F96-B3D3-5DD28188AD45}">
      <dsp:nvSpPr>
        <dsp:cNvPr id="0" name=""/>
        <dsp:cNvSpPr/>
      </dsp:nvSpPr>
      <dsp:spPr>
        <a:xfrm>
          <a:off x="4727801" y="3092572"/>
          <a:ext cx="828228" cy="138038"/>
        </a:xfrm>
        <a:prstGeom prst="parallelogram">
          <a:avLst>
            <a:gd name="adj" fmla="val 140840"/>
          </a:avLst>
        </a:prstGeom>
        <a:solidFill>
          <a:schemeClr val="accent3">
            <a:hueOff val="-947797"/>
            <a:satOff val="-3907"/>
            <a:lumOff val="-819"/>
            <a:alphaOff val="0"/>
          </a:schemeClr>
        </a:solidFill>
        <a:ln w="25400" cap="flat" cmpd="sng" algn="ctr">
          <a:solidFill>
            <a:schemeClr val="accent3">
              <a:hueOff val="-947797"/>
              <a:satOff val="-3907"/>
              <a:lumOff val="-8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436965-357B-40FC-95E6-F43DA43AEDF5}">
      <dsp:nvSpPr>
        <dsp:cNvPr id="0" name=""/>
        <dsp:cNvSpPr/>
      </dsp:nvSpPr>
      <dsp:spPr>
        <a:xfrm>
          <a:off x="5604342" y="3092572"/>
          <a:ext cx="828228" cy="138038"/>
        </a:xfrm>
        <a:prstGeom prst="parallelogram">
          <a:avLst>
            <a:gd name="adj" fmla="val 140840"/>
          </a:avLst>
        </a:prstGeom>
        <a:solidFill>
          <a:schemeClr val="accent3">
            <a:hueOff val="-1137357"/>
            <a:satOff val="-4689"/>
            <a:lumOff val="-983"/>
            <a:alphaOff val="0"/>
          </a:schemeClr>
        </a:solidFill>
        <a:ln w="25400" cap="flat" cmpd="sng" algn="ctr">
          <a:solidFill>
            <a:schemeClr val="accent3">
              <a:hueOff val="-1137357"/>
              <a:satOff val="-4689"/>
              <a:lumOff val="-9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D849F-7580-477B-8DD2-238E673F8B04}">
      <dsp:nvSpPr>
        <dsp:cNvPr id="0" name=""/>
        <dsp:cNvSpPr/>
      </dsp:nvSpPr>
      <dsp:spPr>
        <a:xfrm>
          <a:off x="3571" y="2240822"/>
          <a:ext cx="1561703" cy="937021"/>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mj-lt"/>
            </a:rPr>
            <a:t>Creación de la OTC</a:t>
          </a:r>
          <a:endParaRPr lang="es-ES" sz="1600" b="1" kern="1200" dirty="0">
            <a:latin typeface="+mj-lt"/>
          </a:endParaRPr>
        </a:p>
      </dsp:txBody>
      <dsp:txXfrm>
        <a:off x="31015" y="2268266"/>
        <a:ext cx="1506815" cy="882133"/>
      </dsp:txXfrm>
    </dsp:sp>
    <dsp:sp modelId="{04D6D043-0B5E-4ABD-A579-07FFBAF1CB95}">
      <dsp:nvSpPr>
        <dsp:cNvPr id="0" name=""/>
        <dsp:cNvSpPr/>
      </dsp:nvSpPr>
      <dsp:spPr>
        <a:xfrm>
          <a:off x="1721445" y="2515682"/>
          <a:ext cx="331081" cy="38730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latin typeface="+mj-lt"/>
          </a:endParaRPr>
        </a:p>
      </dsp:txBody>
      <dsp:txXfrm>
        <a:off x="1721445" y="2593142"/>
        <a:ext cx="231757" cy="232382"/>
      </dsp:txXfrm>
    </dsp:sp>
    <dsp:sp modelId="{7964DC0E-9A25-47F7-B736-334FF65D1592}">
      <dsp:nvSpPr>
        <dsp:cNvPr id="0" name=""/>
        <dsp:cNvSpPr/>
      </dsp:nvSpPr>
      <dsp:spPr>
        <a:xfrm>
          <a:off x="2189956" y="2240822"/>
          <a:ext cx="1561703" cy="937021"/>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latin typeface="+mj-lt"/>
            </a:rPr>
            <a:t>Revisión y supervisión </a:t>
          </a:r>
          <a:endParaRPr lang="es-ES" sz="1600" kern="1200" dirty="0">
            <a:latin typeface="+mj-lt"/>
          </a:endParaRPr>
        </a:p>
      </dsp:txBody>
      <dsp:txXfrm>
        <a:off x="2217400" y="2268266"/>
        <a:ext cx="1506815" cy="882133"/>
      </dsp:txXfrm>
    </dsp:sp>
    <dsp:sp modelId="{D8ED6695-DE92-416E-B7EE-9D1C41414E54}">
      <dsp:nvSpPr>
        <dsp:cNvPr id="0" name=""/>
        <dsp:cNvSpPr/>
      </dsp:nvSpPr>
      <dsp:spPr>
        <a:xfrm>
          <a:off x="3907829" y="2515682"/>
          <a:ext cx="331081" cy="38730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latin typeface="+mj-lt"/>
          </a:endParaRPr>
        </a:p>
      </dsp:txBody>
      <dsp:txXfrm>
        <a:off x="3907829" y="2593142"/>
        <a:ext cx="231757" cy="232382"/>
      </dsp:txXfrm>
    </dsp:sp>
    <dsp:sp modelId="{79D911B2-5D73-4F81-821B-274E03DCCB8B}">
      <dsp:nvSpPr>
        <dsp:cNvPr id="0" name=""/>
        <dsp:cNvSpPr/>
      </dsp:nvSpPr>
      <dsp:spPr>
        <a:xfrm>
          <a:off x="4376340" y="2240822"/>
          <a:ext cx="1561703" cy="937021"/>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latin typeface="+mj-lt"/>
            </a:rPr>
            <a:t>Digitación de documentación </a:t>
          </a:r>
          <a:endParaRPr lang="es-ES" sz="1600" kern="1200" dirty="0">
            <a:latin typeface="+mj-lt"/>
          </a:endParaRPr>
        </a:p>
      </dsp:txBody>
      <dsp:txXfrm>
        <a:off x="4403784" y="2268266"/>
        <a:ext cx="1506815" cy="882133"/>
      </dsp:txXfrm>
    </dsp:sp>
    <dsp:sp modelId="{CB291587-179E-4078-B9D8-24BA5AACC36A}">
      <dsp:nvSpPr>
        <dsp:cNvPr id="0" name=""/>
        <dsp:cNvSpPr/>
      </dsp:nvSpPr>
      <dsp:spPr>
        <a:xfrm>
          <a:off x="6094214" y="2515682"/>
          <a:ext cx="331081" cy="38730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latin typeface="+mj-lt"/>
          </a:endParaRPr>
        </a:p>
      </dsp:txBody>
      <dsp:txXfrm>
        <a:off x="6094214" y="2593142"/>
        <a:ext cx="231757" cy="232382"/>
      </dsp:txXfrm>
    </dsp:sp>
    <dsp:sp modelId="{612EE603-9532-4C08-99BE-439B985046A1}">
      <dsp:nvSpPr>
        <dsp:cNvPr id="0" name=""/>
        <dsp:cNvSpPr/>
      </dsp:nvSpPr>
      <dsp:spPr>
        <a:xfrm>
          <a:off x="6562724" y="2240822"/>
          <a:ext cx="1561703" cy="937021"/>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latin typeface="+mj-lt"/>
            </a:rPr>
            <a:t>Revisión información ingresada  </a:t>
          </a:r>
          <a:endParaRPr lang="es-ES" sz="1600" kern="1200" dirty="0">
            <a:latin typeface="+mj-lt"/>
          </a:endParaRPr>
        </a:p>
      </dsp:txBody>
      <dsp:txXfrm>
        <a:off x="6590168" y="2268266"/>
        <a:ext cx="1506815" cy="8821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76180-8026-4814-BB4F-337B1B6BB77F}">
      <dsp:nvSpPr>
        <dsp:cNvPr id="0" name=""/>
        <dsp:cNvSpPr/>
      </dsp:nvSpPr>
      <dsp:spPr>
        <a:xfrm rot="5400000">
          <a:off x="-157434" y="158702"/>
          <a:ext cx="1049563" cy="734694"/>
        </a:xfrm>
        <a:prstGeom prst="chevron">
          <a:avLst/>
        </a:prstGeom>
        <a:gradFill rotWithShape="1">
          <a:gsLst>
            <a:gs pos="0">
              <a:schemeClr val="accent6">
                <a:tint val="70000"/>
                <a:satMod val="130000"/>
              </a:schemeClr>
            </a:gs>
            <a:gs pos="43000">
              <a:schemeClr val="accent6">
                <a:tint val="44000"/>
                <a:satMod val="165000"/>
              </a:schemeClr>
            </a:gs>
            <a:gs pos="93000">
              <a:schemeClr val="accent6">
                <a:tint val="15000"/>
                <a:satMod val="165000"/>
              </a:schemeClr>
            </a:gs>
            <a:gs pos="100000">
              <a:schemeClr val="accent6">
                <a:tint val="5000"/>
                <a:satMod val="250000"/>
              </a:schemeClr>
            </a:gs>
          </a:gsLst>
          <a:path path="circle">
            <a:fillToRect l="50000" t="130000" r="50000" b="-30000"/>
          </a:path>
        </a:gradFill>
        <a:ln w="9525" cap="flat" cmpd="sng" algn="ctr">
          <a:solidFill>
            <a:schemeClr val="accent6">
              <a:shade val="50000"/>
              <a:satMod val="103000"/>
            </a:schemeClr>
          </a:solidFill>
          <a:prstDash val="solid"/>
        </a:ln>
        <a:effectLst>
          <a:outerShdw blurRad="57150" dist="38100" dir="5400000" algn="ctr" rotWithShape="0">
            <a:schemeClr val="accent6">
              <a:shade val="9000"/>
              <a:satMod val="105000"/>
              <a:alpha val="48000"/>
            </a:scheme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dirty="0" smtClean="0">
              <a:latin typeface="+mj-lt"/>
            </a:rPr>
            <a:t>2013 - 2014 - febrero 2015</a:t>
          </a:r>
          <a:endParaRPr lang="es-ES" sz="1050" kern="1200" dirty="0">
            <a:latin typeface="+mj-lt"/>
          </a:endParaRPr>
        </a:p>
      </dsp:txBody>
      <dsp:txXfrm rot="-5400000">
        <a:off x="1" y="368614"/>
        <a:ext cx="734694" cy="314869"/>
      </dsp:txXfrm>
    </dsp:sp>
    <dsp:sp modelId="{7B950B77-5055-4BB6-B78C-1D5AD7F6DA45}">
      <dsp:nvSpPr>
        <dsp:cNvPr id="0" name=""/>
        <dsp:cNvSpPr/>
      </dsp:nvSpPr>
      <dsp:spPr>
        <a:xfrm rot="5400000">
          <a:off x="2772763" y="-2036800"/>
          <a:ext cx="682575" cy="4758712"/>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latin typeface="+mj-lt"/>
            </a:rPr>
            <a:t>Tendencia estable y similar</a:t>
          </a:r>
          <a:endParaRPr lang="es-ES" sz="1600" kern="1200" dirty="0">
            <a:latin typeface="+mj-lt"/>
          </a:endParaRPr>
        </a:p>
        <a:p>
          <a:pPr marL="171450" lvl="1" indent="-171450" algn="l" defTabSz="711200">
            <a:lnSpc>
              <a:spcPct val="90000"/>
            </a:lnSpc>
            <a:spcBef>
              <a:spcPct val="0"/>
            </a:spcBef>
            <a:spcAft>
              <a:spcPct val="15000"/>
            </a:spcAft>
            <a:buChar char="••"/>
          </a:pPr>
          <a:r>
            <a:rPr lang="es-EC" sz="1600" kern="1200" dirty="0" smtClean="0">
              <a:latin typeface="+mj-lt"/>
            </a:rPr>
            <a:t>Picos en 2013 y 2014 en el mes de diciembre debido a la temporada navideña</a:t>
          </a:r>
          <a:endParaRPr lang="es-ES" sz="1600" kern="1200" dirty="0">
            <a:latin typeface="+mj-lt"/>
          </a:endParaRPr>
        </a:p>
      </dsp:txBody>
      <dsp:txXfrm rot="-5400000">
        <a:off x="734695" y="34589"/>
        <a:ext cx="4725391" cy="615933"/>
      </dsp:txXfrm>
    </dsp:sp>
    <dsp:sp modelId="{1DDF1E6D-5DBC-4EC5-B697-50C4C7F6B7AD}">
      <dsp:nvSpPr>
        <dsp:cNvPr id="0" name=""/>
        <dsp:cNvSpPr/>
      </dsp:nvSpPr>
      <dsp:spPr>
        <a:xfrm rot="5400000">
          <a:off x="-157434" y="893652"/>
          <a:ext cx="1049563" cy="734694"/>
        </a:xfrm>
        <a:prstGeom prst="chevron">
          <a:avLst/>
        </a:prstGeom>
        <a:gradFill rotWithShape="1">
          <a:gsLst>
            <a:gs pos="0">
              <a:schemeClr val="accent6">
                <a:tint val="70000"/>
                <a:satMod val="130000"/>
              </a:schemeClr>
            </a:gs>
            <a:gs pos="43000">
              <a:schemeClr val="accent6">
                <a:tint val="44000"/>
                <a:satMod val="165000"/>
              </a:schemeClr>
            </a:gs>
            <a:gs pos="93000">
              <a:schemeClr val="accent6">
                <a:tint val="15000"/>
                <a:satMod val="165000"/>
              </a:schemeClr>
            </a:gs>
            <a:gs pos="100000">
              <a:schemeClr val="accent6">
                <a:tint val="5000"/>
                <a:satMod val="250000"/>
              </a:schemeClr>
            </a:gs>
          </a:gsLst>
          <a:path path="circle">
            <a:fillToRect l="50000" t="130000" r="50000" b="-30000"/>
          </a:path>
        </a:gradFill>
        <a:ln w="9525" cap="flat" cmpd="sng" algn="ctr">
          <a:solidFill>
            <a:schemeClr val="accent6">
              <a:shade val="50000"/>
              <a:satMod val="103000"/>
            </a:schemeClr>
          </a:solidFill>
          <a:prstDash val="solid"/>
        </a:ln>
        <a:effectLst>
          <a:outerShdw blurRad="57150" dist="38100" dir="5400000" algn="ctr" rotWithShape="0">
            <a:schemeClr val="accent6">
              <a:shade val="9000"/>
              <a:satMod val="105000"/>
              <a:alpha val="48000"/>
            </a:scheme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kern="1200" dirty="0" smtClean="0">
              <a:latin typeface="+mj-lt"/>
            </a:rPr>
            <a:t>Abr– Sep 2015</a:t>
          </a:r>
          <a:endParaRPr lang="es-ES" sz="1050" kern="1200" dirty="0">
            <a:latin typeface="+mj-lt"/>
          </a:endParaRPr>
        </a:p>
      </dsp:txBody>
      <dsp:txXfrm rot="-5400000">
        <a:off x="1" y="1103564"/>
        <a:ext cx="734694" cy="314869"/>
      </dsp:txXfrm>
    </dsp:sp>
    <dsp:sp modelId="{15388D03-6DEF-40B2-B4B3-046F07E556C3}">
      <dsp:nvSpPr>
        <dsp:cNvPr id="0" name=""/>
        <dsp:cNvSpPr/>
      </dsp:nvSpPr>
      <dsp:spPr>
        <a:xfrm rot="5400000">
          <a:off x="2772942" y="-1302029"/>
          <a:ext cx="682216" cy="4758712"/>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latin typeface="+mj-lt"/>
            </a:rPr>
            <a:t>Decremento que sufrieron las ventas. </a:t>
          </a:r>
          <a:endParaRPr lang="es-ES" sz="1600" kern="1200" dirty="0">
            <a:latin typeface="+mj-lt"/>
          </a:endParaRPr>
        </a:p>
      </dsp:txBody>
      <dsp:txXfrm rot="-5400000">
        <a:off x="734695" y="769521"/>
        <a:ext cx="4725409" cy="6156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47B77-DF0B-451D-B712-4D96B83F98F5}">
      <dsp:nvSpPr>
        <dsp:cNvPr id="0" name=""/>
        <dsp:cNvSpPr/>
      </dsp:nvSpPr>
      <dsp:spPr>
        <a:xfrm>
          <a:off x="616" y="497479"/>
          <a:ext cx="2404831" cy="1442899"/>
        </a:xfrm>
        <a:prstGeom prst="rect">
          <a:avLst/>
        </a:prstGeom>
        <a:solidFill>
          <a:schemeClr val="lt1"/>
        </a:solidFill>
        <a:ln w="25400" cap="flat" cmpd="sng" algn="ctr">
          <a:solidFill>
            <a:schemeClr val="accent6"/>
          </a:solidFill>
          <a:prstDash val="solid"/>
        </a:ln>
        <a:effectLst>
          <a:outerShdw blurRad="50800" dist="38100" algn="l" rotWithShape="0">
            <a:prstClr val="black">
              <a:alpha val="40000"/>
            </a:prstClr>
          </a:outerShdw>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latin typeface="+mj-lt"/>
            </a:rPr>
            <a:t>2015 </a:t>
          </a:r>
          <a:r>
            <a:rPr lang="es-EC" sz="1600" kern="1200" dirty="0" smtClean="0">
              <a:solidFill>
                <a:schemeClr val="tx1"/>
              </a:solidFill>
              <a:latin typeface="+mj-lt"/>
            </a:rPr>
            <a:t>desviación estándar de aproximadamente 300 pesos, que comparado con 2014 fue de 180 pesos más</a:t>
          </a:r>
          <a:endParaRPr lang="es-ES" sz="1600" kern="1200" dirty="0">
            <a:solidFill>
              <a:schemeClr val="tx1"/>
            </a:solidFill>
            <a:latin typeface="+mj-lt"/>
          </a:endParaRPr>
        </a:p>
      </dsp:txBody>
      <dsp:txXfrm>
        <a:off x="616" y="497479"/>
        <a:ext cx="2404831" cy="1442899"/>
      </dsp:txXfrm>
    </dsp:sp>
    <dsp:sp modelId="{276FF2FE-7AED-480A-A05F-7741F6398ABC}">
      <dsp:nvSpPr>
        <dsp:cNvPr id="0" name=""/>
        <dsp:cNvSpPr/>
      </dsp:nvSpPr>
      <dsp:spPr>
        <a:xfrm>
          <a:off x="2645931" y="497479"/>
          <a:ext cx="2404831" cy="1442899"/>
        </a:xfrm>
        <a:prstGeom prst="rect">
          <a:avLst/>
        </a:prstGeom>
        <a:solidFill>
          <a:schemeClr val="lt1"/>
        </a:solidFill>
        <a:ln w="25400" cap="flat" cmpd="sng" algn="ctr">
          <a:solidFill>
            <a:schemeClr val="accent6"/>
          </a:solidFill>
          <a:prstDash val="solid"/>
        </a:ln>
        <a:effectLst>
          <a:outerShdw blurRad="50800" dist="38100" algn="l" rotWithShape="0">
            <a:prstClr val="black">
              <a:alpha val="40000"/>
            </a:prstClr>
          </a:outerShdw>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latin typeface="+mj-lt"/>
            </a:rPr>
            <a:t>Abril a septiembre de 2015 los comerciantes mantuvieron productos con precios elevados</a:t>
          </a:r>
          <a:endParaRPr lang="es-ES" sz="1600" kern="1200" dirty="0">
            <a:solidFill>
              <a:schemeClr val="tx1"/>
            </a:solidFill>
            <a:latin typeface="+mj-lt"/>
          </a:endParaRPr>
        </a:p>
      </dsp:txBody>
      <dsp:txXfrm>
        <a:off x="2645931" y="497479"/>
        <a:ext cx="2404831" cy="1442899"/>
      </dsp:txXfrm>
    </dsp:sp>
    <dsp:sp modelId="{87B419C2-CCF0-4DBF-9F91-E2B0717028B9}">
      <dsp:nvSpPr>
        <dsp:cNvPr id="0" name=""/>
        <dsp:cNvSpPr/>
      </dsp:nvSpPr>
      <dsp:spPr>
        <a:xfrm>
          <a:off x="1323274" y="2180861"/>
          <a:ext cx="2404831" cy="1442899"/>
        </a:xfrm>
        <a:prstGeom prst="rect">
          <a:avLst/>
        </a:prstGeom>
        <a:solidFill>
          <a:schemeClr val="lt1"/>
        </a:solidFill>
        <a:ln w="25400" cap="flat" cmpd="sng" algn="ctr">
          <a:solidFill>
            <a:schemeClr val="accent6"/>
          </a:solidFill>
          <a:prstDash val="solid"/>
        </a:ln>
        <a:effectLst>
          <a:outerShdw blurRad="50800" dist="38100" algn="l" rotWithShape="0">
            <a:prstClr val="black">
              <a:alpha val="40000"/>
            </a:prstClr>
          </a:outerShdw>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latin typeface="+mj-lt"/>
            </a:rPr>
            <a:t>Los productos adquiridos en Colombia, al momento de ser ingresados a Ecuador aumentaban su valor por dichas medidas arancelarias</a:t>
          </a:r>
          <a:endParaRPr lang="es-ES" sz="1600" kern="1200" dirty="0">
            <a:solidFill>
              <a:schemeClr val="tx1"/>
            </a:solidFill>
            <a:latin typeface="+mj-lt"/>
          </a:endParaRPr>
        </a:p>
      </dsp:txBody>
      <dsp:txXfrm>
        <a:off x="1323274" y="2180861"/>
        <a:ext cx="2404831" cy="14428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C2CD5-F22B-462B-BA11-78DDD21B535F}">
      <dsp:nvSpPr>
        <dsp:cNvPr id="0" name=""/>
        <dsp:cNvSpPr/>
      </dsp:nvSpPr>
      <dsp:spPr>
        <a:xfrm>
          <a:off x="545827" y="0"/>
          <a:ext cx="6186044" cy="1899210"/>
        </a:xfrm>
        <a:prstGeom prst="rightArrow">
          <a:avLst/>
        </a:prstGeom>
        <a:gradFill rotWithShape="1">
          <a:gsLst>
            <a:gs pos="0">
              <a:schemeClr val="accent6">
                <a:tint val="98000"/>
                <a:shade val="25000"/>
                <a:satMod val="250000"/>
              </a:schemeClr>
            </a:gs>
            <a:gs pos="68000">
              <a:schemeClr val="accent6">
                <a:tint val="86000"/>
                <a:satMod val="115000"/>
              </a:schemeClr>
            </a:gs>
            <a:gs pos="100000">
              <a:schemeClr val="accent6">
                <a:tint val="50000"/>
                <a:satMod val="150000"/>
              </a:schemeClr>
            </a:gs>
          </a:gsLst>
          <a:path path="circle">
            <a:fillToRect l="50000" t="130000" r="50000" b="-30000"/>
          </a:path>
        </a:gradFill>
        <a:ln w="9525" cap="flat" cmpd="sng" algn="ctr">
          <a:solidFill>
            <a:schemeClr val="accent6">
              <a:shade val="50000"/>
              <a:satMod val="103000"/>
            </a:schemeClr>
          </a:solidFill>
          <a:prstDash val="solid"/>
        </a:ln>
        <a:effectLst>
          <a:outerShdw blurRad="57150" dist="38100" dir="5400000" algn="ctr" rotWithShape="0">
            <a:schemeClr val="accent6">
              <a:shade val="9000"/>
              <a:satMod val="105000"/>
              <a:alpha val="48000"/>
            </a:schemeClr>
          </a:outerShdw>
        </a:effectLst>
      </dsp:spPr>
      <dsp:style>
        <a:lnRef idx="1">
          <a:schemeClr val="accent6"/>
        </a:lnRef>
        <a:fillRef idx="3">
          <a:schemeClr val="accent6"/>
        </a:fillRef>
        <a:effectRef idx="2">
          <a:schemeClr val="accent6"/>
        </a:effectRef>
        <a:fontRef idx="minor">
          <a:schemeClr val="lt1"/>
        </a:fontRef>
      </dsp:style>
    </dsp:sp>
    <dsp:sp modelId="{DCE0A822-3C67-41E1-A4AD-A0EADB6651F8}">
      <dsp:nvSpPr>
        <dsp:cNvPr id="0" name=""/>
        <dsp:cNvSpPr/>
      </dsp:nvSpPr>
      <dsp:spPr>
        <a:xfrm>
          <a:off x="33492" y="569763"/>
          <a:ext cx="3516606" cy="759684"/>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mj-lt"/>
            </a:rPr>
            <a:t>La resolución exonera el pago de aranceles y además de las sobretasas arancelarias (Salvaguardias)</a:t>
          </a:r>
          <a:endParaRPr lang="es-EC" sz="1400" kern="1200" dirty="0">
            <a:latin typeface="+mj-lt"/>
          </a:endParaRPr>
        </a:p>
      </dsp:txBody>
      <dsp:txXfrm>
        <a:off x="70577" y="606848"/>
        <a:ext cx="3442436" cy="685514"/>
      </dsp:txXfrm>
    </dsp:sp>
    <dsp:sp modelId="{14CC7955-1FF1-490D-9BA1-04B997228ABE}">
      <dsp:nvSpPr>
        <dsp:cNvPr id="0" name=""/>
        <dsp:cNvSpPr/>
      </dsp:nvSpPr>
      <dsp:spPr>
        <a:xfrm>
          <a:off x="3727599" y="569763"/>
          <a:ext cx="3516606" cy="759684"/>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mj-lt"/>
            </a:rPr>
            <a:t>IVA, FODINFA e ICE (si era el caso) son los impuestos que estaban incluidos dentro de la factura y que el  contribuyente debía pagar</a:t>
          </a:r>
          <a:endParaRPr lang="es-EC" sz="1400" kern="1200" dirty="0">
            <a:latin typeface="+mj-lt"/>
          </a:endParaRPr>
        </a:p>
      </dsp:txBody>
      <dsp:txXfrm>
        <a:off x="3764684" y="606848"/>
        <a:ext cx="3442436" cy="68551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4F5FB-B1BE-4267-A42A-1802A35E44F0}">
      <dsp:nvSpPr>
        <dsp:cNvPr id="0" name=""/>
        <dsp:cNvSpPr/>
      </dsp:nvSpPr>
      <dsp:spPr>
        <a:xfrm>
          <a:off x="0" y="0"/>
          <a:ext cx="8127999" cy="196581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s-ES" sz="2600" kern="1200" dirty="0" smtClean="0">
              <a:latin typeface="+mj-lt"/>
            </a:rPr>
            <a:t>Canasta Comercial</a:t>
          </a:r>
          <a:endParaRPr lang="es-ES" sz="2600" kern="1200" dirty="0">
            <a:latin typeface="+mj-lt"/>
          </a:endParaRPr>
        </a:p>
        <a:p>
          <a:pPr marL="228600" lvl="1" indent="-228600" algn="l" defTabSz="889000">
            <a:lnSpc>
              <a:spcPct val="90000"/>
            </a:lnSpc>
            <a:spcBef>
              <a:spcPct val="0"/>
            </a:spcBef>
            <a:spcAft>
              <a:spcPct val="15000"/>
            </a:spcAft>
            <a:buChar char="••"/>
          </a:pPr>
          <a:r>
            <a:rPr lang="es-ES" sz="2000" kern="1200" dirty="0" smtClean="0">
              <a:latin typeface="+mj-lt"/>
            </a:rPr>
            <a:t>Prórroga hasta concluir con los </a:t>
          </a:r>
          <a:r>
            <a:rPr lang="es-EC" sz="2000" kern="1200" dirty="0" smtClean="0">
              <a:latin typeface="+mj-lt"/>
            </a:rPr>
            <a:t>$54´064.296</a:t>
          </a:r>
          <a:endParaRPr lang="es-ES" sz="2000" kern="1200" dirty="0">
            <a:latin typeface="+mj-lt"/>
          </a:endParaRPr>
        </a:p>
        <a:p>
          <a:pPr marL="228600" lvl="1" indent="-228600" algn="l" defTabSz="889000">
            <a:lnSpc>
              <a:spcPct val="90000"/>
            </a:lnSpc>
            <a:spcBef>
              <a:spcPct val="0"/>
            </a:spcBef>
            <a:spcAft>
              <a:spcPct val="15000"/>
            </a:spcAft>
            <a:buChar char="••"/>
          </a:pPr>
          <a:r>
            <a:rPr lang="es-ES" sz="2000" kern="1200" dirty="0" smtClean="0">
              <a:latin typeface="+mj-lt"/>
            </a:rPr>
            <a:t>Permanente</a:t>
          </a:r>
          <a:endParaRPr lang="es-ES" sz="2000" kern="1200" dirty="0">
            <a:latin typeface="+mj-lt"/>
          </a:endParaRPr>
        </a:p>
      </dsp:txBody>
      <dsp:txXfrm>
        <a:off x="1822181" y="0"/>
        <a:ext cx="6305818" cy="1965819"/>
      </dsp:txXfrm>
    </dsp:sp>
    <dsp:sp modelId="{37E61FBB-1FFC-4668-8AA9-23DE64CBA3DF}">
      <dsp:nvSpPr>
        <dsp:cNvPr id="0" name=""/>
        <dsp:cNvSpPr/>
      </dsp:nvSpPr>
      <dsp:spPr>
        <a:xfrm>
          <a:off x="196581" y="222342"/>
          <a:ext cx="1625600" cy="157265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B06C13-AA36-41E7-8391-7D286FC707C2}">
      <dsp:nvSpPr>
        <dsp:cNvPr id="0" name=""/>
        <dsp:cNvSpPr/>
      </dsp:nvSpPr>
      <dsp:spPr>
        <a:xfrm>
          <a:off x="0" y="2162401"/>
          <a:ext cx="8127999" cy="196581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s-EC" sz="2600" kern="1200" dirty="0" smtClean="0">
              <a:latin typeface="+mj-lt"/>
            </a:rPr>
            <a:t>Creación de la Ley de Desarrollo Fronterizo </a:t>
          </a:r>
          <a:endParaRPr lang="es-ES" sz="2600" kern="1200" dirty="0">
            <a:latin typeface="+mj-lt"/>
          </a:endParaRPr>
        </a:p>
        <a:p>
          <a:pPr marL="228600" lvl="1" indent="-228600" algn="l" defTabSz="889000">
            <a:lnSpc>
              <a:spcPct val="90000"/>
            </a:lnSpc>
            <a:spcBef>
              <a:spcPct val="0"/>
            </a:spcBef>
            <a:spcAft>
              <a:spcPct val="15000"/>
            </a:spcAft>
            <a:buChar char="••"/>
          </a:pPr>
          <a:r>
            <a:rPr lang="es-EC" sz="2000" kern="1200" dirty="0" smtClean="0">
              <a:latin typeface="+mj-lt"/>
            </a:rPr>
            <a:t>Representantes de Cámaras de Comercio de Huaquillas, Tulcán, Esmeraldas, Lago Agrio y Colombia</a:t>
          </a:r>
          <a:endParaRPr lang="es-ES" sz="2000" kern="1200" dirty="0">
            <a:latin typeface="+mj-lt"/>
          </a:endParaRPr>
        </a:p>
        <a:p>
          <a:pPr marL="228600" lvl="1" indent="-228600" algn="l" defTabSz="889000">
            <a:lnSpc>
              <a:spcPct val="90000"/>
            </a:lnSpc>
            <a:spcBef>
              <a:spcPct val="0"/>
            </a:spcBef>
            <a:spcAft>
              <a:spcPct val="15000"/>
            </a:spcAft>
            <a:buChar char="••"/>
          </a:pPr>
          <a:r>
            <a:rPr lang="es-EC" sz="2000" kern="1200" dirty="0" smtClean="0">
              <a:latin typeface="+mj-lt"/>
            </a:rPr>
            <a:t>Mejora de los plazos establecidos para todo tipo de incentivos que constan en el COPCI.</a:t>
          </a:r>
          <a:endParaRPr lang="es-ES" sz="2000" kern="1200" dirty="0">
            <a:latin typeface="+mj-lt"/>
          </a:endParaRPr>
        </a:p>
      </dsp:txBody>
      <dsp:txXfrm>
        <a:off x="1822181" y="2162401"/>
        <a:ext cx="6305818" cy="1965819"/>
      </dsp:txXfrm>
    </dsp:sp>
    <dsp:sp modelId="{812CA8BA-7F54-49FF-BB2E-1E09DCD968B8}">
      <dsp:nvSpPr>
        <dsp:cNvPr id="0" name=""/>
        <dsp:cNvSpPr/>
      </dsp:nvSpPr>
      <dsp:spPr>
        <a:xfrm>
          <a:off x="196581" y="2358983"/>
          <a:ext cx="1625600" cy="157265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3000" r="-53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28E86-5322-4D57-836F-3A60A0F61A11}">
      <dsp:nvSpPr>
        <dsp:cNvPr id="0" name=""/>
        <dsp:cNvSpPr/>
      </dsp:nvSpPr>
      <dsp:spPr>
        <a:xfrm>
          <a:off x="0" y="1085931"/>
          <a:ext cx="11458918" cy="10836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22CA17-4682-4A69-A55C-134D33A41838}">
      <dsp:nvSpPr>
        <dsp:cNvPr id="0" name=""/>
        <dsp:cNvSpPr/>
      </dsp:nvSpPr>
      <dsp:spPr>
        <a:xfrm>
          <a:off x="572945" y="31093"/>
          <a:ext cx="9705704" cy="168951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184" tIns="0" rIns="303184" bIns="0" numCol="1" spcCol="1270" anchor="ctr" anchorCtr="0">
          <a:noAutofit/>
        </a:bodyPr>
        <a:lstStyle/>
        <a:p>
          <a:pPr lvl="0" algn="just" defTabSz="711200">
            <a:lnSpc>
              <a:spcPct val="90000"/>
            </a:lnSpc>
            <a:spcBef>
              <a:spcPct val="0"/>
            </a:spcBef>
            <a:spcAft>
              <a:spcPct val="35000"/>
            </a:spcAft>
          </a:pPr>
          <a:r>
            <a:rPr lang="es-EC" sz="1600" kern="1200" dirty="0" smtClean="0">
              <a:latin typeface="+mj-lt"/>
            </a:rPr>
            <a:t>El incentivo tributario “Canasta Comercial Transfronteriza” que fue establecido para el Carchi, tras ser declarada como zona deprimida por la crisis económica debido a la implantación de salvaguardias en el 2015, no fue lo suficientemente óptimo e impactante para contrarrestar este fenómeno ni para que exista un desarrollo productivo y reactivación económica en la principal actividad económica  de ese cantón, que es el comercio.</a:t>
          </a:r>
          <a:endParaRPr lang="es-EC" sz="1600" kern="1200" dirty="0">
            <a:latin typeface="+mj-lt"/>
          </a:endParaRPr>
        </a:p>
      </dsp:txBody>
      <dsp:txXfrm>
        <a:off x="655420" y="113568"/>
        <a:ext cx="9540754" cy="1524568"/>
      </dsp:txXfrm>
    </dsp:sp>
    <dsp:sp modelId="{DEAF06A8-68B8-45C2-8265-C9E9D92B090D}">
      <dsp:nvSpPr>
        <dsp:cNvPr id="0" name=""/>
        <dsp:cNvSpPr/>
      </dsp:nvSpPr>
      <dsp:spPr>
        <a:xfrm>
          <a:off x="0" y="3811368"/>
          <a:ext cx="11458918" cy="10836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005383-7A92-4349-9455-155EA8F4347B}">
      <dsp:nvSpPr>
        <dsp:cNvPr id="0" name=""/>
        <dsp:cNvSpPr/>
      </dsp:nvSpPr>
      <dsp:spPr>
        <a:xfrm>
          <a:off x="572945" y="2401731"/>
          <a:ext cx="9705704" cy="204431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184" tIns="0" rIns="303184" bIns="0" numCol="1" spcCol="1270" anchor="ctr" anchorCtr="0">
          <a:noAutofit/>
        </a:bodyPr>
        <a:lstStyle/>
        <a:p>
          <a:pPr lvl="0" algn="just" defTabSz="711200">
            <a:lnSpc>
              <a:spcPct val="90000"/>
            </a:lnSpc>
            <a:spcBef>
              <a:spcPct val="0"/>
            </a:spcBef>
            <a:spcAft>
              <a:spcPct val="35000"/>
            </a:spcAft>
          </a:pPr>
          <a:r>
            <a:rPr lang="es-EC" sz="1600" kern="1200" dirty="0" smtClean="0">
              <a:latin typeface="+mj-lt"/>
            </a:rPr>
            <a:t>Existieron 3 principales factores que permitieron al Consejo Sectorial de Producción declarar al Cantón Tulcán como zona económicamente deprimida, primero la constante devaluación del peso colombiano, ocasionando compras masivas en ese país por parte de ecuatorianos, y evitando que personas colombianas adquieran productos ecuatorianos que años atrás consumían frecuentemente; segundo, la implantación de salvaguardias provocaron que las ventas de la principal actividad productiva del Cantón Tulcán cayeran drásticamente,  originando el mayor número de establecimientos cerrados en los últimos 3 años, siendo este el último factor, por lo que el Comité Cívico para la Reactivación Económica del Carchi considera necesario la investigación para conocer su impacto económico tras la implantación de medidas como la canasta comercial transfronteriza para así contrarrestar estos factores.</a:t>
          </a:r>
          <a:endParaRPr lang="es-EC" sz="1600" kern="1200" dirty="0">
            <a:latin typeface="+mj-lt"/>
          </a:endParaRPr>
        </a:p>
      </dsp:txBody>
      <dsp:txXfrm>
        <a:off x="672740" y="2501526"/>
        <a:ext cx="9506114" cy="184472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28E86-5322-4D57-836F-3A60A0F61A11}">
      <dsp:nvSpPr>
        <dsp:cNvPr id="0" name=""/>
        <dsp:cNvSpPr/>
      </dsp:nvSpPr>
      <dsp:spPr>
        <a:xfrm>
          <a:off x="0" y="750322"/>
          <a:ext cx="11360445" cy="12600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22CA17-4682-4A69-A55C-134D33A41838}">
      <dsp:nvSpPr>
        <dsp:cNvPr id="0" name=""/>
        <dsp:cNvSpPr/>
      </dsp:nvSpPr>
      <dsp:spPr>
        <a:xfrm>
          <a:off x="568022" y="14063"/>
          <a:ext cx="9622296" cy="14760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578" tIns="0" rIns="300578" bIns="0" numCol="1" spcCol="1270" anchor="ctr" anchorCtr="0">
          <a:noAutofit/>
        </a:bodyPr>
        <a:lstStyle/>
        <a:p>
          <a:pPr lvl="0" algn="just" defTabSz="711200">
            <a:lnSpc>
              <a:spcPct val="90000"/>
            </a:lnSpc>
            <a:spcBef>
              <a:spcPct val="0"/>
            </a:spcBef>
            <a:spcAft>
              <a:spcPct val="35000"/>
            </a:spcAft>
          </a:pPr>
          <a:r>
            <a:rPr lang="es-EC" sz="1600" kern="1200" dirty="0" smtClean="0">
              <a:latin typeface="+mj-lt"/>
            </a:rPr>
            <a:t>El incentivo tributario “Canasta Comercial Transfronteriza” fue el que más impacto tuvo por la naturaleza productiva del Cantón Tulcán como es el comercio, pues este incentivo lo conocía el cien por ciento de los comerciantes, pero al momento de su aplicación  no todos conocían su funcionamiento, uso, requisitos y medidas autorizadas para utilizarlo y optimizarlo. Durante la implantación de este incentivo, los comerciantes tuvieron varias limitantes como es el conocimiento, liquidez, financiamiento y capacitación, los que impidieron que no se cumpla con el objetivo para el que fue creado.</a:t>
          </a:r>
          <a:endParaRPr lang="es-EC" sz="1600" kern="1200" dirty="0">
            <a:latin typeface="+mj-lt"/>
          </a:endParaRPr>
        </a:p>
      </dsp:txBody>
      <dsp:txXfrm>
        <a:off x="640074" y="86115"/>
        <a:ext cx="9478192" cy="1331896"/>
      </dsp:txXfrm>
    </dsp:sp>
    <dsp:sp modelId="{DEAF06A8-68B8-45C2-8265-C9E9D92B090D}">
      <dsp:nvSpPr>
        <dsp:cNvPr id="0" name=""/>
        <dsp:cNvSpPr/>
      </dsp:nvSpPr>
      <dsp:spPr>
        <a:xfrm>
          <a:off x="0" y="3018322"/>
          <a:ext cx="11360445" cy="12600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005383-7A92-4349-9455-155EA8F4347B}">
      <dsp:nvSpPr>
        <dsp:cNvPr id="0" name=""/>
        <dsp:cNvSpPr/>
      </dsp:nvSpPr>
      <dsp:spPr>
        <a:xfrm>
          <a:off x="568022" y="2280322"/>
          <a:ext cx="9622296" cy="14760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578" tIns="0" rIns="300578" bIns="0" numCol="1" spcCol="1270" anchor="ctr" anchorCtr="0">
          <a:noAutofit/>
        </a:bodyPr>
        <a:lstStyle/>
        <a:p>
          <a:pPr lvl="0" algn="just" defTabSz="711200">
            <a:lnSpc>
              <a:spcPct val="90000"/>
            </a:lnSpc>
            <a:spcBef>
              <a:spcPct val="0"/>
            </a:spcBef>
            <a:spcAft>
              <a:spcPct val="35000"/>
            </a:spcAft>
          </a:pPr>
          <a:r>
            <a:rPr lang="es-EC" sz="1600" kern="1200" dirty="0" smtClean="0">
              <a:latin typeface="+mj-lt"/>
            </a:rPr>
            <a:t>Con el fin de las salvaguardias, la vigencia de la Canasta Comercial Transfronteriza también finalizó, esta medida creada para ayudar al desarrollo productivo y a la reactivación económica del Cantón Tulcán, no concluyó con resultados favorables, pues apenas el 17% de los contribuyentes autorizados accedieron al incentivo, no existió la rentabilidad optima y las ventas siguieron con tendencia a la baja, además del total del cupo establecido solo utilizaron el 28%. Los limitantes dieron paso a la distorsión  del objetivo del incentivo, pues los comerciantes no abastecieron de productos sus locales, sino ayudaban al comprador a importar productos sin aranceles y sobretasas arancelarias, ganando un mínimo porcentaje por comisión. </a:t>
          </a:r>
          <a:endParaRPr lang="es-EC" sz="1600" kern="1200" dirty="0">
            <a:latin typeface="+mj-lt"/>
          </a:endParaRPr>
        </a:p>
      </dsp:txBody>
      <dsp:txXfrm>
        <a:off x="640074" y="2352374"/>
        <a:ext cx="9478192" cy="133189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5DCA5-D404-4294-A404-92C3D69C5682}">
      <dsp:nvSpPr>
        <dsp:cNvPr id="0" name=""/>
        <dsp:cNvSpPr/>
      </dsp:nvSpPr>
      <dsp:spPr>
        <a:xfrm>
          <a:off x="0" y="0"/>
          <a:ext cx="10115174" cy="143435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latin typeface="+mj-lt"/>
            </a:rPr>
            <a:t>Establecer políticas complementarias que ayuden a medidas establecidas, como la canasta comercial transfronteriza, para que los comerciantes se abastezcan con producción nacional a través de  líneas de crédito con proveedores y a la vez estos adquieran materia prima de calidad a bajo costo, pues al no contar con una política monetaria el tipo de cambio siempre perjudicará a la competitividad en lo que se refiere a precios, por lo que se debe buscar alternativas para evitar el cierre de establecimientos y por ende plazas de trabajo.</a:t>
          </a:r>
          <a:endParaRPr lang="es-EC" sz="1600" kern="1200" dirty="0">
            <a:latin typeface="+mj-lt"/>
          </a:endParaRPr>
        </a:p>
      </dsp:txBody>
      <dsp:txXfrm>
        <a:off x="42011" y="42011"/>
        <a:ext cx="8567392" cy="1350333"/>
      </dsp:txXfrm>
    </dsp:sp>
    <dsp:sp modelId="{4D5D803F-C91D-4E65-B44E-B85FB31FB47F}">
      <dsp:nvSpPr>
        <dsp:cNvPr id="0" name=""/>
        <dsp:cNvSpPr/>
      </dsp:nvSpPr>
      <dsp:spPr>
        <a:xfrm>
          <a:off x="892515" y="1673415"/>
          <a:ext cx="10115174" cy="143435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latin typeface="+mj-lt"/>
            </a:rPr>
            <a:t>Los organismos competentes deben difundir claramente las características y funcionamiento de cualquier medida implantada, para que  los involucrados puedan buscar y aplicar estrategias comerciales y así consigan aprovecharlas de manera óptima y sacar el mayor beneficio de estas. De igual manera ayudar con medidas complementarias como créditos en instituciones financieras, solucionando así el problema de liquidez.</a:t>
          </a:r>
          <a:endParaRPr lang="es-EC" sz="1600" kern="1200" dirty="0">
            <a:latin typeface="+mj-lt"/>
          </a:endParaRPr>
        </a:p>
      </dsp:txBody>
      <dsp:txXfrm>
        <a:off x="934526" y="1715426"/>
        <a:ext cx="8206305" cy="1350333"/>
      </dsp:txXfrm>
    </dsp:sp>
    <dsp:sp modelId="{19F951CC-233C-4D04-B712-D549B7298C30}">
      <dsp:nvSpPr>
        <dsp:cNvPr id="0" name=""/>
        <dsp:cNvSpPr/>
      </dsp:nvSpPr>
      <dsp:spPr>
        <a:xfrm>
          <a:off x="1785030" y="3346830"/>
          <a:ext cx="10115174" cy="143435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latin typeface="+mj-lt"/>
            </a:rPr>
            <a:t>Analizar las propuestas planteadas considerando las dos perspectivas del sector comercial del Cantón Tulcán, y llegar a un acuerdo o consenso que beneficie a las partes. Las medidas que se establezcan deben constituirse con especificaciones claras que ayuden al cumplimiento del objetivo sin dejar vacíos que lleven a su distorsión.</a:t>
          </a:r>
          <a:endParaRPr lang="es-EC" sz="1600" kern="1200" dirty="0">
            <a:latin typeface="+mj-lt"/>
          </a:endParaRPr>
        </a:p>
      </dsp:txBody>
      <dsp:txXfrm>
        <a:off x="1827041" y="3388841"/>
        <a:ext cx="8206305" cy="1350333"/>
      </dsp:txXfrm>
    </dsp:sp>
    <dsp:sp modelId="{9498ED61-C5A7-4129-8211-2707E25078B3}">
      <dsp:nvSpPr>
        <dsp:cNvPr id="0" name=""/>
        <dsp:cNvSpPr/>
      </dsp:nvSpPr>
      <dsp:spPr>
        <a:xfrm>
          <a:off x="9182842" y="1087719"/>
          <a:ext cx="932331" cy="932331"/>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s-EC" sz="4000" kern="1200">
            <a:latin typeface="+mj-lt"/>
          </a:endParaRPr>
        </a:p>
      </dsp:txBody>
      <dsp:txXfrm>
        <a:off x="9392616" y="1087719"/>
        <a:ext cx="512783" cy="701579"/>
      </dsp:txXfrm>
    </dsp:sp>
    <dsp:sp modelId="{78168E43-B375-470B-8BD3-FAC0286DE09E}">
      <dsp:nvSpPr>
        <dsp:cNvPr id="0" name=""/>
        <dsp:cNvSpPr/>
      </dsp:nvSpPr>
      <dsp:spPr>
        <a:xfrm>
          <a:off x="10075358" y="2751572"/>
          <a:ext cx="932331" cy="932331"/>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s-EC" sz="4000" kern="1200">
            <a:latin typeface="+mj-lt"/>
          </a:endParaRPr>
        </a:p>
      </dsp:txBody>
      <dsp:txXfrm>
        <a:off x="10285132" y="2751572"/>
        <a:ext cx="512783" cy="7015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E8DB6-5408-4317-85FB-5E51779B716C}">
      <dsp:nvSpPr>
        <dsp:cNvPr id="0" name=""/>
        <dsp:cNvSpPr/>
      </dsp:nvSpPr>
      <dsp:spPr>
        <a:xfrm>
          <a:off x="1084" y="2004012"/>
          <a:ext cx="1663708" cy="831854"/>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u="sng" kern="1200" dirty="0" smtClean="0">
              <a:latin typeface="+mj-lt"/>
            </a:rPr>
            <a:t>MARCO TEÓRICO</a:t>
          </a:r>
          <a:endParaRPr lang="es-EC" sz="1800" b="1" u="sng" kern="1200" dirty="0">
            <a:latin typeface="+mj-lt"/>
          </a:endParaRPr>
        </a:p>
      </dsp:txBody>
      <dsp:txXfrm>
        <a:off x="25448" y="2028376"/>
        <a:ext cx="1614980" cy="783126"/>
      </dsp:txXfrm>
    </dsp:sp>
    <dsp:sp modelId="{D9D556E9-BA16-4802-B7E4-ECCBCEB2BB0B}">
      <dsp:nvSpPr>
        <dsp:cNvPr id="0" name=""/>
        <dsp:cNvSpPr/>
      </dsp:nvSpPr>
      <dsp:spPr>
        <a:xfrm rot="17303874">
          <a:off x="942095" y="1402464"/>
          <a:ext cx="2111959" cy="30937"/>
        </a:xfrm>
        <a:custGeom>
          <a:avLst/>
          <a:gdLst/>
          <a:ahLst/>
          <a:cxnLst/>
          <a:rect l="0" t="0" r="0" b="0"/>
          <a:pathLst>
            <a:path>
              <a:moveTo>
                <a:pt x="0" y="15468"/>
              </a:moveTo>
              <a:lnTo>
                <a:pt x="2111959" y="15468"/>
              </a:lnTo>
            </a:path>
          </a:pathLst>
        </a:custGeom>
        <a:no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dirty="0">
            <a:latin typeface="+mj-lt"/>
          </a:endParaRPr>
        </a:p>
      </dsp:txBody>
      <dsp:txXfrm>
        <a:off x="1945276" y="1365134"/>
        <a:ext cx="105597" cy="105597"/>
      </dsp:txXfrm>
    </dsp:sp>
    <dsp:sp modelId="{BE8D2A9C-AC66-4FFE-A7E6-9D3A5869A001}">
      <dsp:nvSpPr>
        <dsp:cNvPr id="0" name=""/>
        <dsp:cNvSpPr/>
      </dsp:nvSpPr>
      <dsp:spPr>
        <a:xfrm>
          <a:off x="2331357" y="0"/>
          <a:ext cx="1663708" cy="831854"/>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latin typeface="+mj-lt"/>
            </a:rPr>
            <a:t>Teorema Hecksher – Ohlin</a:t>
          </a:r>
          <a:endParaRPr lang="es-EC" sz="1400" kern="1200" dirty="0">
            <a:latin typeface="+mj-lt"/>
          </a:endParaRPr>
        </a:p>
      </dsp:txBody>
      <dsp:txXfrm>
        <a:off x="2355721" y="24364"/>
        <a:ext cx="1614980" cy="783126"/>
      </dsp:txXfrm>
    </dsp:sp>
    <dsp:sp modelId="{D42D1D3A-D8E2-4B55-BE09-55C3FED97039}">
      <dsp:nvSpPr>
        <dsp:cNvPr id="0" name=""/>
        <dsp:cNvSpPr/>
      </dsp:nvSpPr>
      <dsp:spPr>
        <a:xfrm rot="308577">
          <a:off x="1663445" y="2434467"/>
          <a:ext cx="669262" cy="30937"/>
        </a:xfrm>
        <a:custGeom>
          <a:avLst/>
          <a:gdLst/>
          <a:ahLst/>
          <a:cxnLst/>
          <a:rect l="0" t="0" r="0" b="0"/>
          <a:pathLst>
            <a:path>
              <a:moveTo>
                <a:pt x="0" y="15468"/>
              </a:moveTo>
              <a:lnTo>
                <a:pt x="669262" y="15468"/>
              </a:lnTo>
            </a:path>
          </a:pathLst>
        </a:custGeom>
        <a:no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dirty="0">
            <a:latin typeface="+mj-lt"/>
          </a:endParaRPr>
        </a:p>
      </dsp:txBody>
      <dsp:txXfrm>
        <a:off x="1981345" y="2433204"/>
        <a:ext cx="33463" cy="33463"/>
      </dsp:txXfrm>
    </dsp:sp>
    <dsp:sp modelId="{BD91D314-EA37-4C63-8B7E-47662A0D927B}">
      <dsp:nvSpPr>
        <dsp:cNvPr id="0" name=""/>
        <dsp:cNvSpPr/>
      </dsp:nvSpPr>
      <dsp:spPr>
        <a:xfrm>
          <a:off x="2331360" y="2064005"/>
          <a:ext cx="1663708" cy="831854"/>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latin typeface="+mj-lt"/>
            </a:rPr>
            <a:t>Teoría Ventaja Comparativa</a:t>
          </a:r>
          <a:endParaRPr lang="es-EC" sz="1400" b="1" kern="1200" dirty="0">
            <a:latin typeface="+mj-lt"/>
          </a:endParaRPr>
        </a:p>
      </dsp:txBody>
      <dsp:txXfrm>
        <a:off x="2355724" y="2088369"/>
        <a:ext cx="1614980" cy="783126"/>
      </dsp:txXfrm>
    </dsp:sp>
    <dsp:sp modelId="{F57A6BE4-285A-488F-A320-5A2AE6EC3562}">
      <dsp:nvSpPr>
        <dsp:cNvPr id="0" name=""/>
        <dsp:cNvSpPr/>
      </dsp:nvSpPr>
      <dsp:spPr>
        <a:xfrm rot="4469677">
          <a:off x="982267" y="3302124"/>
          <a:ext cx="1863115" cy="30937"/>
        </a:xfrm>
        <a:custGeom>
          <a:avLst/>
          <a:gdLst/>
          <a:ahLst/>
          <a:cxnLst/>
          <a:rect l="0" t="0" r="0" b="0"/>
          <a:pathLst>
            <a:path>
              <a:moveTo>
                <a:pt x="0" y="15468"/>
              </a:moveTo>
              <a:lnTo>
                <a:pt x="1863115" y="15468"/>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1867247" y="3271015"/>
        <a:ext cx="93155" cy="93155"/>
      </dsp:txXfrm>
    </dsp:sp>
    <dsp:sp modelId="{6614DDCE-F5FD-41A5-B9BD-355109144E80}">
      <dsp:nvSpPr>
        <dsp:cNvPr id="0" name=""/>
        <dsp:cNvSpPr/>
      </dsp:nvSpPr>
      <dsp:spPr>
        <a:xfrm>
          <a:off x="2162857" y="3799320"/>
          <a:ext cx="1663708" cy="831854"/>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latin typeface="+mj-lt"/>
            </a:rPr>
            <a:t>Teoría Ventaja Absoluta</a:t>
          </a:r>
          <a:endParaRPr lang="es-EC" sz="1400" b="1" kern="1200" dirty="0">
            <a:latin typeface="+mj-lt"/>
          </a:endParaRPr>
        </a:p>
      </dsp:txBody>
      <dsp:txXfrm>
        <a:off x="2187221" y="3823684"/>
        <a:ext cx="1614980" cy="7831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E8DB6-5408-4317-85FB-5E51779B716C}">
      <dsp:nvSpPr>
        <dsp:cNvPr id="0" name=""/>
        <dsp:cNvSpPr/>
      </dsp:nvSpPr>
      <dsp:spPr>
        <a:xfrm>
          <a:off x="1084" y="2004012"/>
          <a:ext cx="1663708" cy="831854"/>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u="sng" kern="1200" dirty="0" smtClean="0">
              <a:latin typeface="+mj-lt"/>
            </a:rPr>
            <a:t>MARCO TEÓRICO</a:t>
          </a:r>
          <a:endParaRPr lang="es-EC" sz="1800" b="1" u="sng" kern="1200" dirty="0">
            <a:latin typeface="+mj-lt"/>
          </a:endParaRPr>
        </a:p>
      </dsp:txBody>
      <dsp:txXfrm>
        <a:off x="25448" y="2028376"/>
        <a:ext cx="1614980" cy="783126"/>
      </dsp:txXfrm>
    </dsp:sp>
    <dsp:sp modelId="{D9D556E9-BA16-4802-B7E4-ECCBCEB2BB0B}">
      <dsp:nvSpPr>
        <dsp:cNvPr id="0" name=""/>
        <dsp:cNvSpPr/>
      </dsp:nvSpPr>
      <dsp:spPr>
        <a:xfrm rot="17302204">
          <a:off x="941725" y="1402464"/>
          <a:ext cx="2111618" cy="30937"/>
        </a:xfrm>
        <a:custGeom>
          <a:avLst/>
          <a:gdLst/>
          <a:ahLst/>
          <a:cxnLst/>
          <a:rect l="0" t="0" r="0" b="0"/>
          <a:pathLst>
            <a:path>
              <a:moveTo>
                <a:pt x="0" y="15468"/>
              </a:moveTo>
              <a:lnTo>
                <a:pt x="2111618" y="15468"/>
              </a:lnTo>
            </a:path>
          </a:pathLst>
        </a:custGeom>
        <a:no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dirty="0">
            <a:latin typeface="+mj-lt"/>
          </a:endParaRPr>
        </a:p>
      </dsp:txBody>
      <dsp:txXfrm>
        <a:off x="1944744" y="1365142"/>
        <a:ext cx="105580" cy="105580"/>
      </dsp:txXfrm>
    </dsp:sp>
    <dsp:sp modelId="{BE8D2A9C-AC66-4FFE-A7E6-9D3A5869A001}">
      <dsp:nvSpPr>
        <dsp:cNvPr id="0" name=""/>
        <dsp:cNvSpPr/>
      </dsp:nvSpPr>
      <dsp:spPr>
        <a:xfrm>
          <a:off x="2330276" y="0"/>
          <a:ext cx="1663708" cy="831854"/>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latin typeface="+mj-lt"/>
            </a:rPr>
            <a:t>Teoría de la Balanza Comercial</a:t>
          </a:r>
          <a:endParaRPr lang="es-EC" sz="1400" kern="1200" dirty="0">
            <a:latin typeface="+mj-lt"/>
          </a:endParaRPr>
        </a:p>
      </dsp:txBody>
      <dsp:txXfrm>
        <a:off x="2354640" y="24364"/>
        <a:ext cx="1614980" cy="783126"/>
      </dsp:txXfrm>
    </dsp:sp>
    <dsp:sp modelId="{D42D1D3A-D8E2-4B55-BE09-55C3FED97039}">
      <dsp:nvSpPr>
        <dsp:cNvPr id="0" name=""/>
        <dsp:cNvSpPr/>
      </dsp:nvSpPr>
      <dsp:spPr>
        <a:xfrm rot="21346741">
          <a:off x="1663902" y="2380301"/>
          <a:ext cx="656750" cy="30937"/>
        </a:xfrm>
        <a:custGeom>
          <a:avLst/>
          <a:gdLst/>
          <a:ahLst/>
          <a:cxnLst/>
          <a:rect l="0" t="0" r="0" b="0"/>
          <a:pathLst>
            <a:path>
              <a:moveTo>
                <a:pt x="0" y="15468"/>
              </a:moveTo>
              <a:lnTo>
                <a:pt x="656750" y="15468"/>
              </a:lnTo>
            </a:path>
          </a:pathLst>
        </a:custGeom>
        <a:no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dirty="0">
            <a:latin typeface="+mj-lt"/>
          </a:endParaRPr>
        </a:p>
      </dsp:txBody>
      <dsp:txXfrm>
        <a:off x="1975858" y="2379351"/>
        <a:ext cx="32837" cy="32837"/>
      </dsp:txXfrm>
    </dsp:sp>
    <dsp:sp modelId="{BD91D314-EA37-4C63-8B7E-47662A0D927B}">
      <dsp:nvSpPr>
        <dsp:cNvPr id="0" name=""/>
        <dsp:cNvSpPr/>
      </dsp:nvSpPr>
      <dsp:spPr>
        <a:xfrm>
          <a:off x="2319761" y="1955673"/>
          <a:ext cx="1663708" cy="831854"/>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latin typeface="+mj-lt"/>
            </a:rPr>
            <a:t>Proteccionismo</a:t>
          </a:r>
          <a:endParaRPr lang="es-EC" sz="1400" b="1" kern="1200" dirty="0">
            <a:latin typeface="+mj-lt"/>
          </a:endParaRPr>
        </a:p>
      </dsp:txBody>
      <dsp:txXfrm>
        <a:off x="2344125" y="1980037"/>
        <a:ext cx="1614980" cy="783126"/>
      </dsp:txXfrm>
    </dsp:sp>
    <dsp:sp modelId="{DF3D99DE-889A-4FBD-A67F-4F96F7B24DEB}">
      <dsp:nvSpPr>
        <dsp:cNvPr id="0" name=""/>
        <dsp:cNvSpPr/>
      </dsp:nvSpPr>
      <dsp:spPr>
        <a:xfrm rot="4079689">
          <a:off x="1108585" y="3229162"/>
          <a:ext cx="1778982" cy="30937"/>
        </a:xfrm>
        <a:custGeom>
          <a:avLst/>
          <a:gdLst/>
          <a:ahLst/>
          <a:cxnLst/>
          <a:rect l="0" t="0" r="0" b="0"/>
          <a:pathLst>
            <a:path>
              <a:moveTo>
                <a:pt x="0" y="15468"/>
              </a:moveTo>
              <a:lnTo>
                <a:pt x="1778982" y="15468"/>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1953602" y="3200156"/>
        <a:ext cx="88949" cy="88949"/>
      </dsp:txXfrm>
    </dsp:sp>
    <dsp:sp modelId="{F01EC4A5-4BA2-48FD-A43B-7AB81F7A753E}">
      <dsp:nvSpPr>
        <dsp:cNvPr id="0" name=""/>
        <dsp:cNvSpPr/>
      </dsp:nvSpPr>
      <dsp:spPr>
        <a:xfrm>
          <a:off x="2331360" y="3653396"/>
          <a:ext cx="1663708" cy="831854"/>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latin typeface="+mj-lt"/>
            </a:rPr>
            <a:t>Teoría del Subsidio</a:t>
          </a:r>
          <a:endParaRPr lang="es-EC" sz="1400" b="1" kern="1200" dirty="0">
            <a:latin typeface="+mj-lt"/>
          </a:endParaRPr>
        </a:p>
      </dsp:txBody>
      <dsp:txXfrm>
        <a:off x="2355724" y="3677760"/>
        <a:ext cx="1614980" cy="7831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91034-39E3-4B4A-81DD-5B4CEA578CD1}">
      <dsp:nvSpPr>
        <dsp:cNvPr id="0" name=""/>
        <dsp:cNvSpPr/>
      </dsp:nvSpPr>
      <dsp:spPr>
        <a:xfrm>
          <a:off x="0" y="276549"/>
          <a:ext cx="6038760" cy="403200"/>
        </a:xfrm>
        <a:prstGeom prst="rect">
          <a:avLst/>
        </a:prstGeom>
        <a:gradFill rotWithShape="1">
          <a:gsLst>
            <a:gs pos="0">
              <a:schemeClr val="accent6">
                <a:tint val="70000"/>
                <a:satMod val="130000"/>
              </a:schemeClr>
            </a:gs>
            <a:gs pos="43000">
              <a:schemeClr val="accent6">
                <a:tint val="44000"/>
                <a:satMod val="165000"/>
              </a:schemeClr>
            </a:gs>
            <a:gs pos="93000">
              <a:schemeClr val="accent6">
                <a:tint val="15000"/>
                <a:satMod val="165000"/>
              </a:schemeClr>
            </a:gs>
            <a:gs pos="100000">
              <a:schemeClr val="accent6">
                <a:tint val="5000"/>
                <a:satMod val="250000"/>
              </a:schemeClr>
            </a:gs>
          </a:gsLst>
          <a:path path="circle">
            <a:fillToRect l="50000" t="130000" r="50000" b="-30000"/>
          </a:path>
        </a:gradFill>
        <a:ln w="9525" cap="flat" cmpd="sng" algn="ctr">
          <a:solidFill>
            <a:schemeClr val="accent6">
              <a:shade val="50000"/>
              <a:satMod val="103000"/>
            </a:schemeClr>
          </a:solidFill>
          <a:prstDash val="solid"/>
        </a:ln>
        <a:effectLst>
          <a:outerShdw blurRad="57150" dist="38100" dir="5400000" algn="ctr" rotWithShape="0">
            <a:schemeClr val="accent6">
              <a:shade val="9000"/>
              <a:satMod val="105000"/>
              <a:alpha val="48000"/>
            </a:schemeClr>
          </a:outerShdw>
        </a:effectLst>
      </dsp:spPr>
      <dsp:style>
        <a:lnRef idx="1">
          <a:schemeClr val="accent6"/>
        </a:lnRef>
        <a:fillRef idx="2">
          <a:schemeClr val="accent6"/>
        </a:fillRef>
        <a:effectRef idx="1">
          <a:schemeClr val="accent6"/>
        </a:effectRef>
        <a:fontRef idx="minor">
          <a:schemeClr val="dk1"/>
        </a:fontRef>
      </dsp:style>
    </dsp:sp>
    <dsp:sp modelId="{E0FDAA92-0708-4E69-984D-7FDE982F1931}">
      <dsp:nvSpPr>
        <dsp:cNvPr id="0" name=""/>
        <dsp:cNvSpPr/>
      </dsp:nvSpPr>
      <dsp:spPr>
        <a:xfrm>
          <a:off x="301938" y="40389"/>
          <a:ext cx="4227132" cy="472320"/>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59776" tIns="0" rIns="159776" bIns="0" numCol="1" spcCol="1270" anchor="ctr" anchorCtr="0">
          <a:noAutofit/>
        </a:bodyPr>
        <a:lstStyle/>
        <a:p>
          <a:pPr lvl="0" algn="l" defTabSz="577850">
            <a:lnSpc>
              <a:spcPct val="90000"/>
            </a:lnSpc>
            <a:spcBef>
              <a:spcPct val="0"/>
            </a:spcBef>
            <a:spcAft>
              <a:spcPct val="35000"/>
            </a:spcAft>
          </a:pPr>
          <a:r>
            <a:rPr lang="es-ES" sz="1300" kern="1200"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La propuesta presentada para la canasta comercial inicialmente eran 85 ítems</a:t>
          </a:r>
          <a:endParaRPr lang="es-ES" sz="1300" kern="1200" dirty="0"/>
        </a:p>
      </dsp:txBody>
      <dsp:txXfrm>
        <a:off x="324995" y="63446"/>
        <a:ext cx="4181018" cy="426206"/>
      </dsp:txXfrm>
    </dsp:sp>
    <dsp:sp modelId="{91EBAB85-0CE5-4B08-A30B-BBCA6462179F}">
      <dsp:nvSpPr>
        <dsp:cNvPr id="0" name=""/>
        <dsp:cNvSpPr/>
      </dsp:nvSpPr>
      <dsp:spPr>
        <a:xfrm>
          <a:off x="0" y="1002309"/>
          <a:ext cx="6038760" cy="403200"/>
        </a:xfrm>
        <a:prstGeom prst="rect">
          <a:avLst/>
        </a:prstGeom>
        <a:gradFill rotWithShape="1">
          <a:gsLst>
            <a:gs pos="0">
              <a:schemeClr val="accent6">
                <a:tint val="70000"/>
                <a:satMod val="130000"/>
              </a:schemeClr>
            </a:gs>
            <a:gs pos="43000">
              <a:schemeClr val="accent6">
                <a:tint val="44000"/>
                <a:satMod val="165000"/>
              </a:schemeClr>
            </a:gs>
            <a:gs pos="93000">
              <a:schemeClr val="accent6">
                <a:tint val="15000"/>
                <a:satMod val="165000"/>
              </a:schemeClr>
            </a:gs>
            <a:gs pos="100000">
              <a:schemeClr val="accent6">
                <a:tint val="5000"/>
                <a:satMod val="250000"/>
              </a:schemeClr>
            </a:gs>
          </a:gsLst>
          <a:path path="circle">
            <a:fillToRect l="50000" t="130000" r="50000" b="-30000"/>
          </a:path>
        </a:gradFill>
        <a:ln w="9525" cap="flat" cmpd="sng" algn="ctr">
          <a:solidFill>
            <a:schemeClr val="accent6">
              <a:shade val="50000"/>
              <a:satMod val="103000"/>
            </a:schemeClr>
          </a:solidFill>
          <a:prstDash val="solid"/>
        </a:ln>
        <a:effectLst>
          <a:outerShdw blurRad="57150" dist="38100" dir="5400000" algn="ctr" rotWithShape="0">
            <a:schemeClr val="accent6">
              <a:shade val="9000"/>
              <a:satMod val="105000"/>
              <a:alpha val="48000"/>
            </a:schemeClr>
          </a:outerShdw>
        </a:effectLst>
      </dsp:spPr>
      <dsp:style>
        <a:lnRef idx="1">
          <a:schemeClr val="accent6"/>
        </a:lnRef>
        <a:fillRef idx="2">
          <a:schemeClr val="accent6"/>
        </a:fillRef>
        <a:effectRef idx="1">
          <a:schemeClr val="accent6"/>
        </a:effectRef>
        <a:fontRef idx="minor">
          <a:schemeClr val="dk1"/>
        </a:fontRef>
      </dsp:style>
    </dsp:sp>
    <dsp:sp modelId="{38341DE0-3B0A-4E1C-99AE-2BB43B379DC0}">
      <dsp:nvSpPr>
        <dsp:cNvPr id="0" name=""/>
        <dsp:cNvSpPr/>
      </dsp:nvSpPr>
      <dsp:spPr>
        <a:xfrm>
          <a:off x="301938" y="766149"/>
          <a:ext cx="4227132" cy="472320"/>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59776" tIns="0" rIns="159776" bIns="0" numCol="1" spcCol="1270" anchor="ctr" anchorCtr="0">
          <a:noAutofit/>
        </a:bodyPr>
        <a:lstStyle/>
        <a:p>
          <a:pPr lvl="0" algn="l" defTabSz="577850">
            <a:lnSpc>
              <a:spcPct val="90000"/>
            </a:lnSpc>
            <a:spcBef>
              <a:spcPct val="0"/>
            </a:spcBef>
            <a:spcAft>
              <a:spcPct val="35000"/>
            </a:spcAft>
          </a:pPr>
          <a:r>
            <a:rPr lang="es-ES" sz="1300" kern="1200"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Análisis de la facturación que mantenían los comerciantes de los diferentes productos</a:t>
          </a:r>
          <a:endParaRPr lang="es-ES" sz="1300" kern="1200" dirty="0"/>
        </a:p>
      </dsp:txBody>
      <dsp:txXfrm>
        <a:off x="324995" y="789206"/>
        <a:ext cx="4181018" cy="426206"/>
      </dsp:txXfrm>
    </dsp:sp>
    <dsp:sp modelId="{BD329A57-3207-49C1-896C-C983D182273D}">
      <dsp:nvSpPr>
        <dsp:cNvPr id="0" name=""/>
        <dsp:cNvSpPr/>
      </dsp:nvSpPr>
      <dsp:spPr>
        <a:xfrm>
          <a:off x="0" y="1728069"/>
          <a:ext cx="6038760" cy="403200"/>
        </a:xfrm>
        <a:prstGeom prst="rect">
          <a:avLst/>
        </a:prstGeom>
        <a:gradFill rotWithShape="1">
          <a:gsLst>
            <a:gs pos="0">
              <a:schemeClr val="accent6">
                <a:tint val="70000"/>
                <a:satMod val="130000"/>
              </a:schemeClr>
            </a:gs>
            <a:gs pos="43000">
              <a:schemeClr val="accent6">
                <a:tint val="44000"/>
                <a:satMod val="165000"/>
              </a:schemeClr>
            </a:gs>
            <a:gs pos="93000">
              <a:schemeClr val="accent6">
                <a:tint val="15000"/>
                <a:satMod val="165000"/>
              </a:schemeClr>
            </a:gs>
            <a:gs pos="100000">
              <a:schemeClr val="accent6">
                <a:tint val="5000"/>
                <a:satMod val="250000"/>
              </a:schemeClr>
            </a:gs>
          </a:gsLst>
          <a:path path="circle">
            <a:fillToRect l="50000" t="130000" r="50000" b="-30000"/>
          </a:path>
        </a:gradFill>
        <a:ln w="9525" cap="flat" cmpd="sng" algn="ctr">
          <a:solidFill>
            <a:schemeClr val="accent6">
              <a:shade val="50000"/>
              <a:satMod val="103000"/>
            </a:schemeClr>
          </a:solidFill>
          <a:prstDash val="solid"/>
        </a:ln>
        <a:effectLst>
          <a:outerShdw blurRad="57150" dist="38100" dir="5400000" algn="ctr" rotWithShape="0">
            <a:schemeClr val="accent6">
              <a:shade val="9000"/>
              <a:satMod val="105000"/>
              <a:alpha val="48000"/>
            </a:schemeClr>
          </a:outerShdw>
        </a:effectLst>
      </dsp:spPr>
      <dsp:style>
        <a:lnRef idx="1">
          <a:schemeClr val="accent6"/>
        </a:lnRef>
        <a:fillRef idx="2">
          <a:schemeClr val="accent6"/>
        </a:fillRef>
        <a:effectRef idx="1">
          <a:schemeClr val="accent6"/>
        </a:effectRef>
        <a:fontRef idx="minor">
          <a:schemeClr val="dk1"/>
        </a:fontRef>
      </dsp:style>
    </dsp:sp>
    <dsp:sp modelId="{F3249F3F-8729-488D-B7A3-D9412CB78074}">
      <dsp:nvSpPr>
        <dsp:cNvPr id="0" name=""/>
        <dsp:cNvSpPr/>
      </dsp:nvSpPr>
      <dsp:spPr>
        <a:xfrm>
          <a:off x="301938" y="1491909"/>
          <a:ext cx="4227132" cy="472320"/>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59776" tIns="0" rIns="159776" bIns="0" numCol="1" spcCol="1270" anchor="ctr" anchorCtr="0">
          <a:noAutofit/>
        </a:bodyPr>
        <a:lstStyle/>
        <a:p>
          <a:pPr lvl="0" algn="l" defTabSz="577850">
            <a:lnSpc>
              <a:spcPct val="90000"/>
            </a:lnSpc>
            <a:spcBef>
              <a:spcPct val="0"/>
            </a:spcBef>
            <a:spcAft>
              <a:spcPct val="35000"/>
            </a:spcAft>
          </a:pPr>
          <a:r>
            <a:rPr lang="es-ES" sz="1300" kern="1200"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Lineamientos establecidos en el artículo 306 de la Constitución del Ecuador</a:t>
          </a:r>
          <a:endParaRPr lang="es-ES" sz="1300" kern="1200" dirty="0"/>
        </a:p>
      </dsp:txBody>
      <dsp:txXfrm>
        <a:off x="324995" y="1514966"/>
        <a:ext cx="4181018" cy="426206"/>
      </dsp:txXfrm>
    </dsp:sp>
    <dsp:sp modelId="{0BA1879F-A523-4EE1-8CE1-4D4164DF8174}">
      <dsp:nvSpPr>
        <dsp:cNvPr id="0" name=""/>
        <dsp:cNvSpPr/>
      </dsp:nvSpPr>
      <dsp:spPr>
        <a:xfrm>
          <a:off x="0" y="2453828"/>
          <a:ext cx="6038760" cy="403200"/>
        </a:xfrm>
        <a:prstGeom prst="rect">
          <a:avLst/>
        </a:prstGeom>
        <a:gradFill rotWithShape="1">
          <a:gsLst>
            <a:gs pos="0">
              <a:schemeClr val="accent6">
                <a:tint val="70000"/>
                <a:satMod val="130000"/>
              </a:schemeClr>
            </a:gs>
            <a:gs pos="43000">
              <a:schemeClr val="accent6">
                <a:tint val="44000"/>
                <a:satMod val="165000"/>
              </a:schemeClr>
            </a:gs>
            <a:gs pos="93000">
              <a:schemeClr val="accent6">
                <a:tint val="15000"/>
                <a:satMod val="165000"/>
              </a:schemeClr>
            </a:gs>
            <a:gs pos="100000">
              <a:schemeClr val="accent6">
                <a:tint val="5000"/>
                <a:satMod val="250000"/>
              </a:schemeClr>
            </a:gs>
          </a:gsLst>
          <a:path path="circle">
            <a:fillToRect l="50000" t="130000" r="50000" b="-30000"/>
          </a:path>
        </a:gradFill>
        <a:ln w="9525" cap="flat" cmpd="sng" algn="ctr">
          <a:solidFill>
            <a:schemeClr val="accent6">
              <a:shade val="50000"/>
              <a:satMod val="103000"/>
            </a:schemeClr>
          </a:solidFill>
          <a:prstDash val="solid"/>
        </a:ln>
        <a:effectLst>
          <a:outerShdw blurRad="57150" dist="38100" dir="5400000" algn="ctr" rotWithShape="0">
            <a:schemeClr val="accent6">
              <a:shade val="9000"/>
              <a:satMod val="105000"/>
              <a:alpha val="48000"/>
            </a:schemeClr>
          </a:outerShdw>
        </a:effectLst>
      </dsp:spPr>
      <dsp:style>
        <a:lnRef idx="1">
          <a:schemeClr val="accent6"/>
        </a:lnRef>
        <a:fillRef idx="2">
          <a:schemeClr val="accent6"/>
        </a:fillRef>
        <a:effectRef idx="1">
          <a:schemeClr val="accent6"/>
        </a:effectRef>
        <a:fontRef idx="minor">
          <a:schemeClr val="dk1"/>
        </a:fontRef>
      </dsp:style>
    </dsp:sp>
    <dsp:sp modelId="{0552A3FB-36B3-4A18-BADD-DF63C4676AD0}">
      <dsp:nvSpPr>
        <dsp:cNvPr id="0" name=""/>
        <dsp:cNvSpPr/>
      </dsp:nvSpPr>
      <dsp:spPr>
        <a:xfrm>
          <a:off x="301938" y="2217669"/>
          <a:ext cx="4227132" cy="472320"/>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59776" tIns="0" rIns="159776" bIns="0" numCol="1" spcCol="1270" anchor="ctr" anchorCtr="0">
          <a:noAutofit/>
        </a:bodyPr>
        <a:lstStyle/>
        <a:p>
          <a:pPr lvl="0" algn="l" defTabSz="577850">
            <a:lnSpc>
              <a:spcPct val="90000"/>
            </a:lnSpc>
            <a:spcBef>
              <a:spcPct val="0"/>
            </a:spcBef>
            <a:spcAft>
              <a:spcPct val="35000"/>
            </a:spcAft>
          </a:pPr>
          <a:r>
            <a:rPr lang="es-ES" sz="1300" kern="1200"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Línea blanca, Computadoras – Laptops, Televisores, Celulares, Productos de aseo y limpieza, Confites</a:t>
          </a:r>
          <a:endParaRPr lang="es-ES" sz="1300" kern="12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endParaRPr>
        </a:p>
      </dsp:txBody>
      <dsp:txXfrm>
        <a:off x="324995" y="2240726"/>
        <a:ext cx="4181018"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43DBC-C4F6-421A-B7F9-2CDAAA8C8F50}">
      <dsp:nvSpPr>
        <dsp:cNvPr id="0" name=""/>
        <dsp:cNvSpPr/>
      </dsp:nvSpPr>
      <dsp:spPr>
        <a:xfrm>
          <a:off x="924410" y="683137"/>
          <a:ext cx="1731240" cy="1154737"/>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0" tIns="85344" rIns="85344" bIns="85344" numCol="1" spcCol="1270" anchor="ctr" anchorCtr="0">
          <a:noAutofit/>
        </a:bodyPr>
        <a:lstStyle/>
        <a:p>
          <a:pPr lvl="0" algn="ctr" defTabSz="533400">
            <a:lnSpc>
              <a:spcPct val="90000"/>
            </a:lnSpc>
            <a:spcBef>
              <a:spcPct val="0"/>
            </a:spcBef>
            <a:spcAft>
              <a:spcPct val="35000"/>
            </a:spcAft>
          </a:pPr>
          <a:r>
            <a:rPr lang="es-ES" sz="1200" kern="1200" dirty="0" smtClean="0">
              <a:latin typeface="+mj-lt"/>
            </a:rPr>
            <a:t> </a:t>
          </a:r>
          <a:r>
            <a:rPr lang="es-EC" sz="1200" kern="1200" dirty="0" smtClean="0">
              <a:latin typeface="+mj-lt"/>
            </a:rPr>
            <a:t>Resolución 039 – 2015  </a:t>
          </a:r>
        </a:p>
        <a:p>
          <a:pPr lvl="0" algn="ctr" defTabSz="533400">
            <a:lnSpc>
              <a:spcPct val="90000"/>
            </a:lnSpc>
            <a:spcBef>
              <a:spcPct val="0"/>
            </a:spcBef>
            <a:spcAft>
              <a:spcPct val="35000"/>
            </a:spcAft>
          </a:pPr>
          <a:r>
            <a:rPr lang="es-EC" sz="1200" b="1" i="1" kern="1200" dirty="0" smtClean="0">
              <a:latin typeface="+mj-lt"/>
            </a:rPr>
            <a:t>(07</a:t>
          </a:r>
          <a:r>
            <a:rPr lang="es-ES" sz="1200" b="1" i="1" kern="1200" dirty="0" smtClean="0">
              <a:latin typeface="+mj-lt"/>
            </a:rPr>
            <a:t> – 10- 2015 )</a:t>
          </a:r>
          <a:endParaRPr lang="es-ES" sz="1200" kern="1200" dirty="0">
            <a:latin typeface="+mj-lt"/>
          </a:endParaRPr>
        </a:p>
      </dsp:txBody>
      <dsp:txXfrm>
        <a:off x="1201409" y="683137"/>
        <a:ext cx="1454241" cy="1154737"/>
      </dsp:txXfrm>
    </dsp:sp>
    <dsp:sp modelId="{6A53F2E8-9E1A-4052-B42A-31BA41E1FD89}">
      <dsp:nvSpPr>
        <dsp:cNvPr id="0" name=""/>
        <dsp:cNvSpPr/>
      </dsp:nvSpPr>
      <dsp:spPr>
        <a:xfrm>
          <a:off x="924410" y="1837874"/>
          <a:ext cx="1731240" cy="1154737"/>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s-ES" sz="1200" kern="1200" dirty="0" smtClean="0">
              <a:latin typeface="+mj-lt"/>
            </a:rPr>
            <a:t>Establecimiento de cuotas de importación</a:t>
          </a:r>
          <a:endParaRPr lang="es-ES" sz="1200" kern="1200" dirty="0">
            <a:latin typeface="+mj-lt"/>
          </a:endParaRPr>
        </a:p>
      </dsp:txBody>
      <dsp:txXfrm>
        <a:off x="1201409" y="1837874"/>
        <a:ext cx="1454241" cy="1154737"/>
      </dsp:txXfrm>
    </dsp:sp>
    <dsp:sp modelId="{1645D747-593D-49D2-A4C6-7BE8C156EA69}">
      <dsp:nvSpPr>
        <dsp:cNvPr id="0" name=""/>
        <dsp:cNvSpPr/>
      </dsp:nvSpPr>
      <dsp:spPr>
        <a:xfrm>
          <a:off x="924410" y="2992612"/>
          <a:ext cx="1731240" cy="1154737"/>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s-EC" sz="1200" kern="1200" smtClean="0">
              <a:latin typeface="+mj-lt"/>
            </a:rPr>
            <a:t>Excluir la aplicación de recargos arancelarios a las importaciones de bienes tributables</a:t>
          </a:r>
          <a:endParaRPr lang="es-ES" sz="1200" kern="1200" dirty="0">
            <a:latin typeface="+mj-lt"/>
          </a:endParaRPr>
        </a:p>
      </dsp:txBody>
      <dsp:txXfrm>
        <a:off x="1201409" y="2992612"/>
        <a:ext cx="1454241" cy="1154737"/>
      </dsp:txXfrm>
    </dsp:sp>
    <dsp:sp modelId="{0F2B680A-304E-4C2F-B9E6-CB5237EC3E3E}">
      <dsp:nvSpPr>
        <dsp:cNvPr id="0" name=""/>
        <dsp:cNvSpPr/>
      </dsp:nvSpPr>
      <dsp:spPr>
        <a:xfrm>
          <a:off x="1082" y="221473"/>
          <a:ext cx="1154160" cy="1154160"/>
        </a:xfrm>
        <a:prstGeom prst="ellipse">
          <a:avLst/>
        </a:prstGeom>
        <a:blipFill rotWithShape="0">
          <a:blip xmlns:r="http://schemas.openxmlformats.org/officeDocument/2006/relationships" r:embed="rId1"/>
          <a:stretch>
            <a:fillRect/>
          </a:stretch>
        </a:blip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dirty="0">
            <a:latin typeface="+mj-lt"/>
          </a:endParaRPr>
        </a:p>
      </dsp:txBody>
      <dsp:txXfrm>
        <a:off x="170105" y="390496"/>
        <a:ext cx="816114" cy="816114"/>
      </dsp:txXfrm>
    </dsp:sp>
    <dsp:sp modelId="{404972EA-8D9F-4B9C-A6DD-BFC458DAA7C2}">
      <dsp:nvSpPr>
        <dsp:cNvPr id="0" name=""/>
        <dsp:cNvSpPr/>
      </dsp:nvSpPr>
      <dsp:spPr>
        <a:xfrm>
          <a:off x="3809811" y="683137"/>
          <a:ext cx="1731240" cy="1154737"/>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0"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latin typeface="+mj-lt"/>
            </a:rPr>
            <a:t>Resolución 026 – 2016  </a:t>
          </a:r>
        </a:p>
        <a:p>
          <a:pPr lvl="0" algn="l" defTabSz="533400">
            <a:lnSpc>
              <a:spcPct val="90000"/>
            </a:lnSpc>
            <a:spcBef>
              <a:spcPct val="0"/>
            </a:spcBef>
            <a:spcAft>
              <a:spcPct val="35000"/>
            </a:spcAft>
          </a:pPr>
          <a:r>
            <a:rPr lang="es-EC" sz="1200" b="1" i="1" kern="1200" dirty="0" smtClean="0">
              <a:latin typeface="+mj-lt"/>
            </a:rPr>
            <a:t>(04</a:t>
          </a:r>
          <a:r>
            <a:rPr lang="es-ES" sz="1200" b="1" i="1" kern="1200" dirty="0" smtClean="0">
              <a:latin typeface="+mj-lt"/>
            </a:rPr>
            <a:t> – 10- 2016 )</a:t>
          </a:r>
          <a:endParaRPr lang="es-ES" sz="1200" kern="1200" dirty="0">
            <a:latin typeface="+mj-lt"/>
          </a:endParaRPr>
        </a:p>
      </dsp:txBody>
      <dsp:txXfrm>
        <a:off x="4086809" y="683137"/>
        <a:ext cx="1454241" cy="1154737"/>
      </dsp:txXfrm>
    </dsp:sp>
    <dsp:sp modelId="{86C10A6C-EF36-45BD-9347-B3D77B7E46A9}">
      <dsp:nvSpPr>
        <dsp:cNvPr id="0" name=""/>
        <dsp:cNvSpPr/>
      </dsp:nvSpPr>
      <dsp:spPr>
        <a:xfrm>
          <a:off x="3809811" y="1837874"/>
          <a:ext cx="1731240" cy="1154737"/>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s-ES" sz="1200" kern="1200" dirty="0" smtClean="0">
              <a:latin typeface="+mj-lt"/>
            </a:rPr>
            <a:t>Renovación de la cuota de importación </a:t>
          </a:r>
          <a:endParaRPr lang="es-ES" sz="1200" kern="1200" dirty="0">
            <a:latin typeface="+mj-lt"/>
          </a:endParaRPr>
        </a:p>
      </dsp:txBody>
      <dsp:txXfrm>
        <a:off x="4086809" y="1837874"/>
        <a:ext cx="1454241" cy="1154737"/>
      </dsp:txXfrm>
    </dsp:sp>
    <dsp:sp modelId="{2060D57C-B1CE-42E5-B513-7653ABA6FE76}">
      <dsp:nvSpPr>
        <dsp:cNvPr id="0" name=""/>
        <dsp:cNvSpPr/>
      </dsp:nvSpPr>
      <dsp:spPr>
        <a:xfrm>
          <a:off x="3809811" y="2992612"/>
          <a:ext cx="1731240" cy="1154737"/>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s-EC" sz="1200" kern="1200" dirty="0" smtClean="0">
              <a:latin typeface="+mj-lt"/>
            </a:rPr>
            <a:t>Otra Actividad “COMERCIO” </a:t>
          </a:r>
          <a:endParaRPr lang="es-ES" sz="1200" kern="1200" dirty="0">
            <a:latin typeface="+mj-lt"/>
          </a:endParaRPr>
        </a:p>
      </dsp:txBody>
      <dsp:txXfrm>
        <a:off x="4086809" y="2992612"/>
        <a:ext cx="1454241" cy="1154737"/>
      </dsp:txXfrm>
    </dsp:sp>
    <dsp:sp modelId="{EB527DB0-C867-4E81-A3EC-77A191500031}">
      <dsp:nvSpPr>
        <dsp:cNvPr id="0" name=""/>
        <dsp:cNvSpPr/>
      </dsp:nvSpPr>
      <dsp:spPr>
        <a:xfrm>
          <a:off x="2886483" y="221473"/>
          <a:ext cx="1154160" cy="1154160"/>
        </a:xfrm>
        <a:prstGeom prst="ellipse">
          <a:avLst/>
        </a:prstGeom>
        <a:blipFill rotWithShape="0">
          <a:blip xmlns:r="http://schemas.openxmlformats.org/officeDocument/2006/relationships" r:embed="rId2"/>
          <a:stretch>
            <a:fillRect/>
          </a:stretch>
        </a:blip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dirty="0">
            <a:latin typeface="+mj-lt"/>
          </a:endParaRPr>
        </a:p>
      </dsp:txBody>
      <dsp:txXfrm>
        <a:off x="3055506" y="390496"/>
        <a:ext cx="816114" cy="8161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6E942-9B0C-4EA8-8568-BFAA5E691369}">
      <dsp:nvSpPr>
        <dsp:cNvPr id="0" name=""/>
        <dsp:cNvSpPr/>
      </dsp:nvSpPr>
      <dsp:spPr>
        <a:xfrm rot="5400000">
          <a:off x="4667652" y="-1871933"/>
          <a:ext cx="827441" cy="4782469"/>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s-ES" sz="2300" kern="1200" dirty="0" smtClean="0">
              <a:solidFill>
                <a:srgbClr val="212121"/>
              </a:solidFill>
              <a:latin typeface="+mj-lt"/>
            </a:rPr>
            <a:t>$ 39,9 millones</a:t>
          </a:r>
          <a:endParaRPr lang="es-ES" sz="2300" kern="1200" dirty="0">
            <a:latin typeface="+mj-lt"/>
          </a:endParaRPr>
        </a:p>
      </dsp:txBody>
      <dsp:txXfrm rot="-5400000">
        <a:off x="2690138" y="145973"/>
        <a:ext cx="4742077" cy="746657"/>
      </dsp:txXfrm>
    </dsp:sp>
    <dsp:sp modelId="{5C440E30-4847-496D-806D-5B22CEA6A08C}">
      <dsp:nvSpPr>
        <dsp:cNvPr id="0" name=""/>
        <dsp:cNvSpPr/>
      </dsp:nvSpPr>
      <dsp:spPr>
        <a:xfrm>
          <a:off x="0" y="2150"/>
          <a:ext cx="2690138" cy="1034301"/>
        </a:xfrm>
        <a:prstGeom prst="roundRect">
          <a:avLst/>
        </a:prstGeom>
        <a:blipFill rotWithShape="0">
          <a:blip xmlns:r="http://schemas.openxmlformats.org/officeDocument/2006/relationships" r:embed="rId1"/>
          <a:stretch>
            <a:fillRect/>
          </a:stretch>
        </a:blip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09550" tIns="104775" rIns="209550" bIns="104775" numCol="1" spcCol="1270" anchor="ctr" anchorCtr="0">
          <a:noAutofit/>
        </a:bodyPr>
        <a:lstStyle/>
        <a:p>
          <a:pPr lvl="0" algn="ctr" defTabSz="2444750">
            <a:lnSpc>
              <a:spcPct val="90000"/>
            </a:lnSpc>
            <a:spcBef>
              <a:spcPct val="0"/>
            </a:spcBef>
            <a:spcAft>
              <a:spcPct val="35000"/>
            </a:spcAft>
          </a:pPr>
          <a:endParaRPr lang="es-ES" sz="5500" kern="1200" dirty="0">
            <a:latin typeface="+mj-lt"/>
          </a:endParaRPr>
        </a:p>
      </dsp:txBody>
      <dsp:txXfrm>
        <a:off x="50490" y="52640"/>
        <a:ext cx="2589158" cy="933321"/>
      </dsp:txXfrm>
    </dsp:sp>
    <dsp:sp modelId="{AE63A968-4115-4C8E-9204-11278B3CC0AD}">
      <dsp:nvSpPr>
        <dsp:cNvPr id="0" name=""/>
        <dsp:cNvSpPr/>
      </dsp:nvSpPr>
      <dsp:spPr>
        <a:xfrm rot="5400000">
          <a:off x="4667652" y="-785916"/>
          <a:ext cx="827441" cy="4782469"/>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s-ES" sz="2300" kern="1200" dirty="0" smtClean="0">
              <a:solidFill>
                <a:srgbClr val="212121"/>
              </a:solidFill>
              <a:latin typeface="+mj-lt"/>
            </a:rPr>
            <a:t>$ 53 millones </a:t>
          </a:r>
          <a:endParaRPr lang="es-ES" sz="2300" kern="1200" dirty="0">
            <a:latin typeface="+mj-lt"/>
          </a:endParaRPr>
        </a:p>
        <a:p>
          <a:pPr marL="228600" lvl="1" indent="-228600" algn="l" defTabSz="1022350">
            <a:lnSpc>
              <a:spcPct val="90000"/>
            </a:lnSpc>
            <a:spcBef>
              <a:spcPct val="0"/>
            </a:spcBef>
            <a:spcAft>
              <a:spcPct val="15000"/>
            </a:spcAft>
            <a:buChar char="••"/>
          </a:pPr>
          <a:r>
            <a:rPr lang="es-ES" sz="2300" kern="1200" smtClean="0">
              <a:solidFill>
                <a:srgbClr val="212121"/>
              </a:solidFill>
              <a:latin typeface="+mj-lt"/>
            </a:rPr>
            <a:t>5.000 comerciantes</a:t>
          </a:r>
          <a:endParaRPr lang="es-ES" sz="2300" kern="1200" dirty="0">
            <a:latin typeface="+mj-lt"/>
          </a:endParaRPr>
        </a:p>
      </dsp:txBody>
      <dsp:txXfrm rot="-5400000">
        <a:off x="2690138" y="1231990"/>
        <a:ext cx="4742077" cy="746657"/>
      </dsp:txXfrm>
    </dsp:sp>
    <dsp:sp modelId="{9A93A725-2A11-4A1C-8675-EB3C0D88FC2D}">
      <dsp:nvSpPr>
        <dsp:cNvPr id="0" name=""/>
        <dsp:cNvSpPr/>
      </dsp:nvSpPr>
      <dsp:spPr>
        <a:xfrm>
          <a:off x="0" y="1088167"/>
          <a:ext cx="2690138" cy="1034301"/>
        </a:xfrm>
        <a:prstGeom prst="roundRect">
          <a:avLst/>
        </a:prstGeom>
        <a:blipFill rotWithShape="0">
          <a:blip xmlns:r="http://schemas.openxmlformats.org/officeDocument/2006/relationships" r:embed="rId2"/>
          <a:stretch>
            <a:fillRect/>
          </a:stretch>
        </a:blip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09550" tIns="104775" rIns="209550" bIns="104775" numCol="1" spcCol="1270" anchor="ctr" anchorCtr="0">
          <a:noAutofit/>
        </a:bodyPr>
        <a:lstStyle/>
        <a:p>
          <a:pPr lvl="0" algn="ctr" defTabSz="2444750">
            <a:lnSpc>
              <a:spcPct val="90000"/>
            </a:lnSpc>
            <a:spcBef>
              <a:spcPct val="0"/>
            </a:spcBef>
            <a:spcAft>
              <a:spcPct val="35000"/>
            </a:spcAft>
          </a:pPr>
          <a:endParaRPr lang="es-ES" sz="5500" kern="1200" dirty="0">
            <a:latin typeface="+mj-lt"/>
          </a:endParaRPr>
        </a:p>
      </dsp:txBody>
      <dsp:txXfrm>
        <a:off x="50490" y="1138657"/>
        <a:ext cx="2589158" cy="933321"/>
      </dsp:txXfrm>
    </dsp:sp>
    <dsp:sp modelId="{59C4B48E-C2C6-43EA-B6BC-54EF3606A08A}">
      <dsp:nvSpPr>
        <dsp:cNvPr id="0" name=""/>
        <dsp:cNvSpPr/>
      </dsp:nvSpPr>
      <dsp:spPr>
        <a:xfrm rot="5400000">
          <a:off x="4667652" y="300100"/>
          <a:ext cx="827441" cy="4782469"/>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s-ES" sz="2300" kern="1200" dirty="0" smtClean="0">
              <a:solidFill>
                <a:srgbClr val="212121"/>
              </a:solidFill>
              <a:latin typeface="+mj-lt"/>
            </a:rPr>
            <a:t>$ 39,9 millones</a:t>
          </a:r>
          <a:endParaRPr lang="es-ES" sz="2300" kern="1200" dirty="0">
            <a:latin typeface="+mj-lt"/>
          </a:endParaRPr>
        </a:p>
      </dsp:txBody>
      <dsp:txXfrm rot="-5400000">
        <a:off x="2690138" y="2318006"/>
        <a:ext cx="4742077" cy="746657"/>
      </dsp:txXfrm>
    </dsp:sp>
    <dsp:sp modelId="{3FAEE4E8-8ABA-4289-AAF5-F2573FF176E5}">
      <dsp:nvSpPr>
        <dsp:cNvPr id="0" name=""/>
        <dsp:cNvSpPr/>
      </dsp:nvSpPr>
      <dsp:spPr>
        <a:xfrm>
          <a:off x="0" y="2174184"/>
          <a:ext cx="2690138" cy="1034301"/>
        </a:xfrm>
        <a:prstGeom prst="roundRect">
          <a:avLst/>
        </a:prstGeom>
        <a:blipFill rotWithShape="0">
          <a:blip xmlns:r="http://schemas.openxmlformats.org/officeDocument/2006/relationships" r:embed="rId3"/>
          <a:stretch>
            <a:fillRect/>
          </a:stretch>
        </a:blip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09550" tIns="104775" rIns="209550" bIns="104775" numCol="1" spcCol="1270" anchor="ctr" anchorCtr="0">
          <a:noAutofit/>
        </a:bodyPr>
        <a:lstStyle/>
        <a:p>
          <a:pPr lvl="0" algn="ctr" defTabSz="2444750">
            <a:lnSpc>
              <a:spcPct val="90000"/>
            </a:lnSpc>
            <a:spcBef>
              <a:spcPct val="0"/>
            </a:spcBef>
            <a:spcAft>
              <a:spcPct val="35000"/>
            </a:spcAft>
          </a:pPr>
          <a:endParaRPr lang="es-ES" sz="5500" kern="1200" dirty="0">
            <a:latin typeface="+mj-lt"/>
          </a:endParaRPr>
        </a:p>
      </dsp:txBody>
      <dsp:txXfrm>
        <a:off x="50490" y="2224674"/>
        <a:ext cx="2589158" cy="933321"/>
      </dsp:txXfrm>
    </dsp:sp>
    <dsp:sp modelId="{1377EC2E-CF3B-4F1A-9144-1CB6047B5344}">
      <dsp:nvSpPr>
        <dsp:cNvPr id="0" name=""/>
        <dsp:cNvSpPr/>
      </dsp:nvSpPr>
      <dsp:spPr>
        <a:xfrm rot="5400000">
          <a:off x="4667652" y="1386118"/>
          <a:ext cx="827441" cy="4782469"/>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s-ES" sz="2300" kern="1200" dirty="0" smtClean="0">
              <a:solidFill>
                <a:srgbClr val="212121"/>
              </a:solidFill>
              <a:latin typeface="+mj-lt"/>
            </a:rPr>
            <a:t>$ 60 millones</a:t>
          </a:r>
          <a:endParaRPr lang="es-ES" sz="2300" kern="1200" dirty="0">
            <a:latin typeface="+mj-lt"/>
          </a:endParaRPr>
        </a:p>
        <a:p>
          <a:pPr marL="228600" lvl="1" indent="-228600" algn="l" defTabSz="1022350">
            <a:lnSpc>
              <a:spcPct val="90000"/>
            </a:lnSpc>
            <a:spcBef>
              <a:spcPct val="0"/>
            </a:spcBef>
            <a:spcAft>
              <a:spcPct val="15000"/>
            </a:spcAft>
            <a:buChar char="••"/>
          </a:pPr>
          <a:r>
            <a:rPr lang="es-ES" sz="2300" kern="1200" smtClean="0">
              <a:solidFill>
                <a:srgbClr val="212121"/>
              </a:solidFill>
              <a:latin typeface="+mj-lt"/>
            </a:rPr>
            <a:t>6.000 comerciantes</a:t>
          </a:r>
          <a:endParaRPr lang="es-ES" sz="2300" kern="1200" dirty="0">
            <a:solidFill>
              <a:srgbClr val="212121"/>
            </a:solidFill>
            <a:latin typeface="+mj-lt"/>
          </a:endParaRPr>
        </a:p>
      </dsp:txBody>
      <dsp:txXfrm rot="-5400000">
        <a:off x="2690138" y="3404024"/>
        <a:ext cx="4742077" cy="746657"/>
      </dsp:txXfrm>
    </dsp:sp>
    <dsp:sp modelId="{07EF8CF4-0822-4057-AD90-0078F7DADA36}">
      <dsp:nvSpPr>
        <dsp:cNvPr id="0" name=""/>
        <dsp:cNvSpPr/>
      </dsp:nvSpPr>
      <dsp:spPr>
        <a:xfrm>
          <a:off x="0" y="3260201"/>
          <a:ext cx="2690138" cy="1034301"/>
        </a:xfrm>
        <a:prstGeom prst="roundRect">
          <a:avLst/>
        </a:prstGeom>
        <a:blipFill rotWithShape="0">
          <a:blip xmlns:r="http://schemas.openxmlformats.org/officeDocument/2006/relationships" r:embed="rId4"/>
          <a:stretch>
            <a:fillRect/>
          </a:stretch>
        </a:blip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09550" tIns="104775" rIns="209550" bIns="104775" numCol="1" spcCol="1270" anchor="ctr" anchorCtr="0">
          <a:noAutofit/>
        </a:bodyPr>
        <a:lstStyle/>
        <a:p>
          <a:pPr lvl="0" algn="ctr" defTabSz="2444750">
            <a:lnSpc>
              <a:spcPct val="90000"/>
            </a:lnSpc>
            <a:spcBef>
              <a:spcPct val="0"/>
            </a:spcBef>
            <a:spcAft>
              <a:spcPct val="35000"/>
            </a:spcAft>
          </a:pPr>
          <a:endParaRPr lang="es-ES" sz="5500" kern="1200" dirty="0">
            <a:latin typeface="+mj-lt"/>
          </a:endParaRPr>
        </a:p>
      </dsp:txBody>
      <dsp:txXfrm>
        <a:off x="50490" y="3310691"/>
        <a:ext cx="2589158" cy="9333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18400-2896-405A-9D62-12F8E38175F7}">
      <dsp:nvSpPr>
        <dsp:cNvPr id="0" name=""/>
        <dsp:cNvSpPr/>
      </dsp:nvSpPr>
      <dsp:spPr>
        <a:xfrm>
          <a:off x="2008415" y="430786"/>
          <a:ext cx="333864" cy="91440"/>
        </a:xfrm>
        <a:custGeom>
          <a:avLst/>
          <a:gdLst/>
          <a:ahLst/>
          <a:cxnLst/>
          <a:rect l="0" t="0" r="0" b="0"/>
          <a:pathLst>
            <a:path>
              <a:moveTo>
                <a:pt x="0" y="45720"/>
              </a:moveTo>
              <a:lnTo>
                <a:pt x="333864" y="45720"/>
              </a:lnTo>
            </a:path>
          </a:pathLst>
        </a:custGeom>
        <a:noFill/>
        <a:ln w="25400" cap="flat" cmpd="sng" algn="ctr">
          <a:solidFill>
            <a:schemeClr val="accent6">
              <a:shade val="50000"/>
            </a:schemeClr>
          </a:solidFill>
          <a:prstDash val="solid"/>
          <a:tailEnd type="arrow"/>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EC" sz="1600" kern="1200">
            <a:latin typeface="Times New Roman" panose="02020603050405020304" pitchFamily="18" charset="0"/>
            <a:cs typeface="Times New Roman" panose="02020603050405020304" pitchFamily="18" charset="0"/>
          </a:endParaRPr>
        </a:p>
      </dsp:txBody>
      <dsp:txXfrm>
        <a:off x="2166236" y="474682"/>
        <a:ext cx="18223" cy="3648"/>
      </dsp:txXfrm>
    </dsp:sp>
    <dsp:sp modelId="{EA3107AD-EC0A-4607-9434-00A67A6EC3FF}">
      <dsp:nvSpPr>
        <dsp:cNvPr id="0" name=""/>
        <dsp:cNvSpPr/>
      </dsp:nvSpPr>
      <dsp:spPr>
        <a:xfrm>
          <a:off x="425589" y="1118"/>
          <a:ext cx="1584626" cy="950775"/>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ES" sz="1600" b="1" kern="1200" dirty="0" smtClean="0">
              <a:latin typeface="Times New Roman" panose="02020603050405020304" pitchFamily="18" charset="0"/>
              <a:cs typeface="Times New Roman" panose="02020603050405020304" pitchFamily="18" charset="0"/>
            </a:rPr>
            <a:t>Tipología     de Investigación</a:t>
          </a:r>
          <a:endParaRPr lang="es-EC" sz="1600" kern="1200" dirty="0">
            <a:latin typeface="Times New Roman" panose="02020603050405020304" pitchFamily="18" charset="0"/>
            <a:cs typeface="Times New Roman" panose="02020603050405020304" pitchFamily="18" charset="0"/>
          </a:endParaRPr>
        </a:p>
      </dsp:txBody>
      <dsp:txXfrm>
        <a:off x="425589" y="1118"/>
        <a:ext cx="1584626" cy="950775"/>
      </dsp:txXfrm>
    </dsp:sp>
    <dsp:sp modelId="{81695A2D-A123-4002-9042-0A0CE9148289}">
      <dsp:nvSpPr>
        <dsp:cNvPr id="0" name=""/>
        <dsp:cNvSpPr/>
      </dsp:nvSpPr>
      <dsp:spPr>
        <a:xfrm>
          <a:off x="3957506" y="430786"/>
          <a:ext cx="333864" cy="91440"/>
        </a:xfrm>
        <a:custGeom>
          <a:avLst/>
          <a:gdLst/>
          <a:ahLst/>
          <a:cxnLst/>
          <a:rect l="0" t="0" r="0" b="0"/>
          <a:pathLst>
            <a:path>
              <a:moveTo>
                <a:pt x="0" y="45720"/>
              </a:moveTo>
              <a:lnTo>
                <a:pt x="333864" y="45720"/>
              </a:lnTo>
            </a:path>
          </a:pathLst>
        </a:custGeom>
        <a:noFill/>
        <a:ln w="25400" cap="flat" cmpd="sng" algn="ctr">
          <a:solidFill>
            <a:schemeClr val="accent6">
              <a:shade val="50000"/>
            </a:schemeClr>
          </a:solidFill>
          <a:prstDash val="solid"/>
          <a:tailEnd type="arrow"/>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EC" sz="1600" kern="1200">
            <a:latin typeface="Times New Roman" panose="02020603050405020304" pitchFamily="18" charset="0"/>
            <a:cs typeface="Times New Roman" panose="02020603050405020304" pitchFamily="18" charset="0"/>
          </a:endParaRPr>
        </a:p>
      </dsp:txBody>
      <dsp:txXfrm>
        <a:off x="4115326" y="474682"/>
        <a:ext cx="18223" cy="3648"/>
      </dsp:txXfrm>
    </dsp:sp>
    <dsp:sp modelId="{A37D48A8-D15D-4CAD-A085-D7F0EAAFB3E8}">
      <dsp:nvSpPr>
        <dsp:cNvPr id="0" name=""/>
        <dsp:cNvSpPr/>
      </dsp:nvSpPr>
      <dsp:spPr>
        <a:xfrm>
          <a:off x="2374679" y="1118"/>
          <a:ext cx="1584626" cy="950775"/>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ES" sz="1600" b="1" kern="1200" dirty="0" smtClean="0">
              <a:latin typeface="Times New Roman" panose="02020603050405020304" pitchFamily="18" charset="0"/>
              <a:cs typeface="Times New Roman" panose="02020603050405020304" pitchFamily="18" charset="0"/>
            </a:rPr>
            <a:t>Por su finalidad: </a:t>
          </a:r>
          <a:r>
            <a:rPr lang="es-ES" sz="1600" b="0" kern="1200" dirty="0" smtClean="0">
              <a:latin typeface="Times New Roman" panose="02020603050405020304" pitchFamily="18" charset="0"/>
              <a:cs typeface="Times New Roman" panose="02020603050405020304" pitchFamily="18" charset="0"/>
            </a:rPr>
            <a:t>Aplicada</a:t>
          </a:r>
          <a:endParaRPr lang="es-EC" sz="1600" b="0" kern="1200" dirty="0">
            <a:latin typeface="Times New Roman" panose="02020603050405020304" pitchFamily="18" charset="0"/>
            <a:cs typeface="Times New Roman" panose="02020603050405020304" pitchFamily="18" charset="0"/>
          </a:endParaRPr>
        </a:p>
      </dsp:txBody>
      <dsp:txXfrm>
        <a:off x="2374679" y="1118"/>
        <a:ext cx="1584626" cy="950775"/>
      </dsp:txXfrm>
    </dsp:sp>
    <dsp:sp modelId="{98780344-27FD-4313-8D89-57069E5EFD1A}">
      <dsp:nvSpPr>
        <dsp:cNvPr id="0" name=""/>
        <dsp:cNvSpPr/>
      </dsp:nvSpPr>
      <dsp:spPr>
        <a:xfrm>
          <a:off x="6309313" y="430786"/>
          <a:ext cx="333864" cy="91440"/>
        </a:xfrm>
        <a:custGeom>
          <a:avLst/>
          <a:gdLst/>
          <a:ahLst/>
          <a:cxnLst/>
          <a:rect l="0" t="0" r="0" b="0"/>
          <a:pathLst>
            <a:path>
              <a:moveTo>
                <a:pt x="0" y="45720"/>
              </a:moveTo>
              <a:lnTo>
                <a:pt x="333864" y="45720"/>
              </a:lnTo>
            </a:path>
          </a:pathLst>
        </a:custGeom>
        <a:noFill/>
        <a:ln w="25400" cap="flat" cmpd="sng" algn="ctr">
          <a:solidFill>
            <a:schemeClr val="accent6">
              <a:shade val="50000"/>
            </a:schemeClr>
          </a:solidFill>
          <a:prstDash val="solid"/>
          <a:tailEnd type="arrow"/>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EC" sz="1600" kern="1200">
            <a:latin typeface="Times New Roman" panose="02020603050405020304" pitchFamily="18" charset="0"/>
            <a:cs typeface="Times New Roman" panose="02020603050405020304" pitchFamily="18" charset="0"/>
          </a:endParaRPr>
        </a:p>
      </dsp:txBody>
      <dsp:txXfrm>
        <a:off x="6467133" y="474682"/>
        <a:ext cx="18223" cy="3648"/>
      </dsp:txXfrm>
    </dsp:sp>
    <dsp:sp modelId="{97326EFE-2F38-4F3A-ADD4-0CED0B53E413}">
      <dsp:nvSpPr>
        <dsp:cNvPr id="0" name=""/>
        <dsp:cNvSpPr/>
      </dsp:nvSpPr>
      <dsp:spPr>
        <a:xfrm>
          <a:off x="4323770" y="1118"/>
          <a:ext cx="1987342" cy="950775"/>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ES" sz="1600" b="1" kern="1200" dirty="0" smtClean="0">
              <a:latin typeface="Times New Roman" panose="02020603050405020304" pitchFamily="18" charset="0"/>
              <a:cs typeface="Times New Roman" panose="02020603050405020304" pitchFamily="18" charset="0"/>
            </a:rPr>
            <a:t>Por las fuentes de información: </a:t>
          </a:r>
          <a:r>
            <a:rPr lang="es-ES" sz="1600" b="0" kern="1200" dirty="0" smtClean="0">
              <a:latin typeface="Times New Roman" panose="02020603050405020304" pitchFamily="18" charset="0"/>
              <a:cs typeface="Times New Roman" panose="02020603050405020304" pitchFamily="18" charset="0"/>
            </a:rPr>
            <a:t>Campo - Documental</a:t>
          </a:r>
          <a:endParaRPr lang="es-EC" sz="1600" b="0" kern="1200" dirty="0">
            <a:latin typeface="Times New Roman" panose="02020603050405020304" pitchFamily="18" charset="0"/>
            <a:cs typeface="Times New Roman" panose="02020603050405020304" pitchFamily="18" charset="0"/>
          </a:endParaRPr>
        </a:p>
      </dsp:txBody>
      <dsp:txXfrm>
        <a:off x="4323770" y="1118"/>
        <a:ext cx="1987342" cy="950775"/>
      </dsp:txXfrm>
    </dsp:sp>
    <dsp:sp modelId="{B3DB118D-0CAF-4441-B069-3A1E5C9F63B5}">
      <dsp:nvSpPr>
        <dsp:cNvPr id="0" name=""/>
        <dsp:cNvSpPr/>
      </dsp:nvSpPr>
      <dsp:spPr>
        <a:xfrm>
          <a:off x="1217902" y="950093"/>
          <a:ext cx="6249987" cy="333864"/>
        </a:xfrm>
        <a:custGeom>
          <a:avLst/>
          <a:gdLst/>
          <a:ahLst/>
          <a:cxnLst/>
          <a:rect l="0" t="0" r="0" b="0"/>
          <a:pathLst>
            <a:path>
              <a:moveTo>
                <a:pt x="6249987" y="0"/>
              </a:moveTo>
              <a:lnTo>
                <a:pt x="6249987" y="184032"/>
              </a:lnTo>
              <a:lnTo>
                <a:pt x="0" y="184032"/>
              </a:lnTo>
              <a:lnTo>
                <a:pt x="0" y="333864"/>
              </a:lnTo>
            </a:path>
          </a:pathLst>
        </a:custGeom>
        <a:noFill/>
        <a:ln w="25400" cap="flat" cmpd="sng" algn="ctr">
          <a:solidFill>
            <a:schemeClr val="accent6">
              <a:shade val="50000"/>
            </a:schemeClr>
          </a:solidFill>
          <a:prstDash val="solid"/>
          <a:tailEnd type="arrow"/>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EC" sz="1600" kern="1200">
            <a:latin typeface="Times New Roman" panose="02020603050405020304" pitchFamily="18" charset="0"/>
            <a:cs typeface="Times New Roman" panose="02020603050405020304" pitchFamily="18" charset="0"/>
          </a:endParaRPr>
        </a:p>
      </dsp:txBody>
      <dsp:txXfrm>
        <a:off x="4186381" y="1115201"/>
        <a:ext cx="313030" cy="3648"/>
      </dsp:txXfrm>
    </dsp:sp>
    <dsp:sp modelId="{CA156686-309D-465D-BC94-D22B5C966274}">
      <dsp:nvSpPr>
        <dsp:cNvPr id="0" name=""/>
        <dsp:cNvSpPr/>
      </dsp:nvSpPr>
      <dsp:spPr>
        <a:xfrm>
          <a:off x="6675577" y="1118"/>
          <a:ext cx="1584626" cy="950775"/>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ES" sz="1600" b="1" kern="1200" dirty="0" smtClean="0">
              <a:latin typeface="Times New Roman" panose="02020603050405020304" pitchFamily="18" charset="0"/>
              <a:cs typeface="Times New Roman" panose="02020603050405020304" pitchFamily="18" charset="0"/>
            </a:rPr>
            <a:t>Por las unidades de análisis:  </a:t>
          </a:r>
          <a:r>
            <a:rPr lang="es-ES" sz="1600" b="0" kern="1200" dirty="0" smtClean="0">
              <a:latin typeface="Times New Roman" panose="02020603050405020304" pitchFamily="18" charset="0"/>
              <a:cs typeface="Times New Roman" panose="02020603050405020304" pitchFamily="18" charset="0"/>
            </a:rPr>
            <a:t>Insitu</a:t>
          </a:r>
          <a:endParaRPr lang="es-EC" sz="1600" b="0" kern="1200" dirty="0">
            <a:latin typeface="Times New Roman" panose="02020603050405020304" pitchFamily="18" charset="0"/>
            <a:cs typeface="Times New Roman" panose="02020603050405020304" pitchFamily="18" charset="0"/>
          </a:endParaRPr>
        </a:p>
      </dsp:txBody>
      <dsp:txXfrm>
        <a:off x="6675577" y="1118"/>
        <a:ext cx="1584626" cy="950775"/>
      </dsp:txXfrm>
    </dsp:sp>
    <dsp:sp modelId="{801343E0-BC5F-421F-BC09-956FC5FA1827}">
      <dsp:nvSpPr>
        <dsp:cNvPr id="0" name=""/>
        <dsp:cNvSpPr/>
      </dsp:nvSpPr>
      <dsp:spPr>
        <a:xfrm>
          <a:off x="2008415" y="1746025"/>
          <a:ext cx="333864" cy="91440"/>
        </a:xfrm>
        <a:custGeom>
          <a:avLst/>
          <a:gdLst/>
          <a:ahLst/>
          <a:cxnLst/>
          <a:rect l="0" t="0" r="0" b="0"/>
          <a:pathLst>
            <a:path>
              <a:moveTo>
                <a:pt x="0" y="45720"/>
              </a:moveTo>
              <a:lnTo>
                <a:pt x="333864" y="45720"/>
              </a:lnTo>
            </a:path>
          </a:pathLst>
        </a:custGeom>
        <a:noFill/>
        <a:ln w="25400" cap="flat" cmpd="sng" algn="ctr">
          <a:solidFill>
            <a:schemeClr val="accent6">
              <a:shade val="50000"/>
            </a:schemeClr>
          </a:solidFill>
          <a:prstDash val="solid"/>
          <a:tailEnd type="arrow"/>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EC" sz="1600" kern="1200">
            <a:latin typeface="Times New Roman" panose="02020603050405020304" pitchFamily="18" charset="0"/>
            <a:cs typeface="Times New Roman" panose="02020603050405020304" pitchFamily="18" charset="0"/>
          </a:endParaRPr>
        </a:p>
      </dsp:txBody>
      <dsp:txXfrm>
        <a:off x="2166236" y="1789921"/>
        <a:ext cx="18223" cy="3648"/>
      </dsp:txXfrm>
    </dsp:sp>
    <dsp:sp modelId="{FBE1C074-1C3D-4B33-923F-6738D234C437}">
      <dsp:nvSpPr>
        <dsp:cNvPr id="0" name=""/>
        <dsp:cNvSpPr/>
      </dsp:nvSpPr>
      <dsp:spPr>
        <a:xfrm>
          <a:off x="425589" y="1316358"/>
          <a:ext cx="1584626" cy="950775"/>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ES" sz="1600" b="1" kern="1200" dirty="0" smtClean="0">
              <a:latin typeface="Times New Roman" panose="02020603050405020304" pitchFamily="18" charset="0"/>
              <a:cs typeface="Times New Roman" panose="02020603050405020304" pitchFamily="18" charset="0"/>
            </a:rPr>
            <a:t>Por el control de variables:   </a:t>
          </a:r>
          <a:r>
            <a:rPr lang="es-ES" sz="1600" b="0" kern="1200" dirty="0" smtClean="0">
              <a:latin typeface="Times New Roman" panose="02020603050405020304" pitchFamily="18" charset="0"/>
              <a:cs typeface="Times New Roman" panose="02020603050405020304" pitchFamily="18" charset="0"/>
            </a:rPr>
            <a:t>No experimental</a:t>
          </a:r>
          <a:endParaRPr lang="es-EC" sz="1600" b="0" kern="1200" dirty="0">
            <a:latin typeface="Times New Roman" panose="02020603050405020304" pitchFamily="18" charset="0"/>
            <a:cs typeface="Times New Roman" panose="02020603050405020304" pitchFamily="18" charset="0"/>
          </a:endParaRPr>
        </a:p>
      </dsp:txBody>
      <dsp:txXfrm>
        <a:off x="425589" y="1316358"/>
        <a:ext cx="1584626" cy="950775"/>
      </dsp:txXfrm>
    </dsp:sp>
    <dsp:sp modelId="{CC885B76-0B87-4624-B1FF-39B850D89CE4}">
      <dsp:nvSpPr>
        <dsp:cNvPr id="0" name=""/>
        <dsp:cNvSpPr/>
      </dsp:nvSpPr>
      <dsp:spPr>
        <a:xfrm>
          <a:off x="2374679" y="1316358"/>
          <a:ext cx="1584626" cy="950775"/>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ES" sz="1600" b="1" kern="1200" dirty="0" smtClean="0">
              <a:latin typeface="Times New Roman" panose="02020603050405020304" pitchFamily="18" charset="0"/>
              <a:cs typeface="Times New Roman" panose="02020603050405020304" pitchFamily="18" charset="0"/>
            </a:rPr>
            <a:t>Por el alcance: </a:t>
          </a:r>
          <a:r>
            <a:rPr lang="es-ES" sz="1600" b="0" kern="1200" dirty="0" smtClean="0">
              <a:latin typeface="Times New Roman" panose="02020603050405020304" pitchFamily="18" charset="0"/>
              <a:cs typeface="Times New Roman" panose="02020603050405020304" pitchFamily="18" charset="0"/>
            </a:rPr>
            <a:t>Correlacional</a:t>
          </a:r>
          <a:endParaRPr lang="es-EC" sz="1600" b="0" kern="1200" dirty="0">
            <a:latin typeface="Times New Roman" panose="02020603050405020304" pitchFamily="18" charset="0"/>
            <a:cs typeface="Times New Roman" panose="02020603050405020304" pitchFamily="18" charset="0"/>
          </a:endParaRPr>
        </a:p>
      </dsp:txBody>
      <dsp:txXfrm>
        <a:off x="2374679" y="1316358"/>
        <a:ext cx="1584626" cy="9507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EB733-A74F-4C8B-91EB-2B97240819FD}">
      <dsp:nvSpPr>
        <dsp:cNvPr id="0" name=""/>
        <dsp:cNvSpPr/>
      </dsp:nvSpPr>
      <dsp:spPr>
        <a:xfrm>
          <a:off x="4247" y="548676"/>
          <a:ext cx="2472536" cy="989014"/>
        </a:xfrm>
        <a:prstGeom prst="chevron">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Encuestas</a:t>
          </a:r>
          <a:endParaRPr lang="es-EC" sz="1600" kern="1200" dirty="0">
            <a:latin typeface="Times New Roman" panose="02020603050405020304" pitchFamily="18" charset="0"/>
            <a:cs typeface="Times New Roman" panose="02020603050405020304" pitchFamily="18" charset="0"/>
          </a:endParaRPr>
        </a:p>
      </dsp:txBody>
      <dsp:txXfrm>
        <a:off x="498754" y="548676"/>
        <a:ext cx="1483522" cy="989014"/>
      </dsp:txXfrm>
    </dsp:sp>
    <dsp:sp modelId="{5FF3488A-869E-4491-8D4F-ACAD3148B608}">
      <dsp:nvSpPr>
        <dsp:cNvPr id="0" name=""/>
        <dsp:cNvSpPr/>
      </dsp:nvSpPr>
      <dsp:spPr>
        <a:xfrm>
          <a:off x="2229530" y="548676"/>
          <a:ext cx="2472536" cy="989014"/>
        </a:xfrm>
        <a:prstGeom prst="chevron">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Entrevistas</a:t>
          </a:r>
          <a:endParaRPr lang="es-EC" sz="1600" kern="1200" dirty="0">
            <a:latin typeface="Times New Roman" panose="02020603050405020304" pitchFamily="18" charset="0"/>
            <a:cs typeface="Times New Roman" panose="02020603050405020304" pitchFamily="18" charset="0"/>
          </a:endParaRPr>
        </a:p>
      </dsp:txBody>
      <dsp:txXfrm>
        <a:off x="2724037" y="548676"/>
        <a:ext cx="1483522" cy="989014"/>
      </dsp:txXfrm>
    </dsp:sp>
    <dsp:sp modelId="{651C26C5-4687-4EEF-85DE-01835AE2B45A}">
      <dsp:nvSpPr>
        <dsp:cNvPr id="0" name=""/>
        <dsp:cNvSpPr/>
      </dsp:nvSpPr>
      <dsp:spPr>
        <a:xfrm>
          <a:off x="4454812" y="548676"/>
          <a:ext cx="2472536" cy="989014"/>
        </a:xfrm>
        <a:prstGeom prst="chevron">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Bases de Datos</a:t>
          </a:r>
          <a:endParaRPr lang="es-EC" sz="1600" kern="1200" dirty="0">
            <a:latin typeface="Times New Roman" panose="02020603050405020304" pitchFamily="18" charset="0"/>
            <a:cs typeface="Times New Roman" panose="02020603050405020304" pitchFamily="18" charset="0"/>
          </a:endParaRPr>
        </a:p>
      </dsp:txBody>
      <dsp:txXfrm>
        <a:off x="4949319" y="548676"/>
        <a:ext cx="1483522" cy="989014"/>
      </dsp:txXfrm>
    </dsp:sp>
    <dsp:sp modelId="{B42BD492-73EF-4F5D-BD21-1D79FF6142F7}">
      <dsp:nvSpPr>
        <dsp:cNvPr id="0" name=""/>
        <dsp:cNvSpPr/>
      </dsp:nvSpPr>
      <dsp:spPr>
        <a:xfrm>
          <a:off x="6680095" y="548676"/>
          <a:ext cx="2472536" cy="989014"/>
        </a:xfrm>
        <a:prstGeom prst="chevron">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Fuentes epistemológicas</a:t>
          </a:r>
          <a:endParaRPr lang="es-EC" sz="1600" kern="1200" dirty="0">
            <a:latin typeface="Times New Roman" panose="02020603050405020304" pitchFamily="18" charset="0"/>
            <a:cs typeface="Times New Roman" panose="02020603050405020304" pitchFamily="18" charset="0"/>
          </a:endParaRPr>
        </a:p>
      </dsp:txBody>
      <dsp:txXfrm>
        <a:off x="7174602" y="548676"/>
        <a:ext cx="1483522" cy="9890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E580B-DB9C-4D33-9178-AC6376BC3E9C}">
      <dsp:nvSpPr>
        <dsp:cNvPr id="0" name=""/>
        <dsp:cNvSpPr/>
      </dsp:nvSpPr>
      <dsp:spPr>
        <a:xfrm rot="5400000">
          <a:off x="1311061" y="1361429"/>
          <a:ext cx="1204067" cy="1370787"/>
        </a:xfrm>
        <a:prstGeom prst="bentUpArrow">
          <a:avLst>
            <a:gd name="adj1" fmla="val 32840"/>
            <a:gd name="adj2" fmla="val 25000"/>
            <a:gd name="adj3" fmla="val 35780"/>
          </a:avLst>
        </a:prstGeom>
        <a:solidFill>
          <a:schemeClr val="accent6"/>
        </a:solidFill>
        <a:ln w="38100" cap="flat" cmpd="sng" algn="ctr">
          <a:solidFill>
            <a:schemeClr val="lt1"/>
          </a:solidFill>
          <a:prstDash val="solid"/>
        </a:ln>
        <a:effectLst>
          <a:outerShdw blurRad="57150" dist="38100" dir="5400000" algn="ctr" rotWithShape="0">
            <a:schemeClr val="accent6">
              <a:shade val="9000"/>
              <a:satMod val="105000"/>
              <a:alpha val="48000"/>
            </a:schemeClr>
          </a:outerShdw>
        </a:effectLst>
      </dsp:spPr>
      <dsp:style>
        <a:lnRef idx="3">
          <a:schemeClr val="lt1"/>
        </a:lnRef>
        <a:fillRef idx="1">
          <a:schemeClr val="accent6"/>
        </a:fillRef>
        <a:effectRef idx="1">
          <a:schemeClr val="accent6"/>
        </a:effectRef>
        <a:fontRef idx="minor">
          <a:schemeClr val="lt1"/>
        </a:fontRef>
      </dsp:style>
    </dsp:sp>
    <dsp:sp modelId="{DEB0D842-9B3E-46BB-B8D9-BB1D9DF03C45}">
      <dsp:nvSpPr>
        <dsp:cNvPr id="0" name=""/>
        <dsp:cNvSpPr/>
      </dsp:nvSpPr>
      <dsp:spPr>
        <a:xfrm>
          <a:off x="992056" y="26697"/>
          <a:ext cx="2026940" cy="1418792"/>
        </a:xfrm>
        <a:prstGeom prst="roundRect">
          <a:avLst>
            <a:gd name="adj" fmla="val 1667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latin typeface="+mj-lt"/>
            </a:rPr>
            <a:t>6.918 Contribuyentes Provincia de Carchi</a:t>
          </a:r>
          <a:endParaRPr lang="es-ES" sz="2100" kern="1200" dirty="0">
            <a:latin typeface="+mj-lt"/>
          </a:endParaRPr>
        </a:p>
      </dsp:txBody>
      <dsp:txXfrm>
        <a:off x="1061328" y="95969"/>
        <a:ext cx="1888396" cy="1280248"/>
      </dsp:txXfrm>
    </dsp:sp>
    <dsp:sp modelId="{19671DBF-8BAE-45CE-9183-916C3BB79316}">
      <dsp:nvSpPr>
        <dsp:cNvPr id="0" name=""/>
        <dsp:cNvSpPr/>
      </dsp:nvSpPr>
      <dsp:spPr>
        <a:xfrm>
          <a:off x="3018997" y="162011"/>
          <a:ext cx="1474203" cy="1146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latin typeface="+mj-lt"/>
            </a:rPr>
            <a:t>Base de Datos SRI</a:t>
          </a:r>
          <a:endParaRPr lang="es-ES" sz="1600" kern="1200" dirty="0">
            <a:latin typeface="+mj-lt"/>
          </a:endParaRPr>
        </a:p>
      </dsp:txBody>
      <dsp:txXfrm>
        <a:off x="3018997" y="162011"/>
        <a:ext cx="1474203" cy="1146730"/>
      </dsp:txXfrm>
    </dsp:sp>
    <dsp:sp modelId="{F51D1E6B-64AB-4C2C-97AA-9ED1E33D7AC3}">
      <dsp:nvSpPr>
        <dsp:cNvPr id="0" name=""/>
        <dsp:cNvSpPr/>
      </dsp:nvSpPr>
      <dsp:spPr>
        <a:xfrm rot="5400000">
          <a:off x="2991610" y="2955201"/>
          <a:ext cx="1204067" cy="1370787"/>
        </a:xfrm>
        <a:prstGeom prst="bentUpArrow">
          <a:avLst>
            <a:gd name="adj1" fmla="val 32840"/>
            <a:gd name="adj2" fmla="val 25000"/>
            <a:gd name="adj3" fmla="val 35780"/>
          </a:avLst>
        </a:prstGeom>
        <a:solidFill>
          <a:schemeClr val="accent6"/>
        </a:solidFill>
        <a:ln w="38100" cap="flat" cmpd="sng" algn="ctr">
          <a:solidFill>
            <a:schemeClr val="lt1"/>
          </a:solidFill>
          <a:prstDash val="solid"/>
        </a:ln>
        <a:effectLst>
          <a:outerShdw blurRad="57150" dist="38100" dir="5400000" algn="ctr" rotWithShape="0">
            <a:schemeClr val="accent6">
              <a:shade val="9000"/>
              <a:satMod val="105000"/>
              <a:alpha val="48000"/>
            </a:schemeClr>
          </a:outerShdw>
        </a:effectLst>
      </dsp:spPr>
      <dsp:style>
        <a:lnRef idx="3">
          <a:schemeClr val="lt1"/>
        </a:lnRef>
        <a:fillRef idx="1">
          <a:schemeClr val="accent6"/>
        </a:fillRef>
        <a:effectRef idx="1">
          <a:schemeClr val="accent6"/>
        </a:effectRef>
        <a:fontRef idx="minor">
          <a:schemeClr val="lt1"/>
        </a:fontRef>
      </dsp:style>
    </dsp:sp>
    <dsp:sp modelId="{286CA4BC-8D0F-431C-ADCD-39E624F377AC}">
      <dsp:nvSpPr>
        <dsp:cNvPr id="0" name=""/>
        <dsp:cNvSpPr/>
      </dsp:nvSpPr>
      <dsp:spPr>
        <a:xfrm>
          <a:off x="2672605" y="1620469"/>
          <a:ext cx="2026940" cy="1418792"/>
        </a:xfrm>
        <a:prstGeom prst="roundRect">
          <a:avLst>
            <a:gd name="adj" fmla="val 1667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latin typeface="+mj-lt"/>
            </a:rPr>
            <a:t>1.233 contribuyentes Tulcán</a:t>
          </a:r>
          <a:endParaRPr lang="es-ES" sz="2100" kern="1200" dirty="0">
            <a:latin typeface="+mj-lt"/>
          </a:endParaRPr>
        </a:p>
      </dsp:txBody>
      <dsp:txXfrm>
        <a:off x="2741877" y="1689741"/>
        <a:ext cx="1888396" cy="1280248"/>
      </dsp:txXfrm>
    </dsp:sp>
    <dsp:sp modelId="{EE9F0646-23A0-4C52-8666-3394F931B482}">
      <dsp:nvSpPr>
        <dsp:cNvPr id="0" name=""/>
        <dsp:cNvSpPr/>
      </dsp:nvSpPr>
      <dsp:spPr>
        <a:xfrm>
          <a:off x="4699546" y="1755783"/>
          <a:ext cx="1474203" cy="1146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latin typeface="+mj-lt"/>
            </a:rPr>
            <a:t>Población</a:t>
          </a:r>
          <a:endParaRPr lang="es-ES" sz="1600" kern="1200" dirty="0">
            <a:latin typeface="+mj-lt"/>
          </a:endParaRPr>
        </a:p>
      </dsp:txBody>
      <dsp:txXfrm>
        <a:off x="4699546" y="1755783"/>
        <a:ext cx="1474203" cy="1146730"/>
      </dsp:txXfrm>
    </dsp:sp>
    <dsp:sp modelId="{706A73F6-6C6B-4D89-A8F1-93EB8CDF5F10}">
      <dsp:nvSpPr>
        <dsp:cNvPr id="0" name=""/>
        <dsp:cNvSpPr/>
      </dsp:nvSpPr>
      <dsp:spPr>
        <a:xfrm>
          <a:off x="4353154" y="3214241"/>
          <a:ext cx="2026940" cy="1418792"/>
        </a:xfrm>
        <a:prstGeom prst="roundRect">
          <a:avLst>
            <a:gd name="adj" fmla="val 1667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C" sz="2100" b="1" i="1" kern="1200" smtClean="0">
                    <a:latin typeface="Cambria Math" panose="02040503050406030204" pitchFamily="18" charset="0"/>
                  </a:rPr>
                  <m:t>𝒏</m:t>
                </m:r>
                <m:r>
                  <a:rPr lang="es-EC" sz="2100" b="1" i="1" kern="1200" smtClean="0">
                    <a:latin typeface="Cambria Math" panose="02040503050406030204" pitchFamily="18" charset="0"/>
                  </a:rPr>
                  <m:t>= </m:t>
                </m:r>
                <m:r>
                  <a:rPr lang="es-EC" sz="2100" b="1" i="1" kern="1200" smtClean="0">
                    <a:latin typeface="Cambria Math" panose="02040503050406030204" pitchFamily="18" charset="0"/>
                  </a:rPr>
                  <m:t>𝟐𝟗𝟑</m:t>
                </m:r>
              </m:oMath>
            </m:oMathPara>
          </a14:m>
          <a:endParaRPr lang="es-ES" sz="2100" kern="1200" dirty="0">
            <a:latin typeface="+mj-lt"/>
          </a:endParaRPr>
        </a:p>
      </dsp:txBody>
      <dsp:txXfrm>
        <a:off x="4422426" y="3283513"/>
        <a:ext cx="1888396" cy="1280248"/>
      </dsp:txXfrm>
    </dsp:sp>
    <dsp:sp modelId="{24163FC6-3521-45D6-9251-0D7602CBAC60}">
      <dsp:nvSpPr>
        <dsp:cNvPr id="0" name=""/>
        <dsp:cNvSpPr/>
      </dsp:nvSpPr>
      <dsp:spPr>
        <a:xfrm>
          <a:off x="6380095" y="3349555"/>
          <a:ext cx="1474203" cy="1146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latin typeface="+mj-lt"/>
            </a:rPr>
            <a:t>Mercado Popular</a:t>
          </a:r>
          <a:endParaRPr lang="es-ES" sz="1700" kern="1200" dirty="0">
            <a:latin typeface="+mj-lt"/>
          </a:endParaRPr>
        </a:p>
        <a:p>
          <a:pPr marL="171450" lvl="1" indent="-171450" algn="l" defTabSz="755650">
            <a:lnSpc>
              <a:spcPct val="90000"/>
            </a:lnSpc>
            <a:spcBef>
              <a:spcPct val="0"/>
            </a:spcBef>
            <a:spcAft>
              <a:spcPct val="15000"/>
            </a:spcAft>
            <a:buChar char="••"/>
          </a:pPr>
          <a:r>
            <a:rPr lang="en-US" sz="1700" kern="1200" dirty="0" smtClean="0">
              <a:latin typeface="+mj-lt"/>
            </a:rPr>
            <a:t>Centro de la ciudad</a:t>
          </a:r>
          <a:endParaRPr lang="es-ES" sz="1700" kern="1200" dirty="0">
            <a:latin typeface="+mj-lt"/>
          </a:endParaRPr>
        </a:p>
      </dsp:txBody>
      <dsp:txXfrm>
        <a:off x="6380095" y="3349555"/>
        <a:ext cx="1474203" cy="1146730"/>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D8333-2051-4995-B34B-C5EA118E5FB1}" type="datetimeFigureOut">
              <a:rPr lang="es-ES" smtClean="0"/>
              <a:t>10/08/2017</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BDBD29-4785-4DFE-92F2-C48086ED51B0}" type="slidenum">
              <a:rPr lang="es-ES" smtClean="0"/>
              <a:t>‹Nº›</a:t>
            </a:fld>
            <a:endParaRPr lang="es-ES" dirty="0"/>
          </a:p>
        </p:txBody>
      </p:sp>
    </p:spTree>
    <p:extLst>
      <p:ext uri="{BB962C8B-B14F-4D97-AF65-F5344CB8AC3E}">
        <p14:creationId xmlns:p14="http://schemas.microsoft.com/office/powerpoint/2010/main" val="2168648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pPr>
              <a:defRPr/>
            </a:pPr>
            <a:fld id="{89FBCB15-A9FB-4695-9378-25D8E0E5DC5C}" type="slidenum">
              <a:rPr lang="es-ES_tradnl" smtClean="0">
                <a:solidFill>
                  <a:srgbClr val="000000"/>
                </a:solidFill>
              </a:rPr>
              <a:pPr>
                <a:defRPr/>
              </a:pPr>
              <a:t>1</a:t>
            </a:fld>
            <a:endParaRPr lang="es-ES_tradnl" dirty="0">
              <a:solidFill>
                <a:srgbClr val="000000"/>
              </a:solidFill>
            </a:endParaRPr>
          </a:p>
        </p:txBody>
      </p:sp>
    </p:spTree>
    <p:extLst>
      <p:ext uri="{BB962C8B-B14F-4D97-AF65-F5344CB8AC3E}">
        <p14:creationId xmlns:p14="http://schemas.microsoft.com/office/powerpoint/2010/main" val="3455625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smtClean="0"/>
              <a:t>CONSTITUCION</a:t>
            </a:r>
            <a:r>
              <a:rPr lang="es-EC" baseline="0" dirty="0" smtClean="0"/>
              <a:t> ART 249 ZONAS FORNTERIZAS RECIBIRAN ATENION PREFERENCIAL, </a:t>
            </a:r>
            <a:endParaRPr lang="es-EC" dirty="0"/>
          </a:p>
        </p:txBody>
      </p:sp>
      <p:sp>
        <p:nvSpPr>
          <p:cNvPr id="4" name="Slide Number Placeholder 3"/>
          <p:cNvSpPr>
            <a:spLocks noGrp="1"/>
          </p:cNvSpPr>
          <p:nvPr>
            <p:ph type="sldNum" sz="quarter" idx="10"/>
          </p:nvPr>
        </p:nvSpPr>
        <p:spPr/>
        <p:txBody>
          <a:bodyPr/>
          <a:lstStyle/>
          <a:p>
            <a:pPr>
              <a:defRPr/>
            </a:pPr>
            <a:fld id="{89FBCB15-A9FB-4695-9378-25D8E0E5DC5C}" type="slidenum">
              <a:rPr lang="es-ES_tradnl" smtClean="0"/>
              <a:pPr>
                <a:defRPr/>
              </a:pPr>
              <a:t>2</a:t>
            </a:fld>
            <a:endParaRPr lang="es-ES_tradnl" dirty="0"/>
          </a:p>
        </p:txBody>
      </p:sp>
    </p:spTree>
    <p:extLst>
      <p:ext uri="{BB962C8B-B14F-4D97-AF65-F5344CB8AC3E}">
        <p14:creationId xmlns:p14="http://schemas.microsoft.com/office/powerpoint/2010/main" val="2319670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EBDBD29-4785-4DFE-92F2-C48086ED51B0}" type="slidenum">
              <a:rPr lang="es-ES" smtClean="0"/>
              <a:t>10</a:t>
            </a:fld>
            <a:endParaRPr lang="es-ES" dirty="0"/>
          </a:p>
        </p:txBody>
      </p:sp>
    </p:spTree>
    <p:extLst>
      <p:ext uri="{BB962C8B-B14F-4D97-AF65-F5344CB8AC3E}">
        <p14:creationId xmlns:p14="http://schemas.microsoft.com/office/powerpoint/2010/main" val="3990998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buscamos comprobar ciertas hipótesis a través de muestras representativas, utilizando varios instrumentos de recolección de datos para obtener información </a:t>
            </a:r>
          </a:p>
          <a:p>
            <a:r>
              <a:rPr lang="es-EC" sz="1200" kern="1200" dirty="0" smtClean="0">
                <a:solidFill>
                  <a:schemeClr val="tx1"/>
                </a:solidFill>
                <a:effectLst/>
                <a:latin typeface="+mn-lt"/>
                <a:ea typeface="+mn-ea"/>
                <a:cs typeface="+mn-cs"/>
              </a:rPr>
              <a:t>busca la aplicación de los conocimientos adquiridos sobre Incentivos Tributarios y así poder conocer las consecuencias prácticas en el desarrollo productivo  y reactivación económica de negocios privados de las zonas deprimidas</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las fuentes de información serán primarias, para lo que se utilizarán instrumentos de recolección de datos como encuestas y entrevistas. </a:t>
            </a:r>
            <a:r>
              <a:rPr lang="es-ES" sz="1200" kern="1200" baseline="0" dirty="0" err="1" smtClean="0">
                <a:solidFill>
                  <a:schemeClr val="tx1"/>
                </a:solidFill>
                <a:effectLst/>
                <a:latin typeface="+mn-lt"/>
                <a:ea typeface="+mn-ea"/>
                <a:cs typeface="+mn-cs"/>
              </a:rPr>
              <a:t>Investigagaciones</a:t>
            </a:r>
            <a:r>
              <a:rPr lang="es-ES" sz="1200" kern="1200" baseline="0" dirty="0" smtClean="0">
                <a:solidFill>
                  <a:schemeClr val="tx1"/>
                </a:solidFill>
                <a:effectLst/>
                <a:latin typeface="+mn-lt"/>
                <a:ea typeface="+mn-ea"/>
                <a:cs typeface="+mn-cs"/>
              </a:rPr>
              <a:t> cifras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pues la misma se la realizará en el domicilio tributario de los negocios de la Provincia del Carchi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no existirá una manipulación de la variable independiente “Incentivos tributarios</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conocer la relación entre dos o más variables</a:t>
            </a: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6EBDBD29-4785-4DFE-92F2-C48086ED51B0}" type="slidenum">
              <a:rPr lang="es-ES" smtClean="0"/>
              <a:t>13</a:t>
            </a:fld>
            <a:endParaRPr lang="es-ES" dirty="0"/>
          </a:p>
        </p:txBody>
      </p:sp>
    </p:spTree>
    <p:extLst>
      <p:ext uri="{BB962C8B-B14F-4D97-AF65-F5344CB8AC3E}">
        <p14:creationId xmlns:p14="http://schemas.microsoft.com/office/powerpoint/2010/main" val="1475895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1990 canasta </a:t>
            </a:r>
            <a:r>
              <a:rPr lang="es-ES" dirty="0" err="1" smtClean="0"/>
              <a:t>basica</a:t>
            </a:r>
            <a:r>
              <a:rPr lang="es-ES" dirty="0" smtClean="0"/>
              <a:t> transfronteriza</a:t>
            </a:r>
            <a:endParaRPr lang="es-ES" dirty="0"/>
          </a:p>
        </p:txBody>
      </p:sp>
      <p:sp>
        <p:nvSpPr>
          <p:cNvPr id="4" name="3 Marcador de número de diapositiva"/>
          <p:cNvSpPr>
            <a:spLocks noGrp="1"/>
          </p:cNvSpPr>
          <p:nvPr>
            <p:ph type="sldNum" sz="quarter" idx="10"/>
          </p:nvPr>
        </p:nvSpPr>
        <p:spPr/>
        <p:txBody>
          <a:bodyPr/>
          <a:lstStyle/>
          <a:p>
            <a:fld id="{6EBDBD29-4785-4DFE-92F2-C48086ED51B0}" type="slidenum">
              <a:rPr lang="es-ES" smtClean="0"/>
              <a:t>32</a:t>
            </a:fld>
            <a:endParaRPr lang="es-ES" dirty="0"/>
          </a:p>
        </p:txBody>
      </p:sp>
    </p:spTree>
    <p:extLst>
      <p:ext uri="{BB962C8B-B14F-4D97-AF65-F5344CB8AC3E}">
        <p14:creationId xmlns:p14="http://schemas.microsoft.com/office/powerpoint/2010/main" val="250712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47C9B81F-C347-4BEF-BFDF-29C42F48304A}" type="datetimeFigureOut">
              <a:rPr lang="en-US" smtClean="0">
                <a:solidFill>
                  <a:srgbClr val="DBF5F9">
                    <a:shade val="90000"/>
                  </a:srgbClr>
                </a:solidFill>
              </a:rPr>
              <a:pPr/>
              <a:t>8/10/2017</a:t>
            </a:fld>
            <a:endParaRPr lang="en-US" dirty="0">
              <a:solidFill>
                <a:srgbClr val="DBF5F9">
                  <a:shade val="90000"/>
                </a:srgbClr>
              </a:solidFill>
            </a:endParaRPr>
          </a:p>
        </p:txBody>
      </p:sp>
      <p:sp>
        <p:nvSpPr>
          <p:cNvPr id="19" name="18 Marcador de pie de página"/>
          <p:cNvSpPr>
            <a:spLocks noGrp="1"/>
          </p:cNvSpPr>
          <p:nvPr>
            <p:ph type="ftr" sz="quarter" idx="11"/>
          </p:nvPr>
        </p:nvSpPr>
        <p:spPr/>
        <p:txBody>
          <a:bodyPr/>
          <a:lstStyle/>
          <a:p>
            <a:endParaRPr lang="en-US" dirty="0">
              <a:solidFill>
                <a:srgbClr val="DBF5F9">
                  <a:shade val="90000"/>
                </a:srgbClr>
              </a:solidFill>
            </a:endParaRPr>
          </a:p>
        </p:txBody>
      </p:sp>
      <p:sp>
        <p:nvSpPr>
          <p:cNvPr id="27" name="26 Marcador de número de diapositiva"/>
          <p:cNvSpPr>
            <a:spLocks noGrp="1"/>
          </p:cNvSpPr>
          <p:nvPr>
            <p:ph type="sldNum" sz="quarter" idx="12"/>
          </p:nvPr>
        </p:nvSpPr>
        <p:spPr/>
        <p:txBody>
          <a:bodyPr/>
          <a:lstStyle/>
          <a:p>
            <a:fld id="{042AED99-7FB4-404E-8A97-64753DCE42EC}" type="slidenum">
              <a:rPr lang="en-US" smtClean="0">
                <a:solidFill>
                  <a:srgbClr val="DBF5F9">
                    <a:shade val="90000"/>
                  </a:srgbClr>
                </a:solidFill>
              </a:rPr>
              <a:pPr/>
              <a:t>‹Nº›</a:t>
            </a:fld>
            <a:endParaRPr lang="en-US" dirty="0">
              <a:solidFill>
                <a:srgbClr val="DBF5F9">
                  <a:shade val="90000"/>
                </a:srgbClr>
              </a:solidFill>
            </a:endParaRPr>
          </a:p>
        </p:txBody>
      </p:sp>
    </p:spTree>
    <p:extLst>
      <p:ext uri="{BB962C8B-B14F-4D97-AF65-F5344CB8AC3E}">
        <p14:creationId xmlns:p14="http://schemas.microsoft.com/office/powerpoint/2010/main" val="31688737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7C9B81F-C347-4BEF-BFDF-29C42F48304A}" type="datetimeFigureOut">
              <a:rPr lang="en-US" smtClean="0">
                <a:solidFill>
                  <a:srgbClr val="04617B">
                    <a:shade val="90000"/>
                  </a:srgbClr>
                </a:solidFill>
              </a:rPr>
              <a:pPr/>
              <a:t>8/10/2017</a:t>
            </a:fld>
            <a:endParaRPr lang="en-US"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n-US"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042AED99-7FB4-404E-8A97-64753DCE42EC}" type="slidenum">
              <a:rPr lang="en-US" smtClean="0">
                <a:solidFill>
                  <a:srgbClr val="04617B">
                    <a:shade val="90000"/>
                  </a:srgbClr>
                </a:solidFill>
              </a:rPr>
              <a:pPr/>
              <a:t>‹Nº›</a:t>
            </a:fld>
            <a:endParaRPr lang="en-US" dirty="0">
              <a:solidFill>
                <a:srgbClr val="04617B">
                  <a:shade val="90000"/>
                </a:srgbClr>
              </a:solidFill>
            </a:endParaRPr>
          </a:p>
        </p:txBody>
      </p:sp>
    </p:spTree>
    <p:extLst>
      <p:ext uri="{BB962C8B-B14F-4D97-AF65-F5344CB8AC3E}">
        <p14:creationId xmlns:p14="http://schemas.microsoft.com/office/powerpoint/2010/main" val="29830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914402"/>
            <a:ext cx="27432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914402"/>
            <a:ext cx="80264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7C9B81F-C347-4BEF-BFDF-29C42F48304A}" type="datetimeFigureOut">
              <a:rPr lang="en-US" smtClean="0">
                <a:solidFill>
                  <a:srgbClr val="04617B">
                    <a:shade val="90000"/>
                  </a:srgbClr>
                </a:solidFill>
              </a:rPr>
              <a:pPr/>
              <a:t>8/10/2017</a:t>
            </a:fld>
            <a:endParaRPr lang="en-US"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n-US"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042AED99-7FB4-404E-8A97-64753DCE42EC}" type="slidenum">
              <a:rPr lang="en-US" smtClean="0">
                <a:solidFill>
                  <a:srgbClr val="04617B">
                    <a:shade val="90000"/>
                  </a:srgbClr>
                </a:solidFill>
              </a:rPr>
              <a:pPr/>
              <a:t>‹Nº›</a:t>
            </a:fld>
            <a:endParaRPr lang="en-US" dirty="0">
              <a:solidFill>
                <a:srgbClr val="04617B">
                  <a:shade val="90000"/>
                </a:srgbClr>
              </a:solidFill>
            </a:endParaRPr>
          </a:p>
        </p:txBody>
      </p:sp>
    </p:spTree>
    <p:extLst>
      <p:ext uri="{BB962C8B-B14F-4D97-AF65-F5344CB8AC3E}">
        <p14:creationId xmlns:p14="http://schemas.microsoft.com/office/powerpoint/2010/main" val="183760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7C9B81F-C347-4BEF-BFDF-29C42F48304A}" type="datetimeFigureOut">
              <a:rPr lang="en-US" smtClean="0">
                <a:solidFill>
                  <a:srgbClr val="04617B">
                    <a:shade val="90000"/>
                  </a:srgbClr>
                </a:solidFill>
              </a:rPr>
              <a:pPr/>
              <a:t>8/10/2017</a:t>
            </a:fld>
            <a:endParaRPr lang="en-US"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n-US"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042AED99-7FB4-404E-8A97-64753DCE42EC}" type="slidenum">
              <a:rPr lang="en-US" smtClean="0">
                <a:solidFill>
                  <a:srgbClr val="04617B">
                    <a:shade val="90000"/>
                  </a:srgbClr>
                </a:solidFill>
              </a:rPr>
              <a:pPr/>
              <a:t>‹Nº›</a:t>
            </a:fld>
            <a:endParaRPr lang="en-US" dirty="0">
              <a:solidFill>
                <a:srgbClr val="04617B">
                  <a:shade val="90000"/>
                </a:srgbClr>
              </a:solidFill>
            </a:endParaRPr>
          </a:p>
        </p:txBody>
      </p:sp>
    </p:spTree>
    <p:extLst>
      <p:ext uri="{BB962C8B-B14F-4D97-AF65-F5344CB8AC3E}">
        <p14:creationId xmlns:p14="http://schemas.microsoft.com/office/powerpoint/2010/main" val="165323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47C9B81F-C347-4BEF-BFDF-29C42F48304A}" type="datetimeFigureOut">
              <a:rPr lang="en-US" smtClean="0">
                <a:solidFill>
                  <a:srgbClr val="DBF5F9">
                    <a:shade val="90000"/>
                  </a:srgbClr>
                </a:solidFill>
              </a:rPr>
              <a:pPr/>
              <a:t>8/10/2017</a:t>
            </a:fld>
            <a:endParaRPr lang="en-US" dirty="0">
              <a:solidFill>
                <a:srgbClr val="DBF5F9">
                  <a:shade val="90000"/>
                </a:srgbClr>
              </a:solidFill>
            </a:endParaRPr>
          </a:p>
        </p:txBody>
      </p:sp>
      <p:sp>
        <p:nvSpPr>
          <p:cNvPr id="5" name="4 Marcador de pie de página"/>
          <p:cNvSpPr>
            <a:spLocks noGrp="1"/>
          </p:cNvSpPr>
          <p:nvPr>
            <p:ph type="ftr" sz="quarter" idx="11"/>
          </p:nvPr>
        </p:nvSpPr>
        <p:spPr/>
        <p:txBody>
          <a:bodyPr/>
          <a:lstStyle/>
          <a:p>
            <a:endParaRPr lang="en-US" dirty="0">
              <a:solidFill>
                <a:srgbClr val="DBF5F9">
                  <a:shade val="90000"/>
                </a:srgbClr>
              </a:solidFill>
            </a:endParaRPr>
          </a:p>
        </p:txBody>
      </p:sp>
      <p:sp>
        <p:nvSpPr>
          <p:cNvPr id="6" name="5 Marcador de número de diapositiva"/>
          <p:cNvSpPr>
            <a:spLocks noGrp="1"/>
          </p:cNvSpPr>
          <p:nvPr>
            <p:ph type="sldNum" sz="quarter" idx="12"/>
          </p:nvPr>
        </p:nvSpPr>
        <p:spPr/>
        <p:txBody>
          <a:bodyPr/>
          <a:lstStyle/>
          <a:p>
            <a:fld id="{042AED99-7FB4-404E-8A97-64753DCE42EC}" type="slidenum">
              <a:rPr lang="en-US" smtClean="0">
                <a:solidFill>
                  <a:srgbClr val="DBF5F9">
                    <a:shade val="90000"/>
                  </a:srgbClr>
                </a:solidFill>
              </a:rPr>
              <a:pPr/>
              <a:t>‹Nº›</a:t>
            </a:fld>
            <a:endParaRPr lang="en-US" dirty="0">
              <a:solidFill>
                <a:srgbClr val="DBF5F9">
                  <a:shade val="90000"/>
                </a:srgbClr>
              </a:solidFill>
            </a:endParaRPr>
          </a:p>
        </p:txBody>
      </p:sp>
    </p:spTree>
    <p:extLst>
      <p:ext uri="{BB962C8B-B14F-4D97-AF65-F5344CB8AC3E}">
        <p14:creationId xmlns:p14="http://schemas.microsoft.com/office/powerpoint/2010/main" val="15974401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088"/>
            <a:ext cx="109728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7C9B81F-C347-4BEF-BFDF-29C42F48304A}" type="datetimeFigureOut">
              <a:rPr lang="en-US" smtClean="0">
                <a:solidFill>
                  <a:srgbClr val="04617B">
                    <a:shade val="90000"/>
                  </a:srgbClr>
                </a:solidFill>
              </a:rPr>
              <a:pPr/>
              <a:t>8/10/2017</a:t>
            </a:fld>
            <a:endParaRPr lang="en-US" dirty="0">
              <a:solidFill>
                <a:srgbClr val="04617B">
                  <a:shade val="90000"/>
                </a:srgbClr>
              </a:solidFill>
            </a:endParaRPr>
          </a:p>
        </p:txBody>
      </p:sp>
      <p:sp>
        <p:nvSpPr>
          <p:cNvPr id="6" name="5 Marcador de pie de página"/>
          <p:cNvSpPr>
            <a:spLocks noGrp="1"/>
          </p:cNvSpPr>
          <p:nvPr>
            <p:ph type="ftr" sz="quarter" idx="11"/>
          </p:nvPr>
        </p:nvSpPr>
        <p:spPr/>
        <p:txBody>
          <a:bodyPr/>
          <a:lstStyle/>
          <a:p>
            <a:endParaRPr lang="en-US" dirty="0">
              <a:solidFill>
                <a:srgbClr val="04617B">
                  <a:shade val="90000"/>
                </a:srgbClr>
              </a:solidFill>
            </a:endParaRPr>
          </a:p>
        </p:txBody>
      </p:sp>
      <p:sp>
        <p:nvSpPr>
          <p:cNvPr id="7" name="6 Marcador de número de diapositiva"/>
          <p:cNvSpPr>
            <a:spLocks noGrp="1"/>
          </p:cNvSpPr>
          <p:nvPr>
            <p:ph type="sldNum" sz="quarter" idx="12"/>
          </p:nvPr>
        </p:nvSpPr>
        <p:spPr/>
        <p:txBody>
          <a:bodyPr/>
          <a:lstStyle/>
          <a:p>
            <a:fld id="{042AED99-7FB4-404E-8A97-64753DCE42EC}" type="slidenum">
              <a:rPr lang="en-US" smtClean="0">
                <a:solidFill>
                  <a:srgbClr val="04617B">
                    <a:shade val="90000"/>
                  </a:srgbClr>
                </a:solidFill>
              </a:rPr>
              <a:pPr/>
              <a:t>‹Nº›</a:t>
            </a:fld>
            <a:endParaRPr lang="en-US" dirty="0">
              <a:solidFill>
                <a:srgbClr val="04617B">
                  <a:shade val="90000"/>
                </a:srgbClr>
              </a:solidFill>
            </a:endParaRPr>
          </a:p>
        </p:txBody>
      </p:sp>
    </p:spTree>
    <p:extLst>
      <p:ext uri="{BB962C8B-B14F-4D97-AF65-F5344CB8AC3E}">
        <p14:creationId xmlns:p14="http://schemas.microsoft.com/office/powerpoint/2010/main" val="304707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088"/>
            <a:ext cx="109728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6193369" y="1859760"/>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6193369"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47C9B81F-C347-4BEF-BFDF-29C42F48304A}" type="datetimeFigureOut">
              <a:rPr lang="en-US" smtClean="0">
                <a:solidFill>
                  <a:srgbClr val="04617B">
                    <a:shade val="90000"/>
                  </a:srgbClr>
                </a:solidFill>
              </a:rPr>
              <a:pPr/>
              <a:t>8/10/2017</a:t>
            </a:fld>
            <a:endParaRPr lang="en-US" dirty="0">
              <a:solidFill>
                <a:srgbClr val="04617B">
                  <a:shade val="90000"/>
                </a:srgbClr>
              </a:solidFill>
            </a:endParaRPr>
          </a:p>
        </p:txBody>
      </p:sp>
      <p:sp>
        <p:nvSpPr>
          <p:cNvPr id="8" name="7 Marcador de pie de página"/>
          <p:cNvSpPr>
            <a:spLocks noGrp="1"/>
          </p:cNvSpPr>
          <p:nvPr>
            <p:ph type="ftr" sz="quarter" idx="11"/>
          </p:nvPr>
        </p:nvSpPr>
        <p:spPr/>
        <p:txBody>
          <a:bodyPr/>
          <a:lstStyle/>
          <a:p>
            <a:endParaRPr lang="en-US" dirty="0">
              <a:solidFill>
                <a:srgbClr val="04617B">
                  <a:shade val="90000"/>
                </a:srgbClr>
              </a:solidFill>
            </a:endParaRPr>
          </a:p>
        </p:txBody>
      </p:sp>
      <p:sp>
        <p:nvSpPr>
          <p:cNvPr id="9" name="8 Marcador de número de diapositiva"/>
          <p:cNvSpPr>
            <a:spLocks noGrp="1"/>
          </p:cNvSpPr>
          <p:nvPr>
            <p:ph type="sldNum" sz="quarter" idx="12"/>
          </p:nvPr>
        </p:nvSpPr>
        <p:spPr/>
        <p:txBody>
          <a:bodyPr/>
          <a:lstStyle/>
          <a:p>
            <a:fld id="{042AED99-7FB4-404E-8A97-64753DCE42EC}" type="slidenum">
              <a:rPr lang="en-US" smtClean="0">
                <a:solidFill>
                  <a:srgbClr val="04617B">
                    <a:shade val="90000"/>
                  </a:srgbClr>
                </a:solidFill>
              </a:rPr>
              <a:pPr/>
              <a:t>‹Nº›</a:t>
            </a:fld>
            <a:endParaRPr lang="en-US" dirty="0">
              <a:solidFill>
                <a:srgbClr val="04617B">
                  <a:shade val="90000"/>
                </a:srgbClr>
              </a:solidFill>
            </a:endParaRPr>
          </a:p>
        </p:txBody>
      </p:sp>
    </p:spTree>
    <p:extLst>
      <p:ext uri="{BB962C8B-B14F-4D97-AF65-F5344CB8AC3E}">
        <p14:creationId xmlns:p14="http://schemas.microsoft.com/office/powerpoint/2010/main" val="422068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7C9B81F-C347-4BEF-BFDF-29C42F48304A}" type="datetimeFigureOut">
              <a:rPr lang="en-US" smtClean="0">
                <a:solidFill>
                  <a:srgbClr val="04617B">
                    <a:shade val="90000"/>
                  </a:srgbClr>
                </a:solidFill>
              </a:rPr>
              <a:pPr/>
              <a:t>8/10/2017</a:t>
            </a:fld>
            <a:endParaRPr lang="en-US" dirty="0">
              <a:solidFill>
                <a:srgbClr val="04617B">
                  <a:shade val="90000"/>
                </a:srgbClr>
              </a:solidFill>
            </a:endParaRPr>
          </a:p>
        </p:txBody>
      </p:sp>
      <p:sp>
        <p:nvSpPr>
          <p:cNvPr id="4" name="3 Marcador de pie de página"/>
          <p:cNvSpPr>
            <a:spLocks noGrp="1"/>
          </p:cNvSpPr>
          <p:nvPr>
            <p:ph type="ftr" sz="quarter" idx="11"/>
          </p:nvPr>
        </p:nvSpPr>
        <p:spPr/>
        <p:txBody>
          <a:bodyPr/>
          <a:lstStyle/>
          <a:p>
            <a:endParaRPr lang="en-US" dirty="0">
              <a:solidFill>
                <a:srgbClr val="04617B">
                  <a:shade val="90000"/>
                </a:srgbClr>
              </a:solidFill>
            </a:endParaRPr>
          </a:p>
        </p:txBody>
      </p:sp>
      <p:sp>
        <p:nvSpPr>
          <p:cNvPr id="5" name="4 Marcador de número de diapositiva"/>
          <p:cNvSpPr>
            <a:spLocks noGrp="1"/>
          </p:cNvSpPr>
          <p:nvPr>
            <p:ph type="sldNum" sz="quarter" idx="12"/>
          </p:nvPr>
        </p:nvSpPr>
        <p:spPr/>
        <p:txBody>
          <a:bodyPr/>
          <a:lstStyle/>
          <a:p>
            <a:fld id="{042AED99-7FB4-404E-8A97-64753DCE42EC}" type="slidenum">
              <a:rPr lang="en-US" smtClean="0">
                <a:solidFill>
                  <a:srgbClr val="04617B">
                    <a:shade val="90000"/>
                  </a:srgbClr>
                </a:solidFill>
              </a:rPr>
              <a:pPr/>
              <a:t>‹Nº›</a:t>
            </a:fld>
            <a:endParaRPr lang="en-US" dirty="0">
              <a:solidFill>
                <a:srgbClr val="04617B">
                  <a:shade val="90000"/>
                </a:srgbClr>
              </a:solidFill>
            </a:endParaRPr>
          </a:p>
        </p:txBody>
      </p:sp>
    </p:spTree>
    <p:extLst>
      <p:ext uri="{BB962C8B-B14F-4D97-AF65-F5344CB8AC3E}">
        <p14:creationId xmlns:p14="http://schemas.microsoft.com/office/powerpoint/2010/main" val="307294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7C9B81F-C347-4BEF-BFDF-29C42F48304A}" type="datetimeFigureOut">
              <a:rPr lang="en-US" smtClean="0">
                <a:solidFill>
                  <a:srgbClr val="04617B">
                    <a:shade val="90000"/>
                  </a:srgbClr>
                </a:solidFill>
              </a:rPr>
              <a:pPr/>
              <a:t>8/10/2017</a:t>
            </a:fld>
            <a:endParaRPr lang="en-US" dirty="0">
              <a:solidFill>
                <a:srgbClr val="04617B">
                  <a:shade val="90000"/>
                </a:srgbClr>
              </a:solidFill>
            </a:endParaRPr>
          </a:p>
        </p:txBody>
      </p:sp>
      <p:sp>
        <p:nvSpPr>
          <p:cNvPr id="3" name="2 Marcador de pie de página"/>
          <p:cNvSpPr>
            <a:spLocks noGrp="1"/>
          </p:cNvSpPr>
          <p:nvPr>
            <p:ph type="ftr" sz="quarter" idx="11"/>
          </p:nvPr>
        </p:nvSpPr>
        <p:spPr/>
        <p:txBody>
          <a:bodyPr/>
          <a:lstStyle/>
          <a:p>
            <a:endParaRPr lang="en-US" dirty="0">
              <a:solidFill>
                <a:srgbClr val="04617B">
                  <a:shade val="90000"/>
                </a:srgbClr>
              </a:solidFill>
            </a:endParaRPr>
          </a:p>
        </p:txBody>
      </p:sp>
      <p:sp>
        <p:nvSpPr>
          <p:cNvPr id="4" name="3 Marcador de número de diapositiva"/>
          <p:cNvSpPr>
            <a:spLocks noGrp="1"/>
          </p:cNvSpPr>
          <p:nvPr>
            <p:ph type="sldNum" sz="quarter" idx="12"/>
          </p:nvPr>
        </p:nvSpPr>
        <p:spPr/>
        <p:txBody>
          <a:bodyPr/>
          <a:lstStyle/>
          <a:p>
            <a:fld id="{042AED99-7FB4-404E-8A97-64753DCE42EC}" type="slidenum">
              <a:rPr lang="en-US" smtClean="0">
                <a:solidFill>
                  <a:srgbClr val="04617B">
                    <a:shade val="90000"/>
                  </a:srgbClr>
                </a:solidFill>
              </a:rPr>
              <a:pPr/>
              <a:t>‹Nº›</a:t>
            </a:fld>
            <a:endParaRPr lang="en-US" dirty="0">
              <a:solidFill>
                <a:srgbClr val="04617B">
                  <a:shade val="90000"/>
                </a:srgbClr>
              </a:solidFill>
            </a:endParaRPr>
          </a:p>
        </p:txBody>
      </p:sp>
    </p:spTree>
    <p:extLst>
      <p:ext uri="{BB962C8B-B14F-4D97-AF65-F5344CB8AC3E}">
        <p14:creationId xmlns:p14="http://schemas.microsoft.com/office/powerpoint/2010/main" val="277150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7C9B81F-C347-4BEF-BFDF-29C42F48304A}" type="datetimeFigureOut">
              <a:rPr lang="en-US" smtClean="0">
                <a:solidFill>
                  <a:srgbClr val="04617B">
                    <a:shade val="90000"/>
                  </a:srgbClr>
                </a:solidFill>
              </a:rPr>
              <a:pPr/>
              <a:t>8/10/2017</a:t>
            </a:fld>
            <a:endParaRPr lang="en-US" dirty="0">
              <a:solidFill>
                <a:srgbClr val="04617B">
                  <a:shade val="90000"/>
                </a:srgbClr>
              </a:solidFill>
            </a:endParaRPr>
          </a:p>
        </p:txBody>
      </p:sp>
      <p:sp>
        <p:nvSpPr>
          <p:cNvPr id="6" name="5 Marcador de pie de página"/>
          <p:cNvSpPr>
            <a:spLocks noGrp="1"/>
          </p:cNvSpPr>
          <p:nvPr>
            <p:ph type="ftr" sz="quarter" idx="11"/>
          </p:nvPr>
        </p:nvSpPr>
        <p:spPr/>
        <p:txBody>
          <a:bodyPr/>
          <a:lstStyle/>
          <a:p>
            <a:endParaRPr lang="en-US" dirty="0">
              <a:solidFill>
                <a:srgbClr val="04617B">
                  <a:shade val="90000"/>
                </a:srgbClr>
              </a:solidFill>
            </a:endParaRPr>
          </a:p>
        </p:txBody>
      </p:sp>
      <p:sp>
        <p:nvSpPr>
          <p:cNvPr id="7" name="6 Marcador de número de diapositiva"/>
          <p:cNvSpPr>
            <a:spLocks noGrp="1"/>
          </p:cNvSpPr>
          <p:nvPr>
            <p:ph type="sldNum" sz="quarter" idx="12"/>
          </p:nvPr>
        </p:nvSpPr>
        <p:spPr/>
        <p:txBody>
          <a:bodyPr/>
          <a:lstStyle/>
          <a:p>
            <a:fld id="{042AED99-7FB4-404E-8A97-64753DCE42EC}" type="slidenum">
              <a:rPr lang="en-US" smtClean="0">
                <a:solidFill>
                  <a:srgbClr val="04617B">
                    <a:shade val="90000"/>
                  </a:srgbClr>
                </a:solidFill>
              </a:rPr>
              <a:pPr/>
              <a:t>‹Nº›</a:t>
            </a:fld>
            <a:endParaRPr lang="en-US" dirty="0">
              <a:solidFill>
                <a:srgbClr val="04617B">
                  <a:shade val="90000"/>
                </a:srgbClr>
              </a:solidFill>
            </a:endParaRPr>
          </a:p>
        </p:txBody>
      </p:sp>
    </p:spTree>
    <p:extLst>
      <p:ext uri="{BB962C8B-B14F-4D97-AF65-F5344CB8AC3E}">
        <p14:creationId xmlns:p14="http://schemas.microsoft.com/office/powerpoint/2010/main" val="383596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12" name="11 Triángulo rectángulo"/>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2" name="1 Título"/>
          <p:cNvSpPr>
            <a:spLocks noGrp="1"/>
          </p:cNvSpPr>
          <p:nvPr>
            <p:ph type="title"/>
          </p:nvPr>
        </p:nvSpPr>
        <p:spPr>
          <a:xfrm>
            <a:off x="812800" y="1176999"/>
            <a:ext cx="2950464"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47C9B81F-C347-4BEF-BFDF-29C42F48304A}" type="datetimeFigureOut">
              <a:rPr lang="en-US" smtClean="0">
                <a:solidFill>
                  <a:srgbClr val="04617B">
                    <a:shade val="90000"/>
                  </a:srgbClr>
                </a:solidFill>
              </a:rPr>
              <a:pPr/>
              <a:t>8/10/2017</a:t>
            </a:fld>
            <a:endParaRPr lang="en-US" dirty="0">
              <a:solidFill>
                <a:srgbClr val="04617B">
                  <a:shade val="90000"/>
                </a:srgbClr>
              </a:solidFill>
            </a:endParaRPr>
          </a:p>
        </p:txBody>
      </p:sp>
      <p:sp>
        <p:nvSpPr>
          <p:cNvPr id="6" name="5 Marcador de pie de página"/>
          <p:cNvSpPr>
            <a:spLocks noGrp="1"/>
          </p:cNvSpPr>
          <p:nvPr>
            <p:ph type="ftr" sz="quarter" idx="11"/>
          </p:nvPr>
        </p:nvSpPr>
        <p:spPr/>
        <p:txBody>
          <a:bodyPr/>
          <a:lstStyle/>
          <a:p>
            <a:endParaRPr lang="en-US" dirty="0">
              <a:solidFill>
                <a:srgbClr val="04617B">
                  <a:shade val="90000"/>
                </a:srgbClr>
              </a:solidFill>
            </a:endParaRPr>
          </a:p>
        </p:txBody>
      </p:sp>
      <p:sp>
        <p:nvSpPr>
          <p:cNvPr id="7" name="6 Marcador de número de diapositiva"/>
          <p:cNvSpPr>
            <a:spLocks noGrp="1"/>
          </p:cNvSpPr>
          <p:nvPr>
            <p:ph type="sldNum" sz="quarter" idx="12"/>
          </p:nvPr>
        </p:nvSpPr>
        <p:spPr>
          <a:xfrm>
            <a:off x="10769600" y="6356353"/>
            <a:ext cx="812800" cy="365125"/>
          </a:xfrm>
        </p:spPr>
        <p:txBody>
          <a:bodyPr/>
          <a:lstStyle/>
          <a:p>
            <a:fld id="{042AED99-7FB4-404E-8A97-64753DCE42EC}" type="slidenum">
              <a:rPr lang="en-US" smtClean="0">
                <a:solidFill>
                  <a:srgbClr val="04617B">
                    <a:shade val="90000"/>
                  </a:srgbClr>
                </a:solidFill>
              </a:rPr>
              <a:pPr/>
              <a:t>‹Nº›</a:t>
            </a:fld>
            <a:endParaRPr lang="en-US" dirty="0">
              <a:solidFill>
                <a:srgbClr val="04617B">
                  <a:shade val="90000"/>
                </a:srgbClr>
              </a:solidFill>
            </a:endParaRPr>
          </a:p>
        </p:txBody>
      </p:sp>
      <p:sp>
        <p:nvSpPr>
          <p:cNvPr id="3" name="2 Marcador de posición de imagen"/>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9 Forma libre"/>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sz="1800" dirty="0">
              <a:solidFill>
                <a:prstClr val="black"/>
              </a:solidFill>
            </a:endParaRPr>
          </a:p>
        </p:txBody>
      </p:sp>
      <p:sp>
        <p:nvSpPr>
          <p:cNvPr id="11" name="10 Forma libre"/>
          <p:cNvSpPr>
            <a:spLocks/>
          </p:cNvSpPr>
          <p:nvPr/>
        </p:nvSpPr>
        <p:spPr bwMode="auto">
          <a:xfrm flipV="1">
            <a:off x="5842000" y="6219828"/>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sz="1800" dirty="0">
              <a:solidFill>
                <a:prstClr val="black"/>
              </a:solidFill>
            </a:endParaRPr>
          </a:p>
        </p:txBody>
      </p:sp>
    </p:spTree>
    <p:extLst>
      <p:ext uri="{BB962C8B-B14F-4D97-AF65-F5344CB8AC3E}">
        <p14:creationId xmlns:p14="http://schemas.microsoft.com/office/powerpoint/2010/main" val="220636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pic>
        <p:nvPicPr>
          <p:cNvPr id="14" name="Picture 10" descr="FORMATOPRESENTACION.jpg"/>
          <p:cNvPicPr>
            <a:picLocks noChangeAspect="1"/>
          </p:cNvPicPr>
          <p:nvPr userDrawn="1"/>
        </p:nvPicPr>
        <p:blipFill>
          <a:blip r:embed="rId13" cstate="print"/>
          <a:srcRect/>
          <a:stretch>
            <a:fillRect/>
          </a:stretch>
        </p:blipFill>
        <p:spPr bwMode="auto">
          <a:xfrm>
            <a:off x="0" y="-44450"/>
            <a:ext cx="12192000" cy="6902450"/>
          </a:xfrm>
          <a:prstGeom prst="rect">
            <a:avLst/>
          </a:prstGeom>
          <a:noFill/>
          <a:ln w="9525">
            <a:noFill/>
            <a:miter lim="800000"/>
            <a:headEnd/>
            <a:tailEnd/>
          </a:ln>
        </p:spPr>
      </p:pic>
      <p:pic>
        <p:nvPicPr>
          <p:cNvPr id="15"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880311" y="5858250"/>
            <a:ext cx="3083085" cy="7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Marcador de título"/>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09600" y="6356353"/>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fld id="{47C9B81F-C347-4BEF-BFDF-29C42F48304A}" type="datetimeFigureOut">
              <a:rPr lang="en-US" smtClean="0">
                <a:solidFill>
                  <a:srgbClr val="04617B">
                    <a:shade val="90000"/>
                  </a:srgbClr>
                </a:solidFill>
              </a:rPr>
              <a:pPr fontAlgn="base">
                <a:spcBef>
                  <a:spcPct val="0"/>
                </a:spcBef>
                <a:spcAft>
                  <a:spcPct val="0"/>
                </a:spcAft>
              </a:pPr>
              <a:t>8/10/2017</a:t>
            </a:fld>
            <a:endParaRPr lang="en-US" dirty="0">
              <a:solidFill>
                <a:srgbClr val="04617B">
                  <a:shade val="90000"/>
                </a:srgbClr>
              </a:solidFill>
            </a:endParaRPr>
          </a:p>
        </p:txBody>
      </p:sp>
      <p:sp>
        <p:nvSpPr>
          <p:cNvPr id="22" name="21 Marcador de pie de página"/>
          <p:cNvSpPr>
            <a:spLocks noGrp="1"/>
          </p:cNvSpPr>
          <p:nvPr>
            <p:ph type="ftr" sz="quarter" idx="3"/>
          </p:nvPr>
        </p:nvSpPr>
        <p:spPr>
          <a:xfrm>
            <a:off x="3556000" y="6356353"/>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dirty="0">
              <a:solidFill>
                <a:srgbClr val="04617B">
                  <a:shade val="90000"/>
                </a:srgbClr>
              </a:solidFill>
            </a:endParaRPr>
          </a:p>
        </p:txBody>
      </p:sp>
      <p:sp>
        <p:nvSpPr>
          <p:cNvPr id="18" name="17 Marcador de número de diapositiva"/>
          <p:cNvSpPr>
            <a:spLocks noGrp="1"/>
          </p:cNvSpPr>
          <p:nvPr>
            <p:ph type="sldNum" sz="quarter" idx="4"/>
          </p:nvPr>
        </p:nvSpPr>
        <p:spPr>
          <a:xfrm>
            <a:off x="10566400" y="6356353"/>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042AED99-7FB4-404E-8A97-64753DCE42EC}" type="slidenum">
              <a:rPr lang="en-US" smtClean="0">
                <a:solidFill>
                  <a:srgbClr val="04617B">
                    <a:shade val="90000"/>
                  </a:srgbClr>
                </a:solidFill>
              </a:rPr>
              <a:pPr fontAlgn="base">
                <a:spcBef>
                  <a:spcPct val="0"/>
                </a:spcBef>
                <a:spcAft>
                  <a:spcPct val="0"/>
                </a:spcAft>
              </a:pPr>
              <a:t>‹Nº›</a:t>
            </a:fld>
            <a:endParaRPr lang="en-US" dirty="0">
              <a:solidFill>
                <a:srgbClr val="04617B">
                  <a:shade val="90000"/>
                </a:srgbClr>
              </a:solidFill>
            </a:endParaRPr>
          </a:p>
        </p:txBody>
      </p:sp>
      <p:pic>
        <p:nvPicPr>
          <p:cNvPr id="16" name="15 Imagen"/>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24410" y="26803"/>
            <a:ext cx="866844" cy="591475"/>
          </a:xfrm>
          <a:prstGeom prst="rect">
            <a:avLst/>
          </a:prstGeom>
        </p:spPr>
      </p:pic>
    </p:spTree>
    <p:extLst>
      <p:ext uri="{BB962C8B-B14F-4D97-AF65-F5344CB8AC3E}">
        <p14:creationId xmlns:p14="http://schemas.microsoft.com/office/powerpoint/2010/main" val="4093964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png"/><Relationship Id="rId7" Type="http://schemas.openxmlformats.org/officeDocument/2006/relationships/diagramColors" Target="../diagrams/colors5.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7.pn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image" Target="../media/image21.jpeg"/><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9.xml"/><Relationship Id="rId7" Type="http://schemas.openxmlformats.org/officeDocument/2006/relationships/diagramData" Target="../diagrams/data16.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11" Type="http://schemas.openxmlformats.org/officeDocument/2006/relationships/image" Target="../media/image22.jpeg"/><Relationship Id="rId5" Type="http://schemas.openxmlformats.org/officeDocument/2006/relationships/diagramColors" Target="../diagrams/colors9.xml"/><Relationship Id="rId10"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3.jpe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Layout" Target="../diagrams/layout11.xml"/><Relationship Id="rId7" Type="http://schemas.openxmlformats.org/officeDocument/2006/relationships/chart" Target="../charts/chart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chart" Target="../charts/chart3.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diagramLayout" Target="../diagrams/layout13.xml"/><Relationship Id="rId7" Type="http://schemas.openxmlformats.org/officeDocument/2006/relationships/chart" Target="../charts/chart4.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 Id="rId5" Type="http://schemas.openxmlformats.org/officeDocument/2006/relationships/chart" Target="../charts/chart10.xml"/><Relationship Id="rId4" Type="http://schemas.openxmlformats.org/officeDocument/2006/relationships/chart" Target="../charts/chart9.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38376"/>
            <a:ext cx="12191999" cy="6896376"/>
            <a:chOff x="21068" y="-38376"/>
            <a:chExt cx="9122931" cy="6896376"/>
          </a:xfrm>
        </p:grpSpPr>
        <p:pic>
          <p:nvPicPr>
            <p:cNvPr id="8" name="Picture 7" descr="FORMATOCARATULA.jpg"/>
            <p:cNvPicPr/>
            <p:nvPr/>
          </p:nvPicPr>
          <p:blipFill rotWithShape="1">
            <a:blip r:embed="rId3" cstate="print"/>
            <a:srcRect l="1703" t="1835" r="280"/>
            <a:stretch/>
          </p:blipFill>
          <p:spPr bwMode="auto">
            <a:xfrm>
              <a:off x="21068" y="-38376"/>
              <a:ext cx="9122931" cy="6896376"/>
            </a:xfrm>
            <a:prstGeom prst="rect">
              <a:avLst/>
            </a:prstGeom>
            <a:solidFill>
              <a:srgbClr val="FFFFFF">
                <a:shade val="85000"/>
              </a:srgbClr>
            </a:solidFill>
            <a:ln w="889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028" name="Picture 4" descr="Resultado de imagen para ceac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06" y="33861"/>
              <a:ext cx="3322902" cy="82279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itle 3"/>
          <p:cNvSpPr>
            <a:spLocks noGrp="1"/>
          </p:cNvSpPr>
          <p:nvPr>
            <p:ph type="ctrTitle"/>
          </p:nvPr>
        </p:nvSpPr>
        <p:spPr>
          <a:xfrm>
            <a:off x="2448303" y="0"/>
            <a:ext cx="7873833" cy="1646302"/>
          </a:xfrm>
        </p:spPr>
        <p:txBody>
          <a:bodyPr>
            <a:noAutofit/>
          </a:bodyPr>
          <a:lstStyle/>
          <a:p>
            <a:pPr algn="ctr"/>
            <a:r>
              <a:rPr lang="es-EC" sz="2000" u="sng" dirty="0">
                <a:solidFill>
                  <a:schemeClr val="bg1"/>
                </a:solidFill>
                <a:effectLst/>
              </a:rPr>
              <a:t>DEPARTAMENTO DE CIENCIAS ECONÓMICAS, ADMINISTRATIVAS Y DE COMERCIO </a:t>
            </a:r>
          </a:p>
        </p:txBody>
      </p:sp>
      <p:sp>
        <p:nvSpPr>
          <p:cNvPr id="5" name="Subtitle 4"/>
          <p:cNvSpPr>
            <a:spLocks noGrp="1"/>
          </p:cNvSpPr>
          <p:nvPr>
            <p:ph type="subTitle" idx="1"/>
          </p:nvPr>
        </p:nvSpPr>
        <p:spPr>
          <a:xfrm>
            <a:off x="2467437" y="2273208"/>
            <a:ext cx="7854696" cy="1752600"/>
          </a:xfrm>
        </p:spPr>
        <p:txBody>
          <a:bodyPr/>
          <a:lstStyle/>
          <a:p>
            <a:r>
              <a:rPr lang="es-EC" dirty="0" smtClean="0"/>
              <a:t>j</a:t>
            </a:r>
            <a:endParaRPr lang="es-EC" dirty="0"/>
          </a:p>
        </p:txBody>
      </p:sp>
      <p:sp>
        <p:nvSpPr>
          <p:cNvPr id="15" name="Title 3"/>
          <p:cNvSpPr txBox="1">
            <a:spLocks/>
          </p:cNvSpPr>
          <p:nvPr/>
        </p:nvSpPr>
        <p:spPr>
          <a:xfrm>
            <a:off x="2447764" y="828468"/>
            <a:ext cx="7982456" cy="1646302"/>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s-EC" sz="1800" dirty="0">
                <a:solidFill>
                  <a:prstClr val="black"/>
                </a:solidFill>
                <a:effectLst/>
              </a:rPr>
              <a:t>TRABAJO DE TITULACIÓN, PREVIO A LA OBTENCIÓN DEL TÍTULO DE INGENIERAS EN FINANZAS, CONTADORAS PÚBLICAS – AUDITORAS</a:t>
            </a:r>
          </a:p>
        </p:txBody>
      </p:sp>
      <p:sp>
        <p:nvSpPr>
          <p:cNvPr id="16" name="Title 3"/>
          <p:cNvSpPr txBox="1">
            <a:spLocks/>
          </p:cNvSpPr>
          <p:nvPr/>
        </p:nvSpPr>
        <p:spPr>
          <a:xfrm>
            <a:off x="2447764" y="1927172"/>
            <a:ext cx="7982456" cy="1646302"/>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s-EC" sz="1800" u="sng" dirty="0">
                <a:solidFill>
                  <a:prstClr val="black"/>
                </a:solidFill>
                <a:effectLst/>
              </a:rPr>
              <a:t>TÍTULO: </a:t>
            </a:r>
          </a:p>
          <a:p>
            <a:pPr algn="ctr"/>
            <a:r>
              <a:rPr lang="es-EC" sz="1800" dirty="0" smtClean="0">
                <a:solidFill>
                  <a:prstClr val="black"/>
                </a:solidFill>
                <a:effectLst/>
              </a:rPr>
              <a:t>“INCIDENCIA DE LOS INCENTIVOS TRIBUTARIOS EN EL SECTOR COMERCIAL DE TULC</a:t>
            </a:r>
            <a:r>
              <a:rPr lang="es-ES" sz="1800" dirty="0">
                <a:solidFill>
                  <a:prstClr val="black"/>
                </a:solidFill>
                <a:effectLst/>
              </a:rPr>
              <a:t>Á</a:t>
            </a:r>
            <a:r>
              <a:rPr lang="es-ES" sz="1800" dirty="0" smtClean="0">
                <a:solidFill>
                  <a:prstClr val="black"/>
                </a:solidFill>
                <a:effectLst/>
              </a:rPr>
              <a:t>N</a:t>
            </a:r>
            <a:r>
              <a:rPr lang="es-EC" sz="1800" dirty="0" smtClean="0">
                <a:solidFill>
                  <a:prstClr val="black"/>
                </a:solidFill>
                <a:effectLst/>
              </a:rPr>
              <a:t>” </a:t>
            </a:r>
            <a:endParaRPr lang="es-EC" sz="1800" dirty="0">
              <a:solidFill>
                <a:prstClr val="black"/>
              </a:solidFill>
              <a:effectLst/>
            </a:endParaRPr>
          </a:p>
        </p:txBody>
      </p:sp>
      <p:sp>
        <p:nvSpPr>
          <p:cNvPr id="17" name="Title 3"/>
          <p:cNvSpPr txBox="1">
            <a:spLocks/>
          </p:cNvSpPr>
          <p:nvPr/>
        </p:nvSpPr>
        <p:spPr>
          <a:xfrm>
            <a:off x="2488492" y="3790185"/>
            <a:ext cx="7982456" cy="1646302"/>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s-EC" sz="1800" u="sng" dirty="0">
                <a:solidFill>
                  <a:prstClr val="black"/>
                </a:solidFill>
                <a:effectLst/>
              </a:rPr>
              <a:t>AUTORAS: </a:t>
            </a:r>
          </a:p>
          <a:p>
            <a:pPr algn="ctr"/>
            <a:r>
              <a:rPr lang="it-IT" sz="1800" b="0" dirty="0" smtClean="0">
                <a:solidFill>
                  <a:prstClr val="black"/>
                </a:solidFill>
                <a:effectLst/>
              </a:rPr>
              <a:t>CALDERÓN YANDÚN, DAYANA LIZETH </a:t>
            </a:r>
            <a:endParaRPr lang="it-IT" sz="1800" b="0" dirty="0">
              <a:solidFill>
                <a:prstClr val="black"/>
              </a:solidFill>
              <a:effectLst/>
            </a:endParaRPr>
          </a:p>
          <a:p>
            <a:pPr algn="ctr"/>
            <a:r>
              <a:rPr lang="it-IT" sz="1800" b="0" dirty="0" smtClean="0">
                <a:solidFill>
                  <a:prstClr val="black"/>
                </a:solidFill>
                <a:effectLst/>
              </a:rPr>
              <a:t>USHIÑA MAILA, JESSICA MARITZA </a:t>
            </a:r>
            <a:endParaRPr lang="es-EC" sz="1800" b="0" dirty="0">
              <a:solidFill>
                <a:prstClr val="black"/>
              </a:solidFill>
              <a:effectLst/>
            </a:endParaRPr>
          </a:p>
          <a:p>
            <a:pPr algn="ctr"/>
            <a:endParaRPr lang="it-IT" sz="1800" dirty="0">
              <a:solidFill>
                <a:prstClr val="black"/>
              </a:solidFill>
              <a:effectLst/>
            </a:endParaRPr>
          </a:p>
          <a:p>
            <a:pPr algn="ctr"/>
            <a:r>
              <a:rPr lang="it-IT" sz="1800" u="sng" dirty="0">
                <a:solidFill>
                  <a:prstClr val="black"/>
                </a:solidFill>
                <a:effectLst/>
              </a:rPr>
              <a:t>DIRECTOR:</a:t>
            </a:r>
          </a:p>
          <a:p>
            <a:pPr algn="ctr"/>
            <a:r>
              <a:rPr lang="pt-BR" sz="1800" b="0" dirty="0" smtClean="0">
                <a:solidFill>
                  <a:prstClr val="black"/>
                </a:solidFill>
                <a:effectLst/>
              </a:rPr>
              <a:t>ECON. PEÑAHERRERA CARRILLO, OSCAR</a:t>
            </a:r>
            <a:endParaRPr lang="pt-BR" sz="1800" b="0" dirty="0">
              <a:solidFill>
                <a:prstClr val="black"/>
              </a:solidFill>
              <a:effectLst/>
            </a:endParaRPr>
          </a:p>
        </p:txBody>
      </p:sp>
    </p:spTree>
    <p:extLst>
      <p:ext uri="{BB962C8B-B14F-4D97-AF65-F5344CB8AC3E}">
        <p14:creationId xmlns:p14="http://schemas.microsoft.com/office/powerpoint/2010/main" val="25572342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ceac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7306" y="0"/>
            <a:ext cx="718350" cy="6839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p:cNvGraphicFramePr/>
          <p:nvPr>
            <p:extLst>
              <p:ext uri="{D42A27DB-BD31-4B8C-83A1-F6EECF244321}">
                <p14:modId xmlns:p14="http://schemas.microsoft.com/office/powerpoint/2010/main" val="3877209631"/>
              </p:ext>
            </p:extLst>
          </p:nvPr>
        </p:nvGraphicFramePr>
        <p:xfrm>
          <a:off x="-139817" y="1489211"/>
          <a:ext cx="5542134" cy="43688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ángulo 9"/>
          <p:cNvSpPr/>
          <p:nvPr/>
        </p:nvSpPr>
        <p:spPr>
          <a:xfrm>
            <a:off x="4150770" y="1046302"/>
            <a:ext cx="3547767" cy="523220"/>
          </a:xfrm>
          <a:prstGeom prst="rect">
            <a:avLst/>
          </a:prstGeom>
        </p:spPr>
        <p:txBody>
          <a:bodyPr wrap="none">
            <a:spAutoFit/>
          </a:bodyPr>
          <a:lstStyle/>
          <a:p>
            <a:pPr algn="ctr"/>
            <a:r>
              <a:rPr lang="es-EC" sz="2800" b="1" dirty="0" smtClean="0">
                <a:solidFill>
                  <a:srgbClr val="000000"/>
                </a:solidFill>
                <a:latin typeface="Times New Roman" panose="02020603050405020304" pitchFamily="18" charset="0"/>
              </a:rPr>
              <a:t>TULCÁN -  CARCHI</a:t>
            </a:r>
            <a:endParaRPr lang="es-EC" sz="2800" dirty="0"/>
          </a:p>
        </p:txBody>
      </p:sp>
      <p:sp>
        <p:nvSpPr>
          <p:cNvPr id="5" name="Rectángulo 4"/>
          <p:cNvSpPr/>
          <p:nvPr/>
        </p:nvSpPr>
        <p:spPr>
          <a:xfrm>
            <a:off x="3506413" y="603538"/>
            <a:ext cx="4836479" cy="523220"/>
          </a:xfrm>
          <a:prstGeom prst="rect">
            <a:avLst/>
          </a:prstGeom>
        </p:spPr>
        <p:txBody>
          <a:bodyPr wrap="square">
            <a:spAutoFit/>
          </a:bodyPr>
          <a:lstStyle/>
          <a:p>
            <a:pPr algn="ctr"/>
            <a:r>
              <a:rPr lang="es-EC" sz="2800" b="1" dirty="0" smtClean="0">
                <a:solidFill>
                  <a:srgbClr val="000000"/>
                </a:solidFill>
                <a:latin typeface="Times New Roman" panose="02020603050405020304" pitchFamily="18" charset="0"/>
              </a:rPr>
              <a:t>ZONA DEPRIMIDA</a:t>
            </a:r>
            <a:endParaRPr lang="es-EC" sz="2800" dirty="0"/>
          </a:p>
        </p:txBody>
      </p:sp>
      <p:graphicFrame>
        <p:nvGraphicFramePr>
          <p:cNvPr id="14" name="Tabla 11"/>
          <p:cNvGraphicFramePr>
            <a:graphicFrameLocks noGrp="1"/>
          </p:cNvGraphicFramePr>
          <p:nvPr>
            <p:extLst>
              <p:ext uri="{D42A27DB-BD31-4B8C-83A1-F6EECF244321}">
                <p14:modId xmlns:p14="http://schemas.microsoft.com/office/powerpoint/2010/main" val="312727593"/>
              </p:ext>
            </p:extLst>
          </p:nvPr>
        </p:nvGraphicFramePr>
        <p:xfrm>
          <a:off x="5666705" y="3035738"/>
          <a:ext cx="6426556" cy="1181596"/>
        </p:xfrm>
        <a:graphic>
          <a:graphicData uri="http://schemas.openxmlformats.org/drawingml/2006/table">
            <a:tbl>
              <a:tblPr firstRow="1" firstCol="1" bandRow="1">
                <a:tableStyleId>{5940675A-B579-460E-94D1-54222C63F5DA}</a:tableStyleId>
              </a:tblPr>
              <a:tblGrid>
                <a:gridCol w="1133339"/>
                <a:gridCol w="1738648"/>
                <a:gridCol w="1558344"/>
                <a:gridCol w="1996225"/>
              </a:tblGrid>
              <a:tr h="458532">
                <a:tc>
                  <a:txBody>
                    <a:bodyPr/>
                    <a:lstStyle/>
                    <a:p>
                      <a:pPr indent="269875" algn="ctr">
                        <a:lnSpc>
                          <a:spcPct val="115000"/>
                        </a:lnSpc>
                        <a:spcAft>
                          <a:spcPts val="0"/>
                        </a:spcAft>
                      </a:pPr>
                      <a:r>
                        <a:rPr lang="es-EC" sz="1200" dirty="0">
                          <a:effectLst/>
                        </a:rPr>
                        <a:t>Segmento</a:t>
                      </a:r>
                      <a:endParaRPr lang="es-ES" sz="1100" dirty="0">
                        <a:solidFill>
                          <a:srgbClr val="000000"/>
                        </a:solidFill>
                        <a:effectLst/>
                        <a:latin typeface="+mj-lt"/>
                        <a:ea typeface="Calibri" panose="020F0502020204030204" pitchFamily="34" charset="0"/>
                        <a:cs typeface="Calibri" panose="020F0502020204030204" pitchFamily="34" charset="0"/>
                      </a:endParaRPr>
                    </a:p>
                  </a:txBody>
                  <a:tcPr marL="44450" marR="44450" marT="0" marB="0" anchor="ctr"/>
                </a:tc>
                <a:tc>
                  <a:txBody>
                    <a:bodyPr/>
                    <a:lstStyle/>
                    <a:p>
                      <a:pPr indent="269875" algn="ctr">
                        <a:lnSpc>
                          <a:spcPct val="115000"/>
                        </a:lnSpc>
                        <a:spcAft>
                          <a:spcPts val="0"/>
                        </a:spcAft>
                      </a:pPr>
                      <a:r>
                        <a:rPr lang="es-EC" sz="1200" dirty="0">
                          <a:effectLst/>
                        </a:rPr>
                        <a:t>Ventas desde ($)</a:t>
                      </a:r>
                      <a:endParaRPr lang="es-ES" sz="1100" dirty="0">
                        <a:solidFill>
                          <a:srgbClr val="000000"/>
                        </a:solidFill>
                        <a:effectLst/>
                        <a:latin typeface="+mj-lt"/>
                        <a:ea typeface="Calibri" panose="020F0502020204030204" pitchFamily="34" charset="0"/>
                        <a:cs typeface="Calibri" panose="020F0502020204030204" pitchFamily="34" charset="0"/>
                      </a:endParaRPr>
                    </a:p>
                  </a:txBody>
                  <a:tcPr marL="44450" marR="44450" marT="0" marB="0" anchor="ctr"/>
                </a:tc>
                <a:tc>
                  <a:txBody>
                    <a:bodyPr/>
                    <a:lstStyle/>
                    <a:p>
                      <a:pPr indent="269875" algn="ctr">
                        <a:lnSpc>
                          <a:spcPct val="115000"/>
                        </a:lnSpc>
                        <a:spcAft>
                          <a:spcPts val="0"/>
                        </a:spcAft>
                      </a:pPr>
                      <a:r>
                        <a:rPr lang="es-EC" sz="1200" dirty="0">
                          <a:effectLst/>
                        </a:rPr>
                        <a:t>Ventas hasta ($)</a:t>
                      </a:r>
                      <a:endParaRPr lang="es-ES" sz="1100" dirty="0">
                        <a:solidFill>
                          <a:srgbClr val="000000"/>
                        </a:solidFill>
                        <a:effectLst/>
                        <a:latin typeface="+mj-lt"/>
                        <a:ea typeface="Calibri" panose="020F0502020204030204" pitchFamily="34" charset="0"/>
                        <a:cs typeface="Calibri" panose="020F0502020204030204" pitchFamily="34" charset="0"/>
                      </a:endParaRPr>
                    </a:p>
                  </a:txBody>
                  <a:tcPr marL="44450" marR="44450" marT="0" marB="0" anchor="ctr"/>
                </a:tc>
                <a:tc>
                  <a:txBody>
                    <a:bodyPr/>
                    <a:lstStyle/>
                    <a:p>
                      <a:pPr indent="269875" algn="ctr">
                        <a:lnSpc>
                          <a:spcPct val="115000"/>
                        </a:lnSpc>
                        <a:spcAft>
                          <a:spcPts val="0"/>
                        </a:spcAft>
                      </a:pPr>
                      <a:r>
                        <a:rPr lang="es-EC" sz="1200" dirty="0">
                          <a:effectLst/>
                        </a:rPr>
                        <a:t>Cuota de Importación</a:t>
                      </a:r>
                      <a:endParaRPr lang="es-ES" sz="1100" dirty="0">
                        <a:solidFill>
                          <a:srgbClr val="000000"/>
                        </a:solidFill>
                        <a:effectLst/>
                        <a:latin typeface="+mj-lt"/>
                        <a:ea typeface="Calibri" panose="020F0502020204030204" pitchFamily="34" charset="0"/>
                        <a:cs typeface="Calibri" panose="020F0502020204030204" pitchFamily="34" charset="0"/>
                      </a:endParaRPr>
                    </a:p>
                  </a:txBody>
                  <a:tcPr marL="44450" marR="44450" marT="0" marB="0" anchor="ctr"/>
                </a:tc>
              </a:tr>
              <a:tr h="219674">
                <a:tc>
                  <a:txBody>
                    <a:bodyPr/>
                    <a:lstStyle/>
                    <a:p>
                      <a:pPr indent="269875" algn="ctr">
                        <a:lnSpc>
                          <a:spcPct val="115000"/>
                        </a:lnSpc>
                        <a:spcAft>
                          <a:spcPts val="0"/>
                        </a:spcAft>
                      </a:pPr>
                      <a:r>
                        <a:rPr lang="es-EC" sz="1200" dirty="0">
                          <a:effectLst/>
                        </a:rPr>
                        <a:t>1</a:t>
                      </a:r>
                      <a:endParaRPr lang="es-ES" sz="1100" dirty="0">
                        <a:solidFill>
                          <a:srgbClr val="000000"/>
                        </a:solidFill>
                        <a:effectLst/>
                        <a:latin typeface="+mj-lt"/>
                        <a:ea typeface="Calibri" panose="020F0502020204030204" pitchFamily="34" charset="0"/>
                        <a:cs typeface="Calibri" panose="020F0502020204030204" pitchFamily="34" charset="0"/>
                      </a:endParaRPr>
                    </a:p>
                  </a:txBody>
                  <a:tcPr marL="44450" marR="44450" marT="0" marB="0" anchor="ctr"/>
                </a:tc>
                <a:tc>
                  <a:txBody>
                    <a:bodyPr/>
                    <a:lstStyle/>
                    <a:p>
                      <a:pPr indent="269875" algn="ctr">
                        <a:lnSpc>
                          <a:spcPct val="115000"/>
                        </a:lnSpc>
                        <a:spcAft>
                          <a:spcPts val="0"/>
                        </a:spcAft>
                      </a:pPr>
                      <a:r>
                        <a:rPr lang="es-EC" sz="1200" dirty="0">
                          <a:effectLst/>
                        </a:rPr>
                        <a:t>$ 0,00</a:t>
                      </a:r>
                      <a:endParaRPr lang="es-ES" sz="1100" dirty="0">
                        <a:solidFill>
                          <a:srgbClr val="000000"/>
                        </a:solidFill>
                        <a:effectLst/>
                        <a:latin typeface="+mj-lt"/>
                        <a:ea typeface="Calibri" panose="020F0502020204030204" pitchFamily="34" charset="0"/>
                        <a:cs typeface="Calibri" panose="020F0502020204030204" pitchFamily="34" charset="0"/>
                      </a:endParaRPr>
                    </a:p>
                  </a:txBody>
                  <a:tcPr marL="44450" marR="44450" marT="0" marB="0" anchor="ctr"/>
                </a:tc>
                <a:tc>
                  <a:txBody>
                    <a:bodyPr/>
                    <a:lstStyle/>
                    <a:p>
                      <a:pPr indent="269875" algn="ctr">
                        <a:lnSpc>
                          <a:spcPct val="115000"/>
                        </a:lnSpc>
                        <a:spcAft>
                          <a:spcPts val="0"/>
                        </a:spcAft>
                      </a:pPr>
                      <a:r>
                        <a:rPr lang="es-EC" sz="1200" dirty="0">
                          <a:effectLst/>
                        </a:rPr>
                        <a:t>$ 20.000,00</a:t>
                      </a:r>
                      <a:endParaRPr lang="es-ES" sz="1100" dirty="0">
                        <a:solidFill>
                          <a:srgbClr val="000000"/>
                        </a:solidFill>
                        <a:effectLst/>
                        <a:latin typeface="+mj-lt"/>
                        <a:ea typeface="Calibri" panose="020F0502020204030204" pitchFamily="34" charset="0"/>
                        <a:cs typeface="Calibri" panose="020F0502020204030204" pitchFamily="34" charset="0"/>
                      </a:endParaRPr>
                    </a:p>
                  </a:txBody>
                  <a:tcPr marL="44450" marR="44450" marT="0" marB="0" anchor="ctr"/>
                </a:tc>
                <a:tc>
                  <a:txBody>
                    <a:bodyPr/>
                    <a:lstStyle/>
                    <a:p>
                      <a:pPr indent="269875" algn="ctr">
                        <a:lnSpc>
                          <a:spcPct val="115000"/>
                        </a:lnSpc>
                        <a:spcAft>
                          <a:spcPts val="0"/>
                        </a:spcAft>
                      </a:pPr>
                      <a:r>
                        <a:rPr lang="es-EC" sz="1200" dirty="0">
                          <a:effectLst/>
                        </a:rPr>
                        <a:t>$ 8.496,00 FOB</a:t>
                      </a:r>
                      <a:endParaRPr lang="es-ES" sz="1100" dirty="0">
                        <a:solidFill>
                          <a:srgbClr val="000000"/>
                        </a:solidFill>
                        <a:effectLst/>
                        <a:latin typeface="+mj-lt"/>
                        <a:ea typeface="Calibri" panose="020F0502020204030204" pitchFamily="34" charset="0"/>
                        <a:cs typeface="Calibri" panose="020F0502020204030204" pitchFamily="34" charset="0"/>
                      </a:endParaRPr>
                    </a:p>
                  </a:txBody>
                  <a:tcPr marL="44450" marR="44450" marT="0" marB="0" anchor="ctr"/>
                </a:tc>
              </a:tr>
              <a:tr h="251695">
                <a:tc>
                  <a:txBody>
                    <a:bodyPr/>
                    <a:lstStyle/>
                    <a:p>
                      <a:pPr indent="269875" algn="ctr">
                        <a:lnSpc>
                          <a:spcPct val="115000"/>
                        </a:lnSpc>
                        <a:spcAft>
                          <a:spcPts val="0"/>
                        </a:spcAft>
                      </a:pPr>
                      <a:r>
                        <a:rPr lang="es-EC" sz="1200" dirty="0">
                          <a:effectLst/>
                        </a:rPr>
                        <a:t>2</a:t>
                      </a:r>
                      <a:endParaRPr lang="es-ES" sz="1100" dirty="0">
                        <a:solidFill>
                          <a:srgbClr val="000000"/>
                        </a:solidFill>
                        <a:effectLst/>
                        <a:latin typeface="+mj-lt"/>
                        <a:ea typeface="Calibri" panose="020F0502020204030204" pitchFamily="34" charset="0"/>
                        <a:cs typeface="Calibri" panose="020F0502020204030204" pitchFamily="34" charset="0"/>
                      </a:endParaRPr>
                    </a:p>
                  </a:txBody>
                  <a:tcPr marL="44450" marR="44450" marT="0" marB="0" anchor="ctr"/>
                </a:tc>
                <a:tc>
                  <a:txBody>
                    <a:bodyPr/>
                    <a:lstStyle/>
                    <a:p>
                      <a:pPr indent="269875" algn="ctr">
                        <a:lnSpc>
                          <a:spcPct val="115000"/>
                        </a:lnSpc>
                        <a:spcAft>
                          <a:spcPts val="0"/>
                        </a:spcAft>
                      </a:pPr>
                      <a:r>
                        <a:rPr lang="es-EC" sz="1200" dirty="0">
                          <a:effectLst/>
                        </a:rPr>
                        <a:t>$ 20.000,00</a:t>
                      </a:r>
                      <a:endParaRPr lang="es-ES" sz="1100" dirty="0">
                        <a:solidFill>
                          <a:srgbClr val="000000"/>
                        </a:solidFill>
                        <a:effectLst/>
                        <a:latin typeface="+mj-lt"/>
                        <a:ea typeface="Calibri" panose="020F0502020204030204" pitchFamily="34" charset="0"/>
                        <a:cs typeface="Calibri" panose="020F0502020204030204" pitchFamily="34" charset="0"/>
                      </a:endParaRPr>
                    </a:p>
                  </a:txBody>
                  <a:tcPr marL="44450" marR="44450" marT="0" marB="0" anchor="ctr"/>
                </a:tc>
                <a:tc>
                  <a:txBody>
                    <a:bodyPr/>
                    <a:lstStyle/>
                    <a:p>
                      <a:pPr indent="269875" algn="ctr">
                        <a:lnSpc>
                          <a:spcPct val="115000"/>
                        </a:lnSpc>
                        <a:spcAft>
                          <a:spcPts val="0"/>
                        </a:spcAft>
                      </a:pPr>
                      <a:r>
                        <a:rPr lang="es-EC" sz="1200" dirty="0">
                          <a:effectLst/>
                        </a:rPr>
                        <a:t>$ 160.000,00</a:t>
                      </a:r>
                      <a:endParaRPr lang="es-ES" sz="1100" dirty="0">
                        <a:solidFill>
                          <a:srgbClr val="000000"/>
                        </a:solidFill>
                        <a:effectLst/>
                        <a:latin typeface="+mj-lt"/>
                        <a:ea typeface="Calibri" panose="020F0502020204030204" pitchFamily="34" charset="0"/>
                        <a:cs typeface="Calibri" panose="020F0502020204030204" pitchFamily="34" charset="0"/>
                      </a:endParaRPr>
                    </a:p>
                  </a:txBody>
                  <a:tcPr marL="44450" marR="44450" marT="0" marB="0" anchor="ctr"/>
                </a:tc>
                <a:tc>
                  <a:txBody>
                    <a:bodyPr/>
                    <a:lstStyle/>
                    <a:p>
                      <a:pPr indent="269875" algn="ctr">
                        <a:lnSpc>
                          <a:spcPct val="115000"/>
                        </a:lnSpc>
                        <a:spcAft>
                          <a:spcPts val="0"/>
                        </a:spcAft>
                      </a:pPr>
                      <a:r>
                        <a:rPr lang="es-EC" sz="1200" dirty="0">
                          <a:effectLst/>
                        </a:rPr>
                        <a:t>$ 21.240,00 FOB</a:t>
                      </a:r>
                      <a:endParaRPr lang="es-ES" sz="1100" dirty="0">
                        <a:solidFill>
                          <a:srgbClr val="000000"/>
                        </a:solidFill>
                        <a:effectLst/>
                        <a:latin typeface="+mj-lt"/>
                        <a:ea typeface="Calibri" panose="020F0502020204030204" pitchFamily="34" charset="0"/>
                        <a:cs typeface="Calibri" panose="020F0502020204030204" pitchFamily="34" charset="0"/>
                      </a:endParaRPr>
                    </a:p>
                  </a:txBody>
                  <a:tcPr marL="44450" marR="44450" marT="0" marB="0" anchor="ctr"/>
                </a:tc>
              </a:tr>
              <a:tr h="251695">
                <a:tc>
                  <a:txBody>
                    <a:bodyPr/>
                    <a:lstStyle/>
                    <a:p>
                      <a:pPr indent="269875" algn="ctr">
                        <a:lnSpc>
                          <a:spcPct val="115000"/>
                        </a:lnSpc>
                        <a:spcAft>
                          <a:spcPts val="0"/>
                        </a:spcAft>
                      </a:pPr>
                      <a:r>
                        <a:rPr lang="es-EC" sz="1200" dirty="0">
                          <a:effectLst/>
                        </a:rPr>
                        <a:t>3</a:t>
                      </a:r>
                      <a:endParaRPr lang="es-ES" sz="1100" dirty="0">
                        <a:solidFill>
                          <a:srgbClr val="000000"/>
                        </a:solidFill>
                        <a:effectLst/>
                        <a:latin typeface="+mj-lt"/>
                        <a:ea typeface="Calibri" panose="020F0502020204030204" pitchFamily="34" charset="0"/>
                        <a:cs typeface="Calibri" panose="020F0502020204030204" pitchFamily="34" charset="0"/>
                      </a:endParaRPr>
                    </a:p>
                  </a:txBody>
                  <a:tcPr marL="44450" marR="44450" marT="0" marB="0" anchor="ctr"/>
                </a:tc>
                <a:tc>
                  <a:txBody>
                    <a:bodyPr/>
                    <a:lstStyle/>
                    <a:p>
                      <a:pPr indent="269875" algn="ctr">
                        <a:lnSpc>
                          <a:spcPct val="115000"/>
                        </a:lnSpc>
                        <a:spcAft>
                          <a:spcPts val="0"/>
                        </a:spcAft>
                      </a:pPr>
                      <a:r>
                        <a:rPr lang="es-EC" sz="1200" dirty="0">
                          <a:effectLst/>
                        </a:rPr>
                        <a:t>$ 160.000,00</a:t>
                      </a:r>
                      <a:endParaRPr lang="es-ES" sz="1100" dirty="0">
                        <a:solidFill>
                          <a:srgbClr val="000000"/>
                        </a:solidFill>
                        <a:effectLst/>
                        <a:latin typeface="+mj-lt"/>
                        <a:ea typeface="Calibri" panose="020F0502020204030204" pitchFamily="34" charset="0"/>
                        <a:cs typeface="Calibri" panose="020F0502020204030204" pitchFamily="34" charset="0"/>
                      </a:endParaRPr>
                    </a:p>
                  </a:txBody>
                  <a:tcPr marL="44450" marR="44450" marT="0" marB="0" anchor="ctr"/>
                </a:tc>
                <a:tc>
                  <a:txBody>
                    <a:bodyPr/>
                    <a:lstStyle/>
                    <a:p>
                      <a:pPr indent="269875" algn="ctr">
                        <a:lnSpc>
                          <a:spcPct val="115000"/>
                        </a:lnSpc>
                        <a:spcAft>
                          <a:spcPts val="0"/>
                        </a:spcAft>
                      </a:pPr>
                      <a:r>
                        <a:rPr lang="es-EC" sz="1200" dirty="0">
                          <a:effectLst/>
                        </a:rPr>
                        <a:t>En Adelante</a:t>
                      </a:r>
                      <a:endParaRPr lang="es-ES" sz="1100" dirty="0">
                        <a:solidFill>
                          <a:srgbClr val="000000"/>
                        </a:solidFill>
                        <a:effectLst/>
                        <a:latin typeface="+mj-lt"/>
                        <a:ea typeface="Calibri" panose="020F0502020204030204" pitchFamily="34" charset="0"/>
                        <a:cs typeface="Calibri" panose="020F0502020204030204" pitchFamily="34" charset="0"/>
                      </a:endParaRPr>
                    </a:p>
                  </a:txBody>
                  <a:tcPr marL="44450" marR="44450" marT="0" marB="0" anchor="ctr"/>
                </a:tc>
                <a:tc>
                  <a:txBody>
                    <a:bodyPr/>
                    <a:lstStyle/>
                    <a:p>
                      <a:pPr indent="269875" algn="ctr">
                        <a:lnSpc>
                          <a:spcPct val="115000"/>
                        </a:lnSpc>
                        <a:spcAft>
                          <a:spcPts val="0"/>
                        </a:spcAft>
                      </a:pPr>
                      <a:r>
                        <a:rPr lang="es-EC" sz="1200" dirty="0">
                          <a:effectLst/>
                        </a:rPr>
                        <a:t>$ 33.984,00 FOB</a:t>
                      </a:r>
                      <a:endParaRPr lang="es-ES" sz="1100" dirty="0">
                        <a:solidFill>
                          <a:srgbClr val="000000"/>
                        </a:solidFill>
                        <a:effectLst/>
                        <a:latin typeface="+mj-lt"/>
                        <a:ea typeface="Calibri" panose="020F0502020204030204" pitchFamily="34" charset="0"/>
                        <a:cs typeface="Calibri" panose="020F0502020204030204" pitchFamily="34" charset="0"/>
                      </a:endParaRPr>
                    </a:p>
                  </a:txBody>
                  <a:tcPr marL="44450" marR="44450" marT="0" marB="0" anchor="ctr"/>
                </a:tc>
              </a:tr>
            </a:tbl>
          </a:graphicData>
        </a:graphic>
      </p:graphicFrame>
      <p:sp>
        <p:nvSpPr>
          <p:cNvPr id="16" name="Rectángulo 13"/>
          <p:cNvSpPr/>
          <p:nvPr/>
        </p:nvSpPr>
        <p:spPr>
          <a:xfrm>
            <a:off x="7287175" y="2527907"/>
            <a:ext cx="3185614" cy="338554"/>
          </a:xfrm>
          <a:prstGeom prst="rect">
            <a:avLst/>
          </a:prstGeom>
        </p:spPr>
        <p:txBody>
          <a:bodyPr wrap="square">
            <a:spAutoFit/>
          </a:bodyPr>
          <a:lstStyle/>
          <a:p>
            <a:pPr algn="ctr"/>
            <a:r>
              <a:rPr lang="es-EC" sz="1600" b="1" i="1" dirty="0" smtClean="0">
                <a:solidFill>
                  <a:srgbClr val="000000"/>
                </a:solidFill>
                <a:latin typeface="Times New Roman" panose="02020603050405020304" pitchFamily="18" charset="0"/>
                <a:ea typeface="Calibri" panose="020F0502020204030204" pitchFamily="34" charset="0"/>
              </a:rPr>
              <a:t>Segmento </a:t>
            </a:r>
            <a:r>
              <a:rPr lang="es-EC" sz="1600" b="1" i="1" dirty="0">
                <a:solidFill>
                  <a:srgbClr val="000000"/>
                </a:solidFill>
                <a:latin typeface="Times New Roman" panose="02020603050405020304" pitchFamily="18" charset="0"/>
                <a:ea typeface="Calibri" panose="020F0502020204030204" pitchFamily="34" charset="0"/>
              </a:rPr>
              <a:t>de cuota de </a:t>
            </a:r>
            <a:r>
              <a:rPr lang="es-EC" sz="1600" b="1" i="1" dirty="0" smtClean="0">
                <a:solidFill>
                  <a:srgbClr val="000000"/>
                </a:solidFill>
                <a:latin typeface="Times New Roman" panose="02020603050405020304" pitchFamily="18" charset="0"/>
                <a:ea typeface="Calibri" panose="020F0502020204030204" pitchFamily="34" charset="0"/>
              </a:rPr>
              <a:t>importación</a:t>
            </a:r>
            <a:endParaRPr lang="es-ES" sz="1600" b="1" i="1" dirty="0"/>
          </a:p>
        </p:txBody>
      </p:sp>
      <p:pic>
        <p:nvPicPr>
          <p:cNvPr id="23" name="Picture 2" descr="Resultado de imagen para canasta comercial carch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43391" y="683994"/>
            <a:ext cx="2129455" cy="1036336"/>
          </a:xfrm>
          <a:prstGeom prst="rect">
            <a:avLst/>
          </a:prstGeom>
          <a:noFill/>
          <a:extLst>
            <a:ext uri="{909E8E84-426E-40DD-AFC4-6F175D3DCCD1}">
              <a14:hiddenFill xmlns:a14="http://schemas.microsoft.com/office/drawing/2010/main">
                <a:solidFill>
                  <a:srgbClr val="FFFFFF"/>
                </a:solidFill>
              </a14:hiddenFill>
            </a:ext>
          </a:extLst>
        </p:spPr>
      </p:pic>
      <p:sp>
        <p:nvSpPr>
          <p:cNvPr id="33" name="Rectángulo redondeado 7"/>
          <p:cNvSpPr/>
          <p:nvPr/>
        </p:nvSpPr>
        <p:spPr>
          <a:xfrm>
            <a:off x="2472108" y="5688757"/>
            <a:ext cx="2068609" cy="444427"/>
          </a:xfrm>
          <a:prstGeom prst="roundRect">
            <a:avLst/>
          </a:prstGeom>
          <a:no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Requisitos </a:t>
            </a:r>
            <a:endParaRPr lang="es-EC" dirty="0">
              <a:solidFill>
                <a:schemeClr val="tx1"/>
              </a:solidFill>
            </a:endParaRPr>
          </a:p>
        </p:txBody>
      </p:sp>
    </p:spTree>
    <p:extLst>
      <p:ext uri="{BB962C8B-B14F-4D97-AF65-F5344CB8AC3E}">
        <p14:creationId xmlns:p14="http://schemas.microsoft.com/office/powerpoint/2010/main" val="3233806191"/>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300987760"/>
              </p:ext>
            </p:extLst>
          </p:nvPr>
        </p:nvGraphicFramePr>
        <p:xfrm>
          <a:off x="2700270" y="1638852"/>
          <a:ext cx="7472608" cy="4296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4129151" y="466608"/>
            <a:ext cx="4308615" cy="954107"/>
          </a:xfrm>
          <a:prstGeom prst="rect">
            <a:avLst/>
          </a:prstGeom>
        </p:spPr>
        <p:txBody>
          <a:bodyPr wrap="none">
            <a:spAutoFit/>
          </a:bodyPr>
          <a:lstStyle/>
          <a:p>
            <a:pPr algn="ctr"/>
            <a:r>
              <a:rPr lang="es-EC" sz="2800" b="1" dirty="0" smtClean="0">
                <a:solidFill>
                  <a:srgbClr val="000000"/>
                </a:solidFill>
                <a:latin typeface="Times New Roman" panose="02020603050405020304" pitchFamily="18" charset="0"/>
              </a:rPr>
              <a:t>CANASTA COMERCIAL </a:t>
            </a:r>
          </a:p>
          <a:p>
            <a:pPr algn="ctr"/>
            <a:r>
              <a:rPr lang="es-EC" sz="2800" b="1" dirty="0" smtClean="0">
                <a:solidFill>
                  <a:srgbClr val="000000"/>
                </a:solidFill>
                <a:latin typeface="Times New Roman" panose="02020603050405020304" pitchFamily="18" charset="0"/>
              </a:rPr>
              <a:t>TRANSFRONTERIZA</a:t>
            </a:r>
            <a:endParaRPr lang="es-EC" sz="2800" dirty="0"/>
          </a:p>
        </p:txBody>
      </p:sp>
    </p:spTree>
    <p:extLst>
      <p:ext uri="{BB962C8B-B14F-4D97-AF65-F5344CB8AC3E}">
        <p14:creationId xmlns:p14="http://schemas.microsoft.com/office/powerpoint/2010/main" val="113550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ceac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7306" y="0"/>
            <a:ext cx="718350" cy="68399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2122966" y="2562157"/>
            <a:ext cx="7873833" cy="2383821"/>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s-EC" sz="6000" b="1" u="sng" dirty="0">
                <a:solidFill>
                  <a:schemeClr val="tx1"/>
                </a:solidFill>
              </a:rPr>
              <a:t>CAPÍTULO II</a:t>
            </a:r>
          </a:p>
          <a:p>
            <a:pPr algn="ctr"/>
            <a:endParaRPr lang="es-EC" sz="6000" b="1" dirty="0">
              <a:solidFill>
                <a:schemeClr val="tx1"/>
              </a:solidFill>
            </a:endParaRPr>
          </a:p>
          <a:p>
            <a:pPr algn="ctr"/>
            <a:r>
              <a:rPr lang="es-EC" sz="6000" b="1" dirty="0">
                <a:solidFill>
                  <a:schemeClr val="tx1"/>
                </a:solidFill>
              </a:rPr>
              <a:t>MARCO METODOLÓGICO</a:t>
            </a:r>
          </a:p>
        </p:txBody>
      </p:sp>
    </p:spTree>
    <p:extLst>
      <p:ext uri="{BB962C8B-B14F-4D97-AF65-F5344CB8AC3E}">
        <p14:creationId xmlns:p14="http://schemas.microsoft.com/office/powerpoint/2010/main" val="16322122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sz="quarter" idx="1"/>
            <p:extLst>
              <p:ext uri="{D42A27DB-BD31-4B8C-83A1-F6EECF244321}">
                <p14:modId xmlns:p14="http://schemas.microsoft.com/office/powerpoint/2010/main" val="3726331458"/>
              </p:ext>
            </p:extLst>
          </p:nvPr>
        </p:nvGraphicFramePr>
        <p:xfrm>
          <a:off x="2653685" y="1925811"/>
          <a:ext cx="8685793" cy="2268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p:cNvSpPr/>
          <p:nvPr/>
        </p:nvSpPr>
        <p:spPr>
          <a:xfrm>
            <a:off x="3726275" y="4319052"/>
            <a:ext cx="4636847" cy="646331"/>
          </a:xfrm>
          <a:prstGeom prst="rect">
            <a:avLst/>
          </a:prstGeom>
        </p:spPr>
        <p:txBody>
          <a:bodyPr wrap="none">
            <a:spAutoFit/>
          </a:bodyPr>
          <a:lstStyle/>
          <a:p>
            <a:pPr algn="ctr"/>
            <a:r>
              <a:rPr lang="es-EC" b="1" dirty="0">
                <a:solidFill>
                  <a:srgbClr val="000000"/>
                </a:solidFill>
                <a:latin typeface="Times New Roman" panose="02020603050405020304" pitchFamily="18" charset="0"/>
              </a:rPr>
              <a:t>Instrumentos de recolección de información: </a:t>
            </a:r>
          </a:p>
          <a:p>
            <a:pPr algn="ctr"/>
            <a:endParaRPr lang="es-EC" dirty="0"/>
          </a:p>
        </p:txBody>
      </p:sp>
      <p:graphicFrame>
        <p:nvGraphicFramePr>
          <p:cNvPr id="5" name="Diagrama 4"/>
          <p:cNvGraphicFramePr/>
          <p:nvPr>
            <p:extLst>
              <p:ext uri="{D42A27DB-BD31-4B8C-83A1-F6EECF244321}">
                <p14:modId xmlns:p14="http://schemas.microsoft.com/office/powerpoint/2010/main" val="4214095331"/>
              </p:ext>
            </p:extLst>
          </p:nvPr>
        </p:nvGraphicFramePr>
        <p:xfrm>
          <a:off x="1998998" y="4146999"/>
          <a:ext cx="9156879" cy="20863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Picture 2" descr="Resultado de imagen para ceac esp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17306" y="0"/>
            <a:ext cx="718350" cy="68399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sultado de imagen para encuesta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743343" y="3319677"/>
            <a:ext cx="1471195" cy="13225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6" name="Picture 4" descr="Resultado de imagen para investigacion de camp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59611" y="2211799"/>
            <a:ext cx="2515390" cy="18865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nvGrpSpPr>
          <p:cNvPr id="8" name="7 Grupo"/>
          <p:cNvGrpSpPr/>
          <p:nvPr/>
        </p:nvGrpSpPr>
        <p:grpSpPr>
          <a:xfrm>
            <a:off x="3096515" y="683994"/>
            <a:ext cx="1584626" cy="950775"/>
            <a:chOff x="425589" y="1118"/>
            <a:chExt cx="1584626" cy="950775"/>
          </a:xfrm>
        </p:grpSpPr>
        <p:sp>
          <p:nvSpPr>
            <p:cNvPr id="9" name="8 Rectángulo"/>
            <p:cNvSpPr/>
            <p:nvPr/>
          </p:nvSpPr>
          <p:spPr>
            <a:xfrm>
              <a:off x="425589" y="1118"/>
              <a:ext cx="1584626" cy="950775"/>
            </a:xfrm>
            <a:prstGeom prst="rect">
              <a:avLst/>
            </a:prstGeom>
          </p:spPr>
          <p:style>
            <a:lnRef idx="2">
              <a:schemeClr val="accent6"/>
            </a:lnRef>
            <a:fillRef idx="1">
              <a:schemeClr val="lt1"/>
            </a:fillRef>
            <a:effectRef idx="0">
              <a:schemeClr val="accent6"/>
            </a:effectRef>
            <a:fontRef idx="minor">
              <a:schemeClr val="dk1">
                <a:hueOff val="0"/>
                <a:satOff val="0"/>
                <a:lumOff val="0"/>
                <a:alphaOff val="0"/>
              </a:schemeClr>
            </a:fontRef>
          </p:style>
        </p:sp>
        <p:sp>
          <p:nvSpPr>
            <p:cNvPr id="10" name="9 Rectángulo"/>
            <p:cNvSpPr/>
            <p:nvPr/>
          </p:nvSpPr>
          <p:spPr>
            <a:xfrm>
              <a:off x="425589" y="1118"/>
              <a:ext cx="1584626" cy="950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ES" sz="1600" b="1" kern="1200" dirty="0" smtClean="0">
                  <a:latin typeface="Times New Roman" panose="02020603050405020304" pitchFamily="18" charset="0"/>
                  <a:cs typeface="Times New Roman" panose="02020603050405020304" pitchFamily="18" charset="0"/>
                </a:rPr>
                <a:t>Enfoque de investigación </a:t>
              </a:r>
              <a:r>
                <a:rPr lang="es-ES" sz="1600" b="0" kern="1200" dirty="0" smtClean="0">
                  <a:latin typeface="Times New Roman" panose="02020603050405020304" pitchFamily="18" charset="0"/>
                  <a:cs typeface="Times New Roman" panose="02020603050405020304" pitchFamily="18" charset="0"/>
                </a:rPr>
                <a:t>Cuantitativo</a:t>
              </a:r>
              <a:endParaRPr lang="es-EC" sz="1600" b="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28972565"/>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2056146" y="765133"/>
            <a:ext cx="8229600" cy="713469"/>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s-EC" sz="3200" b="1" dirty="0" smtClean="0">
                <a:solidFill>
                  <a:schemeClr val="tx1"/>
                </a:solidFill>
              </a:rPr>
              <a:t>CÁLCULO DE LA MUESTRA</a:t>
            </a:r>
            <a:endParaRPr lang="es-EC" sz="3200" b="1" dirty="0">
              <a:solidFill>
                <a:schemeClr val="tx1"/>
              </a:solidFill>
            </a:endParaRPr>
          </a:p>
        </p:txBody>
      </p:sp>
      <mc:AlternateContent xmlns:mc="http://schemas.openxmlformats.org/markup-compatibility/2006" xmlns:a14="http://schemas.microsoft.com/office/drawing/2010/main">
        <mc:Choice Requires="a14">
          <p:graphicFrame>
            <p:nvGraphicFramePr>
              <p:cNvPr id="5" name="Diagrama 4"/>
              <p:cNvGraphicFramePr/>
              <p:nvPr>
                <p:extLst>
                  <p:ext uri="{D42A27DB-BD31-4B8C-83A1-F6EECF244321}">
                    <p14:modId xmlns:p14="http://schemas.microsoft.com/office/powerpoint/2010/main" val="2038503946"/>
                  </p:ext>
                </p:extLst>
              </p:nvPr>
            </p:nvGraphicFramePr>
            <p:xfrm>
              <a:off x="2166309" y="1476134"/>
              <a:ext cx="8846355" cy="4659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5" name="Diagrama 4"/>
              <p:cNvGraphicFramePr/>
              <p:nvPr>
                <p:extLst>
                  <p:ext uri="{D42A27DB-BD31-4B8C-83A1-F6EECF244321}">
                    <p14:modId xmlns:p14="http://schemas.microsoft.com/office/powerpoint/2010/main" val="2038503946"/>
                  </p:ext>
                </p:extLst>
              </p:nvPr>
            </p:nvGraphicFramePr>
            <p:xfrm>
              <a:off x="2166309" y="1476134"/>
              <a:ext cx="8846355" cy="46597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6" name="CuadroTexto 5"/>
          <p:cNvSpPr txBox="1"/>
          <p:nvPr/>
        </p:nvSpPr>
        <p:spPr>
          <a:xfrm>
            <a:off x="367047" y="5512158"/>
            <a:ext cx="1893195" cy="369332"/>
          </a:xfrm>
          <a:prstGeom prst="rect">
            <a:avLst/>
          </a:prstGeom>
          <a:noFill/>
        </p:spPr>
        <p:txBody>
          <a:bodyPr wrap="square" rtlCol="0">
            <a:spAutoFit/>
          </a:bodyPr>
          <a:lstStyle/>
          <a:p>
            <a:r>
              <a:rPr lang="es-ES" dirty="0" smtClean="0">
                <a:latin typeface="+mj-lt"/>
              </a:rPr>
              <a:t>Aleatorio Simple</a:t>
            </a:r>
            <a:endParaRPr lang="es-ES" dirty="0">
              <a:latin typeface="+mj-lt"/>
            </a:endParaRPr>
          </a:p>
        </p:txBody>
      </p:sp>
      <p:graphicFrame>
        <p:nvGraphicFramePr>
          <p:cNvPr id="8" name="Tabla 7"/>
          <p:cNvGraphicFramePr>
            <a:graphicFrameLocks noGrp="1"/>
          </p:cNvGraphicFramePr>
          <p:nvPr>
            <p:extLst>
              <p:ext uri="{D42A27DB-BD31-4B8C-83A1-F6EECF244321}">
                <p14:modId xmlns:p14="http://schemas.microsoft.com/office/powerpoint/2010/main" val="628071358"/>
              </p:ext>
            </p:extLst>
          </p:nvPr>
        </p:nvGraphicFramePr>
        <p:xfrm>
          <a:off x="8266191" y="2189603"/>
          <a:ext cx="3581556" cy="1283910"/>
        </p:xfrm>
        <a:graphic>
          <a:graphicData uri="http://schemas.openxmlformats.org/drawingml/2006/table">
            <a:tbl>
              <a:tblPr>
                <a:tableStyleId>{7E9639D4-E3E2-4D34-9284-5A2195B3D0D7}</a:tableStyleId>
              </a:tblPr>
              <a:tblGrid>
                <a:gridCol w="2071217"/>
                <a:gridCol w="506843"/>
                <a:gridCol w="1003496"/>
              </a:tblGrid>
              <a:tr h="357866">
                <a:tc>
                  <a:txBody>
                    <a:bodyPr/>
                    <a:lstStyle/>
                    <a:p>
                      <a:pPr indent="269875" algn="just">
                        <a:lnSpc>
                          <a:spcPct val="115000"/>
                        </a:lnSpc>
                        <a:spcAft>
                          <a:spcPts val="0"/>
                        </a:spcAft>
                      </a:pPr>
                      <a:r>
                        <a:rPr lang="es-EC" sz="1200" dirty="0">
                          <a:effectLst/>
                          <a:latin typeface="+mj-lt"/>
                        </a:rPr>
                        <a:t>Nivel de Confianza 95%</a:t>
                      </a:r>
                      <a:endParaRPr lang="es-ES" sz="1100" dirty="0">
                        <a:solidFill>
                          <a:srgbClr val="000000"/>
                        </a:solidFill>
                        <a:effectLst/>
                        <a:latin typeface="+mj-lt"/>
                        <a:ea typeface="Calibri" panose="020F0502020204030204" pitchFamily="34" charset="0"/>
                        <a:cs typeface="Calibri" panose="020F0502020204030204" pitchFamily="34" charset="0"/>
                      </a:endParaRPr>
                    </a:p>
                  </a:txBody>
                  <a:tcPr marL="68580" marR="68580" marT="0" marB="0"/>
                </a:tc>
                <a:tc>
                  <a:txBody>
                    <a:bodyPr/>
                    <a:lstStyle/>
                    <a:p>
                      <a:pPr indent="269875" algn="just">
                        <a:lnSpc>
                          <a:spcPct val="115000"/>
                        </a:lnSpc>
                        <a:spcAft>
                          <a:spcPts val="0"/>
                        </a:spcAft>
                      </a:pPr>
                      <a:r>
                        <a:rPr lang="es-EC" sz="1200" dirty="0">
                          <a:effectLst/>
                          <a:latin typeface="+mj-lt"/>
                        </a:rPr>
                        <a:t>Z</a:t>
                      </a:r>
                      <a:endParaRPr lang="es-ES" sz="1100" dirty="0">
                        <a:solidFill>
                          <a:srgbClr val="000000"/>
                        </a:solidFill>
                        <a:effectLst/>
                        <a:latin typeface="+mj-lt"/>
                        <a:ea typeface="Calibri" panose="020F0502020204030204" pitchFamily="34" charset="0"/>
                        <a:cs typeface="Calibri" panose="020F0502020204030204" pitchFamily="34" charset="0"/>
                      </a:endParaRPr>
                    </a:p>
                  </a:txBody>
                  <a:tcPr marL="68580" marR="68580" marT="0" marB="0"/>
                </a:tc>
                <a:tc>
                  <a:txBody>
                    <a:bodyPr/>
                    <a:lstStyle/>
                    <a:p>
                      <a:pPr indent="269875" algn="just">
                        <a:lnSpc>
                          <a:spcPct val="115000"/>
                        </a:lnSpc>
                        <a:spcAft>
                          <a:spcPts val="0"/>
                        </a:spcAft>
                      </a:pPr>
                      <a:r>
                        <a:rPr lang="es-EC" sz="1200" dirty="0">
                          <a:effectLst/>
                          <a:latin typeface="+mj-lt"/>
                        </a:rPr>
                        <a:t>1,96</a:t>
                      </a:r>
                      <a:endParaRPr lang="es-ES" sz="1100" dirty="0">
                        <a:solidFill>
                          <a:srgbClr val="000000"/>
                        </a:solidFill>
                        <a:effectLst/>
                        <a:latin typeface="+mj-lt"/>
                        <a:ea typeface="Calibri" panose="020F0502020204030204" pitchFamily="34" charset="0"/>
                        <a:cs typeface="Calibri" panose="020F0502020204030204" pitchFamily="34" charset="0"/>
                      </a:endParaRPr>
                    </a:p>
                  </a:txBody>
                  <a:tcPr marL="68580" marR="68580" marT="0" marB="0"/>
                </a:tc>
              </a:tr>
              <a:tr h="357866">
                <a:tc>
                  <a:txBody>
                    <a:bodyPr/>
                    <a:lstStyle/>
                    <a:p>
                      <a:pPr indent="269875" algn="just">
                        <a:lnSpc>
                          <a:spcPct val="115000"/>
                        </a:lnSpc>
                        <a:spcAft>
                          <a:spcPts val="0"/>
                        </a:spcAft>
                      </a:pPr>
                      <a:r>
                        <a:rPr lang="es-EC" sz="1200" dirty="0">
                          <a:effectLst/>
                          <a:latin typeface="+mj-lt"/>
                        </a:rPr>
                        <a:t>Probabilidad positiva</a:t>
                      </a:r>
                      <a:endParaRPr lang="es-ES" sz="1100" dirty="0">
                        <a:solidFill>
                          <a:srgbClr val="000000"/>
                        </a:solidFill>
                        <a:effectLst/>
                        <a:latin typeface="+mj-lt"/>
                        <a:ea typeface="Calibri" panose="020F0502020204030204" pitchFamily="34" charset="0"/>
                        <a:cs typeface="Calibri" panose="020F0502020204030204" pitchFamily="34" charset="0"/>
                      </a:endParaRPr>
                    </a:p>
                  </a:txBody>
                  <a:tcPr marL="68580" marR="68580" marT="0" marB="0"/>
                </a:tc>
                <a:tc>
                  <a:txBody>
                    <a:bodyPr/>
                    <a:lstStyle/>
                    <a:p>
                      <a:pPr indent="269875" algn="just">
                        <a:lnSpc>
                          <a:spcPct val="115000"/>
                        </a:lnSpc>
                        <a:spcAft>
                          <a:spcPts val="0"/>
                        </a:spcAft>
                      </a:pPr>
                      <a:r>
                        <a:rPr lang="es-EC" sz="1200" dirty="0">
                          <a:effectLst/>
                          <a:latin typeface="+mj-lt"/>
                        </a:rPr>
                        <a:t>P</a:t>
                      </a:r>
                      <a:endParaRPr lang="es-ES" sz="1100" dirty="0">
                        <a:solidFill>
                          <a:srgbClr val="000000"/>
                        </a:solidFill>
                        <a:effectLst/>
                        <a:latin typeface="+mj-lt"/>
                        <a:ea typeface="Calibri" panose="020F0502020204030204" pitchFamily="34" charset="0"/>
                        <a:cs typeface="Calibri" panose="020F0502020204030204" pitchFamily="34" charset="0"/>
                      </a:endParaRPr>
                    </a:p>
                  </a:txBody>
                  <a:tcPr marL="68580" marR="68580" marT="0" marB="0"/>
                </a:tc>
                <a:tc>
                  <a:txBody>
                    <a:bodyPr/>
                    <a:lstStyle/>
                    <a:p>
                      <a:pPr indent="269875" algn="just">
                        <a:lnSpc>
                          <a:spcPct val="115000"/>
                        </a:lnSpc>
                        <a:spcAft>
                          <a:spcPts val="0"/>
                        </a:spcAft>
                      </a:pPr>
                      <a:r>
                        <a:rPr lang="es-EC" sz="1200" dirty="0">
                          <a:effectLst/>
                          <a:latin typeface="+mj-lt"/>
                        </a:rPr>
                        <a:t>0,5</a:t>
                      </a:r>
                      <a:endParaRPr lang="es-ES" sz="1100" dirty="0">
                        <a:solidFill>
                          <a:srgbClr val="000000"/>
                        </a:solidFill>
                        <a:effectLst/>
                        <a:latin typeface="+mj-lt"/>
                        <a:ea typeface="Calibri" panose="020F0502020204030204" pitchFamily="34" charset="0"/>
                        <a:cs typeface="Calibri" panose="020F0502020204030204" pitchFamily="34" charset="0"/>
                      </a:endParaRPr>
                    </a:p>
                  </a:txBody>
                  <a:tcPr marL="68580" marR="68580" marT="0" marB="0"/>
                </a:tc>
              </a:tr>
              <a:tr h="357866">
                <a:tc>
                  <a:txBody>
                    <a:bodyPr/>
                    <a:lstStyle/>
                    <a:p>
                      <a:pPr indent="269875" algn="just">
                        <a:lnSpc>
                          <a:spcPct val="115000"/>
                        </a:lnSpc>
                        <a:spcAft>
                          <a:spcPts val="0"/>
                        </a:spcAft>
                      </a:pPr>
                      <a:r>
                        <a:rPr lang="es-EC" sz="1200" dirty="0">
                          <a:effectLst/>
                          <a:latin typeface="+mj-lt"/>
                        </a:rPr>
                        <a:t>Probabilidad negativa</a:t>
                      </a:r>
                      <a:endParaRPr lang="es-ES" sz="1100" dirty="0">
                        <a:solidFill>
                          <a:srgbClr val="000000"/>
                        </a:solidFill>
                        <a:effectLst/>
                        <a:latin typeface="+mj-lt"/>
                        <a:ea typeface="Calibri" panose="020F0502020204030204" pitchFamily="34" charset="0"/>
                        <a:cs typeface="Calibri" panose="020F0502020204030204" pitchFamily="34" charset="0"/>
                      </a:endParaRPr>
                    </a:p>
                  </a:txBody>
                  <a:tcPr marL="68580" marR="68580" marT="0" marB="0"/>
                </a:tc>
                <a:tc>
                  <a:txBody>
                    <a:bodyPr/>
                    <a:lstStyle/>
                    <a:p>
                      <a:pPr indent="269875" algn="just">
                        <a:lnSpc>
                          <a:spcPct val="115000"/>
                        </a:lnSpc>
                        <a:spcAft>
                          <a:spcPts val="0"/>
                        </a:spcAft>
                      </a:pPr>
                      <a:r>
                        <a:rPr lang="es-EC" sz="1200" dirty="0">
                          <a:effectLst/>
                          <a:latin typeface="+mj-lt"/>
                        </a:rPr>
                        <a:t>Q</a:t>
                      </a:r>
                      <a:endParaRPr lang="es-ES" sz="1100" dirty="0">
                        <a:solidFill>
                          <a:srgbClr val="000000"/>
                        </a:solidFill>
                        <a:effectLst/>
                        <a:latin typeface="+mj-lt"/>
                        <a:ea typeface="Calibri" panose="020F0502020204030204" pitchFamily="34" charset="0"/>
                        <a:cs typeface="Calibri" panose="020F0502020204030204" pitchFamily="34" charset="0"/>
                      </a:endParaRPr>
                    </a:p>
                  </a:txBody>
                  <a:tcPr marL="68580" marR="68580" marT="0" marB="0"/>
                </a:tc>
                <a:tc>
                  <a:txBody>
                    <a:bodyPr/>
                    <a:lstStyle/>
                    <a:p>
                      <a:pPr indent="269875" algn="just">
                        <a:lnSpc>
                          <a:spcPct val="115000"/>
                        </a:lnSpc>
                        <a:spcAft>
                          <a:spcPts val="0"/>
                        </a:spcAft>
                      </a:pPr>
                      <a:r>
                        <a:rPr lang="es-EC" sz="1200" dirty="0">
                          <a:effectLst/>
                          <a:latin typeface="+mj-lt"/>
                        </a:rPr>
                        <a:t>0,5</a:t>
                      </a:r>
                      <a:endParaRPr lang="es-ES" sz="1100" dirty="0">
                        <a:solidFill>
                          <a:srgbClr val="000000"/>
                        </a:solidFill>
                        <a:effectLst/>
                        <a:latin typeface="+mj-lt"/>
                        <a:ea typeface="Calibri" panose="020F0502020204030204" pitchFamily="34" charset="0"/>
                        <a:cs typeface="Calibri" panose="020F0502020204030204" pitchFamily="34" charset="0"/>
                      </a:endParaRPr>
                    </a:p>
                  </a:txBody>
                  <a:tcPr marL="68580" marR="68580" marT="0" marB="0"/>
                </a:tc>
              </a:tr>
              <a:tr h="172989">
                <a:tc>
                  <a:txBody>
                    <a:bodyPr/>
                    <a:lstStyle/>
                    <a:p>
                      <a:pPr indent="269875" algn="just">
                        <a:lnSpc>
                          <a:spcPct val="115000"/>
                        </a:lnSpc>
                        <a:spcAft>
                          <a:spcPts val="0"/>
                        </a:spcAft>
                      </a:pPr>
                      <a:r>
                        <a:rPr lang="es-EC" sz="1200" dirty="0">
                          <a:effectLst/>
                          <a:latin typeface="+mj-lt"/>
                        </a:rPr>
                        <a:t>Precisión o error 5%</a:t>
                      </a:r>
                      <a:endParaRPr lang="es-ES" sz="1100" dirty="0">
                        <a:solidFill>
                          <a:srgbClr val="000000"/>
                        </a:solidFill>
                        <a:effectLst/>
                        <a:latin typeface="+mj-lt"/>
                        <a:ea typeface="Calibri" panose="020F0502020204030204" pitchFamily="34" charset="0"/>
                        <a:cs typeface="Calibri" panose="020F0502020204030204" pitchFamily="34" charset="0"/>
                      </a:endParaRPr>
                    </a:p>
                  </a:txBody>
                  <a:tcPr marL="68580" marR="68580" marT="0" marB="0"/>
                </a:tc>
                <a:tc>
                  <a:txBody>
                    <a:bodyPr/>
                    <a:lstStyle/>
                    <a:p>
                      <a:pPr indent="269875" algn="just">
                        <a:lnSpc>
                          <a:spcPct val="115000"/>
                        </a:lnSpc>
                        <a:spcAft>
                          <a:spcPts val="0"/>
                        </a:spcAft>
                      </a:pPr>
                      <a:r>
                        <a:rPr lang="es-EC" sz="1200" dirty="0">
                          <a:effectLst/>
                          <a:latin typeface="+mj-lt"/>
                        </a:rPr>
                        <a:t>E</a:t>
                      </a:r>
                      <a:endParaRPr lang="es-ES" sz="1100" dirty="0">
                        <a:solidFill>
                          <a:srgbClr val="000000"/>
                        </a:solidFill>
                        <a:effectLst/>
                        <a:latin typeface="+mj-lt"/>
                        <a:ea typeface="Calibri" panose="020F0502020204030204" pitchFamily="34" charset="0"/>
                        <a:cs typeface="Calibri" panose="020F0502020204030204" pitchFamily="34" charset="0"/>
                      </a:endParaRPr>
                    </a:p>
                  </a:txBody>
                  <a:tcPr marL="68580" marR="68580" marT="0" marB="0"/>
                </a:tc>
                <a:tc>
                  <a:txBody>
                    <a:bodyPr/>
                    <a:lstStyle/>
                    <a:p>
                      <a:pPr indent="269875" algn="just">
                        <a:lnSpc>
                          <a:spcPct val="115000"/>
                        </a:lnSpc>
                        <a:spcAft>
                          <a:spcPts val="0"/>
                        </a:spcAft>
                      </a:pPr>
                      <a:r>
                        <a:rPr lang="es-EC" sz="1200" dirty="0">
                          <a:effectLst/>
                          <a:latin typeface="+mj-lt"/>
                        </a:rPr>
                        <a:t>0,05</a:t>
                      </a:r>
                      <a:endParaRPr lang="es-ES" sz="1100" dirty="0">
                        <a:solidFill>
                          <a:srgbClr val="000000"/>
                        </a:solidFill>
                        <a:effectLst/>
                        <a:latin typeface="+mj-lt"/>
                        <a:ea typeface="Calibri" panose="020F0502020204030204" pitchFamily="34" charset="0"/>
                        <a:cs typeface="Calibri" panose="020F0502020204030204" pitchFamily="34" charset="0"/>
                      </a:endParaRPr>
                    </a:p>
                  </a:txBody>
                  <a:tcPr marL="68580" marR="68580" marT="0" marB="0"/>
                </a:tc>
              </a:tr>
            </a:tbl>
          </a:graphicData>
        </a:graphic>
      </p:graphicFrame>
      <p:pic>
        <p:nvPicPr>
          <p:cNvPr id="4100" name="Picture 4" descr="Imagen relacionad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047" y="2552673"/>
            <a:ext cx="2692330" cy="184167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25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0792" y="480725"/>
            <a:ext cx="7675243" cy="666336"/>
          </a:xfrm>
          <a:prstGeom prst="rect">
            <a:avLst/>
          </a:prstGeom>
        </p:spPr>
        <p:txBody>
          <a:bodyPr wrap="none">
            <a:spAutoFit/>
          </a:bodyPr>
          <a:lstStyle/>
          <a:p>
            <a:pPr lvl="1">
              <a:lnSpc>
                <a:spcPct val="200000"/>
              </a:lnSpc>
              <a:spcBef>
                <a:spcPts val="1000"/>
              </a:spcBef>
            </a:pPr>
            <a:r>
              <a:rPr lang="es-EC" sz="2200" b="1" dirty="0">
                <a:solidFill>
                  <a:srgbClr val="000000"/>
                </a:solidFill>
                <a:latin typeface="Times New Roman" panose="02020603050405020304" pitchFamily="18" charset="0"/>
                <a:ea typeface="Times New Roman" panose="02020603050405020304" pitchFamily="18" charset="0"/>
              </a:rPr>
              <a:t>Procedimiento para tratamiento y análisis de información </a:t>
            </a:r>
            <a:endParaRPr lang="es-ES" sz="2200" b="1" dirty="0">
              <a:solidFill>
                <a:srgbClr val="000000"/>
              </a:solidFill>
              <a:effectLst/>
              <a:latin typeface="Times New Roman" panose="02020603050405020304" pitchFamily="18" charset="0"/>
              <a:ea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4096326645"/>
              </p:ext>
            </p:extLst>
          </p:nvPr>
        </p:nvGraphicFramePr>
        <p:xfrm>
          <a:off x="519903" y="81389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6" name="Picture 6"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5029" y="2752589"/>
            <a:ext cx="2381250"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40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ceac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7306" y="0"/>
            <a:ext cx="718350" cy="68399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2122966" y="2923342"/>
            <a:ext cx="7873833" cy="2383821"/>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s-EC" sz="5400" b="1" u="sng" dirty="0">
                <a:solidFill>
                  <a:schemeClr val="tx1"/>
                </a:solidFill>
              </a:rPr>
              <a:t>CAPÍTULO IV</a:t>
            </a:r>
          </a:p>
          <a:p>
            <a:pPr algn="ctr"/>
            <a:endParaRPr lang="es-EC" sz="5400" b="1" dirty="0">
              <a:solidFill>
                <a:schemeClr val="tx1"/>
              </a:solidFill>
            </a:endParaRPr>
          </a:p>
          <a:p>
            <a:pPr algn="ctr"/>
            <a:r>
              <a:rPr lang="es-EC" sz="5400" b="1" dirty="0">
                <a:solidFill>
                  <a:schemeClr val="tx1"/>
                </a:solidFill>
              </a:rPr>
              <a:t>ANÁLISIS E INTERPRETACIÓN DE RESULTADOS</a:t>
            </a:r>
          </a:p>
        </p:txBody>
      </p:sp>
    </p:spTree>
    <p:extLst>
      <p:ext uri="{BB962C8B-B14F-4D97-AF65-F5344CB8AC3E}">
        <p14:creationId xmlns:p14="http://schemas.microsoft.com/office/powerpoint/2010/main" val="9624691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264634" y="1957426"/>
            <a:ext cx="7873833" cy="2383821"/>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endParaRPr lang="es-EC" sz="5400" b="1" dirty="0">
              <a:solidFill>
                <a:schemeClr val="tx1"/>
              </a:solidFill>
            </a:endParaRPr>
          </a:p>
          <a:p>
            <a:pPr algn="ctr"/>
            <a:r>
              <a:rPr lang="es-EC" sz="5400" b="1" dirty="0">
                <a:solidFill>
                  <a:schemeClr val="tx1"/>
                </a:solidFill>
              </a:rPr>
              <a:t>ANÁLISIS </a:t>
            </a:r>
            <a:r>
              <a:rPr lang="es-EC" sz="5400" b="1" dirty="0" smtClean="0">
                <a:solidFill>
                  <a:schemeClr val="tx1"/>
                </a:solidFill>
              </a:rPr>
              <a:t>PREVIO A LA IMPLANTACI</a:t>
            </a:r>
            <a:r>
              <a:rPr lang="es-ES" sz="5400" b="1" dirty="0" smtClean="0">
                <a:solidFill>
                  <a:schemeClr val="tx1"/>
                </a:solidFill>
              </a:rPr>
              <a:t>ÓN DE INCENTIVOS</a:t>
            </a:r>
            <a:endParaRPr lang="es-EC" sz="5400" b="1" dirty="0">
              <a:solidFill>
                <a:schemeClr val="tx1"/>
              </a:solidFill>
            </a:endParaRPr>
          </a:p>
        </p:txBody>
      </p:sp>
    </p:spTree>
    <p:extLst>
      <p:ext uri="{BB962C8B-B14F-4D97-AF65-F5344CB8AC3E}">
        <p14:creationId xmlns:p14="http://schemas.microsoft.com/office/powerpoint/2010/main" val="317158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32657" y="514013"/>
            <a:ext cx="8249823" cy="461665"/>
          </a:xfrm>
          <a:prstGeom prst="rect">
            <a:avLst/>
          </a:prstGeom>
        </p:spPr>
        <p:txBody>
          <a:bodyPr wrap="none">
            <a:spAutoFit/>
          </a:bodyPr>
          <a:lstStyle/>
          <a:p>
            <a:r>
              <a:rPr lang="es-EC" sz="2400" b="1" dirty="0">
                <a:latin typeface="Times New Roman" panose="02020603050405020304" pitchFamily="18" charset="0"/>
                <a:ea typeface="Calibri" panose="020F0502020204030204" pitchFamily="34" charset="0"/>
              </a:rPr>
              <a:t>Ventas Cantón Tulcán Periodo Enero 2013 – Septiembre 2015</a:t>
            </a:r>
            <a:endParaRPr lang="es-ES" sz="2400" b="1" dirty="0"/>
          </a:p>
        </p:txBody>
      </p:sp>
      <p:graphicFrame>
        <p:nvGraphicFramePr>
          <p:cNvPr id="8" name="Diagrama 7"/>
          <p:cNvGraphicFramePr/>
          <p:nvPr>
            <p:extLst>
              <p:ext uri="{D42A27DB-BD31-4B8C-83A1-F6EECF244321}">
                <p14:modId xmlns:p14="http://schemas.microsoft.com/office/powerpoint/2010/main" val="1063648871"/>
              </p:ext>
            </p:extLst>
          </p:nvPr>
        </p:nvGraphicFramePr>
        <p:xfrm>
          <a:off x="465958" y="4183117"/>
          <a:ext cx="5493407" cy="1787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Gráfico 8"/>
          <p:cNvGraphicFramePr/>
          <p:nvPr>
            <p:extLst>
              <p:ext uri="{D42A27DB-BD31-4B8C-83A1-F6EECF244321}">
                <p14:modId xmlns:p14="http://schemas.microsoft.com/office/powerpoint/2010/main" val="633227314"/>
              </p:ext>
            </p:extLst>
          </p:nvPr>
        </p:nvGraphicFramePr>
        <p:xfrm>
          <a:off x="456730" y="1117738"/>
          <a:ext cx="5576208" cy="265710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 name="Gráfico 2"/>
          <p:cNvGraphicFramePr/>
          <p:nvPr>
            <p:extLst>
              <p:ext uri="{D42A27DB-BD31-4B8C-83A1-F6EECF244321}">
                <p14:modId xmlns:p14="http://schemas.microsoft.com/office/powerpoint/2010/main" val="2988423418"/>
              </p:ext>
            </p:extLst>
          </p:nvPr>
        </p:nvGraphicFramePr>
        <p:xfrm>
          <a:off x="6501316" y="1145480"/>
          <a:ext cx="5138670" cy="2627734"/>
        </p:xfrm>
        <a:graphic>
          <a:graphicData uri="http://schemas.openxmlformats.org/drawingml/2006/chart">
            <c:chart xmlns:c="http://schemas.openxmlformats.org/drawingml/2006/chart" xmlns:r="http://schemas.openxmlformats.org/officeDocument/2006/relationships" r:id="rId8"/>
          </a:graphicData>
        </a:graphic>
      </p:graphicFrame>
      <p:sp>
        <p:nvSpPr>
          <p:cNvPr id="6" name="Rectángulo 3"/>
          <p:cNvSpPr/>
          <p:nvPr/>
        </p:nvSpPr>
        <p:spPr>
          <a:xfrm>
            <a:off x="6803602" y="4640010"/>
            <a:ext cx="4541946" cy="646331"/>
          </a:xfrm>
          <a:prstGeom prst="rect">
            <a:avLst/>
          </a:prstGeom>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s-EC" dirty="0" smtClean="0">
                <a:latin typeface="Times New Roman" panose="02020603050405020304" pitchFamily="18" charset="0"/>
                <a:ea typeface="Times New Roman" panose="02020603050405020304" pitchFamily="18" charset="0"/>
              </a:rPr>
              <a:t>En promedio cerraban aproximadamente 34 establecimientos al mes</a:t>
            </a:r>
          </a:p>
        </p:txBody>
      </p:sp>
    </p:spTree>
    <p:extLst>
      <p:ext uri="{BB962C8B-B14F-4D97-AF65-F5344CB8AC3E}">
        <p14:creationId xmlns:p14="http://schemas.microsoft.com/office/powerpoint/2010/main" val="189660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96472" y="610501"/>
            <a:ext cx="9843753" cy="830997"/>
          </a:xfrm>
          <a:prstGeom prst="rect">
            <a:avLst/>
          </a:prstGeom>
        </p:spPr>
        <p:txBody>
          <a:bodyPr wrap="square">
            <a:spAutoFit/>
          </a:bodyPr>
          <a:lstStyle/>
          <a:p>
            <a:pPr algn="ctr"/>
            <a:r>
              <a:rPr lang="es-EC" sz="2400" b="1" dirty="0">
                <a:latin typeface="+mj-lt"/>
              </a:rPr>
              <a:t>Tipo de Cambio del Peso Colombiano frente al Dólar Americano </a:t>
            </a:r>
            <a:endParaRPr lang="es-EC" sz="2400" b="1" dirty="0" smtClean="0">
              <a:latin typeface="+mj-lt"/>
            </a:endParaRPr>
          </a:p>
          <a:p>
            <a:pPr algn="ctr"/>
            <a:r>
              <a:rPr lang="es-EC" sz="2400" b="1" dirty="0" smtClean="0">
                <a:latin typeface="+mj-lt"/>
              </a:rPr>
              <a:t>Enero </a:t>
            </a:r>
            <a:r>
              <a:rPr lang="es-EC" sz="2400" b="1" dirty="0">
                <a:latin typeface="+mj-lt"/>
              </a:rPr>
              <a:t>2013 – Septiembre 2015</a:t>
            </a:r>
            <a:endParaRPr lang="es-ES" sz="2400" dirty="0">
              <a:latin typeface="+mj-lt"/>
            </a:endParaRPr>
          </a:p>
        </p:txBody>
      </p:sp>
      <p:graphicFrame>
        <p:nvGraphicFramePr>
          <p:cNvPr id="5" name="Gráfico 4"/>
          <p:cNvGraphicFramePr/>
          <p:nvPr>
            <p:extLst>
              <p:ext uri="{D42A27DB-BD31-4B8C-83A1-F6EECF244321}">
                <p14:modId xmlns:p14="http://schemas.microsoft.com/office/powerpoint/2010/main" val="189640239"/>
              </p:ext>
            </p:extLst>
          </p:nvPr>
        </p:nvGraphicFramePr>
        <p:xfrm>
          <a:off x="6156102" y="2144655"/>
          <a:ext cx="5443185" cy="25622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a 5"/>
          <p:cNvGraphicFramePr/>
          <p:nvPr>
            <p:extLst>
              <p:ext uri="{D42A27DB-BD31-4B8C-83A1-F6EECF244321}">
                <p14:modId xmlns:p14="http://schemas.microsoft.com/office/powerpoint/2010/main" val="3844490800"/>
              </p:ext>
            </p:extLst>
          </p:nvPr>
        </p:nvGraphicFramePr>
        <p:xfrm>
          <a:off x="641082" y="1777284"/>
          <a:ext cx="5051380" cy="4121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utoShape 2" descr="Imagen relacionada"/>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4" descr="Imagen relacionada"/>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54171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ceac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7306" y="0"/>
            <a:ext cx="718350" cy="68399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981200" y="250572"/>
            <a:ext cx="8229600" cy="1143000"/>
          </a:xfrm>
        </p:spPr>
        <p:txBody>
          <a:bodyPr>
            <a:noAutofit/>
          </a:bodyPr>
          <a:lstStyle/>
          <a:p>
            <a:pPr algn="ctr"/>
            <a:r>
              <a:rPr lang="es-EC" sz="3200" b="1" u="sng" dirty="0">
                <a:solidFill>
                  <a:schemeClr val="tx1"/>
                </a:solidFill>
              </a:rPr>
              <a:t>PLANTEAMIENTO DEL PROBLEMA</a:t>
            </a:r>
          </a:p>
        </p:txBody>
      </p:sp>
      <p:sp>
        <p:nvSpPr>
          <p:cNvPr id="4" name="8 Rectángulo redondeado"/>
          <p:cNvSpPr/>
          <p:nvPr/>
        </p:nvSpPr>
        <p:spPr>
          <a:xfrm>
            <a:off x="196395" y="1851290"/>
            <a:ext cx="1584176" cy="79208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Sectores en Franjas fronterizas </a:t>
            </a:r>
            <a:endParaRPr lang="es-EC" dirty="0">
              <a:latin typeface="Times New Roman" panose="02020603050405020304" pitchFamily="18" charset="0"/>
              <a:cs typeface="Times New Roman" panose="02020603050405020304" pitchFamily="18" charset="0"/>
            </a:endParaRPr>
          </a:p>
        </p:txBody>
      </p:sp>
      <p:sp>
        <p:nvSpPr>
          <p:cNvPr id="6" name="17 Rectángulo redondeado"/>
          <p:cNvSpPr/>
          <p:nvPr/>
        </p:nvSpPr>
        <p:spPr>
          <a:xfrm>
            <a:off x="7246512" y="1857292"/>
            <a:ext cx="1871702" cy="80501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“Zonas económicamente deprimidas”</a:t>
            </a:r>
            <a:endParaRPr lang="es-EC" dirty="0">
              <a:latin typeface="Times New Roman" panose="02020603050405020304" pitchFamily="18" charset="0"/>
              <a:cs typeface="Times New Roman" panose="02020603050405020304" pitchFamily="18" charset="0"/>
            </a:endParaRPr>
          </a:p>
        </p:txBody>
      </p:sp>
      <p:sp>
        <p:nvSpPr>
          <p:cNvPr id="7" name="9 Flecha derecha"/>
          <p:cNvSpPr/>
          <p:nvPr/>
        </p:nvSpPr>
        <p:spPr>
          <a:xfrm>
            <a:off x="1976481" y="2097664"/>
            <a:ext cx="463879"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dirty="0"/>
          </a:p>
        </p:txBody>
      </p:sp>
      <p:sp>
        <p:nvSpPr>
          <p:cNvPr id="8" name="18 Flecha derecha"/>
          <p:cNvSpPr/>
          <p:nvPr/>
        </p:nvSpPr>
        <p:spPr>
          <a:xfrm>
            <a:off x="6386999" y="3712203"/>
            <a:ext cx="56129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dirty="0"/>
          </a:p>
        </p:txBody>
      </p:sp>
      <p:sp>
        <p:nvSpPr>
          <p:cNvPr id="9" name="19 Rectángulo redondeado"/>
          <p:cNvSpPr/>
          <p:nvPr/>
        </p:nvSpPr>
        <p:spPr>
          <a:xfrm>
            <a:off x="8619258" y="4906449"/>
            <a:ext cx="1810733" cy="79208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Intervención del Gobierno </a:t>
            </a:r>
            <a:endParaRPr lang="es-EC" dirty="0">
              <a:latin typeface="Times New Roman" panose="02020603050405020304" pitchFamily="18" charset="0"/>
              <a:cs typeface="Times New Roman" panose="02020603050405020304" pitchFamily="18" charset="0"/>
            </a:endParaRPr>
          </a:p>
        </p:txBody>
      </p:sp>
      <p:sp>
        <p:nvSpPr>
          <p:cNvPr id="10" name="20 Rectángulo redondeado"/>
          <p:cNvSpPr/>
          <p:nvPr/>
        </p:nvSpPr>
        <p:spPr>
          <a:xfrm>
            <a:off x="7971652" y="3118627"/>
            <a:ext cx="3096344" cy="4165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Cierre de establecimientos </a:t>
            </a:r>
            <a:endParaRPr lang="es-EC" dirty="0">
              <a:latin typeface="Times New Roman" panose="02020603050405020304" pitchFamily="18" charset="0"/>
              <a:cs typeface="Times New Roman" panose="02020603050405020304" pitchFamily="18" charset="0"/>
            </a:endParaRPr>
          </a:p>
        </p:txBody>
      </p:sp>
      <p:sp>
        <p:nvSpPr>
          <p:cNvPr id="11" name="21 Rectángulo redondeado"/>
          <p:cNvSpPr/>
          <p:nvPr/>
        </p:nvSpPr>
        <p:spPr>
          <a:xfrm>
            <a:off x="7976453" y="4135867"/>
            <a:ext cx="3096344" cy="4628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Migración interna </a:t>
            </a:r>
            <a:endParaRPr lang="es-EC" dirty="0">
              <a:latin typeface="Times New Roman" panose="02020603050405020304" pitchFamily="18" charset="0"/>
              <a:cs typeface="Times New Roman" panose="02020603050405020304" pitchFamily="18" charset="0"/>
            </a:endParaRPr>
          </a:p>
        </p:txBody>
      </p:sp>
      <p:sp>
        <p:nvSpPr>
          <p:cNvPr id="12" name="22 Rectángulo redondeado"/>
          <p:cNvSpPr/>
          <p:nvPr/>
        </p:nvSpPr>
        <p:spPr>
          <a:xfrm>
            <a:off x="7971652" y="3639535"/>
            <a:ext cx="3096344" cy="4165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Desempleo </a:t>
            </a:r>
            <a:endParaRPr lang="es-EC" dirty="0">
              <a:latin typeface="Times New Roman" panose="02020603050405020304" pitchFamily="18" charset="0"/>
              <a:cs typeface="Times New Roman" panose="02020603050405020304" pitchFamily="18" charset="0"/>
            </a:endParaRPr>
          </a:p>
        </p:txBody>
      </p:sp>
      <p:sp>
        <p:nvSpPr>
          <p:cNvPr id="13" name="10 Abrir llave"/>
          <p:cNvSpPr/>
          <p:nvPr/>
        </p:nvSpPr>
        <p:spPr>
          <a:xfrm>
            <a:off x="7319323" y="3055747"/>
            <a:ext cx="360040" cy="1595989"/>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dirty="0"/>
          </a:p>
        </p:txBody>
      </p:sp>
      <p:sp>
        <p:nvSpPr>
          <p:cNvPr id="14" name="12 Flecha abajo"/>
          <p:cNvSpPr/>
          <p:nvPr/>
        </p:nvSpPr>
        <p:spPr>
          <a:xfrm>
            <a:off x="9272597" y="4618405"/>
            <a:ext cx="360040" cy="20983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dirty="0"/>
          </a:p>
        </p:txBody>
      </p:sp>
      <p:cxnSp>
        <p:nvCxnSpPr>
          <p:cNvPr id="15" name="23 Conector recto de flecha"/>
          <p:cNvCxnSpPr>
            <a:stCxn id="9" idx="1"/>
            <a:endCxn id="17" idx="3"/>
          </p:cNvCxnSpPr>
          <p:nvPr/>
        </p:nvCxnSpPr>
        <p:spPr>
          <a:xfrm flipH="1" flipV="1">
            <a:off x="6711552" y="5091509"/>
            <a:ext cx="1907706" cy="2109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25 Conector recto de flecha"/>
          <p:cNvCxnSpPr>
            <a:stCxn id="9" idx="1"/>
            <a:endCxn id="18" idx="3"/>
          </p:cNvCxnSpPr>
          <p:nvPr/>
        </p:nvCxnSpPr>
        <p:spPr>
          <a:xfrm flipH="1">
            <a:off x="6747556" y="5302493"/>
            <a:ext cx="1871702" cy="47595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 name="28 Rectángulo redondeado"/>
          <p:cNvSpPr/>
          <p:nvPr/>
        </p:nvSpPr>
        <p:spPr>
          <a:xfrm>
            <a:off x="3615208" y="4883209"/>
            <a:ext cx="3096344" cy="416599"/>
          </a:xfrm>
          <a:prstGeom prst="roundRect">
            <a:avLst/>
          </a:prstGeom>
          <a:noFill/>
          <a:ln>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dirty="0" smtClean="0">
                <a:solidFill>
                  <a:schemeClr val="tx1"/>
                </a:solidFill>
                <a:latin typeface="Times New Roman" panose="02020603050405020304" pitchFamily="18" charset="0"/>
                <a:cs typeface="Times New Roman" panose="02020603050405020304" pitchFamily="18" charset="0"/>
              </a:rPr>
              <a:t>Reactivación económica </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18" name="29 Rectángulo redondeado"/>
          <p:cNvSpPr/>
          <p:nvPr/>
        </p:nvSpPr>
        <p:spPr>
          <a:xfrm>
            <a:off x="3651212" y="5570147"/>
            <a:ext cx="3096344" cy="416599"/>
          </a:xfrm>
          <a:prstGeom prst="roundRect">
            <a:avLst/>
          </a:prstGeom>
          <a:noFill/>
          <a:ln>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dirty="0" smtClean="0">
                <a:solidFill>
                  <a:schemeClr val="tx1"/>
                </a:solidFill>
                <a:latin typeface="Times New Roman" panose="02020603050405020304" pitchFamily="18" charset="0"/>
                <a:cs typeface="Times New Roman" panose="02020603050405020304" pitchFamily="18" charset="0"/>
              </a:rPr>
              <a:t>Desarrollo Productivo </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22" name="34 Flecha abajo"/>
          <p:cNvSpPr/>
          <p:nvPr/>
        </p:nvSpPr>
        <p:spPr>
          <a:xfrm>
            <a:off x="1976481" y="3000836"/>
            <a:ext cx="540060" cy="501873"/>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dirty="0"/>
          </a:p>
        </p:txBody>
      </p:sp>
      <p:sp>
        <p:nvSpPr>
          <p:cNvPr id="23" name="36 Flecha derecha"/>
          <p:cNvSpPr/>
          <p:nvPr/>
        </p:nvSpPr>
        <p:spPr>
          <a:xfrm>
            <a:off x="4183456" y="3755647"/>
            <a:ext cx="288032"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dirty="0"/>
          </a:p>
        </p:txBody>
      </p:sp>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8521" y="3266147"/>
            <a:ext cx="1634969" cy="13774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38 Rectángulo redondeado"/>
          <p:cNvSpPr/>
          <p:nvPr/>
        </p:nvSpPr>
        <p:spPr>
          <a:xfrm>
            <a:off x="-210774" y="2658764"/>
            <a:ext cx="2448272" cy="416599"/>
          </a:xfrm>
          <a:prstGeom prst="roundRect">
            <a:avLst/>
          </a:prstGeom>
          <a:noFill/>
          <a:ln>
            <a:noFill/>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1400" dirty="0" smtClean="0">
                <a:solidFill>
                  <a:schemeClr val="tx1"/>
                </a:solidFill>
                <a:latin typeface="Times New Roman" panose="02020603050405020304" pitchFamily="18" charset="0"/>
                <a:cs typeface="Times New Roman" panose="02020603050405020304" pitchFamily="18" charset="0"/>
              </a:rPr>
              <a:t>(Tipo de cambio) </a:t>
            </a:r>
            <a:endParaRPr lang="es-EC" sz="1400" dirty="0">
              <a:solidFill>
                <a:schemeClr val="tx1"/>
              </a:solidFill>
              <a:latin typeface="Times New Roman" panose="02020603050405020304" pitchFamily="18" charset="0"/>
              <a:cs typeface="Times New Roman" panose="02020603050405020304" pitchFamily="18" charset="0"/>
            </a:endParaRPr>
          </a:p>
        </p:txBody>
      </p:sp>
      <p:sp>
        <p:nvSpPr>
          <p:cNvPr id="28" name="32 Rectángulo redondeado"/>
          <p:cNvSpPr/>
          <p:nvPr/>
        </p:nvSpPr>
        <p:spPr>
          <a:xfrm>
            <a:off x="312782" y="3531899"/>
            <a:ext cx="1475474" cy="7200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b="1" dirty="0" smtClean="0">
                <a:latin typeface="Times New Roman" panose="02020603050405020304" pitchFamily="18" charset="0"/>
                <a:cs typeface="Times New Roman" panose="02020603050405020304" pitchFamily="18" charset="0"/>
              </a:rPr>
              <a:t>Provincia del Carchi </a:t>
            </a:r>
            <a:endParaRPr lang="es-EC" b="1" dirty="0">
              <a:latin typeface="Times New Roman" panose="02020603050405020304" pitchFamily="18" charset="0"/>
              <a:cs typeface="Times New Roman" panose="02020603050405020304" pitchFamily="18" charset="0"/>
            </a:endParaRPr>
          </a:p>
        </p:txBody>
      </p:sp>
      <p:sp>
        <p:nvSpPr>
          <p:cNvPr id="29" name="33 Rectángulo redondeado"/>
          <p:cNvSpPr/>
          <p:nvPr/>
        </p:nvSpPr>
        <p:spPr>
          <a:xfrm>
            <a:off x="2819188" y="3598657"/>
            <a:ext cx="1219400" cy="54100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b="1" dirty="0" smtClean="0">
                <a:latin typeface="Times New Roman" panose="02020603050405020304" pitchFamily="18" charset="0"/>
                <a:cs typeface="Times New Roman" panose="02020603050405020304" pitchFamily="18" charset="0"/>
              </a:rPr>
              <a:t>Cantón Tulcán </a:t>
            </a:r>
            <a:endParaRPr lang="es-EC" b="1" dirty="0">
              <a:latin typeface="Times New Roman" panose="02020603050405020304" pitchFamily="18" charset="0"/>
              <a:cs typeface="Times New Roman" panose="02020603050405020304" pitchFamily="18" charset="0"/>
            </a:endParaRPr>
          </a:p>
        </p:txBody>
      </p:sp>
      <p:sp>
        <p:nvSpPr>
          <p:cNvPr id="30" name="31 Flecha izquierda y derecha"/>
          <p:cNvSpPr/>
          <p:nvPr/>
        </p:nvSpPr>
        <p:spPr>
          <a:xfrm>
            <a:off x="2015778" y="3738853"/>
            <a:ext cx="524143" cy="304826"/>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dirty="0"/>
          </a:p>
        </p:txBody>
      </p:sp>
      <p:pic>
        <p:nvPicPr>
          <p:cNvPr id="26" name="Imagen 25" descr="Resultado de imagen para bueno y malo"/>
          <p:cNvPicPr/>
          <p:nvPr/>
        </p:nvPicPr>
        <p:blipFill rotWithShape="1">
          <a:blip r:embed="rId5" cstate="print">
            <a:extLst>
              <a:ext uri="{28A0092B-C50C-407E-A947-70E740481C1C}">
                <a14:useLocalDpi xmlns:a14="http://schemas.microsoft.com/office/drawing/2010/main" val="0"/>
              </a:ext>
            </a:extLst>
          </a:blip>
          <a:srcRect l="27327" r="23450"/>
          <a:stretch/>
        </p:blipFill>
        <p:spPr bwMode="auto">
          <a:xfrm>
            <a:off x="2576194" y="1591407"/>
            <a:ext cx="1107786" cy="1314607"/>
          </a:xfrm>
          <a:prstGeom prst="rect">
            <a:avLst/>
          </a:prstGeom>
          <a:noFill/>
          <a:ln>
            <a:noFill/>
          </a:ln>
          <a:extLst>
            <a:ext uri="{53640926-AAD7-44D8-BBD7-CCE9431645EC}">
              <a14:shadowObscured xmlns:a14="http://schemas.microsoft.com/office/drawing/2010/main"/>
            </a:ext>
          </a:extLst>
        </p:spPr>
      </p:pic>
      <p:sp>
        <p:nvSpPr>
          <p:cNvPr id="27" name="9 Flecha derecha"/>
          <p:cNvSpPr/>
          <p:nvPr/>
        </p:nvSpPr>
        <p:spPr>
          <a:xfrm>
            <a:off x="3806648" y="2104694"/>
            <a:ext cx="463879"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dirty="0"/>
          </a:p>
        </p:txBody>
      </p:sp>
      <p:sp>
        <p:nvSpPr>
          <p:cNvPr id="31" name="20 Rectángulo redondeado"/>
          <p:cNvSpPr/>
          <p:nvPr/>
        </p:nvSpPr>
        <p:spPr>
          <a:xfrm>
            <a:off x="4460853" y="1775790"/>
            <a:ext cx="2114845" cy="4165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Política monetaria </a:t>
            </a:r>
            <a:endParaRPr lang="es-EC" dirty="0">
              <a:latin typeface="Times New Roman" panose="02020603050405020304" pitchFamily="18" charset="0"/>
              <a:cs typeface="Times New Roman" panose="02020603050405020304" pitchFamily="18" charset="0"/>
            </a:endParaRPr>
          </a:p>
        </p:txBody>
      </p:sp>
      <p:sp>
        <p:nvSpPr>
          <p:cNvPr id="32" name="22 Rectángulo redondeado"/>
          <p:cNvSpPr/>
          <p:nvPr/>
        </p:nvSpPr>
        <p:spPr>
          <a:xfrm>
            <a:off x="4460853" y="2296698"/>
            <a:ext cx="2114845" cy="5703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Medidas proteccionistas  </a:t>
            </a:r>
            <a:endParaRPr lang="es-EC" dirty="0">
              <a:latin typeface="Times New Roman" panose="02020603050405020304" pitchFamily="18" charset="0"/>
              <a:cs typeface="Times New Roman" panose="02020603050405020304" pitchFamily="18" charset="0"/>
            </a:endParaRPr>
          </a:p>
        </p:txBody>
      </p:sp>
      <p:sp>
        <p:nvSpPr>
          <p:cNvPr id="35" name="9 Flecha derecha"/>
          <p:cNvSpPr/>
          <p:nvPr/>
        </p:nvSpPr>
        <p:spPr>
          <a:xfrm>
            <a:off x="6716353" y="2124938"/>
            <a:ext cx="463879"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61060865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264634" y="1957426"/>
            <a:ext cx="7873833" cy="2383821"/>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endParaRPr lang="es-EC" sz="5400" b="1" dirty="0">
              <a:solidFill>
                <a:schemeClr val="tx1"/>
              </a:solidFill>
            </a:endParaRPr>
          </a:p>
          <a:p>
            <a:pPr algn="ctr"/>
            <a:r>
              <a:rPr lang="es-EC" sz="5400" b="1" dirty="0">
                <a:solidFill>
                  <a:schemeClr val="tx1"/>
                </a:solidFill>
              </a:rPr>
              <a:t>ANÁLISIS </a:t>
            </a:r>
            <a:r>
              <a:rPr lang="es-EC" sz="5400" b="1" dirty="0" smtClean="0">
                <a:solidFill>
                  <a:schemeClr val="tx1"/>
                </a:solidFill>
              </a:rPr>
              <a:t>DURANTE A LA IMPLANTACI</a:t>
            </a:r>
            <a:r>
              <a:rPr lang="es-ES" sz="5400" b="1" dirty="0" smtClean="0">
                <a:solidFill>
                  <a:schemeClr val="tx1"/>
                </a:solidFill>
              </a:rPr>
              <a:t>ÓN DE INCENTIVOS</a:t>
            </a:r>
            <a:endParaRPr lang="es-EC" sz="5400" b="1" dirty="0">
              <a:solidFill>
                <a:schemeClr val="tx1"/>
              </a:solidFill>
            </a:endParaRPr>
          </a:p>
        </p:txBody>
      </p:sp>
    </p:spTree>
    <p:extLst>
      <p:ext uri="{BB962C8B-B14F-4D97-AF65-F5344CB8AC3E}">
        <p14:creationId xmlns:p14="http://schemas.microsoft.com/office/powerpoint/2010/main" val="239127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169500738"/>
              </p:ext>
            </p:extLst>
          </p:nvPr>
        </p:nvGraphicFramePr>
        <p:xfrm>
          <a:off x="1982211" y="109674"/>
          <a:ext cx="7277699" cy="1899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Gráfico 2"/>
          <p:cNvGraphicFramePr/>
          <p:nvPr>
            <p:extLst>
              <p:ext uri="{D42A27DB-BD31-4B8C-83A1-F6EECF244321}">
                <p14:modId xmlns:p14="http://schemas.microsoft.com/office/powerpoint/2010/main" val="725758782"/>
              </p:ext>
            </p:extLst>
          </p:nvPr>
        </p:nvGraphicFramePr>
        <p:xfrm>
          <a:off x="344239" y="1799823"/>
          <a:ext cx="5090645" cy="220676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ángulo 4"/>
          <p:cNvSpPr/>
          <p:nvPr/>
        </p:nvSpPr>
        <p:spPr>
          <a:xfrm>
            <a:off x="40783" y="4724541"/>
            <a:ext cx="5404834" cy="1323439"/>
          </a:xfrm>
          <a:prstGeom prst="rect">
            <a:avLst/>
          </a:prstGeom>
        </p:spPr>
        <p:txBody>
          <a:bodyPr wrap="square">
            <a:spAutoFit/>
          </a:bodyPr>
          <a:lstStyle/>
          <a:p>
            <a:pPr marL="285750" indent="-285750">
              <a:buFont typeface="Arial" panose="020B0604020202020204" pitchFamily="34" charset="0"/>
              <a:buChar char="•"/>
            </a:pPr>
            <a:r>
              <a:rPr lang="es-EC" sz="1600" dirty="0" smtClean="0">
                <a:latin typeface="Times New Roman" panose="02020603050405020304" pitchFamily="18" charset="0"/>
                <a:ea typeface="Calibri" panose="020F0502020204030204" pitchFamily="34" charset="0"/>
              </a:rPr>
              <a:t>El IVA cobrado en la SENAE en </a:t>
            </a:r>
            <a:r>
              <a:rPr lang="es-EC" sz="1600" dirty="0">
                <a:latin typeface="Times New Roman" panose="02020603050405020304" pitchFamily="18" charset="0"/>
                <a:ea typeface="Calibri" panose="020F0502020204030204" pitchFamily="34" charset="0"/>
              </a:rPr>
              <a:t>el </a:t>
            </a:r>
            <a:r>
              <a:rPr lang="es-EC" sz="1600" dirty="0" smtClean="0">
                <a:latin typeface="Times New Roman" panose="02020603050405020304" pitchFamily="18" charset="0"/>
                <a:ea typeface="Calibri" panose="020F0502020204030204" pitchFamily="34" charset="0"/>
              </a:rPr>
              <a:t>mes de marzo del 2015 </a:t>
            </a:r>
            <a:r>
              <a:rPr lang="es-EC" sz="1600" dirty="0">
                <a:latin typeface="Times New Roman" panose="02020603050405020304" pitchFamily="18" charset="0"/>
                <a:ea typeface="Calibri" panose="020F0502020204030204" pitchFamily="34" charset="0"/>
              </a:rPr>
              <a:t>tuvo una </a:t>
            </a:r>
            <a:r>
              <a:rPr lang="es-EC" sz="1600" dirty="0" smtClean="0">
                <a:latin typeface="Times New Roman" panose="02020603050405020304" pitchFamily="18" charset="0"/>
                <a:ea typeface="Calibri" panose="020F0502020204030204" pitchFamily="34" charset="0"/>
              </a:rPr>
              <a:t>baja, debido a la </a:t>
            </a:r>
            <a:r>
              <a:rPr lang="es-EC" sz="1600" dirty="0">
                <a:latin typeface="Times New Roman" panose="02020603050405020304" pitchFamily="18" charset="0"/>
                <a:ea typeface="Calibri" panose="020F0502020204030204" pitchFamily="34" charset="0"/>
              </a:rPr>
              <a:t>aplicación de </a:t>
            </a:r>
            <a:r>
              <a:rPr lang="es-EC" sz="1600" dirty="0" smtClean="0">
                <a:latin typeface="Times New Roman" panose="02020603050405020304" pitchFamily="18" charset="0"/>
                <a:ea typeface="Calibri" panose="020F0502020204030204" pitchFamily="34" charset="0"/>
              </a:rPr>
              <a:t>salvaguardias hasta julio del 2016.</a:t>
            </a:r>
          </a:p>
          <a:p>
            <a:pPr marL="285750" indent="-285750">
              <a:buFont typeface="Arial" panose="020B0604020202020204" pitchFamily="34" charset="0"/>
              <a:buChar char="•"/>
            </a:pPr>
            <a:r>
              <a:rPr lang="es-EC" sz="1600" dirty="0">
                <a:latin typeface="Times New Roman" panose="02020603050405020304" pitchFamily="18" charset="0"/>
                <a:ea typeface="Calibri" panose="020F0502020204030204" pitchFamily="34" charset="0"/>
              </a:rPr>
              <a:t>E</a:t>
            </a:r>
            <a:r>
              <a:rPr lang="es-EC" sz="1600" dirty="0" smtClean="0">
                <a:latin typeface="Times New Roman" panose="02020603050405020304" pitchFamily="18" charset="0"/>
                <a:ea typeface="Calibri" panose="020F0502020204030204" pitchFamily="34" charset="0"/>
              </a:rPr>
              <a:t>n agosto del 2016 tiene un incremento de más del 200%.</a:t>
            </a:r>
          </a:p>
          <a:p>
            <a:pPr marL="285750" indent="-285750">
              <a:buFont typeface="Arial" panose="020B0604020202020204" pitchFamily="34" charset="0"/>
              <a:buChar char="•"/>
            </a:pPr>
            <a:endParaRPr lang="es-ES" sz="1600" dirty="0"/>
          </a:p>
        </p:txBody>
      </p:sp>
      <p:sp>
        <p:nvSpPr>
          <p:cNvPr id="6" name="Flecha abajo 5"/>
          <p:cNvSpPr/>
          <p:nvPr/>
        </p:nvSpPr>
        <p:spPr>
          <a:xfrm>
            <a:off x="2318197" y="4137027"/>
            <a:ext cx="425003" cy="314930"/>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dirty="0"/>
          </a:p>
        </p:txBody>
      </p:sp>
      <p:graphicFrame>
        <p:nvGraphicFramePr>
          <p:cNvPr id="7" name="Gráfico 6"/>
          <p:cNvGraphicFramePr/>
          <p:nvPr>
            <p:extLst>
              <p:ext uri="{D42A27DB-BD31-4B8C-83A1-F6EECF244321}">
                <p14:modId xmlns:p14="http://schemas.microsoft.com/office/powerpoint/2010/main" val="1362316641"/>
              </p:ext>
            </p:extLst>
          </p:nvPr>
        </p:nvGraphicFramePr>
        <p:xfrm>
          <a:off x="5911403" y="1918954"/>
          <a:ext cx="5013772" cy="2034862"/>
        </p:xfrm>
        <a:graphic>
          <a:graphicData uri="http://schemas.openxmlformats.org/drawingml/2006/chart">
            <c:chart xmlns:c="http://schemas.openxmlformats.org/drawingml/2006/chart" xmlns:r="http://schemas.openxmlformats.org/officeDocument/2006/relationships" r:id="rId8"/>
          </a:graphicData>
        </a:graphic>
      </p:graphicFrame>
      <p:sp>
        <p:nvSpPr>
          <p:cNvPr id="8" name="Rectángulo 7"/>
          <p:cNvSpPr/>
          <p:nvPr/>
        </p:nvSpPr>
        <p:spPr>
          <a:xfrm>
            <a:off x="6023019" y="4478320"/>
            <a:ext cx="5404834" cy="1569660"/>
          </a:xfrm>
          <a:prstGeom prst="rect">
            <a:avLst/>
          </a:prstGeom>
        </p:spPr>
        <p:txBody>
          <a:bodyPr wrap="square">
            <a:spAutoFit/>
          </a:bodyPr>
          <a:lstStyle/>
          <a:p>
            <a:pPr marL="285750" indent="-285750">
              <a:buFont typeface="Arial" panose="020B0604020202020204" pitchFamily="34" charset="0"/>
              <a:buChar char="•"/>
            </a:pPr>
            <a:r>
              <a:rPr lang="es-EC" sz="1600" dirty="0">
                <a:latin typeface="Times New Roman" panose="02020603050405020304" pitchFamily="18" charset="0"/>
                <a:ea typeface="Calibri" panose="020F0502020204030204" pitchFamily="34" charset="0"/>
              </a:rPr>
              <a:t>Dentro del rubro “Otros” se encuentran las </a:t>
            </a:r>
            <a:r>
              <a:rPr lang="es-EC" sz="1600" dirty="0" smtClean="0">
                <a:latin typeface="Times New Roman" panose="02020603050405020304" pitchFamily="18" charset="0"/>
                <a:ea typeface="Calibri" panose="020F0502020204030204" pitchFamily="34" charset="0"/>
              </a:rPr>
              <a:t>salvaguardias.</a:t>
            </a:r>
          </a:p>
          <a:p>
            <a:pPr marL="285750" indent="-285750">
              <a:buFont typeface="Arial" panose="020B0604020202020204" pitchFamily="34" charset="0"/>
              <a:buChar char="•"/>
            </a:pPr>
            <a:r>
              <a:rPr lang="es-EC" sz="1600" dirty="0" smtClean="0">
                <a:latin typeface="Times New Roman" panose="02020603050405020304" pitchFamily="18" charset="0"/>
              </a:rPr>
              <a:t>Este rubro tiene un incremento de aproximadamente 110%, desde abril del 2015. </a:t>
            </a:r>
          </a:p>
          <a:p>
            <a:pPr marL="285750" indent="-285750">
              <a:buFont typeface="Arial" panose="020B0604020202020204" pitchFamily="34" charset="0"/>
              <a:buChar char="•"/>
            </a:pPr>
            <a:r>
              <a:rPr lang="es-EC" sz="1600" dirty="0" smtClean="0">
                <a:latin typeface="Times New Roman" panose="02020603050405020304" pitchFamily="18" charset="0"/>
              </a:rPr>
              <a:t>Existe una disminución de octubre a noviembre del 2015.</a:t>
            </a:r>
          </a:p>
          <a:p>
            <a:pPr marL="285750" indent="-285750">
              <a:buFont typeface="Arial" panose="020B0604020202020204" pitchFamily="34" charset="0"/>
              <a:buChar char="•"/>
            </a:pPr>
            <a:r>
              <a:rPr lang="es-EC" sz="1600" dirty="0" smtClean="0">
                <a:latin typeface="Times New Roman" panose="02020603050405020304" pitchFamily="18" charset="0"/>
              </a:rPr>
              <a:t>En julio del 2016 tiene un incremento de 158% con respecto al mes anterior.</a:t>
            </a:r>
            <a:endParaRPr lang="es-ES" sz="1600" dirty="0"/>
          </a:p>
        </p:txBody>
      </p:sp>
      <p:sp>
        <p:nvSpPr>
          <p:cNvPr id="9" name="Flecha abajo 8"/>
          <p:cNvSpPr/>
          <p:nvPr/>
        </p:nvSpPr>
        <p:spPr>
          <a:xfrm>
            <a:off x="8300433" y="4045227"/>
            <a:ext cx="425003" cy="346423"/>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356048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524000" y="591716"/>
            <a:ext cx="8849710" cy="830997"/>
          </a:xfrm>
          <a:prstGeom prst="rect">
            <a:avLst/>
          </a:prstGeom>
        </p:spPr>
        <p:txBody>
          <a:bodyPr wrap="square">
            <a:spAutoFit/>
          </a:bodyPr>
          <a:lstStyle/>
          <a:p>
            <a:pPr lvl="4" algn="ctr"/>
            <a:r>
              <a:rPr lang="es-EC" sz="2400" b="1" dirty="0">
                <a:latin typeface="+mj-lt"/>
              </a:rPr>
              <a:t>Análisis de satisfacción empresarial </a:t>
            </a:r>
          </a:p>
          <a:p>
            <a:pPr lvl="4" algn="ctr"/>
            <a:r>
              <a:rPr lang="es-EC" sz="2400" b="1" dirty="0" smtClean="0">
                <a:latin typeface="+mj-lt"/>
              </a:rPr>
              <a:t>Línea </a:t>
            </a:r>
            <a:r>
              <a:rPr lang="es-EC" sz="2400" b="1" dirty="0">
                <a:latin typeface="+mj-lt"/>
              </a:rPr>
              <a:t>de productos con mayor comercialización </a:t>
            </a:r>
          </a:p>
        </p:txBody>
      </p:sp>
      <p:graphicFrame>
        <p:nvGraphicFramePr>
          <p:cNvPr id="4" name="Gráfico 3"/>
          <p:cNvGraphicFramePr/>
          <p:nvPr>
            <p:extLst>
              <p:ext uri="{D42A27DB-BD31-4B8C-83A1-F6EECF244321}">
                <p14:modId xmlns:p14="http://schemas.microsoft.com/office/powerpoint/2010/main" val="2403118184"/>
              </p:ext>
            </p:extLst>
          </p:nvPr>
        </p:nvGraphicFramePr>
        <p:xfrm>
          <a:off x="335205" y="1931811"/>
          <a:ext cx="5762776" cy="276631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6859094" y="2538334"/>
            <a:ext cx="4988417" cy="1323439"/>
          </a:xfrm>
          <a:prstGeom prst="rect">
            <a:avLst/>
          </a:prstGeom>
        </p:spPr>
        <p:txBody>
          <a:bodyPr wrap="square">
            <a:spAutoFit/>
          </a:bodyPr>
          <a:lstStyle/>
          <a:p>
            <a:pPr marL="285750" indent="-285750">
              <a:buFont typeface="Arial" panose="020B0604020202020204" pitchFamily="34" charset="0"/>
              <a:buChar char="•"/>
            </a:pPr>
            <a:r>
              <a:rPr lang="es-EC" sz="1600" dirty="0">
                <a:latin typeface="Times New Roman" panose="02020603050405020304" pitchFamily="18" charset="0"/>
                <a:ea typeface="Calibri" panose="020F0502020204030204" pitchFamily="34" charset="0"/>
              </a:rPr>
              <a:t>Los principales productos que en el Cantón Tulcán se comercializa son ropa, calzado y otros textiles (cobijas, telas, etc) con un 50</a:t>
            </a:r>
            <a:r>
              <a:rPr lang="es-EC" sz="1600" dirty="0" smtClean="0">
                <a:latin typeface="Times New Roman" panose="02020603050405020304" pitchFamily="18" charset="0"/>
                <a:ea typeface="Calibri" panose="020F0502020204030204" pitchFamily="34" charset="0"/>
              </a:rPr>
              <a:t>%.</a:t>
            </a:r>
          </a:p>
          <a:p>
            <a:pPr marL="285750" indent="-285750">
              <a:buFont typeface="Arial" panose="020B0604020202020204" pitchFamily="34" charset="0"/>
              <a:buChar char="•"/>
            </a:pPr>
            <a:r>
              <a:rPr lang="es-EC" sz="1600" dirty="0" smtClean="0">
                <a:latin typeface="Times New Roman" panose="02020603050405020304" pitchFamily="18" charset="0"/>
                <a:ea typeface="Calibri" panose="020F0502020204030204" pitchFamily="34" charset="0"/>
              </a:rPr>
              <a:t>Productos </a:t>
            </a:r>
            <a:r>
              <a:rPr lang="es-EC" sz="1600" dirty="0">
                <a:latin typeface="Times New Roman" panose="02020603050405020304" pitchFamily="18" charset="0"/>
                <a:ea typeface="Calibri" panose="020F0502020204030204" pitchFamily="34" charset="0"/>
              </a:rPr>
              <a:t>de primera necesidad con un 18% y productos de Bazar y Papelería con un 9%</a:t>
            </a:r>
            <a:endParaRPr lang="es-ES" sz="1600" dirty="0">
              <a:latin typeface="Times New Roman" panose="02020603050405020304" pitchFamily="18" charset="0"/>
              <a:ea typeface="Calibri" panose="020F0502020204030204" pitchFamily="34" charset="0"/>
            </a:endParaRPr>
          </a:p>
        </p:txBody>
      </p:sp>
      <p:sp>
        <p:nvSpPr>
          <p:cNvPr id="7" name="Flecha derecha 6"/>
          <p:cNvSpPr/>
          <p:nvPr/>
        </p:nvSpPr>
        <p:spPr>
          <a:xfrm>
            <a:off x="6208343" y="2923523"/>
            <a:ext cx="566670" cy="463639"/>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S" dirty="0"/>
          </a:p>
        </p:txBody>
      </p:sp>
      <p:sp>
        <p:nvSpPr>
          <p:cNvPr id="12" name="Rectángulo 11"/>
          <p:cNvSpPr/>
          <p:nvPr/>
        </p:nvSpPr>
        <p:spPr>
          <a:xfrm>
            <a:off x="1244066" y="4972260"/>
            <a:ext cx="9883479" cy="830997"/>
          </a:xfrm>
          <a:prstGeom prst="rect">
            <a:avLst/>
          </a:prstGeom>
        </p:spPr>
        <p:txBody>
          <a:bodyPr wrap="square">
            <a:spAutoFit/>
          </a:bodyPr>
          <a:lstStyle/>
          <a:p>
            <a:pPr marL="285750" indent="-285750">
              <a:buFont typeface="Arial" panose="020B0604020202020204" pitchFamily="34" charset="0"/>
              <a:buChar char="•"/>
            </a:pPr>
            <a:r>
              <a:rPr lang="es-EC" sz="1600" dirty="0" smtClean="0">
                <a:latin typeface="Times New Roman" panose="02020603050405020304" pitchFamily="18" charset="0"/>
                <a:ea typeface="Calibri" panose="020F0502020204030204" pitchFamily="34" charset="0"/>
              </a:rPr>
              <a:t>Textiles y calzado no formaban parte de los ítems autorizados por el COMEX para la “Canasta Comercial Transfronteriza”.</a:t>
            </a:r>
          </a:p>
          <a:p>
            <a:pPr marL="285750" indent="-285750">
              <a:buFont typeface="Arial" panose="020B0604020202020204" pitchFamily="34" charset="0"/>
              <a:buChar char="•"/>
            </a:pPr>
            <a:r>
              <a:rPr lang="es-EC" sz="1600" dirty="0" smtClean="0">
                <a:latin typeface="Times New Roman" panose="02020603050405020304" pitchFamily="18" charset="0"/>
                <a:ea typeface="Calibri" panose="020F0502020204030204" pitchFamily="34" charset="0"/>
              </a:rPr>
              <a:t>Los televisores fueron de los productos más demandados</a:t>
            </a:r>
            <a:endParaRPr lang="es-ES" sz="16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1114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31429"/>
            <a:ext cx="11650872" cy="461665"/>
          </a:xfrm>
          <a:prstGeom prst="rect">
            <a:avLst/>
          </a:prstGeom>
        </p:spPr>
        <p:txBody>
          <a:bodyPr wrap="square">
            <a:spAutoFit/>
          </a:bodyPr>
          <a:lstStyle/>
          <a:p>
            <a:pPr lvl="4"/>
            <a:r>
              <a:rPr lang="es-EC" sz="2400" b="1" dirty="0" smtClean="0">
                <a:latin typeface="+mj-lt"/>
              </a:rPr>
              <a:t>Acceso </a:t>
            </a:r>
            <a:r>
              <a:rPr lang="es-EC" sz="2400" b="1" dirty="0">
                <a:latin typeface="+mj-lt"/>
              </a:rPr>
              <a:t>a Incentivos Tributarios “Canasta Comercial Transfronteriza”</a:t>
            </a:r>
          </a:p>
        </p:txBody>
      </p:sp>
      <p:graphicFrame>
        <p:nvGraphicFramePr>
          <p:cNvPr id="3" name="Gráfico 2"/>
          <p:cNvGraphicFramePr/>
          <p:nvPr>
            <p:extLst>
              <p:ext uri="{D42A27DB-BD31-4B8C-83A1-F6EECF244321}">
                <p14:modId xmlns:p14="http://schemas.microsoft.com/office/powerpoint/2010/main" val="560719552"/>
              </p:ext>
            </p:extLst>
          </p:nvPr>
        </p:nvGraphicFramePr>
        <p:xfrm>
          <a:off x="146829" y="851338"/>
          <a:ext cx="6232949" cy="2385848"/>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7005469" y="1336055"/>
            <a:ext cx="4988417" cy="1569660"/>
          </a:xfrm>
          <a:prstGeom prst="rect">
            <a:avLst/>
          </a:prstGeom>
        </p:spPr>
        <p:txBody>
          <a:bodyPr wrap="square">
            <a:spAutoFit/>
          </a:bodyPr>
          <a:lstStyle/>
          <a:p>
            <a:pPr marL="285750" indent="-285750">
              <a:buFont typeface="Arial" panose="020B0604020202020204" pitchFamily="34" charset="0"/>
              <a:buChar char="•"/>
            </a:pPr>
            <a:r>
              <a:rPr lang="es-EC" sz="1600" dirty="0" smtClean="0">
                <a:latin typeface="Times New Roman" panose="02020603050405020304" pitchFamily="18" charset="0"/>
                <a:ea typeface="Calibri" panose="020F0502020204030204" pitchFamily="34" charset="0"/>
              </a:rPr>
              <a:t>Menos del 50</a:t>
            </a:r>
            <a:r>
              <a:rPr lang="es-ES" sz="1600" dirty="0" smtClean="0">
                <a:latin typeface="Times New Roman" panose="02020603050405020304" pitchFamily="18" charset="0"/>
                <a:ea typeface="Calibri" panose="020F0502020204030204" pitchFamily="34" charset="0"/>
              </a:rPr>
              <a:t>% de los encuestados se acogieron a la “Canasta </a:t>
            </a:r>
            <a:r>
              <a:rPr lang="es-ES" sz="1600" dirty="0">
                <a:latin typeface="Times New Roman" panose="02020603050405020304" pitchFamily="18" charset="0"/>
                <a:ea typeface="Calibri" panose="020F0502020204030204" pitchFamily="34" charset="0"/>
              </a:rPr>
              <a:t>C</a:t>
            </a:r>
            <a:r>
              <a:rPr lang="es-ES" sz="1600" dirty="0" smtClean="0">
                <a:latin typeface="Times New Roman" panose="02020603050405020304" pitchFamily="18" charset="0"/>
                <a:ea typeface="Calibri" panose="020F0502020204030204" pitchFamily="34" charset="0"/>
              </a:rPr>
              <a:t>omercial Transfronteriza”.</a:t>
            </a:r>
          </a:p>
          <a:p>
            <a:pPr marL="285750" indent="-285750">
              <a:buFont typeface="Arial" panose="020B0604020202020204" pitchFamily="34" charset="0"/>
              <a:buChar char="•"/>
            </a:pPr>
            <a:r>
              <a:rPr lang="es-EC" sz="1600" dirty="0" smtClean="0">
                <a:latin typeface="Times New Roman" panose="02020603050405020304" pitchFamily="18" charset="0"/>
                <a:ea typeface="Calibri" panose="020F0502020204030204" pitchFamily="34" charset="0"/>
              </a:rPr>
              <a:t>40%  de contribuyentes que accedieron fueron PN no Obligadas a llevar contabilidad , 38% RISE, 22% PN Obligadas a llevar contabilidad </a:t>
            </a:r>
          </a:p>
          <a:p>
            <a:endParaRPr lang="es-EC" sz="1600" dirty="0">
              <a:latin typeface="Times New Roman" panose="02020603050405020304" pitchFamily="18" charset="0"/>
              <a:ea typeface="Calibri" panose="020F0502020204030204" pitchFamily="34" charset="0"/>
            </a:endParaRPr>
          </a:p>
        </p:txBody>
      </p:sp>
      <p:sp>
        <p:nvSpPr>
          <p:cNvPr id="5" name="Flecha derecha 4"/>
          <p:cNvSpPr/>
          <p:nvPr/>
        </p:nvSpPr>
        <p:spPr>
          <a:xfrm>
            <a:off x="6522882" y="1962639"/>
            <a:ext cx="566670" cy="463639"/>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S" dirty="0"/>
          </a:p>
        </p:txBody>
      </p:sp>
      <p:graphicFrame>
        <p:nvGraphicFramePr>
          <p:cNvPr id="6" name="Gráfico 5"/>
          <p:cNvGraphicFramePr/>
          <p:nvPr>
            <p:extLst>
              <p:ext uri="{D42A27DB-BD31-4B8C-83A1-F6EECF244321}">
                <p14:modId xmlns:p14="http://schemas.microsoft.com/office/powerpoint/2010/main" val="156338768"/>
              </p:ext>
            </p:extLst>
          </p:nvPr>
        </p:nvGraphicFramePr>
        <p:xfrm>
          <a:off x="215868" y="3366014"/>
          <a:ext cx="3650834" cy="184518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251709" y="5528398"/>
            <a:ext cx="3614993" cy="492443"/>
          </a:xfrm>
          <a:prstGeom prst="rect">
            <a:avLst/>
          </a:prstGeom>
        </p:spPr>
        <p:txBody>
          <a:bodyPr wrap="square">
            <a:spAutoFit/>
          </a:bodyPr>
          <a:lstStyle/>
          <a:p>
            <a:r>
              <a:rPr lang="es-EC" sz="1300" dirty="0" smtClean="0">
                <a:latin typeface="Times New Roman" panose="02020603050405020304" pitchFamily="18" charset="0"/>
                <a:ea typeface="Calibri" panose="020F0502020204030204" pitchFamily="34" charset="0"/>
              </a:rPr>
              <a:t>El 55% de contribuyentes, utilizó </a:t>
            </a:r>
            <a:r>
              <a:rPr lang="es-EC" sz="1300" dirty="0">
                <a:latin typeface="Times New Roman" panose="02020603050405020304" pitchFamily="18" charset="0"/>
                <a:ea typeface="Calibri" panose="020F0502020204030204" pitchFamily="34" charset="0"/>
              </a:rPr>
              <a:t>más del 50%  </a:t>
            </a:r>
            <a:r>
              <a:rPr lang="es-EC" sz="1300" dirty="0" smtClean="0">
                <a:latin typeface="Times New Roman" panose="02020603050405020304" pitchFamily="18" charset="0"/>
                <a:ea typeface="Calibri" panose="020F0502020204030204" pitchFamily="34" charset="0"/>
              </a:rPr>
              <a:t>del cupo de la canasta a </a:t>
            </a:r>
            <a:r>
              <a:rPr lang="es-EC" sz="1300" dirty="0">
                <a:latin typeface="Times New Roman" panose="02020603050405020304" pitchFamily="18" charset="0"/>
                <a:ea typeface="Calibri" panose="020F0502020204030204" pitchFamily="34" charset="0"/>
              </a:rPr>
              <a:t>pesar de las limitaciones.</a:t>
            </a:r>
          </a:p>
        </p:txBody>
      </p:sp>
      <p:sp>
        <p:nvSpPr>
          <p:cNvPr id="8" name="Flecha abajo 7"/>
          <p:cNvSpPr/>
          <p:nvPr/>
        </p:nvSpPr>
        <p:spPr>
          <a:xfrm>
            <a:off x="1707964" y="5283716"/>
            <a:ext cx="351242" cy="195547"/>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dirty="0"/>
          </a:p>
        </p:txBody>
      </p:sp>
      <p:graphicFrame>
        <p:nvGraphicFramePr>
          <p:cNvPr id="9" name="Gráfico 8"/>
          <p:cNvGraphicFramePr/>
          <p:nvPr>
            <p:extLst>
              <p:ext uri="{D42A27DB-BD31-4B8C-83A1-F6EECF244321}">
                <p14:modId xmlns:p14="http://schemas.microsoft.com/office/powerpoint/2010/main" val="3723879235"/>
              </p:ext>
            </p:extLst>
          </p:nvPr>
        </p:nvGraphicFramePr>
        <p:xfrm>
          <a:off x="4115716" y="3356975"/>
          <a:ext cx="3631809" cy="1854228"/>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ángulo 9"/>
          <p:cNvSpPr/>
          <p:nvPr/>
        </p:nvSpPr>
        <p:spPr>
          <a:xfrm>
            <a:off x="4219823" y="5528398"/>
            <a:ext cx="3641187" cy="492443"/>
          </a:xfrm>
          <a:prstGeom prst="rect">
            <a:avLst/>
          </a:prstGeom>
        </p:spPr>
        <p:txBody>
          <a:bodyPr wrap="square">
            <a:spAutoFit/>
          </a:bodyPr>
          <a:lstStyle/>
          <a:p>
            <a:r>
              <a:rPr lang="es-EC" sz="1300" dirty="0" smtClean="0">
                <a:latin typeface="Times New Roman" panose="02020603050405020304" pitchFamily="18" charset="0"/>
                <a:ea typeface="Calibri" panose="020F0502020204030204" pitchFamily="34" charset="0"/>
              </a:rPr>
              <a:t>El </a:t>
            </a:r>
            <a:r>
              <a:rPr lang="es-EC" sz="1300" dirty="0">
                <a:latin typeface="Times New Roman" panose="02020603050405020304" pitchFamily="18" charset="0"/>
                <a:ea typeface="Calibri" panose="020F0502020204030204" pitchFamily="34" charset="0"/>
              </a:rPr>
              <a:t>50% ocuparon el 100% del cupo establecido para su segmento y el 38% utilizó la mitad.</a:t>
            </a:r>
          </a:p>
        </p:txBody>
      </p:sp>
      <p:sp>
        <p:nvSpPr>
          <p:cNvPr id="11" name="Flecha abajo 10"/>
          <p:cNvSpPr/>
          <p:nvPr/>
        </p:nvSpPr>
        <p:spPr>
          <a:xfrm>
            <a:off x="5825436" y="5327314"/>
            <a:ext cx="351242" cy="195547"/>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dirty="0"/>
          </a:p>
        </p:txBody>
      </p:sp>
      <p:graphicFrame>
        <p:nvGraphicFramePr>
          <p:cNvPr id="12" name="Gráfico 11"/>
          <p:cNvGraphicFramePr/>
          <p:nvPr>
            <p:extLst>
              <p:ext uri="{D42A27DB-BD31-4B8C-83A1-F6EECF244321}">
                <p14:modId xmlns:p14="http://schemas.microsoft.com/office/powerpoint/2010/main" val="4284393658"/>
              </p:ext>
            </p:extLst>
          </p:nvPr>
        </p:nvGraphicFramePr>
        <p:xfrm>
          <a:off x="7974515" y="3341106"/>
          <a:ext cx="3676357" cy="187009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ángulo 12"/>
          <p:cNvSpPr/>
          <p:nvPr/>
        </p:nvSpPr>
        <p:spPr>
          <a:xfrm>
            <a:off x="8173898" y="5403875"/>
            <a:ext cx="3641187" cy="492443"/>
          </a:xfrm>
          <a:prstGeom prst="rect">
            <a:avLst/>
          </a:prstGeom>
        </p:spPr>
        <p:txBody>
          <a:bodyPr wrap="square">
            <a:spAutoFit/>
          </a:bodyPr>
          <a:lstStyle/>
          <a:p>
            <a:r>
              <a:rPr lang="es-EC" sz="1300" dirty="0" smtClean="0">
                <a:latin typeface="Times New Roman" panose="02020603050405020304" pitchFamily="18" charset="0"/>
                <a:ea typeface="Calibri" panose="020F0502020204030204" pitchFamily="34" charset="0"/>
              </a:rPr>
              <a:t>El </a:t>
            </a:r>
            <a:r>
              <a:rPr lang="es-EC" sz="1300" dirty="0">
                <a:latin typeface="Times New Roman" panose="02020603050405020304" pitchFamily="18" charset="0"/>
                <a:ea typeface="Calibri" panose="020F0502020204030204" pitchFamily="34" charset="0"/>
              </a:rPr>
              <a:t>50% ocuparon el 100% del cupo establecido para su segmento y el </a:t>
            </a:r>
            <a:r>
              <a:rPr lang="es-EC" sz="1300" dirty="0" smtClean="0">
                <a:latin typeface="Times New Roman" panose="02020603050405020304" pitchFamily="18" charset="0"/>
                <a:ea typeface="Calibri" panose="020F0502020204030204" pitchFamily="34" charset="0"/>
              </a:rPr>
              <a:t>33% </a:t>
            </a:r>
            <a:r>
              <a:rPr lang="es-EC" sz="1300" dirty="0">
                <a:latin typeface="Times New Roman" panose="02020603050405020304" pitchFamily="18" charset="0"/>
                <a:ea typeface="Calibri" panose="020F0502020204030204" pitchFamily="34" charset="0"/>
              </a:rPr>
              <a:t>utilizó la mitad.</a:t>
            </a:r>
          </a:p>
        </p:txBody>
      </p:sp>
      <p:sp>
        <p:nvSpPr>
          <p:cNvPr id="14" name="Flecha abajo 13"/>
          <p:cNvSpPr/>
          <p:nvPr/>
        </p:nvSpPr>
        <p:spPr>
          <a:xfrm>
            <a:off x="9744660" y="5211203"/>
            <a:ext cx="351242" cy="189796"/>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390480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1722960015"/>
              </p:ext>
            </p:extLst>
          </p:nvPr>
        </p:nvGraphicFramePr>
        <p:xfrm>
          <a:off x="479028" y="2048441"/>
          <a:ext cx="4639509" cy="3154179"/>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6204221" y="2507700"/>
            <a:ext cx="4988417" cy="1815882"/>
          </a:xfrm>
          <a:prstGeom prst="rect">
            <a:avLst/>
          </a:prstGeom>
        </p:spPr>
        <p:txBody>
          <a:bodyPr wrap="square">
            <a:spAutoFit/>
          </a:bodyPr>
          <a:lstStyle/>
          <a:p>
            <a:pPr marL="285750" indent="-285750">
              <a:buFont typeface="Arial" panose="020B0604020202020204" pitchFamily="34" charset="0"/>
              <a:buChar char="•"/>
            </a:pPr>
            <a:r>
              <a:rPr lang="es-EC" sz="1600" dirty="0" smtClean="0">
                <a:latin typeface="Times New Roman" panose="02020603050405020304" pitchFamily="18" charset="0"/>
                <a:ea typeface="Calibri" panose="020F0502020204030204" pitchFamily="34" charset="0"/>
              </a:rPr>
              <a:t>El 35% mencionó que el conocimiento fue el principal limitante para el acceso a la Canasta Comercial Transfronteriza </a:t>
            </a:r>
          </a:p>
          <a:p>
            <a:pPr marL="285750" indent="-285750">
              <a:buFont typeface="Arial" panose="020B0604020202020204" pitchFamily="34" charset="0"/>
              <a:buChar char="•"/>
            </a:pPr>
            <a:r>
              <a:rPr lang="es-EC" sz="1600" dirty="0" smtClean="0">
                <a:latin typeface="Times New Roman" panose="02020603050405020304" pitchFamily="18" charset="0"/>
                <a:ea typeface="Calibri" panose="020F0502020204030204" pitchFamily="34" charset="0"/>
              </a:rPr>
              <a:t>El 17% asegura que la liquidez fue un gran limitante para acceder al incentivo.</a:t>
            </a:r>
          </a:p>
          <a:p>
            <a:pPr marL="285750" indent="-285750">
              <a:buFont typeface="Arial" panose="020B0604020202020204" pitchFamily="34" charset="0"/>
              <a:buChar char="•"/>
            </a:pPr>
            <a:r>
              <a:rPr lang="es-EC" sz="1600" dirty="0" smtClean="0">
                <a:latin typeface="Times New Roman" panose="02020603050405020304" pitchFamily="18" charset="0"/>
                <a:ea typeface="Calibri" panose="020F0502020204030204" pitchFamily="34" charset="0"/>
              </a:rPr>
              <a:t>El 15% mencionó a la capacitación como limitante.</a:t>
            </a:r>
          </a:p>
          <a:p>
            <a:pPr marL="285750" indent="-285750">
              <a:buFont typeface="Arial" panose="020B0604020202020204" pitchFamily="34" charset="0"/>
              <a:buChar char="•"/>
            </a:pPr>
            <a:endParaRPr lang="es-ES" sz="1600" dirty="0">
              <a:latin typeface="Times New Roman" panose="02020603050405020304" pitchFamily="18" charset="0"/>
              <a:ea typeface="Calibri" panose="020F0502020204030204" pitchFamily="34" charset="0"/>
            </a:endParaRPr>
          </a:p>
        </p:txBody>
      </p:sp>
      <p:sp>
        <p:nvSpPr>
          <p:cNvPr id="4" name="Flecha derecha 3"/>
          <p:cNvSpPr/>
          <p:nvPr/>
        </p:nvSpPr>
        <p:spPr>
          <a:xfrm>
            <a:off x="5248503" y="3183822"/>
            <a:ext cx="566670" cy="463639"/>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S" dirty="0"/>
          </a:p>
        </p:txBody>
      </p:sp>
      <p:sp>
        <p:nvSpPr>
          <p:cNvPr id="5" name="Rectángulo 4"/>
          <p:cNvSpPr/>
          <p:nvPr/>
        </p:nvSpPr>
        <p:spPr>
          <a:xfrm>
            <a:off x="-1325182" y="812237"/>
            <a:ext cx="11650872" cy="461665"/>
          </a:xfrm>
          <a:prstGeom prst="rect">
            <a:avLst/>
          </a:prstGeom>
        </p:spPr>
        <p:txBody>
          <a:bodyPr wrap="square">
            <a:spAutoFit/>
          </a:bodyPr>
          <a:lstStyle/>
          <a:p>
            <a:pPr lvl="4"/>
            <a:r>
              <a:rPr lang="es-EC" sz="2400" b="1" dirty="0" smtClean="0">
                <a:latin typeface="+mj-lt"/>
              </a:rPr>
              <a:t>Acceso a Incentivos Tributarios “Canasta Comercial Transfronteriza”</a:t>
            </a:r>
            <a:endParaRPr lang="es-EC" sz="2400" b="1" dirty="0">
              <a:latin typeface="+mj-lt"/>
            </a:endParaRPr>
          </a:p>
        </p:txBody>
      </p:sp>
    </p:spTree>
    <p:extLst>
      <p:ext uri="{BB962C8B-B14F-4D97-AF65-F5344CB8AC3E}">
        <p14:creationId xmlns:p14="http://schemas.microsoft.com/office/powerpoint/2010/main" val="224752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930952" y="1834129"/>
            <a:ext cx="4988417" cy="584775"/>
          </a:xfrm>
          <a:prstGeom prst="rect">
            <a:avLst/>
          </a:prstGeom>
        </p:spPr>
        <p:txBody>
          <a:bodyPr wrap="square">
            <a:spAutoFit/>
          </a:bodyPr>
          <a:lstStyle/>
          <a:p>
            <a:pPr marL="285750" indent="-285750">
              <a:buFont typeface="Arial" panose="020B0604020202020204" pitchFamily="34" charset="0"/>
              <a:buChar char="•"/>
            </a:pPr>
            <a:r>
              <a:rPr lang="es-EC" sz="1600" dirty="0">
                <a:latin typeface="Times New Roman" panose="02020603050405020304" pitchFamily="18" charset="0"/>
                <a:ea typeface="Calibri" panose="020F0502020204030204" pitchFamily="34" charset="0"/>
              </a:rPr>
              <a:t>E</a:t>
            </a:r>
            <a:r>
              <a:rPr lang="es-EC" sz="1600" dirty="0" smtClean="0">
                <a:latin typeface="Times New Roman" panose="02020603050405020304" pitchFamily="18" charset="0"/>
                <a:ea typeface="Calibri" panose="020F0502020204030204" pitchFamily="34" charset="0"/>
              </a:rPr>
              <a:t>l </a:t>
            </a:r>
            <a:r>
              <a:rPr lang="es-EC" sz="1600" dirty="0">
                <a:latin typeface="Times New Roman" panose="02020603050405020304" pitchFamily="18" charset="0"/>
                <a:ea typeface="Calibri" panose="020F0502020204030204" pitchFamily="34" charset="0"/>
              </a:rPr>
              <a:t>54</a:t>
            </a:r>
            <a:r>
              <a:rPr lang="es-EC" sz="1600" dirty="0" smtClean="0">
                <a:latin typeface="Times New Roman" panose="02020603050405020304" pitchFamily="18" charset="0"/>
                <a:ea typeface="Calibri" panose="020F0502020204030204" pitchFamily="34" charset="0"/>
              </a:rPr>
              <a:t>% </a:t>
            </a:r>
            <a:r>
              <a:rPr lang="es-EC" sz="1600" dirty="0">
                <a:latin typeface="Times New Roman" panose="02020603050405020304" pitchFamily="18" charset="0"/>
                <a:ea typeface="Calibri" panose="020F0502020204030204" pitchFamily="34" charset="0"/>
              </a:rPr>
              <a:t>no accedieron a la renovación de la </a:t>
            </a:r>
            <a:r>
              <a:rPr lang="es-EC" sz="1600" dirty="0" smtClean="0">
                <a:latin typeface="Times New Roman" panose="02020603050405020304" pitchFamily="18" charset="0"/>
                <a:ea typeface="Calibri" panose="020F0502020204030204" pitchFamily="34" charset="0"/>
              </a:rPr>
              <a:t>cuota</a:t>
            </a:r>
          </a:p>
          <a:p>
            <a:pPr marL="285750" indent="-285750">
              <a:buFont typeface="Arial" panose="020B0604020202020204" pitchFamily="34" charset="0"/>
              <a:buChar char="•"/>
            </a:pPr>
            <a:endParaRPr lang="es-ES" sz="1600" dirty="0">
              <a:latin typeface="Times New Roman" panose="02020603050405020304" pitchFamily="18" charset="0"/>
              <a:ea typeface="Calibri" panose="020F0502020204030204" pitchFamily="34" charset="0"/>
            </a:endParaRPr>
          </a:p>
        </p:txBody>
      </p:sp>
      <p:sp>
        <p:nvSpPr>
          <p:cNvPr id="4" name="Flecha derecha 3"/>
          <p:cNvSpPr/>
          <p:nvPr/>
        </p:nvSpPr>
        <p:spPr>
          <a:xfrm>
            <a:off x="5364282" y="1834128"/>
            <a:ext cx="566670" cy="463639"/>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S" dirty="0"/>
          </a:p>
        </p:txBody>
      </p:sp>
      <p:sp>
        <p:nvSpPr>
          <p:cNvPr id="5" name="Rectángulo 4"/>
          <p:cNvSpPr/>
          <p:nvPr/>
        </p:nvSpPr>
        <p:spPr>
          <a:xfrm>
            <a:off x="1771142" y="707133"/>
            <a:ext cx="11650872" cy="461665"/>
          </a:xfrm>
          <a:prstGeom prst="rect">
            <a:avLst/>
          </a:prstGeom>
        </p:spPr>
        <p:txBody>
          <a:bodyPr wrap="square">
            <a:spAutoFit/>
          </a:bodyPr>
          <a:lstStyle/>
          <a:p>
            <a:pPr lvl="4"/>
            <a:r>
              <a:rPr lang="es-EC" sz="2400" b="1" dirty="0" smtClean="0">
                <a:latin typeface="+mj-lt"/>
              </a:rPr>
              <a:t>Renovación de cuota de importación </a:t>
            </a:r>
            <a:endParaRPr lang="es-EC" sz="2400" b="1" dirty="0">
              <a:latin typeface="+mj-lt"/>
            </a:endParaRPr>
          </a:p>
        </p:txBody>
      </p:sp>
      <p:graphicFrame>
        <p:nvGraphicFramePr>
          <p:cNvPr id="7" name="Gráfico 6"/>
          <p:cNvGraphicFramePr/>
          <p:nvPr>
            <p:extLst>
              <p:ext uri="{D42A27DB-BD31-4B8C-83A1-F6EECF244321}">
                <p14:modId xmlns:p14="http://schemas.microsoft.com/office/powerpoint/2010/main" val="1598836164"/>
              </p:ext>
            </p:extLst>
          </p:nvPr>
        </p:nvGraphicFramePr>
        <p:xfrm>
          <a:off x="5753689" y="3331455"/>
          <a:ext cx="5692077" cy="2642870"/>
        </p:xfrm>
        <a:graphic>
          <a:graphicData uri="http://schemas.openxmlformats.org/drawingml/2006/chart">
            <c:chart xmlns:c="http://schemas.openxmlformats.org/drawingml/2006/chart" xmlns:r="http://schemas.openxmlformats.org/officeDocument/2006/relationships" r:id="rId2"/>
          </a:graphicData>
        </a:graphic>
      </p:graphicFrame>
      <p:sp>
        <p:nvSpPr>
          <p:cNvPr id="8" name="Flecha abajo 7"/>
          <p:cNvSpPr/>
          <p:nvPr/>
        </p:nvSpPr>
        <p:spPr>
          <a:xfrm>
            <a:off x="7805086" y="2418904"/>
            <a:ext cx="514253" cy="507198"/>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dirty="0"/>
          </a:p>
        </p:txBody>
      </p:sp>
      <p:graphicFrame>
        <p:nvGraphicFramePr>
          <p:cNvPr id="9" name="8 Gráfico"/>
          <p:cNvGraphicFramePr/>
          <p:nvPr>
            <p:extLst>
              <p:ext uri="{D42A27DB-BD31-4B8C-83A1-F6EECF244321}">
                <p14:modId xmlns:p14="http://schemas.microsoft.com/office/powerpoint/2010/main" val="22026576"/>
              </p:ext>
            </p:extLst>
          </p:nvPr>
        </p:nvGraphicFramePr>
        <p:xfrm>
          <a:off x="346841" y="1429407"/>
          <a:ext cx="4878943" cy="24489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955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07811" y="696622"/>
            <a:ext cx="11650872" cy="461665"/>
          </a:xfrm>
          <a:prstGeom prst="rect">
            <a:avLst/>
          </a:prstGeom>
        </p:spPr>
        <p:txBody>
          <a:bodyPr wrap="square">
            <a:spAutoFit/>
          </a:bodyPr>
          <a:lstStyle/>
          <a:p>
            <a:pPr lvl="4"/>
            <a:r>
              <a:rPr lang="es-EC" sz="2400" b="1" dirty="0" smtClean="0">
                <a:latin typeface="+mj-lt"/>
              </a:rPr>
              <a:t>Equilibrio o mejoramiento de la competitividad </a:t>
            </a:r>
            <a:endParaRPr lang="es-EC" sz="2400" b="1" dirty="0">
              <a:latin typeface="+mj-lt"/>
            </a:endParaRPr>
          </a:p>
        </p:txBody>
      </p:sp>
      <p:graphicFrame>
        <p:nvGraphicFramePr>
          <p:cNvPr id="3" name="Gráfico 2"/>
          <p:cNvGraphicFramePr/>
          <p:nvPr>
            <p:extLst>
              <p:ext uri="{D42A27DB-BD31-4B8C-83A1-F6EECF244321}">
                <p14:modId xmlns:p14="http://schemas.microsoft.com/office/powerpoint/2010/main" val="3432648264"/>
              </p:ext>
            </p:extLst>
          </p:nvPr>
        </p:nvGraphicFramePr>
        <p:xfrm>
          <a:off x="283990" y="1409261"/>
          <a:ext cx="5225127" cy="2836918"/>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6372386" y="1432029"/>
            <a:ext cx="4988417" cy="1569660"/>
          </a:xfrm>
          <a:prstGeom prst="rect">
            <a:avLst/>
          </a:prstGeom>
        </p:spPr>
        <p:txBody>
          <a:bodyPr wrap="square">
            <a:spAutoFit/>
          </a:bodyPr>
          <a:lstStyle/>
          <a:p>
            <a:pPr marL="285750" indent="-285750" algn="just">
              <a:buFont typeface="Arial" panose="020B0604020202020204" pitchFamily="34" charset="0"/>
              <a:buChar char="•"/>
            </a:pPr>
            <a:r>
              <a:rPr lang="es-EC" sz="1600" dirty="0" smtClean="0">
                <a:latin typeface="Times New Roman" panose="02020603050405020304" pitchFamily="18" charset="0"/>
                <a:ea typeface="Calibri" panose="020F0502020204030204" pitchFamily="34" charset="0"/>
              </a:rPr>
              <a:t>El 55% de los contribuyentes que accedieron y el 64% de contribuyentes que no accedieron mencionaron que no mejoró en nada la competitividad. </a:t>
            </a:r>
          </a:p>
          <a:p>
            <a:pPr marL="285750" indent="-285750" algn="just">
              <a:buFont typeface="Arial" panose="020B0604020202020204" pitchFamily="34" charset="0"/>
              <a:buChar char="•"/>
            </a:pPr>
            <a:r>
              <a:rPr lang="es-EC" sz="1600" dirty="0" smtClean="0">
                <a:latin typeface="Times New Roman" panose="02020603050405020304" pitchFamily="18" charset="0"/>
                <a:ea typeface="Calibri" panose="020F0502020204030204" pitchFamily="34" charset="0"/>
              </a:rPr>
              <a:t>Mientras que solo el 9% de los que accedieron mencionaron que la competitividad si mejoró.</a:t>
            </a:r>
          </a:p>
          <a:p>
            <a:pPr marL="285750" indent="-285750" algn="just">
              <a:buFont typeface="Arial" panose="020B0604020202020204" pitchFamily="34" charset="0"/>
              <a:buChar char="•"/>
            </a:pPr>
            <a:endParaRPr lang="es-ES" sz="1600" dirty="0">
              <a:latin typeface="Times New Roman" panose="02020603050405020304" pitchFamily="18" charset="0"/>
              <a:ea typeface="Calibri" panose="020F0502020204030204" pitchFamily="34" charset="0"/>
            </a:endParaRPr>
          </a:p>
        </p:txBody>
      </p:sp>
      <p:sp>
        <p:nvSpPr>
          <p:cNvPr id="5" name="Flecha derecha 4"/>
          <p:cNvSpPr/>
          <p:nvPr/>
        </p:nvSpPr>
        <p:spPr>
          <a:xfrm>
            <a:off x="5703285" y="1876330"/>
            <a:ext cx="566670" cy="463639"/>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S" dirty="0"/>
          </a:p>
        </p:txBody>
      </p:sp>
      <p:graphicFrame>
        <p:nvGraphicFramePr>
          <p:cNvPr id="6" name="Gráfico 5"/>
          <p:cNvGraphicFramePr/>
          <p:nvPr>
            <p:extLst>
              <p:ext uri="{D42A27DB-BD31-4B8C-83A1-F6EECF244321}">
                <p14:modId xmlns:p14="http://schemas.microsoft.com/office/powerpoint/2010/main" val="2028880203"/>
              </p:ext>
            </p:extLst>
          </p:nvPr>
        </p:nvGraphicFramePr>
        <p:xfrm>
          <a:off x="6075788" y="3415862"/>
          <a:ext cx="5553706" cy="240086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520701" y="4378255"/>
            <a:ext cx="4988417" cy="1569660"/>
          </a:xfrm>
          <a:prstGeom prst="rect">
            <a:avLst/>
          </a:prstGeom>
        </p:spPr>
        <p:txBody>
          <a:bodyPr wrap="square">
            <a:spAutoFit/>
          </a:bodyPr>
          <a:lstStyle/>
          <a:p>
            <a:pPr marL="285750" indent="-285750" algn="just">
              <a:buFont typeface="Arial" panose="020B0604020202020204" pitchFamily="34" charset="0"/>
              <a:buChar char="•"/>
            </a:pPr>
            <a:r>
              <a:rPr lang="es-EC" sz="1600" dirty="0" smtClean="0">
                <a:latin typeface="Times New Roman" panose="02020603050405020304" pitchFamily="18" charset="0"/>
                <a:ea typeface="Calibri" panose="020F0502020204030204" pitchFamily="34" charset="0"/>
              </a:rPr>
              <a:t>El 68% de contribuyentes que accedieron al incentivo, indicaron que sus ventas no incrementaron en nada.</a:t>
            </a:r>
          </a:p>
          <a:p>
            <a:pPr marL="285750" indent="-285750" algn="just">
              <a:buFont typeface="Arial" panose="020B0604020202020204" pitchFamily="34" charset="0"/>
              <a:buChar char="•"/>
            </a:pPr>
            <a:r>
              <a:rPr lang="es-EC" sz="1600" dirty="0" smtClean="0">
                <a:latin typeface="Times New Roman" panose="02020603050405020304" pitchFamily="18" charset="0"/>
                <a:ea typeface="Calibri" panose="020F0502020204030204" pitchFamily="34" charset="0"/>
              </a:rPr>
              <a:t>El 8%, indicó que el incremento de sus ventas fue entre bueno y muy bueno.</a:t>
            </a:r>
          </a:p>
          <a:p>
            <a:pPr marL="285750" indent="-285750" algn="just">
              <a:buFont typeface="Arial" panose="020B0604020202020204" pitchFamily="34" charset="0"/>
              <a:buChar char="•"/>
            </a:pPr>
            <a:endParaRPr lang="es-EC" sz="1600" dirty="0" smtClean="0">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endParaRPr lang="es-ES" sz="1600" dirty="0">
              <a:latin typeface="Times New Roman" panose="02020603050405020304" pitchFamily="18" charset="0"/>
              <a:ea typeface="Calibri" panose="020F0502020204030204" pitchFamily="34" charset="0"/>
            </a:endParaRPr>
          </a:p>
        </p:txBody>
      </p:sp>
      <p:sp>
        <p:nvSpPr>
          <p:cNvPr id="8" name="Flecha derecha 7"/>
          <p:cNvSpPr/>
          <p:nvPr/>
        </p:nvSpPr>
        <p:spPr>
          <a:xfrm rot="10800000">
            <a:off x="5364282" y="4563236"/>
            <a:ext cx="566670" cy="463639"/>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49942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32722" y="728153"/>
            <a:ext cx="11650872" cy="461665"/>
          </a:xfrm>
          <a:prstGeom prst="rect">
            <a:avLst/>
          </a:prstGeom>
        </p:spPr>
        <p:txBody>
          <a:bodyPr wrap="square">
            <a:spAutoFit/>
          </a:bodyPr>
          <a:lstStyle/>
          <a:p>
            <a:pPr lvl="4"/>
            <a:r>
              <a:rPr lang="es-EC" sz="2400" b="1" dirty="0" smtClean="0">
                <a:latin typeface="+mj-lt"/>
              </a:rPr>
              <a:t>Reactivación económica </a:t>
            </a:r>
            <a:endParaRPr lang="es-EC" sz="2400" b="1" dirty="0">
              <a:latin typeface="+mj-lt"/>
            </a:endParaRPr>
          </a:p>
        </p:txBody>
      </p:sp>
      <p:graphicFrame>
        <p:nvGraphicFramePr>
          <p:cNvPr id="3" name="Gráfico 2"/>
          <p:cNvGraphicFramePr/>
          <p:nvPr>
            <p:extLst>
              <p:ext uri="{D42A27DB-BD31-4B8C-83A1-F6EECF244321}">
                <p14:modId xmlns:p14="http://schemas.microsoft.com/office/powerpoint/2010/main" val="3241370713"/>
              </p:ext>
            </p:extLst>
          </p:nvPr>
        </p:nvGraphicFramePr>
        <p:xfrm>
          <a:off x="379080" y="1624225"/>
          <a:ext cx="5338547" cy="3410229"/>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6766444" y="2317646"/>
            <a:ext cx="4988417" cy="2062103"/>
          </a:xfrm>
          <a:prstGeom prst="rect">
            <a:avLst/>
          </a:prstGeom>
        </p:spPr>
        <p:txBody>
          <a:bodyPr wrap="square">
            <a:spAutoFit/>
          </a:bodyPr>
          <a:lstStyle/>
          <a:p>
            <a:pPr marL="285750" indent="-285750" algn="just">
              <a:buFont typeface="Arial" panose="020B0604020202020204" pitchFamily="34" charset="0"/>
              <a:buChar char="•"/>
            </a:pPr>
            <a:r>
              <a:rPr lang="es-EC" sz="1600" dirty="0" smtClean="0">
                <a:latin typeface="Times New Roman" panose="02020603050405020304" pitchFamily="18" charset="0"/>
                <a:ea typeface="Calibri" panose="020F0502020204030204" pitchFamily="34" charset="0"/>
              </a:rPr>
              <a:t>El 49% de los contribuyentes que accedieron y el 45% de contribuyentes que no accedieron mencionaron que la implantación de incentivos tributarios es una buena medida para reactivación económica del Cantón. </a:t>
            </a:r>
          </a:p>
          <a:p>
            <a:pPr marL="285750" indent="-285750" algn="just">
              <a:buFont typeface="Arial" panose="020B0604020202020204" pitchFamily="34" charset="0"/>
              <a:buChar char="•"/>
            </a:pPr>
            <a:r>
              <a:rPr lang="es-EC" sz="1600" dirty="0" smtClean="0">
                <a:latin typeface="Times New Roman" panose="02020603050405020304" pitchFamily="18" charset="0"/>
                <a:ea typeface="Calibri" panose="020F0502020204030204" pitchFamily="34" charset="0"/>
              </a:rPr>
              <a:t>Mientras que el 28% de comerciantes que si accedieron y el 27% de los que no, indicaron que ese tipo de medidas no ayudan para la reactivación económica. </a:t>
            </a:r>
            <a:endParaRPr lang="es-ES" sz="1600" dirty="0">
              <a:latin typeface="Times New Roman" panose="02020603050405020304" pitchFamily="18" charset="0"/>
              <a:ea typeface="Calibri" panose="020F0502020204030204" pitchFamily="34" charset="0"/>
            </a:endParaRPr>
          </a:p>
        </p:txBody>
      </p:sp>
      <p:sp>
        <p:nvSpPr>
          <p:cNvPr id="5" name="Flecha derecha 4"/>
          <p:cNvSpPr/>
          <p:nvPr/>
        </p:nvSpPr>
        <p:spPr>
          <a:xfrm>
            <a:off x="5916355" y="2792388"/>
            <a:ext cx="566670" cy="463639"/>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35275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264634" y="1957426"/>
            <a:ext cx="7873833" cy="2383821"/>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endParaRPr lang="es-EC" sz="5400" b="1" dirty="0">
              <a:solidFill>
                <a:schemeClr val="tx1"/>
              </a:solidFill>
            </a:endParaRPr>
          </a:p>
          <a:p>
            <a:pPr algn="ctr"/>
            <a:r>
              <a:rPr lang="es-EC" sz="5400" b="1" dirty="0">
                <a:solidFill>
                  <a:schemeClr val="tx1"/>
                </a:solidFill>
              </a:rPr>
              <a:t>ANÁLISIS </a:t>
            </a:r>
            <a:r>
              <a:rPr lang="es-EC" sz="5400" b="1" dirty="0" smtClean="0">
                <a:solidFill>
                  <a:schemeClr val="tx1"/>
                </a:solidFill>
              </a:rPr>
              <a:t>AL FINAL DE LA IMPLANTACI</a:t>
            </a:r>
            <a:r>
              <a:rPr lang="es-ES" sz="5400" b="1" dirty="0" smtClean="0">
                <a:solidFill>
                  <a:schemeClr val="tx1"/>
                </a:solidFill>
              </a:rPr>
              <a:t>ÓN DE INCENTIVOS</a:t>
            </a:r>
            <a:endParaRPr lang="es-EC" sz="5400" b="1" dirty="0">
              <a:solidFill>
                <a:schemeClr val="tx1"/>
              </a:solidFill>
            </a:endParaRPr>
          </a:p>
        </p:txBody>
      </p:sp>
    </p:spTree>
    <p:extLst>
      <p:ext uri="{BB962C8B-B14F-4D97-AF65-F5344CB8AC3E}">
        <p14:creationId xmlns:p14="http://schemas.microsoft.com/office/powerpoint/2010/main" val="332954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96472" y="533228"/>
            <a:ext cx="9843753" cy="830997"/>
          </a:xfrm>
          <a:prstGeom prst="rect">
            <a:avLst/>
          </a:prstGeom>
        </p:spPr>
        <p:txBody>
          <a:bodyPr wrap="square">
            <a:spAutoFit/>
          </a:bodyPr>
          <a:lstStyle/>
          <a:p>
            <a:pPr algn="ctr"/>
            <a:r>
              <a:rPr lang="es-EC" sz="2400" b="1" dirty="0" smtClean="0">
                <a:latin typeface="+mj-lt"/>
              </a:rPr>
              <a:t>Comportamiento de las ventas </a:t>
            </a:r>
          </a:p>
          <a:p>
            <a:pPr algn="ctr"/>
            <a:r>
              <a:rPr lang="es-EC" sz="2400" b="1" dirty="0" smtClean="0">
                <a:latin typeface="+mj-lt"/>
              </a:rPr>
              <a:t>Primer </a:t>
            </a:r>
            <a:r>
              <a:rPr lang="es-EC" sz="2400" b="1" dirty="0">
                <a:latin typeface="+mj-lt"/>
              </a:rPr>
              <a:t>Cuatrimestre del 2017</a:t>
            </a:r>
            <a:endParaRPr lang="es-ES" sz="2400" b="1" dirty="0">
              <a:latin typeface="+mj-lt"/>
            </a:endParaRPr>
          </a:p>
        </p:txBody>
      </p:sp>
      <p:graphicFrame>
        <p:nvGraphicFramePr>
          <p:cNvPr id="5" name="Gráfico 4"/>
          <p:cNvGraphicFramePr/>
          <p:nvPr>
            <p:extLst>
              <p:ext uri="{D42A27DB-BD31-4B8C-83A1-F6EECF244321}">
                <p14:modId xmlns:p14="http://schemas.microsoft.com/office/powerpoint/2010/main" val="4009185313"/>
              </p:ext>
            </p:extLst>
          </p:nvPr>
        </p:nvGraphicFramePr>
        <p:xfrm>
          <a:off x="667555" y="1584101"/>
          <a:ext cx="4805966" cy="203486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6469488" y="1668422"/>
            <a:ext cx="5404834" cy="1323439"/>
          </a:xfrm>
          <a:prstGeom prst="rect">
            <a:avLst/>
          </a:prstGeom>
        </p:spPr>
        <p:txBody>
          <a:bodyPr wrap="square">
            <a:spAutoFit/>
          </a:bodyPr>
          <a:lstStyle/>
          <a:p>
            <a:pPr marL="285750" indent="-285750" algn="just">
              <a:buFont typeface="Arial" panose="020B0604020202020204" pitchFamily="34" charset="0"/>
              <a:buChar char="•"/>
            </a:pPr>
            <a:r>
              <a:rPr lang="es-EC" sz="1600" dirty="0" smtClean="0">
                <a:latin typeface="Times New Roman" panose="02020603050405020304" pitchFamily="18" charset="0"/>
                <a:ea typeface="Calibri" panose="020F0502020204030204" pitchFamily="34" charset="0"/>
              </a:rPr>
              <a:t>No han </a:t>
            </a:r>
            <a:r>
              <a:rPr lang="es-EC" sz="1600" dirty="0">
                <a:latin typeface="Times New Roman" panose="02020603050405020304" pitchFamily="18" charset="0"/>
                <a:ea typeface="Calibri" panose="020F0502020204030204" pitchFamily="34" charset="0"/>
              </a:rPr>
              <a:t>mejorado en el primer cuatrimestre del año </a:t>
            </a:r>
            <a:r>
              <a:rPr lang="es-EC" sz="1600" dirty="0" smtClean="0">
                <a:latin typeface="Times New Roman" panose="02020603050405020304" pitchFamily="18" charset="0"/>
                <a:ea typeface="Calibri" panose="020F0502020204030204" pitchFamily="34" charset="0"/>
              </a:rPr>
              <a:t>2017</a:t>
            </a:r>
          </a:p>
          <a:p>
            <a:pPr marL="285750" indent="-285750" algn="just">
              <a:buFont typeface="Arial" panose="020B0604020202020204" pitchFamily="34" charset="0"/>
              <a:buChar char="•"/>
            </a:pPr>
            <a:r>
              <a:rPr lang="es-EC" sz="1600" dirty="0" smtClean="0">
                <a:latin typeface="Times New Roman" panose="02020603050405020304" pitchFamily="18" charset="0"/>
                <a:ea typeface="Calibri" panose="020F0502020204030204" pitchFamily="34" charset="0"/>
              </a:rPr>
              <a:t>Diciembre </a:t>
            </a:r>
            <a:r>
              <a:rPr lang="es-EC" sz="1600" dirty="0">
                <a:latin typeface="Times New Roman" panose="02020603050405020304" pitchFamily="18" charset="0"/>
                <a:ea typeface="Calibri" panose="020F0502020204030204" pitchFamily="34" charset="0"/>
              </a:rPr>
              <a:t>2016, siendo este el mes más consumista a nivel mundial por Navidad</a:t>
            </a:r>
            <a:r>
              <a:rPr lang="es-EC" sz="1600" dirty="0" smtClean="0">
                <a:latin typeface="Times New Roman" panose="02020603050405020304" pitchFamily="18" charset="0"/>
                <a:ea typeface="Calibri" panose="020F0502020204030204" pitchFamily="34" charset="0"/>
              </a:rPr>
              <a:t>.</a:t>
            </a:r>
          </a:p>
          <a:p>
            <a:pPr marL="285750" indent="-285750" algn="just">
              <a:buFont typeface="Arial" panose="020B0604020202020204" pitchFamily="34" charset="0"/>
              <a:buChar char="•"/>
            </a:pPr>
            <a:r>
              <a:rPr lang="es-EC" sz="1600" dirty="0" smtClean="0">
                <a:latin typeface="Times New Roman" panose="02020603050405020304" pitchFamily="18" charset="0"/>
                <a:ea typeface="Calibri" panose="020F0502020204030204" pitchFamily="34" charset="0"/>
              </a:rPr>
              <a:t>En </a:t>
            </a:r>
            <a:r>
              <a:rPr lang="es-EC" sz="1600" dirty="0">
                <a:latin typeface="Times New Roman" panose="02020603050405020304" pitchFamily="18" charset="0"/>
                <a:ea typeface="Calibri" panose="020F0502020204030204" pitchFamily="34" charset="0"/>
              </a:rPr>
              <a:t>valores relativos en el mes de abril las ventas disminuyeron un 36% con respecto al último mes del 2016.</a:t>
            </a:r>
            <a:endParaRPr lang="es-ES" sz="1600" dirty="0"/>
          </a:p>
        </p:txBody>
      </p:sp>
      <p:graphicFrame>
        <p:nvGraphicFramePr>
          <p:cNvPr id="7" name="Gráfico 6"/>
          <p:cNvGraphicFramePr/>
          <p:nvPr>
            <p:extLst>
              <p:ext uri="{D42A27DB-BD31-4B8C-83A1-F6EECF244321}">
                <p14:modId xmlns:p14="http://schemas.microsoft.com/office/powerpoint/2010/main" val="2139257006"/>
              </p:ext>
            </p:extLst>
          </p:nvPr>
        </p:nvGraphicFramePr>
        <p:xfrm>
          <a:off x="6218348" y="3618960"/>
          <a:ext cx="5085009" cy="232299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p:cNvSpPr/>
          <p:nvPr/>
        </p:nvSpPr>
        <p:spPr>
          <a:xfrm>
            <a:off x="227527" y="4118739"/>
            <a:ext cx="4988417" cy="1323439"/>
          </a:xfrm>
          <a:prstGeom prst="rect">
            <a:avLst/>
          </a:prstGeom>
        </p:spPr>
        <p:txBody>
          <a:bodyPr wrap="square">
            <a:spAutoFit/>
          </a:bodyPr>
          <a:lstStyle/>
          <a:p>
            <a:pPr marL="285750" indent="-285750" algn="just">
              <a:buFont typeface="Arial" panose="020B0604020202020204" pitchFamily="34" charset="0"/>
              <a:buChar char="•"/>
            </a:pPr>
            <a:r>
              <a:rPr lang="es-EC" sz="1600" dirty="0" smtClean="0">
                <a:latin typeface="Times New Roman" panose="02020603050405020304" pitchFamily="18" charset="0"/>
                <a:ea typeface="Calibri" panose="020F0502020204030204" pitchFamily="34" charset="0"/>
              </a:rPr>
              <a:t>En relación al </a:t>
            </a:r>
            <a:r>
              <a:rPr lang="es-EC" sz="1600" dirty="0">
                <a:latin typeface="Times New Roman" panose="02020603050405020304" pitchFamily="18" charset="0"/>
                <a:ea typeface="Calibri" panose="020F0502020204030204" pitchFamily="34" charset="0"/>
              </a:rPr>
              <a:t>primer cuatrimestre del 2016, las ventas </a:t>
            </a:r>
            <a:r>
              <a:rPr lang="es-EC" sz="1600" dirty="0" smtClean="0">
                <a:latin typeface="Times New Roman" panose="02020603050405020304" pitchFamily="18" charset="0"/>
                <a:ea typeface="Calibri" panose="020F0502020204030204" pitchFamily="34" charset="0"/>
              </a:rPr>
              <a:t>mejoraron </a:t>
            </a:r>
            <a:r>
              <a:rPr lang="es-EC" sz="1600" dirty="0">
                <a:latin typeface="Times New Roman" panose="02020603050405020304" pitchFamily="18" charset="0"/>
                <a:ea typeface="Calibri" panose="020F0502020204030204" pitchFamily="34" charset="0"/>
              </a:rPr>
              <a:t>en un 6</a:t>
            </a:r>
            <a:r>
              <a:rPr lang="es-EC" sz="1600" dirty="0" smtClean="0">
                <a:latin typeface="Times New Roman" panose="02020603050405020304" pitchFamily="18" charset="0"/>
                <a:ea typeface="Calibri" panose="020F0502020204030204" pitchFamily="34" charset="0"/>
              </a:rPr>
              <a:t>%</a:t>
            </a:r>
          </a:p>
          <a:p>
            <a:pPr marL="285750" indent="-285750" algn="just">
              <a:buFont typeface="Arial" panose="020B0604020202020204" pitchFamily="34" charset="0"/>
              <a:buChar char="•"/>
            </a:pPr>
            <a:r>
              <a:rPr lang="es-EC" sz="1600" dirty="0" smtClean="0">
                <a:latin typeface="Times New Roman" panose="02020603050405020304" pitchFamily="18" charset="0"/>
                <a:ea typeface="Calibri" panose="020F0502020204030204" pitchFamily="34" charset="0"/>
              </a:rPr>
              <a:t>Acreditar al </a:t>
            </a:r>
            <a:r>
              <a:rPr lang="es-EC" sz="1600" dirty="0">
                <a:latin typeface="Times New Roman" panose="02020603050405020304" pitchFamily="18" charset="0"/>
                <a:ea typeface="Calibri" panose="020F0502020204030204" pitchFamily="34" charset="0"/>
              </a:rPr>
              <a:t>tipo de cambio, ya que durante este último cuatrimestre el peso colombiano frente al dólar no se ha devaluado como años anteriores, </a:t>
            </a:r>
            <a:endParaRPr lang="es-ES" sz="1600" dirty="0">
              <a:latin typeface="Times New Roman" panose="02020603050405020304" pitchFamily="18" charset="0"/>
              <a:ea typeface="Calibri" panose="020F0502020204030204" pitchFamily="34" charset="0"/>
            </a:endParaRPr>
          </a:p>
        </p:txBody>
      </p:sp>
      <p:sp>
        <p:nvSpPr>
          <p:cNvPr id="9" name="Flecha derecha 8"/>
          <p:cNvSpPr/>
          <p:nvPr/>
        </p:nvSpPr>
        <p:spPr>
          <a:xfrm>
            <a:off x="5293217" y="4584879"/>
            <a:ext cx="566670" cy="463639"/>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S" dirty="0"/>
          </a:p>
        </p:txBody>
      </p:sp>
      <p:sp>
        <p:nvSpPr>
          <p:cNvPr id="10" name="Flecha derecha 9"/>
          <p:cNvSpPr/>
          <p:nvPr/>
        </p:nvSpPr>
        <p:spPr>
          <a:xfrm rot="10800000">
            <a:off x="5688169" y="2137889"/>
            <a:ext cx="566670" cy="463639"/>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402459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ceac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7306" y="0"/>
            <a:ext cx="718350" cy="68399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2007281" y="191686"/>
            <a:ext cx="8229600" cy="984615"/>
          </a:xfrm>
        </p:spPr>
        <p:txBody>
          <a:bodyPr>
            <a:normAutofit/>
          </a:bodyPr>
          <a:lstStyle/>
          <a:p>
            <a:pPr algn="ctr"/>
            <a:r>
              <a:rPr lang="es-EC" sz="3200" b="1" u="sng" dirty="0">
                <a:solidFill>
                  <a:srgbClr val="040748"/>
                </a:solidFill>
              </a:rPr>
              <a:t>OBJETIVOS</a:t>
            </a:r>
          </a:p>
        </p:txBody>
      </p:sp>
      <p:sp>
        <p:nvSpPr>
          <p:cNvPr id="12" name="5 Rectángulo redondeado"/>
          <p:cNvSpPr/>
          <p:nvPr/>
        </p:nvSpPr>
        <p:spPr>
          <a:xfrm>
            <a:off x="1617306" y="1435830"/>
            <a:ext cx="8902444" cy="100257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Establecer si los Incentivos tributarios inciden en el desarrollo productivo y reactivación económica del Sector Comercial de la Parroquia Urbana Tulcán, Cantón Tulcán de la Provincia del Carchi</a:t>
            </a:r>
            <a:r>
              <a:rPr lang="es-EC" dirty="0" smtClean="0">
                <a:latin typeface="Times New Roman" panose="02020603050405020304" pitchFamily="18" charset="0"/>
                <a:cs typeface="Times New Roman" panose="02020603050405020304" pitchFamily="18" charset="0"/>
              </a:rPr>
              <a:t>.</a:t>
            </a:r>
            <a:endParaRPr lang="es-EC" dirty="0">
              <a:latin typeface="Times New Roman" panose="02020603050405020304" pitchFamily="18" charset="0"/>
              <a:cs typeface="Times New Roman" panose="02020603050405020304" pitchFamily="18" charset="0"/>
            </a:endParaRPr>
          </a:p>
        </p:txBody>
      </p:sp>
      <p:sp>
        <p:nvSpPr>
          <p:cNvPr id="13" name="9 Rectángulo redondeado"/>
          <p:cNvSpPr/>
          <p:nvPr/>
        </p:nvSpPr>
        <p:spPr>
          <a:xfrm>
            <a:off x="1174013" y="2823071"/>
            <a:ext cx="9932783" cy="474705"/>
          </a:xfrm>
          <a:prstGeom prst="roundRect">
            <a:avLst/>
          </a:prstGeom>
          <a:effectLst>
            <a:glow rad="1397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lvl="0"/>
            <a:r>
              <a:rPr lang="es-EC" sz="1600" dirty="0">
                <a:latin typeface="Times New Roman" panose="02020603050405020304" pitchFamily="18" charset="0"/>
                <a:cs typeface="Times New Roman" panose="02020603050405020304" pitchFamily="18" charset="0"/>
              </a:rPr>
              <a:t>Revisar el marco teórico que servirá de base para la investigación a través de fuentes especializadas.</a:t>
            </a:r>
            <a:endParaRPr lang="es-EC" sz="1600" dirty="0">
              <a:effectLst/>
              <a:latin typeface="Times New Roman" panose="02020603050405020304" pitchFamily="18" charset="0"/>
              <a:cs typeface="Times New Roman" panose="02020603050405020304" pitchFamily="18" charset="0"/>
            </a:endParaRPr>
          </a:p>
        </p:txBody>
      </p:sp>
      <p:sp>
        <p:nvSpPr>
          <p:cNvPr id="14" name="11 Rectángulo redondeado"/>
          <p:cNvSpPr/>
          <p:nvPr/>
        </p:nvSpPr>
        <p:spPr>
          <a:xfrm>
            <a:off x="1169821" y="3471143"/>
            <a:ext cx="9932783" cy="431550"/>
          </a:xfrm>
          <a:prstGeom prst="roundRect">
            <a:avLst/>
          </a:prstGeom>
          <a:effectLst>
            <a:glow rad="1397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lvl="0"/>
            <a:r>
              <a:rPr lang="es-EC" sz="1600" dirty="0">
                <a:latin typeface="Times New Roman" panose="02020603050405020304" pitchFamily="18" charset="0"/>
                <a:cs typeface="Times New Roman" panose="02020603050405020304" pitchFamily="18" charset="0"/>
              </a:rPr>
              <a:t>Analizar la situación antes de la implantación de incentivos tributarios en el Sector Comercial de Tulcán.</a:t>
            </a:r>
            <a:endParaRPr lang="es-EC" sz="1600" dirty="0">
              <a:effectLst/>
              <a:latin typeface="Times New Roman" panose="02020603050405020304" pitchFamily="18" charset="0"/>
              <a:cs typeface="Times New Roman" panose="02020603050405020304" pitchFamily="18" charset="0"/>
            </a:endParaRPr>
          </a:p>
        </p:txBody>
      </p:sp>
      <p:sp>
        <p:nvSpPr>
          <p:cNvPr id="15" name="12 Rectángulo redondeado"/>
          <p:cNvSpPr/>
          <p:nvPr/>
        </p:nvSpPr>
        <p:spPr>
          <a:xfrm>
            <a:off x="1155690" y="4047705"/>
            <a:ext cx="9932783" cy="431550"/>
          </a:xfrm>
          <a:prstGeom prst="roundRect">
            <a:avLst/>
          </a:prstGeom>
          <a:effectLst>
            <a:glow rad="1397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lvl="0"/>
            <a:r>
              <a:rPr lang="es-EC" sz="1600" dirty="0">
                <a:latin typeface="Times New Roman" panose="02020603050405020304" pitchFamily="18" charset="0"/>
                <a:cs typeface="Times New Roman" panose="02020603050405020304" pitchFamily="18" charset="0"/>
              </a:rPr>
              <a:t>Conocer el impacto de la aplicación de incentivos tributarios en el Sector Comercial de Tulcán. </a:t>
            </a:r>
            <a:endParaRPr lang="es-EC" sz="1600" dirty="0">
              <a:effectLst/>
              <a:latin typeface="Times New Roman" panose="02020603050405020304" pitchFamily="18" charset="0"/>
              <a:cs typeface="Times New Roman" panose="02020603050405020304" pitchFamily="18" charset="0"/>
            </a:endParaRPr>
          </a:p>
        </p:txBody>
      </p:sp>
      <p:sp>
        <p:nvSpPr>
          <p:cNvPr id="16" name="13 Rectángulo redondeado"/>
          <p:cNvSpPr/>
          <p:nvPr/>
        </p:nvSpPr>
        <p:spPr>
          <a:xfrm>
            <a:off x="1155690" y="4623271"/>
            <a:ext cx="9932783" cy="431550"/>
          </a:xfrm>
          <a:prstGeom prst="roundRect">
            <a:avLst/>
          </a:prstGeom>
          <a:effectLst>
            <a:glow rad="1397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lvl="0"/>
            <a:r>
              <a:rPr lang="es-EC" sz="1600" dirty="0">
                <a:latin typeface="Times New Roman" panose="02020603050405020304" pitchFamily="18" charset="0"/>
                <a:cs typeface="Times New Roman" panose="02020603050405020304" pitchFamily="18" charset="0"/>
              </a:rPr>
              <a:t>Analizar si existió un desarrollo productivo y reactivación económica tras la implantación de Incentivos Tributarios.</a:t>
            </a:r>
            <a:endParaRPr lang="es-EC" sz="1600" dirty="0">
              <a:effectLst/>
              <a:latin typeface="Times New Roman" panose="02020603050405020304" pitchFamily="18" charset="0"/>
              <a:cs typeface="Times New Roman" panose="02020603050405020304" pitchFamily="18" charset="0"/>
            </a:endParaRPr>
          </a:p>
        </p:txBody>
      </p:sp>
      <p:sp>
        <p:nvSpPr>
          <p:cNvPr id="17" name="14 Rectángulo redondeado"/>
          <p:cNvSpPr/>
          <p:nvPr/>
        </p:nvSpPr>
        <p:spPr>
          <a:xfrm>
            <a:off x="1155690" y="5127327"/>
            <a:ext cx="9932783" cy="431550"/>
          </a:xfrm>
          <a:prstGeom prst="roundRect">
            <a:avLst/>
          </a:prstGeom>
          <a:effectLst>
            <a:glow rad="1397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r>
              <a:rPr lang="es-EC" sz="1600" dirty="0">
                <a:latin typeface="Times New Roman" panose="02020603050405020304" pitchFamily="18" charset="0"/>
                <a:cs typeface="Times New Roman" panose="02020603050405020304" pitchFamily="18" charset="0"/>
              </a:rPr>
              <a:t>Establecer conclusiones y recomendaciones.</a:t>
            </a:r>
          </a:p>
        </p:txBody>
      </p:sp>
    </p:spTree>
    <p:extLst>
      <p:ext uri="{BB962C8B-B14F-4D97-AF65-F5344CB8AC3E}">
        <p14:creationId xmlns:p14="http://schemas.microsoft.com/office/powerpoint/2010/main" val="22839628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34224" y="858055"/>
            <a:ext cx="9843753" cy="584775"/>
          </a:xfrm>
          <a:prstGeom prst="rect">
            <a:avLst/>
          </a:prstGeom>
        </p:spPr>
        <p:txBody>
          <a:bodyPr wrap="square">
            <a:spAutoFit/>
          </a:bodyPr>
          <a:lstStyle/>
          <a:p>
            <a:pPr algn="ctr"/>
            <a:r>
              <a:rPr lang="es-EC" sz="3200" b="1" dirty="0" smtClean="0">
                <a:latin typeface="+mj-lt"/>
              </a:rPr>
              <a:t>Beneficiarios del Incentivo</a:t>
            </a:r>
            <a:endParaRPr lang="es-ES" sz="3200" b="1" dirty="0">
              <a:latin typeface="+mj-lt"/>
            </a:endParaRPr>
          </a:p>
        </p:txBody>
      </p:sp>
      <p:graphicFrame>
        <p:nvGraphicFramePr>
          <p:cNvPr id="3" name="Gráfico 2"/>
          <p:cNvGraphicFramePr/>
          <p:nvPr>
            <p:extLst>
              <p:ext uri="{D42A27DB-BD31-4B8C-83A1-F6EECF244321}">
                <p14:modId xmlns:p14="http://schemas.microsoft.com/office/powerpoint/2010/main" val="263547526"/>
              </p:ext>
            </p:extLst>
          </p:nvPr>
        </p:nvGraphicFramePr>
        <p:xfrm>
          <a:off x="735307" y="1622739"/>
          <a:ext cx="5420794" cy="32068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326776570"/>
              </p:ext>
            </p:extLst>
          </p:nvPr>
        </p:nvGraphicFramePr>
        <p:xfrm>
          <a:off x="6936012" y="2524261"/>
          <a:ext cx="4204213" cy="1473664"/>
        </p:xfrm>
        <a:graphic>
          <a:graphicData uri="http://schemas.openxmlformats.org/drawingml/2006/table">
            <a:tbl>
              <a:tblPr firstRow="1" firstCol="1" bandRow="1">
                <a:tableStyleId>{912C8C85-51F0-491E-9774-3900AFEF0FD7}</a:tableStyleId>
              </a:tblPr>
              <a:tblGrid>
                <a:gridCol w="2667255"/>
                <a:gridCol w="1536958"/>
              </a:tblGrid>
              <a:tr h="317055">
                <a:tc>
                  <a:txBody>
                    <a:bodyPr/>
                    <a:lstStyle/>
                    <a:p>
                      <a:pPr indent="269875" algn="l">
                        <a:lnSpc>
                          <a:spcPct val="115000"/>
                        </a:lnSpc>
                        <a:spcAft>
                          <a:spcPts val="0"/>
                        </a:spcAft>
                      </a:pPr>
                      <a:r>
                        <a:rPr lang="es-EC" sz="1200" dirty="0">
                          <a:effectLst/>
                          <a:latin typeface="+mj-lt"/>
                        </a:rPr>
                        <a:t>SEGMENTO</a:t>
                      </a:r>
                      <a:endParaRPr lang="es-ES" sz="1200" dirty="0">
                        <a:solidFill>
                          <a:srgbClr val="000000"/>
                        </a:solidFill>
                        <a:effectLst/>
                        <a:latin typeface="+mj-lt"/>
                        <a:ea typeface="Calibri" panose="020F0502020204030204" pitchFamily="34" charset="0"/>
                        <a:cs typeface="Calibri" panose="020F0502020204030204" pitchFamily="34" charset="0"/>
                      </a:endParaRPr>
                    </a:p>
                  </a:txBody>
                  <a:tcPr marL="44450" marR="44450" marT="0" marB="0" anchor="ctr"/>
                </a:tc>
                <a:tc>
                  <a:txBody>
                    <a:bodyPr/>
                    <a:lstStyle/>
                    <a:p>
                      <a:pPr indent="269875" algn="l">
                        <a:lnSpc>
                          <a:spcPct val="115000"/>
                        </a:lnSpc>
                        <a:spcAft>
                          <a:spcPts val="0"/>
                        </a:spcAft>
                      </a:pPr>
                      <a:r>
                        <a:rPr lang="es-EC" sz="1200" dirty="0">
                          <a:effectLst/>
                          <a:latin typeface="+mj-lt"/>
                        </a:rPr>
                        <a:t> % DE BENEFICIARIOS</a:t>
                      </a:r>
                      <a:endParaRPr lang="es-ES" sz="1200" dirty="0">
                        <a:solidFill>
                          <a:srgbClr val="000000"/>
                        </a:solidFill>
                        <a:effectLst/>
                        <a:latin typeface="+mj-lt"/>
                        <a:ea typeface="Calibri" panose="020F0502020204030204" pitchFamily="34" charset="0"/>
                        <a:cs typeface="Calibri" panose="020F0502020204030204" pitchFamily="34" charset="0"/>
                      </a:endParaRPr>
                    </a:p>
                  </a:txBody>
                  <a:tcPr marL="44450" marR="44450" marT="0" marB="0" anchor="ctr"/>
                </a:tc>
              </a:tr>
              <a:tr h="187930">
                <a:tc>
                  <a:txBody>
                    <a:bodyPr/>
                    <a:lstStyle/>
                    <a:p>
                      <a:pPr indent="269875" algn="l">
                        <a:lnSpc>
                          <a:spcPct val="115000"/>
                        </a:lnSpc>
                        <a:spcAft>
                          <a:spcPts val="0"/>
                        </a:spcAft>
                      </a:pPr>
                      <a:r>
                        <a:rPr lang="es-EC" sz="1200" dirty="0">
                          <a:effectLst/>
                          <a:latin typeface="+mj-lt"/>
                        </a:rPr>
                        <a:t>SEGMENTO </a:t>
                      </a:r>
                      <a:r>
                        <a:rPr lang="es-EC" sz="1200" dirty="0" smtClean="0">
                          <a:effectLst/>
                          <a:latin typeface="+mj-lt"/>
                        </a:rPr>
                        <a:t>1</a:t>
                      </a:r>
                      <a:endParaRPr lang="es-ES" sz="1200" dirty="0">
                        <a:solidFill>
                          <a:srgbClr val="000000"/>
                        </a:solidFill>
                        <a:effectLst/>
                        <a:latin typeface="+mj-lt"/>
                        <a:ea typeface="Calibri" panose="020F0502020204030204" pitchFamily="34" charset="0"/>
                        <a:cs typeface="Calibri" panose="020F0502020204030204" pitchFamily="34" charset="0"/>
                      </a:endParaRPr>
                    </a:p>
                  </a:txBody>
                  <a:tcPr marL="44450" marR="44450" marT="0" marB="0" anchor="ctr"/>
                </a:tc>
                <a:tc>
                  <a:txBody>
                    <a:bodyPr/>
                    <a:lstStyle/>
                    <a:p>
                      <a:pPr indent="269875" algn="l">
                        <a:lnSpc>
                          <a:spcPct val="115000"/>
                        </a:lnSpc>
                        <a:spcAft>
                          <a:spcPts val="0"/>
                        </a:spcAft>
                      </a:pPr>
                      <a:r>
                        <a:rPr lang="es-EC" sz="1200" dirty="0">
                          <a:effectLst/>
                          <a:latin typeface="+mj-lt"/>
                        </a:rPr>
                        <a:t>15,57%</a:t>
                      </a:r>
                      <a:endParaRPr lang="es-ES" sz="1200" dirty="0">
                        <a:solidFill>
                          <a:srgbClr val="000000"/>
                        </a:solidFill>
                        <a:effectLst/>
                        <a:latin typeface="+mj-lt"/>
                        <a:ea typeface="Calibri" panose="020F0502020204030204" pitchFamily="34" charset="0"/>
                        <a:cs typeface="Calibri" panose="020F0502020204030204" pitchFamily="34" charset="0"/>
                      </a:endParaRPr>
                    </a:p>
                  </a:txBody>
                  <a:tcPr marL="44450" marR="44450" marT="0" marB="0" anchor="ctr"/>
                </a:tc>
              </a:tr>
              <a:tr h="281896">
                <a:tc>
                  <a:txBody>
                    <a:bodyPr/>
                    <a:lstStyle/>
                    <a:p>
                      <a:pPr indent="269875" algn="l">
                        <a:lnSpc>
                          <a:spcPct val="115000"/>
                        </a:lnSpc>
                        <a:spcAft>
                          <a:spcPts val="0"/>
                        </a:spcAft>
                      </a:pPr>
                      <a:r>
                        <a:rPr lang="es-EC" sz="1200" dirty="0">
                          <a:effectLst/>
                          <a:latin typeface="+mj-lt"/>
                        </a:rPr>
                        <a:t>SEGMENTO </a:t>
                      </a:r>
                      <a:r>
                        <a:rPr lang="es-EC" sz="1200" dirty="0" smtClean="0">
                          <a:effectLst/>
                          <a:latin typeface="+mj-lt"/>
                        </a:rPr>
                        <a:t>2</a:t>
                      </a:r>
                      <a:endParaRPr lang="es-ES" sz="1200" dirty="0">
                        <a:solidFill>
                          <a:srgbClr val="000000"/>
                        </a:solidFill>
                        <a:effectLst/>
                        <a:latin typeface="+mj-lt"/>
                        <a:ea typeface="Calibri" panose="020F0502020204030204" pitchFamily="34" charset="0"/>
                        <a:cs typeface="Calibri" panose="020F0502020204030204" pitchFamily="34" charset="0"/>
                      </a:endParaRPr>
                    </a:p>
                  </a:txBody>
                  <a:tcPr marL="44450" marR="44450" marT="0" marB="0" anchor="ctr"/>
                </a:tc>
                <a:tc>
                  <a:txBody>
                    <a:bodyPr/>
                    <a:lstStyle/>
                    <a:p>
                      <a:pPr indent="269875" algn="l">
                        <a:lnSpc>
                          <a:spcPct val="115000"/>
                        </a:lnSpc>
                        <a:spcAft>
                          <a:spcPts val="0"/>
                        </a:spcAft>
                      </a:pPr>
                      <a:r>
                        <a:rPr lang="es-EC" sz="1200" dirty="0">
                          <a:effectLst/>
                          <a:latin typeface="+mj-lt"/>
                        </a:rPr>
                        <a:t>25,67%</a:t>
                      </a:r>
                      <a:endParaRPr lang="es-ES" sz="1200" dirty="0">
                        <a:solidFill>
                          <a:srgbClr val="000000"/>
                        </a:solidFill>
                        <a:effectLst/>
                        <a:latin typeface="+mj-lt"/>
                        <a:ea typeface="Calibri" panose="020F0502020204030204" pitchFamily="34" charset="0"/>
                        <a:cs typeface="Calibri" panose="020F0502020204030204" pitchFamily="34" charset="0"/>
                      </a:endParaRPr>
                    </a:p>
                  </a:txBody>
                  <a:tcPr marL="44450" marR="44450" marT="0" marB="0" anchor="ctr"/>
                </a:tc>
              </a:tr>
              <a:tr h="187930">
                <a:tc>
                  <a:txBody>
                    <a:bodyPr/>
                    <a:lstStyle/>
                    <a:p>
                      <a:pPr indent="269875" algn="l">
                        <a:lnSpc>
                          <a:spcPct val="115000"/>
                        </a:lnSpc>
                        <a:spcAft>
                          <a:spcPts val="0"/>
                        </a:spcAft>
                      </a:pPr>
                      <a:r>
                        <a:rPr lang="es-EC" sz="1200" dirty="0">
                          <a:effectLst/>
                          <a:latin typeface="+mj-lt"/>
                        </a:rPr>
                        <a:t>SEGMENTO </a:t>
                      </a:r>
                      <a:r>
                        <a:rPr lang="es-EC" sz="1200" dirty="0" smtClean="0">
                          <a:effectLst/>
                          <a:latin typeface="+mj-lt"/>
                        </a:rPr>
                        <a:t>3</a:t>
                      </a:r>
                      <a:endParaRPr lang="es-ES" sz="1200" dirty="0">
                        <a:solidFill>
                          <a:srgbClr val="000000"/>
                        </a:solidFill>
                        <a:effectLst/>
                        <a:latin typeface="+mj-lt"/>
                        <a:ea typeface="Calibri" panose="020F0502020204030204" pitchFamily="34" charset="0"/>
                        <a:cs typeface="Calibri" panose="020F0502020204030204" pitchFamily="34" charset="0"/>
                      </a:endParaRPr>
                    </a:p>
                  </a:txBody>
                  <a:tcPr marL="44450" marR="44450" marT="0" marB="0" anchor="ctr"/>
                </a:tc>
                <a:tc>
                  <a:txBody>
                    <a:bodyPr/>
                    <a:lstStyle/>
                    <a:p>
                      <a:pPr indent="269875" algn="l">
                        <a:lnSpc>
                          <a:spcPct val="115000"/>
                        </a:lnSpc>
                        <a:spcAft>
                          <a:spcPts val="0"/>
                        </a:spcAft>
                      </a:pPr>
                      <a:r>
                        <a:rPr lang="es-EC" sz="1200" dirty="0">
                          <a:effectLst/>
                          <a:latin typeface="+mj-lt"/>
                        </a:rPr>
                        <a:t>26,11%</a:t>
                      </a:r>
                      <a:endParaRPr lang="es-ES" sz="1200" dirty="0">
                        <a:solidFill>
                          <a:srgbClr val="000000"/>
                        </a:solidFill>
                        <a:effectLst/>
                        <a:latin typeface="+mj-lt"/>
                        <a:ea typeface="Calibri" panose="020F0502020204030204" pitchFamily="34" charset="0"/>
                        <a:cs typeface="Calibri" panose="020F0502020204030204" pitchFamily="34" charset="0"/>
                      </a:endParaRPr>
                    </a:p>
                  </a:txBody>
                  <a:tcPr marL="44450" marR="44450" marT="0" marB="0" anchor="ctr"/>
                </a:tc>
              </a:tr>
              <a:tr h="158528">
                <a:tc>
                  <a:txBody>
                    <a:bodyPr/>
                    <a:lstStyle/>
                    <a:p>
                      <a:pPr indent="269875" algn="ctr">
                        <a:lnSpc>
                          <a:spcPct val="115000"/>
                        </a:lnSpc>
                        <a:spcAft>
                          <a:spcPts val="0"/>
                        </a:spcAft>
                      </a:pPr>
                      <a:r>
                        <a:rPr lang="es-EC" sz="2000" dirty="0">
                          <a:effectLst/>
                          <a:latin typeface="+mj-lt"/>
                        </a:rPr>
                        <a:t>TOTAL</a:t>
                      </a:r>
                      <a:endParaRPr lang="es-ES" sz="2000" dirty="0">
                        <a:solidFill>
                          <a:srgbClr val="000000"/>
                        </a:solidFill>
                        <a:effectLst/>
                        <a:latin typeface="+mj-lt"/>
                        <a:ea typeface="Calibri" panose="020F0502020204030204" pitchFamily="34" charset="0"/>
                        <a:cs typeface="Calibri" panose="020F0502020204030204" pitchFamily="34" charset="0"/>
                      </a:endParaRPr>
                    </a:p>
                  </a:txBody>
                  <a:tcPr marL="44450" marR="44450" marT="0" marB="0" anchor="ctr"/>
                </a:tc>
                <a:tc>
                  <a:txBody>
                    <a:bodyPr/>
                    <a:lstStyle/>
                    <a:p>
                      <a:pPr indent="269875" algn="ctr">
                        <a:lnSpc>
                          <a:spcPct val="115000"/>
                        </a:lnSpc>
                        <a:spcAft>
                          <a:spcPts val="0"/>
                        </a:spcAft>
                      </a:pPr>
                      <a:r>
                        <a:rPr lang="es-EC" sz="2000" dirty="0">
                          <a:effectLst/>
                          <a:latin typeface="+mj-lt"/>
                        </a:rPr>
                        <a:t>17%</a:t>
                      </a:r>
                      <a:endParaRPr lang="es-ES" sz="2000" dirty="0">
                        <a:solidFill>
                          <a:srgbClr val="000000"/>
                        </a:solidFill>
                        <a:effectLst/>
                        <a:latin typeface="+mj-lt"/>
                        <a:ea typeface="Calibri" panose="020F0502020204030204" pitchFamily="34" charset="0"/>
                        <a:cs typeface="Calibri" panose="020F0502020204030204" pitchFamily="34" charset="0"/>
                      </a:endParaRPr>
                    </a:p>
                  </a:txBody>
                  <a:tcPr marL="44450" marR="44450" marT="0" marB="0" anchor="ctr"/>
                </a:tc>
              </a:tr>
            </a:tbl>
          </a:graphicData>
        </a:graphic>
      </p:graphicFrame>
      <p:sp>
        <p:nvSpPr>
          <p:cNvPr id="5" name="Rectángulo 4"/>
          <p:cNvSpPr/>
          <p:nvPr/>
        </p:nvSpPr>
        <p:spPr>
          <a:xfrm>
            <a:off x="2030568" y="5037498"/>
            <a:ext cx="6096000" cy="923330"/>
          </a:xfrm>
          <a:prstGeom prst="rect">
            <a:avLst/>
          </a:prstGeom>
        </p:spPr>
        <p:txBody>
          <a:bodyPr>
            <a:spAutoFit/>
          </a:bodyPr>
          <a:lstStyle/>
          <a:p>
            <a:r>
              <a:rPr lang="es-EC" dirty="0">
                <a:latin typeface="Times New Roman" panose="02020603050405020304" pitchFamily="18" charset="0"/>
                <a:ea typeface="Calibri" panose="020F0502020204030204" pitchFamily="34" charset="0"/>
              </a:rPr>
              <a:t>Los meses en los que más contribuyentes accedieron durante la vigencia del incentivo fueron diciembre 2015, marzo y agosto 2016, con 187, 97 y 109 respectivamente</a:t>
            </a:r>
            <a:endParaRPr lang="es-ES" dirty="0"/>
          </a:p>
        </p:txBody>
      </p:sp>
    </p:spTree>
    <p:extLst>
      <p:ext uri="{BB962C8B-B14F-4D97-AF65-F5344CB8AC3E}">
        <p14:creationId xmlns:p14="http://schemas.microsoft.com/office/powerpoint/2010/main" val="90438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34224" y="858055"/>
            <a:ext cx="9843753" cy="461665"/>
          </a:xfrm>
          <a:prstGeom prst="rect">
            <a:avLst/>
          </a:prstGeom>
        </p:spPr>
        <p:txBody>
          <a:bodyPr wrap="square">
            <a:spAutoFit/>
          </a:bodyPr>
          <a:lstStyle/>
          <a:p>
            <a:pPr algn="ctr"/>
            <a:r>
              <a:rPr lang="es-EC" sz="2400" b="1" dirty="0" smtClean="0">
                <a:latin typeface="+mj-lt"/>
              </a:rPr>
              <a:t>Cuota Establecida</a:t>
            </a:r>
            <a:endParaRPr lang="es-ES" sz="2400" b="1" dirty="0">
              <a:latin typeface="+mj-lt"/>
            </a:endParaRPr>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2125014" y="1815921"/>
            <a:ext cx="7650051" cy="2884868"/>
          </a:xfrm>
          <a:prstGeom prst="rect">
            <a:avLst/>
          </a:prstGeom>
          <a:noFill/>
          <a:ln>
            <a:noFill/>
          </a:ln>
        </p:spPr>
      </p:pic>
      <p:sp>
        <p:nvSpPr>
          <p:cNvPr id="4" name="Rectángulo 3"/>
          <p:cNvSpPr/>
          <p:nvPr/>
        </p:nvSpPr>
        <p:spPr>
          <a:xfrm>
            <a:off x="8300508" y="5115355"/>
            <a:ext cx="1996957" cy="369332"/>
          </a:xfrm>
          <a:prstGeom prst="rect">
            <a:avLst/>
          </a:prstGeom>
        </p:spPr>
        <p:txBody>
          <a:bodyPr wrap="none">
            <a:spAutoFit/>
          </a:bodyPr>
          <a:lstStyle/>
          <a:p>
            <a:r>
              <a:rPr lang="es-EC" b="1" i="1" dirty="0" smtClean="0">
                <a:solidFill>
                  <a:srgbClr val="000000"/>
                </a:solidFill>
                <a:latin typeface="+mj-lt"/>
                <a:ea typeface="Calibri" panose="020F0502020204030204" pitchFamily="34" charset="0"/>
                <a:cs typeface="Calibri" panose="020F0502020204030204" pitchFamily="34" charset="0"/>
              </a:rPr>
              <a:t>Representa </a:t>
            </a:r>
            <a:r>
              <a:rPr lang="es-EC" b="1" i="1" dirty="0">
                <a:solidFill>
                  <a:srgbClr val="000000"/>
                </a:solidFill>
                <a:latin typeface="+mj-lt"/>
                <a:ea typeface="Calibri" panose="020F0502020204030204" pitchFamily="34" charset="0"/>
                <a:cs typeface="Calibri" panose="020F0502020204030204" pitchFamily="34" charset="0"/>
              </a:rPr>
              <a:t>el 28% </a:t>
            </a:r>
            <a:endParaRPr lang="es-ES" b="1" i="1" dirty="0">
              <a:latin typeface="+mj-lt"/>
            </a:endParaRPr>
          </a:p>
        </p:txBody>
      </p:sp>
      <p:sp>
        <p:nvSpPr>
          <p:cNvPr id="5" name="Flecha abajo 4"/>
          <p:cNvSpPr/>
          <p:nvPr/>
        </p:nvSpPr>
        <p:spPr>
          <a:xfrm>
            <a:off x="9298986" y="4851338"/>
            <a:ext cx="283336" cy="22138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dirty="0"/>
          </a:p>
        </p:txBody>
      </p:sp>
      <p:sp>
        <p:nvSpPr>
          <p:cNvPr id="6" name="Rectángulo 5"/>
          <p:cNvSpPr/>
          <p:nvPr/>
        </p:nvSpPr>
        <p:spPr>
          <a:xfrm>
            <a:off x="905114" y="5300021"/>
            <a:ext cx="3417667" cy="584775"/>
          </a:xfrm>
          <a:prstGeom prst="rect">
            <a:avLst/>
          </a:prstGeom>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wrap="none">
            <a:spAutoFit/>
          </a:bodyPr>
          <a:lstStyle/>
          <a:p>
            <a:pPr algn="ctr"/>
            <a:r>
              <a:rPr lang="es-EC" sz="1600" b="1" dirty="0" smtClean="0">
                <a:latin typeface="+mj-lt"/>
                <a:ea typeface="Times New Roman" panose="02020603050405020304" pitchFamily="18" charset="0"/>
              </a:rPr>
              <a:t>14.042 Trámites realizados</a:t>
            </a:r>
          </a:p>
          <a:p>
            <a:pPr algn="ctr"/>
            <a:r>
              <a:rPr lang="es-EC" sz="1600" b="1" dirty="0">
                <a:latin typeface="+mj-lt"/>
              </a:rPr>
              <a:t> $  2.224.019,44 </a:t>
            </a:r>
            <a:r>
              <a:rPr lang="es-EC" sz="1600" b="1" dirty="0" smtClean="0">
                <a:latin typeface="+mj-lt"/>
              </a:rPr>
              <a:t>Tributos recaudados</a:t>
            </a:r>
            <a:r>
              <a:rPr lang="es-EC" sz="1600" b="1" dirty="0" smtClean="0">
                <a:latin typeface="+mj-lt"/>
                <a:ea typeface="Times New Roman" panose="02020603050405020304" pitchFamily="18" charset="0"/>
              </a:rPr>
              <a:t> </a:t>
            </a:r>
            <a:endParaRPr lang="es-ES" sz="1600" dirty="0">
              <a:latin typeface="+mj-lt"/>
            </a:endParaRPr>
          </a:p>
        </p:txBody>
      </p:sp>
    </p:spTree>
    <p:extLst>
      <p:ext uri="{BB962C8B-B14F-4D97-AF65-F5344CB8AC3E}">
        <p14:creationId xmlns:p14="http://schemas.microsoft.com/office/powerpoint/2010/main" val="81700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34223" y="561841"/>
            <a:ext cx="9843753" cy="646331"/>
          </a:xfrm>
          <a:prstGeom prst="rect">
            <a:avLst/>
          </a:prstGeom>
        </p:spPr>
        <p:txBody>
          <a:bodyPr wrap="square">
            <a:spAutoFit/>
          </a:bodyPr>
          <a:lstStyle/>
          <a:p>
            <a:pPr algn="ctr"/>
            <a:r>
              <a:rPr lang="es-EC" sz="3600" b="1" dirty="0" smtClean="0">
                <a:latin typeface="+mj-lt"/>
              </a:rPr>
              <a:t>Nuevas Propuestas</a:t>
            </a:r>
            <a:endParaRPr lang="es-ES" sz="3600" b="1" dirty="0">
              <a:latin typeface="+mj-lt"/>
            </a:endParaRPr>
          </a:p>
        </p:txBody>
      </p:sp>
      <p:graphicFrame>
        <p:nvGraphicFramePr>
          <p:cNvPr id="3" name="Diagrama 2"/>
          <p:cNvGraphicFramePr/>
          <p:nvPr>
            <p:extLst>
              <p:ext uri="{D42A27DB-BD31-4B8C-83A1-F6EECF244321}">
                <p14:modId xmlns:p14="http://schemas.microsoft.com/office/powerpoint/2010/main" val="2335736581"/>
              </p:ext>
            </p:extLst>
          </p:nvPr>
        </p:nvGraphicFramePr>
        <p:xfrm>
          <a:off x="2092099" y="1628484"/>
          <a:ext cx="8128000" cy="4129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917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ceac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7306" y="0"/>
            <a:ext cx="718350" cy="68399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2122966" y="2417683"/>
            <a:ext cx="7873833" cy="2383821"/>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s-EC" sz="5400" b="1" u="sng" dirty="0">
                <a:solidFill>
                  <a:schemeClr val="tx1"/>
                </a:solidFill>
              </a:rPr>
              <a:t>CAPÍTULO V</a:t>
            </a:r>
          </a:p>
          <a:p>
            <a:pPr algn="ctr"/>
            <a:endParaRPr lang="es-EC" sz="5400" b="1" dirty="0">
              <a:solidFill>
                <a:schemeClr val="tx1"/>
              </a:solidFill>
            </a:endParaRPr>
          </a:p>
          <a:p>
            <a:pPr algn="ctr"/>
            <a:r>
              <a:rPr lang="es-EC" sz="5400" b="1" dirty="0" smtClean="0">
                <a:solidFill>
                  <a:schemeClr val="tx1"/>
                </a:solidFill>
              </a:rPr>
              <a:t>DISCUSIÓN </a:t>
            </a:r>
          </a:p>
        </p:txBody>
      </p:sp>
    </p:spTree>
    <p:extLst>
      <p:ext uri="{BB962C8B-B14F-4D97-AF65-F5344CB8AC3E}">
        <p14:creationId xmlns:p14="http://schemas.microsoft.com/office/powerpoint/2010/main" val="28799590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151720064"/>
              </p:ext>
            </p:extLst>
          </p:nvPr>
        </p:nvGraphicFramePr>
        <p:xfrm>
          <a:off x="231333" y="1191049"/>
          <a:ext cx="11458919" cy="4926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1234223" y="561841"/>
            <a:ext cx="9843753" cy="646331"/>
          </a:xfrm>
          <a:prstGeom prst="rect">
            <a:avLst/>
          </a:prstGeom>
        </p:spPr>
        <p:txBody>
          <a:bodyPr wrap="square">
            <a:spAutoFit/>
          </a:bodyPr>
          <a:lstStyle/>
          <a:p>
            <a:pPr algn="ctr"/>
            <a:r>
              <a:rPr lang="es-EC" sz="3600" b="1" dirty="0" smtClean="0">
                <a:latin typeface="+mj-lt"/>
              </a:rPr>
              <a:t>CONCLUSIONES </a:t>
            </a:r>
            <a:endParaRPr lang="es-ES" sz="3600" b="1" dirty="0">
              <a:latin typeface="+mj-lt"/>
            </a:endParaRPr>
          </a:p>
        </p:txBody>
      </p:sp>
    </p:spTree>
    <p:extLst>
      <p:ext uri="{BB962C8B-B14F-4D97-AF65-F5344CB8AC3E}">
        <p14:creationId xmlns:p14="http://schemas.microsoft.com/office/powerpoint/2010/main" val="301020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a 10"/>
          <p:cNvGraphicFramePr/>
          <p:nvPr>
            <p:extLst>
              <p:ext uri="{D42A27DB-BD31-4B8C-83A1-F6EECF244321}">
                <p14:modId xmlns:p14="http://schemas.microsoft.com/office/powerpoint/2010/main" val="3169311230"/>
              </p:ext>
            </p:extLst>
          </p:nvPr>
        </p:nvGraphicFramePr>
        <p:xfrm>
          <a:off x="357942" y="1463042"/>
          <a:ext cx="11360445" cy="4290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ángulo 11"/>
          <p:cNvSpPr/>
          <p:nvPr/>
        </p:nvSpPr>
        <p:spPr>
          <a:xfrm>
            <a:off x="1234223" y="561841"/>
            <a:ext cx="9843753" cy="646331"/>
          </a:xfrm>
          <a:prstGeom prst="rect">
            <a:avLst/>
          </a:prstGeom>
        </p:spPr>
        <p:txBody>
          <a:bodyPr wrap="square">
            <a:spAutoFit/>
          </a:bodyPr>
          <a:lstStyle/>
          <a:p>
            <a:pPr algn="ctr"/>
            <a:r>
              <a:rPr lang="es-EC" sz="3600" b="1" dirty="0" smtClean="0">
                <a:latin typeface="+mj-lt"/>
              </a:rPr>
              <a:t>CONCLUSIONES </a:t>
            </a:r>
            <a:endParaRPr lang="es-ES" sz="3600" b="1" dirty="0">
              <a:latin typeface="+mj-lt"/>
            </a:endParaRPr>
          </a:p>
        </p:txBody>
      </p:sp>
    </p:spTree>
    <p:extLst>
      <p:ext uri="{BB962C8B-B14F-4D97-AF65-F5344CB8AC3E}">
        <p14:creationId xmlns:p14="http://schemas.microsoft.com/office/powerpoint/2010/main" val="292355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1262360" y="472327"/>
            <a:ext cx="6689618" cy="646331"/>
          </a:xfrm>
          <a:prstGeom prst="rect">
            <a:avLst/>
          </a:prstGeom>
        </p:spPr>
        <p:txBody>
          <a:bodyPr wrap="square">
            <a:spAutoFit/>
          </a:bodyPr>
          <a:lstStyle/>
          <a:p>
            <a:pPr algn="ctr"/>
            <a:r>
              <a:rPr lang="es-EC" sz="3600" b="1" dirty="0" smtClean="0">
                <a:latin typeface="+mj-lt"/>
              </a:rPr>
              <a:t>RECOMENDACIONES  </a:t>
            </a:r>
            <a:endParaRPr lang="es-ES" sz="3600" b="1" dirty="0">
              <a:latin typeface="+mj-lt"/>
            </a:endParaRPr>
          </a:p>
        </p:txBody>
      </p:sp>
      <p:graphicFrame>
        <p:nvGraphicFramePr>
          <p:cNvPr id="2" name="Diagrama 1"/>
          <p:cNvGraphicFramePr/>
          <p:nvPr>
            <p:extLst>
              <p:ext uri="{D42A27DB-BD31-4B8C-83A1-F6EECF244321}">
                <p14:modId xmlns:p14="http://schemas.microsoft.com/office/powerpoint/2010/main" val="3665495535"/>
              </p:ext>
            </p:extLst>
          </p:nvPr>
        </p:nvGraphicFramePr>
        <p:xfrm>
          <a:off x="145898" y="1108745"/>
          <a:ext cx="11900205" cy="4781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393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esultado de imagen para muchas gracias por su aten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4284" y="737457"/>
            <a:ext cx="6140145" cy="3486151"/>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Resultado de imagen para museta y diplo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1260" y="3717948"/>
            <a:ext cx="3102434" cy="25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2" descr="Resultado de imagen para ceac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7306" y="0"/>
            <a:ext cx="718350" cy="6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81209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ceac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7306" y="0"/>
            <a:ext cx="718350" cy="6839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4 Diagrama"/>
          <p:cNvGraphicFramePr/>
          <p:nvPr>
            <p:extLst>
              <p:ext uri="{D42A27DB-BD31-4B8C-83A1-F6EECF244321}">
                <p14:modId xmlns:p14="http://schemas.microsoft.com/office/powerpoint/2010/main" val="1562035188"/>
              </p:ext>
            </p:extLst>
          </p:nvPr>
        </p:nvGraphicFramePr>
        <p:xfrm>
          <a:off x="4593021" y="956441"/>
          <a:ext cx="6901900" cy="4504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5789" y="2100262"/>
            <a:ext cx="312420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7398511"/>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ceac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7306" y="0"/>
            <a:ext cx="718350" cy="68399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2122966" y="2056498"/>
            <a:ext cx="7873833" cy="2383821"/>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s-EC" sz="6000" b="1" u="sng" dirty="0">
                <a:solidFill>
                  <a:schemeClr val="tx1"/>
                </a:solidFill>
              </a:rPr>
              <a:t>CAPÍTULO I</a:t>
            </a:r>
          </a:p>
          <a:p>
            <a:pPr algn="ctr"/>
            <a:endParaRPr lang="es-EC" sz="6000" b="1" dirty="0">
              <a:solidFill>
                <a:schemeClr val="tx1"/>
              </a:solidFill>
            </a:endParaRPr>
          </a:p>
          <a:p>
            <a:pPr algn="ctr"/>
            <a:r>
              <a:rPr lang="es-EC" sz="6000" b="1" dirty="0">
                <a:solidFill>
                  <a:schemeClr val="tx1"/>
                </a:solidFill>
              </a:rPr>
              <a:t>MARCO TEÓRICO</a:t>
            </a:r>
          </a:p>
        </p:txBody>
      </p:sp>
    </p:spTree>
    <p:extLst>
      <p:ext uri="{BB962C8B-B14F-4D97-AF65-F5344CB8AC3E}">
        <p14:creationId xmlns:p14="http://schemas.microsoft.com/office/powerpoint/2010/main" val="23879123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23692291"/>
              </p:ext>
            </p:extLst>
          </p:nvPr>
        </p:nvGraphicFramePr>
        <p:xfrm>
          <a:off x="2050731" y="983453"/>
          <a:ext cx="3995069" cy="4839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rot="1436450">
            <a:off x="6150364" y="1095970"/>
            <a:ext cx="527693" cy="505659"/>
          </a:xfrm>
          <a:prstGeom prst="rightArrow">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dirty="0">
              <a:solidFill>
                <a:schemeClr val="tx1"/>
              </a:solidFill>
            </a:endParaRPr>
          </a:p>
        </p:txBody>
      </p:sp>
      <p:sp>
        <p:nvSpPr>
          <p:cNvPr id="6" name="Right Arrow 5"/>
          <p:cNvSpPr/>
          <p:nvPr/>
        </p:nvSpPr>
        <p:spPr>
          <a:xfrm rot="19921362">
            <a:off x="6237942" y="3140052"/>
            <a:ext cx="527693" cy="505659"/>
          </a:xfrm>
          <a:prstGeom prst="rightArrow">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dirty="0">
              <a:solidFill>
                <a:schemeClr val="tx1"/>
              </a:solidFill>
            </a:endParaRPr>
          </a:p>
        </p:txBody>
      </p:sp>
      <p:sp>
        <p:nvSpPr>
          <p:cNvPr id="13" name="Rounded Rectangle 12"/>
          <p:cNvSpPr/>
          <p:nvPr/>
        </p:nvSpPr>
        <p:spPr>
          <a:xfrm>
            <a:off x="6957777" y="878966"/>
            <a:ext cx="4069495" cy="2838161"/>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just">
              <a:buFont typeface="Wingdings" panose="05000000000000000000" pitchFamily="2" charset="2"/>
              <a:buChar char="v"/>
            </a:pPr>
            <a:r>
              <a:rPr lang="es-ES" sz="1400" dirty="0" smtClean="0">
                <a:solidFill>
                  <a:schemeClr val="tx1"/>
                </a:solidFill>
                <a:latin typeface="+mj-lt"/>
              </a:rPr>
              <a:t>Un país exportaría la mercancía cuya producción exija el uso intensivo del factor relativamente abundante y de bajo costo con que cuenta el país.</a:t>
            </a:r>
          </a:p>
          <a:p>
            <a:pPr marL="285750" indent="-285750" algn="just">
              <a:buFont typeface="Wingdings" panose="05000000000000000000" pitchFamily="2" charset="2"/>
              <a:buChar char="v"/>
            </a:pPr>
            <a:endParaRPr lang="es-ES" sz="1400" dirty="0">
              <a:solidFill>
                <a:schemeClr val="tx1"/>
              </a:solidFill>
              <a:latin typeface="+mj-lt"/>
            </a:endParaRPr>
          </a:p>
          <a:p>
            <a:pPr marL="285750" indent="-285750" algn="just">
              <a:buFont typeface="Wingdings" panose="05000000000000000000" pitchFamily="2" charset="2"/>
              <a:buChar char="v"/>
            </a:pPr>
            <a:r>
              <a:rPr lang="es-ES" sz="1400" dirty="0" smtClean="0">
                <a:solidFill>
                  <a:schemeClr val="tx1"/>
                </a:solidFill>
                <a:latin typeface="+mj-lt"/>
              </a:rPr>
              <a:t>Un país importará el bien cuya producción requiera el uso intensivo del factor relativamente escaso y costoso de que dispone en el país.</a:t>
            </a:r>
          </a:p>
        </p:txBody>
      </p:sp>
      <p:pic>
        <p:nvPicPr>
          <p:cNvPr id="18" name="Picture 2" descr="Resultado de imagen para ceac esp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7306" y="0"/>
            <a:ext cx="718350" cy="683994"/>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4"/>
          <p:cNvSpPr/>
          <p:nvPr/>
        </p:nvSpPr>
        <p:spPr>
          <a:xfrm>
            <a:off x="6226807" y="4936142"/>
            <a:ext cx="527693" cy="505659"/>
          </a:xfrm>
          <a:prstGeom prst="rightArrow">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dirty="0">
              <a:solidFill>
                <a:schemeClr val="tx1"/>
              </a:solidFill>
            </a:endParaRPr>
          </a:p>
        </p:txBody>
      </p:sp>
      <p:sp>
        <p:nvSpPr>
          <p:cNvPr id="11" name="Rounded Rectangle 11"/>
          <p:cNvSpPr/>
          <p:nvPr/>
        </p:nvSpPr>
        <p:spPr>
          <a:xfrm>
            <a:off x="6957777" y="4134119"/>
            <a:ext cx="4253483" cy="1844066"/>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just">
              <a:buFont typeface="Wingdings" panose="05000000000000000000" pitchFamily="2" charset="2"/>
              <a:buChar char="Ø"/>
            </a:pPr>
            <a:r>
              <a:rPr lang="es-ES" sz="1400" dirty="0" smtClean="0">
                <a:solidFill>
                  <a:schemeClr val="tx1"/>
                </a:solidFill>
                <a:latin typeface="+mj-lt"/>
              </a:rPr>
              <a:t>Cada país podría especializarse en la producción de aquellos bienes en los cuales tuviera una ventaja absoluta (o que pudiera producir de manera más eficiente que otros países)</a:t>
            </a:r>
          </a:p>
          <a:p>
            <a:pPr marL="285750" indent="-285750" algn="just">
              <a:buFont typeface="Wingdings" panose="05000000000000000000" pitchFamily="2" charset="2"/>
              <a:buChar char="Ø"/>
            </a:pPr>
            <a:r>
              <a:rPr lang="es-ES" sz="1400" dirty="0" smtClean="0">
                <a:solidFill>
                  <a:schemeClr val="tx1"/>
                </a:solidFill>
                <a:latin typeface="+mj-lt"/>
              </a:rPr>
              <a:t>Importar aquellos otros en los que tuviera una desventaja absoluta (o que produjera de manera menos eficiente)</a:t>
            </a:r>
            <a:endParaRPr lang="es-ES" sz="1400" dirty="0">
              <a:solidFill>
                <a:schemeClr val="tx1"/>
              </a:solidFill>
              <a:latin typeface="+mj-lt"/>
            </a:endParaRPr>
          </a:p>
        </p:txBody>
      </p:sp>
    </p:spTree>
    <p:extLst>
      <p:ext uri="{BB962C8B-B14F-4D97-AF65-F5344CB8AC3E}">
        <p14:creationId xmlns:p14="http://schemas.microsoft.com/office/powerpoint/2010/main" val="31490491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109722201"/>
              </p:ext>
            </p:extLst>
          </p:nvPr>
        </p:nvGraphicFramePr>
        <p:xfrm>
          <a:off x="1277999" y="1089470"/>
          <a:ext cx="3995069" cy="4839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5418653" y="1721249"/>
            <a:ext cx="527693" cy="505659"/>
          </a:xfrm>
          <a:prstGeom prst="rightArrow">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dirty="0">
              <a:solidFill>
                <a:schemeClr val="tx1"/>
              </a:solidFill>
            </a:endParaRPr>
          </a:p>
        </p:txBody>
      </p:sp>
      <p:sp>
        <p:nvSpPr>
          <p:cNvPr id="6" name="Right Arrow 5"/>
          <p:cNvSpPr/>
          <p:nvPr/>
        </p:nvSpPr>
        <p:spPr>
          <a:xfrm>
            <a:off x="5418652" y="3280057"/>
            <a:ext cx="527693" cy="505659"/>
          </a:xfrm>
          <a:prstGeom prst="rightArrow">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dirty="0">
              <a:solidFill>
                <a:schemeClr val="tx1"/>
              </a:solidFill>
            </a:endParaRPr>
          </a:p>
        </p:txBody>
      </p:sp>
      <p:sp>
        <p:nvSpPr>
          <p:cNvPr id="13" name="Rounded Rectangle 12"/>
          <p:cNvSpPr/>
          <p:nvPr/>
        </p:nvSpPr>
        <p:spPr>
          <a:xfrm>
            <a:off x="6091932" y="837518"/>
            <a:ext cx="4623287" cy="1537396"/>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just">
              <a:buFont typeface="Courier New" panose="02070309020205020404" pitchFamily="49" charset="0"/>
              <a:buChar char="o"/>
            </a:pPr>
            <a:r>
              <a:rPr lang="es-ES" sz="1400" dirty="0" smtClean="0">
                <a:solidFill>
                  <a:schemeClr val="tx1"/>
                </a:solidFill>
                <a:latin typeface="+mj-lt"/>
              </a:rPr>
              <a:t>Aumentar la riqueza de un país era a través de la Balanza Comercial y que se produce cuando en valor total de las exportaciones es superior al valor de total de las importaciones de un país.</a:t>
            </a:r>
          </a:p>
          <a:p>
            <a:pPr marL="285750" indent="-285750" algn="just">
              <a:buFont typeface="Courier New" panose="02070309020205020404" pitchFamily="49" charset="0"/>
              <a:buChar char="o"/>
            </a:pPr>
            <a:r>
              <a:rPr lang="es-ES" sz="1400" dirty="0">
                <a:solidFill>
                  <a:schemeClr val="tx1"/>
                </a:solidFill>
                <a:latin typeface="+mj-lt"/>
              </a:rPr>
              <a:t>J</a:t>
            </a:r>
            <a:r>
              <a:rPr lang="es-ES" sz="1400" dirty="0" smtClean="0">
                <a:solidFill>
                  <a:schemeClr val="tx1"/>
                </a:solidFill>
                <a:latin typeface="+mj-lt"/>
              </a:rPr>
              <a:t>ustificando al Proteccionismo </a:t>
            </a:r>
            <a:endParaRPr lang="es-EC" sz="1400" dirty="0">
              <a:solidFill>
                <a:schemeClr val="tx1"/>
              </a:solidFill>
              <a:latin typeface="+mj-lt"/>
            </a:endParaRPr>
          </a:p>
        </p:txBody>
      </p:sp>
      <p:sp>
        <p:nvSpPr>
          <p:cNvPr id="14" name="Rounded Rectangle 13"/>
          <p:cNvSpPr/>
          <p:nvPr/>
        </p:nvSpPr>
        <p:spPr>
          <a:xfrm>
            <a:off x="6091935" y="2810465"/>
            <a:ext cx="4623285" cy="1474964"/>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just">
              <a:buFont typeface="Wingdings" panose="05000000000000000000" pitchFamily="2" charset="2"/>
              <a:buChar char="v"/>
            </a:pPr>
            <a:r>
              <a:rPr lang="es-ES" sz="1400" dirty="0">
                <a:solidFill>
                  <a:schemeClr val="tx1"/>
                </a:solidFill>
                <a:latin typeface="+mj-lt"/>
              </a:rPr>
              <a:t>S</a:t>
            </a:r>
            <a:r>
              <a:rPr lang="es-ES" sz="1400" dirty="0" smtClean="0">
                <a:solidFill>
                  <a:schemeClr val="tx1"/>
                </a:solidFill>
                <a:latin typeface="+mj-lt"/>
              </a:rPr>
              <a:t>ustentado en barreras fiscales o arancelarias a las importaciones de las mercancías</a:t>
            </a:r>
          </a:p>
          <a:p>
            <a:pPr marL="285750" indent="-285750" algn="just">
              <a:buFont typeface="Wingdings" panose="05000000000000000000" pitchFamily="2" charset="2"/>
              <a:buChar char="v"/>
            </a:pPr>
            <a:r>
              <a:rPr lang="es-ES" sz="1400" dirty="0" smtClean="0">
                <a:solidFill>
                  <a:schemeClr val="tx1"/>
                </a:solidFill>
                <a:latin typeface="+mj-lt"/>
              </a:rPr>
              <a:t>Aranceles incrementarán artificialmente el precio de las mercancías así frenando las importaciones</a:t>
            </a:r>
            <a:endParaRPr lang="es-EC" sz="1400" dirty="0">
              <a:solidFill>
                <a:schemeClr val="tx1"/>
              </a:solidFill>
              <a:latin typeface="+mj-lt"/>
            </a:endParaRPr>
          </a:p>
        </p:txBody>
      </p:sp>
      <p:pic>
        <p:nvPicPr>
          <p:cNvPr id="18" name="Picture 2" descr="Resultado de imagen para ceac esp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7306" y="0"/>
            <a:ext cx="718350" cy="68399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12"/>
          <p:cNvSpPr/>
          <p:nvPr/>
        </p:nvSpPr>
        <p:spPr>
          <a:xfrm>
            <a:off x="6091935" y="4484122"/>
            <a:ext cx="4760176" cy="1404462"/>
          </a:xfrm>
          <a:prstGeom prst="roundRect">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just">
              <a:buFont typeface="Wingdings" panose="05000000000000000000" pitchFamily="2" charset="2"/>
              <a:buChar char="ü"/>
            </a:pPr>
            <a:r>
              <a:rPr lang="es-ES" sz="1400" dirty="0" smtClean="0">
                <a:solidFill>
                  <a:schemeClr val="tx1"/>
                </a:solidFill>
                <a:latin typeface="+mj-lt"/>
              </a:rPr>
              <a:t>Medidas que mantienen el precio para los consumidores debajo del nivel de mercado o para los productores, por encima de él.</a:t>
            </a:r>
          </a:p>
          <a:p>
            <a:pPr marL="285750" indent="-285750" algn="just">
              <a:buFont typeface="Wingdings" panose="05000000000000000000" pitchFamily="2" charset="2"/>
              <a:buChar char="ü"/>
            </a:pPr>
            <a:r>
              <a:rPr lang="es-ES" sz="1400" dirty="0">
                <a:solidFill>
                  <a:schemeClr val="tx1"/>
                </a:solidFill>
                <a:latin typeface="+mj-lt"/>
              </a:rPr>
              <a:t>R</a:t>
            </a:r>
            <a:r>
              <a:rPr lang="es-ES" sz="1400" dirty="0" smtClean="0">
                <a:solidFill>
                  <a:schemeClr val="tx1"/>
                </a:solidFill>
                <a:latin typeface="+mj-lt"/>
              </a:rPr>
              <a:t>educen el costo para los consumidores o productores otorgándoles un soporte indirecto.</a:t>
            </a:r>
            <a:endParaRPr lang="es-EC" sz="1400" dirty="0">
              <a:solidFill>
                <a:schemeClr val="tx1"/>
              </a:solidFill>
              <a:latin typeface="+mj-lt"/>
            </a:endParaRPr>
          </a:p>
        </p:txBody>
      </p:sp>
      <p:sp>
        <p:nvSpPr>
          <p:cNvPr id="9" name="Right Arrow 5"/>
          <p:cNvSpPr/>
          <p:nvPr/>
        </p:nvSpPr>
        <p:spPr>
          <a:xfrm>
            <a:off x="5445028" y="4933524"/>
            <a:ext cx="527693" cy="505659"/>
          </a:xfrm>
          <a:prstGeom prst="rightArrow">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dirty="0">
              <a:solidFill>
                <a:schemeClr val="tx1"/>
              </a:solidFill>
            </a:endParaRPr>
          </a:p>
        </p:txBody>
      </p:sp>
    </p:spTree>
    <p:extLst>
      <p:ext uri="{BB962C8B-B14F-4D97-AF65-F5344CB8AC3E}">
        <p14:creationId xmlns:p14="http://schemas.microsoft.com/office/powerpoint/2010/main" val="34803825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ceac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7306" y="0"/>
            <a:ext cx="718350" cy="68399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2122966" y="2562157"/>
            <a:ext cx="7873833" cy="2383821"/>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s-EC" sz="6000" b="1" u="sng" dirty="0">
                <a:solidFill>
                  <a:schemeClr val="tx1"/>
                </a:solidFill>
              </a:rPr>
              <a:t>CAPÍTULO I</a:t>
            </a:r>
          </a:p>
          <a:p>
            <a:pPr algn="ctr"/>
            <a:endParaRPr lang="es-EC" sz="6000" b="1" dirty="0">
              <a:solidFill>
                <a:schemeClr val="tx1"/>
              </a:solidFill>
            </a:endParaRPr>
          </a:p>
          <a:p>
            <a:pPr algn="ctr"/>
            <a:r>
              <a:rPr lang="es-EC" sz="6000" b="1" dirty="0">
                <a:solidFill>
                  <a:schemeClr val="tx1"/>
                </a:solidFill>
              </a:rPr>
              <a:t>MARCO REFERENCIAL</a:t>
            </a:r>
          </a:p>
        </p:txBody>
      </p:sp>
    </p:spTree>
    <p:extLst>
      <p:ext uri="{BB962C8B-B14F-4D97-AF65-F5344CB8AC3E}">
        <p14:creationId xmlns:p14="http://schemas.microsoft.com/office/powerpoint/2010/main" val="32255805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894" y="958282"/>
            <a:ext cx="3283084" cy="21847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8" name="Diagrama 7"/>
          <p:cNvGraphicFramePr/>
          <p:nvPr>
            <p:extLst>
              <p:ext uri="{D42A27DB-BD31-4B8C-83A1-F6EECF244321}">
                <p14:modId xmlns:p14="http://schemas.microsoft.com/office/powerpoint/2010/main" val="3400104321"/>
              </p:ext>
            </p:extLst>
          </p:nvPr>
        </p:nvGraphicFramePr>
        <p:xfrm>
          <a:off x="5151549" y="3212319"/>
          <a:ext cx="6038760" cy="2897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8" name="17 Grupo"/>
          <p:cNvGrpSpPr/>
          <p:nvPr/>
        </p:nvGrpSpPr>
        <p:grpSpPr>
          <a:xfrm>
            <a:off x="1897037" y="2818641"/>
            <a:ext cx="2379538" cy="1587152"/>
            <a:chOff x="9201871" y="914531"/>
            <a:chExt cx="2379538" cy="1587152"/>
          </a:xfrm>
        </p:grpSpPr>
        <p:sp>
          <p:nvSpPr>
            <p:cNvPr id="25" name="24 Rectángulo"/>
            <p:cNvSpPr/>
            <p:nvPr/>
          </p:nvSpPr>
          <p:spPr>
            <a:xfrm>
              <a:off x="9201871" y="914531"/>
              <a:ext cx="2379538" cy="1587152"/>
            </a:xfrm>
            <a:prstGeom prst="rect">
              <a:avLst/>
            </a:prstGeom>
          </p:spPr>
          <p:style>
            <a:lnRef idx="2">
              <a:schemeClr val="accent6"/>
            </a:lnRef>
            <a:fillRef idx="1">
              <a:schemeClr val="lt1"/>
            </a:fillRef>
            <a:effectRef idx="0">
              <a:schemeClr val="accent6"/>
            </a:effectRef>
            <a:fontRef idx="minor">
              <a:schemeClr val="dk1">
                <a:hueOff val="0"/>
                <a:satOff val="0"/>
                <a:lumOff val="0"/>
                <a:alphaOff val="0"/>
              </a:schemeClr>
            </a:fontRef>
          </p:style>
        </p:sp>
        <p:sp>
          <p:nvSpPr>
            <p:cNvPr id="26" name="25 Rectángulo"/>
            <p:cNvSpPr/>
            <p:nvPr/>
          </p:nvSpPr>
          <p:spPr>
            <a:xfrm>
              <a:off x="9582597" y="914531"/>
              <a:ext cx="1998812" cy="15871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99568" rIns="99568" bIns="99568" numCol="1" spcCol="1270" anchor="ctr" anchorCtr="0">
              <a:noAutofit/>
            </a:bodyPr>
            <a:lstStyle/>
            <a:p>
              <a:pPr lvl="0" algn="ctr" defTabSz="622300">
                <a:lnSpc>
                  <a:spcPct val="90000"/>
                </a:lnSpc>
                <a:spcBef>
                  <a:spcPct val="0"/>
                </a:spcBef>
                <a:spcAft>
                  <a:spcPct val="35000"/>
                </a:spcAft>
              </a:pPr>
              <a:r>
                <a:rPr lang="es-ES" kern="1200" dirty="0" smtClean="0">
                  <a:latin typeface="+mj-lt"/>
                </a:rPr>
                <a:t>Reunión con Presidente, Ministros  </a:t>
              </a:r>
            </a:p>
            <a:p>
              <a:pPr lvl="0" algn="ctr" defTabSz="622300">
                <a:lnSpc>
                  <a:spcPct val="90000"/>
                </a:lnSpc>
                <a:spcBef>
                  <a:spcPct val="0"/>
                </a:spcBef>
                <a:spcAft>
                  <a:spcPct val="35000"/>
                </a:spcAft>
              </a:pPr>
              <a:r>
                <a:rPr lang="es-ES" kern="1200" dirty="0" smtClean="0">
                  <a:latin typeface="+mj-lt"/>
                </a:rPr>
                <a:t> </a:t>
              </a:r>
              <a:r>
                <a:rPr lang="es-ES" sz="1600" b="1" i="1" kern="1200" dirty="0" smtClean="0">
                  <a:latin typeface="+mj-lt"/>
                </a:rPr>
                <a:t>(10 – 09- 2015 )</a:t>
              </a:r>
              <a:endParaRPr lang="es-ES" sz="1600" b="1" i="1" kern="1200" dirty="0">
                <a:latin typeface="+mj-lt"/>
              </a:endParaRPr>
            </a:p>
          </p:txBody>
        </p:sp>
      </p:grpSp>
      <p:grpSp>
        <p:nvGrpSpPr>
          <p:cNvPr id="19" name="18 Grupo"/>
          <p:cNvGrpSpPr/>
          <p:nvPr/>
        </p:nvGrpSpPr>
        <p:grpSpPr>
          <a:xfrm>
            <a:off x="1897037" y="4405793"/>
            <a:ext cx="2379538" cy="1587152"/>
            <a:chOff x="9201871" y="2501683"/>
            <a:chExt cx="2379538" cy="1587152"/>
          </a:xfrm>
        </p:grpSpPr>
        <p:sp>
          <p:nvSpPr>
            <p:cNvPr id="23" name="22 Rectángulo"/>
            <p:cNvSpPr/>
            <p:nvPr/>
          </p:nvSpPr>
          <p:spPr>
            <a:xfrm>
              <a:off x="9201871" y="2501683"/>
              <a:ext cx="2379538" cy="1587152"/>
            </a:xfrm>
            <a:prstGeom prst="rect">
              <a:avLst/>
            </a:prstGeom>
          </p:spPr>
          <p:style>
            <a:lnRef idx="2">
              <a:schemeClr val="accent6"/>
            </a:lnRef>
            <a:fillRef idx="1">
              <a:schemeClr val="lt1"/>
            </a:fillRef>
            <a:effectRef idx="0">
              <a:schemeClr val="accent6"/>
            </a:effectRef>
            <a:fontRef idx="minor">
              <a:schemeClr val="dk1">
                <a:hueOff val="0"/>
                <a:satOff val="0"/>
                <a:lumOff val="0"/>
                <a:alphaOff val="0"/>
              </a:schemeClr>
            </a:fontRef>
          </p:style>
        </p:sp>
        <p:sp>
          <p:nvSpPr>
            <p:cNvPr id="24" name="23 Rectángulo"/>
            <p:cNvSpPr/>
            <p:nvPr/>
          </p:nvSpPr>
          <p:spPr>
            <a:xfrm>
              <a:off x="9582597" y="2501683"/>
              <a:ext cx="1998812" cy="15871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42240" rIns="142240" bIns="142240" numCol="1" spcCol="1270" anchor="ctr" anchorCtr="0">
              <a:noAutofit/>
            </a:bodyPr>
            <a:lstStyle/>
            <a:p>
              <a:pPr lvl="0" algn="just" defTabSz="889000">
                <a:lnSpc>
                  <a:spcPct val="90000"/>
                </a:lnSpc>
                <a:spcBef>
                  <a:spcPct val="0"/>
                </a:spcBef>
                <a:spcAft>
                  <a:spcPct val="35000"/>
                </a:spcAft>
              </a:pPr>
              <a:r>
                <a:rPr lang="es-ES" kern="1200" dirty="0" smtClean="0">
                  <a:latin typeface="+mj-lt"/>
                </a:rPr>
                <a:t>Se anuncia la Creación de la Canasta Comercial</a:t>
              </a:r>
              <a:endParaRPr lang="es-ES" kern="1200" dirty="0">
                <a:latin typeface="+mj-lt"/>
              </a:endParaRPr>
            </a:p>
          </p:txBody>
        </p:sp>
      </p:grpSp>
      <p:grpSp>
        <p:nvGrpSpPr>
          <p:cNvPr id="20" name="19 Grupo"/>
          <p:cNvGrpSpPr/>
          <p:nvPr/>
        </p:nvGrpSpPr>
        <p:grpSpPr>
          <a:xfrm>
            <a:off x="627949" y="2184097"/>
            <a:ext cx="1586358" cy="1586358"/>
            <a:chOff x="7932783" y="279987"/>
            <a:chExt cx="1586358" cy="1586358"/>
          </a:xfrm>
        </p:grpSpPr>
        <p:sp>
          <p:nvSpPr>
            <p:cNvPr id="21" name="20 Elipse"/>
            <p:cNvSpPr/>
            <p:nvPr/>
          </p:nvSpPr>
          <p:spPr>
            <a:xfrm>
              <a:off x="7932783" y="279987"/>
              <a:ext cx="1586358" cy="1586358"/>
            </a:xfrm>
            <a:prstGeom prst="ellipse">
              <a:avLst/>
            </a:prstGeom>
            <a:blipFill rotWithShape="0">
              <a:blip r:embed="rId8"/>
              <a:stretch>
                <a:fillRect/>
              </a:stretch>
            </a:blipFill>
          </p:spPr>
          <p:style>
            <a:lnRef idx="2">
              <a:schemeClr val="accent6"/>
            </a:lnRef>
            <a:fillRef idx="1">
              <a:schemeClr val="lt1"/>
            </a:fillRef>
            <a:effectRef idx="0">
              <a:schemeClr val="accent6"/>
            </a:effectRef>
            <a:fontRef idx="minor">
              <a:schemeClr val="dk1">
                <a:hueOff val="0"/>
                <a:satOff val="0"/>
                <a:lumOff val="0"/>
                <a:alphaOff val="0"/>
              </a:schemeClr>
            </a:fontRef>
          </p:style>
        </p:sp>
        <p:sp>
          <p:nvSpPr>
            <p:cNvPr id="22" name="Elipse 8"/>
            <p:cNvSpPr/>
            <p:nvPr/>
          </p:nvSpPr>
          <p:spPr>
            <a:xfrm>
              <a:off x="8165100" y="512304"/>
              <a:ext cx="1121724" cy="11217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s-ES" sz="6500" kern="1200" dirty="0">
                <a:latin typeface="+mj-lt"/>
              </a:endParaRPr>
            </a:p>
          </p:txBody>
        </p:sp>
      </p:grpSp>
      <p:grpSp>
        <p:nvGrpSpPr>
          <p:cNvPr id="14" name="Grupo 13"/>
          <p:cNvGrpSpPr/>
          <p:nvPr/>
        </p:nvGrpSpPr>
        <p:grpSpPr>
          <a:xfrm>
            <a:off x="4390541" y="552726"/>
            <a:ext cx="3230083" cy="1938050"/>
            <a:chOff x="3897634" y="2263573"/>
            <a:chExt cx="3230083" cy="1938050"/>
          </a:xfrm>
        </p:grpSpPr>
        <p:sp>
          <p:nvSpPr>
            <p:cNvPr id="15" name="Rectángulo 14"/>
            <p:cNvSpPr/>
            <p:nvPr/>
          </p:nvSpPr>
          <p:spPr>
            <a:xfrm>
              <a:off x="3897634" y="2263573"/>
              <a:ext cx="3230083" cy="1938050"/>
            </a:xfrm>
            <a:prstGeom prst="rect">
              <a:avLst/>
            </a:prstGeom>
          </p:spPr>
          <p:style>
            <a:lnRef idx="2">
              <a:schemeClr val="accent6"/>
            </a:lnRef>
            <a:fillRef idx="1">
              <a:schemeClr val="lt1"/>
            </a:fillRef>
            <a:effectRef idx="0">
              <a:schemeClr val="accent6"/>
            </a:effectRef>
            <a:fontRef idx="minor">
              <a:schemeClr val="dk1"/>
            </a:fontRef>
          </p:style>
        </p:sp>
        <p:sp>
          <p:nvSpPr>
            <p:cNvPr id="16" name="Rectángulo 15"/>
            <p:cNvSpPr/>
            <p:nvPr/>
          </p:nvSpPr>
          <p:spPr>
            <a:xfrm>
              <a:off x="3897634" y="2263573"/>
              <a:ext cx="3230083" cy="193805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mj-lt"/>
                </a:rPr>
                <a:t>Resolución N° CSP-2015-09-EX-02   </a:t>
              </a:r>
              <a:r>
                <a:rPr lang="es-EC" sz="1800" b="1" i="1" kern="1200" dirty="0" smtClean="0">
                  <a:latin typeface="+mj-lt"/>
                </a:rPr>
                <a:t>(13-08-2015)  </a:t>
              </a:r>
              <a:r>
                <a:rPr lang="es-EC" sz="1800" kern="1200" dirty="0" smtClean="0">
                  <a:latin typeface="+mj-lt"/>
                </a:rPr>
                <a:t>Incorporar como zona deprimida al Cantón Tulcán</a:t>
              </a:r>
              <a:endParaRPr lang="es-ES" sz="1800" b="1" kern="1200" dirty="0">
                <a:latin typeface="+mj-lt"/>
              </a:endParaRPr>
            </a:p>
          </p:txBody>
        </p:sp>
      </p:grpSp>
    </p:spTree>
    <p:extLst>
      <p:ext uri="{BB962C8B-B14F-4D97-AF65-F5344CB8AC3E}">
        <p14:creationId xmlns:p14="http://schemas.microsoft.com/office/powerpoint/2010/main" val="148063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1946</TotalTime>
  <Words>2558</Words>
  <Application>Microsoft Office PowerPoint</Application>
  <PresentationFormat>Personalizado</PresentationFormat>
  <Paragraphs>295</Paragraphs>
  <Slides>37</Slides>
  <Notes>5</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Flow</vt:lpstr>
      <vt:lpstr>DEPARTAMENTO DE CIENCIAS ECONÓMICAS, ADMINISTRATIVAS Y DE COMERCIO </vt:lpstr>
      <vt:lpstr>PLANTEAMIENTO DEL PROBLEMA</vt:lpstr>
      <vt:lpstr>OBJETIVOS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Contenido</dc:title>
  <dc:creator>User</dc:creator>
  <cp:lastModifiedBy>dayana</cp:lastModifiedBy>
  <cp:revision>140</cp:revision>
  <dcterms:created xsi:type="dcterms:W3CDTF">2017-07-27T18:04:56Z</dcterms:created>
  <dcterms:modified xsi:type="dcterms:W3CDTF">2017-08-10T19:22:15Z</dcterms:modified>
</cp:coreProperties>
</file>