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ppt/charts/chart4.xml" ContentType="application/vnd.openxmlformats-officedocument.drawingml.chart+xml"/>
  <Override PartName="/ppt/theme/themeOverride2.xml" ContentType="application/vnd.openxmlformats-officedocument.themeOverride+xml"/>
  <Override PartName="/ppt/charts/chart5.xml" ContentType="application/vnd.openxmlformats-officedocument.drawingml.chart+xml"/>
  <Override PartName="/ppt/theme/themeOverride3.xml" ContentType="application/vnd.openxmlformats-officedocument.themeOverride+xml"/>
  <Override PartName="/ppt/charts/chart6.xml" ContentType="application/vnd.openxmlformats-officedocument.drawingml.chart+xml"/>
  <Override PartName="/ppt/theme/themeOverride4.xml" ContentType="application/vnd.openxmlformats-officedocument.themeOverride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7">
  <p:sldMasterIdLst>
    <p:sldMasterId id="2147483677" r:id="rId1"/>
  </p:sldMasterIdLst>
  <p:sldIdLst>
    <p:sldId id="257" r:id="rId2"/>
    <p:sldId id="258" r:id="rId3"/>
    <p:sldId id="259" r:id="rId4"/>
    <p:sldId id="260" r:id="rId5"/>
    <p:sldId id="291" r:id="rId6"/>
    <p:sldId id="263" r:id="rId7"/>
    <p:sldId id="264" r:id="rId8"/>
    <p:sldId id="305" r:id="rId9"/>
    <p:sldId id="265" r:id="rId10"/>
    <p:sldId id="266" r:id="rId11"/>
    <p:sldId id="267" r:id="rId12"/>
    <p:sldId id="292" r:id="rId13"/>
    <p:sldId id="269" r:id="rId14"/>
    <p:sldId id="304" r:id="rId15"/>
    <p:sldId id="270" r:id="rId16"/>
    <p:sldId id="271" r:id="rId17"/>
    <p:sldId id="306" r:id="rId18"/>
    <p:sldId id="293" r:id="rId19"/>
    <p:sldId id="272" r:id="rId20"/>
    <p:sldId id="273" r:id="rId21"/>
    <p:sldId id="294" r:id="rId22"/>
    <p:sldId id="295" r:id="rId23"/>
    <p:sldId id="277" r:id="rId24"/>
    <p:sldId id="296" r:id="rId25"/>
    <p:sldId id="297" r:id="rId26"/>
    <p:sldId id="280" r:id="rId27"/>
    <p:sldId id="298" r:id="rId28"/>
    <p:sldId id="283" r:id="rId29"/>
    <p:sldId id="299" r:id="rId30"/>
    <p:sldId id="284" r:id="rId31"/>
    <p:sldId id="307" r:id="rId32"/>
    <p:sldId id="300" r:id="rId33"/>
    <p:sldId id="301" r:id="rId34"/>
    <p:sldId id="303" r:id="rId35"/>
    <p:sldId id="290" r:id="rId36"/>
  </p:sldIdLst>
  <p:sldSz cx="10799763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40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D27102A9-8310-4765-A935-A1911B00CA55}" styleName="Estilo claro 1 - Acento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Estilo claro 1 - Acento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Estilo claro 1 - Acento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FECB4D8-DB02-4DC6-A0A2-4F2EBAE1DC90}" styleName="Estilo medio 1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72833802-FEF1-4C79-8D5D-14CF1EAF98D9}" styleName="Estilo claro 2 - Acent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Estilo medio 1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8364" autoAdjust="0"/>
  </p:normalViewPr>
  <p:slideViewPr>
    <p:cSldViewPr snapToGrid="0">
      <p:cViewPr>
        <p:scale>
          <a:sx n="81" d="100"/>
          <a:sy n="81" d="100"/>
        </p:scale>
        <p:origin x="2436" y="216"/>
      </p:cViewPr>
      <p:guideLst>
        <p:guide orient="horz" pos="2160"/>
        <p:guide pos="340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Libro1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oleObject" Target="Libro1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2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3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1" i="0" u="none" strike="noStrike" kern="1200" baseline="0">
                <a:solidFill>
                  <a:schemeClr val="dk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s-ES"/>
              <a:t>Generación de Empleo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view3D>
      <c:rotX val="75"/>
      <c:rotY val="0"/>
      <c:rAngAx val="0"/>
      <c:perspective val="30"/>
    </c:view3D>
    <c:floor>
      <c:thickness val="0"/>
      <c:spPr>
        <a:noFill/>
        <a:ln w="9525" cap="rnd" cmpd="sng" algn="ctr">
          <a:solidFill>
            <a:schemeClr val="tx1">
              <a:tint val="75000"/>
              <a:shade val="90000"/>
            </a:schemeClr>
          </a:solidFill>
          <a:prstDash val="solid"/>
          <a:round/>
        </a:ln>
        <a:effectLst/>
        <a:sp3d contourW="9525">
          <a:contourClr>
            <a:schemeClr val="tx1">
              <a:tint val="75000"/>
              <a:shade val="90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explosion val="25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tint val="96000"/>
                      <a:lumMod val="104000"/>
                    </a:schemeClr>
                  </a:gs>
                  <a:gs pos="100000">
                    <a:schemeClr val="accent1"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38100" dist="25400" dir="5400000" rotWithShape="0">
                  <a:srgbClr val="000000">
                    <a:alpha val="25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7100-4933-9E0E-24B5A0F45DD3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tint val="96000"/>
                      <a:lumMod val="104000"/>
                    </a:schemeClr>
                  </a:gs>
                  <a:gs pos="100000">
                    <a:schemeClr val="accent2"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38100" dist="25400" dir="5400000" rotWithShape="0">
                  <a:srgbClr val="000000">
                    <a:alpha val="25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100-4933-9E0E-24B5A0F45DD3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tint val="96000"/>
                      <a:lumMod val="104000"/>
                    </a:schemeClr>
                  </a:gs>
                  <a:gs pos="100000">
                    <a:schemeClr val="accent3"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38100" dist="25400" dir="5400000" rotWithShape="0">
                  <a:srgbClr val="000000">
                    <a:alpha val="25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7100-4933-9E0E-24B5A0F45DD3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tint val="96000"/>
                      <a:lumMod val="104000"/>
                    </a:schemeClr>
                  </a:gs>
                  <a:gs pos="100000">
                    <a:schemeClr val="accent4"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38100" dist="25400" dir="5400000" rotWithShape="0">
                  <a:srgbClr val="000000">
                    <a:alpha val="25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100-4933-9E0E-24B5A0F45DD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dk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C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rnd" cmpd="sng" algn="ctr">
                  <a:solidFill>
                    <a:schemeClr val="tx1">
                      <a:shade val="90000"/>
                    </a:schemeClr>
                  </a:solidFill>
                  <a:prstDash val="solid"/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Hoja1!$B$12:$B$15</c:f>
              <c:strCache>
                <c:ptCount val="4"/>
                <c:pt idx="0">
                  <c:v>Microempresa</c:v>
                </c:pt>
                <c:pt idx="1">
                  <c:v>Pequeña empresa</c:v>
                </c:pt>
                <c:pt idx="2">
                  <c:v>Mediana empresa</c:v>
                </c:pt>
                <c:pt idx="3">
                  <c:v>Grandes empresas</c:v>
                </c:pt>
              </c:strCache>
            </c:strRef>
          </c:cat>
          <c:val>
            <c:numRef>
              <c:f>Hoja1!$C$12:$C$15</c:f>
              <c:numCache>
                <c:formatCode>0%</c:formatCode>
                <c:ptCount val="4"/>
                <c:pt idx="0">
                  <c:v>0.44</c:v>
                </c:pt>
                <c:pt idx="1">
                  <c:v>0.17</c:v>
                </c:pt>
                <c:pt idx="2">
                  <c:v>0.14000000000000001</c:v>
                </c:pt>
                <c:pt idx="3">
                  <c:v>0.25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776-5041-90A7-CEF6661130A4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dk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s-EC"/>
        </a:p>
      </c:txPr>
    </c:legend>
    <c:plotVisOnly val="1"/>
    <c:dispBlanksAs val="gap"/>
    <c:showDLblsOverMax val="0"/>
  </c:chart>
  <c:spPr>
    <a:solidFill>
      <a:schemeClr val="accent2">
        <a:tint val="70000"/>
        <a:lumMod val="104000"/>
      </a:schemeClr>
    </a:solidFill>
    <a:ln w="9525" cap="rnd" cmpd="sng" algn="ctr">
      <a:solidFill>
        <a:schemeClr val="accent2">
          <a:shade val="90000"/>
        </a:schemeClr>
      </a:solidFill>
      <a:prstDash val="solid"/>
    </a:ln>
    <a:effectLst/>
  </c:spPr>
  <c:txPr>
    <a:bodyPr/>
    <a:lstStyle/>
    <a:p>
      <a:pPr>
        <a:defRPr sz="1200">
          <a:solidFill>
            <a:schemeClr val="dk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pPr>
      <a:endParaRPr lang="es-EC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1" i="0" u="none" strike="noStrike" kern="1200" baseline="0">
                <a:solidFill>
                  <a:schemeClr val="dk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s-ES"/>
              <a:t>Por actividad económica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view3D>
      <c:rotX val="75"/>
      <c:rotY val="0"/>
      <c:rAngAx val="0"/>
      <c:perspective val="30"/>
    </c:view3D>
    <c:floor>
      <c:thickness val="0"/>
      <c:spPr>
        <a:noFill/>
        <a:ln w="9525" cap="rnd" cmpd="sng" algn="ctr">
          <a:solidFill>
            <a:schemeClr val="tx1">
              <a:tint val="75000"/>
              <a:shade val="90000"/>
            </a:schemeClr>
          </a:solidFill>
          <a:prstDash val="solid"/>
          <a:round/>
        </a:ln>
        <a:effectLst/>
        <a:sp3d contourW="9525">
          <a:contourClr>
            <a:schemeClr val="tx1">
              <a:tint val="75000"/>
              <a:shade val="90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explosion val="25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tint val="96000"/>
                      <a:lumMod val="104000"/>
                    </a:schemeClr>
                  </a:gs>
                  <a:gs pos="100000">
                    <a:schemeClr val="accent1"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38100" dist="25400" dir="5400000" rotWithShape="0">
                  <a:srgbClr val="000000">
                    <a:alpha val="25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C7AA-43F3-A433-A41B30D21612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tint val="96000"/>
                      <a:lumMod val="104000"/>
                    </a:schemeClr>
                  </a:gs>
                  <a:gs pos="100000">
                    <a:schemeClr val="accent2"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38100" dist="25400" dir="5400000" rotWithShape="0">
                  <a:srgbClr val="000000">
                    <a:alpha val="25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7AA-43F3-A433-A41B30D21612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tint val="96000"/>
                      <a:lumMod val="104000"/>
                    </a:schemeClr>
                  </a:gs>
                  <a:gs pos="100000">
                    <a:schemeClr val="accent3"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38100" dist="25400" dir="5400000" rotWithShape="0">
                  <a:srgbClr val="000000">
                    <a:alpha val="25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C7AA-43F3-A433-A41B30D21612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tint val="96000"/>
                      <a:lumMod val="104000"/>
                    </a:schemeClr>
                  </a:gs>
                  <a:gs pos="100000">
                    <a:schemeClr val="accent4"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38100" dist="25400" dir="5400000" rotWithShape="0">
                  <a:srgbClr val="000000">
                    <a:alpha val="25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7AA-43F3-A433-A41B30D21612}"/>
              </c:ext>
            </c:extLst>
          </c:dPt>
          <c:dLbls>
            <c:dLbl>
              <c:idx val="0"/>
              <c:layout>
                <c:manualLayout>
                  <c:x val="-3.5787883089257663E-2"/>
                  <c:y val="8.9505249343832027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7.4341644794400752E-2"/>
                  <c:y val="1.189268008165646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C7AA-43F3-A433-A41B30D2161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dk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C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rnd" cmpd="sng" algn="ctr">
                  <a:solidFill>
                    <a:schemeClr val="tx1">
                      <a:shade val="90000"/>
                    </a:schemeClr>
                  </a:solidFill>
                  <a:prstDash val="solid"/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Hoja1!$B$21:$B$24</c:f>
              <c:strCache>
                <c:ptCount val="4"/>
                <c:pt idx="0">
                  <c:v>Manufactura</c:v>
                </c:pt>
                <c:pt idx="1">
                  <c:v>Comercio</c:v>
                </c:pt>
                <c:pt idx="2">
                  <c:v>Servicios</c:v>
                </c:pt>
                <c:pt idx="3">
                  <c:v>Otros (Agricultura, minas)</c:v>
                </c:pt>
              </c:strCache>
            </c:strRef>
          </c:cat>
          <c:val>
            <c:numRef>
              <c:f>Hoja1!$C$21:$C$24</c:f>
              <c:numCache>
                <c:formatCode>0%</c:formatCode>
                <c:ptCount val="4"/>
                <c:pt idx="0">
                  <c:v>0.11</c:v>
                </c:pt>
                <c:pt idx="1">
                  <c:v>0.22</c:v>
                </c:pt>
                <c:pt idx="2">
                  <c:v>0.66</c:v>
                </c:pt>
                <c:pt idx="3">
                  <c:v>0.01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938-E944-94E9-89F1BBB585E4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dk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s-EC"/>
        </a:p>
      </c:txPr>
    </c:legend>
    <c:plotVisOnly val="1"/>
    <c:dispBlanksAs val="gap"/>
    <c:showDLblsOverMax val="0"/>
  </c:chart>
  <c:spPr>
    <a:solidFill>
      <a:schemeClr val="lt1"/>
    </a:solidFill>
    <a:ln w="15875" cap="rnd" cmpd="sng" algn="ctr">
      <a:solidFill>
        <a:schemeClr val="accent1"/>
      </a:solidFill>
      <a:prstDash val="solid"/>
    </a:ln>
    <a:effectLst/>
  </c:spPr>
  <c:txPr>
    <a:bodyPr/>
    <a:lstStyle/>
    <a:p>
      <a:pPr>
        <a:defRPr sz="1200">
          <a:solidFill>
            <a:schemeClr val="dk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pPr>
      <a:endParaRPr lang="es-EC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37"/>
    </mc:Choice>
    <mc:Fallback>
      <c:style val="37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FIDELIDAD DE LOS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SOCIOS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'ENCUENSTA + GRAFICOS'!$AB$13</c:f>
              <c:strCache>
                <c:ptCount val="1"/>
                <c:pt idx="0">
                  <c:v>Respuesta:</c:v>
                </c:pt>
              </c:strCache>
            </c:strRef>
          </c:tx>
          <c:invertIfNegative val="0"/>
          <c:cat>
            <c:strRef>
              <c:f>'ENCUENSTA + GRAFICOS'!$B$275:$B$278</c:f>
              <c:strCache>
                <c:ptCount val="4"/>
                <c:pt idx="0">
                  <c:v>a.</c:v>
                </c:pt>
                <c:pt idx="1">
                  <c:v>b.</c:v>
                </c:pt>
                <c:pt idx="2">
                  <c:v>c.</c:v>
                </c:pt>
                <c:pt idx="3">
                  <c:v>d.</c:v>
                </c:pt>
              </c:strCache>
            </c:strRef>
          </c:cat>
          <c:val>
            <c:numRef>
              <c:f>'ENCUENSTA + GRAFICOS'!$AB$275:$AB$278</c:f>
              <c:numCache>
                <c:formatCode>0%</c:formatCode>
                <c:ptCount val="4"/>
                <c:pt idx="0">
                  <c:v>4.7619047619047616E-2</c:v>
                </c:pt>
                <c:pt idx="1">
                  <c:v>0.38095238095238093</c:v>
                </c:pt>
                <c:pt idx="2">
                  <c:v>0.42857142857142855</c:v>
                </c:pt>
                <c:pt idx="3">
                  <c:v>0.14285714285714285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104-4708-A530-ECE13E6DAB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40535296"/>
        <c:axId val="140536832"/>
        <c:axId val="0"/>
      </c:bar3DChart>
      <c:catAx>
        <c:axId val="14053529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40536832"/>
        <c:crosses val="autoZero"/>
        <c:auto val="1"/>
        <c:lblAlgn val="ctr"/>
        <c:lblOffset val="100"/>
        <c:noMultiLvlLbl val="0"/>
      </c:catAx>
      <c:valAx>
        <c:axId val="140536832"/>
        <c:scaling>
          <c:orientation val="minMax"/>
        </c:scaling>
        <c:delete val="0"/>
        <c:axPos val="l"/>
        <c:majorGridlines/>
        <c:numFmt formatCode="0%" sourceLinked="1"/>
        <c:majorTickMark val="none"/>
        <c:minorTickMark val="none"/>
        <c:tickLblPos val="nextTo"/>
        <c:crossAx val="140535296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36"/>
    </mc:Choice>
    <mc:Fallback>
      <c:style val="36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SATISFACCIÓN DE LOS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SOCIOS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'ENCUENSTA + GRAFICOS'!$AB$13</c:f>
              <c:strCache>
                <c:ptCount val="1"/>
                <c:pt idx="0">
                  <c:v>Respuesta:</c:v>
                </c:pt>
              </c:strCache>
            </c:strRef>
          </c:tx>
          <c:invertIfNegative val="0"/>
          <c:cat>
            <c:strRef>
              <c:f>'ENCUENSTA + GRAFICOS'!$B$344:$B$347</c:f>
              <c:strCache>
                <c:ptCount val="4"/>
                <c:pt idx="0">
                  <c:v>a.</c:v>
                </c:pt>
                <c:pt idx="1">
                  <c:v>b.</c:v>
                </c:pt>
                <c:pt idx="2">
                  <c:v>c.</c:v>
                </c:pt>
                <c:pt idx="3">
                  <c:v>d.</c:v>
                </c:pt>
              </c:strCache>
            </c:strRef>
          </c:cat>
          <c:val>
            <c:numRef>
              <c:f>'ENCUENSTA + GRAFICOS'!$AB$344:$AB$347</c:f>
              <c:numCache>
                <c:formatCode>0%</c:formatCode>
                <c:ptCount val="4"/>
                <c:pt idx="0">
                  <c:v>4.7619047619047616E-2</c:v>
                </c:pt>
                <c:pt idx="1">
                  <c:v>0.23809523809523808</c:v>
                </c:pt>
                <c:pt idx="2">
                  <c:v>0.2857142857142857</c:v>
                </c:pt>
                <c:pt idx="3">
                  <c:v>0.42857142857142855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104-4708-A530-ECE13E6DAB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3591680"/>
        <c:axId val="13593216"/>
        <c:axId val="0"/>
      </c:bar3DChart>
      <c:catAx>
        <c:axId val="1359168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3593216"/>
        <c:crosses val="autoZero"/>
        <c:auto val="1"/>
        <c:lblAlgn val="ctr"/>
        <c:lblOffset val="100"/>
        <c:noMultiLvlLbl val="0"/>
      </c:catAx>
      <c:valAx>
        <c:axId val="13593216"/>
        <c:scaling>
          <c:orientation val="minMax"/>
        </c:scaling>
        <c:delete val="0"/>
        <c:axPos val="l"/>
        <c:majorGridlines/>
        <c:numFmt formatCode="0%" sourceLinked="1"/>
        <c:majorTickMark val="none"/>
        <c:minorTickMark val="none"/>
        <c:tickLblPos val="nextTo"/>
        <c:crossAx val="13591680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1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CAPACITACIÓN AL PERSONAL</a:t>
            </a:r>
          </a:p>
        </c:rich>
      </c:tx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'ENCUENSTA + GRAFICOS'!$AB$13</c:f>
              <c:strCache>
                <c:ptCount val="1"/>
                <c:pt idx="0">
                  <c:v>Respuesta:</c:v>
                </c:pt>
              </c:strCache>
            </c:strRef>
          </c:tx>
          <c:invertIfNegative val="0"/>
          <c:cat>
            <c:strRef>
              <c:f>'ENCUENSTA + GRAFICOS'!$B$596:$B$599</c:f>
              <c:strCache>
                <c:ptCount val="4"/>
                <c:pt idx="0">
                  <c:v>a.</c:v>
                </c:pt>
                <c:pt idx="1">
                  <c:v>b.</c:v>
                </c:pt>
                <c:pt idx="2">
                  <c:v>c.</c:v>
                </c:pt>
                <c:pt idx="3">
                  <c:v>d.</c:v>
                </c:pt>
              </c:strCache>
            </c:strRef>
          </c:cat>
          <c:val>
            <c:numRef>
              <c:f>'ENCUENSTA + GRAFICOS'!$AB$596:$AB$599</c:f>
              <c:numCache>
                <c:formatCode>0%</c:formatCode>
                <c:ptCount val="4"/>
                <c:pt idx="0">
                  <c:v>9.5238095238095233E-2</c:v>
                </c:pt>
                <c:pt idx="1">
                  <c:v>0.42857142857142855</c:v>
                </c:pt>
                <c:pt idx="2">
                  <c:v>0.14285714285714285</c:v>
                </c:pt>
                <c:pt idx="3">
                  <c:v>0.33333333333333331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104-4708-A530-ECE13E6DAB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41743616"/>
        <c:axId val="141745152"/>
        <c:axId val="0"/>
      </c:bar3DChart>
      <c:catAx>
        <c:axId val="14174361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41745152"/>
        <c:crosses val="autoZero"/>
        <c:auto val="1"/>
        <c:lblAlgn val="ctr"/>
        <c:lblOffset val="100"/>
        <c:noMultiLvlLbl val="0"/>
      </c:catAx>
      <c:valAx>
        <c:axId val="141745152"/>
        <c:scaling>
          <c:orientation val="minMax"/>
        </c:scaling>
        <c:delete val="0"/>
        <c:axPos val="l"/>
        <c:majorGridlines/>
        <c:numFmt formatCode="0%" sourceLinked="1"/>
        <c:majorTickMark val="none"/>
        <c:minorTickMark val="none"/>
        <c:tickLblPos val="nextTo"/>
        <c:crossAx val="141743616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37"/>
    </mc:Choice>
    <mc:Fallback>
      <c:style val="37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MOTIVACIÓN AL PERSONAL</a:t>
            </a:r>
          </a:p>
        </c:rich>
      </c:tx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'ENCUENSTA + GRAFICOS'!$AB$13</c:f>
              <c:strCache>
                <c:ptCount val="1"/>
                <c:pt idx="0">
                  <c:v>Respuesta:</c:v>
                </c:pt>
              </c:strCache>
            </c:strRef>
          </c:tx>
          <c:invertIfNegative val="0"/>
          <c:cat>
            <c:strRef>
              <c:f>'ENCUENSTA + GRAFICOS'!$B$642:$B$645</c:f>
              <c:strCache>
                <c:ptCount val="4"/>
                <c:pt idx="0">
                  <c:v>a.</c:v>
                </c:pt>
                <c:pt idx="1">
                  <c:v>b.</c:v>
                </c:pt>
                <c:pt idx="2">
                  <c:v>c.</c:v>
                </c:pt>
                <c:pt idx="3">
                  <c:v>d.</c:v>
                </c:pt>
              </c:strCache>
            </c:strRef>
          </c:cat>
          <c:val>
            <c:numRef>
              <c:f>'ENCUENSTA + GRAFICOS'!$AB$642:$AB$645</c:f>
              <c:numCache>
                <c:formatCode>0%</c:formatCode>
                <c:ptCount val="4"/>
                <c:pt idx="0">
                  <c:v>0.14285714285714285</c:v>
                </c:pt>
                <c:pt idx="1">
                  <c:v>9.5238095238095233E-2</c:v>
                </c:pt>
                <c:pt idx="2">
                  <c:v>0.23809523809523808</c:v>
                </c:pt>
                <c:pt idx="3">
                  <c:v>0.52380952380952384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104-4708-A530-ECE13E6DAB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42230656"/>
        <c:axId val="142232192"/>
        <c:axId val="0"/>
      </c:bar3DChart>
      <c:catAx>
        <c:axId val="14223065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42232192"/>
        <c:crosses val="autoZero"/>
        <c:auto val="1"/>
        <c:lblAlgn val="ctr"/>
        <c:lblOffset val="100"/>
        <c:noMultiLvlLbl val="0"/>
      </c:catAx>
      <c:valAx>
        <c:axId val="142232192"/>
        <c:scaling>
          <c:orientation val="minMax"/>
        </c:scaling>
        <c:delete val="0"/>
        <c:axPos val="l"/>
        <c:majorGridlines/>
        <c:numFmt formatCode="0%" sourceLinked="1"/>
        <c:majorTickMark val="none"/>
        <c:minorTickMark val="none"/>
        <c:tickLblPos val="nextTo"/>
        <c:crossAx val="142230656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18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2">
      <a:schemeClr val="dk1"/>
    </cs:effectRef>
    <cs:fontRef idx="minor">
      <a:schemeClr val="tx1"/>
    </cs:fontRef>
  </cs:dataPoint>
  <cs:dataPoint3D>
    <cs:lnRef idx="0"/>
    <cs:fillRef idx="3">
      <cs:styleClr val="auto"/>
    </cs:fillRef>
    <cs:effectRef idx="2">
      <a:schemeClr val="dk1"/>
    </cs:effectRef>
    <cs:fontRef idx="minor">
      <a:schemeClr val="tx1"/>
    </cs:fontRef>
  </cs:dataPoint3D>
  <cs:dataPointLine>
    <cs:lnRef idx="1">
      <cs:styleClr val="auto"/>
    </cs:lnRef>
    <cs:lineWidthScale>5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2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>
      <a:schemeClr val="dk1">
        <a:tint val="95000"/>
      </a:schemeClr>
    </cs:fillRef>
    <cs:effectRef idx="2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>
      <a:schemeClr val="dk1">
        <a:tint val="5000"/>
      </a:schemeClr>
    </cs:fillRef>
    <cs:effectRef idx="2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118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2">
      <a:schemeClr val="dk1"/>
    </cs:effectRef>
    <cs:fontRef idx="minor">
      <a:schemeClr val="tx1"/>
    </cs:fontRef>
  </cs:dataPoint>
  <cs:dataPoint3D>
    <cs:lnRef idx="0"/>
    <cs:fillRef idx="3">
      <cs:styleClr val="auto"/>
    </cs:fillRef>
    <cs:effectRef idx="2">
      <a:schemeClr val="dk1"/>
    </cs:effectRef>
    <cs:fontRef idx="minor">
      <a:schemeClr val="tx1"/>
    </cs:fontRef>
  </cs:dataPoint3D>
  <cs:dataPointLine>
    <cs:lnRef idx="1">
      <cs:styleClr val="auto"/>
    </cs:lnRef>
    <cs:lineWidthScale>5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2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>
      <a:schemeClr val="dk1">
        <a:tint val="95000"/>
      </a:schemeClr>
    </cs:fillRef>
    <cs:effectRef idx="2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>
      <a:schemeClr val="dk1">
        <a:tint val="5000"/>
      </a:schemeClr>
    </cs:fillRef>
    <cs:effectRef idx="2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diagrams/_rels/data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Relationship Id="rId4" Type="http://schemas.openxmlformats.org/officeDocument/2006/relationships/image" Target="../media/image17.pn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Relationship Id="rId4" Type="http://schemas.openxmlformats.org/officeDocument/2006/relationships/image" Target="../media/image1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8B7E53-912D-425C-8878-20AFB68A9EC9}" type="doc">
      <dgm:prSet loTypeId="urn:microsoft.com/office/officeart/2005/8/layout/hierarchy2" loCatId="hierarchy" qsTypeId="urn:microsoft.com/office/officeart/2005/8/quickstyle/simple3" qsCatId="simple" csTypeId="urn:microsoft.com/office/officeart/2005/8/colors/colorful3" csCatId="colorful" phldr="1"/>
      <dgm:spPr/>
    </dgm:pt>
    <dgm:pt modelId="{7CFC5915-A22B-4290-830D-EFDB1F8DE28E}">
      <dgm:prSet phldrT="[Texto]"/>
      <dgm:spPr/>
      <dgm:t>
        <a:bodyPr/>
        <a:lstStyle/>
        <a:p>
          <a:r>
            <a:rPr lang="es-E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Cuatro perspectivas del BSC</a:t>
          </a:r>
          <a:endParaRPr lang="es-E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CC4FBC4-195E-45CD-8599-99F5C5DC147F}" type="parTrans" cxnId="{1A478862-26F8-41E5-B705-20F4018F4F09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F97C8AD-0D3E-41E4-9643-D40F1E25AB7A}" type="sibTrans" cxnId="{1A478862-26F8-41E5-B705-20F4018F4F09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C92B3A-23D7-4775-81EA-A328CB3A9169}">
      <dgm:prSet phldrT="[Texto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s-E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s-E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7023AD5-6D21-4C0E-9700-B1C308AF7C9D}" type="parTrans" cxnId="{DD33DC9C-26D8-4752-B363-CBD778ECA203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7CDEA37-DF1D-4001-BBAF-4B030B96D20A}" type="sibTrans" cxnId="{DD33DC9C-26D8-4752-B363-CBD778ECA203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AE6F135-5E28-4326-9250-73FBA4E6C41B}">
      <dgm:prSet phldrT="[Texto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es-E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s-E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21A078-AB5D-45F4-98B7-EB0F2CD31DA5}" type="parTrans" cxnId="{BCF4B734-950C-49B1-ABF2-6C16508DDAF1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C4181FB-1B67-49AD-A4A4-9A1B8B23DECE}" type="sibTrans" cxnId="{BCF4B734-950C-49B1-ABF2-6C16508DDAF1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94ADEDC-7705-4099-8D9E-2D0E2A56B6B0}">
      <dgm:prSet phldrT="[Texto]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D74BA3D-944D-4EB1-9B58-2D05A9703893}" type="parTrans" cxnId="{9E11A3FB-47B4-498A-B045-CD46CFDAFF4F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48E7422-9C4D-40B3-A7A4-CB6EE9F7E67C}" type="sibTrans" cxnId="{9E11A3FB-47B4-498A-B045-CD46CFDAFF4F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51158A-2EEC-426C-8C19-8BA97F601686}">
      <dgm:prSet phldrT="[Texto]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E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AC31F03-3D2D-42F2-9B71-B7CA1CC69D02}" type="parTrans" cxnId="{50743F9C-0D5C-424C-9A6E-D3532E6CA7B0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907266E-EB2A-4610-BED3-8CC4F3A1BB62}" type="sibTrans" cxnId="{50743F9C-0D5C-424C-9A6E-D3532E6CA7B0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0BF2242-1CAB-4D99-8F4B-9758E1CA25A3}" type="pres">
      <dgm:prSet presAssocID="{E78B7E53-912D-425C-8878-20AFB68A9EC9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E5B7CF74-6B28-4BB3-9169-216EC82E7C13}" type="pres">
      <dgm:prSet presAssocID="{7CFC5915-A22B-4290-830D-EFDB1F8DE28E}" presName="root1" presStyleCnt="0"/>
      <dgm:spPr/>
    </dgm:pt>
    <dgm:pt modelId="{BFF93E4B-C82E-4CC2-AC13-D616DB8AB8E6}" type="pres">
      <dgm:prSet presAssocID="{7CFC5915-A22B-4290-830D-EFDB1F8DE28E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473E9E39-596A-4CF0-A024-5A923C586D33}" type="pres">
      <dgm:prSet presAssocID="{7CFC5915-A22B-4290-830D-EFDB1F8DE28E}" presName="level2hierChild" presStyleCnt="0"/>
      <dgm:spPr/>
    </dgm:pt>
    <dgm:pt modelId="{72448A33-0436-449E-B726-58A65BE023EB}" type="pres">
      <dgm:prSet presAssocID="{B7023AD5-6D21-4C0E-9700-B1C308AF7C9D}" presName="conn2-1" presStyleLbl="parChTrans1D2" presStyleIdx="0" presStyleCnt="4"/>
      <dgm:spPr/>
      <dgm:t>
        <a:bodyPr/>
        <a:lstStyle/>
        <a:p>
          <a:endParaRPr lang="es-ES"/>
        </a:p>
      </dgm:t>
    </dgm:pt>
    <dgm:pt modelId="{2A3A0DC9-80D1-4677-847C-2C03ECED4782}" type="pres">
      <dgm:prSet presAssocID="{B7023AD5-6D21-4C0E-9700-B1C308AF7C9D}" presName="connTx" presStyleLbl="parChTrans1D2" presStyleIdx="0" presStyleCnt="4"/>
      <dgm:spPr/>
      <dgm:t>
        <a:bodyPr/>
        <a:lstStyle/>
        <a:p>
          <a:endParaRPr lang="es-ES"/>
        </a:p>
      </dgm:t>
    </dgm:pt>
    <dgm:pt modelId="{D324F041-DDFE-4FC1-B105-B3229AA66E73}" type="pres">
      <dgm:prSet presAssocID="{10C92B3A-23D7-4775-81EA-A328CB3A9169}" presName="root2" presStyleCnt="0"/>
      <dgm:spPr/>
    </dgm:pt>
    <dgm:pt modelId="{4BAEA451-5D33-4DD9-87A0-C50EF9611D55}" type="pres">
      <dgm:prSet presAssocID="{10C92B3A-23D7-4775-81EA-A328CB3A9169}" presName="LevelTwoTextNode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FF650C02-0810-4C11-AA4B-C0546AEE0472}" type="pres">
      <dgm:prSet presAssocID="{10C92B3A-23D7-4775-81EA-A328CB3A9169}" presName="level3hierChild" presStyleCnt="0"/>
      <dgm:spPr/>
    </dgm:pt>
    <dgm:pt modelId="{57DDB2FC-2086-4061-A5C1-DB46221C7F89}" type="pres">
      <dgm:prSet presAssocID="{BD74BA3D-944D-4EB1-9B58-2D05A9703893}" presName="conn2-1" presStyleLbl="parChTrans1D2" presStyleIdx="1" presStyleCnt="4"/>
      <dgm:spPr/>
      <dgm:t>
        <a:bodyPr/>
        <a:lstStyle/>
        <a:p>
          <a:endParaRPr lang="es-ES"/>
        </a:p>
      </dgm:t>
    </dgm:pt>
    <dgm:pt modelId="{CFC8EFC5-8F98-4E1C-ADE1-CE4A01C9ED5A}" type="pres">
      <dgm:prSet presAssocID="{BD74BA3D-944D-4EB1-9B58-2D05A9703893}" presName="connTx" presStyleLbl="parChTrans1D2" presStyleIdx="1" presStyleCnt="4"/>
      <dgm:spPr/>
      <dgm:t>
        <a:bodyPr/>
        <a:lstStyle/>
        <a:p>
          <a:endParaRPr lang="es-ES"/>
        </a:p>
      </dgm:t>
    </dgm:pt>
    <dgm:pt modelId="{73C5F445-E47E-44E8-B860-A58B259855F8}" type="pres">
      <dgm:prSet presAssocID="{294ADEDC-7705-4099-8D9E-2D0E2A56B6B0}" presName="root2" presStyleCnt="0"/>
      <dgm:spPr/>
    </dgm:pt>
    <dgm:pt modelId="{177924CD-D55F-4F8F-A4D1-257B86CEFEDA}" type="pres">
      <dgm:prSet presAssocID="{294ADEDC-7705-4099-8D9E-2D0E2A56B6B0}" presName="LevelTwoTextNode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EFD0F062-9DD1-4D04-948E-0546DDA6BD00}" type="pres">
      <dgm:prSet presAssocID="{294ADEDC-7705-4099-8D9E-2D0E2A56B6B0}" presName="level3hierChild" presStyleCnt="0"/>
      <dgm:spPr/>
    </dgm:pt>
    <dgm:pt modelId="{60BAC0BC-C8C2-480E-97CD-C9092EFB9826}" type="pres">
      <dgm:prSet presAssocID="{CE21A078-AB5D-45F4-98B7-EB0F2CD31DA5}" presName="conn2-1" presStyleLbl="parChTrans1D2" presStyleIdx="2" presStyleCnt="4"/>
      <dgm:spPr/>
      <dgm:t>
        <a:bodyPr/>
        <a:lstStyle/>
        <a:p>
          <a:endParaRPr lang="es-ES"/>
        </a:p>
      </dgm:t>
    </dgm:pt>
    <dgm:pt modelId="{ED05AB49-A369-4B6A-99DF-127F3AF7F454}" type="pres">
      <dgm:prSet presAssocID="{CE21A078-AB5D-45F4-98B7-EB0F2CD31DA5}" presName="connTx" presStyleLbl="parChTrans1D2" presStyleIdx="2" presStyleCnt="4"/>
      <dgm:spPr/>
      <dgm:t>
        <a:bodyPr/>
        <a:lstStyle/>
        <a:p>
          <a:endParaRPr lang="es-ES"/>
        </a:p>
      </dgm:t>
    </dgm:pt>
    <dgm:pt modelId="{3DC42234-8E2A-4543-B45E-002C67D42620}" type="pres">
      <dgm:prSet presAssocID="{EAE6F135-5E28-4326-9250-73FBA4E6C41B}" presName="root2" presStyleCnt="0"/>
      <dgm:spPr/>
    </dgm:pt>
    <dgm:pt modelId="{2346FA06-21F0-471A-8940-1A9CA9E6C089}" type="pres">
      <dgm:prSet presAssocID="{EAE6F135-5E28-4326-9250-73FBA4E6C41B}" presName="LevelTwoTextNode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53B5A765-67AA-4DF3-A6B0-F1E277EAE4A0}" type="pres">
      <dgm:prSet presAssocID="{EAE6F135-5E28-4326-9250-73FBA4E6C41B}" presName="level3hierChild" presStyleCnt="0"/>
      <dgm:spPr/>
    </dgm:pt>
    <dgm:pt modelId="{262E519E-9814-420D-9CE1-4958813BAC50}" type="pres">
      <dgm:prSet presAssocID="{1AC31F03-3D2D-42F2-9B71-B7CA1CC69D02}" presName="conn2-1" presStyleLbl="parChTrans1D2" presStyleIdx="3" presStyleCnt="4"/>
      <dgm:spPr/>
      <dgm:t>
        <a:bodyPr/>
        <a:lstStyle/>
        <a:p>
          <a:endParaRPr lang="es-ES"/>
        </a:p>
      </dgm:t>
    </dgm:pt>
    <dgm:pt modelId="{0FC739FA-4DEA-46C0-BEBE-CD3772C8407D}" type="pres">
      <dgm:prSet presAssocID="{1AC31F03-3D2D-42F2-9B71-B7CA1CC69D02}" presName="connTx" presStyleLbl="parChTrans1D2" presStyleIdx="3" presStyleCnt="4"/>
      <dgm:spPr/>
      <dgm:t>
        <a:bodyPr/>
        <a:lstStyle/>
        <a:p>
          <a:endParaRPr lang="es-ES"/>
        </a:p>
      </dgm:t>
    </dgm:pt>
    <dgm:pt modelId="{147DB90B-6A83-434D-A4F1-BD534714BE74}" type="pres">
      <dgm:prSet presAssocID="{F551158A-2EEC-426C-8C19-8BA97F601686}" presName="root2" presStyleCnt="0"/>
      <dgm:spPr/>
    </dgm:pt>
    <dgm:pt modelId="{2B829A6D-AB70-489A-B616-10B7C1DD58E2}" type="pres">
      <dgm:prSet presAssocID="{F551158A-2EEC-426C-8C19-8BA97F601686}" presName="LevelTwoTextNode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ABE5477A-CB16-4EEE-BF7B-9F1E49B7DB87}" type="pres">
      <dgm:prSet presAssocID="{F551158A-2EEC-426C-8C19-8BA97F601686}" presName="level3hierChild" presStyleCnt="0"/>
      <dgm:spPr/>
    </dgm:pt>
  </dgm:ptLst>
  <dgm:cxnLst>
    <dgm:cxn modelId="{5C7D680F-1056-4EFF-8690-D41884752F84}" type="presOf" srcId="{1AC31F03-3D2D-42F2-9B71-B7CA1CC69D02}" destId="{262E519E-9814-420D-9CE1-4958813BAC50}" srcOrd="0" destOrd="0" presId="urn:microsoft.com/office/officeart/2005/8/layout/hierarchy2"/>
    <dgm:cxn modelId="{DD33DC9C-26D8-4752-B363-CBD778ECA203}" srcId="{7CFC5915-A22B-4290-830D-EFDB1F8DE28E}" destId="{10C92B3A-23D7-4775-81EA-A328CB3A9169}" srcOrd="0" destOrd="0" parTransId="{B7023AD5-6D21-4C0E-9700-B1C308AF7C9D}" sibTransId="{17CDEA37-DF1D-4001-BBAF-4B030B96D20A}"/>
    <dgm:cxn modelId="{C3686BC9-23E2-472B-9088-69E9C96F3D0D}" type="presOf" srcId="{F551158A-2EEC-426C-8C19-8BA97F601686}" destId="{2B829A6D-AB70-489A-B616-10B7C1DD58E2}" srcOrd="0" destOrd="0" presId="urn:microsoft.com/office/officeart/2005/8/layout/hierarchy2"/>
    <dgm:cxn modelId="{22D56BC7-C979-4FB8-8291-34FC0330865B}" type="presOf" srcId="{294ADEDC-7705-4099-8D9E-2D0E2A56B6B0}" destId="{177924CD-D55F-4F8F-A4D1-257B86CEFEDA}" srcOrd="0" destOrd="0" presId="urn:microsoft.com/office/officeart/2005/8/layout/hierarchy2"/>
    <dgm:cxn modelId="{350ECDB8-512D-4E46-ACF8-9A5592C772CF}" type="presOf" srcId="{B7023AD5-6D21-4C0E-9700-B1C308AF7C9D}" destId="{2A3A0DC9-80D1-4677-847C-2C03ECED4782}" srcOrd="1" destOrd="0" presId="urn:microsoft.com/office/officeart/2005/8/layout/hierarchy2"/>
    <dgm:cxn modelId="{B2B5F19E-7FAA-4EB0-B9E2-1C85DD222766}" type="presOf" srcId="{E78B7E53-912D-425C-8878-20AFB68A9EC9}" destId="{90BF2242-1CAB-4D99-8F4B-9758E1CA25A3}" srcOrd="0" destOrd="0" presId="urn:microsoft.com/office/officeart/2005/8/layout/hierarchy2"/>
    <dgm:cxn modelId="{B039F862-8690-483D-8083-56F8D9F2FC11}" type="presOf" srcId="{BD74BA3D-944D-4EB1-9B58-2D05A9703893}" destId="{57DDB2FC-2086-4061-A5C1-DB46221C7F89}" srcOrd="0" destOrd="0" presId="urn:microsoft.com/office/officeart/2005/8/layout/hierarchy2"/>
    <dgm:cxn modelId="{919434D4-4EED-40B1-A98D-6EA726447B5B}" type="presOf" srcId="{BD74BA3D-944D-4EB1-9B58-2D05A9703893}" destId="{CFC8EFC5-8F98-4E1C-ADE1-CE4A01C9ED5A}" srcOrd="1" destOrd="0" presId="urn:microsoft.com/office/officeart/2005/8/layout/hierarchy2"/>
    <dgm:cxn modelId="{F66BD4D6-87C2-411C-AC90-63D2B9F7ED0A}" type="presOf" srcId="{CE21A078-AB5D-45F4-98B7-EB0F2CD31DA5}" destId="{60BAC0BC-C8C2-480E-97CD-C9092EFB9826}" srcOrd="0" destOrd="0" presId="urn:microsoft.com/office/officeart/2005/8/layout/hierarchy2"/>
    <dgm:cxn modelId="{BCF4B734-950C-49B1-ABF2-6C16508DDAF1}" srcId="{7CFC5915-A22B-4290-830D-EFDB1F8DE28E}" destId="{EAE6F135-5E28-4326-9250-73FBA4E6C41B}" srcOrd="2" destOrd="0" parTransId="{CE21A078-AB5D-45F4-98B7-EB0F2CD31DA5}" sibTransId="{FC4181FB-1B67-49AD-A4A4-9A1B8B23DECE}"/>
    <dgm:cxn modelId="{9E11A3FB-47B4-498A-B045-CD46CFDAFF4F}" srcId="{7CFC5915-A22B-4290-830D-EFDB1F8DE28E}" destId="{294ADEDC-7705-4099-8D9E-2D0E2A56B6B0}" srcOrd="1" destOrd="0" parTransId="{BD74BA3D-944D-4EB1-9B58-2D05A9703893}" sibTransId="{848E7422-9C4D-40B3-A7A4-CB6EE9F7E67C}"/>
    <dgm:cxn modelId="{0E10A40A-2CDF-45CF-90B9-4678E9DFE2B5}" type="presOf" srcId="{CE21A078-AB5D-45F4-98B7-EB0F2CD31DA5}" destId="{ED05AB49-A369-4B6A-99DF-127F3AF7F454}" srcOrd="1" destOrd="0" presId="urn:microsoft.com/office/officeart/2005/8/layout/hierarchy2"/>
    <dgm:cxn modelId="{50743F9C-0D5C-424C-9A6E-D3532E6CA7B0}" srcId="{7CFC5915-A22B-4290-830D-EFDB1F8DE28E}" destId="{F551158A-2EEC-426C-8C19-8BA97F601686}" srcOrd="3" destOrd="0" parTransId="{1AC31F03-3D2D-42F2-9B71-B7CA1CC69D02}" sibTransId="{9907266E-EB2A-4610-BED3-8CC4F3A1BB62}"/>
    <dgm:cxn modelId="{A5FF230A-65A2-4F20-9E2A-3381FB243626}" type="presOf" srcId="{7CFC5915-A22B-4290-830D-EFDB1F8DE28E}" destId="{BFF93E4B-C82E-4CC2-AC13-D616DB8AB8E6}" srcOrd="0" destOrd="0" presId="urn:microsoft.com/office/officeart/2005/8/layout/hierarchy2"/>
    <dgm:cxn modelId="{A9C53765-BF3D-4BC0-A084-D6C45EF22CAC}" type="presOf" srcId="{1AC31F03-3D2D-42F2-9B71-B7CA1CC69D02}" destId="{0FC739FA-4DEA-46C0-BEBE-CD3772C8407D}" srcOrd="1" destOrd="0" presId="urn:microsoft.com/office/officeart/2005/8/layout/hierarchy2"/>
    <dgm:cxn modelId="{331C8E88-0871-4D53-AE5A-C4B4C70C1621}" type="presOf" srcId="{EAE6F135-5E28-4326-9250-73FBA4E6C41B}" destId="{2346FA06-21F0-471A-8940-1A9CA9E6C089}" srcOrd="0" destOrd="0" presId="urn:microsoft.com/office/officeart/2005/8/layout/hierarchy2"/>
    <dgm:cxn modelId="{1B35D1C3-C5D8-447F-AD72-F7AB1F7E0A47}" type="presOf" srcId="{B7023AD5-6D21-4C0E-9700-B1C308AF7C9D}" destId="{72448A33-0436-449E-B726-58A65BE023EB}" srcOrd="0" destOrd="0" presId="urn:microsoft.com/office/officeart/2005/8/layout/hierarchy2"/>
    <dgm:cxn modelId="{1A478862-26F8-41E5-B705-20F4018F4F09}" srcId="{E78B7E53-912D-425C-8878-20AFB68A9EC9}" destId="{7CFC5915-A22B-4290-830D-EFDB1F8DE28E}" srcOrd="0" destOrd="0" parTransId="{3CC4FBC4-195E-45CD-8599-99F5C5DC147F}" sibTransId="{BF97C8AD-0D3E-41E4-9643-D40F1E25AB7A}"/>
    <dgm:cxn modelId="{49F903BC-252F-4834-B9F1-91EDFAC78328}" type="presOf" srcId="{10C92B3A-23D7-4775-81EA-A328CB3A9169}" destId="{4BAEA451-5D33-4DD9-87A0-C50EF9611D55}" srcOrd="0" destOrd="0" presId="urn:microsoft.com/office/officeart/2005/8/layout/hierarchy2"/>
    <dgm:cxn modelId="{B5FCCE91-6AE3-45D1-AFAF-EB17BE3BA79D}" type="presParOf" srcId="{90BF2242-1CAB-4D99-8F4B-9758E1CA25A3}" destId="{E5B7CF74-6B28-4BB3-9169-216EC82E7C13}" srcOrd="0" destOrd="0" presId="urn:microsoft.com/office/officeart/2005/8/layout/hierarchy2"/>
    <dgm:cxn modelId="{8E7B7D1D-4BB5-4B92-BAB9-FF4B3267156D}" type="presParOf" srcId="{E5B7CF74-6B28-4BB3-9169-216EC82E7C13}" destId="{BFF93E4B-C82E-4CC2-AC13-D616DB8AB8E6}" srcOrd="0" destOrd="0" presId="urn:microsoft.com/office/officeart/2005/8/layout/hierarchy2"/>
    <dgm:cxn modelId="{2EC5ADFE-6881-46AD-B18C-78567B076636}" type="presParOf" srcId="{E5B7CF74-6B28-4BB3-9169-216EC82E7C13}" destId="{473E9E39-596A-4CF0-A024-5A923C586D33}" srcOrd="1" destOrd="0" presId="urn:microsoft.com/office/officeart/2005/8/layout/hierarchy2"/>
    <dgm:cxn modelId="{9E1BAACF-3BF7-407F-BED3-D86A568121B9}" type="presParOf" srcId="{473E9E39-596A-4CF0-A024-5A923C586D33}" destId="{72448A33-0436-449E-B726-58A65BE023EB}" srcOrd="0" destOrd="0" presId="urn:microsoft.com/office/officeart/2005/8/layout/hierarchy2"/>
    <dgm:cxn modelId="{48A8BAC9-0CD1-4DC5-9E8E-230EA4E9F406}" type="presParOf" srcId="{72448A33-0436-449E-B726-58A65BE023EB}" destId="{2A3A0DC9-80D1-4677-847C-2C03ECED4782}" srcOrd="0" destOrd="0" presId="urn:microsoft.com/office/officeart/2005/8/layout/hierarchy2"/>
    <dgm:cxn modelId="{26ED331A-E8F8-4622-A424-A52E98D259B0}" type="presParOf" srcId="{473E9E39-596A-4CF0-A024-5A923C586D33}" destId="{D324F041-DDFE-4FC1-B105-B3229AA66E73}" srcOrd="1" destOrd="0" presId="urn:microsoft.com/office/officeart/2005/8/layout/hierarchy2"/>
    <dgm:cxn modelId="{A442D2DD-2E5D-41C8-9FAF-3D90A108BD6B}" type="presParOf" srcId="{D324F041-DDFE-4FC1-B105-B3229AA66E73}" destId="{4BAEA451-5D33-4DD9-87A0-C50EF9611D55}" srcOrd="0" destOrd="0" presId="urn:microsoft.com/office/officeart/2005/8/layout/hierarchy2"/>
    <dgm:cxn modelId="{4B297323-3C9D-4ECD-BF3A-BFCA762AC707}" type="presParOf" srcId="{D324F041-DDFE-4FC1-B105-B3229AA66E73}" destId="{FF650C02-0810-4C11-AA4B-C0546AEE0472}" srcOrd="1" destOrd="0" presId="urn:microsoft.com/office/officeart/2005/8/layout/hierarchy2"/>
    <dgm:cxn modelId="{B39057F4-B8A4-45ED-913F-2D6FC1137EDB}" type="presParOf" srcId="{473E9E39-596A-4CF0-A024-5A923C586D33}" destId="{57DDB2FC-2086-4061-A5C1-DB46221C7F89}" srcOrd="2" destOrd="0" presId="urn:microsoft.com/office/officeart/2005/8/layout/hierarchy2"/>
    <dgm:cxn modelId="{434454E5-85C3-4BC1-9DDC-D9F8DC4FC0E1}" type="presParOf" srcId="{57DDB2FC-2086-4061-A5C1-DB46221C7F89}" destId="{CFC8EFC5-8F98-4E1C-ADE1-CE4A01C9ED5A}" srcOrd="0" destOrd="0" presId="urn:microsoft.com/office/officeart/2005/8/layout/hierarchy2"/>
    <dgm:cxn modelId="{8D047CE8-BBC7-4E13-B68D-0A4F6CA2A097}" type="presParOf" srcId="{473E9E39-596A-4CF0-A024-5A923C586D33}" destId="{73C5F445-E47E-44E8-B860-A58B259855F8}" srcOrd="3" destOrd="0" presId="urn:microsoft.com/office/officeart/2005/8/layout/hierarchy2"/>
    <dgm:cxn modelId="{3B8825F7-0604-470F-AB95-BCE3F725BDEB}" type="presParOf" srcId="{73C5F445-E47E-44E8-B860-A58B259855F8}" destId="{177924CD-D55F-4F8F-A4D1-257B86CEFEDA}" srcOrd="0" destOrd="0" presId="urn:microsoft.com/office/officeart/2005/8/layout/hierarchy2"/>
    <dgm:cxn modelId="{DE4F1318-4136-4C6A-A1CC-FCC299E00E16}" type="presParOf" srcId="{73C5F445-E47E-44E8-B860-A58B259855F8}" destId="{EFD0F062-9DD1-4D04-948E-0546DDA6BD00}" srcOrd="1" destOrd="0" presId="urn:microsoft.com/office/officeart/2005/8/layout/hierarchy2"/>
    <dgm:cxn modelId="{ABD85DA6-4A1C-405A-BA8D-0307622DC0CB}" type="presParOf" srcId="{473E9E39-596A-4CF0-A024-5A923C586D33}" destId="{60BAC0BC-C8C2-480E-97CD-C9092EFB9826}" srcOrd="4" destOrd="0" presId="urn:microsoft.com/office/officeart/2005/8/layout/hierarchy2"/>
    <dgm:cxn modelId="{CC7BC152-903F-47F0-9484-5E3FBF54CA0D}" type="presParOf" srcId="{60BAC0BC-C8C2-480E-97CD-C9092EFB9826}" destId="{ED05AB49-A369-4B6A-99DF-127F3AF7F454}" srcOrd="0" destOrd="0" presId="urn:microsoft.com/office/officeart/2005/8/layout/hierarchy2"/>
    <dgm:cxn modelId="{409DFAA2-3715-4ACE-A011-B14036098E55}" type="presParOf" srcId="{473E9E39-596A-4CF0-A024-5A923C586D33}" destId="{3DC42234-8E2A-4543-B45E-002C67D42620}" srcOrd="5" destOrd="0" presId="urn:microsoft.com/office/officeart/2005/8/layout/hierarchy2"/>
    <dgm:cxn modelId="{55D004A4-988E-430C-812C-CA2D4BB13370}" type="presParOf" srcId="{3DC42234-8E2A-4543-B45E-002C67D42620}" destId="{2346FA06-21F0-471A-8940-1A9CA9E6C089}" srcOrd="0" destOrd="0" presId="urn:microsoft.com/office/officeart/2005/8/layout/hierarchy2"/>
    <dgm:cxn modelId="{6008C933-CFD9-4781-A890-8AB54BED36A2}" type="presParOf" srcId="{3DC42234-8E2A-4543-B45E-002C67D42620}" destId="{53B5A765-67AA-4DF3-A6B0-F1E277EAE4A0}" srcOrd="1" destOrd="0" presId="urn:microsoft.com/office/officeart/2005/8/layout/hierarchy2"/>
    <dgm:cxn modelId="{3963AF09-300B-4776-B5A6-8461BD371E88}" type="presParOf" srcId="{473E9E39-596A-4CF0-A024-5A923C586D33}" destId="{262E519E-9814-420D-9CE1-4958813BAC50}" srcOrd="6" destOrd="0" presId="urn:microsoft.com/office/officeart/2005/8/layout/hierarchy2"/>
    <dgm:cxn modelId="{6190CD8E-07C6-4C45-92CE-1BAD714BAB41}" type="presParOf" srcId="{262E519E-9814-420D-9CE1-4958813BAC50}" destId="{0FC739FA-4DEA-46C0-BEBE-CD3772C8407D}" srcOrd="0" destOrd="0" presId="urn:microsoft.com/office/officeart/2005/8/layout/hierarchy2"/>
    <dgm:cxn modelId="{E210FB1F-7D65-41ED-91D0-664254551DD1}" type="presParOf" srcId="{473E9E39-596A-4CF0-A024-5A923C586D33}" destId="{147DB90B-6A83-434D-A4F1-BD534714BE74}" srcOrd="7" destOrd="0" presId="urn:microsoft.com/office/officeart/2005/8/layout/hierarchy2"/>
    <dgm:cxn modelId="{98FB358F-7095-42B6-8225-E902A1504B2B}" type="presParOf" srcId="{147DB90B-6A83-434D-A4F1-BD534714BE74}" destId="{2B829A6D-AB70-489A-B616-10B7C1DD58E2}" srcOrd="0" destOrd="0" presId="urn:microsoft.com/office/officeart/2005/8/layout/hierarchy2"/>
    <dgm:cxn modelId="{247B2794-D8E5-4124-9084-833221160591}" type="presParOf" srcId="{147DB90B-6A83-434D-A4F1-BD534714BE74}" destId="{ABE5477A-CB16-4EEE-BF7B-9F1E49B7DB87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AA462A2-264C-4220-AFEA-7723E81734EF}" type="doc">
      <dgm:prSet loTypeId="urn:microsoft.com/office/officeart/2009/3/layout/HorizontalOrganizationChart" loCatId="hierarchy" qsTypeId="urn:microsoft.com/office/officeart/2005/8/quickstyle/simple2" qsCatId="simple" csTypeId="urn:microsoft.com/office/officeart/2005/8/colors/accent2_1" csCatId="accent2" phldr="1"/>
      <dgm:spPr/>
      <dgm:t>
        <a:bodyPr/>
        <a:lstStyle/>
        <a:p>
          <a:endParaRPr lang="es-ES"/>
        </a:p>
      </dgm:t>
    </dgm:pt>
    <dgm:pt modelId="{66F3321C-B8FE-42DF-B39B-4C641A195BBB}">
      <dgm:prSet custT="1"/>
      <dgm:spPr/>
      <dgm:t>
        <a:bodyPr/>
        <a:lstStyle/>
        <a:p>
          <a:pPr rtl="0"/>
          <a:r>
            <a:rPr lang="es-ES" sz="12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Por sus ingresos:</a:t>
          </a:r>
          <a:endParaRPr lang="es-ES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D85E3D0-0E5D-42DD-A495-AA3E4505C623}" type="parTrans" cxnId="{4817632F-A303-4DEA-8F32-4E29B41C0A09}">
      <dgm:prSet/>
      <dgm:spPr/>
      <dgm:t>
        <a:bodyPr/>
        <a:lstStyle/>
        <a:p>
          <a:endParaRPr lang="es-ES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515ED88-41B7-429C-BD8C-EE91527D137A}" type="sibTrans" cxnId="{4817632F-A303-4DEA-8F32-4E29B41C0A09}">
      <dgm:prSet/>
      <dgm:spPr/>
      <dgm:t>
        <a:bodyPr/>
        <a:lstStyle/>
        <a:p>
          <a:endParaRPr lang="es-ES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B08F7F6-E35F-45C4-A5A3-7DCFED1F19A4}">
      <dgm:prSet custT="1"/>
      <dgm:spPr/>
      <dgm:t>
        <a:bodyPr/>
        <a:lstStyle/>
        <a:p>
          <a:pPr rtl="0"/>
          <a:r>
            <a:rPr lang="es-ES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Pequeñas: Entre 100.000 y 999.999</a:t>
          </a:r>
          <a:endParaRPr lang="es-ES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32C57D-9F07-41C8-9044-A94382EBE221}" type="parTrans" cxnId="{1FA41D22-BF1F-4762-8CC7-D6CE667BFE5C}">
      <dgm:prSet/>
      <dgm:spPr/>
      <dgm:t>
        <a:bodyPr/>
        <a:lstStyle/>
        <a:p>
          <a:endParaRPr lang="es-ES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490269-A998-4FC2-A5C3-DDACDC6ED333}" type="sibTrans" cxnId="{1FA41D22-BF1F-4762-8CC7-D6CE667BFE5C}">
      <dgm:prSet/>
      <dgm:spPr/>
      <dgm:t>
        <a:bodyPr/>
        <a:lstStyle/>
        <a:p>
          <a:endParaRPr lang="es-ES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6D67B67-A982-4ABD-BBD7-AE50F2E86CED}">
      <dgm:prSet custT="1"/>
      <dgm:spPr/>
      <dgm:t>
        <a:bodyPr/>
        <a:lstStyle/>
        <a:p>
          <a:pPr rtl="0"/>
          <a:r>
            <a:rPr lang="es-ES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Medianas: De 1`000.000 a 5`000.000 </a:t>
          </a:r>
          <a:endParaRPr lang="es-ES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874814-5F8C-4CBB-899C-DCFD6A5F85C2}" type="parTrans" cxnId="{6DB0E2CC-15EB-494F-811F-7969CEE2B45F}">
      <dgm:prSet/>
      <dgm:spPr/>
      <dgm:t>
        <a:bodyPr/>
        <a:lstStyle/>
        <a:p>
          <a:endParaRPr lang="es-ES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D5E7B49-AC1C-4A01-8CBE-127FD9FCF3D2}" type="sibTrans" cxnId="{6DB0E2CC-15EB-494F-811F-7969CEE2B45F}">
      <dgm:prSet/>
      <dgm:spPr/>
      <dgm:t>
        <a:bodyPr/>
        <a:lstStyle/>
        <a:p>
          <a:endParaRPr lang="es-ES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09E1290-9591-4A5F-B328-05AFD346ED8C}" type="pres">
      <dgm:prSet presAssocID="{0AA462A2-264C-4220-AFEA-7723E81734E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050D624E-0BAE-44B6-89B3-F82E608ECEEE}" type="pres">
      <dgm:prSet presAssocID="{66F3321C-B8FE-42DF-B39B-4C641A195BBB}" presName="hierRoot1" presStyleCnt="0">
        <dgm:presLayoutVars>
          <dgm:hierBranch val="init"/>
        </dgm:presLayoutVars>
      </dgm:prSet>
      <dgm:spPr/>
    </dgm:pt>
    <dgm:pt modelId="{049FB0DA-8548-4AE0-9792-BAD7A9371431}" type="pres">
      <dgm:prSet presAssocID="{66F3321C-B8FE-42DF-B39B-4C641A195BBB}" presName="rootComposite1" presStyleCnt="0"/>
      <dgm:spPr/>
    </dgm:pt>
    <dgm:pt modelId="{C1EE7211-0062-4905-86D2-63E5F30C6A57}" type="pres">
      <dgm:prSet presAssocID="{66F3321C-B8FE-42DF-B39B-4C641A195BBB}" presName="rootText1" presStyleLbl="node0" presStyleIdx="0" presStyleCnt="1" custScaleX="74260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D81C9032-EB4E-41E8-AA02-9B7EF281DD09}" type="pres">
      <dgm:prSet presAssocID="{66F3321C-B8FE-42DF-B39B-4C641A195BBB}" presName="rootConnector1" presStyleLbl="node1" presStyleIdx="0" presStyleCnt="0"/>
      <dgm:spPr/>
      <dgm:t>
        <a:bodyPr/>
        <a:lstStyle/>
        <a:p>
          <a:endParaRPr lang="es-EC"/>
        </a:p>
      </dgm:t>
    </dgm:pt>
    <dgm:pt modelId="{2D19BA98-9455-4D06-9EE9-40DFD1A7DC09}" type="pres">
      <dgm:prSet presAssocID="{66F3321C-B8FE-42DF-B39B-4C641A195BBB}" presName="hierChild2" presStyleCnt="0"/>
      <dgm:spPr/>
    </dgm:pt>
    <dgm:pt modelId="{68778C66-DD72-44D7-9221-9ECD17B2C962}" type="pres">
      <dgm:prSet presAssocID="{F432C57D-9F07-41C8-9044-A94382EBE221}" presName="Name64" presStyleLbl="parChTrans1D2" presStyleIdx="0" presStyleCnt="2"/>
      <dgm:spPr/>
      <dgm:t>
        <a:bodyPr/>
        <a:lstStyle/>
        <a:p>
          <a:endParaRPr lang="es-EC"/>
        </a:p>
      </dgm:t>
    </dgm:pt>
    <dgm:pt modelId="{012831D1-09BD-4BE5-BE9E-899AF1A04289}" type="pres">
      <dgm:prSet presAssocID="{6B08F7F6-E35F-45C4-A5A3-7DCFED1F19A4}" presName="hierRoot2" presStyleCnt="0">
        <dgm:presLayoutVars>
          <dgm:hierBranch val="init"/>
        </dgm:presLayoutVars>
      </dgm:prSet>
      <dgm:spPr/>
    </dgm:pt>
    <dgm:pt modelId="{801787A9-299A-447D-BA81-3A296E91ACED}" type="pres">
      <dgm:prSet presAssocID="{6B08F7F6-E35F-45C4-A5A3-7DCFED1F19A4}" presName="rootComposite" presStyleCnt="0"/>
      <dgm:spPr/>
    </dgm:pt>
    <dgm:pt modelId="{46AB54F5-6694-4A31-944F-6A492D00BC70}" type="pres">
      <dgm:prSet presAssocID="{6B08F7F6-E35F-45C4-A5A3-7DCFED1F19A4}" presName="rootText" presStyleLbl="node2" presStyleIdx="0" presStyleCnt="2" custScaleY="91155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0EFA5571-A7A6-4395-9466-16E982035418}" type="pres">
      <dgm:prSet presAssocID="{6B08F7F6-E35F-45C4-A5A3-7DCFED1F19A4}" presName="rootConnector" presStyleLbl="node2" presStyleIdx="0" presStyleCnt="2"/>
      <dgm:spPr/>
      <dgm:t>
        <a:bodyPr/>
        <a:lstStyle/>
        <a:p>
          <a:endParaRPr lang="es-EC"/>
        </a:p>
      </dgm:t>
    </dgm:pt>
    <dgm:pt modelId="{0C29FAF4-6959-4F0F-9363-C8A3A3DADF1E}" type="pres">
      <dgm:prSet presAssocID="{6B08F7F6-E35F-45C4-A5A3-7DCFED1F19A4}" presName="hierChild4" presStyleCnt="0"/>
      <dgm:spPr/>
    </dgm:pt>
    <dgm:pt modelId="{9AC104B5-B306-4EDA-B75B-A7D574668F63}" type="pres">
      <dgm:prSet presAssocID="{6B08F7F6-E35F-45C4-A5A3-7DCFED1F19A4}" presName="hierChild5" presStyleCnt="0"/>
      <dgm:spPr/>
    </dgm:pt>
    <dgm:pt modelId="{DE40A37F-2FC7-4F14-B413-6479E1787A69}" type="pres">
      <dgm:prSet presAssocID="{12874814-5F8C-4CBB-899C-DCFD6A5F85C2}" presName="Name64" presStyleLbl="parChTrans1D2" presStyleIdx="1" presStyleCnt="2"/>
      <dgm:spPr/>
      <dgm:t>
        <a:bodyPr/>
        <a:lstStyle/>
        <a:p>
          <a:endParaRPr lang="es-EC"/>
        </a:p>
      </dgm:t>
    </dgm:pt>
    <dgm:pt modelId="{F9572690-26B2-4073-8DE6-2981AF475EF5}" type="pres">
      <dgm:prSet presAssocID="{C6D67B67-A982-4ABD-BBD7-AE50F2E86CED}" presName="hierRoot2" presStyleCnt="0">
        <dgm:presLayoutVars>
          <dgm:hierBranch val="init"/>
        </dgm:presLayoutVars>
      </dgm:prSet>
      <dgm:spPr/>
    </dgm:pt>
    <dgm:pt modelId="{86363D8E-BD8F-47BB-B3E1-B4665CD99109}" type="pres">
      <dgm:prSet presAssocID="{C6D67B67-A982-4ABD-BBD7-AE50F2E86CED}" presName="rootComposite" presStyleCnt="0"/>
      <dgm:spPr/>
    </dgm:pt>
    <dgm:pt modelId="{1853ED14-CF8C-401E-9DAB-B30C8FEF9FBF}" type="pres">
      <dgm:prSet presAssocID="{C6D67B67-A982-4ABD-BBD7-AE50F2E86CED}" presName="rootText" presStyleLbl="node2" presStyleIdx="1" presStyleCnt="2" custScaleY="8431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CE35FA2A-AC16-40D2-BE1E-3C8F15305ACB}" type="pres">
      <dgm:prSet presAssocID="{C6D67B67-A982-4ABD-BBD7-AE50F2E86CED}" presName="rootConnector" presStyleLbl="node2" presStyleIdx="1" presStyleCnt="2"/>
      <dgm:spPr/>
      <dgm:t>
        <a:bodyPr/>
        <a:lstStyle/>
        <a:p>
          <a:endParaRPr lang="es-EC"/>
        </a:p>
      </dgm:t>
    </dgm:pt>
    <dgm:pt modelId="{619DE2B2-C56D-426E-8194-4DE5293C860E}" type="pres">
      <dgm:prSet presAssocID="{C6D67B67-A982-4ABD-BBD7-AE50F2E86CED}" presName="hierChild4" presStyleCnt="0"/>
      <dgm:spPr/>
    </dgm:pt>
    <dgm:pt modelId="{FACD448A-B751-4366-B5AD-64C67567A9B5}" type="pres">
      <dgm:prSet presAssocID="{C6D67B67-A982-4ABD-BBD7-AE50F2E86CED}" presName="hierChild5" presStyleCnt="0"/>
      <dgm:spPr/>
    </dgm:pt>
    <dgm:pt modelId="{94E9994D-95FD-4A78-B127-6B091DBF48CB}" type="pres">
      <dgm:prSet presAssocID="{66F3321C-B8FE-42DF-B39B-4C641A195BBB}" presName="hierChild3" presStyleCnt="0"/>
      <dgm:spPr/>
    </dgm:pt>
  </dgm:ptLst>
  <dgm:cxnLst>
    <dgm:cxn modelId="{4817632F-A303-4DEA-8F32-4E29B41C0A09}" srcId="{0AA462A2-264C-4220-AFEA-7723E81734EF}" destId="{66F3321C-B8FE-42DF-B39B-4C641A195BBB}" srcOrd="0" destOrd="0" parTransId="{8D85E3D0-0E5D-42DD-A495-AA3E4505C623}" sibTransId="{B515ED88-41B7-429C-BD8C-EE91527D137A}"/>
    <dgm:cxn modelId="{6DB0E2CC-15EB-494F-811F-7969CEE2B45F}" srcId="{66F3321C-B8FE-42DF-B39B-4C641A195BBB}" destId="{C6D67B67-A982-4ABD-BBD7-AE50F2E86CED}" srcOrd="1" destOrd="0" parTransId="{12874814-5F8C-4CBB-899C-DCFD6A5F85C2}" sibTransId="{ED5E7B49-AC1C-4A01-8CBE-127FD9FCF3D2}"/>
    <dgm:cxn modelId="{8028D0B0-E7CB-4227-9E4D-31F735F3628D}" type="presOf" srcId="{F432C57D-9F07-41C8-9044-A94382EBE221}" destId="{68778C66-DD72-44D7-9221-9ECD17B2C962}" srcOrd="0" destOrd="0" presId="urn:microsoft.com/office/officeart/2009/3/layout/HorizontalOrganizationChart"/>
    <dgm:cxn modelId="{1E025624-43D8-4863-A437-72D8823DBBB5}" type="presOf" srcId="{12874814-5F8C-4CBB-899C-DCFD6A5F85C2}" destId="{DE40A37F-2FC7-4F14-B413-6479E1787A69}" srcOrd="0" destOrd="0" presId="urn:microsoft.com/office/officeart/2009/3/layout/HorizontalOrganizationChart"/>
    <dgm:cxn modelId="{8EAECE90-2B8F-49F0-BDC3-863308BAF387}" type="presOf" srcId="{6B08F7F6-E35F-45C4-A5A3-7DCFED1F19A4}" destId="{46AB54F5-6694-4A31-944F-6A492D00BC70}" srcOrd="0" destOrd="0" presId="urn:microsoft.com/office/officeart/2009/3/layout/HorizontalOrganizationChart"/>
    <dgm:cxn modelId="{7E001932-0F59-43FC-B5D7-6572CAAD1BA8}" type="presOf" srcId="{C6D67B67-A982-4ABD-BBD7-AE50F2E86CED}" destId="{CE35FA2A-AC16-40D2-BE1E-3C8F15305ACB}" srcOrd="1" destOrd="0" presId="urn:microsoft.com/office/officeart/2009/3/layout/HorizontalOrganizationChart"/>
    <dgm:cxn modelId="{3777307F-7168-4DE7-AADE-050A973CE61D}" type="presOf" srcId="{66F3321C-B8FE-42DF-B39B-4C641A195BBB}" destId="{C1EE7211-0062-4905-86D2-63E5F30C6A57}" srcOrd="0" destOrd="0" presId="urn:microsoft.com/office/officeart/2009/3/layout/HorizontalOrganizationChart"/>
    <dgm:cxn modelId="{893A12C3-B705-4827-A54F-4E03849250EA}" type="presOf" srcId="{C6D67B67-A982-4ABD-BBD7-AE50F2E86CED}" destId="{1853ED14-CF8C-401E-9DAB-B30C8FEF9FBF}" srcOrd="0" destOrd="0" presId="urn:microsoft.com/office/officeart/2009/3/layout/HorizontalOrganizationChart"/>
    <dgm:cxn modelId="{26D7C4FA-B4D9-45C2-9397-38BA77DA072F}" type="presOf" srcId="{66F3321C-B8FE-42DF-B39B-4C641A195BBB}" destId="{D81C9032-EB4E-41E8-AA02-9B7EF281DD09}" srcOrd="1" destOrd="0" presId="urn:microsoft.com/office/officeart/2009/3/layout/HorizontalOrganizationChart"/>
    <dgm:cxn modelId="{105D3E00-226A-43A1-8797-EF4169234154}" type="presOf" srcId="{6B08F7F6-E35F-45C4-A5A3-7DCFED1F19A4}" destId="{0EFA5571-A7A6-4395-9466-16E982035418}" srcOrd="1" destOrd="0" presId="urn:microsoft.com/office/officeart/2009/3/layout/HorizontalOrganizationChart"/>
    <dgm:cxn modelId="{1FA41D22-BF1F-4762-8CC7-D6CE667BFE5C}" srcId="{66F3321C-B8FE-42DF-B39B-4C641A195BBB}" destId="{6B08F7F6-E35F-45C4-A5A3-7DCFED1F19A4}" srcOrd="0" destOrd="0" parTransId="{F432C57D-9F07-41C8-9044-A94382EBE221}" sibTransId="{40490269-A998-4FC2-A5C3-DDACDC6ED333}"/>
    <dgm:cxn modelId="{63810419-6B37-433F-A857-213126426590}" type="presOf" srcId="{0AA462A2-264C-4220-AFEA-7723E81734EF}" destId="{F09E1290-9591-4A5F-B328-05AFD346ED8C}" srcOrd="0" destOrd="0" presId="urn:microsoft.com/office/officeart/2009/3/layout/HorizontalOrganizationChart"/>
    <dgm:cxn modelId="{7348C475-FF73-4A40-B778-2DCB48A1D40E}" type="presParOf" srcId="{F09E1290-9591-4A5F-B328-05AFD346ED8C}" destId="{050D624E-0BAE-44B6-89B3-F82E608ECEEE}" srcOrd="0" destOrd="0" presId="urn:microsoft.com/office/officeart/2009/3/layout/HorizontalOrganizationChart"/>
    <dgm:cxn modelId="{86430A24-B12F-4655-AB1A-5014E00C480E}" type="presParOf" srcId="{050D624E-0BAE-44B6-89B3-F82E608ECEEE}" destId="{049FB0DA-8548-4AE0-9792-BAD7A9371431}" srcOrd="0" destOrd="0" presId="urn:microsoft.com/office/officeart/2009/3/layout/HorizontalOrganizationChart"/>
    <dgm:cxn modelId="{DAE519C5-4743-4C0B-8AC1-B15372AA042E}" type="presParOf" srcId="{049FB0DA-8548-4AE0-9792-BAD7A9371431}" destId="{C1EE7211-0062-4905-86D2-63E5F30C6A57}" srcOrd="0" destOrd="0" presId="urn:microsoft.com/office/officeart/2009/3/layout/HorizontalOrganizationChart"/>
    <dgm:cxn modelId="{900F0002-4DA4-413E-8159-F3C8762327AA}" type="presParOf" srcId="{049FB0DA-8548-4AE0-9792-BAD7A9371431}" destId="{D81C9032-EB4E-41E8-AA02-9B7EF281DD09}" srcOrd="1" destOrd="0" presId="urn:microsoft.com/office/officeart/2009/3/layout/HorizontalOrganizationChart"/>
    <dgm:cxn modelId="{669CEA43-0CC7-4A13-809B-F7F7A3BD2740}" type="presParOf" srcId="{050D624E-0BAE-44B6-89B3-F82E608ECEEE}" destId="{2D19BA98-9455-4D06-9EE9-40DFD1A7DC09}" srcOrd="1" destOrd="0" presId="urn:microsoft.com/office/officeart/2009/3/layout/HorizontalOrganizationChart"/>
    <dgm:cxn modelId="{2704BF95-63B5-4E49-BA1A-A20B2D302EAD}" type="presParOf" srcId="{2D19BA98-9455-4D06-9EE9-40DFD1A7DC09}" destId="{68778C66-DD72-44D7-9221-9ECD17B2C962}" srcOrd="0" destOrd="0" presId="urn:microsoft.com/office/officeart/2009/3/layout/HorizontalOrganizationChart"/>
    <dgm:cxn modelId="{2227B63C-A4A3-47DF-BB97-60429D774A37}" type="presParOf" srcId="{2D19BA98-9455-4D06-9EE9-40DFD1A7DC09}" destId="{012831D1-09BD-4BE5-BE9E-899AF1A04289}" srcOrd="1" destOrd="0" presId="urn:microsoft.com/office/officeart/2009/3/layout/HorizontalOrganizationChart"/>
    <dgm:cxn modelId="{FBB52AB4-6F7B-4CBF-91C6-AE0B23C6C54C}" type="presParOf" srcId="{012831D1-09BD-4BE5-BE9E-899AF1A04289}" destId="{801787A9-299A-447D-BA81-3A296E91ACED}" srcOrd="0" destOrd="0" presId="urn:microsoft.com/office/officeart/2009/3/layout/HorizontalOrganizationChart"/>
    <dgm:cxn modelId="{8B014C73-1B41-40FE-A208-3181309CD2CD}" type="presParOf" srcId="{801787A9-299A-447D-BA81-3A296E91ACED}" destId="{46AB54F5-6694-4A31-944F-6A492D00BC70}" srcOrd="0" destOrd="0" presId="urn:microsoft.com/office/officeart/2009/3/layout/HorizontalOrganizationChart"/>
    <dgm:cxn modelId="{27FF9ADE-648F-438F-8F9B-F02460E9228E}" type="presParOf" srcId="{801787A9-299A-447D-BA81-3A296E91ACED}" destId="{0EFA5571-A7A6-4395-9466-16E982035418}" srcOrd="1" destOrd="0" presId="urn:microsoft.com/office/officeart/2009/3/layout/HorizontalOrganizationChart"/>
    <dgm:cxn modelId="{2D020A7A-1FC6-4ADA-80A9-4CFD02B41153}" type="presParOf" srcId="{012831D1-09BD-4BE5-BE9E-899AF1A04289}" destId="{0C29FAF4-6959-4F0F-9363-C8A3A3DADF1E}" srcOrd="1" destOrd="0" presId="urn:microsoft.com/office/officeart/2009/3/layout/HorizontalOrganizationChart"/>
    <dgm:cxn modelId="{661A3AAC-27B5-4BD3-A5EA-6CB2E374B18D}" type="presParOf" srcId="{012831D1-09BD-4BE5-BE9E-899AF1A04289}" destId="{9AC104B5-B306-4EDA-B75B-A7D574668F63}" srcOrd="2" destOrd="0" presId="urn:microsoft.com/office/officeart/2009/3/layout/HorizontalOrganizationChart"/>
    <dgm:cxn modelId="{2CFF3DF0-2100-4FFA-8102-E56B8A57794D}" type="presParOf" srcId="{2D19BA98-9455-4D06-9EE9-40DFD1A7DC09}" destId="{DE40A37F-2FC7-4F14-B413-6479E1787A69}" srcOrd="2" destOrd="0" presId="urn:microsoft.com/office/officeart/2009/3/layout/HorizontalOrganizationChart"/>
    <dgm:cxn modelId="{C07BC210-5F83-47CB-85AF-E77F8EA71528}" type="presParOf" srcId="{2D19BA98-9455-4D06-9EE9-40DFD1A7DC09}" destId="{F9572690-26B2-4073-8DE6-2981AF475EF5}" srcOrd="3" destOrd="0" presId="urn:microsoft.com/office/officeart/2009/3/layout/HorizontalOrganizationChart"/>
    <dgm:cxn modelId="{7FA1829F-DD87-499B-8C2C-8D4992AD8B69}" type="presParOf" srcId="{F9572690-26B2-4073-8DE6-2981AF475EF5}" destId="{86363D8E-BD8F-47BB-B3E1-B4665CD99109}" srcOrd="0" destOrd="0" presId="urn:microsoft.com/office/officeart/2009/3/layout/HorizontalOrganizationChart"/>
    <dgm:cxn modelId="{0A955971-2FE3-4419-BCA5-B3582B1BDE3B}" type="presParOf" srcId="{86363D8E-BD8F-47BB-B3E1-B4665CD99109}" destId="{1853ED14-CF8C-401E-9DAB-B30C8FEF9FBF}" srcOrd="0" destOrd="0" presId="urn:microsoft.com/office/officeart/2009/3/layout/HorizontalOrganizationChart"/>
    <dgm:cxn modelId="{80818F91-F647-46D9-9D45-0A5CE44B04BD}" type="presParOf" srcId="{86363D8E-BD8F-47BB-B3E1-B4665CD99109}" destId="{CE35FA2A-AC16-40D2-BE1E-3C8F15305ACB}" srcOrd="1" destOrd="0" presId="urn:microsoft.com/office/officeart/2009/3/layout/HorizontalOrganizationChart"/>
    <dgm:cxn modelId="{531FAF97-16E3-4E92-8920-A785708AA2E7}" type="presParOf" srcId="{F9572690-26B2-4073-8DE6-2981AF475EF5}" destId="{619DE2B2-C56D-426E-8194-4DE5293C860E}" srcOrd="1" destOrd="0" presId="urn:microsoft.com/office/officeart/2009/3/layout/HorizontalOrganizationChart"/>
    <dgm:cxn modelId="{8CE22E4E-D2FC-4F87-90AB-F4FABCC397E9}" type="presParOf" srcId="{F9572690-26B2-4073-8DE6-2981AF475EF5}" destId="{FACD448A-B751-4366-B5AD-64C67567A9B5}" srcOrd="2" destOrd="0" presId="urn:microsoft.com/office/officeart/2009/3/layout/HorizontalOrganizationChart"/>
    <dgm:cxn modelId="{9A8D0702-2E67-4F0B-BB6F-37A8B2D06FB3}" type="presParOf" srcId="{050D624E-0BAE-44B6-89B3-F82E608ECEEE}" destId="{94E9994D-95FD-4A78-B127-6B091DBF48CB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AA462A2-264C-4220-AFEA-7723E81734EF}" type="doc">
      <dgm:prSet loTypeId="urn:microsoft.com/office/officeart/2009/3/layout/HorizontalOrganizationChart" loCatId="hierarchy" qsTypeId="urn:microsoft.com/office/officeart/2005/8/quickstyle/simple2" qsCatId="simple" csTypeId="urn:microsoft.com/office/officeart/2005/8/colors/accent3_1" csCatId="accent3" phldr="1"/>
      <dgm:spPr/>
      <dgm:t>
        <a:bodyPr/>
        <a:lstStyle/>
        <a:p>
          <a:endParaRPr lang="es-ES"/>
        </a:p>
      </dgm:t>
    </dgm:pt>
    <dgm:pt modelId="{66F3321C-B8FE-42DF-B39B-4C641A195BBB}">
      <dgm:prSet custT="1"/>
      <dgm:spPr/>
      <dgm:t>
        <a:bodyPr/>
        <a:lstStyle/>
        <a:p>
          <a:pPr rtl="0"/>
          <a:r>
            <a:rPr lang="es-ES" sz="12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Por su ubicación geográfica:</a:t>
          </a:r>
          <a:endParaRPr lang="es-ES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D85E3D0-0E5D-42DD-A495-AA3E4505C623}" type="parTrans" cxnId="{4817632F-A303-4DEA-8F32-4E29B41C0A09}">
      <dgm:prSet/>
      <dgm:spPr/>
      <dgm:t>
        <a:bodyPr/>
        <a:lstStyle/>
        <a:p>
          <a:endParaRPr lang="es-ES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515ED88-41B7-429C-BD8C-EE91527D137A}" type="sibTrans" cxnId="{4817632F-A303-4DEA-8F32-4E29B41C0A09}">
      <dgm:prSet/>
      <dgm:spPr/>
      <dgm:t>
        <a:bodyPr/>
        <a:lstStyle/>
        <a:p>
          <a:endParaRPr lang="es-ES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B08F7F6-E35F-45C4-A5A3-7DCFED1F19A4}">
      <dgm:prSet custT="1"/>
      <dgm:spPr/>
      <dgm:t>
        <a:bodyPr/>
        <a:lstStyle/>
        <a:p>
          <a:pPr rtl="0"/>
          <a:r>
            <a:rPr lang="es-ES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Quito: 43,29%</a:t>
          </a:r>
          <a:endParaRPr lang="es-ES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32C57D-9F07-41C8-9044-A94382EBE221}" type="parTrans" cxnId="{1FA41D22-BF1F-4762-8CC7-D6CE667BFE5C}">
      <dgm:prSet/>
      <dgm:spPr/>
      <dgm:t>
        <a:bodyPr/>
        <a:lstStyle/>
        <a:p>
          <a:endParaRPr lang="es-ES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490269-A998-4FC2-A5C3-DDACDC6ED333}" type="sibTrans" cxnId="{1FA41D22-BF1F-4762-8CC7-D6CE667BFE5C}">
      <dgm:prSet/>
      <dgm:spPr/>
      <dgm:t>
        <a:bodyPr/>
        <a:lstStyle/>
        <a:p>
          <a:endParaRPr lang="es-ES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6D67B67-A982-4ABD-BBD7-AE50F2E86CED}">
      <dgm:prSet custT="1"/>
      <dgm:spPr/>
      <dgm:t>
        <a:bodyPr/>
        <a:lstStyle/>
        <a:p>
          <a:pPr rtl="0"/>
          <a:r>
            <a:rPr lang="es-ES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Guayaquil: 40,46%</a:t>
          </a:r>
          <a:endParaRPr lang="es-ES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874814-5F8C-4CBB-899C-DCFD6A5F85C2}" type="parTrans" cxnId="{6DB0E2CC-15EB-494F-811F-7969CEE2B45F}">
      <dgm:prSet/>
      <dgm:spPr/>
      <dgm:t>
        <a:bodyPr/>
        <a:lstStyle/>
        <a:p>
          <a:endParaRPr lang="es-ES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D5E7B49-AC1C-4A01-8CBE-127FD9FCF3D2}" type="sibTrans" cxnId="{6DB0E2CC-15EB-494F-811F-7969CEE2B45F}">
      <dgm:prSet/>
      <dgm:spPr/>
      <dgm:t>
        <a:bodyPr/>
        <a:lstStyle/>
        <a:p>
          <a:endParaRPr lang="es-ES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09E1290-9591-4A5F-B328-05AFD346ED8C}" type="pres">
      <dgm:prSet presAssocID="{0AA462A2-264C-4220-AFEA-7723E81734E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050D624E-0BAE-44B6-89B3-F82E608ECEEE}" type="pres">
      <dgm:prSet presAssocID="{66F3321C-B8FE-42DF-B39B-4C641A195BBB}" presName="hierRoot1" presStyleCnt="0">
        <dgm:presLayoutVars>
          <dgm:hierBranch val="init"/>
        </dgm:presLayoutVars>
      </dgm:prSet>
      <dgm:spPr/>
    </dgm:pt>
    <dgm:pt modelId="{049FB0DA-8548-4AE0-9792-BAD7A9371431}" type="pres">
      <dgm:prSet presAssocID="{66F3321C-B8FE-42DF-B39B-4C641A195BBB}" presName="rootComposite1" presStyleCnt="0"/>
      <dgm:spPr/>
    </dgm:pt>
    <dgm:pt modelId="{C1EE7211-0062-4905-86D2-63E5F30C6A57}" type="pres">
      <dgm:prSet presAssocID="{66F3321C-B8FE-42DF-B39B-4C641A195BBB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D81C9032-EB4E-41E8-AA02-9B7EF281DD09}" type="pres">
      <dgm:prSet presAssocID="{66F3321C-B8FE-42DF-B39B-4C641A195BBB}" presName="rootConnector1" presStyleLbl="node1" presStyleIdx="0" presStyleCnt="0"/>
      <dgm:spPr/>
      <dgm:t>
        <a:bodyPr/>
        <a:lstStyle/>
        <a:p>
          <a:endParaRPr lang="es-EC"/>
        </a:p>
      </dgm:t>
    </dgm:pt>
    <dgm:pt modelId="{2D19BA98-9455-4D06-9EE9-40DFD1A7DC09}" type="pres">
      <dgm:prSet presAssocID="{66F3321C-B8FE-42DF-B39B-4C641A195BBB}" presName="hierChild2" presStyleCnt="0"/>
      <dgm:spPr/>
    </dgm:pt>
    <dgm:pt modelId="{68778C66-DD72-44D7-9221-9ECD17B2C962}" type="pres">
      <dgm:prSet presAssocID="{F432C57D-9F07-41C8-9044-A94382EBE221}" presName="Name64" presStyleLbl="parChTrans1D2" presStyleIdx="0" presStyleCnt="2"/>
      <dgm:spPr/>
      <dgm:t>
        <a:bodyPr/>
        <a:lstStyle/>
        <a:p>
          <a:endParaRPr lang="es-EC"/>
        </a:p>
      </dgm:t>
    </dgm:pt>
    <dgm:pt modelId="{012831D1-09BD-4BE5-BE9E-899AF1A04289}" type="pres">
      <dgm:prSet presAssocID="{6B08F7F6-E35F-45C4-A5A3-7DCFED1F19A4}" presName="hierRoot2" presStyleCnt="0">
        <dgm:presLayoutVars>
          <dgm:hierBranch val="init"/>
        </dgm:presLayoutVars>
      </dgm:prSet>
      <dgm:spPr/>
    </dgm:pt>
    <dgm:pt modelId="{801787A9-299A-447D-BA81-3A296E91ACED}" type="pres">
      <dgm:prSet presAssocID="{6B08F7F6-E35F-45C4-A5A3-7DCFED1F19A4}" presName="rootComposite" presStyleCnt="0"/>
      <dgm:spPr/>
    </dgm:pt>
    <dgm:pt modelId="{46AB54F5-6694-4A31-944F-6A492D00BC70}" type="pres">
      <dgm:prSet presAssocID="{6B08F7F6-E35F-45C4-A5A3-7DCFED1F19A4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0EFA5571-A7A6-4395-9466-16E982035418}" type="pres">
      <dgm:prSet presAssocID="{6B08F7F6-E35F-45C4-A5A3-7DCFED1F19A4}" presName="rootConnector" presStyleLbl="node2" presStyleIdx="0" presStyleCnt="2"/>
      <dgm:spPr/>
      <dgm:t>
        <a:bodyPr/>
        <a:lstStyle/>
        <a:p>
          <a:endParaRPr lang="es-EC"/>
        </a:p>
      </dgm:t>
    </dgm:pt>
    <dgm:pt modelId="{0C29FAF4-6959-4F0F-9363-C8A3A3DADF1E}" type="pres">
      <dgm:prSet presAssocID="{6B08F7F6-E35F-45C4-A5A3-7DCFED1F19A4}" presName="hierChild4" presStyleCnt="0"/>
      <dgm:spPr/>
    </dgm:pt>
    <dgm:pt modelId="{9AC104B5-B306-4EDA-B75B-A7D574668F63}" type="pres">
      <dgm:prSet presAssocID="{6B08F7F6-E35F-45C4-A5A3-7DCFED1F19A4}" presName="hierChild5" presStyleCnt="0"/>
      <dgm:spPr/>
    </dgm:pt>
    <dgm:pt modelId="{DE40A37F-2FC7-4F14-B413-6479E1787A69}" type="pres">
      <dgm:prSet presAssocID="{12874814-5F8C-4CBB-899C-DCFD6A5F85C2}" presName="Name64" presStyleLbl="parChTrans1D2" presStyleIdx="1" presStyleCnt="2"/>
      <dgm:spPr/>
      <dgm:t>
        <a:bodyPr/>
        <a:lstStyle/>
        <a:p>
          <a:endParaRPr lang="es-EC"/>
        </a:p>
      </dgm:t>
    </dgm:pt>
    <dgm:pt modelId="{F9572690-26B2-4073-8DE6-2981AF475EF5}" type="pres">
      <dgm:prSet presAssocID="{C6D67B67-A982-4ABD-BBD7-AE50F2E86CED}" presName="hierRoot2" presStyleCnt="0">
        <dgm:presLayoutVars>
          <dgm:hierBranch val="init"/>
        </dgm:presLayoutVars>
      </dgm:prSet>
      <dgm:spPr/>
    </dgm:pt>
    <dgm:pt modelId="{86363D8E-BD8F-47BB-B3E1-B4665CD99109}" type="pres">
      <dgm:prSet presAssocID="{C6D67B67-A982-4ABD-BBD7-AE50F2E86CED}" presName="rootComposite" presStyleCnt="0"/>
      <dgm:spPr/>
    </dgm:pt>
    <dgm:pt modelId="{1853ED14-CF8C-401E-9DAB-B30C8FEF9FBF}" type="pres">
      <dgm:prSet presAssocID="{C6D67B67-A982-4ABD-BBD7-AE50F2E86CED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CE35FA2A-AC16-40D2-BE1E-3C8F15305ACB}" type="pres">
      <dgm:prSet presAssocID="{C6D67B67-A982-4ABD-BBD7-AE50F2E86CED}" presName="rootConnector" presStyleLbl="node2" presStyleIdx="1" presStyleCnt="2"/>
      <dgm:spPr/>
      <dgm:t>
        <a:bodyPr/>
        <a:lstStyle/>
        <a:p>
          <a:endParaRPr lang="es-EC"/>
        </a:p>
      </dgm:t>
    </dgm:pt>
    <dgm:pt modelId="{619DE2B2-C56D-426E-8194-4DE5293C860E}" type="pres">
      <dgm:prSet presAssocID="{C6D67B67-A982-4ABD-BBD7-AE50F2E86CED}" presName="hierChild4" presStyleCnt="0"/>
      <dgm:spPr/>
    </dgm:pt>
    <dgm:pt modelId="{FACD448A-B751-4366-B5AD-64C67567A9B5}" type="pres">
      <dgm:prSet presAssocID="{C6D67B67-A982-4ABD-BBD7-AE50F2E86CED}" presName="hierChild5" presStyleCnt="0"/>
      <dgm:spPr/>
    </dgm:pt>
    <dgm:pt modelId="{94E9994D-95FD-4A78-B127-6B091DBF48CB}" type="pres">
      <dgm:prSet presAssocID="{66F3321C-B8FE-42DF-B39B-4C641A195BBB}" presName="hierChild3" presStyleCnt="0"/>
      <dgm:spPr/>
    </dgm:pt>
  </dgm:ptLst>
  <dgm:cxnLst>
    <dgm:cxn modelId="{018EBF51-94BC-4FE9-8E6A-3EBA6D3D8213}" type="presOf" srcId="{0AA462A2-264C-4220-AFEA-7723E81734EF}" destId="{F09E1290-9591-4A5F-B328-05AFD346ED8C}" srcOrd="0" destOrd="0" presId="urn:microsoft.com/office/officeart/2009/3/layout/HorizontalOrganizationChart"/>
    <dgm:cxn modelId="{905B097D-31A0-4BB2-8AE4-6CB62E23681D}" type="presOf" srcId="{C6D67B67-A982-4ABD-BBD7-AE50F2E86CED}" destId="{1853ED14-CF8C-401E-9DAB-B30C8FEF9FBF}" srcOrd="0" destOrd="0" presId="urn:microsoft.com/office/officeart/2009/3/layout/HorizontalOrganizationChart"/>
    <dgm:cxn modelId="{4817632F-A303-4DEA-8F32-4E29B41C0A09}" srcId="{0AA462A2-264C-4220-AFEA-7723E81734EF}" destId="{66F3321C-B8FE-42DF-B39B-4C641A195BBB}" srcOrd="0" destOrd="0" parTransId="{8D85E3D0-0E5D-42DD-A495-AA3E4505C623}" sibTransId="{B515ED88-41B7-429C-BD8C-EE91527D137A}"/>
    <dgm:cxn modelId="{BFA89405-D2EB-465F-93EA-FBB85B54E467}" type="presOf" srcId="{C6D67B67-A982-4ABD-BBD7-AE50F2E86CED}" destId="{CE35FA2A-AC16-40D2-BE1E-3C8F15305ACB}" srcOrd="1" destOrd="0" presId="urn:microsoft.com/office/officeart/2009/3/layout/HorizontalOrganizationChart"/>
    <dgm:cxn modelId="{6DB0E2CC-15EB-494F-811F-7969CEE2B45F}" srcId="{66F3321C-B8FE-42DF-B39B-4C641A195BBB}" destId="{C6D67B67-A982-4ABD-BBD7-AE50F2E86CED}" srcOrd="1" destOrd="0" parTransId="{12874814-5F8C-4CBB-899C-DCFD6A5F85C2}" sibTransId="{ED5E7B49-AC1C-4A01-8CBE-127FD9FCF3D2}"/>
    <dgm:cxn modelId="{6FC29654-DA6A-4C5F-BECD-5E642BA31C43}" type="presOf" srcId="{66F3321C-B8FE-42DF-B39B-4C641A195BBB}" destId="{C1EE7211-0062-4905-86D2-63E5F30C6A57}" srcOrd="0" destOrd="0" presId="urn:microsoft.com/office/officeart/2009/3/layout/HorizontalOrganizationChart"/>
    <dgm:cxn modelId="{96C3525C-EC97-4BC1-9FCD-1481095DD0FF}" type="presOf" srcId="{F432C57D-9F07-41C8-9044-A94382EBE221}" destId="{68778C66-DD72-44D7-9221-9ECD17B2C962}" srcOrd="0" destOrd="0" presId="urn:microsoft.com/office/officeart/2009/3/layout/HorizontalOrganizationChart"/>
    <dgm:cxn modelId="{80C26485-6201-457D-8E54-4489DBE83CFB}" type="presOf" srcId="{6B08F7F6-E35F-45C4-A5A3-7DCFED1F19A4}" destId="{0EFA5571-A7A6-4395-9466-16E982035418}" srcOrd="1" destOrd="0" presId="urn:microsoft.com/office/officeart/2009/3/layout/HorizontalOrganizationChart"/>
    <dgm:cxn modelId="{DDA7EFBF-C71E-447C-BFA1-FA3BE648684A}" type="presOf" srcId="{6B08F7F6-E35F-45C4-A5A3-7DCFED1F19A4}" destId="{46AB54F5-6694-4A31-944F-6A492D00BC70}" srcOrd="0" destOrd="0" presId="urn:microsoft.com/office/officeart/2009/3/layout/HorizontalOrganizationChart"/>
    <dgm:cxn modelId="{73C7CCDF-BF57-44AD-8350-D54BF00D496B}" type="presOf" srcId="{66F3321C-B8FE-42DF-B39B-4C641A195BBB}" destId="{D81C9032-EB4E-41E8-AA02-9B7EF281DD09}" srcOrd="1" destOrd="0" presId="urn:microsoft.com/office/officeart/2009/3/layout/HorizontalOrganizationChart"/>
    <dgm:cxn modelId="{1FA41D22-BF1F-4762-8CC7-D6CE667BFE5C}" srcId="{66F3321C-B8FE-42DF-B39B-4C641A195BBB}" destId="{6B08F7F6-E35F-45C4-A5A3-7DCFED1F19A4}" srcOrd="0" destOrd="0" parTransId="{F432C57D-9F07-41C8-9044-A94382EBE221}" sibTransId="{40490269-A998-4FC2-A5C3-DDACDC6ED333}"/>
    <dgm:cxn modelId="{3F75F22D-7F2C-4867-BEB4-4DE417842732}" type="presOf" srcId="{12874814-5F8C-4CBB-899C-DCFD6A5F85C2}" destId="{DE40A37F-2FC7-4F14-B413-6479E1787A69}" srcOrd="0" destOrd="0" presId="urn:microsoft.com/office/officeart/2009/3/layout/HorizontalOrganizationChart"/>
    <dgm:cxn modelId="{5BC2E996-D1FD-4924-99A9-4A3FB4B4CC85}" type="presParOf" srcId="{F09E1290-9591-4A5F-B328-05AFD346ED8C}" destId="{050D624E-0BAE-44B6-89B3-F82E608ECEEE}" srcOrd="0" destOrd="0" presId="urn:microsoft.com/office/officeart/2009/3/layout/HorizontalOrganizationChart"/>
    <dgm:cxn modelId="{50979CAC-D70A-47E4-8175-D42EA62942C4}" type="presParOf" srcId="{050D624E-0BAE-44B6-89B3-F82E608ECEEE}" destId="{049FB0DA-8548-4AE0-9792-BAD7A9371431}" srcOrd="0" destOrd="0" presId="urn:microsoft.com/office/officeart/2009/3/layout/HorizontalOrganizationChart"/>
    <dgm:cxn modelId="{E886F5F1-0AB5-4ED4-BC23-7127233B8760}" type="presParOf" srcId="{049FB0DA-8548-4AE0-9792-BAD7A9371431}" destId="{C1EE7211-0062-4905-86D2-63E5F30C6A57}" srcOrd="0" destOrd="0" presId="urn:microsoft.com/office/officeart/2009/3/layout/HorizontalOrganizationChart"/>
    <dgm:cxn modelId="{42240131-7F51-46E8-9E28-230B23BB1E3E}" type="presParOf" srcId="{049FB0DA-8548-4AE0-9792-BAD7A9371431}" destId="{D81C9032-EB4E-41E8-AA02-9B7EF281DD09}" srcOrd="1" destOrd="0" presId="urn:microsoft.com/office/officeart/2009/3/layout/HorizontalOrganizationChart"/>
    <dgm:cxn modelId="{DB345333-4C14-47CD-88EB-03132EA0852A}" type="presParOf" srcId="{050D624E-0BAE-44B6-89B3-F82E608ECEEE}" destId="{2D19BA98-9455-4D06-9EE9-40DFD1A7DC09}" srcOrd="1" destOrd="0" presId="urn:microsoft.com/office/officeart/2009/3/layout/HorizontalOrganizationChart"/>
    <dgm:cxn modelId="{9D57A8A4-36A3-49F6-9840-3C0C028462B7}" type="presParOf" srcId="{2D19BA98-9455-4D06-9EE9-40DFD1A7DC09}" destId="{68778C66-DD72-44D7-9221-9ECD17B2C962}" srcOrd="0" destOrd="0" presId="urn:microsoft.com/office/officeart/2009/3/layout/HorizontalOrganizationChart"/>
    <dgm:cxn modelId="{B99567FE-EE3D-4D93-B17B-272234257EBF}" type="presParOf" srcId="{2D19BA98-9455-4D06-9EE9-40DFD1A7DC09}" destId="{012831D1-09BD-4BE5-BE9E-899AF1A04289}" srcOrd="1" destOrd="0" presId="urn:microsoft.com/office/officeart/2009/3/layout/HorizontalOrganizationChart"/>
    <dgm:cxn modelId="{FE9645BD-CA8A-4ED8-8DEC-9C74B5B86B58}" type="presParOf" srcId="{012831D1-09BD-4BE5-BE9E-899AF1A04289}" destId="{801787A9-299A-447D-BA81-3A296E91ACED}" srcOrd="0" destOrd="0" presId="urn:microsoft.com/office/officeart/2009/3/layout/HorizontalOrganizationChart"/>
    <dgm:cxn modelId="{9686FFAE-09B2-4C6F-A0C4-A61ABAFDAD6F}" type="presParOf" srcId="{801787A9-299A-447D-BA81-3A296E91ACED}" destId="{46AB54F5-6694-4A31-944F-6A492D00BC70}" srcOrd="0" destOrd="0" presId="urn:microsoft.com/office/officeart/2009/3/layout/HorizontalOrganizationChart"/>
    <dgm:cxn modelId="{B649D5F7-166B-4008-A567-991E504C4E08}" type="presParOf" srcId="{801787A9-299A-447D-BA81-3A296E91ACED}" destId="{0EFA5571-A7A6-4395-9466-16E982035418}" srcOrd="1" destOrd="0" presId="urn:microsoft.com/office/officeart/2009/3/layout/HorizontalOrganizationChart"/>
    <dgm:cxn modelId="{E8AA3425-1367-4ABC-BBA2-41E48352028C}" type="presParOf" srcId="{012831D1-09BD-4BE5-BE9E-899AF1A04289}" destId="{0C29FAF4-6959-4F0F-9363-C8A3A3DADF1E}" srcOrd="1" destOrd="0" presId="urn:microsoft.com/office/officeart/2009/3/layout/HorizontalOrganizationChart"/>
    <dgm:cxn modelId="{A69D7068-BB4A-4B88-B871-621A2EF1E625}" type="presParOf" srcId="{012831D1-09BD-4BE5-BE9E-899AF1A04289}" destId="{9AC104B5-B306-4EDA-B75B-A7D574668F63}" srcOrd="2" destOrd="0" presId="urn:microsoft.com/office/officeart/2009/3/layout/HorizontalOrganizationChart"/>
    <dgm:cxn modelId="{345BE531-ABF4-46E2-AC13-7BB0DBFBE9C5}" type="presParOf" srcId="{2D19BA98-9455-4D06-9EE9-40DFD1A7DC09}" destId="{DE40A37F-2FC7-4F14-B413-6479E1787A69}" srcOrd="2" destOrd="0" presId="urn:microsoft.com/office/officeart/2009/3/layout/HorizontalOrganizationChart"/>
    <dgm:cxn modelId="{DB4C5B56-72B9-434F-8C86-8DAF99A19A25}" type="presParOf" srcId="{2D19BA98-9455-4D06-9EE9-40DFD1A7DC09}" destId="{F9572690-26B2-4073-8DE6-2981AF475EF5}" srcOrd="3" destOrd="0" presId="urn:microsoft.com/office/officeart/2009/3/layout/HorizontalOrganizationChart"/>
    <dgm:cxn modelId="{F4CF2B28-5D74-4347-8F2E-AA87FC1D96BC}" type="presParOf" srcId="{F9572690-26B2-4073-8DE6-2981AF475EF5}" destId="{86363D8E-BD8F-47BB-B3E1-B4665CD99109}" srcOrd="0" destOrd="0" presId="urn:microsoft.com/office/officeart/2009/3/layout/HorizontalOrganizationChart"/>
    <dgm:cxn modelId="{9A8FEFE4-F377-45E3-8B13-7A2E3AF98152}" type="presParOf" srcId="{86363D8E-BD8F-47BB-B3E1-B4665CD99109}" destId="{1853ED14-CF8C-401E-9DAB-B30C8FEF9FBF}" srcOrd="0" destOrd="0" presId="urn:microsoft.com/office/officeart/2009/3/layout/HorizontalOrganizationChart"/>
    <dgm:cxn modelId="{B882485A-7914-4B55-8BA4-BADED5418886}" type="presParOf" srcId="{86363D8E-BD8F-47BB-B3E1-B4665CD99109}" destId="{CE35FA2A-AC16-40D2-BE1E-3C8F15305ACB}" srcOrd="1" destOrd="0" presId="urn:microsoft.com/office/officeart/2009/3/layout/HorizontalOrganizationChart"/>
    <dgm:cxn modelId="{1F8FF6A8-3D27-4F72-813D-A76C6B7D5CFA}" type="presParOf" srcId="{F9572690-26B2-4073-8DE6-2981AF475EF5}" destId="{619DE2B2-C56D-426E-8194-4DE5293C860E}" srcOrd="1" destOrd="0" presId="urn:microsoft.com/office/officeart/2009/3/layout/HorizontalOrganizationChart"/>
    <dgm:cxn modelId="{F87D47B2-0C72-40A1-8FF2-AEA0E52A0F2D}" type="presParOf" srcId="{F9572690-26B2-4073-8DE6-2981AF475EF5}" destId="{FACD448A-B751-4366-B5AD-64C67567A9B5}" srcOrd="2" destOrd="0" presId="urn:microsoft.com/office/officeart/2009/3/layout/HorizontalOrganizationChart"/>
    <dgm:cxn modelId="{9330012B-04C4-4F2F-BB37-342DC96F3160}" type="presParOf" srcId="{050D624E-0BAE-44B6-89B3-F82E608ECEEE}" destId="{94E9994D-95FD-4A78-B127-6B091DBF48CB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23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F2E6D64E-03D5-4393-95FB-BE4E2864DD42}" type="doc">
      <dgm:prSet loTypeId="urn:microsoft.com/office/officeart/2005/8/layout/process1" loCatId="process" qsTypeId="urn:microsoft.com/office/officeart/2005/8/quickstyle/simple2" qsCatId="simple" csTypeId="urn:microsoft.com/office/officeart/2005/8/colors/accent4_1" csCatId="accent4" phldr="1"/>
      <dgm:spPr/>
    </dgm:pt>
    <dgm:pt modelId="{9CF8AD0E-DEAA-447A-AB4A-AD64EDBA6D00}">
      <dgm:prSet phldrT="[Texto]" custT="1"/>
      <dgm:spPr/>
      <dgm:t>
        <a:bodyPr/>
        <a:lstStyle/>
        <a:p>
          <a:r>
            <a:rPr lang="es-ES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DEBILI_DADES</a:t>
          </a:r>
          <a:endParaRPr lang="es-ES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670E16E-A983-46E3-A961-FCC477CE198E}" type="parTrans" cxnId="{AB373D4E-4272-47AD-A11D-685EF8EFEA9D}">
      <dgm:prSet/>
      <dgm:spPr/>
      <dgm:t>
        <a:bodyPr/>
        <a:lstStyle/>
        <a:p>
          <a:endParaRPr lang="es-E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0D22D87-98C9-4A81-999F-F8AD3C434B5F}" type="sibTrans" cxnId="{AB373D4E-4272-47AD-A11D-685EF8EFEA9D}">
      <dgm:prSet custT="1"/>
      <dgm:spPr/>
      <dgm:t>
        <a:bodyPr/>
        <a:lstStyle/>
        <a:p>
          <a:endParaRPr lang="es-E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78DD2E-BBDF-4595-92D9-89FAD66A4E44}">
      <dgm:prSet phldrT="[Texto]" custT="1"/>
      <dgm:spPr/>
      <dgm:t>
        <a:bodyPr/>
        <a:lstStyle/>
        <a:p>
          <a:r>
            <a:rPr lang="es-ES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Administración: Una sola persona</a:t>
          </a:r>
          <a:endParaRPr lang="es-ES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7A2E945-4A2F-4382-9486-E75E99CC02C7}" type="parTrans" cxnId="{0A0BFD0E-965B-4699-ADA8-4DA3557CB2BF}">
      <dgm:prSet/>
      <dgm:spPr/>
      <dgm:t>
        <a:bodyPr/>
        <a:lstStyle/>
        <a:p>
          <a:endParaRPr lang="es-E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958D9F-52F5-462D-8182-C08A2B7C0E2A}" type="sibTrans" cxnId="{0A0BFD0E-965B-4699-ADA8-4DA3557CB2BF}">
      <dgm:prSet custT="1"/>
      <dgm:spPr/>
      <dgm:t>
        <a:bodyPr/>
        <a:lstStyle/>
        <a:p>
          <a:endParaRPr lang="es-E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4AF1DE3-2E22-4702-8893-2B5D4B176C89}">
      <dgm:prSet phldrT="[Texto]" custT="1"/>
      <dgm:spPr/>
      <dgm:t>
        <a:bodyPr/>
        <a:lstStyle/>
        <a:p>
          <a:r>
            <a:rPr lang="es-ES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Estrecha relación Capital-Trabajo</a:t>
          </a:r>
          <a:endParaRPr lang="es-ES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91529ED-A600-4805-B6DD-509A130D0E2D}" type="parTrans" cxnId="{B24C4FE1-B44B-4E02-950B-06A349C3F72D}">
      <dgm:prSet/>
      <dgm:spPr/>
      <dgm:t>
        <a:bodyPr/>
        <a:lstStyle/>
        <a:p>
          <a:endParaRPr lang="es-E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B6C1DA2-A902-46CE-9209-AC6C25272AFD}" type="sibTrans" cxnId="{B24C4FE1-B44B-4E02-950B-06A349C3F72D}">
      <dgm:prSet custT="1"/>
      <dgm:spPr/>
      <dgm:t>
        <a:bodyPr/>
        <a:lstStyle/>
        <a:p>
          <a:endParaRPr lang="es-E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8CD5B5F-BB13-4C0B-85CB-A39E75EB30C9}">
      <dgm:prSet phldrT="[Texto]" custT="1"/>
      <dgm:spPr/>
      <dgm:t>
        <a:bodyPr/>
        <a:lstStyle/>
        <a:p>
          <a:r>
            <a:rPr lang="es-ES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Incipiente desarrollo tecnológico</a:t>
          </a:r>
          <a:endParaRPr lang="es-ES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60BCD45-24BB-4DE6-B9F2-A6B170F8C704}" type="parTrans" cxnId="{31179378-0C66-40D4-9BFA-702B7A48C029}">
      <dgm:prSet/>
      <dgm:spPr/>
      <dgm:t>
        <a:bodyPr/>
        <a:lstStyle/>
        <a:p>
          <a:endParaRPr lang="es-E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FDC1811-4CCC-46AB-A674-ECE35FB395A8}" type="sibTrans" cxnId="{31179378-0C66-40D4-9BFA-702B7A48C029}">
      <dgm:prSet custT="1"/>
      <dgm:spPr/>
      <dgm:t>
        <a:bodyPr/>
        <a:lstStyle/>
        <a:p>
          <a:endParaRPr lang="es-E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19510A-5791-440A-A924-E71D95B55158}">
      <dgm:prSet phldrT="[Texto]" custT="1"/>
      <dgm:spPr/>
      <dgm:t>
        <a:bodyPr/>
        <a:lstStyle/>
        <a:p>
          <a:r>
            <a:rPr lang="es-ES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Gestión y organización</a:t>
          </a:r>
          <a:endParaRPr lang="es-ES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F5AD21A-9D40-451B-AC70-33ADA1F7D92F}" type="parTrans" cxnId="{E8FA984A-1B40-4864-B3D2-8D722A6A7106}">
      <dgm:prSet/>
      <dgm:spPr/>
      <dgm:t>
        <a:bodyPr/>
        <a:lstStyle/>
        <a:p>
          <a:endParaRPr lang="es-E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A0CE3ED-5EF6-488A-9B38-6E2B28A4501C}" type="sibTrans" cxnId="{E8FA984A-1B40-4864-B3D2-8D722A6A7106}">
      <dgm:prSet/>
      <dgm:spPr/>
      <dgm:t>
        <a:bodyPr/>
        <a:lstStyle/>
        <a:p>
          <a:endParaRPr lang="es-E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9F95D11-DB23-4A4F-AF57-840AB9392752}" type="pres">
      <dgm:prSet presAssocID="{F2E6D64E-03D5-4393-95FB-BE4E2864DD42}" presName="Name0" presStyleCnt="0">
        <dgm:presLayoutVars>
          <dgm:dir/>
          <dgm:resizeHandles val="exact"/>
        </dgm:presLayoutVars>
      </dgm:prSet>
      <dgm:spPr/>
    </dgm:pt>
    <dgm:pt modelId="{8ECB93CD-BC63-40B6-AC13-6904330BA1AE}" type="pres">
      <dgm:prSet presAssocID="{9CF8AD0E-DEAA-447A-AB4A-AD64EDBA6D00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9E95275-D6A1-4BF3-B131-6ABC8670177C}" type="pres">
      <dgm:prSet presAssocID="{80D22D87-98C9-4A81-999F-F8AD3C434B5F}" presName="sibTrans" presStyleLbl="sibTrans2D1" presStyleIdx="0" presStyleCnt="4"/>
      <dgm:spPr/>
      <dgm:t>
        <a:bodyPr/>
        <a:lstStyle/>
        <a:p>
          <a:endParaRPr lang="es-EC"/>
        </a:p>
      </dgm:t>
    </dgm:pt>
    <dgm:pt modelId="{F7F0781F-C60B-4844-99A2-F12676E78AEF}" type="pres">
      <dgm:prSet presAssocID="{80D22D87-98C9-4A81-999F-F8AD3C434B5F}" presName="connectorText" presStyleLbl="sibTrans2D1" presStyleIdx="0" presStyleCnt="4"/>
      <dgm:spPr/>
      <dgm:t>
        <a:bodyPr/>
        <a:lstStyle/>
        <a:p>
          <a:endParaRPr lang="es-EC"/>
        </a:p>
      </dgm:t>
    </dgm:pt>
    <dgm:pt modelId="{EFED7917-02E0-4076-9A29-EC1D7EEC759E}" type="pres">
      <dgm:prSet presAssocID="{CD78DD2E-BBDF-4595-92D9-89FAD66A4E44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5B3F136-47C5-4A4A-82E2-31CBC7BBBFAA}" type="pres">
      <dgm:prSet presAssocID="{8C958D9F-52F5-462D-8182-C08A2B7C0E2A}" presName="sibTrans" presStyleLbl="sibTrans2D1" presStyleIdx="1" presStyleCnt="4"/>
      <dgm:spPr/>
      <dgm:t>
        <a:bodyPr/>
        <a:lstStyle/>
        <a:p>
          <a:endParaRPr lang="es-EC"/>
        </a:p>
      </dgm:t>
    </dgm:pt>
    <dgm:pt modelId="{E48BE07C-0DAF-47CC-8C1B-78B01E7DA33F}" type="pres">
      <dgm:prSet presAssocID="{8C958D9F-52F5-462D-8182-C08A2B7C0E2A}" presName="connectorText" presStyleLbl="sibTrans2D1" presStyleIdx="1" presStyleCnt="4"/>
      <dgm:spPr/>
      <dgm:t>
        <a:bodyPr/>
        <a:lstStyle/>
        <a:p>
          <a:endParaRPr lang="es-EC"/>
        </a:p>
      </dgm:t>
    </dgm:pt>
    <dgm:pt modelId="{94DD3237-94B2-49BF-B7EE-39FE266BE39F}" type="pres">
      <dgm:prSet presAssocID="{74AF1DE3-2E22-4702-8893-2B5D4B176C89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B78B184-E907-4924-9CE9-10D71D5331C1}" type="pres">
      <dgm:prSet presAssocID="{8B6C1DA2-A902-46CE-9209-AC6C25272AFD}" presName="sibTrans" presStyleLbl="sibTrans2D1" presStyleIdx="2" presStyleCnt="4"/>
      <dgm:spPr/>
      <dgm:t>
        <a:bodyPr/>
        <a:lstStyle/>
        <a:p>
          <a:endParaRPr lang="es-EC"/>
        </a:p>
      </dgm:t>
    </dgm:pt>
    <dgm:pt modelId="{7B443F0A-F7E7-4868-9FB2-46A67168130B}" type="pres">
      <dgm:prSet presAssocID="{8B6C1DA2-A902-46CE-9209-AC6C25272AFD}" presName="connectorText" presStyleLbl="sibTrans2D1" presStyleIdx="2" presStyleCnt="4"/>
      <dgm:spPr/>
      <dgm:t>
        <a:bodyPr/>
        <a:lstStyle/>
        <a:p>
          <a:endParaRPr lang="es-EC"/>
        </a:p>
      </dgm:t>
    </dgm:pt>
    <dgm:pt modelId="{ADC8943B-6965-457B-8181-B1FA6FA8D33A}" type="pres">
      <dgm:prSet presAssocID="{08CD5B5F-BB13-4C0B-85CB-A39E75EB30C9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5803848-1087-458A-B89F-DA65E34D6958}" type="pres">
      <dgm:prSet presAssocID="{9FDC1811-4CCC-46AB-A674-ECE35FB395A8}" presName="sibTrans" presStyleLbl="sibTrans2D1" presStyleIdx="3" presStyleCnt="4"/>
      <dgm:spPr/>
      <dgm:t>
        <a:bodyPr/>
        <a:lstStyle/>
        <a:p>
          <a:endParaRPr lang="es-EC"/>
        </a:p>
      </dgm:t>
    </dgm:pt>
    <dgm:pt modelId="{32D3F1E8-E233-4A8E-B321-AB8B145108D7}" type="pres">
      <dgm:prSet presAssocID="{9FDC1811-4CCC-46AB-A674-ECE35FB395A8}" presName="connectorText" presStyleLbl="sibTrans2D1" presStyleIdx="3" presStyleCnt="4"/>
      <dgm:spPr/>
      <dgm:t>
        <a:bodyPr/>
        <a:lstStyle/>
        <a:p>
          <a:endParaRPr lang="es-EC"/>
        </a:p>
      </dgm:t>
    </dgm:pt>
    <dgm:pt modelId="{5022BC46-658D-4EF7-AADE-4C7007E8CECC}" type="pres">
      <dgm:prSet presAssocID="{AC19510A-5791-440A-A924-E71D95B55158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CE32C72F-5282-4897-8346-E2E5E32099CD}" type="presOf" srcId="{AC19510A-5791-440A-A924-E71D95B55158}" destId="{5022BC46-658D-4EF7-AADE-4C7007E8CECC}" srcOrd="0" destOrd="0" presId="urn:microsoft.com/office/officeart/2005/8/layout/process1"/>
    <dgm:cxn modelId="{492343D8-7119-402B-8A76-4991E74FE09E}" type="presOf" srcId="{9FDC1811-4CCC-46AB-A674-ECE35FB395A8}" destId="{32D3F1E8-E233-4A8E-B321-AB8B145108D7}" srcOrd="1" destOrd="0" presId="urn:microsoft.com/office/officeart/2005/8/layout/process1"/>
    <dgm:cxn modelId="{AB373D4E-4272-47AD-A11D-685EF8EFEA9D}" srcId="{F2E6D64E-03D5-4393-95FB-BE4E2864DD42}" destId="{9CF8AD0E-DEAA-447A-AB4A-AD64EDBA6D00}" srcOrd="0" destOrd="0" parTransId="{8670E16E-A983-46E3-A961-FCC477CE198E}" sibTransId="{80D22D87-98C9-4A81-999F-F8AD3C434B5F}"/>
    <dgm:cxn modelId="{BE52D3A1-C2F4-4550-A9BF-83D590ABF467}" type="presOf" srcId="{8C958D9F-52F5-462D-8182-C08A2B7C0E2A}" destId="{E48BE07C-0DAF-47CC-8C1B-78B01E7DA33F}" srcOrd="1" destOrd="0" presId="urn:microsoft.com/office/officeart/2005/8/layout/process1"/>
    <dgm:cxn modelId="{433F082E-6BEA-4EF6-A1AE-80E94826D10B}" type="presOf" srcId="{8C958D9F-52F5-462D-8182-C08A2B7C0E2A}" destId="{75B3F136-47C5-4A4A-82E2-31CBC7BBBFAA}" srcOrd="0" destOrd="0" presId="urn:microsoft.com/office/officeart/2005/8/layout/process1"/>
    <dgm:cxn modelId="{60F8366C-5403-4E8F-9A40-50015DBB0116}" type="presOf" srcId="{08CD5B5F-BB13-4C0B-85CB-A39E75EB30C9}" destId="{ADC8943B-6965-457B-8181-B1FA6FA8D33A}" srcOrd="0" destOrd="0" presId="urn:microsoft.com/office/officeart/2005/8/layout/process1"/>
    <dgm:cxn modelId="{31179378-0C66-40D4-9BFA-702B7A48C029}" srcId="{F2E6D64E-03D5-4393-95FB-BE4E2864DD42}" destId="{08CD5B5F-BB13-4C0B-85CB-A39E75EB30C9}" srcOrd="3" destOrd="0" parTransId="{160BCD45-24BB-4DE6-B9F2-A6B170F8C704}" sibTransId="{9FDC1811-4CCC-46AB-A674-ECE35FB395A8}"/>
    <dgm:cxn modelId="{0A0BFD0E-965B-4699-ADA8-4DA3557CB2BF}" srcId="{F2E6D64E-03D5-4393-95FB-BE4E2864DD42}" destId="{CD78DD2E-BBDF-4595-92D9-89FAD66A4E44}" srcOrd="1" destOrd="0" parTransId="{17A2E945-4A2F-4382-9486-E75E99CC02C7}" sibTransId="{8C958D9F-52F5-462D-8182-C08A2B7C0E2A}"/>
    <dgm:cxn modelId="{E8FA984A-1B40-4864-B3D2-8D722A6A7106}" srcId="{F2E6D64E-03D5-4393-95FB-BE4E2864DD42}" destId="{AC19510A-5791-440A-A924-E71D95B55158}" srcOrd="4" destOrd="0" parTransId="{1F5AD21A-9D40-451B-AC70-33ADA1F7D92F}" sibTransId="{9A0CE3ED-5EF6-488A-9B38-6E2B28A4501C}"/>
    <dgm:cxn modelId="{191B69D6-D4F2-405C-8875-3BCD1AFCBAE2}" type="presOf" srcId="{8B6C1DA2-A902-46CE-9209-AC6C25272AFD}" destId="{7B443F0A-F7E7-4868-9FB2-46A67168130B}" srcOrd="1" destOrd="0" presId="urn:microsoft.com/office/officeart/2005/8/layout/process1"/>
    <dgm:cxn modelId="{B24C4FE1-B44B-4E02-950B-06A349C3F72D}" srcId="{F2E6D64E-03D5-4393-95FB-BE4E2864DD42}" destId="{74AF1DE3-2E22-4702-8893-2B5D4B176C89}" srcOrd="2" destOrd="0" parTransId="{991529ED-A600-4805-B6DD-509A130D0E2D}" sibTransId="{8B6C1DA2-A902-46CE-9209-AC6C25272AFD}"/>
    <dgm:cxn modelId="{A88C121F-B253-4B0C-8AA7-B6663A15DF2D}" type="presOf" srcId="{80D22D87-98C9-4A81-999F-F8AD3C434B5F}" destId="{F7F0781F-C60B-4844-99A2-F12676E78AEF}" srcOrd="1" destOrd="0" presId="urn:microsoft.com/office/officeart/2005/8/layout/process1"/>
    <dgm:cxn modelId="{7761EF30-52EB-4FBF-A9FA-F62C08915CC1}" type="presOf" srcId="{74AF1DE3-2E22-4702-8893-2B5D4B176C89}" destId="{94DD3237-94B2-49BF-B7EE-39FE266BE39F}" srcOrd="0" destOrd="0" presId="urn:microsoft.com/office/officeart/2005/8/layout/process1"/>
    <dgm:cxn modelId="{873A47D7-2832-4F4E-A81D-DBAA50A2E3B2}" type="presOf" srcId="{9FDC1811-4CCC-46AB-A674-ECE35FB395A8}" destId="{45803848-1087-458A-B89F-DA65E34D6958}" srcOrd="0" destOrd="0" presId="urn:microsoft.com/office/officeart/2005/8/layout/process1"/>
    <dgm:cxn modelId="{B14AD266-94EC-4BE1-8CA8-E7314C0FBE27}" type="presOf" srcId="{F2E6D64E-03D5-4393-95FB-BE4E2864DD42}" destId="{59F95D11-DB23-4A4F-AF57-840AB9392752}" srcOrd="0" destOrd="0" presId="urn:microsoft.com/office/officeart/2005/8/layout/process1"/>
    <dgm:cxn modelId="{A749A724-3536-48D7-896F-32A2B9A538FD}" type="presOf" srcId="{80D22D87-98C9-4A81-999F-F8AD3C434B5F}" destId="{F9E95275-D6A1-4BF3-B131-6ABC8670177C}" srcOrd="0" destOrd="0" presId="urn:microsoft.com/office/officeart/2005/8/layout/process1"/>
    <dgm:cxn modelId="{81DEA460-D2E3-40C0-AFC8-F9B3DC454F13}" type="presOf" srcId="{8B6C1DA2-A902-46CE-9209-AC6C25272AFD}" destId="{CB78B184-E907-4924-9CE9-10D71D5331C1}" srcOrd="0" destOrd="0" presId="urn:microsoft.com/office/officeart/2005/8/layout/process1"/>
    <dgm:cxn modelId="{D0ED3DA1-FE99-468E-819E-ED052E52CC5C}" type="presOf" srcId="{CD78DD2E-BBDF-4595-92D9-89FAD66A4E44}" destId="{EFED7917-02E0-4076-9A29-EC1D7EEC759E}" srcOrd="0" destOrd="0" presId="urn:microsoft.com/office/officeart/2005/8/layout/process1"/>
    <dgm:cxn modelId="{BE536808-2294-4364-A001-E1B1DE24DA77}" type="presOf" srcId="{9CF8AD0E-DEAA-447A-AB4A-AD64EDBA6D00}" destId="{8ECB93CD-BC63-40B6-AC13-6904330BA1AE}" srcOrd="0" destOrd="0" presId="urn:microsoft.com/office/officeart/2005/8/layout/process1"/>
    <dgm:cxn modelId="{B2FC9CB6-655A-466E-B576-1ECE4721CC5D}" type="presParOf" srcId="{59F95D11-DB23-4A4F-AF57-840AB9392752}" destId="{8ECB93CD-BC63-40B6-AC13-6904330BA1AE}" srcOrd="0" destOrd="0" presId="urn:microsoft.com/office/officeart/2005/8/layout/process1"/>
    <dgm:cxn modelId="{B8ABCD46-8A16-4F0B-9F97-FB85A6DF616F}" type="presParOf" srcId="{59F95D11-DB23-4A4F-AF57-840AB9392752}" destId="{F9E95275-D6A1-4BF3-B131-6ABC8670177C}" srcOrd="1" destOrd="0" presId="urn:microsoft.com/office/officeart/2005/8/layout/process1"/>
    <dgm:cxn modelId="{61A6940A-D0F3-4798-A4A3-DEF1BFC668B2}" type="presParOf" srcId="{F9E95275-D6A1-4BF3-B131-6ABC8670177C}" destId="{F7F0781F-C60B-4844-99A2-F12676E78AEF}" srcOrd="0" destOrd="0" presId="urn:microsoft.com/office/officeart/2005/8/layout/process1"/>
    <dgm:cxn modelId="{80FB613F-B6C0-4B49-A5A6-F3BC34E12F0D}" type="presParOf" srcId="{59F95D11-DB23-4A4F-AF57-840AB9392752}" destId="{EFED7917-02E0-4076-9A29-EC1D7EEC759E}" srcOrd="2" destOrd="0" presId="urn:microsoft.com/office/officeart/2005/8/layout/process1"/>
    <dgm:cxn modelId="{E29F439E-E419-4EC3-8EC5-B71907047013}" type="presParOf" srcId="{59F95D11-DB23-4A4F-AF57-840AB9392752}" destId="{75B3F136-47C5-4A4A-82E2-31CBC7BBBFAA}" srcOrd="3" destOrd="0" presId="urn:microsoft.com/office/officeart/2005/8/layout/process1"/>
    <dgm:cxn modelId="{FB3C2E8E-478A-41B0-9922-8E9880634E37}" type="presParOf" srcId="{75B3F136-47C5-4A4A-82E2-31CBC7BBBFAA}" destId="{E48BE07C-0DAF-47CC-8C1B-78B01E7DA33F}" srcOrd="0" destOrd="0" presId="urn:microsoft.com/office/officeart/2005/8/layout/process1"/>
    <dgm:cxn modelId="{D10DB0DE-1DDA-46AC-8683-CB94507A5A86}" type="presParOf" srcId="{59F95D11-DB23-4A4F-AF57-840AB9392752}" destId="{94DD3237-94B2-49BF-B7EE-39FE266BE39F}" srcOrd="4" destOrd="0" presId="urn:microsoft.com/office/officeart/2005/8/layout/process1"/>
    <dgm:cxn modelId="{60283EC1-8F3F-40C9-AC3F-277EDE5DC167}" type="presParOf" srcId="{59F95D11-DB23-4A4F-AF57-840AB9392752}" destId="{CB78B184-E907-4924-9CE9-10D71D5331C1}" srcOrd="5" destOrd="0" presId="urn:microsoft.com/office/officeart/2005/8/layout/process1"/>
    <dgm:cxn modelId="{3625D10A-6EAD-4AC3-8F32-AF7CE88C5BE6}" type="presParOf" srcId="{CB78B184-E907-4924-9CE9-10D71D5331C1}" destId="{7B443F0A-F7E7-4868-9FB2-46A67168130B}" srcOrd="0" destOrd="0" presId="urn:microsoft.com/office/officeart/2005/8/layout/process1"/>
    <dgm:cxn modelId="{62E0B426-7C74-444E-8A90-0EED672811A0}" type="presParOf" srcId="{59F95D11-DB23-4A4F-AF57-840AB9392752}" destId="{ADC8943B-6965-457B-8181-B1FA6FA8D33A}" srcOrd="6" destOrd="0" presId="urn:microsoft.com/office/officeart/2005/8/layout/process1"/>
    <dgm:cxn modelId="{AD203D5B-87F9-4E99-B88D-CB8F771B815F}" type="presParOf" srcId="{59F95D11-DB23-4A4F-AF57-840AB9392752}" destId="{45803848-1087-458A-B89F-DA65E34D6958}" srcOrd="7" destOrd="0" presId="urn:microsoft.com/office/officeart/2005/8/layout/process1"/>
    <dgm:cxn modelId="{F7CB3F00-2337-4871-B3CA-FD023A41F799}" type="presParOf" srcId="{45803848-1087-458A-B89F-DA65E34D6958}" destId="{32D3F1E8-E233-4A8E-B321-AB8B145108D7}" srcOrd="0" destOrd="0" presId="urn:microsoft.com/office/officeart/2005/8/layout/process1"/>
    <dgm:cxn modelId="{9957A653-47BC-424F-84BA-F5A3D495FAAF}" type="presParOf" srcId="{59F95D11-DB23-4A4F-AF57-840AB9392752}" destId="{5022BC46-658D-4EF7-AADE-4C7007E8CECC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2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B81BE883-87C3-40A6-9495-6A68FD28F1E0}" type="doc">
      <dgm:prSet loTypeId="urn:microsoft.com/office/officeart/2009/3/layout/StepUpProcess" loCatId="process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9BAE2094-6F9B-44CB-B114-E06638662437}">
      <dgm:prSet phldrT="[Texto]" custT="1"/>
      <dgm:spPr/>
      <dgm:t>
        <a:bodyPr/>
        <a:lstStyle/>
        <a:p>
          <a:pPr algn="just"/>
          <a:r>
            <a:rPr lang="es-ES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Juega un rol importante en el combate a la pobreza y la distribución de la riqueza injusta.</a:t>
          </a:r>
          <a:endParaRPr lang="es-ES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968CF0D-48AD-4A06-AA41-05DFFB214125}" type="parTrans" cxnId="{DD215C77-979B-49EB-B9FD-8126E73F6AEC}">
      <dgm:prSet/>
      <dgm:spPr/>
      <dgm:t>
        <a:bodyPr/>
        <a:lstStyle/>
        <a:p>
          <a:pPr algn="just"/>
          <a:endParaRPr lang="es-E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833257-72C1-4597-BC13-4DE8EBE85680}" type="sibTrans" cxnId="{DD215C77-979B-49EB-B9FD-8126E73F6AEC}">
      <dgm:prSet/>
      <dgm:spPr/>
      <dgm:t>
        <a:bodyPr/>
        <a:lstStyle/>
        <a:p>
          <a:pPr algn="just"/>
          <a:endParaRPr lang="es-E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0520891-30D4-4CC5-A329-D4EDE2D354AF}">
      <dgm:prSet phldrT="[Texto]" custT="1"/>
      <dgm:spPr/>
      <dgm:t>
        <a:bodyPr/>
        <a:lstStyle/>
        <a:p>
          <a:pPr algn="just"/>
          <a:r>
            <a:rPr lang="es-ES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Paso hacia la solidaridad.</a:t>
          </a:r>
          <a:endParaRPr lang="es-ES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E24B232-B5AD-4ADD-93F1-A82700E1CE77}" type="parTrans" cxnId="{499AC73D-E699-4460-8946-1A8B4B231AB4}">
      <dgm:prSet/>
      <dgm:spPr/>
      <dgm:t>
        <a:bodyPr/>
        <a:lstStyle/>
        <a:p>
          <a:pPr algn="just"/>
          <a:endParaRPr lang="es-E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FEA15E3-8E83-4F40-813B-3254010DF5CF}" type="sibTrans" cxnId="{499AC73D-E699-4460-8946-1A8B4B231AB4}">
      <dgm:prSet/>
      <dgm:spPr/>
      <dgm:t>
        <a:bodyPr/>
        <a:lstStyle/>
        <a:p>
          <a:pPr algn="just"/>
          <a:endParaRPr lang="es-E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94A1DCF-F625-4BD2-B459-AC39850C315B}">
      <dgm:prSet phldrT="[Texto]" custT="1"/>
      <dgm:spPr/>
      <dgm:t>
        <a:bodyPr/>
        <a:lstStyle/>
        <a:p>
          <a:pPr algn="just"/>
          <a:r>
            <a:rPr lang="es-ES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Deja de lado el criterio individualista, priorizando los intereses colectivos.</a:t>
          </a:r>
          <a:endParaRPr lang="es-ES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40565AD-1DD7-429B-B9DA-71B34D308C35}" type="parTrans" cxnId="{315DABC5-2B94-4585-86E3-1665622F8635}">
      <dgm:prSet/>
      <dgm:spPr/>
      <dgm:t>
        <a:bodyPr/>
        <a:lstStyle/>
        <a:p>
          <a:pPr algn="just"/>
          <a:endParaRPr lang="es-E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30895E0-994A-47E2-8DC8-3950215E7EBB}" type="sibTrans" cxnId="{315DABC5-2B94-4585-86E3-1665622F8635}">
      <dgm:prSet/>
      <dgm:spPr/>
      <dgm:t>
        <a:bodyPr/>
        <a:lstStyle/>
        <a:p>
          <a:pPr algn="just"/>
          <a:endParaRPr lang="es-E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D972E02-8C99-41DC-A128-0528C98F4ADB}">
      <dgm:prSet phldrT="[Texto]" custT="1"/>
      <dgm:spPr/>
      <dgm:t>
        <a:bodyPr/>
        <a:lstStyle/>
        <a:p>
          <a:pPr algn="just"/>
          <a:r>
            <a:rPr lang="es-ES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Sector financiero y sector no financiero.</a:t>
          </a:r>
          <a:endParaRPr lang="es-ES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B028985-309D-4505-A1CD-041B89717B6F}" type="parTrans" cxnId="{760A9731-6694-4A12-94D7-A58CF53150B5}">
      <dgm:prSet/>
      <dgm:spPr/>
      <dgm:t>
        <a:bodyPr/>
        <a:lstStyle/>
        <a:p>
          <a:pPr algn="just"/>
          <a:endParaRPr lang="es-E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1786E5-56CD-44BA-AF00-13328F3D8DCE}" type="sibTrans" cxnId="{760A9731-6694-4A12-94D7-A58CF53150B5}">
      <dgm:prSet/>
      <dgm:spPr/>
      <dgm:t>
        <a:bodyPr/>
        <a:lstStyle/>
        <a:p>
          <a:pPr algn="just"/>
          <a:endParaRPr lang="es-E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4636953-A21B-4D93-83C3-3D72DFC0EE9A}" type="pres">
      <dgm:prSet presAssocID="{B81BE883-87C3-40A6-9495-6A68FD28F1E0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6C32302A-4971-49C6-BFB0-DEA4168AA619}" type="pres">
      <dgm:prSet presAssocID="{9BAE2094-6F9B-44CB-B114-E06638662437}" presName="composite" presStyleCnt="0"/>
      <dgm:spPr/>
    </dgm:pt>
    <dgm:pt modelId="{F3900610-F9D8-43BA-8722-CFC7B7BD1EF9}" type="pres">
      <dgm:prSet presAssocID="{9BAE2094-6F9B-44CB-B114-E06638662437}" presName="LShape" presStyleLbl="alignNode1" presStyleIdx="0" presStyleCnt="7"/>
      <dgm:spPr/>
    </dgm:pt>
    <dgm:pt modelId="{9130E785-BF47-40D1-8E0C-F1CE6F6ED2AE}" type="pres">
      <dgm:prSet presAssocID="{9BAE2094-6F9B-44CB-B114-E06638662437}" presName="ParentText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E4C6672-7E5E-4FA6-8092-E1525F959624}" type="pres">
      <dgm:prSet presAssocID="{9BAE2094-6F9B-44CB-B114-E06638662437}" presName="Triangle" presStyleLbl="alignNode1" presStyleIdx="1" presStyleCnt="7"/>
      <dgm:spPr/>
    </dgm:pt>
    <dgm:pt modelId="{F736F285-A5AB-40C7-B533-1808E2EA09B3}" type="pres">
      <dgm:prSet presAssocID="{1B833257-72C1-4597-BC13-4DE8EBE85680}" presName="sibTrans" presStyleCnt="0"/>
      <dgm:spPr/>
    </dgm:pt>
    <dgm:pt modelId="{DD029A15-9B7C-4452-AF37-5FC3694AE8DC}" type="pres">
      <dgm:prSet presAssocID="{1B833257-72C1-4597-BC13-4DE8EBE85680}" presName="space" presStyleCnt="0"/>
      <dgm:spPr/>
    </dgm:pt>
    <dgm:pt modelId="{9465E89C-914D-4BA7-8D79-0F9ABE6F5939}" type="pres">
      <dgm:prSet presAssocID="{50520891-30D4-4CC5-A329-D4EDE2D354AF}" presName="composite" presStyleCnt="0"/>
      <dgm:spPr/>
    </dgm:pt>
    <dgm:pt modelId="{E3EB9FF1-ED79-467B-8742-344F43AD3AB0}" type="pres">
      <dgm:prSet presAssocID="{50520891-30D4-4CC5-A329-D4EDE2D354AF}" presName="LShape" presStyleLbl="alignNode1" presStyleIdx="2" presStyleCnt="7"/>
      <dgm:spPr/>
    </dgm:pt>
    <dgm:pt modelId="{959739C0-35B3-4BEF-A4D5-0A627EFAA870}" type="pres">
      <dgm:prSet presAssocID="{50520891-30D4-4CC5-A329-D4EDE2D354AF}" presName="ParentText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3755C8C-C1CF-42E6-BC29-E04445064A95}" type="pres">
      <dgm:prSet presAssocID="{50520891-30D4-4CC5-A329-D4EDE2D354AF}" presName="Triangle" presStyleLbl="alignNode1" presStyleIdx="3" presStyleCnt="7"/>
      <dgm:spPr/>
    </dgm:pt>
    <dgm:pt modelId="{70EDA240-EF21-4A71-B610-FC88F6BC4D39}" type="pres">
      <dgm:prSet presAssocID="{AFEA15E3-8E83-4F40-813B-3254010DF5CF}" presName="sibTrans" presStyleCnt="0"/>
      <dgm:spPr/>
    </dgm:pt>
    <dgm:pt modelId="{0504E0A4-8449-4617-85C7-76391A2F2C9C}" type="pres">
      <dgm:prSet presAssocID="{AFEA15E3-8E83-4F40-813B-3254010DF5CF}" presName="space" presStyleCnt="0"/>
      <dgm:spPr/>
    </dgm:pt>
    <dgm:pt modelId="{CBF2BEE3-89DB-49F7-84B5-8485A24C83B2}" type="pres">
      <dgm:prSet presAssocID="{A94A1DCF-F625-4BD2-B459-AC39850C315B}" presName="composite" presStyleCnt="0"/>
      <dgm:spPr/>
    </dgm:pt>
    <dgm:pt modelId="{6D45F222-B779-495C-9DC0-1FCE94D38393}" type="pres">
      <dgm:prSet presAssocID="{A94A1DCF-F625-4BD2-B459-AC39850C315B}" presName="LShape" presStyleLbl="alignNode1" presStyleIdx="4" presStyleCnt="7"/>
      <dgm:spPr/>
    </dgm:pt>
    <dgm:pt modelId="{84015621-0B31-4FEB-BD7E-5774A9831D75}" type="pres">
      <dgm:prSet presAssocID="{A94A1DCF-F625-4BD2-B459-AC39850C315B}" presName="ParentText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DCAA937-5317-4402-AF65-790ABEADA89F}" type="pres">
      <dgm:prSet presAssocID="{A94A1DCF-F625-4BD2-B459-AC39850C315B}" presName="Triangle" presStyleLbl="alignNode1" presStyleIdx="5" presStyleCnt="7"/>
      <dgm:spPr/>
    </dgm:pt>
    <dgm:pt modelId="{AA85A919-8445-4738-A504-56CA3A233FA8}" type="pres">
      <dgm:prSet presAssocID="{030895E0-994A-47E2-8DC8-3950215E7EBB}" presName="sibTrans" presStyleCnt="0"/>
      <dgm:spPr/>
    </dgm:pt>
    <dgm:pt modelId="{5F28F0E8-294A-4753-B209-297F98AC0FEA}" type="pres">
      <dgm:prSet presAssocID="{030895E0-994A-47E2-8DC8-3950215E7EBB}" presName="space" presStyleCnt="0"/>
      <dgm:spPr/>
    </dgm:pt>
    <dgm:pt modelId="{898BEA21-F5A6-4439-AEC1-40BE4C552493}" type="pres">
      <dgm:prSet presAssocID="{5D972E02-8C99-41DC-A128-0528C98F4ADB}" presName="composite" presStyleCnt="0"/>
      <dgm:spPr/>
    </dgm:pt>
    <dgm:pt modelId="{B31B3581-FD0A-405E-BD2E-5C9301B65730}" type="pres">
      <dgm:prSet presAssocID="{5D972E02-8C99-41DC-A128-0528C98F4ADB}" presName="LShape" presStyleLbl="alignNode1" presStyleIdx="6" presStyleCnt="7"/>
      <dgm:spPr/>
    </dgm:pt>
    <dgm:pt modelId="{C061C603-84E7-4034-881D-8B8051B6ECEF}" type="pres">
      <dgm:prSet presAssocID="{5D972E02-8C99-41DC-A128-0528C98F4ADB}" presName="ParentText" presStyleLbl="revTx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0A78BCEC-EDB6-4459-A069-CFDEE86E2394}" type="presOf" srcId="{50520891-30D4-4CC5-A329-D4EDE2D354AF}" destId="{959739C0-35B3-4BEF-A4D5-0A627EFAA870}" srcOrd="0" destOrd="0" presId="urn:microsoft.com/office/officeart/2009/3/layout/StepUpProcess"/>
    <dgm:cxn modelId="{760A9731-6694-4A12-94D7-A58CF53150B5}" srcId="{B81BE883-87C3-40A6-9495-6A68FD28F1E0}" destId="{5D972E02-8C99-41DC-A128-0528C98F4ADB}" srcOrd="3" destOrd="0" parTransId="{9B028985-309D-4505-A1CD-041B89717B6F}" sibTransId="{AB1786E5-56CD-44BA-AF00-13328F3D8DCE}"/>
    <dgm:cxn modelId="{315DABC5-2B94-4585-86E3-1665622F8635}" srcId="{B81BE883-87C3-40A6-9495-6A68FD28F1E0}" destId="{A94A1DCF-F625-4BD2-B459-AC39850C315B}" srcOrd="2" destOrd="0" parTransId="{640565AD-1DD7-429B-B9DA-71B34D308C35}" sibTransId="{030895E0-994A-47E2-8DC8-3950215E7EBB}"/>
    <dgm:cxn modelId="{DD215C77-979B-49EB-B9FD-8126E73F6AEC}" srcId="{B81BE883-87C3-40A6-9495-6A68FD28F1E0}" destId="{9BAE2094-6F9B-44CB-B114-E06638662437}" srcOrd="0" destOrd="0" parTransId="{D968CF0D-48AD-4A06-AA41-05DFFB214125}" sibTransId="{1B833257-72C1-4597-BC13-4DE8EBE85680}"/>
    <dgm:cxn modelId="{0441EB04-C1B9-4CB5-AB29-B5CEF1EE4278}" type="presOf" srcId="{5D972E02-8C99-41DC-A128-0528C98F4ADB}" destId="{C061C603-84E7-4034-881D-8B8051B6ECEF}" srcOrd="0" destOrd="0" presId="urn:microsoft.com/office/officeart/2009/3/layout/StepUpProcess"/>
    <dgm:cxn modelId="{77C8F0DF-5A3A-49AB-85D0-148786E5FC2F}" type="presOf" srcId="{A94A1DCF-F625-4BD2-B459-AC39850C315B}" destId="{84015621-0B31-4FEB-BD7E-5774A9831D75}" srcOrd="0" destOrd="0" presId="urn:microsoft.com/office/officeart/2009/3/layout/StepUpProcess"/>
    <dgm:cxn modelId="{C62608EE-A6D0-47B0-A1CE-56EE485CECFE}" type="presOf" srcId="{9BAE2094-6F9B-44CB-B114-E06638662437}" destId="{9130E785-BF47-40D1-8E0C-F1CE6F6ED2AE}" srcOrd="0" destOrd="0" presId="urn:microsoft.com/office/officeart/2009/3/layout/StepUpProcess"/>
    <dgm:cxn modelId="{499AC73D-E699-4460-8946-1A8B4B231AB4}" srcId="{B81BE883-87C3-40A6-9495-6A68FD28F1E0}" destId="{50520891-30D4-4CC5-A329-D4EDE2D354AF}" srcOrd="1" destOrd="0" parTransId="{1E24B232-B5AD-4ADD-93F1-A82700E1CE77}" sibTransId="{AFEA15E3-8E83-4F40-813B-3254010DF5CF}"/>
    <dgm:cxn modelId="{F27234CF-0D9E-4FEE-A900-732EEDDE9764}" type="presOf" srcId="{B81BE883-87C3-40A6-9495-6A68FD28F1E0}" destId="{34636953-A21B-4D93-83C3-3D72DFC0EE9A}" srcOrd="0" destOrd="0" presId="urn:microsoft.com/office/officeart/2009/3/layout/StepUpProcess"/>
    <dgm:cxn modelId="{DF4B47ED-DC82-4D0C-B771-2CF64A0CC3BE}" type="presParOf" srcId="{34636953-A21B-4D93-83C3-3D72DFC0EE9A}" destId="{6C32302A-4971-49C6-BFB0-DEA4168AA619}" srcOrd="0" destOrd="0" presId="urn:microsoft.com/office/officeart/2009/3/layout/StepUpProcess"/>
    <dgm:cxn modelId="{092A0D01-FB31-463B-BC38-0FA3E1D21A7B}" type="presParOf" srcId="{6C32302A-4971-49C6-BFB0-DEA4168AA619}" destId="{F3900610-F9D8-43BA-8722-CFC7B7BD1EF9}" srcOrd="0" destOrd="0" presId="urn:microsoft.com/office/officeart/2009/3/layout/StepUpProcess"/>
    <dgm:cxn modelId="{55EBCC40-589A-4234-BB55-8E47CABB73BF}" type="presParOf" srcId="{6C32302A-4971-49C6-BFB0-DEA4168AA619}" destId="{9130E785-BF47-40D1-8E0C-F1CE6F6ED2AE}" srcOrd="1" destOrd="0" presId="urn:microsoft.com/office/officeart/2009/3/layout/StepUpProcess"/>
    <dgm:cxn modelId="{DE9C2E56-6C0F-4A80-9E9A-41273E150FA9}" type="presParOf" srcId="{6C32302A-4971-49C6-BFB0-DEA4168AA619}" destId="{6E4C6672-7E5E-4FA6-8092-E1525F959624}" srcOrd="2" destOrd="0" presId="urn:microsoft.com/office/officeart/2009/3/layout/StepUpProcess"/>
    <dgm:cxn modelId="{FC50758A-8A0E-4789-A59F-F020765FADED}" type="presParOf" srcId="{34636953-A21B-4D93-83C3-3D72DFC0EE9A}" destId="{F736F285-A5AB-40C7-B533-1808E2EA09B3}" srcOrd="1" destOrd="0" presId="urn:microsoft.com/office/officeart/2009/3/layout/StepUpProcess"/>
    <dgm:cxn modelId="{A2DDD140-FA73-46BF-BD88-885730DB913E}" type="presParOf" srcId="{F736F285-A5AB-40C7-B533-1808E2EA09B3}" destId="{DD029A15-9B7C-4452-AF37-5FC3694AE8DC}" srcOrd="0" destOrd="0" presId="urn:microsoft.com/office/officeart/2009/3/layout/StepUpProcess"/>
    <dgm:cxn modelId="{A1E07E69-7E9A-47BF-B2DE-6CC9F9FCA2C6}" type="presParOf" srcId="{34636953-A21B-4D93-83C3-3D72DFC0EE9A}" destId="{9465E89C-914D-4BA7-8D79-0F9ABE6F5939}" srcOrd="2" destOrd="0" presId="urn:microsoft.com/office/officeart/2009/3/layout/StepUpProcess"/>
    <dgm:cxn modelId="{BBD48EC2-087A-4C9F-A907-B8BEAC43F446}" type="presParOf" srcId="{9465E89C-914D-4BA7-8D79-0F9ABE6F5939}" destId="{E3EB9FF1-ED79-467B-8742-344F43AD3AB0}" srcOrd="0" destOrd="0" presId="urn:microsoft.com/office/officeart/2009/3/layout/StepUpProcess"/>
    <dgm:cxn modelId="{4E2778E9-A0BA-40B8-B34A-4C8E837704ED}" type="presParOf" srcId="{9465E89C-914D-4BA7-8D79-0F9ABE6F5939}" destId="{959739C0-35B3-4BEF-A4D5-0A627EFAA870}" srcOrd="1" destOrd="0" presId="urn:microsoft.com/office/officeart/2009/3/layout/StepUpProcess"/>
    <dgm:cxn modelId="{532C209E-6E91-41C5-BC46-1FB84B2C6D70}" type="presParOf" srcId="{9465E89C-914D-4BA7-8D79-0F9ABE6F5939}" destId="{D3755C8C-C1CF-42E6-BC29-E04445064A95}" srcOrd="2" destOrd="0" presId="urn:microsoft.com/office/officeart/2009/3/layout/StepUpProcess"/>
    <dgm:cxn modelId="{26B1B049-E951-49BA-B7CE-1AB992D53C4F}" type="presParOf" srcId="{34636953-A21B-4D93-83C3-3D72DFC0EE9A}" destId="{70EDA240-EF21-4A71-B610-FC88F6BC4D39}" srcOrd="3" destOrd="0" presId="urn:microsoft.com/office/officeart/2009/3/layout/StepUpProcess"/>
    <dgm:cxn modelId="{E2810512-0046-40A8-9756-745C20EA57B9}" type="presParOf" srcId="{70EDA240-EF21-4A71-B610-FC88F6BC4D39}" destId="{0504E0A4-8449-4617-85C7-76391A2F2C9C}" srcOrd="0" destOrd="0" presId="urn:microsoft.com/office/officeart/2009/3/layout/StepUpProcess"/>
    <dgm:cxn modelId="{FC063CB5-2969-48C3-BA30-B47B3C4595B3}" type="presParOf" srcId="{34636953-A21B-4D93-83C3-3D72DFC0EE9A}" destId="{CBF2BEE3-89DB-49F7-84B5-8485A24C83B2}" srcOrd="4" destOrd="0" presId="urn:microsoft.com/office/officeart/2009/3/layout/StepUpProcess"/>
    <dgm:cxn modelId="{34DB54F8-F1BE-4F29-B505-AAB558D01B3C}" type="presParOf" srcId="{CBF2BEE3-89DB-49F7-84B5-8485A24C83B2}" destId="{6D45F222-B779-495C-9DC0-1FCE94D38393}" srcOrd="0" destOrd="0" presId="urn:microsoft.com/office/officeart/2009/3/layout/StepUpProcess"/>
    <dgm:cxn modelId="{AD335EC2-85D1-4BB9-B925-49804F9FDCD1}" type="presParOf" srcId="{CBF2BEE3-89DB-49F7-84B5-8485A24C83B2}" destId="{84015621-0B31-4FEB-BD7E-5774A9831D75}" srcOrd="1" destOrd="0" presId="urn:microsoft.com/office/officeart/2009/3/layout/StepUpProcess"/>
    <dgm:cxn modelId="{D22DB192-9D78-4A2E-8ED5-9095553568A8}" type="presParOf" srcId="{CBF2BEE3-89DB-49F7-84B5-8485A24C83B2}" destId="{1DCAA937-5317-4402-AF65-790ABEADA89F}" srcOrd="2" destOrd="0" presId="urn:microsoft.com/office/officeart/2009/3/layout/StepUpProcess"/>
    <dgm:cxn modelId="{F798F5D0-FB0B-45AE-AB53-8FA5A26403AE}" type="presParOf" srcId="{34636953-A21B-4D93-83C3-3D72DFC0EE9A}" destId="{AA85A919-8445-4738-A504-56CA3A233FA8}" srcOrd="5" destOrd="0" presId="urn:microsoft.com/office/officeart/2009/3/layout/StepUpProcess"/>
    <dgm:cxn modelId="{4927AAF1-925E-48E4-BD51-35D719F3C8E4}" type="presParOf" srcId="{AA85A919-8445-4738-A504-56CA3A233FA8}" destId="{5F28F0E8-294A-4753-B209-297F98AC0FEA}" srcOrd="0" destOrd="0" presId="urn:microsoft.com/office/officeart/2009/3/layout/StepUpProcess"/>
    <dgm:cxn modelId="{376CCE79-BAA7-472B-956D-97C95711E84A}" type="presParOf" srcId="{34636953-A21B-4D93-83C3-3D72DFC0EE9A}" destId="{898BEA21-F5A6-4439-AEC1-40BE4C552493}" srcOrd="6" destOrd="0" presId="urn:microsoft.com/office/officeart/2009/3/layout/StepUpProcess"/>
    <dgm:cxn modelId="{D885982F-95CC-4A8F-8210-C3ACDB6F22CE}" type="presParOf" srcId="{898BEA21-F5A6-4439-AEC1-40BE4C552493}" destId="{B31B3581-FD0A-405E-BD2E-5C9301B65730}" srcOrd="0" destOrd="0" presId="urn:microsoft.com/office/officeart/2009/3/layout/StepUpProcess"/>
    <dgm:cxn modelId="{745AB65D-A170-4132-861E-EDC9AE69C6A6}" type="presParOf" srcId="{898BEA21-F5A6-4439-AEC1-40BE4C552493}" destId="{C061C603-84E7-4034-881D-8B8051B6ECEF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D77A0429-5056-49D6-891F-8F7904419BC2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A3173E79-D39A-4AB1-93DE-68AB5D48CB77}">
      <dgm:prSet phldrT="[Texto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 dirty="0"/>
        </a:p>
      </dgm:t>
    </dgm:pt>
    <dgm:pt modelId="{EB3FA463-E6BE-4329-963D-144B693302B9}" type="parTrans" cxnId="{162D16B8-5A83-4229-8EF4-05AB8B2212A8}">
      <dgm:prSet/>
      <dgm:spPr/>
      <dgm:t>
        <a:bodyPr/>
        <a:lstStyle/>
        <a:p>
          <a:endParaRPr lang="es-ES"/>
        </a:p>
      </dgm:t>
    </dgm:pt>
    <dgm:pt modelId="{8509F6F5-9705-4873-9A41-A38E0E6BD570}" type="sibTrans" cxnId="{162D16B8-5A83-4229-8EF4-05AB8B2212A8}">
      <dgm:prSet/>
      <dgm:spPr/>
      <dgm:t>
        <a:bodyPr/>
        <a:lstStyle/>
        <a:p>
          <a:endParaRPr lang="es-ES"/>
        </a:p>
      </dgm:t>
    </dgm:pt>
    <dgm:pt modelId="{493D8516-41FA-43C5-878F-3000E67EA53F}">
      <dgm:prSet phldrT="[Texto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S" dirty="0"/>
        </a:p>
      </dgm:t>
    </dgm:pt>
    <dgm:pt modelId="{00886362-BF02-4F03-BB49-3AF969E7D93C}" type="parTrans" cxnId="{BB90725F-6BE3-43E8-984A-D91A2C699F8B}">
      <dgm:prSet/>
      <dgm:spPr/>
      <dgm:t>
        <a:bodyPr/>
        <a:lstStyle/>
        <a:p>
          <a:endParaRPr lang="es-ES"/>
        </a:p>
      </dgm:t>
    </dgm:pt>
    <dgm:pt modelId="{D73D8A48-58F7-4180-B287-170837B4DF7F}" type="sibTrans" cxnId="{BB90725F-6BE3-43E8-984A-D91A2C699F8B}">
      <dgm:prSet/>
      <dgm:spPr/>
      <dgm:t>
        <a:bodyPr/>
        <a:lstStyle/>
        <a:p>
          <a:endParaRPr lang="es-ES"/>
        </a:p>
      </dgm:t>
    </dgm:pt>
    <dgm:pt modelId="{B9DDAA65-A01A-4A6A-B8DA-B571E8F0CA4F}">
      <dgm:prSet phldrT="[Texto]" custT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r>
            <a:rPr lang="es-ES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s-ES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008372D-A16C-4DC8-8671-FA96A35B1DA9}" type="sibTrans" cxnId="{880B24E0-E83B-42A1-A6A9-47285321A969}">
      <dgm:prSet/>
      <dgm:spPr/>
      <dgm:t>
        <a:bodyPr/>
        <a:lstStyle/>
        <a:p>
          <a:endParaRPr lang="es-ES"/>
        </a:p>
      </dgm:t>
    </dgm:pt>
    <dgm:pt modelId="{E4042352-E9E2-4ACE-9C96-7E9C09AED707}" type="parTrans" cxnId="{880B24E0-E83B-42A1-A6A9-47285321A969}">
      <dgm:prSet/>
      <dgm:spPr/>
      <dgm:t>
        <a:bodyPr/>
        <a:lstStyle/>
        <a:p>
          <a:endParaRPr lang="es-ES"/>
        </a:p>
      </dgm:t>
    </dgm:pt>
    <dgm:pt modelId="{FB82DE29-2E94-4A84-B138-FBDD331039F1}" type="pres">
      <dgm:prSet presAssocID="{D77A0429-5056-49D6-891F-8F7904419BC2}" presName="Name0" presStyleCnt="0">
        <dgm:presLayoutVars>
          <dgm:dir/>
          <dgm:resizeHandles val="exact"/>
        </dgm:presLayoutVars>
      </dgm:prSet>
      <dgm:spPr/>
    </dgm:pt>
    <dgm:pt modelId="{C08D7CCE-B2E4-4A78-8331-523D6F0BDB13}" type="pres">
      <dgm:prSet presAssocID="{493D8516-41FA-43C5-878F-3000E67EA53F}" presName="parTxOnly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9480BAA-F555-430D-82EB-E1456FDEBF1F}" type="pres">
      <dgm:prSet presAssocID="{D73D8A48-58F7-4180-B287-170837B4DF7F}" presName="parSpace" presStyleCnt="0"/>
      <dgm:spPr/>
    </dgm:pt>
    <dgm:pt modelId="{5FB99C47-DC01-4132-A2F8-39EF97973970}" type="pres">
      <dgm:prSet presAssocID="{A3173E79-D39A-4AB1-93DE-68AB5D48CB77}" presName="parTxOnly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0DD01F3-9335-49E2-86FF-880BDF111349}" type="pres">
      <dgm:prSet presAssocID="{8509F6F5-9705-4873-9A41-A38E0E6BD570}" presName="parSpace" presStyleCnt="0"/>
      <dgm:spPr/>
    </dgm:pt>
    <dgm:pt modelId="{AE9EE237-9C34-4CAA-AFE4-9583B8CA2E4F}" type="pres">
      <dgm:prSet presAssocID="{B9DDAA65-A01A-4A6A-B8DA-B571E8F0CA4F}" presName="parTxOnly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880B24E0-E83B-42A1-A6A9-47285321A969}" srcId="{D77A0429-5056-49D6-891F-8F7904419BC2}" destId="{B9DDAA65-A01A-4A6A-B8DA-B571E8F0CA4F}" srcOrd="2" destOrd="0" parTransId="{E4042352-E9E2-4ACE-9C96-7E9C09AED707}" sibTransId="{D008372D-A16C-4DC8-8671-FA96A35B1DA9}"/>
    <dgm:cxn modelId="{F60D2977-31B4-4F90-81A6-3FA730A81ABC}" type="presOf" srcId="{B9DDAA65-A01A-4A6A-B8DA-B571E8F0CA4F}" destId="{AE9EE237-9C34-4CAA-AFE4-9583B8CA2E4F}" srcOrd="0" destOrd="0" presId="urn:microsoft.com/office/officeart/2005/8/layout/hChevron3"/>
    <dgm:cxn modelId="{66CEF53F-46AC-48D7-9650-B4590FF77BA8}" type="presOf" srcId="{D77A0429-5056-49D6-891F-8F7904419BC2}" destId="{FB82DE29-2E94-4A84-B138-FBDD331039F1}" srcOrd="0" destOrd="0" presId="urn:microsoft.com/office/officeart/2005/8/layout/hChevron3"/>
    <dgm:cxn modelId="{BB90725F-6BE3-43E8-984A-D91A2C699F8B}" srcId="{D77A0429-5056-49D6-891F-8F7904419BC2}" destId="{493D8516-41FA-43C5-878F-3000E67EA53F}" srcOrd="0" destOrd="0" parTransId="{00886362-BF02-4F03-BB49-3AF969E7D93C}" sibTransId="{D73D8A48-58F7-4180-B287-170837B4DF7F}"/>
    <dgm:cxn modelId="{34D9F476-CE15-436A-9C34-0C72515F7DBB}" type="presOf" srcId="{A3173E79-D39A-4AB1-93DE-68AB5D48CB77}" destId="{5FB99C47-DC01-4132-A2F8-39EF97973970}" srcOrd="0" destOrd="0" presId="urn:microsoft.com/office/officeart/2005/8/layout/hChevron3"/>
    <dgm:cxn modelId="{5DA8DDE2-1F92-472D-B2FE-F1AD4ED43159}" type="presOf" srcId="{493D8516-41FA-43C5-878F-3000E67EA53F}" destId="{C08D7CCE-B2E4-4A78-8331-523D6F0BDB13}" srcOrd="0" destOrd="0" presId="urn:microsoft.com/office/officeart/2005/8/layout/hChevron3"/>
    <dgm:cxn modelId="{162D16B8-5A83-4229-8EF4-05AB8B2212A8}" srcId="{D77A0429-5056-49D6-891F-8F7904419BC2}" destId="{A3173E79-D39A-4AB1-93DE-68AB5D48CB77}" srcOrd="1" destOrd="0" parTransId="{EB3FA463-E6BE-4329-963D-144B693302B9}" sibTransId="{8509F6F5-9705-4873-9A41-A38E0E6BD570}"/>
    <dgm:cxn modelId="{95437363-861B-4247-B7C9-E48568250F65}" type="presParOf" srcId="{FB82DE29-2E94-4A84-B138-FBDD331039F1}" destId="{C08D7CCE-B2E4-4A78-8331-523D6F0BDB13}" srcOrd="0" destOrd="0" presId="urn:microsoft.com/office/officeart/2005/8/layout/hChevron3"/>
    <dgm:cxn modelId="{9673C280-D13F-4D69-98F1-DCB0040316E5}" type="presParOf" srcId="{FB82DE29-2E94-4A84-B138-FBDD331039F1}" destId="{E9480BAA-F555-430D-82EB-E1456FDEBF1F}" srcOrd="1" destOrd="0" presId="urn:microsoft.com/office/officeart/2005/8/layout/hChevron3"/>
    <dgm:cxn modelId="{64A3D18A-0F7C-4B1A-AECE-838D20BC695A}" type="presParOf" srcId="{FB82DE29-2E94-4A84-B138-FBDD331039F1}" destId="{5FB99C47-DC01-4132-A2F8-39EF97973970}" srcOrd="2" destOrd="0" presId="urn:microsoft.com/office/officeart/2005/8/layout/hChevron3"/>
    <dgm:cxn modelId="{2F47EE36-E7EF-4204-A22D-F7DE971043A3}" type="presParOf" srcId="{FB82DE29-2E94-4A84-B138-FBDD331039F1}" destId="{D0DD01F3-9335-49E2-86FF-880BDF111349}" srcOrd="3" destOrd="0" presId="urn:microsoft.com/office/officeart/2005/8/layout/hChevron3"/>
    <dgm:cxn modelId="{0A9CFB15-660D-496E-A620-5FB11AE69713}" type="presParOf" srcId="{FB82DE29-2E94-4A84-B138-FBDD331039F1}" destId="{AE9EE237-9C34-4CAA-AFE4-9583B8CA2E4F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4559793-6102-40B8-A531-6FD20542EEEF}" type="doc">
      <dgm:prSet loTypeId="urn:microsoft.com/office/officeart/2009/3/layout/RandomtoResultProcess" loCatId="process" qsTypeId="urn:microsoft.com/office/officeart/2005/8/quickstyle/simple2" qsCatId="simple" csTypeId="urn:microsoft.com/office/officeart/2005/8/colors/accent0_1" csCatId="mainScheme" phldr="1"/>
      <dgm:spPr/>
      <dgm:t>
        <a:bodyPr/>
        <a:lstStyle/>
        <a:p>
          <a:endParaRPr lang="es-ES"/>
        </a:p>
      </dgm:t>
    </dgm:pt>
    <dgm:pt modelId="{1E1A08BC-014B-48C3-AF17-C4F8266A4983}">
      <dgm:prSet phldrT="[Texto]" custT="1"/>
      <dgm:spPr/>
      <dgm:t>
        <a:bodyPr/>
        <a:lstStyle/>
        <a:p>
          <a:r>
            <a:rPr lang="es-ES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El objetivo principal de la SEPS es</a:t>
          </a:r>
          <a:endParaRPr lang="es-ES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D129B7-309D-4AB0-A80C-5C1F1B54E3C5}" type="parTrans" cxnId="{85EA5024-2DFF-4737-B384-BE67F3259452}">
      <dgm:prSet/>
      <dgm:spPr/>
      <dgm:t>
        <a:bodyPr/>
        <a:lstStyle/>
        <a:p>
          <a:endParaRPr lang="es-E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432BAC-F059-4C33-A423-6FE75B63BF53}" type="sibTrans" cxnId="{85EA5024-2DFF-4737-B384-BE67F3259452}">
      <dgm:prSet/>
      <dgm:spPr/>
      <dgm:t>
        <a:bodyPr/>
        <a:lstStyle/>
        <a:p>
          <a:endParaRPr lang="es-E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2FB8815-029A-40C8-BDAB-DC3FE98A8531}">
      <dgm:prSet phldrT="[Texto]" custT="1"/>
      <dgm:spPr/>
      <dgm:t>
        <a:bodyPr/>
        <a:lstStyle/>
        <a:p>
          <a:r>
            <a:rPr lang="es-ES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Procesos de control y supervisión que establece la entidad</a:t>
          </a:r>
          <a:endParaRPr lang="es-ES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D7D8F64-8DC3-45FD-BE34-504CFABB6626}" type="parTrans" cxnId="{2DD1D358-7BE6-4756-9E9D-E4129EDCD949}">
      <dgm:prSet/>
      <dgm:spPr/>
      <dgm:t>
        <a:bodyPr/>
        <a:lstStyle/>
        <a:p>
          <a:endParaRPr lang="es-E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A2DABF-ABE5-44C1-80D5-7471AFEB0805}" type="sibTrans" cxnId="{2DD1D358-7BE6-4756-9E9D-E4129EDCD949}">
      <dgm:prSet/>
      <dgm:spPr/>
      <dgm:t>
        <a:bodyPr/>
        <a:lstStyle/>
        <a:p>
          <a:endParaRPr lang="es-E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66CA088-AE87-47CB-986C-107D24CEBDE4}">
      <dgm:prSet phldrT="[Texto]" custT="1"/>
      <dgm:spPr/>
      <dgm:t>
        <a:bodyPr/>
        <a:lstStyle/>
        <a:p>
          <a:r>
            <a:rPr lang="es-ES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Se adapten, manejen y reporten información de manera transparente y ética.</a:t>
          </a:r>
          <a:endParaRPr lang="es-ES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B48C226-56D3-4804-AA7D-A9411FC8063B}" type="parTrans" cxnId="{1B77209A-6521-4996-81B1-778ACE8FD40F}">
      <dgm:prSet/>
      <dgm:spPr/>
      <dgm:t>
        <a:bodyPr/>
        <a:lstStyle/>
        <a:p>
          <a:endParaRPr lang="es-E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308FC82-DF73-4183-8992-B1E37D580A57}" type="sibTrans" cxnId="{1B77209A-6521-4996-81B1-778ACE8FD40F}">
      <dgm:prSet/>
      <dgm:spPr/>
      <dgm:t>
        <a:bodyPr/>
        <a:lstStyle/>
        <a:p>
          <a:endParaRPr lang="es-E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BABC9CA-D1B6-4C63-A467-624A622A794B}" type="pres">
      <dgm:prSet presAssocID="{84559793-6102-40B8-A531-6FD20542EEEF}" presName="Name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A2424D05-A9E2-494D-8E50-850DF71E6CFE}" type="pres">
      <dgm:prSet presAssocID="{1E1A08BC-014B-48C3-AF17-C4F8266A4983}" presName="chaos" presStyleCnt="0"/>
      <dgm:spPr/>
    </dgm:pt>
    <dgm:pt modelId="{1AA4F017-C28E-4233-8E48-DB2C62B6A1B1}" type="pres">
      <dgm:prSet presAssocID="{1E1A08BC-014B-48C3-AF17-C4F8266A4983}" presName="parTx1" presStyleLbl="revTx" presStyleIdx="0" presStyleCnt="2"/>
      <dgm:spPr/>
      <dgm:t>
        <a:bodyPr/>
        <a:lstStyle/>
        <a:p>
          <a:endParaRPr lang="es-ES"/>
        </a:p>
      </dgm:t>
    </dgm:pt>
    <dgm:pt modelId="{19E6F52B-C204-4C53-A86F-0277AD88387E}" type="pres">
      <dgm:prSet presAssocID="{1E1A08BC-014B-48C3-AF17-C4F8266A4983}" presName="c1" presStyleLbl="node1" presStyleIdx="0" presStyleCnt="19"/>
      <dgm:spPr/>
    </dgm:pt>
    <dgm:pt modelId="{8365E478-1B4A-4D12-89C2-309506C13E5C}" type="pres">
      <dgm:prSet presAssocID="{1E1A08BC-014B-48C3-AF17-C4F8266A4983}" presName="c2" presStyleLbl="node1" presStyleIdx="1" presStyleCnt="19"/>
      <dgm:spPr/>
    </dgm:pt>
    <dgm:pt modelId="{372EE054-F0E0-41A1-835A-638F32562ED9}" type="pres">
      <dgm:prSet presAssocID="{1E1A08BC-014B-48C3-AF17-C4F8266A4983}" presName="c3" presStyleLbl="node1" presStyleIdx="2" presStyleCnt="19"/>
      <dgm:spPr/>
    </dgm:pt>
    <dgm:pt modelId="{9801F6D8-0436-4222-99D3-A6CCC5A6E59B}" type="pres">
      <dgm:prSet presAssocID="{1E1A08BC-014B-48C3-AF17-C4F8266A4983}" presName="c4" presStyleLbl="node1" presStyleIdx="3" presStyleCnt="19"/>
      <dgm:spPr/>
    </dgm:pt>
    <dgm:pt modelId="{4BA1F0F4-4416-4238-A110-A3BE736DFA47}" type="pres">
      <dgm:prSet presAssocID="{1E1A08BC-014B-48C3-AF17-C4F8266A4983}" presName="c5" presStyleLbl="node1" presStyleIdx="4" presStyleCnt="19"/>
      <dgm:spPr/>
    </dgm:pt>
    <dgm:pt modelId="{D7A8185F-56EA-4804-AE7D-0573028C86E1}" type="pres">
      <dgm:prSet presAssocID="{1E1A08BC-014B-48C3-AF17-C4F8266A4983}" presName="c6" presStyleLbl="node1" presStyleIdx="5" presStyleCnt="19"/>
      <dgm:spPr/>
    </dgm:pt>
    <dgm:pt modelId="{18B9E535-EA4C-42D1-9134-580C438F9541}" type="pres">
      <dgm:prSet presAssocID="{1E1A08BC-014B-48C3-AF17-C4F8266A4983}" presName="c7" presStyleLbl="node1" presStyleIdx="6" presStyleCnt="19"/>
      <dgm:spPr/>
    </dgm:pt>
    <dgm:pt modelId="{9D1F849C-ACEE-44BC-B90B-E91D7D4F883C}" type="pres">
      <dgm:prSet presAssocID="{1E1A08BC-014B-48C3-AF17-C4F8266A4983}" presName="c8" presStyleLbl="node1" presStyleIdx="7" presStyleCnt="19"/>
      <dgm:spPr/>
    </dgm:pt>
    <dgm:pt modelId="{B7A3CB1D-0957-4E2A-A320-CE63C42AD726}" type="pres">
      <dgm:prSet presAssocID="{1E1A08BC-014B-48C3-AF17-C4F8266A4983}" presName="c9" presStyleLbl="node1" presStyleIdx="8" presStyleCnt="19"/>
      <dgm:spPr/>
    </dgm:pt>
    <dgm:pt modelId="{3DD2272A-6EF7-4F12-9092-E91F64B21027}" type="pres">
      <dgm:prSet presAssocID="{1E1A08BC-014B-48C3-AF17-C4F8266A4983}" presName="c10" presStyleLbl="node1" presStyleIdx="9" presStyleCnt="19"/>
      <dgm:spPr/>
    </dgm:pt>
    <dgm:pt modelId="{B55A1125-23D6-4E81-9A9F-9FF06BD0DCF2}" type="pres">
      <dgm:prSet presAssocID="{1E1A08BC-014B-48C3-AF17-C4F8266A4983}" presName="c11" presStyleLbl="node1" presStyleIdx="10" presStyleCnt="19"/>
      <dgm:spPr/>
    </dgm:pt>
    <dgm:pt modelId="{30DBD1B6-945E-46DE-813A-1F316073C995}" type="pres">
      <dgm:prSet presAssocID="{1E1A08BC-014B-48C3-AF17-C4F8266A4983}" presName="c12" presStyleLbl="node1" presStyleIdx="11" presStyleCnt="19"/>
      <dgm:spPr/>
    </dgm:pt>
    <dgm:pt modelId="{49E76E3E-67D6-4A33-861D-27670E978B9D}" type="pres">
      <dgm:prSet presAssocID="{1E1A08BC-014B-48C3-AF17-C4F8266A4983}" presName="c13" presStyleLbl="node1" presStyleIdx="12" presStyleCnt="19"/>
      <dgm:spPr/>
    </dgm:pt>
    <dgm:pt modelId="{AFDB74D7-D84E-4F08-8A7D-ECD0C5423554}" type="pres">
      <dgm:prSet presAssocID="{1E1A08BC-014B-48C3-AF17-C4F8266A4983}" presName="c14" presStyleLbl="node1" presStyleIdx="13" presStyleCnt="19"/>
      <dgm:spPr/>
    </dgm:pt>
    <dgm:pt modelId="{4BB3DF89-1AAD-45BA-98D2-7008F3CC8936}" type="pres">
      <dgm:prSet presAssocID="{1E1A08BC-014B-48C3-AF17-C4F8266A4983}" presName="c15" presStyleLbl="node1" presStyleIdx="14" presStyleCnt="19"/>
      <dgm:spPr/>
    </dgm:pt>
    <dgm:pt modelId="{F07B09CC-E2C9-4259-BF8E-BDC20E46E278}" type="pres">
      <dgm:prSet presAssocID="{1E1A08BC-014B-48C3-AF17-C4F8266A4983}" presName="c16" presStyleLbl="node1" presStyleIdx="15" presStyleCnt="19"/>
      <dgm:spPr/>
    </dgm:pt>
    <dgm:pt modelId="{448C123E-F767-4EF8-BABE-C52C67C82279}" type="pres">
      <dgm:prSet presAssocID="{1E1A08BC-014B-48C3-AF17-C4F8266A4983}" presName="c17" presStyleLbl="node1" presStyleIdx="16" presStyleCnt="19"/>
      <dgm:spPr/>
    </dgm:pt>
    <dgm:pt modelId="{D8FF6264-3C42-4A8B-8967-A82198DDBAA6}" type="pres">
      <dgm:prSet presAssocID="{1E1A08BC-014B-48C3-AF17-C4F8266A4983}" presName="c18" presStyleLbl="node1" presStyleIdx="17" presStyleCnt="19"/>
      <dgm:spPr/>
    </dgm:pt>
    <dgm:pt modelId="{0C9E1EE7-B14B-4FD8-A912-3122DE9D0AB8}" type="pres">
      <dgm:prSet presAssocID="{72432BAC-F059-4C33-A423-6FE75B63BF53}" presName="chevronComposite1" presStyleCnt="0"/>
      <dgm:spPr/>
    </dgm:pt>
    <dgm:pt modelId="{A1AB767F-92C1-4270-8678-11F0916D9F63}" type="pres">
      <dgm:prSet presAssocID="{72432BAC-F059-4C33-A423-6FE75B63BF53}" presName="chevron1" presStyleLbl="sibTrans2D1" presStyleIdx="0" presStyleCnt="2"/>
      <dgm:spPr/>
    </dgm:pt>
    <dgm:pt modelId="{B251ACCC-530C-4EFD-B2BC-10C434385991}" type="pres">
      <dgm:prSet presAssocID="{72432BAC-F059-4C33-A423-6FE75B63BF53}" presName="spChevron1" presStyleCnt="0"/>
      <dgm:spPr/>
    </dgm:pt>
    <dgm:pt modelId="{61E7C1EA-E7C6-4FE8-B325-E07CCB8C908C}" type="pres">
      <dgm:prSet presAssocID="{92FB8815-029A-40C8-BDAB-DC3FE98A8531}" presName="middle" presStyleCnt="0"/>
      <dgm:spPr/>
    </dgm:pt>
    <dgm:pt modelId="{85E11C2D-AD74-4642-BB2C-E00C6B360D43}" type="pres">
      <dgm:prSet presAssocID="{92FB8815-029A-40C8-BDAB-DC3FE98A8531}" presName="parTxMid" presStyleLbl="revTx" presStyleIdx="1" presStyleCnt="2"/>
      <dgm:spPr/>
      <dgm:t>
        <a:bodyPr/>
        <a:lstStyle/>
        <a:p>
          <a:endParaRPr lang="es-ES"/>
        </a:p>
      </dgm:t>
    </dgm:pt>
    <dgm:pt modelId="{9172E015-7BE2-42ED-9F47-308D80E35915}" type="pres">
      <dgm:prSet presAssocID="{92FB8815-029A-40C8-BDAB-DC3FE98A8531}" presName="spMid" presStyleCnt="0"/>
      <dgm:spPr/>
    </dgm:pt>
    <dgm:pt modelId="{63FAFA84-41B9-4C74-B7F9-ED7802483C3D}" type="pres">
      <dgm:prSet presAssocID="{0DA2DABF-ABE5-44C1-80D5-7471AFEB0805}" presName="chevronComposite1" presStyleCnt="0"/>
      <dgm:spPr/>
    </dgm:pt>
    <dgm:pt modelId="{1C6C6D8F-495E-4EC2-8244-E22FB023D057}" type="pres">
      <dgm:prSet presAssocID="{0DA2DABF-ABE5-44C1-80D5-7471AFEB0805}" presName="chevron1" presStyleLbl="sibTrans2D1" presStyleIdx="1" presStyleCnt="2"/>
      <dgm:spPr/>
    </dgm:pt>
    <dgm:pt modelId="{B889D01E-1E80-4236-A5EE-8E57D5F2AA04}" type="pres">
      <dgm:prSet presAssocID="{0DA2DABF-ABE5-44C1-80D5-7471AFEB0805}" presName="spChevron1" presStyleCnt="0"/>
      <dgm:spPr/>
    </dgm:pt>
    <dgm:pt modelId="{8A2AD1D3-5953-46B9-9A97-CAF94009DC1A}" type="pres">
      <dgm:prSet presAssocID="{366CA088-AE87-47CB-986C-107D24CEBDE4}" presName="last" presStyleCnt="0"/>
      <dgm:spPr/>
    </dgm:pt>
    <dgm:pt modelId="{30651AE9-9FF1-471D-87AC-A1D9B3F4556C}" type="pres">
      <dgm:prSet presAssocID="{366CA088-AE87-47CB-986C-107D24CEBDE4}" presName="circleTx" presStyleLbl="node1" presStyleIdx="18" presStyleCnt="19"/>
      <dgm:spPr/>
      <dgm:t>
        <a:bodyPr/>
        <a:lstStyle/>
        <a:p>
          <a:endParaRPr lang="es-ES"/>
        </a:p>
      </dgm:t>
    </dgm:pt>
    <dgm:pt modelId="{9E9412D1-BD59-4A08-BFB2-1038E1B92B5F}" type="pres">
      <dgm:prSet presAssocID="{366CA088-AE87-47CB-986C-107D24CEBDE4}" presName="spN" presStyleCnt="0"/>
      <dgm:spPr/>
    </dgm:pt>
  </dgm:ptLst>
  <dgm:cxnLst>
    <dgm:cxn modelId="{6B874777-CC7E-4576-BFFB-C6BC7302E41B}" type="presOf" srcId="{84559793-6102-40B8-A531-6FD20542EEEF}" destId="{7BABC9CA-D1B6-4C63-A467-624A622A794B}" srcOrd="0" destOrd="0" presId="urn:microsoft.com/office/officeart/2009/3/layout/RandomtoResultProcess"/>
    <dgm:cxn modelId="{1B77209A-6521-4996-81B1-778ACE8FD40F}" srcId="{84559793-6102-40B8-A531-6FD20542EEEF}" destId="{366CA088-AE87-47CB-986C-107D24CEBDE4}" srcOrd="2" destOrd="0" parTransId="{4B48C226-56D3-4804-AA7D-A9411FC8063B}" sibTransId="{0308FC82-DF73-4183-8992-B1E37D580A57}"/>
    <dgm:cxn modelId="{85EA5024-2DFF-4737-B384-BE67F3259452}" srcId="{84559793-6102-40B8-A531-6FD20542EEEF}" destId="{1E1A08BC-014B-48C3-AF17-C4F8266A4983}" srcOrd="0" destOrd="0" parTransId="{9ED129B7-309D-4AB0-A80C-5C1F1B54E3C5}" sibTransId="{72432BAC-F059-4C33-A423-6FE75B63BF53}"/>
    <dgm:cxn modelId="{793D2BD7-998A-4D72-A34E-8D9B47E29B4D}" type="presOf" srcId="{92FB8815-029A-40C8-BDAB-DC3FE98A8531}" destId="{85E11C2D-AD74-4642-BB2C-E00C6B360D43}" srcOrd="0" destOrd="0" presId="urn:microsoft.com/office/officeart/2009/3/layout/RandomtoResultProcess"/>
    <dgm:cxn modelId="{EA203F47-C1BE-49BD-9501-FB0125741F84}" type="presOf" srcId="{1E1A08BC-014B-48C3-AF17-C4F8266A4983}" destId="{1AA4F017-C28E-4233-8E48-DB2C62B6A1B1}" srcOrd="0" destOrd="0" presId="urn:microsoft.com/office/officeart/2009/3/layout/RandomtoResultProcess"/>
    <dgm:cxn modelId="{2DD1D358-7BE6-4756-9E9D-E4129EDCD949}" srcId="{84559793-6102-40B8-A531-6FD20542EEEF}" destId="{92FB8815-029A-40C8-BDAB-DC3FE98A8531}" srcOrd="1" destOrd="0" parTransId="{9D7D8F64-8DC3-45FD-BE34-504CFABB6626}" sibTransId="{0DA2DABF-ABE5-44C1-80D5-7471AFEB0805}"/>
    <dgm:cxn modelId="{C6F4839B-79DF-4383-8D58-AFCA736C3457}" type="presOf" srcId="{366CA088-AE87-47CB-986C-107D24CEBDE4}" destId="{30651AE9-9FF1-471D-87AC-A1D9B3F4556C}" srcOrd="0" destOrd="0" presId="urn:microsoft.com/office/officeart/2009/3/layout/RandomtoResultProcess"/>
    <dgm:cxn modelId="{1786FEC7-12C7-40EC-94CC-D2C7B7C4A569}" type="presParOf" srcId="{7BABC9CA-D1B6-4C63-A467-624A622A794B}" destId="{A2424D05-A9E2-494D-8E50-850DF71E6CFE}" srcOrd="0" destOrd="0" presId="urn:microsoft.com/office/officeart/2009/3/layout/RandomtoResultProcess"/>
    <dgm:cxn modelId="{6F8CDCD3-6C76-409F-BF89-15DDB8FA5739}" type="presParOf" srcId="{A2424D05-A9E2-494D-8E50-850DF71E6CFE}" destId="{1AA4F017-C28E-4233-8E48-DB2C62B6A1B1}" srcOrd="0" destOrd="0" presId="urn:microsoft.com/office/officeart/2009/3/layout/RandomtoResultProcess"/>
    <dgm:cxn modelId="{903CB99A-141A-44CA-9D85-050A7324F8B9}" type="presParOf" srcId="{A2424D05-A9E2-494D-8E50-850DF71E6CFE}" destId="{19E6F52B-C204-4C53-A86F-0277AD88387E}" srcOrd="1" destOrd="0" presId="urn:microsoft.com/office/officeart/2009/3/layout/RandomtoResultProcess"/>
    <dgm:cxn modelId="{240C4F50-BBA9-43F1-83F3-5E0EB16883C1}" type="presParOf" srcId="{A2424D05-A9E2-494D-8E50-850DF71E6CFE}" destId="{8365E478-1B4A-4D12-89C2-309506C13E5C}" srcOrd="2" destOrd="0" presId="urn:microsoft.com/office/officeart/2009/3/layout/RandomtoResultProcess"/>
    <dgm:cxn modelId="{9BE544B3-F81B-4060-AFB9-0494AB81C4D2}" type="presParOf" srcId="{A2424D05-A9E2-494D-8E50-850DF71E6CFE}" destId="{372EE054-F0E0-41A1-835A-638F32562ED9}" srcOrd="3" destOrd="0" presId="urn:microsoft.com/office/officeart/2009/3/layout/RandomtoResultProcess"/>
    <dgm:cxn modelId="{8D982BBE-5693-4BF0-9041-FC896F329B20}" type="presParOf" srcId="{A2424D05-A9E2-494D-8E50-850DF71E6CFE}" destId="{9801F6D8-0436-4222-99D3-A6CCC5A6E59B}" srcOrd="4" destOrd="0" presId="urn:microsoft.com/office/officeart/2009/3/layout/RandomtoResultProcess"/>
    <dgm:cxn modelId="{2CD2027F-2D0D-418C-BF36-C7F62CE3F006}" type="presParOf" srcId="{A2424D05-A9E2-494D-8E50-850DF71E6CFE}" destId="{4BA1F0F4-4416-4238-A110-A3BE736DFA47}" srcOrd="5" destOrd="0" presId="urn:microsoft.com/office/officeart/2009/3/layout/RandomtoResultProcess"/>
    <dgm:cxn modelId="{71045C65-4DDE-4949-8169-BA3F15D34C73}" type="presParOf" srcId="{A2424D05-A9E2-494D-8E50-850DF71E6CFE}" destId="{D7A8185F-56EA-4804-AE7D-0573028C86E1}" srcOrd="6" destOrd="0" presId="urn:microsoft.com/office/officeart/2009/3/layout/RandomtoResultProcess"/>
    <dgm:cxn modelId="{EC17C4D6-BB67-4FCE-8670-FAB0EB42B574}" type="presParOf" srcId="{A2424D05-A9E2-494D-8E50-850DF71E6CFE}" destId="{18B9E535-EA4C-42D1-9134-580C438F9541}" srcOrd="7" destOrd="0" presId="urn:microsoft.com/office/officeart/2009/3/layout/RandomtoResultProcess"/>
    <dgm:cxn modelId="{6D1E610D-A825-47FD-B667-116E14F4CC6A}" type="presParOf" srcId="{A2424D05-A9E2-494D-8E50-850DF71E6CFE}" destId="{9D1F849C-ACEE-44BC-B90B-E91D7D4F883C}" srcOrd="8" destOrd="0" presId="urn:microsoft.com/office/officeart/2009/3/layout/RandomtoResultProcess"/>
    <dgm:cxn modelId="{BDED96B8-CC7D-4CBE-BAA5-01FB3BB34C44}" type="presParOf" srcId="{A2424D05-A9E2-494D-8E50-850DF71E6CFE}" destId="{B7A3CB1D-0957-4E2A-A320-CE63C42AD726}" srcOrd="9" destOrd="0" presId="urn:microsoft.com/office/officeart/2009/3/layout/RandomtoResultProcess"/>
    <dgm:cxn modelId="{9C5BF4B7-F56F-452A-A7EF-58DFD07B6817}" type="presParOf" srcId="{A2424D05-A9E2-494D-8E50-850DF71E6CFE}" destId="{3DD2272A-6EF7-4F12-9092-E91F64B21027}" srcOrd="10" destOrd="0" presId="urn:microsoft.com/office/officeart/2009/3/layout/RandomtoResultProcess"/>
    <dgm:cxn modelId="{7BCAEE97-89B7-4A6C-9A07-25237B4CEDE5}" type="presParOf" srcId="{A2424D05-A9E2-494D-8E50-850DF71E6CFE}" destId="{B55A1125-23D6-4E81-9A9F-9FF06BD0DCF2}" srcOrd="11" destOrd="0" presId="urn:microsoft.com/office/officeart/2009/3/layout/RandomtoResultProcess"/>
    <dgm:cxn modelId="{BE49B94A-7689-4E7A-9A9D-6638C147B603}" type="presParOf" srcId="{A2424D05-A9E2-494D-8E50-850DF71E6CFE}" destId="{30DBD1B6-945E-46DE-813A-1F316073C995}" srcOrd="12" destOrd="0" presId="urn:microsoft.com/office/officeart/2009/3/layout/RandomtoResultProcess"/>
    <dgm:cxn modelId="{E35CA00E-8526-4FFC-BF08-E49694A728C9}" type="presParOf" srcId="{A2424D05-A9E2-494D-8E50-850DF71E6CFE}" destId="{49E76E3E-67D6-4A33-861D-27670E978B9D}" srcOrd="13" destOrd="0" presId="urn:microsoft.com/office/officeart/2009/3/layout/RandomtoResultProcess"/>
    <dgm:cxn modelId="{0BE549D9-DF2B-4EB5-93E6-0A3138BBB52A}" type="presParOf" srcId="{A2424D05-A9E2-494D-8E50-850DF71E6CFE}" destId="{AFDB74D7-D84E-4F08-8A7D-ECD0C5423554}" srcOrd="14" destOrd="0" presId="urn:microsoft.com/office/officeart/2009/3/layout/RandomtoResultProcess"/>
    <dgm:cxn modelId="{7C14F4B7-DB0D-45AB-99B7-EFCDCABA1169}" type="presParOf" srcId="{A2424D05-A9E2-494D-8E50-850DF71E6CFE}" destId="{4BB3DF89-1AAD-45BA-98D2-7008F3CC8936}" srcOrd="15" destOrd="0" presId="urn:microsoft.com/office/officeart/2009/3/layout/RandomtoResultProcess"/>
    <dgm:cxn modelId="{386544DF-06A7-437C-8762-814508162E49}" type="presParOf" srcId="{A2424D05-A9E2-494D-8E50-850DF71E6CFE}" destId="{F07B09CC-E2C9-4259-BF8E-BDC20E46E278}" srcOrd="16" destOrd="0" presId="urn:microsoft.com/office/officeart/2009/3/layout/RandomtoResultProcess"/>
    <dgm:cxn modelId="{4BE5D087-0506-460C-87F2-BAD83AF322E6}" type="presParOf" srcId="{A2424D05-A9E2-494D-8E50-850DF71E6CFE}" destId="{448C123E-F767-4EF8-BABE-C52C67C82279}" srcOrd="17" destOrd="0" presId="urn:microsoft.com/office/officeart/2009/3/layout/RandomtoResultProcess"/>
    <dgm:cxn modelId="{CE1F61A3-4D5A-40D6-A361-AEC47BDB5366}" type="presParOf" srcId="{A2424D05-A9E2-494D-8E50-850DF71E6CFE}" destId="{D8FF6264-3C42-4A8B-8967-A82198DDBAA6}" srcOrd="18" destOrd="0" presId="urn:microsoft.com/office/officeart/2009/3/layout/RandomtoResultProcess"/>
    <dgm:cxn modelId="{178D928C-938B-459D-91BE-A78A80B636F5}" type="presParOf" srcId="{7BABC9CA-D1B6-4C63-A467-624A622A794B}" destId="{0C9E1EE7-B14B-4FD8-A912-3122DE9D0AB8}" srcOrd="1" destOrd="0" presId="urn:microsoft.com/office/officeart/2009/3/layout/RandomtoResultProcess"/>
    <dgm:cxn modelId="{8F015DA4-FD57-4ACF-9839-3DCEA3E5D5A1}" type="presParOf" srcId="{0C9E1EE7-B14B-4FD8-A912-3122DE9D0AB8}" destId="{A1AB767F-92C1-4270-8678-11F0916D9F63}" srcOrd="0" destOrd="0" presId="urn:microsoft.com/office/officeart/2009/3/layout/RandomtoResultProcess"/>
    <dgm:cxn modelId="{F2C9D62C-B4F0-4EE6-B0F7-14502D135C28}" type="presParOf" srcId="{0C9E1EE7-B14B-4FD8-A912-3122DE9D0AB8}" destId="{B251ACCC-530C-4EFD-B2BC-10C434385991}" srcOrd="1" destOrd="0" presId="urn:microsoft.com/office/officeart/2009/3/layout/RandomtoResultProcess"/>
    <dgm:cxn modelId="{6DFA1A7E-6AD3-48FF-9FE8-1CDCF060CE75}" type="presParOf" srcId="{7BABC9CA-D1B6-4C63-A467-624A622A794B}" destId="{61E7C1EA-E7C6-4FE8-B325-E07CCB8C908C}" srcOrd="2" destOrd="0" presId="urn:microsoft.com/office/officeart/2009/3/layout/RandomtoResultProcess"/>
    <dgm:cxn modelId="{E4F7B654-C2D1-443B-B419-D838FE0919B6}" type="presParOf" srcId="{61E7C1EA-E7C6-4FE8-B325-E07CCB8C908C}" destId="{85E11C2D-AD74-4642-BB2C-E00C6B360D43}" srcOrd="0" destOrd="0" presId="urn:microsoft.com/office/officeart/2009/3/layout/RandomtoResultProcess"/>
    <dgm:cxn modelId="{3699252B-67A3-458C-9FD1-92B675F580A8}" type="presParOf" srcId="{61E7C1EA-E7C6-4FE8-B325-E07CCB8C908C}" destId="{9172E015-7BE2-42ED-9F47-308D80E35915}" srcOrd="1" destOrd="0" presId="urn:microsoft.com/office/officeart/2009/3/layout/RandomtoResultProcess"/>
    <dgm:cxn modelId="{EF22E8E6-CF4A-47A8-8C69-3052C407DA92}" type="presParOf" srcId="{7BABC9CA-D1B6-4C63-A467-624A622A794B}" destId="{63FAFA84-41B9-4C74-B7F9-ED7802483C3D}" srcOrd="3" destOrd="0" presId="urn:microsoft.com/office/officeart/2009/3/layout/RandomtoResultProcess"/>
    <dgm:cxn modelId="{654F1C74-25F2-4EF6-B2DB-62A6301B0AC2}" type="presParOf" srcId="{63FAFA84-41B9-4C74-B7F9-ED7802483C3D}" destId="{1C6C6D8F-495E-4EC2-8244-E22FB023D057}" srcOrd="0" destOrd="0" presId="urn:microsoft.com/office/officeart/2009/3/layout/RandomtoResultProcess"/>
    <dgm:cxn modelId="{D1BE793F-4542-42B8-8DF9-582A57A9E7A3}" type="presParOf" srcId="{63FAFA84-41B9-4C74-B7F9-ED7802483C3D}" destId="{B889D01E-1E80-4236-A5EE-8E57D5F2AA04}" srcOrd="1" destOrd="0" presId="urn:microsoft.com/office/officeart/2009/3/layout/RandomtoResultProcess"/>
    <dgm:cxn modelId="{EB369530-37A9-4F68-81F7-DE70EA606F77}" type="presParOf" srcId="{7BABC9CA-D1B6-4C63-A467-624A622A794B}" destId="{8A2AD1D3-5953-46B9-9A97-CAF94009DC1A}" srcOrd="4" destOrd="0" presId="urn:microsoft.com/office/officeart/2009/3/layout/RandomtoResultProcess"/>
    <dgm:cxn modelId="{5A85D820-7181-4EC5-9AAF-6A384F86507E}" type="presParOf" srcId="{8A2AD1D3-5953-46B9-9A97-CAF94009DC1A}" destId="{30651AE9-9FF1-471D-87AC-A1D9B3F4556C}" srcOrd="0" destOrd="0" presId="urn:microsoft.com/office/officeart/2009/3/layout/RandomtoResultProcess"/>
    <dgm:cxn modelId="{D4128912-53CF-4B02-8631-2BA9EBAB8F04}" type="presParOf" srcId="{8A2AD1D3-5953-46B9-9A97-CAF94009DC1A}" destId="{9E9412D1-BD59-4A08-BFB2-1038E1B92B5F}" srcOrd="1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79AEF328-ED65-446D-B335-B9CA23D37F73}" type="doc">
      <dgm:prSet loTypeId="urn:microsoft.com/office/officeart/2005/8/layout/equation1" loCatId="process" qsTypeId="urn:microsoft.com/office/officeart/2005/8/quickstyle/simple2" qsCatId="simple" csTypeId="urn:microsoft.com/office/officeart/2005/8/colors/accent3_1" csCatId="accent3" phldr="1"/>
      <dgm:spPr/>
    </dgm:pt>
    <dgm:pt modelId="{BAF20548-04CB-4AED-9219-F72A1B6B73D7}">
      <dgm:prSet phldrT="[Texto]" custT="1"/>
      <dgm:spPr/>
      <dgm:t>
        <a:bodyPr/>
        <a:lstStyle/>
        <a:p>
          <a:r>
            <a:rPr lang="es-ES" sz="11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927 cooperativas de ahorro y crédito</a:t>
          </a:r>
          <a:endParaRPr lang="es-ES" sz="11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821AB21-7805-478B-87AC-8D5EED9824DC}" type="parTrans" cxnId="{7A63C141-0BA1-4194-A914-7B2A6C58B23C}">
      <dgm:prSet/>
      <dgm:spPr/>
      <dgm:t>
        <a:bodyPr/>
        <a:lstStyle/>
        <a:p>
          <a:endParaRPr lang="es-ES" sz="4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BAB09DD-F282-4127-B86D-ECEA7C70A80D}" type="sibTrans" cxnId="{7A63C141-0BA1-4194-A914-7B2A6C58B23C}">
      <dgm:prSet custT="1"/>
      <dgm:spPr/>
      <dgm:t>
        <a:bodyPr/>
        <a:lstStyle/>
        <a:p>
          <a:endParaRPr lang="es-ES" sz="105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6665AC9-3AC5-4F88-9F07-5DF1C92D6C3C}">
      <dgm:prSet phldrT="[Texto]" custT="1"/>
      <dgm:spPr/>
      <dgm:t>
        <a:bodyPr/>
        <a:lstStyle/>
        <a:p>
          <a:r>
            <a:rPr lang="es-ES" sz="11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1845 cooperativas de servicios</a:t>
          </a:r>
          <a:endParaRPr lang="es-ES" sz="11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35345E5-739F-4255-B677-9A211802D85F}" type="parTrans" cxnId="{FAB2C36B-6FF9-470A-BE0E-F0FFD36EB680}">
      <dgm:prSet/>
      <dgm:spPr/>
      <dgm:t>
        <a:bodyPr/>
        <a:lstStyle/>
        <a:p>
          <a:endParaRPr lang="es-ES" sz="4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018AD66-E6DD-407F-B4DA-4E4693DD42C6}" type="sibTrans" cxnId="{FAB2C36B-6FF9-470A-BE0E-F0FFD36EB680}">
      <dgm:prSet custT="1"/>
      <dgm:spPr/>
      <dgm:t>
        <a:bodyPr/>
        <a:lstStyle/>
        <a:p>
          <a:endParaRPr lang="es-ES" sz="105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59FCCA4-0037-454C-86A3-5EDA8606922A}">
      <dgm:prSet phldrT="[Texto]" custT="1"/>
      <dgm:spPr/>
      <dgm:t>
        <a:bodyPr/>
        <a:lstStyle/>
        <a:p>
          <a:r>
            <a:rPr lang="es-ES" sz="11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267 cooperativas de vivienda</a:t>
          </a:r>
          <a:endParaRPr lang="es-ES" sz="11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F1D7E8A-F016-40CD-A104-01C392E70DB9}" type="parTrans" cxnId="{B8122EAF-1755-429F-9D10-8D8F77467298}">
      <dgm:prSet/>
      <dgm:spPr/>
      <dgm:t>
        <a:bodyPr/>
        <a:lstStyle/>
        <a:p>
          <a:endParaRPr lang="es-ES" sz="4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4DD886E-E62B-4787-BD16-A270AA9EA6ED}" type="sibTrans" cxnId="{B8122EAF-1755-429F-9D10-8D8F77467298}">
      <dgm:prSet custT="1"/>
      <dgm:spPr/>
      <dgm:t>
        <a:bodyPr/>
        <a:lstStyle/>
        <a:p>
          <a:endParaRPr lang="es-ES" sz="105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F3A83CB-C1B7-46AC-8215-BAF79C426C28}">
      <dgm:prSet phldrT="[Texto]" custT="1"/>
      <dgm:spPr/>
      <dgm:t>
        <a:bodyPr/>
        <a:lstStyle/>
        <a:p>
          <a:r>
            <a:rPr lang="es-ES" sz="11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318 cooperativas de producción y,</a:t>
          </a:r>
          <a:endParaRPr lang="es-ES" sz="11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8B6267F-AEE9-4A26-AE8E-068FEAAAD3CA}" type="parTrans" cxnId="{FFE7AE6A-76BA-45C4-B9D7-7AB502631494}">
      <dgm:prSet/>
      <dgm:spPr/>
      <dgm:t>
        <a:bodyPr/>
        <a:lstStyle/>
        <a:p>
          <a:endParaRPr lang="es-ES" sz="4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7D630AF-5AEA-467C-A2EA-56F2E931A501}" type="sibTrans" cxnId="{FFE7AE6A-76BA-45C4-B9D7-7AB502631494}">
      <dgm:prSet custT="1"/>
      <dgm:spPr/>
      <dgm:t>
        <a:bodyPr/>
        <a:lstStyle/>
        <a:p>
          <a:endParaRPr lang="es-ES" sz="105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AF213ED-6AF6-444F-A47B-1085E26565F7}">
      <dgm:prSet phldrT="[Texto]" custT="1"/>
      <dgm:spPr/>
      <dgm:t>
        <a:bodyPr/>
        <a:lstStyle/>
        <a:p>
          <a:r>
            <a:rPr lang="es-ES" sz="11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11 cooperativas de consumo.</a:t>
          </a:r>
          <a:endParaRPr lang="es-ES" sz="11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AABBF19-4A8E-476A-BD0A-CD008946EDDA}" type="parTrans" cxnId="{F1248D77-F0B6-4074-8047-A7A162C619F4}">
      <dgm:prSet/>
      <dgm:spPr/>
      <dgm:t>
        <a:bodyPr/>
        <a:lstStyle/>
        <a:p>
          <a:endParaRPr lang="es-ES" sz="4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4DFA79-AC2E-41BF-81AB-F601CBDF7730}" type="sibTrans" cxnId="{F1248D77-F0B6-4074-8047-A7A162C619F4}">
      <dgm:prSet custT="1"/>
      <dgm:spPr/>
      <dgm:t>
        <a:bodyPr/>
        <a:lstStyle/>
        <a:p>
          <a:endParaRPr lang="es-ES" sz="105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E3941B3-F9E3-4BFF-BDEC-DA0D81EA905A}">
      <dgm:prSet phldrT="[Texto]" custT="1"/>
      <dgm:spPr/>
      <dgm:t>
        <a:bodyPr/>
        <a:lstStyle/>
        <a:p>
          <a:r>
            <a:rPr lang="es-ES" sz="11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3370 Cooperativas  a nivel nacional</a:t>
          </a:r>
          <a:endParaRPr lang="es-ES" sz="11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55391A9-8A20-4948-B3E2-0D54A755EB11}" type="parTrans" cxnId="{8DD69433-312B-4BEE-B8B9-8615072F92F3}">
      <dgm:prSet/>
      <dgm:spPr/>
      <dgm:t>
        <a:bodyPr/>
        <a:lstStyle/>
        <a:p>
          <a:endParaRPr lang="es-ES" sz="4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5EA984D-DD8B-42B8-B72B-F24B5FAE799A}" type="sibTrans" cxnId="{8DD69433-312B-4BEE-B8B9-8615072F92F3}">
      <dgm:prSet/>
      <dgm:spPr/>
      <dgm:t>
        <a:bodyPr/>
        <a:lstStyle/>
        <a:p>
          <a:endParaRPr lang="es-ES" sz="4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EA1FB20-8FBE-4A0D-8446-CFD9D9FDABA0}" type="pres">
      <dgm:prSet presAssocID="{79AEF328-ED65-446D-B335-B9CA23D37F73}" presName="linearFlow" presStyleCnt="0">
        <dgm:presLayoutVars>
          <dgm:dir/>
          <dgm:resizeHandles val="exact"/>
        </dgm:presLayoutVars>
      </dgm:prSet>
      <dgm:spPr/>
    </dgm:pt>
    <dgm:pt modelId="{B4DF31B7-F1A2-4F8A-B487-B6703C9A6138}" type="pres">
      <dgm:prSet presAssocID="{BAF20548-04CB-4AED-9219-F72A1B6B73D7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17A7D94-EC5D-4648-90AB-E76774AA2EDE}" type="pres">
      <dgm:prSet presAssocID="{5BAB09DD-F282-4127-B86D-ECEA7C70A80D}" presName="spacerL" presStyleCnt="0"/>
      <dgm:spPr/>
    </dgm:pt>
    <dgm:pt modelId="{BA40EE5B-CD98-4981-867F-4D59FC3612E1}" type="pres">
      <dgm:prSet presAssocID="{5BAB09DD-F282-4127-B86D-ECEA7C70A80D}" presName="sibTrans" presStyleLbl="sibTrans2D1" presStyleIdx="0" presStyleCnt="5"/>
      <dgm:spPr/>
      <dgm:t>
        <a:bodyPr/>
        <a:lstStyle/>
        <a:p>
          <a:endParaRPr lang="es-ES"/>
        </a:p>
      </dgm:t>
    </dgm:pt>
    <dgm:pt modelId="{DA75F9E2-9EFD-4CE0-91F0-9A5CB5D76090}" type="pres">
      <dgm:prSet presAssocID="{5BAB09DD-F282-4127-B86D-ECEA7C70A80D}" presName="spacerR" presStyleCnt="0"/>
      <dgm:spPr/>
    </dgm:pt>
    <dgm:pt modelId="{6C31FECB-177F-4E02-BEC7-72F15A173B33}" type="pres">
      <dgm:prSet presAssocID="{F6665AC9-3AC5-4F88-9F07-5DF1C92D6C3C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0876BE0-86DA-4567-9BF2-63C6F5B613CF}" type="pres">
      <dgm:prSet presAssocID="{C018AD66-E6DD-407F-B4DA-4E4693DD42C6}" presName="spacerL" presStyleCnt="0"/>
      <dgm:spPr/>
    </dgm:pt>
    <dgm:pt modelId="{5F2DD5A6-E71B-48FC-AA4D-EC07DB3A7A64}" type="pres">
      <dgm:prSet presAssocID="{C018AD66-E6DD-407F-B4DA-4E4693DD42C6}" presName="sibTrans" presStyleLbl="sibTrans2D1" presStyleIdx="1" presStyleCnt="5"/>
      <dgm:spPr/>
      <dgm:t>
        <a:bodyPr/>
        <a:lstStyle/>
        <a:p>
          <a:endParaRPr lang="es-ES"/>
        </a:p>
      </dgm:t>
    </dgm:pt>
    <dgm:pt modelId="{DEA8E493-45DA-490E-BA86-8CAEE35574A9}" type="pres">
      <dgm:prSet presAssocID="{C018AD66-E6DD-407F-B4DA-4E4693DD42C6}" presName="spacerR" presStyleCnt="0"/>
      <dgm:spPr/>
    </dgm:pt>
    <dgm:pt modelId="{8276AA42-96BC-4EE8-911B-142CDDBCBBF3}" type="pres">
      <dgm:prSet presAssocID="{159FCCA4-0037-454C-86A3-5EDA8606922A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5E30AA5-025C-4502-B38E-1413D78AD678}" type="pres">
      <dgm:prSet presAssocID="{74DD886E-E62B-4787-BD16-A270AA9EA6ED}" presName="spacerL" presStyleCnt="0"/>
      <dgm:spPr/>
    </dgm:pt>
    <dgm:pt modelId="{B4476E56-0DA2-495D-9EDA-6F1479A3A619}" type="pres">
      <dgm:prSet presAssocID="{74DD886E-E62B-4787-BD16-A270AA9EA6ED}" presName="sibTrans" presStyleLbl="sibTrans2D1" presStyleIdx="2" presStyleCnt="5"/>
      <dgm:spPr/>
      <dgm:t>
        <a:bodyPr/>
        <a:lstStyle/>
        <a:p>
          <a:endParaRPr lang="es-ES"/>
        </a:p>
      </dgm:t>
    </dgm:pt>
    <dgm:pt modelId="{7DA39CD2-A9DC-460D-8E8D-199221A89B98}" type="pres">
      <dgm:prSet presAssocID="{74DD886E-E62B-4787-BD16-A270AA9EA6ED}" presName="spacerR" presStyleCnt="0"/>
      <dgm:spPr/>
    </dgm:pt>
    <dgm:pt modelId="{85B099CC-710E-4F1B-95E9-20B200E8ED84}" type="pres">
      <dgm:prSet presAssocID="{9F3A83CB-C1B7-46AC-8215-BAF79C426C28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998C0E3-1CAF-4556-8D44-794ACFE13613}" type="pres">
      <dgm:prSet presAssocID="{57D630AF-5AEA-467C-A2EA-56F2E931A501}" presName="spacerL" presStyleCnt="0"/>
      <dgm:spPr/>
    </dgm:pt>
    <dgm:pt modelId="{E509ED3D-196D-4230-B8E6-78F4E0566A18}" type="pres">
      <dgm:prSet presAssocID="{57D630AF-5AEA-467C-A2EA-56F2E931A501}" presName="sibTrans" presStyleLbl="sibTrans2D1" presStyleIdx="3" presStyleCnt="5"/>
      <dgm:spPr/>
      <dgm:t>
        <a:bodyPr/>
        <a:lstStyle/>
        <a:p>
          <a:endParaRPr lang="es-ES"/>
        </a:p>
      </dgm:t>
    </dgm:pt>
    <dgm:pt modelId="{52256DB2-1221-42C0-8340-EB7E78B904D0}" type="pres">
      <dgm:prSet presAssocID="{57D630AF-5AEA-467C-A2EA-56F2E931A501}" presName="spacerR" presStyleCnt="0"/>
      <dgm:spPr/>
    </dgm:pt>
    <dgm:pt modelId="{2E3C4177-3574-4A81-8D86-C8A99C71F243}" type="pres">
      <dgm:prSet presAssocID="{DAF213ED-6AF6-444F-A47B-1085E26565F7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BC48C22-7C67-47CD-89D3-94398EB297F5}" type="pres">
      <dgm:prSet presAssocID="{814DFA79-AC2E-41BF-81AB-F601CBDF7730}" presName="spacerL" presStyleCnt="0"/>
      <dgm:spPr/>
    </dgm:pt>
    <dgm:pt modelId="{7973E909-2CC9-4C36-9DA0-8BC68A8173A2}" type="pres">
      <dgm:prSet presAssocID="{814DFA79-AC2E-41BF-81AB-F601CBDF7730}" presName="sibTrans" presStyleLbl="sibTrans2D1" presStyleIdx="4" presStyleCnt="5"/>
      <dgm:spPr/>
      <dgm:t>
        <a:bodyPr/>
        <a:lstStyle/>
        <a:p>
          <a:endParaRPr lang="es-ES"/>
        </a:p>
      </dgm:t>
    </dgm:pt>
    <dgm:pt modelId="{19CBBA81-BFAB-48EC-8515-6EBAD409AEC7}" type="pres">
      <dgm:prSet presAssocID="{814DFA79-AC2E-41BF-81AB-F601CBDF7730}" presName="spacerR" presStyleCnt="0"/>
      <dgm:spPr/>
    </dgm:pt>
    <dgm:pt modelId="{3634E27E-79A9-45E5-92F7-1A8CB5BF7F8A}" type="pres">
      <dgm:prSet presAssocID="{AE3941B3-F9E3-4BFF-BDEC-DA0D81EA905A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7A63C141-0BA1-4194-A914-7B2A6C58B23C}" srcId="{79AEF328-ED65-446D-B335-B9CA23D37F73}" destId="{BAF20548-04CB-4AED-9219-F72A1B6B73D7}" srcOrd="0" destOrd="0" parTransId="{6821AB21-7805-478B-87AC-8D5EED9824DC}" sibTransId="{5BAB09DD-F282-4127-B86D-ECEA7C70A80D}"/>
    <dgm:cxn modelId="{D97ADE3F-E03A-455C-BFE3-C50D8C4D8219}" type="presOf" srcId="{57D630AF-5AEA-467C-A2EA-56F2E931A501}" destId="{E509ED3D-196D-4230-B8E6-78F4E0566A18}" srcOrd="0" destOrd="0" presId="urn:microsoft.com/office/officeart/2005/8/layout/equation1"/>
    <dgm:cxn modelId="{5F9D8F7B-511D-4848-B0D9-3A8508D5E71C}" type="presOf" srcId="{9F3A83CB-C1B7-46AC-8215-BAF79C426C28}" destId="{85B099CC-710E-4F1B-95E9-20B200E8ED84}" srcOrd="0" destOrd="0" presId="urn:microsoft.com/office/officeart/2005/8/layout/equation1"/>
    <dgm:cxn modelId="{F872B8B7-6C73-43A0-9E96-4EF322E0011F}" type="presOf" srcId="{F6665AC9-3AC5-4F88-9F07-5DF1C92D6C3C}" destId="{6C31FECB-177F-4E02-BEC7-72F15A173B33}" srcOrd="0" destOrd="0" presId="urn:microsoft.com/office/officeart/2005/8/layout/equation1"/>
    <dgm:cxn modelId="{8E45B3EF-2A90-4734-98F2-306508B1D5F3}" type="presOf" srcId="{159FCCA4-0037-454C-86A3-5EDA8606922A}" destId="{8276AA42-96BC-4EE8-911B-142CDDBCBBF3}" srcOrd="0" destOrd="0" presId="urn:microsoft.com/office/officeart/2005/8/layout/equation1"/>
    <dgm:cxn modelId="{BF371141-BF59-4680-A28E-ABC68CA9E84A}" type="presOf" srcId="{74DD886E-E62B-4787-BD16-A270AA9EA6ED}" destId="{B4476E56-0DA2-495D-9EDA-6F1479A3A619}" srcOrd="0" destOrd="0" presId="urn:microsoft.com/office/officeart/2005/8/layout/equation1"/>
    <dgm:cxn modelId="{B8122EAF-1755-429F-9D10-8D8F77467298}" srcId="{79AEF328-ED65-446D-B335-B9CA23D37F73}" destId="{159FCCA4-0037-454C-86A3-5EDA8606922A}" srcOrd="2" destOrd="0" parTransId="{4F1D7E8A-F016-40CD-A104-01C392E70DB9}" sibTransId="{74DD886E-E62B-4787-BD16-A270AA9EA6ED}"/>
    <dgm:cxn modelId="{FFE7AE6A-76BA-45C4-B9D7-7AB502631494}" srcId="{79AEF328-ED65-446D-B335-B9CA23D37F73}" destId="{9F3A83CB-C1B7-46AC-8215-BAF79C426C28}" srcOrd="3" destOrd="0" parTransId="{18B6267F-AEE9-4A26-AE8E-068FEAAAD3CA}" sibTransId="{57D630AF-5AEA-467C-A2EA-56F2E931A501}"/>
    <dgm:cxn modelId="{FAB2C36B-6FF9-470A-BE0E-F0FFD36EB680}" srcId="{79AEF328-ED65-446D-B335-B9CA23D37F73}" destId="{F6665AC9-3AC5-4F88-9F07-5DF1C92D6C3C}" srcOrd="1" destOrd="0" parTransId="{335345E5-739F-4255-B677-9A211802D85F}" sibTransId="{C018AD66-E6DD-407F-B4DA-4E4693DD42C6}"/>
    <dgm:cxn modelId="{26A53BD7-B19B-46DC-9E21-447807056239}" type="presOf" srcId="{814DFA79-AC2E-41BF-81AB-F601CBDF7730}" destId="{7973E909-2CC9-4C36-9DA0-8BC68A8173A2}" srcOrd="0" destOrd="0" presId="urn:microsoft.com/office/officeart/2005/8/layout/equation1"/>
    <dgm:cxn modelId="{F02A62FD-E684-41DB-893B-9F842751C930}" type="presOf" srcId="{BAF20548-04CB-4AED-9219-F72A1B6B73D7}" destId="{B4DF31B7-F1A2-4F8A-B487-B6703C9A6138}" srcOrd="0" destOrd="0" presId="urn:microsoft.com/office/officeart/2005/8/layout/equation1"/>
    <dgm:cxn modelId="{6E6A7923-CC04-4DF1-AEA1-4E974E0106DB}" type="presOf" srcId="{5BAB09DD-F282-4127-B86D-ECEA7C70A80D}" destId="{BA40EE5B-CD98-4981-867F-4D59FC3612E1}" srcOrd="0" destOrd="0" presId="urn:microsoft.com/office/officeart/2005/8/layout/equation1"/>
    <dgm:cxn modelId="{A93C543F-5924-4F1F-930B-6E346B9C4858}" type="presOf" srcId="{C018AD66-E6DD-407F-B4DA-4E4693DD42C6}" destId="{5F2DD5A6-E71B-48FC-AA4D-EC07DB3A7A64}" srcOrd="0" destOrd="0" presId="urn:microsoft.com/office/officeart/2005/8/layout/equation1"/>
    <dgm:cxn modelId="{F1248D77-F0B6-4074-8047-A7A162C619F4}" srcId="{79AEF328-ED65-446D-B335-B9CA23D37F73}" destId="{DAF213ED-6AF6-444F-A47B-1085E26565F7}" srcOrd="4" destOrd="0" parTransId="{6AABBF19-4A8E-476A-BD0A-CD008946EDDA}" sibTransId="{814DFA79-AC2E-41BF-81AB-F601CBDF7730}"/>
    <dgm:cxn modelId="{612E5136-7CF7-408F-AC14-7AD6C5E7293D}" type="presOf" srcId="{DAF213ED-6AF6-444F-A47B-1085E26565F7}" destId="{2E3C4177-3574-4A81-8D86-C8A99C71F243}" srcOrd="0" destOrd="0" presId="urn:microsoft.com/office/officeart/2005/8/layout/equation1"/>
    <dgm:cxn modelId="{5588B3B5-8E26-46F9-A7EE-109BEBAB82CA}" type="presOf" srcId="{79AEF328-ED65-446D-B335-B9CA23D37F73}" destId="{4EA1FB20-8FBE-4A0D-8446-CFD9D9FDABA0}" srcOrd="0" destOrd="0" presId="urn:microsoft.com/office/officeart/2005/8/layout/equation1"/>
    <dgm:cxn modelId="{C18C3B0F-6B8D-42D5-99FB-20EEBC52F33B}" type="presOf" srcId="{AE3941B3-F9E3-4BFF-BDEC-DA0D81EA905A}" destId="{3634E27E-79A9-45E5-92F7-1A8CB5BF7F8A}" srcOrd="0" destOrd="0" presId="urn:microsoft.com/office/officeart/2005/8/layout/equation1"/>
    <dgm:cxn modelId="{8DD69433-312B-4BEE-B8B9-8615072F92F3}" srcId="{79AEF328-ED65-446D-B335-B9CA23D37F73}" destId="{AE3941B3-F9E3-4BFF-BDEC-DA0D81EA905A}" srcOrd="5" destOrd="0" parTransId="{E55391A9-8A20-4948-B3E2-0D54A755EB11}" sibTransId="{D5EA984D-DD8B-42B8-B72B-F24B5FAE799A}"/>
    <dgm:cxn modelId="{D1DC8678-003C-4B26-80B9-3F0B813CCF81}" type="presParOf" srcId="{4EA1FB20-8FBE-4A0D-8446-CFD9D9FDABA0}" destId="{B4DF31B7-F1A2-4F8A-B487-B6703C9A6138}" srcOrd="0" destOrd="0" presId="urn:microsoft.com/office/officeart/2005/8/layout/equation1"/>
    <dgm:cxn modelId="{5678E333-1C91-4D29-BBB9-4AF7D2930025}" type="presParOf" srcId="{4EA1FB20-8FBE-4A0D-8446-CFD9D9FDABA0}" destId="{A17A7D94-EC5D-4648-90AB-E76774AA2EDE}" srcOrd="1" destOrd="0" presId="urn:microsoft.com/office/officeart/2005/8/layout/equation1"/>
    <dgm:cxn modelId="{FF5D9FFA-0870-4132-A597-53BDE1A55E54}" type="presParOf" srcId="{4EA1FB20-8FBE-4A0D-8446-CFD9D9FDABA0}" destId="{BA40EE5B-CD98-4981-867F-4D59FC3612E1}" srcOrd="2" destOrd="0" presId="urn:microsoft.com/office/officeart/2005/8/layout/equation1"/>
    <dgm:cxn modelId="{AE0ADB3E-9C60-4238-8C1E-A4FAEA4943A8}" type="presParOf" srcId="{4EA1FB20-8FBE-4A0D-8446-CFD9D9FDABA0}" destId="{DA75F9E2-9EFD-4CE0-91F0-9A5CB5D76090}" srcOrd="3" destOrd="0" presId="urn:microsoft.com/office/officeart/2005/8/layout/equation1"/>
    <dgm:cxn modelId="{CD1F8A3E-4F1E-40A7-87CC-17A0B69FB818}" type="presParOf" srcId="{4EA1FB20-8FBE-4A0D-8446-CFD9D9FDABA0}" destId="{6C31FECB-177F-4E02-BEC7-72F15A173B33}" srcOrd="4" destOrd="0" presId="urn:microsoft.com/office/officeart/2005/8/layout/equation1"/>
    <dgm:cxn modelId="{E8CD2F9C-01E0-4780-B86F-A2D5A8BC926A}" type="presParOf" srcId="{4EA1FB20-8FBE-4A0D-8446-CFD9D9FDABA0}" destId="{D0876BE0-86DA-4567-9BF2-63C6F5B613CF}" srcOrd="5" destOrd="0" presId="urn:microsoft.com/office/officeart/2005/8/layout/equation1"/>
    <dgm:cxn modelId="{9A08BA77-5A1A-4553-8A09-EAA9D270855C}" type="presParOf" srcId="{4EA1FB20-8FBE-4A0D-8446-CFD9D9FDABA0}" destId="{5F2DD5A6-E71B-48FC-AA4D-EC07DB3A7A64}" srcOrd="6" destOrd="0" presId="urn:microsoft.com/office/officeart/2005/8/layout/equation1"/>
    <dgm:cxn modelId="{0ACB11BB-ABF3-4F19-849B-FC348A0B7FF8}" type="presParOf" srcId="{4EA1FB20-8FBE-4A0D-8446-CFD9D9FDABA0}" destId="{DEA8E493-45DA-490E-BA86-8CAEE35574A9}" srcOrd="7" destOrd="0" presId="urn:microsoft.com/office/officeart/2005/8/layout/equation1"/>
    <dgm:cxn modelId="{987BD671-AFC6-4852-A37B-BA5D0230884B}" type="presParOf" srcId="{4EA1FB20-8FBE-4A0D-8446-CFD9D9FDABA0}" destId="{8276AA42-96BC-4EE8-911B-142CDDBCBBF3}" srcOrd="8" destOrd="0" presId="urn:microsoft.com/office/officeart/2005/8/layout/equation1"/>
    <dgm:cxn modelId="{0106877D-FD49-4C3C-9326-38D2D7B6F6C0}" type="presParOf" srcId="{4EA1FB20-8FBE-4A0D-8446-CFD9D9FDABA0}" destId="{55E30AA5-025C-4502-B38E-1413D78AD678}" srcOrd="9" destOrd="0" presId="urn:microsoft.com/office/officeart/2005/8/layout/equation1"/>
    <dgm:cxn modelId="{1822B026-C182-4D7B-9A4A-01A7E5A4102A}" type="presParOf" srcId="{4EA1FB20-8FBE-4A0D-8446-CFD9D9FDABA0}" destId="{B4476E56-0DA2-495D-9EDA-6F1479A3A619}" srcOrd="10" destOrd="0" presId="urn:microsoft.com/office/officeart/2005/8/layout/equation1"/>
    <dgm:cxn modelId="{9F3D1942-1CED-49BD-BBC1-66ADA99EA496}" type="presParOf" srcId="{4EA1FB20-8FBE-4A0D-8446-CFD9D9FDABA0}" destId="{7DA39CD2-A9DC-460D-8E8D-199221A89B98}" srcOrd="11" destOrd="0" presId="urn:microsoft.com/office/officeart/2005/8/layout/equation1"/>
    <dgm:cxn modelId="{D812FE3C-F153-4A8E-B147-DA9E8615F022}" type="presParOf" srcId="{4EA1FB20-8FBE-4A0D-8446-CFD9D9FDABA0}" destId="{85B099CC-710E-4F1B-95E9-20B200E8ED84}" srcOrd="12" destOrd="0" presId="urn:microsoft.com/office/officeart/2005/8/layout/equation1"/>
    <dgm:cxn modelId="{55B7AB64-CB60-4995-83F5-559A4C72E83D}" type="presParOf" srcId="{4EA1FB20-8FBE-4A0D-8446-CFD9D9FDABA0}" destId="{2998C0E3-1CAF-4556-8D44-794ACFE13613}" srcOrd="13" destOrd="0" presId="urn:microsoft.com/office/officeart/2005/8/layout/equation1"/>
    <dgm:cxn modelId="{2139AC63-2860-4CD6-9306-8D6363A5BE0B}" type="presParOf" srcId="{4EA1FB20-8FBE-4A0D-8446-CFD9D9FDABA0}" destId="{E509ED3D-196D-4230-B8E6-78F4E0566A18}" srcOrd="14" destOrd="0" presId="urn:microsoft.com/office/officeart/2005/8/layout/equation1"/>
    <dgm:cxn modelId="{A7507640-78D3-47FA-B1A0-70D008477E1F}" type="presParOf" srcId="{4EA1FB20-8FBE-4A0D-8446-CFD9D9FDABA0}" destId="{52256DB2-1221-42C0-8340-EB7E78B904D0}" srcOrd="15" destOrd="0" presId="urn:microsoft.com/office/officeart/2005/8/layout/equation1"/>
    <dgm:cxn modelId="{EB82C734-DEF6-49AB-AF39-102E6F5F1D37}" type="presParOf" srcId="{4EA1FB20-8FBE-4A0D-8446-CFD9D9FDABA0}" destId="{2E3C4177-3574-4A81-8D86-C8A99C71F243}" srcOrd="16" destOrd="0" presId="urn:microsoft.com/office/officeart/2005/8/layout/equation1"/>
    <dgm:cxn modelId="{2972954D-B6A5-4A15-A09D-7BE0C3F5B464}" type="presParOf" srcId="{4EA1FB20-8FBE-4A0D-8446-CFD9D9FDABA0}" destId="{1BC48C22-7C67-47CD-89D3-94398EB297F5}" srcOrd="17" destOrd="0" presId="urn:microsoft.com/office/officeart/2005/8/layout/equation1"/>
    <dgm:cxn modelId="{7FD6A134-8770-46C0-A0BF-65C88354DEB6}" type="presParOf" srcId="{4EA1FB20-8FBE-4A0D-8446-CFD9D9FDABA0}" destId="{7973E909-2CC9-4C36-9DA0-8BC68A8173A2}" srcOrd="18" destOrd="0" presId="urn:microsoft.com/office/officeart/2005/8/layout/equation1"/>
    <dgm:cxn modelId="{13299401-95D0-43C9-B9A8-D0C466813FAF}" type="presParOf" srcId="{4EA1FB20-8FBE-4A0D-8446-CFD9D9FDABA0}" destId="{19CBBA81-BFAB-48EC-8515-6EBAD409AEC7}" srcOrd="19" destOrd="0" presId="urn:microsoft.com/office/officeart/2005/8/layout/equation1"/>
    <dgm:cxn modelId="{470EEE54-13FA-44F2-937D-1D4D294A2404}" type="presParOf" srcId="{4EA1FB20-8FBE-4A0D-8446-CFD9D9FDABA0}" destId="{3634E27E-79A9-45E5-92F7-1A8CB5BF7F8A}" srcOrd="20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3BBF054E-3493-4448-9BB2-C2C4AD1F6CAD}" type="doc">
      <dgm:prSet loTypeId="urn:microsoft.com/office/officeart/2005/8/layout/hierarchy1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36CB071D-6641-4D7D-95E2-430E5D440399}">
      <dgm:prSet phldrT="[Texto]" custT="1"/>
      <dgm:spPr/>
      <dgm:t>
        <a:bodyPr/>
        <a:lstStyle/>
        <a:p>
          <a:r>
            <a:rPr lang="es-ES" sz="1200" b="1">
              <a:latin typeface="Times New Roman" panose="02020603050405020304" pitchFamily="18" charset="0"/>
              <a:cs typeface="Times New Roman" panose="02020603050405020304" pitchFamily="18" charset="0"/>
            </a:rPr>
            <a:t>Sector Cooperativo</a:t>
          </a:r>
        </a:p>
      </dgm:t>
    </dgm:pt>
    <dgm:pt modelId="{6640FE63-1BDB-4AE2-BDF2-98EE7DE261F5}" type="parTrans" cxnId="{797FE109-11FB-4DB1-9DFB-D1A3A82758D1}">
      <dgm:prSet/>
      <dgm:spPr/>
      <dgm:t>
        <a:bodyPr/>
        <a:lstStyle/>
        <a:p>
          <a:endParaRPr lang="es-ES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E9677ED-3BF7-4E79-8F53-120341C4FB76}" type="sibTrans" cxnId="{797FE109-11FB-4DB1-9DFB-D1A3A82758D1}">
      <dgm:prSet/>
      <dgm:spPr/>
      <dgm:t>
        <a:bodyPr/>
        <a:lstStyle/>
        <a:p>
          <a:endParaRPr lang="es-ES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7C24455-2F2D-4A17-AB4E-64FF29542637}">
      <dgm:prSet phldrT="[Texto]" custT="1"/>
      <dgm:spPr/>
      <dgm:t>
        <a:bodyPr/>
        <a:lstStyle/>
        <a:p>
          <a:pPr algn="ctr"/>
          <a:r>
            <a:rPr lang="es-ES" sz="1200">
              <a:latin typeface="Times New Roman" panose="02020603050405020304" pitchFamily="18" charset="0"/>
              <a:cs typeface="Times New Roman" panose="02020603050405020304" pitchFamily="18" charset="0"/>
            </a:rPr>
            <a:t>Cooperativas No Financieras</a:t>
          </a:r>
        </a:p>
      </dgm:t>
    </dgm:pt>
    <dgm:pt modelId="{7ADE1FEC-73B6-480E-9375-C2AA0B96A242}" type="parTrans" cxnId="{2F98C788-D0DA-46FB-99F8-13A8BC53491A}">
      <dgm:prSet/>
      <dgm:spPr/>
      <dgm:t>
        <a:bodyPr/>
        <a:lstStyle/>
        <a:p>
          <a:endParaRPr lang="es-ES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4CE7A6A-F902-4F5A-ADBD-3F402DB25726}" type="sibTrans" cxnId="{2F98C788-D0DA-46FB-99F8-13A8BC53491A}">
      <dgm:prSet/>
      <dgm:spPr/>
      <dgm:t>
        <a:bodyPr/>
        <a:lstStyle/>
        <a:p>
          <a:endParaRPr lang="es-ES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F078341-170B-4726-B2EB-84ADA7D6846F}">
      <dgm:prSet phldrT="[Texto]" custT="1"/>
      <dgm:spPr/>
      <dgm:t>
        <a:bodyPr/>
        <a:lstStyle/>
        <a:p>
          <a:r>
            <a:rPr lang="es-ES" sz="1200">
              <a:latin typeface="Times New Roman" panose="02020603050405020304" pitchFamily="18" charset="0"/>
              <a:cs typeface="Times New Roman" panose="02020603050405020304" pitchFamily="18" charset="0"/>
            </a:rPr>
            <a:t>De producción</a:t>
          </a:r>
        </a:p>
      </dgm:t>
    </dgm:pt>
    <dgm:pt modelId="{8B6A5165-7288-455D-A2C8-C9182CCEC250}" type="parTrans" cxnId="{9EEBC4F5-7837-4F76-A80F-8D87C163EADB}">
      <dgm:prSet/>
      <dgm:spPr/>
      <dgm:t>
        <a:bodyPr/>
        <a:lstStyle/>
        <a:p>
          <a:endParaRPr lang="es-ES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0711CA4-CDBB-42CF-A0B1-58FE87506792}" type="sibTrans" cxnId="{9EEBC4F5-7837-4F76-A80F-8D87C163EADB}">
      <dgm:prSet/>
      <dgm:spPr/>
      <dgm:t>
        <a:bodyPr/>
        <a:lstStyle/>
        <a:p>
          <a:endParaRPr lang="es-ES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54A02A9-18A1-4C4C-A847-73D4E1B4D291}">
      <dgm:prSet phldrT="[Texto]" custT="1"/>
      <dgm:spPr/>
      <dgm:t>
        <a:bodyPr/>
        <a:lstStyle/>
        <a:p>
          <a:r>
            <a:rPr lang="es-ES" sz="1200">
              <a:latin typeface="Times New Roman" panose="02020603050405020304" pitchFamily="18" charset="0"/>
              <a:cs typeface="Times New Roman" panose="02020603050405020304" pitchFamily="18" charset="0"/>
            </a:rPr>
            <a:t>De servicios </a:t>
          </a:r>
        </a:p>
      </dgm:t>
    </dgm:pt>
    <dgm:pt modelId="{0B4E21C5-35F2-4598-9285-7F99D9EE258B}" type="parTrans" cxnId="{D010126B-0980-4FD4-A825-8E21DBDFF43B}">
      <dgm:prSet/>
      <dgm:spPr/>
      <dgm:t>
        <a:bodyPr/>
        <a:lstStyle/>
        <a:p>
          <a:endParaRPr lang="es-ES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5555589-4DD8-4AC0-AA34-E07D3B6DD539}" type="sibTrans" cxnId="{D010126B-0980-4FD4-A825-8E21DBDFF43B}">
      <dgm:prSet/>
      <dgm:spPr/>
      <dgm:t>
        <a:bodyPr/>
        <a:lstStyle/>
        <a:p>
          <a:endParaRPr lang="es-ES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08B5DE9-C37B-42D2-AA42-2E0664D6C07A}">
      <dgm:prSet phldrT="[Texto]" custT="1"/>
      <dgm:spPr/>
      <dgm:t>
        <a:bodyPr/>
        <a:lstStyle/>
        <a:p>
          <a:pPr algn="ctr"/>
          <a:r>
            <a:rPr lang="es-ES" sz="1200">
              <a:latin typeface="Times New Roman" panose="02020603050405020304" pitchFamily="18" charset="0"/>
              <a:cs typeface="Times New Roman" panose="02020603050405020304" pitchFamily="18" charset="0"/>
            </a:rPr>
            <a:t>Cooperativas Financieras</a:t>
          </a:r>
        </a:p>
      </dgm:t>
    </dgm:pt>
    <dgm:pt modelId="{AEE7966B-7088-4B41-B3EB-2D8D1CAEBE2F}" type="parTrans" cxnId="{E88C7327-507A-462C-8788-F425B167EBA2}">
      <dgm:prSet/>
      <dgm:spPr/>
      <dgm:t>
        <a:bodyPr/>
        <a:lstStyle/>
        <a:p>
          <a:endParaRPr lang="es-ES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9C565A8-7F6D-4A85-8027-DF921B1E8E7F}" type="sibTrans" cxnId="{E88C7327-507A-462C-8788-F425B167EBA2}">
      <dgm:prSet/>
      <dgm:spPr/>
      <dgm:t>
        <a:bodyPr/>
        <a:lstStyle/>
        <a:p>
          <a:endParaRPr lang="es-ES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B148D42-27A6-454F-9916-95F09C78E73A}">
      <dgm:prSet phldrT="[Texto]" custT="1"/>
      <dgm:spPr/>
      <dgm:t>
        <a:bodyPr/>
        <a:lstStyle/>
        <a:p>
          <a:r>
            <a:rPr lang="es-ES" sz="1200">
              <a:latin typeface="Times New Roman" panose="02020603050405020304" pitchFamily="18" charset="0"/>
              <a:cs typeface="Times New Roman" panose="02020603050405020304" pitchFamily="18" charset="0"/>
            </a:rPr>
            <a:t>De ahorro y crédito</a:t>
          </a:r>
        </a:p>
      </dgm:t>
    </dgm:pt>
    <dgm:pt modelId="{E33CC32D-B04C-449B-87DE-AAD773A4F200}" type="parTrans" cxnId="{37A54EC7-07E1-4452-84B8-1DFF8B23A935}">
      <dgm:prSet/>
      <dgm:spPr/>
      <dgm:t>
        <a:bodyPr/>
        <a:lstStyle/>
        <a:p>
          <a:endParaRPr lang="es-ES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BFF9A28-89EF-4F1F-90EF-22234D1AAEE8}" type="sibTrans" cxnId="{37A54EC7-07E1-4452-84B8-1DFF8B23A935}">
      <dgm:prSet/>
      <dgm:spPr/>
      <dgm:t>
        <a:bodyPr/>
        <a:lstStyle/>
        <a:p>
          <a:endParaRPr lang="es-ES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E7A14D2-90A9-41BA-B772-6425A8BB85F4}">
      <dgm:prSet phldrT="[Texto]" custT="1"/>
      <dgm:spPr/>
      <dgm:t>
        <a:bodyPr/>
        <a:lstStyle/>
        <a:p>
          <a:r>
            <a:rPr lang="es-ES" sz="1200">
              <a:latin typeface="Times New Roman" panose="02020603050405020304" pitchFamily="18" charset="0"/>
              <a:cs typeface="Times New Roman" panose="02020603050405020304" pitchFamily="18" charset="0"/>
            </a:rPr>
            <a:t>De consumo</a:t>
          </a:r>
        </a:p>
      </dgm:t>
    </dgm:pt>
    <dgm:pt modelId="{CD6EEE2F-C6F5-455D-AFE7-15CCD0300692}" type="parTrans" cxnId="{33CBA01A-E3C0-4C32-B91E-DD94C4693E11}">
      <dgm:prSet/>
      <dgm:spPr/>
      <dgm:t>
        <a:bodyPr/>
        <a:lstStyle/>
        <a:p>
          <a:endParaRPr lang="es-ES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CB0DF1-7E67-4255-8988-E670229F1D1B}" type="sibTrans" cxnId="{33CBA01A-E3C0-4C32-B91E-DD94C4693E11}">
      <dgm:prSet/>
      <dgm:spPr/>
      <dgm:t>
        <a:bodyPr/>
        <a:lstStyle/>
        <a:p>
          <a:endParaRPr lang="es-ES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67A6E24-9667-4865-A70D-B0326C5E1342}">
      <dgm:prSet phldrT="[Texto]" custT="1"/>
      <dgm:spPr/>
      <dgm:t>
        <a:bodyPr/>
        <a:lstStyle/>
        <a:p>
          <a:r>
            <a:rPr lang="es-ES" sz="1200">
              <a:latin typeface="Times New Roman" panose="02020603050405020304" pitchFamily="18" charset="0"/>
              <a:cs typeface="Times New Roman" panose="02020603050405020304" pitchFamily="18" charset="0"/>
            </a:rPr>
            <a:t>De vivienda</a:t>
          </a:r>
        </a:p>
      </dgm:t>
    </dgm:pt>
    <dgm:pt modelId="{B3BD38D4-BD9A-4327-A1D7-887567323CC9}" type="parTrans" cxnId="{B4C927E8-BFAE-4813-A437-31323882AF8E}">
      <dgm:prSet/>
      <dgm:spPr/>
      <dgm:t>
        <a:bodyPr/>
        <a:lstStyle/>
        <a:p>
          <a:endParaRPr lang="es-ES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E8ED350-8653-4CF8-B3A4-C89C538D371A}" type="sibTrans" cxnId="{B4C927E8-BFAE-4813-A437-31323882AF8E}">
      <dgm:prSet/>
      <dgm:spPr/>
      <dgm:t>
        <a:bodyPr/>
        <a:lstStyle/>
        <a:p>
          <a:endParaRPr lang="es-ES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C65AA78-BA93-4762-91C4-38D2B9A4059F}" type="pres">
      <dgm:prSet presAssocID="{3BBF054E-3493-4448-9BB2-C2C4AD1F6CAD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838BA700-0DC3-4E25-A4A5-531D4241621B}" type="pres">
      <dgm:prSet presAssocID="{36CB071D-6641-4D7D-95E2-430E5D440399}" presName="hierRoot1" presStyleCnt="0"/>
      <dgm:spPr/>
      <dgm:t>
        <a:bodyPr/>
        <a:lstStyle/>
        <a:p>
          <a:endParaRPr lang="es-ES"/>
        </a:p>
      </dgm:t>
    </dgm:pt>
    <dgm:pt modelId="{B86B7556-738E-4F16-A157-C55B3E1957F2}" type="pres">
      <dgm:prSet presAssocID="{36CB071D-6641-4D7D-95E2-430E5D440399}" presName="composite" presStyleCnt="0"/>
      <dgm:spPr/>
      <dgm:t>
        <a:bodyPr/>
        <a:lstStyle/>
        <a:p>
          <a:endParaRPr lang="es-ES"/>
        </a:p>
      </dgm:t>
    </dgm:pt>
    <dgm:pt modelId="{2BEF93C1-3E94-48F4-B31B-987E6348B97E}" type="pres">
      <dgm:prSet presAssocID="{36CB071D-6641-4D7D-95E2-430E5D440399}" presName="background" presStyleLbl="node0" presStyleIdx="0" presStyleCnt="1"/>
      <dgm:spPr/>
      <dgm:t>
        <a:bodyPr/>
        <a:lstStyle/>
        <a:p>
          <a:endParaRPr lang="es-ES"/>
        </a:p>
      </dgm:t>
    </dgm:pt>
    <dgm:pt modelId="{3B646607-13EE-44B2-B58E-5CF4011D4C7B}" type="pres">
      <dgm:prSet presAssocID="{36CB071D-6641-4D7D-95E2-430E5D440399}" presName="text" presStyleLbl="fgAcc0" presStyleIdx="0" presStyleCnt="1" custScaleX="163472" custScaleY="56619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E879FFF9-F3A9-457C-800F-9A05BCD70D21}" type="pres">
      <dgm:prSet presAssocID="{36CB071D-6641-4D7D-95E2-430E5D440399}" presName="hierChild2" presStyleCnt="0"/>
      <dgm:spPr/>
      <dgm:t>
        <a:bodyPr/>
        <a:lstStyle/>
        <a:p>
          <a:endParaRPr lang="es-ES"/>
        </a:p>
      </dgm:t>
    </dgm:pt>
    <dgm:pt modelId="{C001E2C3-E31A-4F0A-A9D4-6963976827AA}" type="pres">
      <dgm:prSet presAssocID="{7ADE1FEC-73B6-480E-9375-C2AA0B96A242}" presName="Name10" presStyleLbl="parChTrans1D2" presStyleIdx="0" presStyleCnt="2"/>
      <dgm:spPr/>
      <dgm:t>
        <a:bodyPr/>
        <a:lstStyle/>
        <a:p>
          <a:endParaRPr lang="es-ES"/>
        </a:p>
      </dgm:t>
    </dgm:pt>
    <dgm:pt modelId="{A0480205-41D0-4DE8-B157-18E729DC8CDB}" type="pres">
      <dgm:prSet presAssocID="{57C24455-2F2D-4A17-AB4E-64FF29542637}" presName="hierRoot2" presStyleCnt="0"/>
      <dgm:spPr/>
      <dgm:t>
        <a:bodyPr/>
        <a:lstStyle/>
        <a:p>
          <a:endParaRPr lang="es-ES"/>
        </a:p>
      </dgm:t>
    </dgm:pt>
    <dgm:pt modelId="{D8560A38-6CF8-4E47-8FA6-1D9EA1EA49F4}" type="pres">
      <dgm:prSet presAssocID="{57C24455-2F2D-4A17-AB4E-64FF29542637}" presName="composite2" presStyleCnt="0"/>
      <dgm:spPr/>
      <dgm:t>
        <a:bodyPr/>
        <a:lstStyle/>
        <a:p>
          <a:endParaRPr lang="es-ES"/>
        </a:p>
      </dgm:t>
    </dgm:pt>
    <dgm:pt modelId="{09122578-6F44-4922-B5A7-46AAB825190C}" type="pres">
      <dgm:prSet presAssocID="{57C24455-2F2D-4A17-AB4E-64FF29542637}" presName="background2" presStyleLbl="node2" presStyleIdx="0" presStyleCnt="2"/>
      <dgm:spPr/>
      <dgm:t>
        <a:bodyPr/>
        <a:lstStyle/>
        <a:p>
          <a:endParaRPr lang="es-ES"/>
        </a:p>
      </dgm:t>
    </dgm:pt>
    <dgm:pt modelId="{9732B2BF-E15B-4E2A-BF77-FB414251DFCF}" type="pres">
      <dgm:prSet presAssocID="{57C24455-2F2D-4A17-AB4E-64FF29542637}" presName="text2" presStyleLbl="fgAcc2" presStyleIdx="0" presStyleCnt="2" custScaleX="120706" custScaleY="7624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77C9260F-89ED-4302-840F-53BED4E49C02}" type="pres">
      <dgm:prSet presAssocID="{57C24455-2F2D-4A17-AB4E-64FF29542637}" presName="hierChild3" presStyleCnt="0"/>
      <dgm:spPr/>
      <dgm:t>
        <a:bodyPr/>
        <a:lstStyle/>
        <a:p>
          <a:endParaRPr lang="es-ES"/>
        </a:p>
      </dgm:t>
    </dgm:pt>
    <dgm:pt modelId="{212B1274-1A54-4134-9908-39E94B6063F2}" type="pres">
      <dgm:prSet presAssocID="{8B6A5165-7288-455D-A2C8-C9182CCEC250}" presName="Name17" presStyleLbl="parChTrans1D3" presStyleIdx="0" presStyleCnt="5"/>
      <dgm:spPr/>
      <dgm:t>
        <a:bodyPr/>
        <a:lstStyle/>
        <a:p>
          <a:endParaRPr lang="es-ES"/>
        </a:p>
      </dgm:t>
    </dgm:pt>
    <dgm:pt modelId="{FB6CB029-B732-4F35-8376-42189C685885}" type="pres">
      <dgm:prSet presAssocID="{BF078341-170B-4726-B2EB-84ADA7D6846F}" presName="hierRoot3" presStyleCnt="0"/>
      <dgm:spPr/>
      <dgm:t>
        <a:bodyPr/>
        <a:lstStyle/>
        <a:p>
          <a:endParaRPr lang="es-ES"/>
        </a:p>
      </dgm:t>
    </dgm:pt>
    <dgm:pt modelId="{68656428-8139-4010-938E-012387F80724}" type="pres">
      <dgm:prSet presAssocID="{BF078341-170B-4726-B2EB-84ADA7D6846F}" presName="composite3" presStyleCnt="0"/>
      <dgm:spPr/>
      <dgm:t>
        <a:bodyPr/>
        <a:lstStyle/>
        <a:p>
          <a:endParaRPr lang="es-ES"/>
        </a:p>
      </dgm:t>
    </dgm:pt>
    <dgm:pt modelId="{A925EDBD-9D5F-4C64-B549-AA2B8A1BE484}" type="pres">
      <dgm:prSet presAssocID="{BF078341-170B-4726-B2EB-84ADA7D6846F}" presName="background3" presStyleLbl="node3" presStyleIdx="0" presStyleCnt="5"/>
      <dgm:spPr/>
      <dgm:t>
        <a:bodyPr/>
        <a:lstStyle/>
        <a:p>
          <a:endParaRPr lang="es-ES"/>
        </a:p>
      </dgm:t>
    </dgm:pt>
    <dgm:pt modelId="{41B05B07-64EC-4676-A518-0EA2F1759FE1}" type="pres">
      <dgm:prSet presAssocID="{BF078341-170B-4726-B2EB-84ADA7D6846F}" presName="text3" presStyleLbl="fgAcc3" presStyleIdx="0" presStyleCnt="5" custScaleY="7624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436FFA00-DDE0-42B3-9C16-E2B7EE38173E}" type="pres">
      <dgm:prSet presAssocID="{BF078341-170B-4726-B2EB-84ADA7D6846F}" presName="hierChild4" presStyleCnt="0"/>
      <dgm:spPr/>
      <dgm:t>
        <a:bodyPr/>
        <a:lstStyle/>
        <a:p>
          <a:endParaRPr lang="es-ES"/>
        </a:p>
      </dgm:t>
    </dgm:pt>
    <dgm:pt modelId="{050057DC-F5E8-47B8-84A0-3C3DB445772D}" type="pres">
      <dgm:prSet presAssocID="{0B4E21C5-35F2-4598-9285-7F99D9EE258B}" presName="Name17" presStyleLbl="parChTrans1D3" presStyleIdx="1" presStyleCnt="5"/>
      <dgm:spPr/>
      <dgm:t>
        <a:bodyPr/>
        <a:lstStyle/>
        <a:p>
          <a:endParaRPr lang="es-ES"/>
        </a:p>
      </dgm:t>
    </dgm:pt>
    <dgm:pt modelId="{E53EE7EA-41D2-448E-BBEF-15DDD7F77100}" type="pres">
      <dgm:prSet presAssocID="{154A02A9-18A1-4C4C-A847-73D4E1B4D291}" presName="hierRoot3" presStyleCnt="0"/>
      <dgm:spPr/>
      <dgm:t>
        <a:bodyPr/>
        <a:lstStyle/>
        <a:p>
          <a:endParaRPr lang="es-ES"/>
        </a:p>
      </dgm:t>
    </dgm:pt>
    <dgm:pt modelId="{45471CDB-059B-47FB-9837-0D03B12BCFB4}" type="pres">
      <dgm:prSet presAssocID="{154A02A9-18A1-4C4C-A847-73D4E1B4D291}" presName="composite3" presStyleCnt="0"/>
      <dgm:spPr/>
      <dgm:t>
        <a:bodyPr/>
        <a:lstStyle/>
        <a:p>
          <a:endParaRPr lang="es-ES"/>
        </a:p>
      </dgm:t>
    </dgm:pt>
    <dgm:pt modelId="{7237AC49-605F-4C5F-BA4C-C46221D869B7}" type="pres">
      <dgm:prSet presAssocID="{154A02A9-18A1-4C4C-A847-73D4E1B4D291}" presName="background3" presStyleLbl="node3" presStyleIdx="1" presStyleCnt="5"/>
      <dgm:spPr/>
      <dgm:t>
        <a:bodyPr/>
        <a:lstStyle/>
        <a:p>
          <a:endParaRPr lang="es-ES"/>
        </a:p>
      </dgm:t>
    </dgm:pt>
    <dgm:pt modelId="{F1AEBC3A-F23D-4D22-B2E6-0B8254B2983C}" type="pres">
      <dgm:prSet presAssocID="{154A02A9-18A1-4C4C-A847-73D4E1B4D291}" presName="text3" presStyleLbl="fgAcc3" presStyleIdx="1" presStyleCnt="5" custScaleY="7624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4985BBF4-ED3C-4508-9575-900A2897849C}" type="pres">
      <dgm:prSet presAssocID="{154A02A9-18A1-4C4C-A847-73D4E1B4D291}" presName="hierChild4" presStyleCnt="0"/>
      <dgm:spPr/>
      <dgm:t>
        <a:bodyPr/>
        <a:lstStyle/>
        <a:p>
          <a:endParaRPr lang="es-ES"/>
        </a:p>
      </dgm:t>
    </dgm:pt>
    <dgm:pt modelId="{C2240AF5-1495-46CB-8C23-3011AF72AC51}" type="pres">
      <dgm:prSet presAssocID="{CD6EEE2F-C6F5-455D-AFE7-15CCD0300692}" presName="Name17" presStyleLbl="parChTrans1D3" presStyleIdx="2" presStyleCnt="5"/>
      <dgm:spPr/>
      <dgm:t>
        <a:bodyPr/>
        <a:lstStyle/>
        <a:p>
          <a:endParaRPr lang="es-ES"/>
        </a:p>
      </dgm:t>
    </dgm:pt>
    <dgm:pt modelId="{F1AE9253-A771-4715-B405-67AD3FA68AEA}" type="pres">
      <dgm:prSet presAssocID="{6E7A14D2-90A9-41BA-B772-6425A8BB85F4}" presName="hierRoot3" presStyleCnt="0"/>
      <dgm:spPr/>
      <dgm:t>
        <a:bodyPr/>
        <a:lstStyle/>
        <a:p>
          <a:endParaRPr lang="es-ES"/>
        </a:p>
      </dgm:t>
    </dgm:pt>
    <dgm:pt modelId="{DB88BF8F-FB7D-406B-80FB-D90E035DEB6B}" type="pres">
      <dgm:prSet presAssocID="{6E7A14D2-90A9-41BA-B772-6425A8BB85F4}" presName="composite3" presStyleCnt="0"/>
      <dgm:spPr/>
      <dgm:t>
        <a:bodyPr/>
        <a:lstStyle/>
        <a:p>
          <a:endParaRPr lang="es-ES"/>
        </a:p>
      </dgm:t>
    </dgm:pt>
    <dgm:pt modelId="{EF623BBF-A547-4E0F-9A8E-07620FD33252}" type="pres">
      <dgm:prSet presAssocID="{6E7A14D2-90A9-41BA-B772-6425A8BB85F4}" presName="background3" presStyleLbl="node3" presStyleIdx="2" presStyleCnt="5"/>
      <dgm:spPr/>
      <dgm:t>
        <a:bodyPr/>
        <a:lstStyle/>
        <a:p>
          <a:endParaRPr lang="es-ES"/>
        </a:p>
      </dgm:t>
    </dgm:pt>
    <dgm:pt modelId="{AFED528B-2A84-400D-B1F2-A8CAA703390C}" type="pres">
      <dgm:prSet presAssocID="{6E7A14D2-90A9-41BA-B772-6425A8BB85F4}" presName="text3" presStyleLbl="fgAcc3" presStyleIdx="2" presStyleCnt="5" custScaleY="7624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A9234B23-4E4A-48E9-BD92-5CC541CF1BB5}" type="pres">
      <dgm:prSet presAssocID="{6E7A14D2-90A9-41BA-B772-6425A8BB85F4}" presName="hierChild4" presStyleCnt="0"/>
      <dgm:spPr/>
      <dgm:t>
        <a:bodyPr/>
        <a:lstStyle/>
        <a:p>
          <a:endParaRPr lang="es-ES"/>
        </a:p>
      </dgm:t>
    </dgm:pt>
    <dgm:pt modelId="{5ADA9E69-936C-4210-95E6-DE31EBCF7C67}" type="pres">
      <dgm:prSet presAssocID="{B3BD38D4-BD9A-4327-A1D7-887567323CC9}" presName="Name17" presStyleLbl="parChTrans1D3" presStyleIdx="3" presStyleCnt="5"/>
      <dgm:spPr/>
      <dgm:t>
        <a:bodyPr/>
        <a:lstStyle/>
        <a:p>
          <a:endParaRPr lang="es-ES"/>
        </a:p>
      </dgm:t>
    </dgm:pt>
    <dgm:pt modelId="{08222B2A-D700-45F9-BDC8-E2BB1C4A5BF4}" type="pres">
      <dgm:prSet presAssocID="{A67A6E24-9667-4865-A70D-B0326C5E1342}" presName="hierRoot3" presStyleCnt="0"/>
      <dgm:spPr/>
      <dgm:t>
        <a:bodyPr/>
        <a:lstStyle/>
        <a:p>
          <a:endParaRPr lang="es-ES"/>
        </a:p>
      </dgm:t>
    </dgm:pt>
    <dgm:pt modelId="{B61F53F6-2872-49BB-A229-27626F88197C}" type="pres">
      <dgm:prSet presAssocID="{A67A6E24-9667-4865-A70D-B0326C5E1342}" presName="composite3" presStyleCnt="0"/>
      <dgm:spPr/>
      <dgm:t>
        <a:bodyPr/>
        <a:lstStyle/>
        <a:p>
          <a:endParaRPr lang="es-ES"/>
        </a:p>
      </dgm:t>
    </dgm:pt>
    <dgm:pt modelId="{307FD6B5-B4B5-4D22-9004-60DC45DAA430}" type="pres">
      <dgm:prSet presAssocID="{A67A6E24-9667-4865-A70D-B0326C5E1342}" presName="background3" presStyleLbl="node3" presStyleIdx="3" presStyleCnt="5"/>
      <dgm:spPr/>
      <dgm:t>
        <a:bodyPr/>
        <a:lstStyle/>
        <a:p>
          <a:endParaRPr lang="es-ES"/>
        </a:p>
      </dgm:t>
    </dgm:pt>
    <dgm:pt modelId="{DC581E9C-F79B-4EAF-AA32-E33F0CC8B409}" type="pres">
      <dgm:prSet presAssocID="{A67A6E24-9667-4865-A70D-B0326C5E1342}" presName="text3" presStyleLbl="fgAcc3" presStyleIdx="3" presStyleCnt="5" custScaleY="7624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B63EB2CB-6B34-4562-9197-4F86D5F5B0B9}" type="pres">
      <dgm:prSet presAssocID="{A67A6E24-9667-4865-A70D-B0326C5E1342}" presName="hierChild4" presStyleCnt="0"/>
      <dgm:spPr/>
      <dgm:t>
        <a:bodyPr/>
        <a:lstStyle/>
        <a:p>
          <a:endParaRPr lang="es-ES"/>
        </a:p>
      </dgm:t>
    </dgm:pt>
    <dgm:pt modelId="{AF4270DA-ECAD-4087-8C35-6A039BC87277}" type="pres">
      <dgm:prSet presAssocID="{AEE7966B-7088-4B41-B3EB-2D8D1CAEBE2F}" presName="Name10" presStyleLbl="parChTrans1D2" presStyleIdx="1" presStyleCnt="2"/>
      <dgm:spPr/>
      <dgm:t>
        <a:bodyPr/>
        <a:lstStyle/>
        <a:p>
          <a:endParaRPr lang="es-ES"/>
        </a:p>
      </dgm:t>
    </dgm:pt>
    <dgm:pt modelId="{B587218E-7CDC-47D4-96DE-3B6E1FFC604F}" type="pres">
      <dgm:prSet presAssocID="{508B5DE9-C37B-42D2-AA42-2E0664D6C07A}" presName="hierRoot2" presStyleCnt="0"/>
      <dgm:spPr/>
      <dgm:t>
        <a:bodyPr/>
        <a:lstStyle/>
        <a:p>
          <a:endParaRPr lang="es-ES"/>
        </a:p>
      </dgm:t>
    </dgm:pt>
    <dgm:pt modelId="{BF147FF7-C3A0-4CA1-8785-6E96A6999CE5}" type="pres">
      <dgm:prSet presAssocID="{508B5DE9-C37B-42D2-AA42-2E0664D6C07A}" presName="composite2" presStyleCnt="0"/>
      <dgm:spPr/>
      <dgm:t>
        <a:bodyPr/>
        <a:lstStyle/>
        <a:p>
          <a:endParaRPr lang="es-ES"/>
        </a:p>
      </dgm:t>
    </dgm:pt>
    <dgm:pt modelId="{67981BA4-A489-4407-A722-9954ADA40FAE}" type="pres">
      <dgm:prSet presAssocID="{508B5DE9-C37B-42D2-AA42-2E0664D6C07A}" presName="background2" presStyleLbl="node2" presStyleIdx="1" presStyleCnt="2"/>
      <dgm:spPr/>
      <dgm:t>
        <a:bodyPr/>
        <a:lstStyle/>
        <a:p>
          <a:endParaRPr lang="es-ES"/>
        </a:p>
      </dgm:t>
    </dgm:pt>
    <dgm:pt modelId="{C9DA8B1F-3A90-4451-92A2-195F4E79420A}" type="pres">
      <dgm:prSet presAssocID="{508B5DE9-C37B-42D2-AA42-2E0664D6C07A}" presName="text2" presStyleLbl="fgAcc2" presStyleIdx="1" presStyleCnt="2" custScaleX="120706" custScaleY="7624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D5B3F2DB-CA27-4C70-886B-FFB558C65792}" type="pres">
      <dgm:prSet presAssocID="{508B5DE9-C37B-42D2-AA42-2E0664D6C07A}" presName="hierChild3" presStyleCnt="0"/>
      <dgm:spPr/>
      <dgm:t>
        <a:bodyPr/>
        <a:lstStyle/>
        <a:p>
          <a:endParaRPr lang="es-ES"/>
        </a:p>
      </dgm:t>
    </dgm:pt>
    <dgm:pt modelId="{683A1B85-049F-4AB3-A2F1-47EA7D461EB0}" type="pres">
      <dgm:prSet presAssocID="{E33CC32D-B04C-449B-87DE-AAD773A4F200}" presName="Name17" presStyleLbl="parChTrans1D3" presStyleIdx="4" presStyleCnt="5"/>
      <dgm:spPr/>
      <dgm:t>
        <a:bodyPr/>
        <a:lstStyle/>
        <a:p>
          <a:endParaRPr lang="es-ES"/>
        </a:p>
      </dgm:t>
    </dgm:pt>
    <dgm:pt modelId="{838C6947-F44E-45C1-A4A1-11663E2E7AEA}" type="pres">
      <dgm:prSet presAssocID="{EB148D42-27A6-454F-9916-95F09C78E73A}" presName="hierRoot3" presStyleCnt="0"/>
      <dgm:spPr/>
      <dgm:t>
        <a:bodyPr/>
        <a:lstStyle/>
        <a:p>
          <a:endParaRPr lang="es-ES"/>
        </a:p>
      </dgm:t>
    </dgm:pt>
    <dgm:pt modelId="{EFBC33DD-44B5-4600-9B39-A59D4300D4EE}" type="pres">
      <dgm:prSet presAssocID="{EB148D42-27A6-454F-9916-95F09C78E73A}" presName="composite3" presStyleCnt="0"/>
      <dgm:spPr/>
      <dgm:t>
        <a:bodyPr/>
        <a:lstStyle/>
        <a:p>
          <a:endParaRPr lang="es-ES"/>
        </a:p>
      </dgm:t>
    </dgm:pt>
    <dgm:pt modelId="{32B5DD46-03AC-4B83-998C-6C4E606B02E3}" type="pres">
      <dgm:prSet presAssocID="{EB148D42-27A6-454F-9916-95F09C78E73A}" presName="background3" presStyleLbl="node3" presStyleIdx="4" presStyleCnt="5"/>
      <dgm:spPr/>
      <dgm:t>
        <a:bodyPr/>
        <a:lstStyle/>
        <a:p>
          <a:endParaRPr lang="es-ES"/>
        </a:p>
      </dgm:t>
    </dgm:pt>
    <dgm:pt modelId="{FDB981C6-3B10-4AD7-974E-FBE709FE14E2}" type="pres">
      <dgm:prSet presAssocID="{EB148D42-27A6-454F-9916-95F09C78E73A}" presName="text3" presStyleLbl="fgAcc3" presStyleIdx="4" presStyleCnt="5" custScaleY="7624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7C809175-AF6B-430E-9CC2-AF41BE1281F6}" type="pres">
      <dgm:prSet presAssocID="{EB148D42-27A6-454F-9916-95F09C78E73A}" presName="hierChild4" presStyleCnt="0"/>
      <dgm:spPr/>
      <dgm:t>
        <a:bodyPr/>
        <a:lstStyle/>
        <a:p>
          <a:endParaRPr lang="es-ES"/>
        </a:p>
      </dgm:t>
    </dgm:pt>
  </dgm:ptLst>
  <dgm:cxnLst>
    <dgm:cxn modelId="{D010126B-0980-4FD4-A825-8E21DBDFF43B}" srcId="{57C24455-2F2D-4A17-AB4E-64FF29542637}" destId="{154A02A9-18A1-4C4C-A847-73D4E1B4D291}" srcOrd="1" destOrd="0" parTransId="{0B4E21C5-35F2-4598-9285-7F99D9EE258B}" sibTransId="{B5555589-4DD8-4AC0-AA34-E07D3B6DD539}"/>
    <dgm:cxn modelId="{F64B93CC-356E-4895-86A3-4B1478485170}" type="presOf" srcId="{CD6EEE2F-C6F5-455D-AFE7-15CCD0300692}" destId="{C2240AF5-1495-46CB-8C23-3011AF72AC51}" srcOrd="0" destOrd="0" presId="urn:microsoft.com/office/officeart/2005/8/layout/hierarchy1"/>
    <dgm:cxn modelId="{9EEBC4F5-7837-4F76-A80F-8D87C163EADB}" srcId="{57C24455-2F2D-4A17-AB4E-64FF29542637}" destId="{BF078341-170B-4726-B2EB-84ADA7D6846F}" srcOrd="0" destOrd="0" parTransId="{8B6A5165-7288-455D-A2C8-C9182CCEC250}" sibTransId="{A0711CA4-CDBB-42CF-A0B1-58FE87506792}"/>
    <dgm:cxn modelId="{C018A17F-0802-42A3-ABF8-7A8B1BE383C0}" type="presOf" srcId="{A67A6E24-9667-4865-A70D-B0326C5E1342}" destId="{DC581E9C-F79B-4EAF-AA32-E33F0CC8B409}" srcOrd="0" destOrd="0" presId="urn:microsoft.com/office/officeart/2005/8/layout/hierarchy1"/>
    <dgm:cxn modelId="{1D2AA652-1B47-49B2-9918-22583D3AC8B6}" type="presOf" srcId="{7ADE1FEC-73B6-480E-9375-C2AA0B96A242}" destId="{C001E2C3-E31A-4F0A-A9D4-6963976827AA}" srcOrd="0" destOrd="0" presId="urn:microsoft.com/office/officeart/2005/8/layout/hierarchy1"/>
    <dgm:cxn modelId="{8B9B8CE8-9AA6-43C0-B76B-D818E9EE4850}" type="presOf" srcId="{508B5DE9-C37B-42D2-AA42-2E0664D6C07A}" destId="{C9DA8B1F-3A90-4451-92A2-195F4E79420A}" srcOrd="0" destOrd="0" presId="urn:microsoft.com/office/officeart/2005/8/layout/hierarchy1"/>
    <dgm:cxn modelId="{97F79E32-AB50-49FC-BE20-BB34625D08A8}" type="presOf" srcId="{E33CC32D-B04C-449B-87DE-AAD773A4F200}" destId="{683A1B85-049F-4AB3-A2F1-47EA7D461EB0}" srcOrd="0" destOrd="0" presId="urn:microsoft.com/office/officeart/2005/8/layout/hierarchy1"/>
    <dgm:cxn modelId="{3D09691C-281D-4A30-B84E-1DA2C59B5C3A}" type="presOf" srcId="{B3BD38D4-BD9A-4327-A1D7-887567323CC9}" destId="{5ADA9E69-936C-4210-95E6-DE31EBCF7C67}" srcOrd="0" destOrd="0" presId="urn:microsoft.com/office/officeart/2005/8/layout/hierarchy1"/>
    <dgm:cxn modelId="{B4737FF3-8B9C-46AE-BCEA-A86B244C8F10}" type="presOf" srcId="{57C24455-2F2D-4A17-AB4E-64FF29542637}" destId="{9732B2BF-E15B-4E2A-BF77-FB414251DFCF}" srcOrd="0" destOrd="0" presId="urn:microsoft.com/office/officeart/2005/8/layout/hierarchy1"/>
    <dgm:cxn modelId="{2F98C788-D0DA-46FB-99F8-13A8BC53491A}" srcId="{36CB071D-6641-4D7D-95E2-430E5D440399}" destId="{57C24455-2F2D-4A17-AB4E-64FF29542637}" srcOrd="0" destOrd="0" parTransId="{7ADE1FEC-73B6-480E-9375-C2AA0B96A242}" sibTransId="{C4CE7A6A-F902-4F5A-ADBD-3F402DB25726}"/>
    <dgm:cxn modelId="{499EBB35-9953-4F99-8F56-4075044455DB}" type="presOf" srcId="{154A02A9-18A1-4C4C-A847-73D4E1B4D291}" destId="{F1AEBC3A-F23D-4D22-B2E6-0B8254B2983C}" srcOrd="0" destOrd="0" presId="urn:microsoft.com/office/officeart/2005/8/layout/hierarchy1"/>
    <dgm:cxn modelId="{B4C927E8-BFAE-4813-A437-31323882AF8E}" srcId="{57C24455-2F2D-4A17-AB4E-64FF29542637}" destId="{A67A6E24-9667-4865-A70D-B0326C5E1342}" srcOrd="3" destOrd="0" parTransId="{B3BD38D4-BD9A-4327-A1D7-887567323CC9}" sibTransId="{DE8ED350-8653-4CF8-B3A4-C89C538D371A}"/>
    <dgm:cxn modelId="{2DA46191-8378-4EF1-BA3C-3816D4A9B96A}" type="presOf" srcId="{0B4E21C5-35F2-4598-9285-7F99D9EE258B}" destId="{050057DC-F5E8-47B8-84A0-3C3DB445772D}" srcOrd="0" destOrd="0" presId="urn:microsoft.com/office/officeart/2005/8/layout/hierarchy1"/>
    <dgm:cxn modelId="{33CBA01A-E3C0-4C32-B91E-DD94C4693E11}" srcId="{57C24455-2F2D-4A17-AB4E-64FF29542637}" destId="{6E7A14D2-90A9-41BA-B772-6425A8BB85F4}" srcOrd="2" destOrd="0" parTransId="{CD6EEE2F-C6F5-455D-AFE7-15CCD0300692}" sibTransId="{CECB0DF1-7E67-4255-8988-E670229F1D1B}"/>
    <dgm:cxn modelId="{E4D25BEB-CA5D-4648-AC8D-BD5A7D0F8FDC}" type="presOf" srcId="{AEE7966B-7088-4B41-B3EB-2D8D1CAEBE2F}" destId="{AF4270DA-ECAD-4087-8C35-6A039BC87277}" srcOrd="0" destOrd="0" presId="urn:microsoft.com/office/officeart/2005/8/layout/hierarchy1"/>
    <dgm:cxn modelId="{797FE109-11FB-4DB1-9DFB-D1A3A82758D1}" srcId="{3BBF054E-3493-4448-9BB2-C2C4AD1F6CAD}" destId="{36CB071D-6641-4D7D-95E2-430E5D440399}" srcOrd="0" destOrd="0" parTransId="{6640FE63-1BDB-4AE2-BDF2-98EE7DE261F5}" sibTransId="{1E9677ED-3BF7-4E79-8F53-120341C4FB76}"/>
    <dgm:cxn modelId="{D3C9BB6B-F36C-4707-9DBE-D01D1CBB8E73}" type="presOf" srcId="{EB148D42-27A6-454F-9916-95F09C78E73A}" destId="{FDB981C6-3B10-4AD7-974E-FBE709FE14E2}" srcOrd="0" destOrd="0" presId="urn:microsoft.com/office/officeart/2005/8/layout/hierarchy1"/>
    <dgm:cxn modelId="{E88C7327-507A-462C-8788-F425B167EBA2}" srcId="{36CB071D-6641-4D7D-95E2-430E5D440399}" destId="{508B5DE9-C37B-42D2-AA42-2E0664D6C07A}" srcOrd="1" destOrd="0" parTransId="{AEE7966B-7088-4B41-B3EB-2D8D1CAEBE2F}" sibTransId="{39C565A8-7F6D-4A85-8027-DF921B1E8E7F}"/>
    <dgm:cxn modelId="{11EB55A9-DFE6-4C5A-B8A4-925F281452E6}" type="presOf" srcId="{BF078341-170B-4726-B2EB-84ADA7D6846F}" destId="{41B05B07-64EC-4676-A518-0EA2F1759FE1}" srcOrd="0" destOrd="0" presId="urn:microsoft.com/office/officeart/2005/8/layout/hierarchy1"/>
    <dgm:cxn modelId="{B5B7BF1F-ED8B-4D7B-A2B9-A2E1166FD63B}" type="presOf" srcId="{36CB071D-6641-4D7D-95E2-430E5D440399}" destId="{3B646607-13EE-44B2-B58E-5CF4011D4C7B}" srcOrd="0" destOrd="0" presId="urn:microsoft.com/office/officeart/2005/8/layout/hierarchy1"/>
    <dgm:cxn modelId="{94C1C3B7-BEC3-4955-BBB5-78CB44D62EDF}" type="presOf" srcId="{8B6A5165-7288-455D-A2C8-C9182CCEC250}" destId="{212B1274-1A54-4134-9908-39E94B6063F2}" srcOrd="0" destOrd="0" presId="urn:microsoft.com/office/officeart/2005/8/layout/hierarchy1"/>
    <dgm:cxn modelId="{524F3E40-A04E-4DAD-9B7F-5FDE9874F639}" type="presOf" srcId="{6E7A14D2-90A9-41BA-B772-6425A8BB85F4}" destId="{AFED528B-2A84-400D-B1F2-A8CAA703390C}" srcOrd="0" destOrd="0" presId="urn:microsoft.com/office/officeart/2005/8/layout/hierarchy1"/>
    <dgm:cxn modelId="{5AFBDD3B-563B-469F-A88A-7D444CE157D7}" type="presOf" srcId="{3BBF054E-3493-4448-9BB2-C2C4AD1F6CAD}" destId="{1C65AA78-BA93-4762-91C4-38D2B9A4059F}" srcOrd="0" destOrd="0" presId="urn:microsoft.com/office/officeart/2005/8/layout/hierarchy1"/>
    <dgm:cxn modelId="{37A54EC7-07E1-4452-84B8-1DFF8B23A935}" srcId="{508B5DE9-C37B-42D2-AA42-2E0664D6C07A}" destId="{EB148D42-27A6-454F-9916-95F09C78E73A}" srcOrd="0" destOrd="0" parTransId="{E33CC32D-B04C-449B-87DE-AAD773A4F200}" sibTransId="{3BFF9A28-89EF-4F1F-90EF-22234D1AAEE8}"/>
    <dgm:cxn modelId="{C10DD1ED-994B-4C39-802A-016887098DE0}" type="presParOf" srcId="{1C65AA78-BA93-4762-91C4-38D2B9A4059F}" destId="{838BA700-0DC3-4E25-A4A5-531D4241621B}" srcOrd="0" destOrd="0" presId="urn:microsoft.com/office/officeart/2005/8/layout/hierarchy1"/>
    <dgm:cxn modelId="{98D18B2F-03D7-4317-A425-85C14F5AE5AD}" type="presParOf" srcId="{838BA700-0DC3-4E25-A4A5-531D4241621B}" destId="{B86B7556-738E-4F16-A157-C55B3E1957F2}" srcOrd="0" destOrd="0" presId="urn:microsoft.com/office/officeart/2005/8/layout/hierarchy1"/>
    <dgm:cxn modelId="{33DD975B-D874-44AA-A618-DA093D48C4BA}" type="presParOf" srcId="{B86B7556-738E-4F16-A157-C55B3E1957F2}" destId="{2BEF93C1-3E94-48F4-B31B-987E6348B97E}" srcOrd="0" destOrd="0" presId="urn:microsoft.com/office/officeart/2005/8/layout/hierarchy1"/>
    <dgm:cxn modelId="{68A9136C-7788-43B3-93AB-042314C6BD4B}" type="presParOf" srcId="{B86B7556-738E-4F16-A157-C55B3E1957F2}" destId="{3B646607-13EE-44B2-B58E-5CF4011D4C7B}" srcOrd="1" destOrd="0" presId="urn:microsoft.com/office/officeart/2005/8/layout/hierarchy1"/>
    <dgm:cxn modelId="{3D6E68BC-DB09-4E65-9CFF-85919E9AF1C4}" type="presParOf" srcId="{838BA700-0DC3-4E25-A4A5-531D4241621B}" destId="{E879FFF9-F3A9-457C-800F-9A05BCD70D21}" srcOrd="1" destOrd="0" presId="urn:microsoft.com/office/officeart/2005/8/layout/hierarchy1"/>
    <dgm:cxn modelId="{01203B93-7332-4152-AB08-C4D503EDB368}" type="presParOf" srcId="{E879FFF9-F3A9-457C-800F-9A05BCD70D21}" destId="{C001E2C3-E31A-4F0A-A9D4-6963976827AA}" srcOrd="0" destOrd="0" presId="urn:microsoft.com/office/officeart/2005/8/layout/hierarchy1"/>
    <dgm:cxn modelId="{E8793F8A-E963-4C39-9B6D-FC0034F27528}" type="presParOf" srcId="{E879FFF9-F3A9-457C-800F-9A05BCD70D21}" destId="{A0480205-41D0-4DE8-B157-18E729DC8CDB}" srcOrd="1" destOrd="0" presId="urn:microsoft.com/office/officeart/2005/8/layout/hierarchy1"/>
    <dgm:cxn modelId="{C135508E-1218-4F99-9146-750717BE4C7C}" type="presParOf" srcId="{A0480205-41D0-4DE8-B157-18E729DC8CDB}" destId="{D8560A38-6CF8-4E47-8FA6-1D9EA1EA49F4}" srcOrd="0" destOrd="0" presId="urn:microsoft.com/office/officeart/2005/8/layout/hierarchy1"/>
    <dgm:cxn modelId="{A3F25DB5-50AA-4E99-A837-974377D47D72}" type="presParOf" srcId="{D8560A38-6CF8-4E47-8FA6-1D9EA1EA49F4}" destId="{09122578-6F44-4922-B5A7-46AAB825190C}" srcOrd="0" destOrd="0" presId="urn:microsoft.com/office/officeart/2005/8/layout/hierarchy1"/>
    <dgm:cxn modelId="{F99A54EE-8DBA-44EC-9160-BD1099872052}" type="presParOf" srcId="{D8560A38-6CF8-4E47-8FA6-1D9EA1EA49F4}" destId="{9732B2BF-E15B-4E2A-BF77-FB414251DFCF}" srcOrd="1" destOrd="0" presId="urn:microsoft.com/office/officeart/2005/8/layout/hierarchy1"/>
    <dgm:cxn modelId="{9A204BD6-7839-4B9A-A0D6-149E623BF618}" type="presParOf" srcId="{A0480205-41D0-4DE8-B157-18E729DC8CDB}" destId="{77C9260F-89ED-4302-840F-53BED4E49C02}" srcOrd="1" destOrd="0" presId="urn:microsoft.com/office/officeart/2005/8/layout/hierarchy1"/>
    <dgm:cxn modelId="{1382539B-1E0A-492A-A6EC-001515B18031}" type="presParOf" srcId="{77C9260F-89ED-4302-840F-53BED4E49C02}" destId="{212B1274-1A54-4134-9908-39E94B6063F2}" srcOrd="0" destOrd="0" presId="urn:microsoft.com/office/officeart/2005/8/layout/hierarchy1"/>
    <dgm:cxn modelId="{6C9C72F2-51B5-4AD5-835D-5E7D28EBF395}" type="presParOf" srcId="{77C9260F-89ED-4302-840F-53BED4E49C02}" destId="{FB6CB029-B732-4F35-8376-42189C685885}" srcOrd="1" destOrd="0" presId="urn:microsoft.com/office/officeart/2005/8/layout/hierarchy1"/>
    <dgm:cxn modelId="{F4DDF957-F5FA-40C2-9EA2-4E34A9F0D3A9}" type="presParOf" srcId="{FB6CB029-B732-4F35-8376-42189C685885}" destId="{68656428-8139-4010-938E-012387F80724}" srcOrd="0" destOrd="0" presId="urn:microsoft.com/office/officeart/2005/8/layout/hierarchy1"/>
    <dgm:cxn modelId="{8F2C2623-A5CC-49FE-965B-B409230080CE}" type="presParOf" srcId="{68656428-8139-4010-938E-012387F80724}" destId="{A925EDBD-9D5F-4C64-B549-AA2B8A1BE484}" srcOrd="0" destOrd="0" presId="urn:microsoft.com/office/officeart/2005/8/layout/hierarchy1"/>
    <dgm:cxn modelId="{011FF522-DD78-48C2-AF7F-2955EEBF21F7}" type="presParOf" srcId="{68656428-8139-4010-938E-012387F80724}" destId="{41B05B07-64EC-4676-A518-0EA2F1759FE1}" srcOrd="1" destOrd="0" presId="urn:microsoft.com/office/officeart/2005/8/layout/hierarchy1"/>
    <dgm:cxn modelId="{A09FE8A1-4303-4AB2-8FE1-CBA19B1D0668}" type="presParOf" srcId="{FB6CB029-B732-4F35-8376-42189C685885}" destId="{436FFA00-DDE0-42B3-9C16-E2B7EE38173E}" srcOrd="1" destOrd="0" presId="urn:microsoft.com/office/officeart/2005/8/layout/hierarchy1"/>
    <dgm:cxn modelId="{F5C36D29-04BC-4714-ABCA-FF6956CE33FD}" type="presParOf" srcId="{77C9260F-89ED-4302-840F-53BED4E49C02}" destId="{050057DC-F5E8-47B8-84A0-3C3DB445772D}" srcOrd="2" destOrd="0" presId="urn:microsoft.com/office/officeart/2005/8/layout/hierarchy1"/>
    <dgm:cxn modelId="{901EF299-8C69-4EA1-BFF4-3525EC257341}" type="presParOf" srcId="{77C9260F-89ED-4302-840F-53BED4E49C02}" destId="{E53EE7EA-41D2-448E-BBEF-15DDD7F77100}" srcOrd="3" destOrd="0" presId="urn:microsoft.com/office/officeart/2005/8/layout/hierarchy1"/>
    <dgm:cxn modelId="{C28CA234-36F7-491A-8BBE-228028A39E09}" type="presParOf" srcId="{E53EE7EA-41D2-448E-BBEF-15DDD7F77100}" destId="{45471CDB-059B-47FB-9837-0D03B12BCFB4}" srcOrd="0" destOrd="0" presId="urn:microsoft.com/office/officeart/2005/8/layout/hierarchy1"/>
    <dgm:cxn modelId="{4684B0E6-B235-45AE-8EF4-1D2C6FC8338F}" type="presParOf" srcId="{45471CDB-059B-47FB-9837-0D03B12BCFB4}" destId="{7237AC49-605F-4C5F-BA4C-C46221D869B7}" srcOrd="0" destOrd="0" presId="urn:microsoft.com/office/officeart/2005/8/layout/hierarchy1"/>
    <dgm:cxn modelId="{00A0BC67-7D29-49C7-93A8-E9D273F8F86C}" type="presParOf" srcId="{45471CDB-059B-47FB-9837-0D03B12BCFB4}" destId="{F1AEBC3A-F23D-4D22-B2E6-0B8254B2983C}" srcOrd="1" destOrd="0" presId="urn:microsoft.com/office/officeart/2005/8/layout/hierarchy1"/>
    <dgm:cxn modelId="{58153DC6-DE37-442E-8252-2ABD9184938D}" type="presParOf" srcId="{E53EE7EA-41D2-448E-BBEF-15DDD7F77100}" destId="{4985BBF4-ED3C-4508-9575-900A2897849C}" srcOrd="1" destOrd="0" presId="urn:microsoft.com/office/officeart/2005/8/layout/hierarchy1"/>
    <dgm:cxn modelId="{5702FFD3-F868-4249-88BE-DF09FF85BD0A}" type="presParOf" srcId="{77C9260F-89ED-4302-840F-53BED4E49C02}" destId="{C2240AF5-1495-46CB-8C23-3011AF72AC51}" srcOrd="4" destOrd="0" presId="urn:microsoft.com/office/officeart/2005/8/layout/hierarchy1"/>
    <dgm:cxn modelId="{B1758E61-F945-4272-A783-1B45A5C9184C}" type="presParOf" srcId="{77C9260F-89ED-4302-840F-53BED4E49C02}" destId="{F1AE9253-A771-4715-B405-67AD3FA68AEA}" srcOrd="5" destOrd="0" presId="urn:microsoft.com/office/officeart/2005/8/layout/hierarchy1"/>
    <dgm:cxn modelId="{DA70AAF9-BE14-4570-8EFF-D28D02D1F336}" type="presParOf" srcId="{F1AE9253-A771-4715-B405-67AD3FA68AEA}" destId="{DB88BF8F-FB7D-406B-80FB-D90E035DEB6B}" srcOrd="0" destOrd="0" presId="urn:microsoft.com/office/officeart/2005/8/layout/hierarchy1"/>
    <dgm:cxn modelId="{AA20086B-01DE-41AA-9767-475BA8B665DB}" type="presParOf" srcId="{DB88BF8F-FB7D-406B-80FB-D90E035DEB6B}" destId="{EF623BBF-A547-4E0F-9A8E-07620FD33252}" srcOrd="0" destOrd="0" presId="urn:microsoft.com/office/officeart/2005/8/layout/hierarchy1"/>
    <dgm:cxn modelId="{175BB0EA-AFEF-442F-9EED-9ECEB7F455B1}" type="presParOf" srcId="{DB88BF8F-FB7D-406B-80FB-D90E035DEB6B}" destId="{AFED528B-2A84-400D-B1F2-A8CAA703390C}" srcOrd="1" destOrd="0" presId="urn:microsoft.com/office/officeart/2005/8/layout/hierarchy1"/>
    <dgm:cxn modelId="{0721A012-1EDD-4E3A-A85E-30F2DFE93981}" type="presParOf" srcId="{F1AE9253-A771-4715-B405-67AD3FA68AEA}" destId="{A9234B23-4E4A-48E9-BD92-5CC541CF1BB5}" srcOrd="1" destOrd="0" presId="urn:microsoft.com/office/officeart/2005/8/layout/hierarchy1"/>
    <dgm:cxn modelId="{9494D331-B21F-4A2B-AC30-F7A4CBDDC8A1}" type="presParOf" srcId="{77C9260F-89ED-4302-840F-53BED4E49C02}" destId="{5ADA9E69-936C-4210-95E6-DE31EBCF7C67}" srcOrd="6" destOrd="0" presId="urn:microsoft.com/office/officeart/2005/8/layout/hierarchy1"/>
    <dgm:cxn modelId="{13186953-4C0B-42BB-95C6-12D13773B372}" type="presParOf" srcId="{77C9260F-89ED-4302-840F-53BED4E49C02}" destId="{08222B2A-D700-45F9-BDC8-E2BB1C4A5BF4}" srcOrd="7" destOrd="0" presId="urn:microsoft.com/office/officeart/2005/8/layout/hierarchy1"/>
    <dgm:cxn modelId="{6F8B1AD0-A800-4758-AB4E-89A2D3472F50}" type="presParOf" srcId="{08222B2A-D700-45F9-BDC8-E2BB1C4A5BF4}" destId="{B61F53F6-2872-49BB-A229-27626F88197C}" srcOrd="0" destOrd="0" presId="urn:microsoft.com/office/officeart/2005/8/layout/hierarchy1"/>
    <dgm:cxn modelId="{F45DCC91-D35F-43B7-AB0C-B024DA503672}" type="presParOf" srcId="{B61F53F6-2872-49BB-A229-27626F88197C}" destId="{307FD6B5-B4B5-4D22-9004-60DC45DAA430}" srcOrd="0" destOrd="0" presId="urn:microsoft.com/office/officeart/2005/8/layout/hierarchy1"/>
    <dgm:cxn modelId="{856DD986-CA3E-42DB-B712-D02574A95095}" type="presParOf" srcId="{B61F53F6-2872-49BB-A229-27626F88197C}" destId="{DC581E9C-F79B-4EAF-AA32-E33F0CC8B409}" srcOrd="1" destOrd="0" presId="urn:microsoft.com/office/officeart/2005/8/layout/hierarchy1"/>
    <dgm:cxn modelId="{F8906F83-40BC-47C2-8C56-1217A795B51A}" type="presParOf" srcId="{08222B2A-D700-45F9-BDC8-E2BB1C4A5BF4}" destId="{B63EB2CB-6B34-4562-9197-4F86D5F5B0B9}" srcOrd="1" destOrd="0" presId="urn:microsoft.com/office/officeart/2005/8/layout/hierarchy1"/>
    <dgm:cxn modelId="{8C7D286F-EEC5-4233-93AC-D7857422F1BE}" type="presParOf" srcId="{E879FFF9-F3A9-457C-800F-9A05BCD70D21}" destId="{AF4270DA-ECAD-4087-8C35-6A039BC87277}" srcOrd="2" destOrd="0" presId="urn:microsoft.com/office/officeart/2005/8/layout/hierarchy1"/>
    <dgm:cxn modelId="{58FF2CC6-62DF-4C10-B501-CA616150FD9F}" type="presParOf" srcId="{E879FFF9-F3A9-457C-800F-9A05BCD70D21}" destId="{B587218E-7CDC-47D4-96DE-3B6E1FFC604F}" srcOrd="3" destOrd="0" presId="urn:microsoft.com/office/officeart/2005/8/layout/hierarchy1"/>
    <dgm:cxn modelId="{A95F4EB6-C00D-47C1-9CF9-2D9F095B0F69}" type="presParOf" srcId="{B587218E-7CDC-47D4-96DE-3B6E1FFC604F}" destId="{BF147FF7-C3A0-4CA1-8785-6E96A6999CE5}" srcOrd="0" destOrd="0" presId="urn:microsoft.com/office/officeart/2005/8/layout/hierarchy1"/>
    <dgm:cxn modelId="{0796C53C-9792-4406-A749-7D217BA6B28D}" type="presParOf" srcId="{BF147FF7-C3A0-4CA1-8785-6E96A6999CE5}" destId="{67981BA4-A489-4407-A722-9954ADA40FAE}" srcOrd="0" destOrd="0" presId="urn:microsoft.com/office/officeart/2005/8/layout/hierarchy1"/>
    <dgm:cxn modelId="{FA26BCEA-53B7-4C26-8FA1-2AEA47EBC5F1}" type="presParOf" srcId="{BF147FF7-C3A0-4CA1-8785-6E96A6999CE5}" destId="{C9DA8B1F-3A90-4451-92A2-195F4E79420A}" srcOrd="1" destOrd="0" presId="urn:microsoft.com/office/officeart/2005/8/layout/hierarchy1"/>
    <dgm:cxn modelId="{1C927893-512A-4FA6-946E-198E48E91B54}" type="presParOf" srcId="{B587218E-7CDC-47D4-96DE-3B6E1FFC604F}" destId="{D5B3F2DB-CA27-4C70-886B-FFB558C65792}" srcOrd="1" destOrd="0" presId="urn:microsoft.com/office/officeart/2005/8/layout/hierarchy1"/>
    <dgm:cxn modelId="{3CBA2E33-B976-47BB-9A91-C95082BF3D09}" type="presParOf" srcId="{D5B3F2DB-CA27-4C70-886B-FFB558C65792}" destId="{683A1B85-049F-4AB3-A2F1-47EA7D461EB0}" srcOrd="0" destOrd="0" presId="urn:microsoft.com/office/officeart/2005/8/layout/hierarchy1"/>
    <dgm:cxn modelId="{1A2E898E-540A-4BEF-8DA3-907831040BA9}" type="presParOf" srcId="{D5B3F2DB-CA27-4C70-886B-FFB558C65792}" destId="{838C6947-F44E-45C1-A4A1-11663E2E7AEA}" srcOrd="1" destOrd="0" presId="urn:microsoft.com/office/officeart/2005/8/layout/hierarchy1"/>
    <dgm:cxn modelId="{2A744D6D-77E9-450E-849C-7B3AAC4BC10C}" type="presParOf" srcId="{838C6947-F44E-45C1-A4A1-11663E2E7AEA}" destId="{EFBC33DD-44B5-4600-9B39-A59D4300D4EE}" srcOrd="0" destOrd="0" presId="urn:microsoft.com/office/officeart/2005/8/layout/hierarchy1"/>
    <dgm:cxn modelId="{88B49E28-60E1-40B4-8BE0-7207E85084F9}" type="presParOf" srcId="{EFBC33DD-44B5-4600-9B39-A59D4300D4EE}" destId="{32B5DD46-03AC-4B83-998C-6C4E606B02E3}" srcOrd="0" destOrd="0" presId="urn:microsoft.com/office/officeart/2005/8/layout/hierarchy1"/>
    <dgm:cxn modelId="{EDDE3BB4-8BF6-4F38-A7E3-0CCA2E0369B5}" type="presParOf" srcId="{EFBC33DD-44B5-4600-9B39-A59D4300D4EE}" destId="{FDB981C6-3B10-4AD7-974E-FBE709FE14E2}" srcOrd="1" destOrd="0" presId="urn:microsoft.com/office/officeart/2005/8/layout/hierarchy1"/>
    <dgm:cxn modelId="{AA8ADE32-CBA8-4EA7-B966-32F5421048AC}" type="presParOf" srcId="{838C6947-F44E-45C1-A4A1-11663E2E7AEA}" destId="{7C809175-AF6B-430E-9CC2-AF41BE1281F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FE91ADBB-EDA7-4AC0-AD11-7DC074751C83}" type="doc">
      <dgm:prSet loTypeId="urn:microsoft.com/office/officeart/2005/8/layout/arrow2" loCatId="process" qsTypeId="urn:microsoft.com/office/officeart/2005/8/quickstyle/simple5" qsCatId="simple" csTypeId="urn:microsoft.com/office/officeart/2005/8/colors/colorful2" csCatId="colorful" phldr="1"/>
      <dgm:spPr/>
    </dgm:pt>
    <dgm:pt modelId="{F5552923-AE54-4BB2-94CD-B913EB13837D}">
      <dgm:prSet phldrT="[Texto]" custT="1"/>
      <dgm:spPr/>
      <dgm:t>
        <a:bodyPr/>
        <a:lstStyle/>
        <a:p>
          <a:pPr algn="just">
            <a:lnSpc>
              <a:spcPct val="100000"/>
            </a:lnSpc>
            <a:spcAft>
              <a:spcPts val="115"/>
            </a:spcAft>
          </a:pPr>
          <a:r>
            <a:rPr lang="es-ES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1994: </a:t>
          </a:r>
          <a:r>
            <a:rPr lang="es-ES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Se reunieron 14 militares de Tropa de la Fuerza Terrestre.</a:t>
          </a:r>
          <a:endParaRPr lang="es-ES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E1C68FE-1AE0-43D1-B9A7-B06F2DBC0FD9}" type="parTrans" cxnId="{7AB9AC16-B552-4EBD-A3AF-BACF438E542E}">
      <dgm:prSet/>
      <dgm:spPr/>
      <dgm:t>
        <a:bodyPr/>
        <a:lstStyle/>
        <a:p>
          <a:pPr algn="just"/>
          <a:endParaRPr lang="es-E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1DC4B03-3E2E-4012-AF3B-2BEFD0BA684A}" type="sibTrans" cxnId="{7AB9AC16-B552-4EBD-A3AF-BACF438E542E}">
      <dgm:prSet/>
      <dgm:spPr/>
      <dgm:t>
        <a:bodyPr/>
        <a:lstStyle/>
        <a:p>
          <a:pPr algn="just"/>
          <a:endParaRPr lang="es-E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59908DD-ED39-41CB-88C1-8F9F69D487DF}">
      <dgm:prSet phldrT="[Texto]" custT="1"/>
      <dgm:spPr/>
      <dgm:t>
        <a:bodyPr/>
        <a:lstStyle/>
        <a:p>
          <a:pPr algn="just">
            <a:lnSpc>
              <a:spcPct val="100000"/>
            </a:lnSpc>
            <a:spcAft>
              <a:spcPts val="115"/>
            </a:spcAft>
          </a:pPr>
          <a:r>
            <a:rPr lang="es-ES" sz="1400" b="1" smtClean="0">
              <a:latin typeface="Times New Roman" panose="02020603050405020304" pitchFamily="18" charset="0"/>
              <a:cs typeface="Times New Roman" panose="02020603050405020304" pitchFamily="18" charset="0"/>
            </a:rPr>
            <a:t>1978</a:t>
          </a:r>
          <a:r>
            <a:rPr lang="es-ES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s-ES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Pasa a llamarse Pre-Cooperativa de Ahorro y Crédito “San Vicente”</a:t>
          </a:r>
          <a:endParaRPr lang="es-ES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B15616B-873F-41FA-8052-EB431A5AC7DA}" type="parTrans" cxnId="{CA39266F-7D16-4714-BAEC-96BFFBA721E4}">
      <dgm:prSet/>
      <dgm:spPr/>
      <dgm:t>
        <a:bodyPr/>
        <a:lstStyle/>
        <a:p>
          <a:pPr algn="just"/>
          <a:endParaRPr lang="es-E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9DB928F-D2D9-4F73-B3EE-FE33132B1857}" type="sibTrans" cxnId="{CA39266F-7D16-4714-BAEC-96BFFBA721E4}">
      <dgm:prSet/>
      <dgm:spPr/>
      <dgm:t>
        <a:bodyPr/>
        <a:lstStyle/>
        <a:p>
          <a:pPr algn="just"/>
          <a:endParaRPr lang="es-E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48E0D4-327D-4681-8C07-12E9CDAAB7C9}">
      <dgm:prSet phldrT="[Texto]" custT="1"/>
      <dgm:spPr/>
      <dgm:t>
        <a:bodyPr/>
        <a:lstStyle/>
        <a:p>
          <a:pPr algn="just"/>
          <a:r>
            <a:rPr lang="es-ES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2004: </a:t>
          </a:r>
          <a:r>
            <a:rPr lang="es-ES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Los Directivos ven la necesidad de trasladarse  a instalaciones más amplia</a:t>
          </a:r>
          <a:endParaRPr lang="es-ES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A7BDA8F-58E8-48F6-B622-8BA45B7E2C89}" type="parTrans" cxnId="{EDB03FB9-6072-4FD7-B6C1-21F122DAF59C}">
      <dgm:prSet/>
      <dgm:spPr/>
      <dgm:t>
        <a:bodyPr/>
        <a:lstStyle/>
        <a:p>
          <a:pPr algn="just"/>
          <a:endParaRPr lang="es-E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806A83F-627A-435B-ACCA-B2608BB21CA8}" type="sibTrans" cxnId="{EDB03FB9-6072-4FD7-B6C1-21F122DAF59C}">
      <dgm:prSet/>
      <dgm:spPr/>
      <dgm:t>
        <a:bodyPr/>
        <a:lstStyle/>
        <a:p>
          <a:pPr algn="just"/>
          <a:endParaRPr lang="es-E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4F2A3DC-40C5-4F27-8652-CFA8F5B0002A}" type="pres">
      <dgm:prSet presAssocID="{FE91ADBB-EDA7-4AC0-AD11-7DC074751C83}" presName="arrowDiagram" presStyleCnt="0">
        <dgm:presLayoutVars>
          <dgm:chMax val="5"/>
          <dgm:dir/>
          <dgm:resizeHandles val="exact"/>
        </dgm:presLayoutVars>
      </dgm:prSet>
      <dgm:spPr/>
    </dgm:pt>
    <dgm:pt modelId="{14D4AF97-D89F-4719-95D7-BEC0331C4874}" type="pres">
      <dgm:prSet presAssocID="{FE91ADBB-EDA7-4AC0-AD11-7DC074751C83}" presName="arrow" presStyleLbl="bgShp" presStyleIdx="0" presStyleCnt="1"/>
      <dgm:spPr/>
    </dgm:pt>
    <dgm:pt modelId="{4B87C018-751B-4288-95DB-98FF0DDF857D}" type="pres">
      <dgm:prSet presAssocID="{FE91ADBB-EDA7-4AC0-AD11-7DC074751C83}" presName="arrowDiagram3" presStyleCnt="0"/>
      <dgm:spPr/>
    </dgm:pt>
    <dgm:pt modelId="{6FA4DDAB-3A7A-40C2-A346-1D39F1B97002}" type="pres">
      <dgm:prSet presAssocID="{F5552923-AE54-4BB2-94CD-B913EB13837D}" presName="bullet3a" presStyleLbl="node1" presStyleIdx="0" presStyleCnt="3"/>
      <dgm:spPr/>
    </dgm:pt>
    <dgm:pt modelId="{1D4F026D-6B13-4A85-91BF-265BD568743F}" type="pres">
      <dgm:prSet presAssocID="{F5552923-AE54-4BB2-94CD-B913EB13837D}" presName="textBox3a" presStyleLbl="revTx" presStyleIdx="0" presStyleCnt="3" custScaleY="70931" custLinFactNeighborX="-1538" custLinFactNeighborY="-649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D174E5E-E2FC-4CF2-8C25-B5664317DB23}" type="pres">
      <dgm:prSet presAssocID="{D59908DD-ED39-41CB-88C1-8F9F69D487DF}" presName="bullet3b" presStyleLbl="node1" presStyleIdx="1" presStyleCnt="3"/>
      <dgm:spPr/>
    </dgm:pt>
    <dgm:pt modelId="{897F1346-12CD-44AF-B1BC-AA14AD822C2C}" type="pres">
      <dgm:prSet presAssocID="{D59908DD-ED39-41CB-88C1-8F9F69D487DF}" presName="textBox3b" presStyleLbl="revTx" presStyleIdx="1" presStyleCnt="3" custScaleY="37801" custLinFactNeighborX="5174" custLinFactNeighborY="-2029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812789F-4822-4230-AC12-3730A8A011EB}" type="pres">
      <dgm:prSet presAssocID="{4548E0D4-327D-4681-8C07-12E9CDAAB7C9}" presName="bullet3c" presStyleLbl="node1" presStyleIdx="2" presStyleCnt="3"/>
      <dgm:spPr/>
    </dgm:pt>
    <dgm:pt modelId="{D9677401-2103-4F91-BE9B-0FFBE9FD0774}" type="pres">
      <dgm:prSet presAssocID="{4548E0D4-327D-4681-8C07-12E9CDAAB7C9}" presName="textBox3c" presStyleLbl="revTx" presStyleIdx="2" presStyleCnt="3" custScaleY="32451" custLinFactNeighborX="4314" custLinFactNeighborY="-2813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7AB9AC16-B552-4EBD-A3AF-BACF438E542E}" srcId="{FE91ADBB-EDA7-4AC0-AD11-7DC074751C83}" destId="{F5552923-AE54-4BB2-94CD-B913EB13837D}" srcOrd="0" destOrd="0" parTransId="{2E1C68FE-1AE0-43D1-B9A7-B06F2DBC0FD9}" sibTransId="{31DC4B03-3E2E-4012-AF3B-2BEFD0BA684A}"/>
    <dgm:cxn modelId="{E4F3330E-E447-442D-9288-C8E5A9EB44C1}" type="presOf" srcId="{4548E0D4-327D-4681-8C07-12E9CDAAB7C9}" destId="{D9677401-2103-4F91-BE9B-0FFBE9FD0774}" srcOrd="0" destOrd="0" presId="urn:microsoft.com/office/officeart/2005/8/layout/arrow2"/>
    <dgm:cxn modelId="{561A909E-0BD9-488F-A947-A9AA4072ADC5}" type="presOf" srcId="{F5552923-AE54-4BB2-94CD-B913EB13837D}" destId="{1D4F026D-6B13-4A85-91BF-265BD568743F}" srcOrd="0" destOrd="0" presId="urn:microsoft.com/office/officeart/2005/8/layout/arrow2"/>
    <dgm:cxn modelId="{CA39266F-7D16-4714-BAEC-96BFFBA721E4}" srcId="{FE91ADBB-EDA7-4AC0-AD11-7DC074751C83}" destId="{D59908DD-ED39-41CB-88C1-8F9F69D487DF}" srcOrd="1" destOrd="0" parTransId="{9B15616B-873F-41FA-8052-EB431A5AC7DA}" sibTransId="{39DB928F-D2D9-4F73-B3EE-FE33132B1857}"/>
    <dgm:cxn modelId="{615DEE2D-6E42-403E-AF98-2A9275206983}" type="presOf" srcId="{FE91ADBB-EDA7-4AC0-AD11-7DC074751C83}" destId="{44F2A3DC-40C5-4F27-8652-CFA8F5B0002A}" srcOrd="0" destOrd="0" presId="urn:microsoft.com/office/officeart/2005/8/layout/arrow2"/>
    <dgm:cxn modelId="{EDB03FB9-6072-4FD7-B6C1-21F122DAF59C}" srcId="{FE91ADBB-EDA7-4AC0-AD11-7DC074751C83}" destId="{4548E0D4-327D-4681-8C07-12E9CDAAB7C9}" srcOrd="2" destOrd="0" parTransId="{3A7BDA8F-58E8-48F6-B622-8BA45B7E2C89}" sibTransId="{8806A83F-627A-435B-ACCA-B2608BB21CA8}"/>
    <dgm:cxn modelId="{32627D4E-F2D2-4E0D-8884-61D1461544B1}" type="presOf" srcId="{D59908DD-ED39-41CB-88C1-8F9F69D487DF}" destId="{897F1346-12CD-44AF-B1BC-AA14AD822C2C}" srcOrd="0" destOrd="0" presId="urn:microsoft.com/office/officeart/2005/8/layout/arrow2"/>
    <dgm:cxn modelId="{D0145F78-2EDE-4F92-BB70-144636AB7915}" type="presParOf" srcId="{44F2A3DC-40C5-4F27-8652-CFA8F5B0002A}" destId="{14D4AF97-D89F-4719-95D7-BEC0331C4874}" srcOrd="0" destOrd="0" presId="urn:microsoft.com/office/officeart/2005/8/layout/arrow2"/>
    <dgm:cxn modelId="{DDC355FE-097B-4F2F-9293-C56728138D8F}" type="presParOf" srcId="{44F2A3DC-40C5-4F27-8652-CFA8F5B0002A}" destId="{4B87C018-751B-4288-95DB-98FF0DDF857D}" srcOrd="1" destOrd="0" presId="urn:microsoft.com/office/officeart/2005/8/layout/arrow2"/>
    <dgm:cxn modelId="{7EE70912-AA27-4845-8EB6-4B15FBC71C4B}" type="presParOf" srcId="{4B87C018-751B-4288-95DB-98FF0DDF857D}" destId="{6FA4DDAB-3A7A-40C2-A346-1D39F1B97002}" srcOrd="0" destOrd="0" presId="urn:microsoft.com/office/officeart/2005/8/layout/arrow2"/>
    <dgm:cxn modelId="{93AF1EFC-F57E-47F4-8C48-F07A31157521}" type="presParOf" srcId="{4B87C018-751B-4288-95DB-98FF0DDF857D}" destId="{1D4F026D-6B13-4A85-91BF-265BD568743F}" srcOrd="1" destOrd="0" presId="urn:microsoft.com/office/officeart/2005/8/layout/arrow2"/>
    <dgm:cxn modelId="{20BCB7F7-8B56-4694-AFF4-1CABCB4BE5BE}" type="presParOf" srcId="{4B87C018-751B-4288-95DB-98FF0DDF857D}" destId="{AD174E5E-E2FC-4CF2-8C25-B5664317DB23}" srcOrd="2" destOrd="0" presId="urn:microsoft.com/office/officeart/2005/8/layout/arrow2"/>
    <dgm:cxn modelId="{D20145E5-718B-45B9-B6A7-ADEB6DBE05C7}" type="presParOf" srcId="{4B87C018-751B-4288-95DB-98FF0DDF857D}" destId="{897F1346-12CD-44AF-B1BC-AA14AD822C2C}" srcOrd="3" destOrd="0" presId="urn:microsoft.com/office/officeart/2005/8/layout/arrow2"/>
    <dgm:cxn modelId="{9DD5112C-58D0-4F25-B3F1-062A6DF6DBFB}" type="presParOf" srcId="{4B87C018-751B-4288-95DB-98FF0DDF857D}" destId="{7812789F-4822-4230-AC12-3730A8A011EB}" srcOrd="4" destOrd="0" presId="urn:microsoft.com/office/officeart/2005/8/layout/arrow2"/>
    <dgm:cxn modelId="{05ACC461-5150-4BF3-8450-5982E6EC64B8}" type="presParOf" srcId="{4B87C018-751B-4288-95DB-98FF0DDF857D}" destId="{D9677401-2103-4F91-BE9B-0FFBE9FD0774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613E1848-8864-4CC6-830B-C4F51EE3FB69}" type="doc">
      <dgm:prSet loTypeId="urn:microsoft.com/office/officeart/2005/8/layout/arrow4" loCatId="relationship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372B6A0E-2AE9-40E9-95D5-4296870481E9}">
      <dgm:prSet phldrT="[Texto]" custT="1"/>
      <dgm:spPr/>
      <dgm:t>
        <a:bodyPr/>
        <a:lstStyle/>
        <a:p>
          <a:pPr algn="just"/>
          <a:r>
            <a:rPr lang="es-ES" sz="14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Misión: </a:t>
          </a:r>
          <a:r>
            <a:rPr lang="es-EC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Satisfacer las necesidades económico-financieras de los socios de forma ágil y oportuna; fomentar el ahorro y contribuir al bienestar social, cultural y deportivo, en un marco de valores solidarios; generar solidez institucional a través de la innovación de productos que garanticen el desarrollo de los socios y empleados.</a:t>
          </a:r>
          <a:endParaRPr lang="es-ES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12B8478-D49F-417B-81D7-F4C819613092}" type="parTrans" cxnId="{95017FA6-0B0A-436F-A50C-A385AD15015B}">
      <dgm:prSet/>
      <dgm:spPr/>
      <dgm:t>
        <a:bodyPr/>
        <a:lstStyle/>
        <a:p>
          <a:pPr algn="just"/>
          <a:endParaRPr lang="es-E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AF9F195-1558-4350-B15D-1ED640E5E448}" type="sibTrans" cxnId="{95017FA6-0B0A-436F-A50C-A385AD15015B}">
      <dgm:prSet/>
      <dgm:spPr/>
      <dgm:t>
        <a:bodyPr/>
        <a:lstStyle/>
        <a:p>
          <a:pPr algn="just"/>
          <a:endParaRPr lang="es-E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4D9794C-4B37-412E-9126-9E96FFC0C3F2}">
      <dgm:prSet phldrT="[Texto]" custT="1"/>
      <dgm:spPr/>
      <dgm:t>
        <a:bodyPr/>
        <a:lstStyle/>
        <a:p>
          <a:pPr algn="just"/>
          <a:r>
            <a:rPr lang="es-EC" sz="14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Visión: </a:t>
          </a:r>
          <a:r>
            <a:rPr lang="es-EC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Ser una Cooperativa de Ahorro y Crédito altamente competitiva, con amplia cobertura y reconocido prestigio en el ámbito cooperativista, convertida en un modelo de gestión y una alternativa de desarrollo integral de sus socios y de la comunidad.</a:t>
          </a:r>
          <a:endParaRPr lang="es-ES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06E35B-0735-40F0-B592-765C01395D72}" type="parTrans" cxnId="{EB77FC6B-C214-44CE-8E65-A9447E2A125E}">
      <dgm:prSet/>
      <dgm:spPr/>
      <dgm:t>
        <a:bodyPr/>
        <a:lstStyle/>
        <a:p>
          <a:pPr algn="just"/>
          <a:endParaRPr lang="es-E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65BABEE-68A9-47E7-9150-A5CAF1EA1F36}" type="sibTrans" cxnId="{EB77FC6B-C214-44CE-8E65-A9447E2A125E}">
      <dgm:prSet/>
      <dgm:spPr/>
      <dgm:t>
        <a:bodyPr/>
        <a:lstStyle/>
        <a:p>
          <a:pPr algn="just"/>
          <a:endParaRPr lang="es-E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4D6F084-D872-4EA5-9300-021C347CE9BD}" type="pres">
      <dgm:prSet presAssocID="{613E1848-8864-4CC6-830B-C4F51EE3FB69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79F94D46-0B43-418F-95B5-5868A73460AD}" type="pres">
      <dgm:prSet presAssocID="{372B6A0E-2AE9-40E9-95D5-4296870481E9}" presName="upArrow" presStyleLbl="node1" presStyleIdx="0" presStyleCnt="2"/>
      <dgm:spPr/>
    </dgm:pt>
    <dgm:pt modelId="{9E3E73C9-7484-48F4-9F70-A02A55ECC42B}" type="pres">
      <dgm:prSet presAssocID="{372B6A0E-2AE9-40E9-95D5-4296870481E9}" presName="upArrowText" presStyleLbl="revTx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81ADB86-FDF3-4094-B937-094A4F85B158}" type="pres">
      <dgm:prSet presAssocID="{44D9794C-4B37-412E-9126-9E96FFC0C3F2}" presName="downArrow" presStyleLbl="node1" presStyleIdx="1" presStyleCnt="2"/>
      <dgm:spPr/>
    </dgm:pt>
    <dgm:pt modelId="{7EEBD74C-BB17-4206-82F1-0328E7C5875A}" type="pres">
      <dgm:prSet presAssocID="{44D9794C-4B37-412E-9126-9E96FFC0C3F2}" presName="downArrowText" presStyleLbl="revTx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12DE5242-7FA6-4725-B163-6293CC1FE174}" type="presOf" srcId="{613E1848-8864-4CC6-830B-C4F51EE3FB69}" destId="{C4D6F084-D872-4EA5-9300-021C347CE9BD}" srcOrd="0" destOrd="0" presId="urn:microsoft.com/office/officeart/2005/8/layout/arrow4"/>
    <dgm:cxn modelId="{A8027ADA-FC14-4405-A42C-CFFEC975903C}" type="presOf" srcId="{44D9794C-4B37-412E-9126-9E96FFC0C3F2}" destId="{7EEBD74C-BB17-4206-82F1-0328E7C5875A}" srcOrd="0" destOrd="0" presId="urn:microsoft.com/office/officeart/2005/8/layout/arrow4"/>
    <dgm:cxn modelId="{FFE62AC7-45ED-4309-91CD-890C4398AD8B}" type="presOf" srcId="{372B6A0E-2AE9-40E9-95D5-4296870481E9}" destId="{9E3E73C9-7484-48F4-9F70-A02A55ECC42B}" srcOrd="0" destOrd="0" presId="urn:microsoft.com/office/officeart/2005/8/layout/arrow4"/>
    <dgm:cxn modelId="{95017FA6-0B0A-436F-A50C-A385AD15015B}" srcId="{613E1848-8864-4CC6-830B-C4F51EE3FB69}" destId="{372B6A0E-2AE9-40E9-95D5-4296870481E9}" srcOrd="0" destOrd="0" parTransId="{512B8478-D49F-417B-81D7-F4C819613092}" sibTransId="{CAF9F195-1558-4350-B15D-1ED640E5E448}"/>
    <dgm:cxn modelId="{EB77FC6B-C214-44CE-8E65-A9447E2A125E}" srcId="{613E1848-8864-4CC6-830B-C4F51EE3FB69}" destId="{44D9794C-4B37-412E-9126-9E96FFC0C3F2}" srcOrd="1" destOrd="0" parTransId="{B606E35B-0735-40F0-B592-765C01395D72}" sibTransId="{765BABEE-68A9-47E7-9150-A5CAF1EA1F36}"/>
    <dgm:cxn modelId="{94FFCE0C-3D45-41BB-86E1-AC2B4966A8B2}" type="presParOf" srcId="{C4D6F084-D872-4EA5-9300-021C347CE9BD}" destId="{79F94D46-0B43-418F-95B5-5868A73460AD}" srcOrd="0" destOrd="0" presId="urn:microsoft.com/office/officeart/2005/8/layout/arrow4"/>
    <dgm:cxn modelId="{276A6A21-B84A-44E5-9700-609A7271C030}" type="presParOf" srcId="{C4D6F084-D872-4EA5-9300-021C347CE9BD}" destId="{9E3E73C9-7484-48F4-9F70-A02A55ECC42B}" srcOrd="1" destOrd="0" presId="urn:microsoft.com/office/officeart/2005/8/layout/arrow4"/>
    <dgm:cxn modelId="{B492D606-CC9B-4082-8125-1D1B9A682469}" type="presParOf" srcId="{C4D6F084-D872-4EA5-9300-021C347CE9BD}" destId="{181ADB86-FDF3-4094-B937-094A4F85B158}" srcOrd="2" destOrd="0" presId="urn:microsoft.com/office/officeart/2005/8/layout/arrow4"/>
    <dgm:cxn modelId="{25DBE81C-1F05-47D8-8F77-343E57CAFA75}" type="presParOf" srcId="{C4D6F084-D872-4EA5-9300-021C347CE9BD}" destId="{7EEBD74C-BB17-4206-82F1-0328E7C5875A}" srcOrd="3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78B7E53-912D-425C-8878-20AFB68A9EC9}" type="doc">
      <dgm:prSet loTypeId="urn:microsoft.com/office/officeart/2005/8/layout/hierarchy2" loCatId="hierarchy" qsTypeId="urn:microsoft.com/office/officeart/2005/8/quickstyle/simple3" qsCatId="simple" csTypeId="urn:microsoft.com/office/officeart/2005/8/colors/colorful3" csCatId="colorful" phldr="1"/>
      <dgm:spPr/>
    </dgm:pt>
    <dgm:pt modelId="{7CFC5915-A22B-4290-830D-EFDB1F8DE28E}">
      <dgm:prSet phldrT="[Texto]" custT="1"/>
      <dgm:spPr/>
      <dgm:t>
        <a:bodyPr/>
        <a:lstStyle/>
        <a:p>
          <a:r>
            <a:rPr lang="es-ES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Ventajas del BSC</a:t>
          </a:r>
          <a:endParaRPr lang="es-ES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CC4FBC4-195E-45CD-8599-99F5C5DC147F}" type="parTrans" cxnId="{1A478862-26F8-41E5-B705-20F4018F4F09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F97C8AD-0D3E-41E4-9643-D40F1E25AB7A}" type="sibTrans" cxnId="{1A478862-26F8-41E5-B705-20F4018F4F09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C92B3A-23D7-4775-81EA-A328CB3A9169}">
      <dgm:prSet phldrT="[Texto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s-E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s-E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7023AD5-6D21-4C0E-9700-B1C308AF7C9D}" type="parTrans" cxnId="{DD33DC9C-26D8-4752-B363-CBD778ECA203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7CDEA37-DF1D-4001-BBAF-4B030B96D20A}" type="sibTrans" cxnId="{DD33DC9C-26D8-4752-B363-CBD778ECA203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AE6F135-5E28-4326-9250-73FBA4E6C41B}">
      <dgm:prSet phldrT="[Texto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es-E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s-E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21A078-AB5D-45F4-98B7-EB0F2CD31DA5}" type="parTrans" cxnId="{BCF4B734-950C-49B1-ABF2-6C16508DDAF1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C4181FB-1B67-49AD-A4A4-9A1B8B23DECE}" type="sibTrans" cxnId="{BCF4B734-950C-49B1-ABF2-6C16508DDAF1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94ADEDC-7705-4099-8D9E-2D0E2A56B6B0}">
      <dgm:prSet phldrT="[Texto]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D74BA3D-944D-4EB1-9B58-2D05A9703893}" type="parTrans" cxnId="{9E11A3FB-47B4-498A-B045-CD46CFDAFF4F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48E7422-9C4D-40B3-A7A4-CB6EE9F7E67C}" type="sibTrans" cxnId="{9E11A3FB-47B4-498A-B045-CD46CFDAFF4F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51158A-2EEC-426C-8C19-8BA97F601686}">
      <dgm:prSet phldrT="[Texto]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E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AC31F03-3D2D-42F2-9B71-B7CA1CC69D02}" type="parTrans" cxnId="{50743F9C-0D5C-424C-9A6E-D3532E6CA7B0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907266E-EB2A-4610-BED3-8CC4F3A1BB62}" type="sibTrans" cxnId="{50743F9C-0D5C-424C-9A6E-D3532E6CA7B0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0BF2242-1CAB-4D99-8F4B-9758E1CA25A3}" type="pres">
      <dgm:prSet presAssocID="{E78B7E53-912D-425C-8878-20AFB68A9EC9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E5B7CF74-6B28-4BB3-9169-216EC82E7C13}" type="pres">
      <dgm:prSet presAssocID="{7CFC5915-A22B-4290-830D-EFDB1F8DE28E}" presName="root1" presStyleCnt="0"/>
      <dgm:spPr/>
    </dgm:pt>
    <dgm:pt modelId="{BFF93E4B-C82E-4CC2-AC13-D616DB8AB8E6}" type="pres">
      <dgm:prSet presAssocID="{7CFC5915-A22B-4290-830D-EFDB1F8DE28E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473E9E39-596A-4CF0-A024-5A923C586D33}" type="pres">
      <dgm:prSet presAssocID="{7CFC5915-A22B-4290-830D-EFDB1F8DE28E}" presName="level2hierChild" presStyleCnt="0"/>
      <dgm:spPr/>
    </dgm:pt>
    <dgm:pt modelId="{72448A33-0436-449E-B726-58A65BE023EB}" type="pres">
      <dgm:prSet presAssocID="{B7023AD5-6D21-4C0E-9700-B1C308AF7C9D}" presName="conn2-1" presStyleLbl="parChTrans1D2" presStyleIdx="0" presStyleCnt="4"/>
      <dgm:spPr/>
      <dgm:t>
        <a:bodyPr/>
        <a:lstStyle/>
        <a:p>
          <a:endParaRPr lang="es-ES"/>
        </a:p>
      </dgm:t>
    </dgm:pt>
    <dgm:pt modelId="{2A3A0DC9-80D1-4677-847C-2C03ECED4782}" type="pres">
      <dgm:prSet presAssocID="{B7023AD5-6D21-4C0E-9700-B1C308AF7C9D}" presName="connTx" presStyleLbl="parChTrans1D2" presStyleIdx="0" presStyleCnt="4"/>
      <dgm:spPr/>
      <dgm:t>
        <a:bodyPr/>
        <a:lstStyle/>
        <a:p>
          <a:endParaRPr lang="es-ES"/>
        </a:p>
      </dgm:t>
    </dgm:pt>
    <dgm:pt modelId="{D324F041-DDFE-4FC1-B105-B3229AA66E73}" type="pres">
      <dgm:prSet presAssocID="{10C92B3A-23D7-4775-81EA-A328CB3A9169}" presName="root2" presStyleCnt="0"/>
      <dgm:spPr/>
    </dgm:pt>
    <dgm:pt modelId="{4BAEA451-5D33-4DD9-87A0-C50EF9611D55}" type="pres">
      <dgm:prSet presAssocID="{10C92B3A-23D7-4775-81EA-A328CB3A9169}" presName="LevelTwoTextNode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FF650C02-0810-4C11-AA4B-C0546AEE0472}" type="pres">
      <dgm:prSet presAssocID="{10C92B3A-23D7-4775-81EA-A328CB3A9169}" presName="level3hierChild" presStyleCnt="0"/>
      <dgm:spPr/>
    </dgm:pt>
    <dgm:pt modelId="{57DDB2FC-2086-4061-A5C1-DB46221C7F89}" type="pres">
      <dgm:prSet presAssocID="{BD74BA3D-944D-4EB1-9B58-2D05A9703893}" presName="conn2-1" presStyleLbl="parChTrans1D2" presStyleIdx="1" presStyleCnt="4"/>
      <dgm:spPr/>
      <dgm:t>
        <a:bodyPr/>
        <a:lstStyle/>
        <a:p>
          <a:endParaRPr lang="es-ES"/>
        </a:p>
      </dgm:t>
    </dgm:pt>
    <dgm:pt modelId="{CFC8EFC5-8F98-4E1C-ADE1-CE4A01C9ED5A}" type="pres">
      <dgm:prSet presAssocID="{BD74BA3D-944D-4EB1-9B58-2D05A9703893}" presName="connTx" presStyleLbl="parChTrans1D2" presStyleIdx="1" presStyleCnt="4"/>
      <dgm:spPr/>
      <dgm:t>
        <a:bodyPr/>
        <a:lstStyle/>
        <a:p>
          <a:endParaRPr lang="es-ES"/>
        </a:p>
      </dgm:t>
    </dgm:pt>
    <dgm:pt modelId="{73C5F445-E47E-44E8-B860-A58B259855F8}" type="pres">
      <dgm:prSet presAssocID="{294ADEDC-7705-4099-8D9E-2D0E2A56B6B0}" presName="root2" presStyleCnt="0"/>
      <dgm:spPr/>
    </dgm:pt>
    <dgm:pt modelId="{177924CD-D55F-4F8F-A4D1-257B86CEFEDA}" type="pres">
      <dgm:prSet presAssocID="{294ADEDC-7705-4099-8D9E-2D0E2A56B6B0}" presName="LevelTwoTextNode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EFD0F062-9DD1-4D04-948E-0546DDA6BD00}" type="pres">
      <dgm:prSet presAssocID="{294ADEDC-7705-4099-8D9E-2D0E2A56B6B0}" presName="level3hierChild" presStyleCnt="0"/>
      <dgm:spPr/>
    </dgm:pt>
    <dgm:pt modelId="{60BAC0BC-C8C2-480E-97CD-C9092EFB9826}" type="pres">
      <dgm:prSet presAssocID="{CE21A078-AB5D-45F4-98B7-EB0F2CD31DA5}" presName="conn2-1" presStyleLbl="parChTrans1D2" presStyleIdx="2" presStyleCnt="4"/>
      <dgm:spPr/>
      <dgm:t>
        <a:bodyPr/>
        <a:lstStyle/>
        <a:p>
          <a:endParaRPr lang="es-ES"/>
        </a:p>
      </dgm:t>
    </dgm:pt>
    <dgm:pt modelId="{ED05AB49-A369-4B6A-99DF-127F3AF7F454}" type="pres">
      <dgm:prSet presAssocID="{CE21A078-AB5D-45F4-98B7-EB0F2CD31DA5}" presName="connTx" presStyleLbl="parChTrans1D2" presStyleIdx="2" presStyleCnt="4"/>
      <dgm:spPr/>
      <dgm:t>
        <a:bodyPr/>
        <a:lstStyle/>
        <a:p>
          <a:endParaRPr lang="es-ES"/>
        </a:p>
      </dgm:t>
    </dgm:pt>
    <dgm:pt modelId="{3DC42234-8E2A-4543-B45E-002C67D42620}" type="pres">
      <dgm:prSet presAssocID="{EAE6F135-5E28-4326-9250-73FBA4E6C41B}" presName="root2" presStyleCnt="0"/>
      <dgm:spPr/>
    </dgm:pt>
    <dgm:pt modelId="{2346FA06-21F0-471A-8940-1A9CA9E6C089}" type="pres">
      <dgm:prSet presAssocID="{EAE6F135-5E28-4326-9250-73FBA4E6C41B}" presName="LevelTwoTextNode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53B5A765-67AA-4DF3-A6B0-F1E277EAE4A0}" type="pres">
      <dgm:prSet presAssocID="{EAE6F135-5E28-4326-9250-73FBA4E6C41B}" presName="level3hierChild" presStyleCnt="0"/>
      <dgm:spPr/>
    </dgm:pt>
    <dgm:pt modelId="{262E519E-9814-420D-9CE1-4958813BAC50}" type="pres">
      <dgm:prSet presAssocID="{1AC31F03-3D2D-42F2-9B71-B7CA1CC69D02}" presName="conn2-1" presStyleLbl="parChTrans1D2" presStyleIdx="3" presStyleCnt="4"/>
      <dgm:spPr/>
      <dgm:t>
        <a:bodyPr/>
        <a:lstStyle/>
        <a:p>
          <a:endParaRPr lang="es-ES"/>
        </a:p>
      </dgm:t>
    </dgm:pt>
    <dgm:pt modelId="{0FC739FA-4DEA-46C0-BEBE-CD3772C8407D}" type="pres">
      <dgm:prSet presAssocID="{1AC31F03-3D2D-42F2-9B71-B7CA1CC69D02}" presName="connTx" presStyleLbl="parChTrans1D2" presStyleIdx="3" presStyleCnt="4"/>
      <dgm:spPr/>
      <dgm:t>
        <a:bodyPr/>
        <a:lstStyle/>
        <a:p>
          <a:endParaRPr lang="es-ES"/>
        </a:p>
      </dgm:t>
    </dgm:pt>
    <dgm:pt modelId="{147DB90B-6A83-434D-A4F1-BD534714BE74}" type="pres">
      <dgm:prSet presAssocID="{F551158A-2EEC-426C-8C19-8BA97F601686}" presName="root2" presStyleCnt="0"/>
      <dgm:spPr/>
    </dgm:pt>
    <dgm:pt modelId="{2B829A6D-AB70-489A-B616-10B7C1DD58E2}" type="pres">
      <dgm:prSet presAssocID="{F551158A-2EEC-426C-8C19-8BA97F601686}" presName="LevelTwoTextNode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ABE5477A-CB16-4EEE-BF7B-9F1E49B7DB87}" type="pres">
      <dgm:prSet presAssocID="{F551158A-2EEC-426C-8C19-8BA97F601686}" presName="level3hierChild" presStyleCnt="0"/>
      <dgm:spPr/>
    </dgm:pt>
  </dgm:ptLst>
  <dgm:cxnLst>
    <dgm:cxn modelId="{D0F33BFB-5FE7-4B0F-99B6-27715F5BA1A8}" type="presOf" srcId="{7CFC5915-A22B-4290-830D-EFDB1F8DE28E}" destId="{BFF93E4B-C82E-4CC2-AC13-D616DB8AB8E6}" srcOrd="0" destOrd="0" presId="urn:microsoft.com/office/officeart/2005/8/layout/hierarchy2"/>
    <dgm:cxn modelId="{DD33DC9C-26D8-4752-B363-CBD778ECA203}" srcId="{7CFC5915-A22B-4290-830D-EFDB1F8DE28E}" destId="{10C92B3A-23D7-4775-81EA-A328CB3A9169}" srcOrd="0" destOrd="0" parTransId="{B7023AD5-6D21-4C0E-9700-B1C308AF7C9D}" sibTransId="{17CDEA37-DF1D-4001-BBAF-4B030B96D20A}"/>
    <dgm:cxn modelId="{FEFA9A63-D98D-4187-89FF-526EEB1A90DD}" type="presOf" srcId="{F551158A-2EEC-426C-8C19-8BA97F601686}" destId="{2B829A6D-AB70-489A-B616-10B7C1DD58E2}" srcOrd="0" destOrd="0" presId="urn:microsoft.com/office/officeart/2005/8/layout/hierarchy2"/>
    <dgm:cxn modelId="{682F2A5A-F21C-4627-BEF8-F2E1F44945A9}" type="presOf" srcId="{10C92B3A-23D7-4775-81EA-A328CB3A9169}" destId="{4BAEA451-5D33-4DD9-87A0-C50EF9611D55}" srcOrd="0" destOrd="0" presId="urn:microsoft.com/office/officeart/2005/8/layout/hierarchy2"/>
    <dgm:cxn modelId="{EE45F747-626D-433A-BED7-B4C8B9281961}" type="presOf" srcId="{B7023AD5-6D21-4C0E-9700-B1C308AF7C9D}" destId="{2A3A0DC9-80D1-4677-847C-2C03ECED4782}" srcOrd="1" destOrd="0" presId="urn:microsoft.com/office/officeart/2005/8/layout/hierarchy2"/>
    <dgm:cxn modelId="{38B3152D-F959-4440-A132-BB0D56234EF6}" type="presOf" srcId="{BD74BA3D-944D-4EB1-9B58-2D05A9703893}" destId="{CFC8EFC5-8F98-4E1C-ADE1-CE4A01C9ED5A}" srcOrd="1" destOrd="0" presId="urn:microsoft.com/office/officeart/2005/8/layout/hierarchy2"/>
    <dgm:cxn modelId="{BCF4B734-950C-49B1-ABF2-6C16508DDAF1}" srcId="{7CFC5915-A22B-4290-830D-EFDB1F8DE28E}" destId="{EAE6F135-5E28-4326-9250-73FBA4E6C41B}" srcOrd="2" destOrd="0" parTransId="{CE21A078-AB5D-45F4-98B7-EB0F2CD31DA5}" sibTransId="{FC4181FB-1B67-49AD-A4A4-9A1B8B23DECE}"/>
    <dgm:cxn modelId="{3D37E3B5-6D0A-4EAB-B51F-D067F184755C}" type="presOf" srcId="{E78B7E53-912D-425C-8878-20AFB68A9EC9}" destId="{90BF2242-1CAB-4D99-8F4B-9758E1CA25A3}" srcOrd="0" destOrd="0" presId="urn:microsoft.com/office/officeart/2005/8/layout/hierarchy2"/>
    <dgm:cxn modelId="{9E11A3FB-47B4-498A-B045-CD46CFDAFF4F}" srcId="{7CFC5915-A22B-4290-830D-EFDB1F8DE28E}" destId="{294ADEDC-7705-4099-8D9E-2D0E2A56B6B0}" srcOrd="1" destOrd="0" parTransId="{BD74BA3D-944D-4EB1-9B58-2D05A9703893}" sibTransId="{848E7422-9C4D-40B3-A7A4-CB6EE9F7E67C}"/>
    <dgm:cxn modelId="{78A311C3-1D74-4E03-9D7C-A1F0AF56418F}" type="presOf" srcId="{EAE6F135-5E28-4326-9250-73FBA4E6C41B}" destId="{2346FA06-21F0-471A-8940-1A9CA9E6C089}" srcOrd="0" destOrd="0" presId="urn:microsoft.com/office/officeart/2005/8/layout/hierarchy2"/>
    <dgm:cxn modelId="{50743F9C-0D5C-424C-9A6E-D3532E6CA7B0}" srcId="{7CFC5915-A22B-4290-830D-EFDB1F8DE28E}" destId="{F551158A-2EEC-426C-8C19-8BA97F601686}" srcOrd="3" destOrd="0" parTransId="{1AC31F03-3D2D-42F2-9B71-B7CA1CC69D02}" sibTransId="{9907266E-EB2A-4610-BED3-8CC4F3A1BB62}"/>
    <dgm:cxn modelId="{921DC6E5-0BB5-4A21-BE9F-DD50F030754D}" type="presOf" srcId="{294ADEDC-7705-4099-8D9E-2D0E2A56B6B0}" destId="{177924CD-D55F-4F8F-A4D1-257B86CEFEDA}" srcOrd="0" destOrd="0" presId="urn:microsoft.com/office/officeart/2005/8/layout/hierarchy2"/>
    <dgm:cxn modelId="{886AB9F5-99A5-40C3-A192-0E1AB207FC46}" type="presOf" srcId="{CE21A078-AB5D-45F4-98B7-EB0F2CD31DA5}" destId="{60BAC0BC-C8C2-480E-97CD-C9092EFB9826}" srcOrd="0" destOrd="0" presId="urn:microsoft.com/office/officeart/2005/8/layout/hierarchy2"/>
    <dgm:cxn modelId="{3F3B7A9B-CC15-4F58-AF22-7F17329392E7}" type="presOf" srcId="{B7023AD5-6D21-4C0E-9700-B1C308AF7C9D}" destId="{72448A33-0436-449E-B726-58A65BE023EB}" srcOrd="0" destOrd="0" presId="urn:microsoft.com/office/officeart/2005/8/layout/hierarchy2"/>
    <dgm:cxn modelId="{1A478862-26F8-41E5-B705-20F4018F4F09}" srcId="{E78B7E53-912D-425C-8878-20AFB68A9EC9}" destId="{7CFC5915-A22B-4290-830D-EFDB1F8DE28E}" srcOrd="0" destOrd="0" parTransId="{3CC4FBC4-195E-45CD-8599-99F5C5DC147F}" sibTransId="{BF97C8AD-0D3E-41E4-9643-D40F1E25AB7A}"/>
    <dgm:cxn modelId="{9F3D1345-8302-4B76-98AB-DE4C3536C091}" type="presOf" srcId="{BD74BA3D-944D-4EB1-9B58-2D05A9703893}" destId="{57DDB2FC-2086-4061-A5C1-DB46221C7F89}" srcOrd="0" destOrd="0" presId="urn:microsoft.com/office/officeart/2005/8/layout/hierarchy2"/>
    <dgm:cxn modelId="{17C68FE8-3BA9-41E9-827E-606E0CF550B3}" type="presOf" srcId="{1AC31F03-3D2D-42F2-9B71-B7CA1CC69D02}" destId="{262E519E-9814-420D-9CE1-4958813BAC50}" srcOrd="0" destOrd="0" presId="urn:microsoft.com/office/officeart/2005/8/layout/hierarchy2"/>
    <dgm:cxn modelId="{26D45A94-693B-4AF4-8576-6BE9B5F9E3F7}" type="presOf" srcId="{1AC31F03-3D2D-42F2-9B71-B7CA1CC69D02}" destId="{0FC739FA-4DEA-46C0-BEBE-CD3772C8407D}" srcOrd="1" destOrd="0" presId="urn:microsoft.com/office/officeart/2005/8/layout/hierarchy2"/>
    <dgm:cxn modelId="{D6E9AE5F-3BB5-486F-B63A-F4B9CB94F6B4}" type="presOf" srcId="{CE21A078-AB5D-45F4-98B7-EB0F2CD31DA5}" destId="{ED05AB49-A369-4B6A-99DF-127F3AF7F454}" srcOrd="1" destOrd="0" presId="urn:microsoft.com/office/officeart/2005/8/layout/hierarchy2"/>
    <dgm:cxn modelId="{DFC3A685-42C9-4B6E-94A6-4969DCCB2157}" type="presParOf" srcId="{90BF2242-1CAB-4D99-8F4B-9758E1CA25A3}" destId="{E5B7CF74-6B28-4BB3-9169-216EC82E7C13}" srcOrd="0" destOrd="0" presId="urn:microsoft.com/office/officeart/2005/8/layout/hierarchy2"/>
    <dgm:cxn modelId="{4C071C39-F02B-4EDD-9275-6F0CA8B42C2C}" type="presParOf" srcId="{E5B7CF74-6B28-4BB3-9169-216EC82E7C13}" destId="{BFF93E4B-C82E-4CC2-AC13-D616DB8AB8E6}" srcOrd="0" destOrd="0" presId="urn:microsoft.com/office/officeart/2005/8/layout/hierarchy2"/>
    <dgm:cxn modelId="{11C6F703-E35C-4AF8-AF06-00153745F48D}" type="presParOf" srcId="{E5B7CF74-6B28-4BB3-9169-216EC82E7C13}" destId="{473E9E39-596A-4CF0-A024-5A923C586D33}" srcOrd="1" destOrd="0" presId="urn:microsoft.com/office/officeart/2005/8/layout/hierarchy2"/>
    <dgm:cxn modelId="{113B7E0D-2312-4A3F-81FA-017B81F98806}" type="presParOf" srcId="{473E9E39-596A-4CF0-A024-5A923C586D33}" destId="{72448A33-0436-449E-B726-58A65BE023EB}" srcOrd="0" destOrd="0" presId="urn:microsoft.com/office/officeart/2005/8/layout/hierarchy2"/>
    <dgm:cxn modelId="{EB47200C-E785-4F0D-A5A4-9934782E5094}" type="presParOf" srcId="{72448A33-0436-449E-B726-58A65BE023EB}" destId="{2A3A0DC9-80D1-4677-847C-2C03ECED4782}" srcOrd="0" destOrd="0" presId="urn:microsoft.com/office/officeart/2005/8/layout/hierarchy2"/>
    <dgm:cxn modelId="{47EAC30D-EF9E-42A9-9B2C-28452264E544}" type="presParOf" srcId="{473E9E39-596A-4CF0-A024-5A923C586D33}" destId="{D324F041-DDFE-4FC1-B105-B3229AA66E73}" srcOrd="1" destOrd="0" presId="urn:microsoft.com/office/officeart/2005/8/layout/hierarchy2"/>
    <dgm:cxn modelId="{E2005A85-9D9C-4748-8A6A-5CC3B1443845}" type="presParOf" srcId="{D324F041-DDFE-4FC1-B105-B3229AA66E73}" destId="{4BAEA451-5D33-4DD9-87A0-C50EF9611D55}" srcOrd="0" destOrd="0" presId="urn:microsoft.com/office/officeart/2005/8/layout/hierarchy2"/>
    <dgm:cxn modelId="{A21ABF11-2736-4466-8111-8E4AFE1BCC29}" type="presParOf" srcId="{D324F041-DDFE-4FC1-B105-B3229AA66E73}" destId="{FF650C02-0810-4C11-AA4B-C0546AEE0472}" srcOrd="1" destOrd="0" presId="urn:microsoft.com/office/officeart/2005/8/layout/hierarchy2"/>
    <dgm:cxn modelId="{4C88F549-0D64-4566-9A2E-6683E0E02306}" type="presParOf" srcId="{473E9E39-596A-4CF0-A024-5A923C586D33}" destId="{57DDB2FC-2086-4061-A5C1-DB46221C7F89}" srcOrd="2" destOrd="0" presId="urn:microsoft.com/office/officeart/2005/8/layout/hierarchy2"/>
    <dgm:cxn modelId="{0F7C265B-8C51-4D27-B96A-26410833E747}" type="presParOf" srcId="{57DDB2FC-2086-4061-A5C1-DB46221C7F89}" destId="{CFC8EFC5-8F98-4E1C-ADE1-CE4A01C9ED5A}" srcOrd="0" destOrd="0" presId="urn:microsoft.com/office/officeart/2005/8/layout/hierarchy2"/>
    <dgm:cxn modelId="{EEF52981-163F-4B9A-8D81-236A1180C3E8}" type="presParOf" srcId="{473E9E39-596A-4CF0-A024-5A923C586D33}" destId="{73C5F445-E47E-44E8-B860-A58B259855F8}" srcOrd="3" destOrd="0" presId="urn:microsoft.com/office/officeart/2005/8/layout/hierarchy2"/>
    <dgm:cxn modelId="{4A64E528-D9FC-4F73-A595-721298B1A756}" type="presParOf" srcId="{73C5F445-E47E-44E8-B860-A58B259855F8}" destId="{177924CD-D55F-4F8F-A4D1-257B86CEFEDA}" srcOrd="0" destOrd="0" presId="urn:microsoft.com/office/officeart/2005/8/layout/hierarchy2"/>
    <dgm:cxn modelId="{3EDF1809-0B5C-482B-9870-13F3E7EFF9C1}" type="presParOf" srcId="{73C5F445-E47E-44E8-B860-A58B259855F8}" destId="{EFD0F062-9DD1-4D04-948E-0546DDA6BD00}" srcOrd="1" destOrd="0" presId="urn:microsoft.com/office/officeart/2005/8/layout/hierarchy2"/>
    <dgm:cxn modelId="{A1671D09-3F50-4A37-99FF-46126507592A}" type="presParOf" srcId="{473E9E39-596A-4CF0-A024-5A923C586D33}" destId="{60BAC0BC-C8C2-480E-97CD-C9092EFB9826}" srcOrd="4" destOrd="0" presId="urn:microsoft.com/office/officeart/2005/8/layout/hierarchy2"/>
    <dgm:cxn modelId="{3F06F174-750D-4846-9B20-77BF53B69C04}" type="presParOf" srcId="{60BAC0BC-C8C2-480E-97CD-C9092EFB9826}" destId="{ED05AB49-A369-4B6A-99DF-127F3AF7F454}" srcOrd="0" destOrd="0" presId="urn:microsoft.com/office/officeart/2005/8/layout/hierarchy2"/>
    <dgm:cxn modelId="{2BA0C13B-846C-4C46-9586-A3A5F7D33029}" type="presParOf" srcId="{473E9E39-596A-4CF0-A024-5A923C586D33}" destId="{3DC42234-8E2A-4543-B45E-002C67D42620}" srcOrd="5" destOrd="0" presId="urn:microsoft.com/office/officeart/2005/8/layout/hierarchy2"/>
    <dgm:cxn modelId="{CD59773D-2103-4DAE-82C6-196FEA2C6AB5}" type="presParOf" srcId="{3DC42234-8E2A-4543-B45E-002C67D42620}" destId="{2346FA06-21F0-471A-8940-1A9CA9E6C089}" srcOrd="0" destOrd="0" presId="urn:microsoft.com/office/officeart/2005/8/layout/hierarchy2"/>
    <dgm:cxn modelId="{4116B7F5-0F08-4B86-BD4A-2B1367C947DA}" type="presParOf" srcId="{3DC42234-8E2A-4543-B45E-002C67D42620}" destId="{53B5A765-67AA-4DF3-A6B0-F1E277EAE4A0}" srcOrd="1" destOrd="0" presId="urn:microsoft.com/office/officeart/2005/8/layout/hierarchy2"/>
    <dgm:cxn modelId="{4D04DD6A-44F2-4FF8-A955-A648BBF5F561}" type="presParOf" srcId="{473E9E39-596A-4CF0-A024-5A923C586D33}" destId="{262E519E-9814-420D-9CE1-4958813BAC50}" srcOrd="6" destOrd="0" presId="urn:microsoft.com/office/officeart/2005/8/layout/hierarchy2"/>
    <dgm:cxn modelId="{6ED159D5-A1CE-4379-9AAD-9FB0E5F5F198}" type="presParOf" srcId="{262E519E-9814-420D-9CE1-4958813BAC50}" destId="{0FC739FA-4DEA-46C0-BEBE-CD3772C8407D}" srcOrd="0" destOrd="0" presId="urn:microsoft.com/office/officeart/2005/8/layout/hierarchy2"/>
    <dgm:cxn modelId="{AE50A88D-0E3E-4043-9E5E-F238C1C87E42}" type="presParOf" srcId="{473E9E39-596A-4CF0-A024-5A923C586D33}" destId="{147DB90B-6A83-434D-A4F1-BD534714BE74}" srcOrd="7" destOrd="0" presId="urn:microsoft.com/office/officeart/2005/8/layout/hierarchy2"/>
    <dgm:cxn modelId="{6FDF2D8C-D017-4CC8-9F4C-BC90AA5C0679}" type="presParOf" srcId="{147DB90B-6A83-434D-A4F1-BD534714BE74}" destId="{2B829A6D-AB70-489A-B616-10B7C1DD58E2}" srcOrd="0" destOrd="0" presId="urn:microsoft.com/office/officeart/2005/8/layout/hierarchy2"/>
    <dgm:cxn modelId="{A2807118-327C-461B-B8CC-57AAC6222A60}" type="presParOf" srcId="{147DB90B-6A83-434D-A4F1-BD534714BE74}" destId="{ABE5477A-CB16-4EEE-BF7B-9F1E49B7DB87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5D9F7933-502B-4374-98A9-26BC4FA52A56}" type="doc">
      <dgm:prSet loTypeId="urn:microsoft.com/office/officeart/2005/8/layout/lProcess1" loCatId="process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9C004C2C-CABC-455F-9205-846AB08A7AC1}">
      <dgm:prSet custT="1"/>
      <dgm:spPr/>
      <dgm:t>
        <a:bodyPr/>
        <a:lstStyle/>
        <a:p>
          <a:pPr rtl="0"/>
          <a:r>
            <a:rPr lang="es-EC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Principios:  </a:t>
          </a:r>
          <a:endParaRPr lang="es-ES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80B89B5-5F52-467C-959E-E5A5D74F9BDD}" type="parTrans" cxnId="{87F7BA49-F4A1-4097-93AE-306AFB8D86F8}">
      <dgm:prSet/>
      <dgm:spPr/>
      <dgm:t>
        <a:bodyPr/>
        <a:lstStyle/>
        <a:p>
          <a:endParaRPr lang="es-ES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B16F088-22AA-4C91-86F8-23BF72E70EFD}" type="sibTrans" cxnId="{87F7BA49-F4A1-4097-93AE-306AFB8D86F8}">
      <dgm:prSet/>
      <dgm:spPr/>
      <dgm:t>
        <a:bodyPr/>
        <a:lstStyle/>
        <a:p>
          <a:endParaRPr lang="es-ES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4B74DF7-1B29-43B9-B5D9-39EFF3EA60F2}">
      <dgm:prSet custT="1"/>
      <dgm:spPr/>
      <dgm:t>
        <a:bodyPr/>
        <a:lstStyle/>
        <a:p>
          <a:pPr algn="ctr" rtl="0"/>
          <a:r>
            <a:rPr lang="es-EC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Membresía abierta y voluntaria,</a:t>
          </a:r>
          <a:endParaRPr lang="es-ES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AA1AE43-760F-4553-AE59-73F8A883864E}" type="parTrans" cxnId="{01A88E63-775F-4E68-8FB1-325F39779093}">
      <dgm:prSet/>
      <dgm:spPr/>
      <dgm:t>
        <a:bodyPr/>
        <a:lstStyle/>
        <a:p>
          <a:endParaRPr lang="es-ES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B2CFAE1-DF44-476E-A527-2633F2953899}" type="sibTrans" cxnId="{01A88E63-775F-4E68-8FB1-325F39779093}">
      <dgm:prSet/>
      <dgm:spPr/>
      <dgm:t>
        <a:bodyPr/>
        <a:lstStyle/>
        <a:p>
          <a:endParaRPr lang="es-ES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5D6F47B-4857-49CC-8397-E572D936BDAE}">
      <dgm:prSet custT="1"/>
      <dgm:spPr/>
      <dgm:t>
        <a:bodyPr/>
        <a:lstStyle/>
        <a:p>
          <a:r>
            <a:rPr lang="es-EC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Participación económica de los miembros,</a:t>
          </a:r>
          <a:endParaRPr lang="es-ES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4A4703-4BA2-4F39-BB5F-4CA15770A288}" type="parTrans" cxnId="{9B806BAC-A833-4044-896A-BCDCA98D78F7}">
      <dgm:prSet/>
      <dgm:spPr/>
      <dgm:t>
        <a:bodyPr/>
        <a:lstStyle/>
        <a:p>
          <a:endParaRPr lang="es-ES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DC333B5-DC44-4088-8B8B-3E748DD741BB}" type="sibTrans" cxnId="{9B806BAC-A833-4044-896A-BCDCA98D78F7}">
      <dgm:prSet/>
      <dgm:spPr/>
      <dgm:t>
        <a:bodyPr/>
        <a:lstStyle/>
        <a:p>
          <a:endParaRPr lang="es-ES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F6755C-6F5E-4CBC-B8F9-08F1C5C87AB1}">
      <dgm:prSet custT="1"/>
      <dgm:spPr/>
      <dgm:t>
        <a:bodyPr/>
        <a:lstStyle/>
        <a:p>
          <a:r>
            <a:rPr lang="es-EC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Autonomía e independencia,</a:t>
          </a:r>
          <a:endParaRPr lang="es-ES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365A990-37BB-471B-9D8C-736CAB71F991}" type="parTrans" cxnId="{CA6CC7FE-B429-4ABF-AE4C-6190E3AB7D36}">
      <dgm:prSet/>
      <dgm:spPr/>
      <dgm:t>
        <a:bodyPr/>
        <a:lstStyle/>
        <a:p>
          <a:endParaRPr lang="es-ES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710E34-60DC-4ACC-9BE9-CF51951A93FA}" type="sibTrans" cxnId="{CA6CC7FE-B429-4ABF-AE4C-6190E3AB7D36}">
      <dgm:prSet/>
      <dgm:spPr/>
      <dgm:t>
        <a:bodyPr/>
        <a:lstStyle/>
        <a:p>
          <a:endParaRPr lang="es-ES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6FE2A47-91CB-4C53-9370-585EA8FA4027}">
      <dgm:prSet custT="1"/>
      <dgm:spPr/>
      <dgm:t>
        <a:bodyPr/>
        <a:lstStyle/>
        <a:p>
          <a:r>
            <a:rPr lang="es-EC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Educación, formación e información,</a:t>
          </a:r>
          <a:endParaRPr lang="es-ES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8E4BDCC-3A02-48D7-A748-3E8B139EF033}" type="parTrans" cxnId="{5A30EE6D-75E1-466C-AD28-989413390741}">
      <dgm:prSet/>
      <dgm:spPr/>
      <dgm:t>
        <a:bodyPr/>
        <a:lstStyle/>
        <a:p>
          <a:endParaRPr lang="es-ES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7456F56-B9EF-4BEC-9B02-1ADE808EB05F}" type="sibTrans" cxnId="{5A30EE6D-75E1-466C-AD28-989413390741}">
      <dgm:prSet/>
      <dgm:spPr/>
      <dgm:t>
        <a:bodyPr/>
        <a:lstStyle/>
        <a:p>
          <a:endParaRPr lang="es-ES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20C92C4-1948-4D21-8E71-E42400046B57}">
      <dgm:prSet custT="1"/>
      <dgm:spPr/>
      <dgm:t>
        <a:bodyPr/>
        <a:lstStyle/>
        <a:p>
          <a:r>
            <a:rPr lang="es-EC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Cooperación entre cooperativas,</a:t>
          </a:r>
          <a:endParaRPr lang="es-ES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191960B-5E42-40E5-B472-1AC3C9A6C6F9}" type="parTrans" cxnId="{92338C64-D7A9-4E57-81C4-BC2BE53E1FCA}">
      <dgm:prSet/>
      <dgm:spPr/>
      <dgm:t>
        <a:bodyPr/>
        <a:lstStyle/>
        <a:p>
          <a:endParaRPr lang="es-ES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591C68E-81BE-4B12-978E-76BE0601620C}" type="sibTrans" cxnId="{92338C64-D7A9-4E57-81C4-BC2BE53E1FCA}">
      <dgm:prSet/>
      <dgm:spPr/>
      <dgm:t>
        <a:bodyPr/>
        <a:lstStyle/>
        <a:p>
          <a:endParaRPr lang="es-ES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302E7E9-0823-440B-B791-5D70782D2D7C}">
      <dgm:prSet custT="1"/>
      <dgm:spPr/>
      <dgm:t>
        <a:bodyPr/>
        <a:lstStyle/>
        <a:p>
          <a:r>
            <a:rPr lang="es-EC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Compromiso con la comunidad,</a:t>
          </a:r>
          <a:endParaRPr lang="es-ES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E4FB5F3-9D8C-4840-AF82-4845A6B88F77}" type="parTrans" cxnId="{FF24932B-6F1A-4CE6-B4BC-42D2CD8EBE9D}">
      <dgm:prSet/>
      <dgm:spPr/>
      <dgm:t>
        <a:bodyPr/>
        <a:lstStyle/>
        <a:p>
          <a:endParaRPr lang="es-ES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B5E7F99-692C-41B3-8C38-462B22E297F7}" type="sibTrans" cxnId="{FF24932B-6F1A-4CE6-B4BC-42D2CD8EBE9D}">
      <dgm:prSet/>
      <dgm:spPr/>
      <dgm:t>
        <a:bodyPr/>
        <a:lstStyle/>
        <a:p>
          <a:endParaRPr lang="es-ES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FEFD6AF-3963-4B7B-B0F1-8FE87AADDA55}" type="pres">
      <dgm:prSet presAssocID="{5D9F7933-502B-4374-98A9-26BC4FA52A5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AB7842E1-2908-4362-B285-F12187E98F50}" type="pres">
      <dgm:prSet presAssocID="{9C004C2C-CABC-455F-9205-846AB08A7AC1}" presName="vertFlow" presStyleCnt="0"/>
      <dgm:spPr/>
    </dgm:pt>
    <dgm:pt modelId="{77E9C5C0-2333-453A-8A19-F912835044B7}" type="pres">
      <dgm:prSet presAssocID="{9C004C2C-CABC-455F-9205-846AB08A7AC1}" presName="header" presStyleLbl="node1" presStyleIdx="0" presStyleCnt="1"/>
      <dgm:spPr/>
      <dgm:t>
        <a:bodyPr/>
        <a:lstStyle/>
        <a:p>
          <a:endParaRPr lang="es-EC"/>
        </a:p>
      </dgm:t>
    </dgm:pt>
    <dgm:pt modelId="{FB6899CF-3D21-4224-AE54-2C57557F7AD4}" type="pres">
      <dgm:prSet presAssocID="{EAA1AE43-760F-4553-AE59-73F8A883864E}" presName="parTrans" presStyleLbl="sibTrans2D1" presStyleIdx="0" presStyleCnt="6"/>
      <dgm:spPr/>
      <dgm:t>
        <a:bodyPr/>
        <a:lstStyle/>
        <a:p>
          <a:endParaRPr lang="es-EC"/>
        </a:p>
      </dgm:t>
    </dgm:pt>
    <dgm:pt modelId="{F5CD534A-41B9-45DA-A83D-03102F944DB1}" type="pres">
      <dgm:prSet presAssocID="{24B74DF7-1B29-43B9-B5D9-39EFF3EA60F2}" presName="child" presStyleLbl="alignAccFollowNode1" presStyleIdx="0" presStyleCnt="6" custScaleX="13016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82C879B-4E2D-4CA5-BBA6-43D042CF0565}" type="pres">
      <dgm:prSet presAssocID="{FB2CFAE1-DF44-476E-A527-2633F2953899}" presName="sibTrans" presStyleLbl="sibTrans2D1" presStyleIdx="1" presStyleCnt="6"/>
      <dgm:spPr/>
      <dgm:t>
        <a:bodyPr/>
        <a:lstStyle/>
        <a:p>
          <a:endParaRPr lang="es-EC"/>
        </a:p>
      </dgm:t>
    </dgm:pt>
    <dgm:pt modelId="{AD702646-4D84-47D5-B5A9-AB6937C79618}" type="pres">
      <dgm:prSet presAssocID="{B5D6F47B-4857-49CC-8397-E572D936BDAE}" presName="child" presStyleLbl="alignAccFollowNode1" presStyleIdx="1" presStyleCnt="6" custScaleX="120867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35161E9-E232-4242-B463-8A5C7613B9DF}" type="pres">
      <dgm:prSet presAssocID="{6DC333B5-DC44-4088-8B8B-3E748DD741BB}" presName="sibTrans" presStyleLbl="sibTrans2D1" presStyleIdx="2" presStyleCnt="6"/>
      <dgm:spPr/>
      <dgm:t>
        <a:bodyPr/>
        <a:lstStyle/>
        <a:p>
          <a:endParaRPr lang="es-EC"/>
        </a:p>
      </dgm:t>
    </dgm:pt>
    <dgm:pt modelId="{B318149D-1F7C-4B54-9A6D-D36771D442BB}" type="pres">
      <dgm:prSet presAssocID="{F2F6755C-6F5E-4CBC-B8F9-08F1C5C87AB1}" presName="child" presStyleLbl="alignAccFollowNode1" presStyleIdx="2" presStyleCnt="6" custScaleX="120867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70553DA-84D1-4076-8DAB-FA1B659770A6}" type="pres">
      <dgm:prSet presAssocID="{72710E34-60DC-4ACC-9BE9-CF51951A93FA}" presName="sibTrans" presStyleLbl="sibTrans2D1" presStyleIdx="3" presStyleCnt="6"/>
      <dgm:spPr/>
      <dgm:t>
        <a:bodyPr/>
        <a:lstStyle/>
        <a:p>
          <a:endParaRPr lang="es-EC"/>
        </a:p>
      </dgm:t>
    </dgm:pt>
    <dgm:pt modelId="{7E58B0D8-99B6-4509-82E4-15B50D00B607}" type="pres">
      <dgm:prSet presAssocID="{46FE2A47-91CB-4C53-9370-585EA8FA4027}" presName="child" presStyleLbl="alignAccFollowNode1" presStyleIdx="3" presStyleCnt="6" custScaleX="120867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44EA1EB-E4B7-4562-A564-2C51FA0BE3A6}" type="pres">
      <dgm:prSet presAssocID="{B7456F56-B9EF-4BEC-9B02-1ADE808EB05F}" presName="sibTrans" presStyleLbl="sibTrans2D1" presStyleIdx="4" presStyleCnt="6"/>
      <dgm:spPr/>
      <dgm:t>
        <a:bodyPr/>
        <a:lstStyle/>
        <a:p>
          <a:endParaRPr lang="es-EC"/>
        </a:p>
      </dgm:t>
    </dgm:pt>
    <dgm:pt modelId="{9BB816C5-67BE-45E8-9243-2395F74E6133}" type="pres">
      <dgm:prSet presAssocID="{D20C92C4-1948-4D21-8E71-E42400046B57}" presName="child" presStyleLbl="alignAccFollowNode1" presStyleIdx="4" presStyleCnt="6" custScaleX="120867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98485E2-10E9-4DCF-B175-2B241200E974}" type="pres">
      <dgm:prSet presAssocID="{3591C68E-81BE-4B12-978E-76BE0601620C}" presName="sibTrans" presStyleLbl="sibTrans2D1" presStyleIdx="5" presStyleCnt="6"/>
      <dgm:spPr/>
      <dgm:t>
        <a:bodyPr/>
        <a:lstStyle/>
        <a:p>
          <a:endParaRPr lang="es-EC"/>
        </a:p>
      </dgm:t>
    </dgm:pt>
    <dgm:pt modelId="{1671B86D-9377-47B8-83CF-88781658205F}" type="pres">
      <dgm:prSet presAssocID="{E302E7E9-0823-440B-B791-5D70782D2D7C}" presName="child" presStyleLbl="alignAccFollowNode1" presStyleIdx="5" presStyleCnt="6" custScaleX="120867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FF24932B-6F1A-4CE6-B4BC-42D2CD8EBE9D}" srcId="{9C004C2C-CABC-455F-9205-846AB08A7AC1}" destId="{E302E7E9-0823-440B-B791-5D70782D2D7C}" srcOrd="5" destOrd="0" parTransId="{4E4FB5F3-9D8C-4840-AF82-4845A6B88F77}" sibTransId="{6B5E7F99-692C-41B3-8C38-462B22E297F7}"/>
    <dgm:cxn modelId="{B8EF36C6-2D29-4F64-81A1-2AB39217EEA4}" type="presOf" srcId="{46FE2A47-91CB-4C53-9370-585EA8FA4027}" destId="{7E58B0D8-99B6-4509-82E4-15B50D00B607}" srcOrd="0" destOrd="0" presId="urn:microsoft.com/office/officeart/2005/8/layout/lProcess1"/>
    <dgm:cxn modelId="{9B806BAC-A833-4044-896A-BCDCA98D78F7}" srcId="{9C004C2C-CABC-455F-9205-846AB08A7AC1}" destId="{B5D6F47B-4857-49CC-8397-E572D936BDAE}" srcOrd="1" destOrd="0" parTransId="{1D4A4703-4BA2-4F39-BB5F-4CA15770A288}" sibTransId="{6DC333B5-DC44-4088-8B8B-3E748DD741BB}"/>
    <dgm:cxn modelId="{91E6307E-15ED-4738-AC9D-DE4A6E1D71D8}" type="presOf" srcId="{F2F6755C-6F5E-4CBC-B8F9-08F1C5C87AB1}" destId="{B318149D-1F7C-4B54-9A6D-D36771D442BB}" srcOrd="0" destOrd="0" presId="urn:microsoft.com/office/officeart/2005/8/layout/lProcess1"/>
    <dgm:cxn modelId="{CA6CC7FE-B429-4ABF-AE4C-6190E3AB7D36}" srcId="{9C004C2C-CABC-455F-9205-846AB08A7AC1}" destId="{F2F6755C-6F5E-4CBC-B8F9-08F1C5C87AB1}" srcOrd="2" destOrd="0" parTransId="{5365A990-37BB-471B-9D8C-736CAB71F991}" sibTransId="{72710E34-60DC-4ACC-9BE9-CF51951A93FA}"/>
    <dgm:cxn modelId="{CC31A68C-D73E-4062-9C06-5325E1423C32}" type="presOf" srcId="{24B74DF7-1B29-43B9-B5D9-39EFF3EA60F2}" destId="{F5CD534A-41B9-45DA-A83D-03102F944DB1}" srcOrd="0" destOrd="0" presId="urn:microsoft.com/office/officeart/2005/8/layout/lProcess1"/>
    <dgm:cxn modelId="{02688582-A08C-494F-BC98-C9B429DE94B2}" type="presOf" srcId="{B7456F56-B9EF-4BEC-9B02-1ADE808EB05F}" destId="{344EA1EB-E4B7-4562-A564-2C51FA0BE3A6}" srcOrd="0" destOrd="0" presId="urn:microsoft.com/office/officeart/2005/8/layout/lProcess1"/>
    <dgm:cxn modelId="{01A88E63-775F-4E68-8FB1-325F39779093}" srcId="{9C004C2C-CABC-455F-9205-846AB08A7AC1}" destId="{24B74DF7-1B29-43B9-B5D9-39EFF3EA60F2}" srcOrd="0" destOrd="0" parTransId="{EAA1AE43-760F-4553-AE59-73F8A883864E}" sibTransId="{FB2CFAE1-DF44-476E-A527-2633F2953899}"/>
    <dgm:cxn modelId="{5A30EE6D-75E1-466C-AD28-989413390741}" srcId="{9C004C2C-CABC-455F-9205-846AB08A7AC1}" destId="{46FE2A47-91CB-4C53-9370-585EA8FA4027}" srcOrd="3" destOrd="0" parTransId="{48E4BDCC-3A02-48D7-A748-3E8B139EF033}" sibTransId="{B7456F56-B9EF-4BEC-9B02-1ADE808EB05F}"/>
    <dgm:cxn modelId="{24B37F06-3506-4F17-BEB6-12622300A1AA}" type="presOf" srcId="{D20C92C4-1948-4D21-8E71-E42400046B57}" destId="{9BB816C5-67BE-45E8-9243-2395F74E6133}" srcOrd="0" destOrd="0" presId="urn:microsoft.com/office/officeart/2005/8/layout/lProcess1"/>
    <dgm:cxn modelId="{92338C64-D7A9-4E57-81C4-BC2BE53E1FCA}" srcId="{9C004C2C-CABC-455F-9205-846AB08A7AC1}" destId="{D20C92C4-1948-4D21-8E71-E42400046B57}" srcOrd="4" destOrd="0" parTransId="{2191960B-5E42-40E5-B472-1AC3C9A6C6F9}" sibTransId="{3591C68E-81BE-4B12-978E-76BE0601620C}"/>
    <dgm:cxn modelId="{6B71649D-6C2B-42DC-A9E9-F0482D157A0C}" type="presOf" srcId="{E302E7E9-0823-440B-B791-5D70782D2D7C}" destId="{1671B86D-9377-47B8-83CF-88781658205F}" srcOrd="0" destOrd="0" presId="urn:microsoft.com/office/officeart/2005/8/layout/lProcess1"/>
    <dgm:cxn modelId="{16791E7A-AE1B-499B-A03B-6DC9595735B9}" type="presOf" srcId="{72710E34-60DC-4ACC-9BE9-CF51951A93FA}" destId="{F70553DA-84D1-4076-8DAB-FA1B659770A6}" srcOrd="0" destOrd="0" presId="urn:microsoft.com/office/officeart/2005/8/layout/lProcess1"/>
    <dgm:cxn modelId="{470D42F6-CF50-40AF-AF1F-154DE5BD6A03}" type="presOf" srcId="{FB2CFAE1-DF44-476E-A527-2633F2953899}" destId="{282C879B-4E2D-4CA5-BBA6-43D042CF0565}" srcOrd="0" destOrd="0" presId="urn:microsoft.com/office/officeart/2005/8/layout/lProcess1"/>
    <dgm:cxn modelId="{B05787C5-2421-4890-A050-CCD98C5372DD}" type="presOf" srcId="{3591C68E-81BE-4B12-978E-76BE0601620C}" destId="{798485E2-10E9-4DCF-B175-2B241200E974}" srcOrd="0" destOrd="0" presId="urn:microsoft.com/office/officeart/2005/8/layout/lProcess1"/>
    <dgm:cxn modelId="{E55ED7C5-ED77-4A03-9410-B5DBB5A1A82C}" type="presOf" srcId="{B5D6F47B-4857-49CC-8397-E572D936BDAE}" destId="{AD702646-4D84-47D5-B5A9-AB6937C79618}" srcOrd="0" destOrd="0" presId="urn:microsoft.com/office/officeart/2005/8/layout/lProcess1"/>
    <dgm:cxn modelId="{D7ABF082-594B-4304-99E9-C0317782C6BF}" type="presOf" srcId="{EAA1AE43-760F-4553-AE59-73F8A883864E}" destId="{FB6899CF-3D21-4224-AE54-2C57557F7AD4}" srcOrd="0" destOrd="0" presId="urn:microsoft.com/office/officeart/2005/8/layout/lProcess1"/>
    <dgm:cxn modelId="{E1B83785-CD9C-4BE0-9D31-D679DC6D0467}" type="presOf" srcId="{6DC333B5-DC44-4088-8B8B-3E748DD741BB}" destId="{D35161E9-E232-4242-B463-8A5C7613B9DF}" srcOrd="0" destOrd="0" presId="urn:microsoft.com/office/officeart/2005/8/layout/lProcess1"/>
    <dgm:cxn modelId="{87F7BA49-F4A1-4097-93AE-306AFB8D86F8}" srcId="{5D9F7933-502B-4374-98A9-26BC4FA52A56}" destId="{9C004C2C-CABC-455F-9205-846AB08A7AC1}" srcOrd="0" destOrd="0" parTransId="{780B89B5-5F52-467C-959E-E5A5D74F9BDD}" sibTransId="{CB16F088-22AA-4C91-86F8-23BF72E70EFD}"/>
    <dgm:cxn modelId="{08FC5049-9340-4FCC-A383-75CD8FCFEBB4}" type="presOf" srcId="{5D9F7933-502B-4374-98A9-26BC4FA52A56}" destId="{DFEFD6AF-3963-4B7B-B0F1-8FE87AADDA55}" srcOrd="0" destOrd="0" presId="urn:microsoft.com/office/officeart/2005/8/layout/lProcess1"/>
    <dgm:cxn modelId="{F559C843-0DE9-4BF6-B4E5-BA258B4C882C}" type="presOf" srcId="{9C004C2C-CABC-455F-9205-846AB08A7AC1}" destId="{77E9C5C0-2333-453A-8A19-F912835044B7}" srcOrd="0" destOrd="0" presId="urn:microsoft.com/office/officeart/2005/8/layout/lProcess1"/>
    <dgm:cxn modelId="{A089F82A-A157-4F1B-B3B8-8394BBFFD3AD}" type="presParOf" srcId="{DFEFD6AF-3963-4B7B-B0F1-8FE87AADDA55}" destId="{AB7842E1-2908-4362-B285-F12187E98F50}" srcOrd="0" destOrd="0" presId="urn:microsoft.com/office/officeart/2005/8/layout/lProcess1"/>
    <dgm:cxn modelId="{430FF1D1-B1D4-4662-A238-52CFDCC26614}" type="presParOf" srcId="{AB7842E1-2908-4362-B285-F12187E98F50}" destId="{77E9C5C0-2333-453A-8A19-F912835044B7}" srcOrd="0" destOrd="0" presId="urn:microsoft.com/office/officeart/2005/8/layout/lProcess1"/>
    <dgm:cxn modelId="{C1F667D5-CBA8-4086-900F-654BE5997F0A}" type="presParOf" srcId="{AB7842E1-2908-4362-B285-F12187E98F50}" destId="{FB6899CF-3D21-4224-AE54-2C57557F7AD4}" srcOrd="1" destOrd="0" presId="urn:microsoft.com/office/officeart/2005/8/layout/lProcess1"/>
    <dgm:cxn modelId="{AA512A97-F15A-4578-9199-75BDF2E619C0}" type="presParOf" srcId="{AB7842E1-2908-4362-B285-F12187E98F50}" destId="{F5CD534A-41B9-45DA-A83D-03102F944DB1}" srcOrd="2" destOrd="0" presId="urn:microsoft.com/office/officeart/2005/8/layout/lProcess1"/>
    <dgm:cxn modelId="{3E9E349E-7BCC-4BE3-87F1-1045D834F98D}" type="presParOf" srcId="{AB7842E1-2908-4362-B285-F12187E98F50}" destId="{282C879B-4E2D-4CA5-BBA6-43D042CF0565}" srcOrd="3" destOrd="0" presId="urn:microsoft.com/office/officeart/2005/8/layout/lProcess1"/>
    <dgm:cxn modelId="{434D7466-0F53-4928-A7A4-5A396A340D59}" type="presParOf" srcId="{AB7842E1-2908-4362-B285-F12187E98F50}" destId="{AD702646-4D84-47D5-B5A9-AB6937C79618}" srcOrd="4" destOrd="0" presId="urn:microsoft.com/office/officeart/2005/8/layout/lProcess1"/>
    <dgm:cxn modelId="{4A476C49-1BAD-4D79-A351-7796A8BFA2C1}" type="presParOf" srcId="{AB7842E1-2908-4362-B285-F12187E98F50}" destId="{D35161E9-E232-4242-B463-8A5C7613B9DF}" srcOrd="5" destOrd="0" presId="urn:microsoft.com/office/officeart/2005/8/layout/lProcess1"/>
    <dgm:cxn modelId="{ABCC634F-E7D5-415D-ADD0-3E476BA10E7E}" type="presParOf" srcId="{AB7842E1-2908-4362-B285-F12187E98F50}" destId="{B318149D-1F7C-4B54-9A6D-D36771D442BB}" srcOrd="6" destOrd="0" presId="urn:microsoft.com/office/officeart/2005/8/layout/lProcess1"/>
    <dgm:cxn modelId="{28A9C9BD-66DC-4CF9-AF3F-AB306B7C20C9}" type="presParOf" srcId="{AB7842E1-2908-4362-B285-F12187E98F50}" destId="{F70553DA-84D1-4076-8DAB-FA1B659770A6}" srcOrd="7" destOrd="0" presId="urn:microsoft.com/office/officeart/2005/8/layout/lProcess1"/>
    <dgm:cxn modelId="{D58CD913-7CC2-47B4-80ED-0A7F3C174B35}" type="presParOf" srcId="{AB7842E1-2908-4362-B285-F12187E98F50}" destId="{7E58B0D8-99B6-4509-82E4-15B50D00B607}" srcOrd="8" destOrd="0" presId="urn:microsoft.com/office/officeart/2005/8/layout/lProcess1"/>
    <dgm:cxn modelId="{1C599ED6-8C43-490E-93E8-EBC69D2CF790}" type="presParOf" srcId="{AB7842E1-2908-4362-B285-F12187E98F50}" destId="{344EA1EB-E4B7-4562-A564-2C51FA0BE3A6}" srcOrd="9" destOrd="0" presId="urn:microsoft.com/office/officeart/2005/8/layout/lProcess1"/>
    <dgm:cxn modelId="{125FB058-9842-41B9-9941-BF8EA6CBB256}" type="presParOf" srcId="{AB7842E1-2908-4362-B285-F12187E98F50}" destId="{9BB816C5-67BE-45E8-9243-2395F74E6133}" srcOrd="10" destOrd="0" presId="urn:microsoft.com/office/officeart/2005/8/layout/lProcess1"/>
    <dgm:cxn modelId="{9B7F8A83-D4D2-4270-8C2D-EADC0EC97317}" type="presParOf" srcId="{AB7842E1-2908-4362-B285-F12187E98F50}" destId="{798485E2-10E9-4DCF-B175-2B241200E974}" srcOrd="11" destOrd="0" presId="urn:microsoft.com/office/officeart/2005/8/layout/lProcess1"/>
    <dgm:cxn modelId="{5DB53890-F317-4670-BAF8-FD9A067C64D7}" type="presParOf" srcId="{AB7842E1-2908-4362-B285-F12187E98F50}" destId="{1671B86D-9377-47B8-83CF-88781658205F}" srcOrd="12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5D9F7933-502B-4374-98A9-26BC4FA52A56}" type="doc">
      <dgm:prSet loTypeId="urn:microsoft.com/office/officeart/2005/8/layout/lProcess1" loCatId="process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9C004C2C-CABC-455F-9205-846AB08A7AC1}">
      <dgm:prSet custT="1"/>
      <dgm:spPr/>
      <dgm:t>
        <a:bodyPr/>
        <a:lstStyle/>
        <a:p>
          <a:pPr rtl="0"/>
          <a:r>
            <a:rPr lang="es-EC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Valores:  </a:t>
          </a:r>
          <a:endParaRPr lang="es-ES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80B89B5-5F52-467C-959E-E5A5D74F9BDD}" type="parTrans" cxnId="{87F7BA49-F4A1-4097-93AE-306AFB8D86F8}">
      <dgm:prSet/>
      <dgm:spPr/>
      <dgm:t>
        <a:bodyPr/>
        <a:lstStyle/>
        <a:p>
          <a:endParaRPr lang="es-ES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B16F088-22AA-4C91-86F8-23BF72E70EFD}" type="sibTrans" cxnId="{87F7BA49-F4A1-4097-93AE-306AFB8D86F8}">
      <dgm:prSet/>
      <dgm:spPr/>
      <dgm:t>
        <a:bodyPr/>
        <a:lstStyle/>
        <a:p>
          <a:endParaRPr lang="es-ES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4B74DF7-1B29-43B9-B5D9-39EFF3EA60F2}">
      <dgm:prSet custT="1"/>
      <dgm:spPr/>
      <dgm:t>
        <a:bodyPr/>
        <a:lstStyle/>
        <a:p>
          <a:pPr algn="ctr" rtl="0"/>
          <a:r>
            <a:rPr lang="es-EC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Experiencia de nuestros socios. </a:t>
          </a:r>
          <a:endParaRPr lang="es-ES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AA1AE43-760F-4553-AE59-73F8A883864E}" type="parTrans" cxnId="{01A88E63-775F-4E68-8FB1-325F39779093}">
      <dgm:prSet/>
      <dgm:spPr/>
      <dgm:t>
        <a:bodyPr/>
        <a:lstStyle/>
        <a:p>
          <a:endParaRPr lang="es-ES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B2CFAE1-DF44-476E-A527-2633F2953899}" type="sibTrans" cxnId="{01A88E63-775F-4E68-8FB1-325F39779093}">
      <dgm:prSet/>
      <dgm:spPr/>
      <dgm:t>
        <a:bodyPr/>
        <a:lstStyle/>
        <a:p>
          <a:endParaRPr lang="es-ES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63970F-C773-42BE-8F20-2EBA842F7A1A}">
      <dgm:prSet custT="1"/>
      <dgm:spPr/>
      <dgm:t>
        <a:bodyPr/>
        <a:lstStyle/>
        <a:p>
          <a:pPr algn="ctr" rtl="0"/>
          <a:r>
            <a:rPr lang="es-EC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Compromiso con los servidores.</a:t>
          </a:r>
          <a:endParaRPr lang="es-ES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EABEE00-7210-4C5A-ACE3-617EEEF187E1}" type="parTrans" cxnId="{6467B739-3C5C-4671-ACB4-C2BB74F4D217}">
      <dgm:prSet/>
      <dgm:spPr/>
      <dgm:t>
        <a:bodyPr/>
        <a:lstStyle/>
        <a:p>
          <a:endParaRPr lang="es-ES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FBD9357-E5D2-40FA-8632-60A3A90A8ED7}" type="sibTrans" cxnId="{6467B739-3C5C-4671-ACB4-C2BB74F4D217}">
      <dgm:prSet/>
      <dgm:spPr/>
      <dgm:t>
        <a:bodyPr/>
        <a:lstStyle/>
        <a:p>
          <a:endParaRPr lang="es-ES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73D783D-A2DA-4FB1-A43B-7659FCA34EBF}">
      <dgm:prSet custT="1"/>
      <dgm:spPr/>
      <dgm:t>
        <a:bodyPr/>
        <a:lstStyle/>
        <a:p>
          <a:pPr algn="ctr" rtl="0"/>
          <a:r>
            <a:rPr lang="es-EC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Lealtad de los directivos y servidores. Gestionamos nuestro negocio de forma ética </a:t>
          </a:r>
          <a:endParaRPr lang="es-ES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89A753-A4C3-4D8C-860E-1CE13D0DEA15}" type="parTrans" cxnId="{82C7E1BF-1EED-42D3-8277-1516D6E876F8}">
      <dgm:prSet/>
      <dgm:spPr/>
      <dgm:t>
        <a:bodyPr/>
        <a:lstStyle/>
        <a:p>
          <a:endParaRPr lang="es-ES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31FB7A2-19FB-4E37-A404-6B3575887D6D}" type="sibTrans" cxnId="{82C7E1BF-1EED-42D3-8277-1516D6E876F8}">
      <dgm:prSet/>
      <dgm:spPr/>
      <dgm:t>
        <a:bodyPr/>
        <a:lstStyle/>
        <a:p>
          <a:endParaRPr lang="es-ES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424734E-6C75-49EC-BEA4-228F915203FF}">
      <dgm:prSet custT="1"/>
      <dgm:spPr/>
      <dgm:t>
        <a:bodyPr/>
        <a:lstStyle/>
        <a:p>
          <a:pPr algn="ctr" rtl="0"/>
          <a:r>
            <a:rPr lang="es-EC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Trabajamos por el crecimiento de nuestra Cooperativa.</a:t>
          </a:r>
          <a:endParaRPr lang="es-ES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536294-8771-4367-A989-288888ED82C2}" type="parTrans" cxnId="{E2997E60-4B4D-4D8E-933D-07E8FF186DDF}">
      <dgm:prSet/>
      <dgm:spPr/>
      <dgm:t>
        <a:bodyPr/>
        <a:lstStyle/>
        <a:p>
          <a:endParaRPr lang="es-ES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2B7882-C2EF-4444-857A-239C9E63A7E4}" type="sibTrans" cxnId="{E2997E60-4B4D-4D8E-933D-07E8FF186DDF}">
      <dgm:prSet/>
      <dgm:spPr/>
      <dgm:t>
        <a:bodyPr/>
        <a:lstStyle/>
        <a:p>
          <a:endParaRPr lang="es-ES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FEFD6AF-3963-4B7B-B0F1-8FE87AADDA55}" type="pres">
      <dgm:prSet presAssocID="{5D9F7933-502B-4374-98A9-26BC4FA52A5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AB7842E1-2908-4362-B285-F12187E98F50}" type="pres">
      <dgm:prSet presAssocID="{9C004C2C-CABC-455F-9205-846AB08A7AC1}" presName="vertFlow" presStyleCnt="0"/>
      <dgm:spPr/>
    </dgm:pt>
    <dgm:pt modelId="{77E9C5C0-2333-453A-8A19-F912835044B7}" type="pres">
      <dgm:prSet presAssocID="{9C004C2C-CABC-455F-9205-846AB08A7AC1}" presName="header" presStyleLbl="node1" presStyleIdx="0" presStyleCnt="1"/>
      <dgm:spPr/>
      <dgm:t>
        <a:bodyPr/>
        <a:lstStyle/>
        <a:p>
          <a:endParaRPr lang="es-EC"/>
        </a:p>
      </dgm:t>
    </dgm:pt>
    <dgm:pt modelId="{FB6899CF-3D21-4224-AE54-2C57557F7AD4}" type="pres">
      <dgm:prSet presAssocID="{EAA1AE43-760F-4553-AE59-73F8A883864E}" presName="parTrans" presStyleLbl="sibTrans2D1" presStyleIdx="0" presStyleCnt="4"/>
      <dgm:spPr/>
      <dgm:t>
        <a:bodyPr/>
        <a:lstStyle/>
        <a:p>
          <a:endParaRPr lang="es-EC"/>
        </a:p>
      </dgm:t>
    </dgm:pt>
    <dgm:pt modelId="{F5CD534A-41B9-45DA-A83D-03102F944DB1}" type="pres">
      <dgm:prSet presAssocID="{24B74DF7-1B29-43B9-B5D9-39EFF3EA60F2}" presName="child" presStyleLbl="alignAccFollowNode1" presStyleIdx="0" presStyleCnt="4" custScaleX="107692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82C879B-4E2D-4CA5-BBA6-43D042CF0565}" type="pres">
      <dgm:prSet presAssocID="{FB2CFAE1-DF44-476E-A527-2633F2953899}" presName="sibTrans" presStyleLbl="sibTrans2D1" presStyleIdx="1" presStyleCnt="4"/>
      <dgm:spPr/>
      <dgm:t>
        <a:bodyPr/>
        <a:lstStyle/>
        <a:p>
          <a:endParaRPr lang="es-EC"/>
        </a:p>
      </dgm:t>
    </dgm:pt>
    <dgm:pt modelId="{F37B5E3B-8D30-4B98-ACCD-6E30D4C12788}" type="pres">
      <dgm:prSet presAssocID="{0163970F-C773-42BE-8F20-2EBA842F7A1A}" presName="child" presStyleLbl="alignAccFollowNode1" presStyleIdx="1" presStyleCnt="4" custScaleX="107692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FFE87E3-10FF-41DE-B67C-3754009817B5}" type="pres">
      <dgm:prSet presAssocID="{2FBD9357-E5D2-40FA-8632-60A3A90A8ED7}" presName="sibTrans" presStyleLbl="sibTrans2D1" presStyleIdx="2" presStyleCnt="4"/>
      <dgm:spPr/>
      <dgm:t>
        <a:bodyPr/>
        <a:lstStyle/>
        <a:p>
          <a:endParaRPr lang="es-EC"/>
        </a:p>
      </dgm:t>
    </dgm:pt>
    <dgm:pt modelId="{4128C338-BB86-4357-B1FB-B6EDCB725A59}" type="pres">
      <dgm:prSet presAssocID="{873D783D-A2DA-4FB1-A43B-7659FCA34EBF}" presName="child" presStyleLbl="alignAccFollowNode1" presStyleIdx="2" presStyleCnt="4" custScaleX="107692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1AF0586-8B36-4A6C-9ECA-99C704ED3EA1}" type="pres">
      <dgm:prSet presAssocID="{731FB7A2-19FB-4E37-A404-6B3575887D6D}" presName="sibTrans" presStyleLbl="sibTrans2D1" presStyleIdx="3" presStyleCnt="4"/>
      <dgm:spPr/>
      <dgm:t>
        <a:bodyPr/>
        <a:lstStyle/>
        <a:p>
          <a:endParaRPr lang="es-EC"/>
        </a:p>
      </dgm:t>
    </dgm:pt>
    <dgm:pt modelId="{A7275181-018E-418F-9895-8A48405B1D06}" type="pres">
      <dgm:prSet presAssocID="{9424734E-6C75-49EC-BEA4-228F915203FF}" presName="child" presStyleLbl="alignAccFollowNode1" presStyleIdx="3" presStyleCnt="4" custScaleX="107692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C899FE7B-50FC-4B81-9B4D-F0AC598D0E7A}" type="presOf" srcId="{9C004C2C-CABC-455F-9205-846AB08A7AC1}" destId="{77E9C5C0-2333-453A-8A19-F912835044B7}" srcOrd="0" destOrd="0" presId="urn:microsoft.com/office/officeart/2005/8/layout/lProcess1"/>
    <dgm:cxn modelId="{8038355C-27CB-4487-9FEC-DB43A32EB2C5}" type="presOf" srcId="{731FB7A2-19FB-4E37-A404-6B3575887D6D}" destId="{41AF0586-8B36-4A6C-9ECA-99C704ED3EA1}" srcOrd="0" destOrd="0" presId="urn:microsoft.com/office/officeart/2005/8/layout/lProcess1"/>
    <dgm:cxn modelId="{01A88E63-775F-4E68-8FB1-325F39779093}" srcId="{9C004C2C-CABC-455F-9205-846AB08A7AC1}" destId="{24B74DF7-1B29-43B9-B5D9-39EFF3EA60F2}" srcOrd="0" destOrd="0" parTransId="{EAA1AE43-760F-4553-AE59-73F8A883864E}" sibTransId="{FB2CFAE1-DF44-476E-A527-2633F2953899}"/>
    <dgm:cxn modelId="{82C7E1BF-1EED-42D3-8277-1516D6E876F8}" srcId="{9C004C2C-CABC-455F-9205-846AB08A7AC1}" destId="{873D783D-A2DA-4FB1-A43B-7659FCA34EBF}" srcOrd="2" destOrd="0" parTransId="{EF89A753-A4C3-4D8C-860E-1CE13D0DEA15}" sibTransId="{731FB7A2-19FB-4E37-A404-6B3575887D6D}"/>
    <dgm:cxn modelId="{925A512A-2B0E-46A0-841B-EB044D5F09EC}" type="presOf" srcId="{9424734E-6C75-49EC-BEA4-228F915203FF}" destId="{A7275181-018E-418F-9895-8A48405B1D06}" srcOrd="0" destOrd="0" presId="urn:microsoft.com/office/officeart/2005/8/layout/lProcess1"/>
    <dgm:cxn modelId="{C11CAEFA-2042-4626-A6A5-38B3D97B8C57}" type="presOf" srcId="{0163970F-C773-42BE-8F20-2EBA842F7A1A}" destId="{F37B5E3B-8D30-4B98-ACCD-6E30D4C12788}" srcOrd="0" destOrd="0" presId="urn:microsoft.com/office/officeart/2005/8/layout/lProcess1"/>
    <dgm:cxn modelId="{4E25F3FA-A009-4BDA-8C43-BD6BE3593FFB}" type="presOf" srcId="{5D9F7933-502B-4374-98A9-26BC4FA52A56}" destId="{DFEFD6AF-3963-4B7B-B0F1-8FE87AADDA55}" srcOrd="0" destOrd="0" presId="urn:microsoft.com/office/officeart/2005/8/layout/lProcess1"/>
    <dgm:cxn modelId="{809EE6B9-A553-4C63-94E2-452F2CDEFD35}" type="presOf" srcId="{873D783D-A2DA-4FB1-A43B-7659FCA34EBF}" destId="{4128C338-BB86-4357-B1FB-B6EDCB725A59}" srcOrd="0" destOrd="0" presId="urn:microsoft.com/office/officeart/2005/8/layout/lProcess1"/>
    <dgm:cxn modelId="{E2997E60-4B4D-4D8E-933D-07E8FF186DDF}" srcId="{9C004C2C-CABC-455F-9205-846AB08A7AC1}" destId="{9424734E-6C75-49EC-BEA4-228F915203FF}" srcOrd="3" destOrd="0" parTransId="{0D536294-8771-4367-A989-288888ED82C2}" sibTransId="{452B7882-C2EF-4444-857A-239C9E63A7E4}"/>
    <dgm:cxn modelId="{938ACC1B-A656-47D6-8353-5A8B438A6FA9}" type="presOf" srcId="{24B74DF7-1B29-43B9-B5D9-39EFF3EA60F2}" destId="{F5CD534A-41B9-45DA-A83D-03102F944DB1}" srcOrd="0" destOrd="0" presId="urn:microsoft.com/office/officeart/2005/8/layout/lProcess1"/>
    <dgm:cxn modelId="{37CD740C-4DA8-4B01-BEB4-DF5161437871}" type="presOf" srcId="{FB2CFAE1-DF44-476E-A527-2633F2953899}" destId="{282C879B-4E2D-4CA5-BBA6-43D042CF0565}" srcOrd="0" destOrd="0" presId="urn:microsoft.com/office/officeart/2005/8/layout/lProcess1"/>
    <dgm:cxn modelId="{0FA3B6FB-2FBF-4FE7-95C3-2603964AD16E}" type="presOf" srcId="{2FBD9357-E5D2-40FA-8632-60A3A90A8ED7}" destId="{4FFE87E3-10FF-41DE-B67C-3754009817B5}" srcOrd="0" destOrd="0" presId="urn:microsoft.com/office/officeart/2005/8/layout/lProcess1"/>
    <dgm:cxn modelId="{6467B739-3C5C-4671-ACB4-C2BB74F4D217}" srcId="{9C004C2C-CABC-455F-9205-846AB08A7AC1}" destId="{0163970F-C773-42BE-8F20-2EBA842F7A1A}" srcOrd="1" destOrd="0" parTransId="{8EABEE00-7210-4C5A-ACE3-617EEEF187E1}" sibTransId="{2FBD9357-E5D2-40FA-8632-60A3A90A8ED7}"/>
    <dgm:cxn modelId="{24D10FFB-BF86-486E-B4F5-026BF9609EE6}" type="presOf" srcId="{EAA1AE43-760F-4553-AE59-73F8A883864E}" destId="{FB6899CF-3D21-4224-AE54-2C57557F7AD4}" srcOrd="0" destOrd="0" presId="urn:microsoft.com/office/officeart/2005/8/layout/lProcess1"/>
    <dgm:cxn modelId="{87F7BA49-F4A1-4097-93AE-306AFB8D86F8}" srcId="{5D9F7933-502B-4374-98A9-26BC4FA52A56}" destId="{9C004C2C-CABC-455F-9205-846AB08A7AC1}" srcOrd="0" destOrd="0" parTransId="{780B89B5-5F52-467C-959E-E5A5D74F9BDD}" sibTransId="{CB16F088-22AA-4C91-86F8-23BF72E70EFD}"/>
    <dgm:cxn modelId="{393DB0B5-F48C-4BF0-8E1B-A64B28BE8399}" type="presParOf" srcId="{DFEFD6AF-3963-4B7B-B0F1-8FE87AADDA55}" destId="{AB7842E1-2908-4362-B285-F12187E98F50}" srcOrd="0" destOrd="0" presId="urn:microsoft.com/office/officeart/2005/8/layout/lProcess1"/>
    <dgm:cxn modelId="{5F7945C2-AC94-410A-9F32-9774CBAA0E0E}" type="presParOf" srcId="{AB7842E1-2908-4362-B285-F12187E98F50}" destId="{77E9C5C0-2333-453A-8A19-F912835044B7}" srcOrd="0" destOrd="0" presId="urn:microsoft.com/office/officeart/2005/8/layout/lProcess1"/>
    <dgm:cxn modelId="{4AA090C1-4507-4194-A186-5A47925EC75F}" type="presParOf" srcId="{AB7842E1-2908-4362-B285-F12187E98F50}" destId="{FB6899CF-3D21-4224-AE54-2C57557F7AD4}" srcOrd="1" destOrd="0" presId="urn:microsoft.com/office/officeart/2005/8/layout/lProcess1"/>
    <dgm:cxn modelId="{6ABA809A-92DB-405E-A283-921AB8DA5684}" type="presParOf" srcId="{AB7842E1-2908-4362-B285-F12187E98F50}" destId="{F5CD534A-41B9-45DA-A83D-03102F944DB1}" srcOrd="2" destOrd="0" presId="urn:microsoft.com/office/officeart/2005/8/layout/lProcess1"/>
    <dgm:cxn modelId="{82F0E924-2C55-4A41-B322-36B4C0EB52C1}" type="presParOf" srcId="{AB7842E1-2908-4362-B285-F12187E98F50}" destId="{282C879B-4E2D-4CA5-BBA6-43D042CF0565}" srcOrd="3" destOrd="0" presId="urn:microsoft.com/office/officeart/2005/8/layout/lProcess1"/>
    <dgm:cxn modelId="{F0EC0D4D-8FC1-46AD-A776-6D88411EE9F7}" type="presParOf" srcId="{AB7842E1-2908-4362-B285-F12187E98F50}" destId="{F37B5E3B-8D30-4B98-ACCD-6E30D4C12788}" srcOrd="4" destOrd="0" presId="urn:microsoft.com/office/officeart/2005/8/layout/lProcess1"/>
    <dgm:cxn modelId="{8F4F0859-D675-40D3-82C6-05382634D8CB}" type="presParOf" srcId="{AB7842E1-2908-4362-B285-F12187E98F50}" destId="{4FFE87E3-10FF-41DE-B67C-3754009817B5}" srcOrd="5" destOrd="0" presId="urn:microsoft.com/office/officeart/2005/8/layout/lProcess1"/>
    <dgm:cxn modelId="{B839437C-F6CF-4EEA-B10C-93B7CA1A10DA}" type="presParOf" srcId="{AB7842E1-2908-4362-B285-F12187E98F50}" destId="{4128C338-BB86-4357-B1FB-B6EDCB725A59}" srcOrd="6" destOrd="0" presId="urn:microsoft.com/office/officeart/2005/8/layout/lProcess1"/>
    <dgm:cxn modelId="{11659E36-313D-4405-98AB-A5103C5D895C}" type="presParOf" srcId="{AB7842E1-2908-4362-B285-F12187E98F50}" destId="{41AF0586-8B36-4A6C-9ECA-99C704ED3EA1}" srcOrd="7" destOrd="0" presId="urn:microsoft.com/office/officeart/2005/8/layout/lProcess1"/>
    <dgm:cxn modelId="{808CF094-34B9-4918-BF98-8566372E9F8C}" type="presParOf" srcId="{AB7842E1-2908-4362-B285-F12187E98F50}" destId="{A7275181-018E-418F-9895-8A48405B1D06}" srcOrd="8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5D9F7933-502B-4374-98A9-26BC4FA52A56}" type="doc">
      <dgm:prSet loTypeId="urn:microsoft.com/office/officeart/2005/8/layout/lProcess1" loCatId="process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es-ES"/>
        </a:p>
      </dgm:t>
    </dgm:pt>
    <dgm:pt modelId="{9C004C2C-CABC-455F-9205-846AB08A7AC1}">
      <dgm:prSet custT="1"/>
      <dgm:spPr/>
      <dgm:t>
        <a:bodyPr/>
        <a:lstStyle/>
        <a:p>
          <a:pPr rtl="0"/>
          <a:r>
            <a:rPr lang="es-EC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Productos Financieros </a:t>
          </a:r>
          <a:endParaRPr lang="es-ES" sz="1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80B89B5-5F52-467C-959E-E5A5D74F9BDD}" type="parTrans" cxnId="{87F7BA49-F4A1-4097-93AE-306AFB8D86F8}">
      <dgm:prSet/>
      <dgm:spPr/>
      <dgm:t>
        <a:bodyPr/>
        <a:lstStyle/>
        <a:p>
          <a:endParaRPr lang="es-ES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B16F088-22AA-4C91-86F8-23BF72E70EFD}" type="sibTrans" cxnId="{87F7BA49-F4A1-4097-93AE-306AFB8D86F8}">
      <dgm:prSet/>
      <dgm:spPr/>
      <dgm:t>
        <a:bodyPr/>
        <a:lstStyle/>
        <a:p>
          <a:endParaRPr lang="es-ES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4B74DF7-1B29-43B9-B5D9-39EFF3EA60F2}">
      <dgm:prSet custT="1"/>
      <dgm:spPr/>
      <dgm:t>
        <a:bodyPr/>
        <a:lstStyle/>
        <a:p>
          <a:pPr algn="ctr" rtl="0"/>
          <a:r>
            <a:rPr lang="es-EC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Libretas de ahorro: a la vista, corporativo, planificado, mi sepito</a:t>
          </a:r>
          <a:endParaRPr lang="es-ES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AA1AE43-760F-4553-AE59-73F8A883864E}" type="parTrans" cxnId="{01A88E63-775F-4E68-8FB1-325F39779093}">
      <dgm:prSet/>
      <dgm:spPr/>
      <dgm:t>
        <a:bodyPr/>
        <a:lstStyle/>
        <a:p>
          <a:endParaRPr lang="es-ES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B2CFAE1-DF44-476E-A527-2633F2953899}" type="sibTrans" cxnId="{01A88E63-775F-4E68-8FB1-325F39779093}">
      <dgm:prSet/>
      <dgm:spPr/>
      <dgm:t>
        <a:bodyPr/>
        <a:lstStyle/>
        <a:p>
          <a:endParaRPr lang="es-ES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63970F-C773-42BE-8F20-2EBA842F7A1A}">
      <dgm:prSet custT="1"/>
      <dgm:spPr/>
      <dgm:t>
        <a:bodyPr/>
        <a:lstStyle/>
        <a:p>
          <a:pPr algn="ctr" rtl="0"/>
          <a:r>
            <a:rPr lang="es-EC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Crédito de consumo</a:t>
          </a:r>
          <a:endParaRPr lang="es-ES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EABEE00-7210-4C5A-ACE3-617EEEF187E1}" type="parTrans" cxnId="{6467B739-3C5C-4671-ACB4-C2BB74F4D217}">
      <dgm:prSet/>
      <dgm:spPr/>
      <dgm:t>
        <a:bodyPr/>
        <a:lstStyle/>
        <a:p>
          <a:endParaRPr lang="es-ES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FBD9357-E5D2-40FA-8632-60A3A90A8ED7}" type="sibTrans" cxnId="{6467B739-3C5C-4671-ACB4-C2BB74F4D217}">
      <dgm:prSet/>
      <dgm:spPr/>
      <dgm:t>
        <a:bodyPr/>
        <a:lstStyle/>
        <a:p>
          <a:endParaRPr lang="es-ES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045649-0F94-4747-84A2-9E7246E4A84B}">
      <dgm:prSet custT="1"/>
      <dgm:spPr/>
      <dgm:t>
        <a:bodyPr/>
        <a:lstStyle/>
        <a:p>
          <a:pPr algn="ctr" rtl="0"/>
          <a:r>
            <a:rPr lang="es-ES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Crédito de microempresa</a:t>
          </a:r>
          <a:endParaRPr lang="es-ES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9E3417F-DC27-4655-A971-CD796985C1F0}" type="parTrans" cxnId="{BB2EC42D-4796-41A1-AFF9-6D0BCDAAE99D}">
      <dgm:prSet/>
      <dgm:spPr/>
      <dgm:t>
        <a:bodyPr/>
        <a:lstStyle/>
        <a:p>
          <a:endParaRPr lang="es-ES" sz="1200"/>
        </a:p>
      </dgm:t>
    </dgm:pt>
    <dgm:pt modelId="{8A928FC7-6FF5-4FF1-8682-34C7F3C5B22F}" type="sibTrans" cxnId="{BB2EC42D-4796-41A1-AFF9-6D0BCDAAE99D}">
      <dgm:prSet/>
      <dgm:spPr/>
      <dgm:t>
        <a:bodyPr/>
        <a:lstStyle/>
        <a:p>
          <a:endParaRPr lang="es-ES" sz="1200"/>
        </a:p>
      </dgm:t>
    </dgm:pt>
    <dgm:pt modelId="{DFEFD6AF-3963-4B7B-B0F1-8FE87AADDA55}" type="pres">
      <dgm:prSet presAssocID="{5D9F7933-502B-4374-98A9-26BC4FA52A5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AB7842E1-2908-4362-B285-F12187E98F50}" type="pres">
      <dgm:prSet presAssocID="{9C004C2C-CABC-455F-9205-846AB08A7AC1}" presName="vertFlow" presStyleCnt="0"/>
      <dgm:spPr/>
    </dgm:pt>
    <dgm:pt modelId="{77E9C5C0-2333-453A-8A19-F912835044B7}" type="pres">
      <dgm:prSet presAssocID="{9C004C2C-CABC-455F-9205-846AB08A7AC1}" presName="header" presStyleLbl="node1" presStyleIdx="0" presStyleCnt="1"/>
      <dgm:spPr/>
      <dgm:t>
        <a:bodyPr/>
        <a:lstStyle/>
        <a:p>
          <a:endParaRPr lang="es-EC"/>
        </a:p>
      </dgm:t>
    </dgm:pt>
    <dgm:pt modelId="{FB6899CF-3D21-4224-AE54-2C57557F7AD4}" type="pres">
      <dgm:prSet presAssocID="{EAA1AE43-760F-4553-AE59-73F8A883864E}" presName="parTrans" presStyleLbl="sibTrans2D1" presStyleIdx="0" presStyleCnt="3"/>
      <dgm:spPr/>
      <dgm:t>
        <a:bodyPr/>
        <a:lstStyle/>
        <a:p>
          <a:endParaRPr lang="es-EC"/>
        </a:p>
      </dgm:t>
    </dgm:pt>
    <dgm:pt modelId="{F5CD534A-41B9-45DA-A83D-03102F944DB1}" type="pres">
      <dgm:prSet presAssocID="{24B74DF7-1B29-43B9-B5D9-39EFF3EA60F2}" presName="child" presStyleLbl="alignAccFollowNode1" presStyleIdx="0" presStyleCnt="3" custScaleX="107692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82C879B-4E2D-4CA5-BBA6-43D042CF0565}" type="pres">
      <dgm:prSet presAssocID="{FB2CFAE1-DF44-476E-A527-2633F2953899}" presName="sibTrans" presStyleLbl="sibTrans2D1" presStyleIdx="1" presStyleCnt="3"/>
      <dgm:spPr/>
      <dgm:t>
        <a:bodyPr/>
        <a:lstStyle/>
        <a:p>
          <a:endParaRPr lang="es-EC"/>
        </a:p>
      </dgm:t>
    </dgm:pt>
    <dgm:pt modelId="{F37B5E3B-8D30-4B98-ACCD-6E30D4C12788}" type="pres">
      <dgm:prSet presAssocID="{0163970F-C773-42BE-8F20-2EBA842F7A1A}" presName="child" presStyleLbl="alignAccFollowNode1" presStyleIdx="1" presStyleCnt="3" custScaleX="107692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FFE87E3-10FF-41DE-B67C-3754009817B5}" type="pres">
      <dgm:prSet presAssocID="{2FBD9357-E5D2-40FA-8632-60A3A90A8ED7}" presName="sibTrans" presStyleLbl="sibTrans2D1" presStyleIdx="2" presStyleCnt="3"/>
      <dgm:spPr/>
      <dgm:t>
        <a:bodyPr/>
        <a:lstStyle/>
        <a:p>
          <a:endParaRPr lang="es-EC"/>
        </a:p>
      </dgm:t>
    </dgm:pt>
    <dgm:pt modelId="{CED106BF-281E-4B45-9F90-50109FAEAE47}" type="pres">
      <dgm:prSet presAssocID="{95045649-0F94-4747-84A2-9E7246E4A84B}" presName="child" presStyleLbl="alignAccFollow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160D7941-6DCF-4D47-8B53-F2E8BD4870EF}" type="presOf" srcId="{9C004C2C-CABC-455F-9205-846AB08A7AC1}" destId="{77E9C5C0-2333-453A-8A19-F912835044B7}" srcOrd="0" destOrd="0" presId="urn:microsoft.com/office/officeart/2005/8/layout/lProcess1"/>
    <dgm:cxn modelId="{01A88E63-775F-4E68-8FB1-325F39779093}" srcId="{9C004C2C-CABC-455F-9205-846AB08A7AC1}" destId="{24B74DF7-1B29-43B9-B5D9-39EFF3EA60F2}" srcOrd="0" destOrd="0" parTransId="{EAA1AE43-760F-4553-AE59-73F8A883864E}" sibTransId="{FB2CFAE1-DF44-476E-A527-2633F2953899}"/>
    <dgm:cxn modelId="{8D77AC12-4489-44B6-BF6E-C294E986C565}" type="presOf" srcId="{0163970F-C773-42BE-8F20-2EBA842F7A1A}" destId="{F37B5E3B-8D30-4B98-ACCD-6E30D4C12788}" srcOrd="0" destOrd="0" presId="urn:microsoft.com/office/officeart/2005/8/layout/lProcess1"/>
    <dgm:cxn modelId="{C9B4C60B-50DD-4996-9F26-73E8BB9E8D23}" type="presOf" srcId="{24B74DF7-1B29-43B9-B5D9-39EFF3EA60F2}" destId="{F5CD534A-41B9-45DA-A83D-03102F944DB1}" srcOrd="0" destOrd="0" presId="urn:microsoft.com/office/officeart/2005/8/layout/lProcess1"/>
    <dgm:cxn modelId="{BB2EC42D-4796-41A1-AFF9-6D0BCDAAE99D}" srcId="{9C004C2C-CABC-455F-9205-846AB08A7AC1}" destId="{95045649-0F94-4747-84A2-9E7246E4A84B}" srcOrd="2" destOrd="0" parTransId="{19E3417F-DC27-4655-A971-CD796985C1F0}" sibTransId="{8A928FC7-6FF5-4FF1-8682-34C7F3C5B22F}"/>
    <dgm:cxn modelId="{9E99AF25-BEE4-47AC-933A-7D6639B14839}" type="presOf" srcId="{EAA1AE43-760F-4553-AE59-73F8A883864E}" destId="{FB6899CF-3D21-4224-AE54-2C57557F7AD4}" srcOrd="0" destOrd="0" presId="urn:microsoft.com/office/officeart/2005/8/layout/lProcess1"/>
    <dgm:cxn modelId="{E5911042-5741-4E0B-977C-60613FEFA92C}" type="presOf" srcId="{2FBD9357-E5D2-40FA-8632-60A3A90A8ED7}" destId="{4FFE87E3-10FF-41DE-B67C-3754009817B5}" srcOrd="0" destOrd="0" presId="urn:microsoft.com/office/officeart/2005/8/layout/lProcess1"/>
    <dgm:cxn modelId="{82EAAC05-4AB7-447B-9A67-9BB46E0E219C}" type="presOf" srcId="{5D9F7933-502B-4374-98A9-26BC4FA52A56}" destId="{DFEFD6AF-3963-4B7B-B0F1-8FE87AADDA55}" srcOrd="0" destOrd="0" presId="urn:microsoft.com/office/officeart/2005/8/layout/lProcess1"/>
    <dgm:cxn modelId="{6467B739-3C5C-4671-ACB4-C2BB74F4D217}" srcId="{9C004C2C-CABC-455F-9205-846AB08A7AC1}" destId="{0163970F-C773-42BE-8F20-2EBA842F7A1A}" srcOrd="1" destOrd="0" parTransId="{8EABEE00-7210-4C5A-ACE3-617EEEF187E1}" sibTransId="{2FBD9357-E5D2-40FA-8632-60A3A90A8ED7}"/>
    <dgm:cxn modelId="{60935BB6-495B-47BF-BACE-07703E40994E}" type="presOf" srcId="{95045649-0F94-4747-84A2-9E7246E4A84B}" destId="{CED106BF-281E-4B45-9F90-50109FAEAE47}" srcOrd="0" destOrd="0" presId="urn:microsoft.com/office/officeart/2005/8/layout/lProcess1"/>
    <dgm:cxn modelId="{87F7BA49-F4A1-4097-93AE-306AFB8D86F8}" srcId="{5D9F7933-502B-4374-98A9-26BC4FA52A56}" destId="{9C004C2C-CABC-455F-9205-846AB08A7AC1}" srcOrd="0" destOrd="0" parTransId="{780B89B5-5F52-467C-959E-E5A5D74F9BDD}" sibTransId="{CB16F088-22AA-4C91-86F8-23BF72E70EFD}"/>
    <dgm:cxn modelId="{477E0D58-FEAF-41E4-8C4D-F9B61305FEAA}" type="presOf" srcId="{FB2CFAE1-DF44-476E-A527-2633F2953899}" destId="{282C879B-4E2D-4CA5-BBA6-43D042CF0565}" srcOrd="0" destOrd="0" presId="urn:microsoft.com/office/officeart/2005/8/layout/lProcess1"/>
    <dgm:cxn modelId="{AD5A1CDF-6B13-4C0D-915A-39E3DDC144A2}" type="presParOf" srcId="{DFEFD6AF-3963-4B7B-B0F1-8FE87AADDA55}" destId="{AB7842E1-2908-4362-B285-F12187E98F50}" srcOrd="0" destOrd="0" presId="urn:microsoft.com/office/officeart/2005/8/layout/lProcess1"/>
    <dgm:cxn modelId="{1D7A96FD-4214-4F0C-9345-A6B98A4702A1}" type="presParOf" srcId="{AB7842E1-2908-4362-B285-F12187E98F50}" destId="{77E9C5C0-2333-453A-8A19-F912835044B7}" srcOrd="0" destOrd="0" presId="urn:microsoft.com/office/officeart/2005/8/layout/lProcess1"/>
    <dgm:cxn modelId="{EE901880-6E66-41E0-A69D-8863B5D81D3D}" type="presParOf" srcId="{AB7842E1-2908-4362-B285-F12187E98F50}" destId="{FB6899CF-3D21-4224-AE54-2C57557F7AD4}" srcOrd="1" destOrd="0" presId="urn:microsoft.com/office/officeart/2005/8/layout/lProcess1"/>
    <dgm:cxn modelId="{747F5374-8957-4968-B4A1-B4A7E230540D}" type="presParOf" srcId="{AB7842E1-2908-4362-B285-F12187E98F50}" destId="{F5CD534A-41B9-45DA-A83D-03102F944DB1}" srcOrd="2" destOrd="0" presId="urn:microsoft.com/office/officeart/2005/8/layout/lProcess1"/>
    <dgm:cxn modelId="{59B585CA-0D7C-4BA0-B7A0-B31CA63AE652}" type="presParOf" srcId="{AB7842E1-2908-4362-B285-F12187E98F50}" destId="{282C879B-4E2D-4CA5-BBA6-43D042CF0565}" srcOrd="3" destOrd="0" presId="urn:microsoft.com/office/officeart/2005/8/layout/lProcess1"/>
    <dgm:cxn modelId="{D345E0AB-661F-4E62-B0AF-D4214A8A9AC7}" type="presParOf" srcId="{AB7842E1-2908-4362-B285-F12187E98F50}" destId="{F37B5E3B-8D30-4B98-ACCD-6E30D4C12788}" srcOrd="4" destOrd="0" presId="urn:microsoft.com/office/officeart/2005/8/layout/lProcess1"/>
    <dgm:cxn modelId="{91FB5D21-36F1-4B91-B765-432441145B28}" type="presParOf" srcId="{AB7842E1-2908-4362-B285-F12187E98F50}" destId="{4FFE87E3-10FF-41DE-B67C-3754009817B5}" srcOrd="5" destOrd="0" presId="urn:microsoft.com/office/officeart/2005/8/layout/lProcess1"/>
    <dgm:cxn modelId="{F132D395-FB40-4ACF-BE65-87D599EF9343}" type="presParOf" srcId="{AB7842E1-2908-4362-B285-F12187E98F50}" destId="{CED106BF-281E-4B45-9F90-50109FAEAE47}" srcOrd="6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5D9F7933-502B-4374-98A9-26BC4FA52A56}" type="doc">
      <dgm:prSet loTypeId="urn:microsoft.com/office/officeart/2005/8/layout/lProcess1" loCatId="process" qsTypeId="urn:microsoft.com/office/officeart/2005/8/quickstyle/simple2" qsCatId="simple" csTypeId="urn:microsoft.com/office/officeart/2005/8/colors/accent3_1" csCatId="accent3" phldr="1"/>
      <dgm:spPr/>
      <dgm:t>
        <a:bodyPr/>
        <a:lstStyle/>
        <a:p>
          <a:endParaRPr lang="es-ES"/>
        </a:p>
      </dgm:t>
    </dgm:pt>
    <dgm:pt modelId="{9C004C2C-CABC-455F-9205-846AB08A7AC1}">
      <dgm:prSet custT="1"/>
      <dgm:spPr/>
      <dgm:t>
        <a:bodyPr/>
        <a:lstStyle/>
        <a:p>
          <a:pPr rtl="0"/>
          <a:r>
            <a:rPr lang="es-EC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Productos No Financieros </a:t>
          </a:r>
          <a:endParaRPr lang="es-ES" sz="1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80B89B5-5F52-467C-959E-E5A5D74F9BDD}" type="parTrans" cxnId="{87F7BA49-F4A1-4097-93AE-306AFB8D86F8}">
      <dgm:prSet/>
      <dgm:spPr/>
      <dgm:t>
        <a:bodyPr/>
        <a:lstStyle/>
        <a:p>
          <a:endParaRPr lang="es-ES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B16F088-22AA-4C91-86F8-23BF72E70EFD}" type="sibTrans" cxnId="{87F7BA49-F4A1-4097-93AE-306AFB8D86F8}">
      <dgm:prSet/>
      <dgm:spPr/>
      <dgm:t>
        <a:bodyPr/>
        <a:lstStyle/>
        <a:p>
          <a:endParaRPr lang="es-ES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4B74DF7-1B29-43B9-B5D9-39EFF3EA60F2}">
      <dgm:prSet custT="1"/>
      <dgm:spPr/>
      <dgm:t>
        <a:bodyPr/>
        <a:lstStyle/>
        <a:p>
          <a:pPr algn="ctr" rtl="0"/>
          <a:r>
            <a:rPr lang="es-EC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Pago servicios básicos</a:t>
          </a:r>
          <a:endParaRPr lang="es-ES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AA1AE43-760F-4553-AE59-73F8A883864E}" type="parTrans" cxnId="{01A88E63-775F-4E68-8FB1-325F39779093}">
      <dgm:prSet/>
      <dgm:spPr/>
      <dgm:t>
        <a:bodyPr/>
        <a:lstStyle/>
        <a:p>
          <a:endParaRPr lang="es-ES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B2CFAE1-DF44-476E-A527-2633F2953899}" type="sibTrans" cxnId="{01A88E63-775F-4E68-8FB1-325F39779093}">
      <dgm:prSet/>
      <dgm:spPr/>
      <dgm:t>
        <a:bodyPr/>
        <a:lstStyle/>
        <a:p>
          <a:endParaRPr lang="es-ES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63970F-C773-42BE-8F20-2EBA842F7A1A}">
      <dgm:prSet custT="1"/>
      <dgm:spPr/>
      <dgm:t>
        <a:bodyPr/>
        <a:lstStyle/>
        <a:p>
          <a:pPr algn="ctr" rtl="0"/>
          <a:r>
            <a:rPr lang="es-EC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Pagos al IESS</a:t>
          </a:r>
          <a:endParaRPr lang="es-ES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EABEE00-7210-4C5A-ACE3-617EEEF187E1}" type="parTrans" cxnId="{6467B739-3C5C-4671-ACB4-C2BB74F4D217}">
      <dgm:prSet/>
      <dgm:spPr/>
      <dgm:t>
        <a:bodyPr/>
        <a:lstStyle/>
        <a:p>
          <a:endParaRPr lang="es-ES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FBD9357-E5D2-40FA-8632-60A3A90A8ED7}" type="sibTrans" cxnId="{6467B739-3C5C-4671-ACB4-C2BB74F4D217}">
      <dgm:prSet/>
      <dgm:spPr/>
      <dgm:t>
        <a:bodyPr/>
        <a:lstStyle/>
        <a:p>
          <a:endParaRPr lang="es-ES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045649-0F94-4747-84A2-9E7246E4A84B}">
      <dgm:prSet custT="1"/>
      <dgm:spPr/>
      <dgm:t>
        <a:bodyPr/>
        <a:lstStyle/>
        <a:p>
          <a:pPr algn="ctr" rtl="0"/>
          <a:r>
            <a:rPr lang="es-ES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Cobro de pensiones de Instituciones educativas</a:t>
          </a:r>
          <a:endParaRPr lang="es-ES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9E3417F-DC27-4655-A971-CD796985C1F0}" type="parTrans" cxnId="{BB2EC42D-4796-41A1-AFF9-6D0BCDAAE99D}">
      <dgm:prSet/>
      <dgm:spPr/>
      <dgm:t>
        <a:bodyPr/>
        <a:lstStyle/>
        <a:p>
          <a:endParaRPr lang="es-ES" sz="1200"/>
        </a:p>
      </dgm:t>
    </dgm:pt>
    <dgm:pt modelId="{8A928FC7-6FF5-4FF1-8682-34C7F3C5B22F}" type="sibTrans" cxnId="{BB2EC42D-4796-41A1-AFF9-6D0BCDAAE99D}">
      <dgm:prSet/>
      <dgm:spPr/>
      <dgm:t>
        <a:bodyPr/>
        <a:lstStyle/>
        <a:p>
          <a:endParaRPr lang="es-ES" sz="1200"/>
        </a:p>
      </dgm:t>
    </dgm:pt>
    <dgm:pt modelId="{D44C3CE6-374D-4263-9C11-1221EB811012}">
      <dgm:prSet custT="1"/>
      <dgm:spPr/>
      <dgm:t>
        <a:bodyPr/>
        <a:lstStyle/>
        <a:p>
          <a:pPr algn="ctr" rtl="0"/>
          <a:r>
            <a:rPr lang="es-ES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Seguro de vida</a:t>
          </a:r>
          <a:endParaRPr lang="es-ES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E6FA947-63A5-4221-8B49-21DCB14271BA}" type="parTrans" cxnId="{0BAD6747-6CCC-4A8D-9F85-D962E171D37F}">
      <dgm:prSet/>
      <dgm:spPr/>
      <dgm:t>
        <a:bodyPr/>
        <a:lstStyle/>
        <a:p>
          <a:endParaRPr lang="es-ES" sz="1200"/>
        </a:p>
      </dgm:t>
    </dgm:pt>
    <dgm:pt modelId="{91D18CFD-4FEC-4DC0-B155-CF903284D2A3}" type="sibTrans" cxnId="{0BAD6747-6CCC-4A8D-9F85-D962E171D37F}">
      <dgm:prSet/>
      <dgm:spPr/>
      <dgm:t>
        <a:bodyPr/>
        <a:lstStyle/>
        <a:p>
          <a:endParaRPr lang="es-ES" sz="1200"/>
        </a:p>
      </dgm:t>
    </dgm:pt>
    <dgm:pt modelId="{3550B35C-0FD3-4B68-8C48-1035357B0834}">
      <dgm:prSet custT="1"/>
      <dgm:spPr/>
      <dgm:t>
        <a:bodyPr/>
        <a:lstStyle/>
        <a:p>
          <a:pPr algn="ctr" rtl="0"/>
          <a:r>
            <a:rPr lang="es-ES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Servicios médicos</a:t>
          </a:r>
          <a:endParaRPr lang="es-ES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8535F02-973A-4EC4-8808-F92A724D80E9}" type="parTrans" cxnId="{CBBD3732-684F-47BC-BF32-DECEAA01A78E}">
      <dgm:prSet/>
      <dgm:spPr/>
      <dgm:t>
        <a:bodyPr/>
        <a:lstStyle/>
        <a:p>
          <a:endParaRPr lang="es-ES" sz="1200"/>
        </a:p>
      </dgm:t>
    </dgm:pt>
    <dgm:pt modelId="{BEA82B9E-1D1A-47FE-AFC8-4A236E33637E}" type="sibTrans" cxnId="{CBBD3732-684F-47BC-BF32-DECEAA01A78E}">
      <dgm:prSet/>
      <dgm:spPr/>
      <dgm:t>
        <a:bodyPr/>
        <a:lstStyle/>
        <a:p>
          <a:endParaRPr lang="es-ES" sz="1200"/>
        </a:p>
      </dgm:t>
    </dgm:pt>
    <dgm:pt modelId="{DFEFD6AF-3963-4B7B-B0F1-8FE87AADDA55}" type="pres">
      <dgm:prSet presAssocID="{5D9F7933-502B-4374-98A9-26BC4FA52A5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AB7842E1-2908-4362-B285-F12187E98F50}" type="pres">
      <dgm:prSet presAssocID="{9C004C2C-CABC-455F-9205-846AB08A7AC1}" presName="vertFlow" presStyleCnt="0"/>
      <dgm:spPr/>
    </dgm:pt>
    <dgm:pt modelId="{77E9C5C0-2333-453A-8A19-F912835044B7}" type="pres">
      <dgm:prSet presAssocID="{9C004C2C-CABC-455F-9205-846AB08A7AC1}" presName="header" presStyleLbl="node1" presStyleIdx="0" presStyleCnt="1" custScaleX="138026"/>
      <dgm:spPr/>
      <dgm:t>
        <a:bodyPr/>
        <a:lstStyle/>
        <a:p>
          <a:endParaRPr lang="es-EC"/>
        </a:p>
      </dgm:t>
    </dgm:pt>
    <dgm:pt modelId="{FB6899CF-3D21-4224-AE54-2C57557F7AD4}" type="pres">
      <dgm:prSet presAssocID="{EAA1AE43-760F-4553-AE59-73F8A883864E}" presName="parTrans" presStyleLbl="sibTrans2D1" presStyleIdx="0" presStyleCnt="5"/>
      <dgm:spPr/>
      <dgm:t>
        <a:bodyPr/>
        <a:lstStyle/>
        <a:p>
          <a:endParaRPr lang="es-EC"/>
        </a:p>
      </dgm:t>
    </dgm:pt>
    <dgm:pt modelId="{F5CD534A-41B9-45DA-A83D-03102F944DB1}" type="pres">
      <dgm:prSet presAssocID="{24B74DF7-1B29-43B9-B5D9-39EFF3EA60F2}" presName="child" presStyleLbl="alignAccFollowNode1" presStyleIdx="0" presStyleCnt="5" custScaleX="14864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82C879B-4E2D-4CA5-BBA6-43D042CF0565}" type="pres">
      <dgm:prSet presAssocID="{FB2CFAE1-DF44-476E-A527-2633F2953899}" presName="sibTrans" presStyleLbl="sibTrans2D1" presStyleIdx="1" presStyleCnt="5"/>
      <dgm:spPr/>
      <dgm:t>
        <a:bodyPr/>
        <a:lstStyle/>
        <a:p>
          <a:endParaRPr lang="es-EC"/>
        </a:p>
      </dgm:t>
    </dgm:pt>
    <dgm:pt modelId="{F37B5E3B-8D30-4B98-ACCD-6E30D4C12788}" type="pres">
      <dgm:prSet presAssocID="{0163970F-C773-42BE-8F20-2EBA842F7A1A}" presName="child" presStyleLbl="alignAccFollowNode1" presStyleIdx="1" presStyleCnt="5" custScaleX="14864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FFE87E3-10FF-41DE-B67C-3754009817B5}" type="pres">
      <dgm:prSet presAssocID="{2FBD9357-E5D2-40FA-8632-60A3A90A8ED7}" presName="sibTrans" presStyleLbl="sibTrans2D1" presStyleIdx="2" presStyleCnt="5"/>
      <dgm:spPr/>
      <dgm:t>
        <a:bodyPr/>
        <a:lstStyle/>
        <a:p>
          <a:endParaRPr lang="es-EC"/>
        </a:p>
      </dgm:t>
    </dgm:pt>
    <dgm:pt modelId="{CED106BF-281E-4B45-9F90-50109FAEAE47}" type="pres">
      <dgm:prSet presAssocID="{95045649-0F94-4747-84A2-9E7246E4A84B}" presName="child" presStyleLbl="alignAccFollowNode1" presStyleIdx="2" presStyleCnt="5" custScaleX="138026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48650B5-9828-41CA-B080-6DE548EFCD7C}" type="pres">
      <dgm:prSet presAssocID="{8A928FC7-6FF5-4FF1-8682-34C7F3C5B22F}" presName="sibTrans" presStyleLbl="sibTrans2D1" presStyleIdx="3" presStyleCnt="5"/>
      <dgm:spPr/>
      <dgm:t>
        <a:bodyPr/>
        <a:lstStyle/>
        <a:p>
          <a:endParaRPr lang="es-EC"/>
        </a:p>
      </dgm:t>
    </dgm:pt>
    <dgm:pt modelId="{BB1FBD7C-A69E-460F-AD31-F33E3CA7259F}" type="pres">
      <dgm:prSet presAssocID="{D44C3CE6-374D-4263-9C11-1221EB811012}" presName="child" presStyleLbl="alignAccFollowNode1" presStyleIdx="3" presStyleCnt="5" custScaleX="138026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8C2C11E-7676-4033-9BEA-AD7E3281EA7E}" type="pres">
      <dgm:prSet presAssocID="{91D18CFD-4FEC-4DC0-B155-CF903284D2A3}" presName="sibTrans" presStyleLbl="sibTrans2D1" presStyleIdx="4" presStyleCnt="5"/>
      <dgm:spPr/>
      <dgm:t>
        <a:bodyPr/>
        <a:lstStyle/>
        <a:p>
          <a:endParaRPr lang="es-EC"/>
        </a:p>
      </dgm:t>
    </dgm:pt>
    <dgm:pt modelId="{EA299927-EAFE-4F16-A672-A9CC5253F7D2}" type="pres">
      <dgm:prSet presAssocID="{3550B35C-0FD3-4B68-8C48-1035357B0834}" presName="child" presStyleLbl="alignAccFollowNode1" presStyleIdx="4" presStyleCnt="5" custScaleX="138026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74054ED1-B9DA-4B42-AFA2-DE34BDFBFE4F}" type="presOf" srcId="{D44C3CE6-374D-4263-9C11-1221EB811012}" destId="{BB1FBD7C-A69E-460F-AD31-F33E3CA7259F}" srcOrd="0" destOrd="0" presId="urn:microsoft.com/office/officeart/2005/8/layout/lProcess1"/>
    <dgm:cxn modelId="{12E9FA93-8C85-4E85-ABAE-B3854EAFCD99}" type="presOf" srcId="{24B74DF7-1B29-43B9-B5D9-39EFF3EA60F2}" destId="{F5CD534A-41B9-45DA-A83D-03102F944DB1}" srcOrd="0" destOrd="0" presId="urn:microsoft.com/office/officeart/2005/8/layout/lProcess1"/>
    <dgm:cxn modelId="{01A88E63-775F-4E68-8FB1-325F39779093}" srcId="{9C004C2C-CABC-455F-9205-846AB08A7AC1}" destId="{24B74DF7-1B29-43B9-B5D9-39EFF3EA60F2}" srcOrd="0" destOrd="0" parTransId="{EAA1AE43-760F-4553-AE59-73F8A883864E}" sibTransId="{FB2CFAE1-DF44-476E-A527-2633F2953899}"/>
    <dgm:cxn modelId="{102668BF-33F1-46A4-B7E5-D3563728642C}" type="presOf" srcId="{8A928FC7-6FF5-4FF1-8682-34C7F3C5B22F}" destId="{F48650B5-9828-41CA-B080-6DE548EFCD7C}" srcOrd="0" destOrd="0" presId="urn:microsoft.com/office/officeart/2005/8/layout/lProcess1"/>
    <dgm:cxn modelId="{DA56266C-3F31-40F6-97CA-6B8560E562AF}" type="presOf" srcId="{2FBD9357-E5D2-40FA-8632-60A3A90A8ED7}" destId="{4FFE87E3-10FF-41DE-B67C-3754009817B5}" srcOrd="0" destOrd="0" presId="urn:microsoft.com/office/officeart/2005/8/layout/lProcess1"/>
    <dgm:cxn modelId="{F8C85752-E61A-4BED-8D68-F7C9B522AEA3}" type="presOf" srcId="{95045649-0F94-4747-84A2-9E7246E4A84B}" destId="{CED106BF-281E-4B45-9F90-50109FAEAE47}" srcOrd="0" destOrd="0" presId="urn:microsoft.com/office/officeart/2005/8/layout/lProcess1"/>
    <dgm:cxn modelId="{CBBD3732-684F-47BC-BF32-DECEAA01A78E}" srcId="{9C004C2C-CABC-455F-9205-846AB08A7AC1}" destId="{3550B35C-0FD3-4B68-8C48-1035357B0834}" srcOrd="4" destOrd="0" parTransId="{C8535F02-973A-4EC4-8808-F92A724D80E9}" sibTransId="{BEA82B9E-1D1A-47FE-AFC8-4A236E33637E}"/>
    <dgm:cxn modelId="{BB2EC42D-4796-41A1-AFF9-6D0BCDAAE99D}" srcId="{9C004C2C-CABC-455F-9205-846AB08A7AC1}" destId="{95045649-0F94-4747-84A2-9E7246E4A84B}" srcOrd="2" destOrd="0" parTransId="{19E3417F-DC27-4655-A971-CD796985C1F0}" sibTransId="{8A928FC7-6FF5-4FF1-8682-34C7F3C5B22F}"/>
    <dgm:cxn modelId="{88EE4FBA-F84E-4041-A6CD-2469DB80A8DE}" type="presOf" srcId="{5D9F7933-502B-4374-98A9-26BC4FA52A56}" destId="{DFEFD6AF-3963-4B7B-B0F1-8FE87AADDA55}" srcOrd="0" destOrd="0" presId="urn:microsoft.com/office/officeart/2005/8/layout/lProcess1"/>
    <dgm:cxn modelId="{A147A673-F92F-45BA-B889-4758A94FC587}" type="presOf" srcId="{91D18CFD-4FEC-4DC0-B155-CF903284D2A3}" destId="{B8C2C11E-7676-4033-9BEA-AD7E3281EA7E}" srcOrd="0" destOrd="0" presId="urn:microsoft.com/office/officeart/2005/8/layout/lProcess1"/>
    <dgm:cxn modelId="{4B344455-8548-4053-A70F-260D88E1148B}" type="presOf" srcId="{EAA1AE43-760F-4553-AE59-73F8A883864E}" destId="{FB6899CF-3D21-4224-AE54-2C57557F7AD4}" srcOrd="0" destOrd="0" presId="urn:microsoft.com/office/officeart/2005/8/layout/lProcess1"/>
    <dgm:cxn modelId="{591E23DB-0534-4E6A-8BBF-AA666053FA95}" type="presOf" srcId="{FB2CFAE1-DF44-476E-A527-2633F2953899}" destId="{282C879B-4E2D-4CA5-BBA6-43D042CF0565}" srcOrd="0" destOrd="0" presId="urn:microsoft.com/office/officeart/2005/8/layout/lProcess1"/>
    <dgm:cxn modelId="{37864F88-F49D-412D-8F97-0B02E1A69CFB}" type="presOf" srcId="{0163970F-C773-42BE-8F20-2EBA842F7A1A}" destId="{F37B5E3B-8D30-4B98-ACCD-6E30D4C12788}" srcOrd="0" destOrd="0" presId="urn:microsoft.com/office/officeart/2005/8/layout/lProcess1"/>
    <dgm:cxn modelId="{E79523ED-0565-4E86-9339-898564F2B4E1}" type="presOf" srcId="{9C004C2C-CABC-455F-9205-846AB08A7AC1}" destId="{77E9C5C0-2333-453A-8A19-F912835044B7}" srcOrd="0" destOrd="0" presId="urn:microsoft.com/office/officeart/2005/8/layout/lProcess1"/>
    <dgm:cxn modelId="{6467B739-3C5C-4671-ACB4-C2BB74F4D217}" srcId="{9C004C2C-CABC-455F-9205-846AB08A7AC1}" destId="{0163970F-C773-42BE-8F20-2EBA842F7A1A}" srcOrd="1" destOrd="0" parTransId="{8EABEE00-7210-4C5A-ACE3-617EEEF187E1}" sibTransId="{2FBD9357-E5D2-40FA-8632-60A3A90A8ED7}"/>
    <dgm:cxn modelId="{5F360926-89E1-40FB-8B01-23D040B67078}" type="presOf" srcId="{3550B35C-0FD3-4B68-8C48-1035357B0834}" destId="{EA299927-EAFE-4F16-A672-A9CC5253F7D2}" srcOrd="0" destOrd="0" presId="urn:microsoft.com/office/officeart/2005/8/layout/lProcess1"/>
    <dgm:cxn modelId="{87F7BA49-F4A1-4097-93AE-306AFB8D86F8}" srcId="{5D9F7933-502B-4374-98A9-26BC4FA52A56}" destId="{9C004C2C-CABC-455F-9205-846AB08A7AC1}" srcOrd="0" destOrd="0" parTransId="{780B89B5-5F52-467C-959E-E5A5D74F9BDD}" sibTransId="{CB16F088-22AA-4C91-86F8-23BF72E70EFD}"/>
    <dgm:cxn modelId="{0BAD6747-6CCC-4A8D-9F85-D962E171D37F}" srcId="{9C004C2C-CABC-455F-9205-846AB08A7AC1}" destId="{D44C3CE6-374D-4263-9C11-1221EB811012}" srcOrd="3" destOrd="0" parTransId="{8E6FA947-63A5-4221-8B49-21DCB14271BA}" sibTransId="{91D18CFD-4FEC-4DC0-B155-CF903284D2A3}"/>
    <dgm:cxn modelId="{B35482C6-8C5F-475E-A236-3E7300C6E4ED}" type="presParOf" srcId="{DFEFD6AF-3963-4B7B-B0F1-8FE87AADDA55}" destId="{AB7842E1-2908-4362-B285-F12187E98F50}" srcOrd="0" destOrd="0" presId="urn:microsoft.com/office/officeart/2005/8/layout/lProcess1"/>
    <dgm:cxn modelId="{BCA5FD0A-E433-4765-B7B8-E8F3AF559D75}" type="presParOf" srcId="{AB7842E1-2908-4362-B285-F12187E98F50}" destId="{77E9C5C0-2333-453A-8A19-F912835044B7}" srcOrd="0" destOrd="0" presId="urn:microsoft.com/office/officeart/2005/8/layout/lProcess1"/>
    <dgm:cxn modelId="{235613A0-D434-435F-BD3F-2FE38A42B38E}" type="presParOf" srcId="{AB7842E1-2908-4362-B285-F12187E98F50}" destId="{FB6899CF-3D21-4224-AE54-2C57557F7AD4}" srcOrd="1" destOrd="0" presId="urn:microsoft.com/office/officeart/2005/8/layout/lProcess1"/>
    <dgm:cxn modelId="{92505349-AA0E-451F-BA9C-D5836C115ABC}" type="presParOf" srcId="{AB7842E1-2908-4362-B285-F12187E98F50}" destId="{F5CD534A-41B9-45DA-A83D-03102F944DB1}" srcOrd="2" destOrd="0" presId="urn:microsoft.com/office/officeart/2005/8/layout/lProcess1"/>
    <dgm:cxn modelId="{F85EAE97-FEAF-4AC7-872A-38D604A9EA0C}" type="presParOf" srcId="{AB7842E1-2908-4362-B285-F12187E98F50}" destId="{282C879B-4E2D-4CA5-BBA6-43D042CF0565}" srcOrd="3" destOrd="0" presId="urn:microsoft.com/office/officeart/2005/8/layout/lProcess1"/>
    <dgm:cxn modelId="{01577729-A3FA-42A5-A4DB-39CFD3699690}" type="presParOf" srcId="{AB7842E1-2908-4362-B285-F12187E98F50}" destId="{F37B5E3B-8D30-4B98-ACCD-6E30D4C12788}" srcOrd="4" destOrd="0" presId="urn:microsoft.com/office/officeart/2005/8/layout/lProcess1"/>
    <dgm:cxn modelId="{6273C1F1-A878-4C6C-843B-D01CFA671482}" type="presParOf" srcId="{AB7842E1-2908-4362-B285-F12187E98F50}" destId="{4FFE87E3-10FF-41DE-B67C-3754009817B5}" srcOrd="5" destOrd="0" presId="urn:microsoft.com/office/officeart/2005/8/layout/lProcess1"/>
    <dgm:cxn modelId="{6C14231C-C483-4F0D-A490-75949ED3E95B}" type="presParOf" srcId="{AB7842E1-2908-4362-B285-F12187E98F50}" destId="{CED106BF-281E-4B45-9F90-50109FAEAE47}" srcOrd="6" destOrd="0" presId="urn:microsoft.com/office/officeart/2005/8/layout/lProcess1"/>
    <dgm:cxn modelId="{1752889E-C58B-4C51-BE5E-7C99D6D941F2}" type="presParOf" srcId="{AB7842E1-2908-4362-B285-F12187E98F50}" destId="{F48650B5-9828-41CA-B080-6DE548EFCD7C}" srcOrd="7" destOrd="0" presId="urn:microsoft.com/office/officeart/2005/8/layout/lProcess1"/>
    <dgm:cxn modelId="{6D75540A-F744-40D5-B42E-967D047961DB}" type="presParOf" srcId="{AB7842E1-2908-4362-B285-F12187E98F50}" destId="{BB1FBD7C-A69E-460F-AD31-F33E3CA7259F}" srcOrd="8" destOrd="0" presId="urn:microsoft.com/office/officeart/2005/8/layout/lProcess1"/>
    <dgm:cxn modelId="{7F0FD2E3-EDD4-4A3A-B2F9-9997FAE092CD}" type="presParOf" srcId="{AB7842E1-2908-4362-B285-F12187E98F50}" destId="{B8C2C11E-7676-4033-9BEA-AD7E3281EA7E}" srcOrd="9" destOrd="0" presId="urn:microsoft.com/office/officeart/2005/8/layout/lProcess1"/>
    <dgm:cxn modelId="{53A4125F-FBA8-4D39-9975-28D29D93EA20}" type="presParOf" srcId="{AB7842E1-2908-4362-B285-F12187E98F50}" destId="{EA299927-EAFE-4F16-A672-A9CC5253F7D2}" srcOrd="10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678306D8-354C-417E-9A87-5DD43B8B0D41}" type="doc">
      <dgm:prSet loTypeId="urn:microsoft.com/office/officeart/2005/8/layout/process1" loCatId="process" qsTypeId="urn:microsoft.com/office/officeart/2005/8/quickstyle/simple2" qsCatId="simple" csTypeId="urn:microsoft.com/office/officeart/2005/8/colors/accent6_1" csCatId="accent6" phldr="1"/>
      <dgm:spPr/>
    </dgm:pt>
    <dgm:pt modelId="{A75844FF-FA73-4F1D-8C31-9743FAB6D689}">
      <dgm:prSet phldrT="[Texto]" custT="1"/>
      <dgm:spPr/>
      <dgm:t>
        <a:bodyPr/>
        <a:lstStyle/>
        <a:p>
          <a:r>
            <a:rPr lang="es-ES" sz="14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El BSC busca enfocar los esfuerzos de cada una de las áreas </a:t>
          </a:r>
          <a:endParaRPr lang="es-ES" sz="14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F67F554-F108-4EE4-99BF-AC5482197935}" type="parTrans" cxnId="{647B690B-D7A0-4776-B362-8B4872763C23}">
      <dgm:prSet/>
      <dgm:spPr/>
      <dgm:t>
        <a:bodyPr/>
        <a:lstStyle/>
        <a:p>
          <a:endParaRPr lang="es-E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D0822EB-361D-4FEF-80AE-7B95B64C19CE}" type="sibTrans" cxnId="{647B690B-D7A0-4776-B362-8B4872763C23}">
      <dgm:prSet custT="1"/>
      <dgm:spPr/>
      <dgm:t>
        <a:bodyPr/>
        <a:lstStyle/>
        <a:p>
          <a:endParaRPr lang="es-E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BFBE9E0-F4FB-45FF-8F14-3EE609EF8494}">
      <dgm:prSet phldrT="[Texto]" custT="1"/>
      <dgm:spPr/>
      <dgm:t>
        <a:bodyPr/>
        <a:lstStyle/>
        <a:p>
          <a:r>
            <a:rPr lang="es-ES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Construir una organización alineada para alcanzar su visión</a:t>
          </a:r>
          <a:endParaRPr lang="es-ES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6FD528A-6B1A-4EAF-8357-2786D861AEDE}" type="parTrans" cxnId="{74F39B3C-D601-4E80-A3DD-1A3A92481F21}">
      <dgm:prSet/>
      <dgm:spPr/>
      <dgm:t>
        <a:bodyPr/>
        <a:lstStyle/>
        <a:p>
          <a:endParaRPr lang="es-E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1E88706-CD60-47B2-8763-26DF9B3EB44B}" type="sibTrans" cxnId="{74F39B3C-D601-4E80-A3DD-1A3A92481F21}">
      <dgm:prSet custT="1"/>
      <dgm:spPr/>
      <dgm:t>
        <a:bodyPr/>
        <a:lstStyle/>
        <a:p>
          <a:endParaRPr lang="es-E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1D4E13D-5512-4840-9725-4EFA01CED3FF}">
      <dgm:prSet phldrT="[Texto]" custT="1"/>
      <dgm:spPr/>
      <dgm:t>
        <a:bodyPr/>
        <a:lstStyle/>
        <a:p>
          <a:r>
            <a:rPr lang="es-ES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Obtener información relevante que ayude a la toma de decisiones</a:t>
          </a:r>
          <a:endParaRPr lang="es-ES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FA82257-97A6-4B44-B403-D855D59CB104}" type="parTrans" cxnId="{210CC7F4-D14C-4DFD-B881-DD11682D007E}">
      <dgm:prSet/>
      <dgm:spPr/>
      <dgm:t>
        <a:bodyPr/>
        <a:lstStyle/>
        <a:p>
          <a:endParaRPr lang="es-E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6C5C834-63B1-490E-831B-CB3FE2C8AFF8}" type="sibTrans" cxnId="{210CC7F4-D14C-4DFD-B881-DD11682D007E}">
      <dgm:prSet custT="1"/>
      <dgm:spPr/>
      <dgm:t>
        <a:bodyPr/>
        <a:lstStyle/>
        <a:p>
          <a:endParaRPr lang="es-E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F1EE42-032A-473E-80BF-1B8565838E4A}">
      <dgm:prSet phldrT="[Texto]" custT="1"/>
      <dgm:spPr/>
      <dgm:t>
        <a:bodyPr/>
        <a:lstStyle/>
        <a:p>
          <a:r>
            <a:rPr lang="es-ES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Generar una constante retroalimentación</a:t>
          </a:r>
          <a:endParaRPr lang="es-ES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9BFC1E2-7E10-4BB8-AFCA-FAB639EE94C8}" type="parTrans" cxnId="{5C7E093E-29CF-44FE-9E1A-2487E5E6287B}">
      <dgm:prSet/>
      <dgm:spPr/>
      <dgm:t>
        <a:bodyPr/>
        <a:lstStyle/>
        <a:p>
          <a:endParaRPr lang="es-E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9DCAC64-959C-4B80-BD8B-796A4DA188B1}" type="sibTrans" cxnId="{5C7E093E-29CF-44FE-9E1A-2487E5E6287B}">
      <dgm:prSet/>
      <dgm:spPr/>
      <dgm:t>
        <a:bodyPr/>
        <a:lstStyle/>
        <a:p>
          <a:endParaRPr lang="es-E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42BC7AE-94DD-4145-9C9E-EEABC56851CD}" type="pres">
      <dgm:prSet presAssocID="{678306D8-354C-417E-9A87-5DD43B8B0D41}" presName="Name0" presStyleCnt="0">
        <dgm:presLayoutVars>
          <dgm:dir/>
          <dgm:resizeHandles val="exact"/>
        </dgm:presLayoutVars>
      </dgm:prSet>
      <dgm:spPr/>
    </dgm:pt>
    <dgm:pt modelId="{C13A2220-45EF-4F9B-89AB-D93EE83E8E8D}" type="pres">
      <dgm:prSet presAssocID="{A75844FF-FA73-4F1D-8C31-9743FAB6D689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1C402FE-696D-4338-B348-85DCF6515E2D}" type="pres">
      <dgm:prSet presAssocID="{7D0822EB-361D-4FEF-80AE-7B95B64C19CE}" presName="sibTrans" presStyleLbl="sibTrans2D1" presStyleIdx="0" presStyleCnt="3"/>
      <dgm:spPr/>
      <dgm:t>
        <a:bodyPr/>
        <a:lstStyle/>
        <a:p>
          <a:endParaRPr lang="es-ES"/>
        </a:p>
      </dgm:t>
    </dgm:pt>
    <dgm:pt modelId="{EE14FA44-D829-4090-BF91-545AC3983B7E}" type="pres">
      <dgm:prSet presAssocID="{7D0822EB-361D-4FEF-80AE-7B95B64C19CE}" presName="connectorText" presStyleLbl="sibTrans2D1" presStyleIdx="0" presStyleCnt="3"/>
      <dgm:spPr/>
      <dgm:t>
        <a:bodyPr/>
        <a:lstStyle/>
        <a:p>
          <a:endParaRPr lang="es-ES"/>
        </a:p>
      </dgm:t>
    </dgm:pt>
    <dgm:pt modelId="{F6F17FD3-0210-4637-94AA-B54460C7F58C}" type="pres">
      <dgm:prSet presAssocID="{DBFBE9E0-F4FB-45FF-8F14-3EE609EF8494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4451222-9746-48C9-A3F0-B5A9856D2E29}" type="pres">
      <dgm:prSet presAssocID="{B1E88706-CD60-47B2-8763-26DF9B3EB44B}" presName="sibTrans" presStyleLbl="sibTrans2D1" presStyleIdx="1" presStyleCnt="3"/>
      <dgm:spPr/>
      <dgm:t>
        <a:bodyPr/>
        <a:lstStyle/>
        <a:p>
          <a:endParaRPr lang="es-ES"/>
        </a:p>
      </dgm:t>
    </dgm:pt>
    <dgm:pt modelId="{6B26A27A-A180-40AA-BDCD-D76EED568833}" type="pres">
      <dgm:prSet presAssocID="{B1E88706-CD60-47B2-8763-26DF9B3EB44B}" presName="connectorText" presStyleLbl="sibTrans2D1" presStyleIdx="1" presStyleCnt="3"/>
      <dgm:spPr/>
      <dgm:t>
        <a:bodyPr/>
        <a:lstStyle/>
        <a:p>
          <a:endParaRPr lang="es-ES"/>
        </a:p>
      </dgm:t>
    </dgm:pt>
    <dgm:pt modelId="{220D4AA2-9F70-4F38-85A0-D91BF2C0ACCE}" type="pres">
      <dgm:prSet presAssocID="{B1D4E13D-5512-4840-9725-4EFA01CED3FF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3E228F4-1883-4000-82D4-38F0697784DF}" type="pres">
      <dgm:prSet presAssocID="{96C5C834-63B1-490E-831B-CB3FE2C8AFF8}" presName="sibTrans" presStyleLbl="sibTrans2D1" presStyleIdx="2" presStyleCnt="3"/>
      <dgm:spPr/>
      <dgm:t>
        <a:bodyPr/>
        <a:lstStyle/>
        <a:p>
          <a:endParaRPr lang="es-ES"/>
        </a:p>
      </dgm:t>
    </dgm:pt>
    <dgm:pt modelId="{E8020C86-A8EB-4FC1-962C-54A69DEC1C57}" type="pres">
      <dgm:prSet presAssocID="{96C5C834-63B1-490E-831B-CB3FE2C8AFF8}" presName="connectorText" presStyleLbl="sibTrans2D1" presStyleIdx="2" presStyleCnt="3"/>
      <dgm:spPr/>
      <dgm:t>
        <a:bodyPr/>
        <a:lstStyle/>
        <a:p>
          <a:endParaRPr lang="es-ES"/>
        </a:p>
      </dgm:t>
    </dgm:pt>
    <dgm:pt modelId="{9DA5539A-A0DF-4B82-8E2F-A57A30C9C23D}" type="pres">
      <dgm:prSet presAssocID="{3EF1EE42-032A-473E-80BF-1B8565838E4A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5DB26064-A537-4A12-B48B-CAE77906EA27}" type="presOf" srcId="{3EF1EE42-032A-473E-80BF-1B8565838E4A}" destId="{9DA5539A-A0DF-4B82-8E2F-A57A30C9C23D}" srcOrd="0" destOrd="0" presId="urn:microsoft.com/office/officeart/2005/8/layout/process1"/>
    <dgm:cxn modelId="{7DDED194-112C-460F-986B-CF8298400B37}" type="presOf" srcId="{B1E88706-CD60-47B2-8763-26DF9B3EB44B}" destId="{14451222-9746-48C9-A3F0-B5A9856D2E29}" srcOrd="0" destOrd="0" presId="urn:microsoft.com/office/officeart/2005/8/layout/process1"/>
    <dgm:cxn modelId="{E0114FD3-FEAE-4ED8-B6D6-235A7A0CC68D}" type="presOf" srcId="{7D0822EB-361D-4FEF-80AE-7B95B64C19CE}" destId="{EE14FA44-D829-4090-BF91-545AC3983B7E}" srcOrd="1" destOrd="0" presId="urn:microsoft.com/office/officeart/2005/8/layout/process1"/>
    <dgm:cxn modelId="{647B690B-D7A0-4776-B362-8B4872763C23}" srcId="{678306D8-354C-417E-9A87-5DD43B8B0D41}" destId="{A75844FF-FA73-4F1D-8C31-9743FAB6D689}" srcOrd="0" destOrd="0" parTransId="{6F67F554-F108-4EE4-99BF-AC5482197935}" sibTransId="{7D0822EB-361D-4FEF-80AE-7B95B64C19CE}"/>
    <dgm:cxn modelId="{74F39B3C-D601-4E80-A3DD-1A3A92481F21}" srcId="{678306D8-354C-417E-9A87-5DD43B8B0D41}" destId="{DBFBE9E0-F4FB-45FF-8F14-3EE609EF8494}" srcOrd="1" destOrd="0" parTransId="{86FD528A-6B1A-4EAF-8357-2786D861AEDE}" sibTransId="{B1E88706-CD60-47B2-8763-26DF9B3EB44B}"/>
    <dgm:cxn modelId="{FD6F0386-90D9-4A4A-8D9B-AA5A1B2B04B3}" type="presOf" srcId="{B1D4E13D-5512-4840-9725-4EFA01CED3FF}" destId="{220D4AA2-9F70-4F38-85A0-D91BF2C0ACCE}" srcOrd="0" destOrd="0" presId="urn:microsoft.com/office/officeart/2005/8/layout/process1"/>
    <dgm:cxn modelId="{DFA72451-C869-4F29-87F6-A1D8F55B5DB8}" type="presOf" srcId="{DBFBE9E0-F4FB-45FF-8F14-3EE609EF8494}" destId="{F6F17FD3-0210-4637-94AA-B54460C7F58C}" srcOrd="0" destOrd="0" presId="urn:microsoft.com/office/officeart/2005/8/layout/process1"/>
    <dgm:cxn modelId="{210CC7F4-D14C-4DFD-B881-DD11682D007E}" srcId="{678306D8-354C-417E-9A87-5DD43B8B0D41}" destId="{B1D4E13D-5512-4840-9725-4EFA01CED3FF}" srcOrd="2" destOrd="0" parTransId="{7FA82257-97A6-4B44-B403-D855D59CB104}" sibTransId="{96C5C834-63B1-490E-831B-CB3FE2C8AFF8}"/>
    <dgm:cxn modelId="{76E21B1B-D359-43D0-98F3-B5075AD7B4D3}" type="presOf" srcId="{7D0822EB-361D-4FEF-80AE-7B95B64C19CE}" destId="{D1C402FE-696D-4338-B348-85DCF6515E2D}" srcOrd="0" destOrd="0" presId="urn:microsoft.com/office/officeart/2005/8/layout/process1"/>
    <dgm:cxn modelId="{1F7A0E6D-34DB-4AD4-8AB0-253B3D8C68C8}" type="presOf" srcId="{96C5C834-63B1-490E-831B-CB3FE2C8AFF8}" destId="{93E228F4-1883-4000-82D4-38F0697784DF}" srcOrd="0" destOrd="0" presId="urn:microsoft.com/office/officeart/2005/8/layout/process1"/>
    <dgm:cxn modelId="{20BAD8E1-1455-40D3-8CBA-74C8DD633240}" type="presOf" srcId="{678306D8-354C-417E-9A87-5DD43B8B0D41}" destId="{742BC7AE-94DD-4145-9C9E-EEABC56851CD}" srcOrd="0" destOrd="0" presId="urn:microsoft.com/office/officeart/2005/8/layout/process1"/>
    <dgm:cxn modelId="{56B90648-1611-4CC0-B0BA-F2F4A179319A}" type="presOf" srcId="{A75844FF-FA73-4F1D-8C31-9743FAB6D689}" destId="{C13A2220-45EF-4F9B-89AB-D93EE83E8E8D}" srcOrd="0" destOrd="0" presId="urn:microsoft.com/office/officeart/2005/8/layout/process1"/>
    <dgm:cxn modelId="{5C7E093E-29CF-44FE-9E1A-2487E5E6287B}" srcId="{678306D8-354C-417E-9A87-5DD43B8B0D41}" destId="{3EF1EE42-032A-473E-80BF-1B8565838E4A}" srcOrd="3" destOrd="0" parTransId="{89BFC1E2-7E10-4BB8-AFCA-FAB639EE94C8}" sibTransId="{99DCAC64-959C-4B80-BD8B-796A4DA188B1}"/>
    <dgm:cxn modelId="{D1872C83-31E7-4C28-B891-FFFACF66D615}" type="presOf" srcId="{96C5C834-63B1-490E-831B-CB3FE2C8AFF8}" destId="{E8020C86-A8EB-4FC1-962C-54A69DEC1C57}" srcOrd="1" destOrd="0" presId="urn:microsoft.com/office/officeart/2005/8/layout/process1"/>
    <dgm:cxn modelId="{079BBC14-CFC3-4445-8D7E-99A12494B01D}" type="presOf" srcId="{B1E88706-CD60-47B2-8763-26DF9B3EB44B}" destId="{6B26A27A-A180-40AA-BDCD-D76EED568833}" srcOrd="1" destOrd="0" presId="urn:microsoft.com/office/officeart/2005/8/layout/process1"/>
    <dgm:cxn modelId="{C704F8DE-2257-45AF-816B-D2BF4E11AE9A}" type="presParOf" srcId="{742BC7AE-94DD-4145-9C9E-EEABC56851CD}" destId="{C13A2220-45EF-4F9B-89AB-D93EE83E8E8D}" srcOrd="0" destOrd="0" presId="urn:microsoft.com/office/officeart/2005/8/layout/process1"/>
    <dgm:cxn modelId="{A1D88D82-79F9-49DB-9292-6DA66DB79F26}" type="presParOf" srcId="{742BC7AE-94DD-4145-9C9E-EEABC56851CD}" destId="{D1C402FE-696D-4338-B348-85DCF6515E2D}" srcOrd="1" destOrd="0" presId="urn:microsoft.com/office/officeart/2005/8/layout/process1"/>
    <dgm:cxn modelId="{10AA0D54-46FD-44B1-BB2F-CEC0B0A5C2D9}" type="presParOf" srcId="{D1C402FE-696D-4338-B348-85DCF6515E2D}" destId="{EE14FA44-D829-4090-BF91-545AC3983B7E}" srcOrd="0" destOrd="0" presId="urn:microsoft.com/office/officeart/2005/8/layout/process1"/>
    <dgm:cxn modelId="{3D1E5B1C-DD00-40B3-BE7A-BA30B736A7E8}" type="presParOf" srcId="{742BC7AE-94DD-4145-9C9E-EEABC56851CD}" destId="{F6F17FD3-0210-4637-94AA-B54460C7F58C}" srcOrd="2" destOrd="0" presId="urn:microsoft.com/office/officeart/2005/8/layout/process1"/>
    <dgm:cxn modelId="{E215A0D2-D754-425C-B7FD-27D1FBBD97D0}" type="presParOf" srcId="{742BC7AE-94DD-4145-9C9E-EEABC56851CD}" destId="{14451222-9746-48C9-A3F0-B5A9856D2E29}" srcOrd="3" destOrd="0" presId="urn:microsoft.com/office/officeart/2005/8/layout/process1"/>
    <dgm:cxn modelId="{67AD9528-6B85-48EE-957F-6206B72EDB33}" type="presParOf" srcId="{14451222-9746-48C9-A3F0-B5A9856D2E29}" destId="{6B26A27A-A180-40AA-BDCD-D76EED568833}" srcOrd="0" destOrd="0" presId="urn:microsoft.com/office/officeart/2005/8/layout/process1"/>
    <dgm:cxn modelId="{94BA6C62-9234-489A-83EA-C1C022E2AE19}" type="presParOf" srcId="{742BC7AE-94DD-4145-9C9E-EEABC56851CD}" destId="{220D4AA2-9F70-4F38-85A0-D91BF2C0ACCE}" srcOrd="4" destOrd="0" presId="urn:microsoft.com/office/officeart/2005/8/layout/process1"/>
    <dgm:cxn modelId="{2968C0FA-ED86-4EF3-B421-CE735280810C}" type="presParOf" srcId="{742BC7AE-94DD-4145-9C9E-EEABC56851CD}" destId="{93E228F4-1883-4000-82D4-38F0697784DF}" srcOrd="5" destOrd="0" presId="urn:microsoft.com/office/officeart/2005/8/layout/process1"/>
    <dgm:cxn modelId="{C792B9A4-A27A-4C8D-9AD4-E7FDC0A1F8F3}" type="presParOf" srcId="{93E228F4-1883-4000-82D4-38F0697784DF}" destId="{E8020C86-A8EB-4FC1-962C-54A69DEC1C57}" srcOrd="0" destOrd="0" presId="urn:microsoft.com/office/officeart/2005/8/layout/process1"/>
    <dgm:cxn modelId="{07D6D80C-07B3-4BBC-8C5F-BADF62E25AB0}" type="presParOf" srcId="{742BC7AE-94DD-4145-9C9E-EEABC56851CD}" destId="{9DA5539A-A0DF-4B82-8E2F-A57A30C9C23D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290F5387-B160-4A06-9FFD-CA6810682C30}" type="doc">
      <dgm:prSet loTypeId="urn:microsoft.com/office/officeart/2005/8/layout/process4" loCatId="list" qsTypeId="urn:microsoft.com/office/officeart/2005/8/quickstyle/simple2" qsCatId="simple" csTypeId="urn:microsoft.com/office/officeart/2005/8/colors/accent3_1" csCatId="accent3"/>
      <dgm:spPr/>
      <dgm:t>
        <a:bodyPr/>
        <a:lstStyle/>
        <a:p>
          <a:endParaRPr lang="es-ES"/>
        </a:p>
      </dgm:t>
    </dgm:pt>
    <dgm:pt modelId="{84CF1B58-7DCA-4C86-B4D8-5C63E2077035}">
      <dgm:prSet custT="1"/>
      <dgm:spPr/>
      <dgm:t>
        <a:bodyPr/>
        <a:lstStyle/>
        <a:p>
          <a:pPr algn="just" rtl="0"/>
          <a:r>
            <a:rPr lang="es-ES" sz="1400" smtClean="0">
              <a:latin typeface="Times New Roman" panose="02020603050405020304" pitchFamily="18" charset="0"/>
              <a:cs typeface="Times New Roman" panose="02020603050405020304" pitchFamily="18" charset="0"/>
            </a:rPr>
            <a:t>Poner a disposición de la COAC “San Vicente del Sur Ltda.”, la herramienta de gestión Balanced Scorecard ajustado a su entorno, la misma que ayude a la organización a mejorar su productividad, es decir que sea eficiente en la utilización de los recursos que posee, en relación con los productos y/o servicios entregados y/o prestados.</a:t>
          </a:r>
          <a:endParaRPr lang="es-E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EF66CDD-DBB8-4F8E-96EB-22186F7B188A}" type="parTrans" cxnId="{E51B77F3-AC0D-4E6B-A6D1-D91DA0456CF6}">
      <dgm:prSet/>
      <dgm:spPr/>
      <dgm:t>
        <a:bodyPr/>
        <a:lstStyle/>
        <a:p>
          <a:pPr algn="just"/>
          <a:endParaRPr lang="es-E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722E4CD-173B-47FD-A048-1912C3DAC09B}" type="sibTrans" cxnId="{E51B77F3-AC0D-4E6B-A6D1-D91DA0456CF6}">
      <dgm:prSet/>
      <dgm:spPr/>
      <dgm:t>
        <a:bodyPr/>
        <a:lstStyle/>
        <a:p>
          <a:pPr algn="just"/>
          <a:endParaRPr lang="es-E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64BDFE4-5167-418D-9C67-FCD39E90BC07}">
      <dgm:prSet custT="1"/>
      <dgm:spPr/>
      <dgm:t>
        <a:bodyPr/>
        <a:lstStyle/>
        <a:p>
          <a:pPr algn="just" rtl="0"/>
          <a:r>
            <a:rPr lang="es-ES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Ofrecer esta herramienta de gestión como un modelo de referencia para otras pequeñas y medianas empresas del sector cooperativo, de tal manera que lo apliquen y lo adapten a su realidad.</a:t>
          </a:r>
          <a:endParaRPr lang="es-ES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A7D71CA-DEAB-4C10-98D8-A9BDBD61F911}" type="parTrans" cxnId="{5BD471E2-04D3-42D8-ABA4-9A8FADEF1AF0}">
      <dgm:prSet/>
      <dgm:spPr/>
      <dgm:t>
        <a:bodyPr/>
        <a:lstStyle/>
        <a:p>
          <a:pPr algn="just"/>
          <a:endParaRPr lang="es-E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8EBE3BF-526B-4A82-BB74-49E1A158691E}" type="sibTrans" cxnId="{5BD471E2-04D3-42D8-ABA4-9A8FADEF1AF0}">
      <dgm:prSet/>
      <dgm:spPr/>
      <dgm:t>
        <a:bodyPr/>
        <a:lstStyle/>
        <a:p>
          <a:pPr algn="just"/>
          <a:endParaRPr lang="es-E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9E59E7E-50B2-4506-AFF1-13981A27516E}" type="pres">
      <dgm:prSet presAssocID="{290F5387-B160-4A06-9FFD-CA6810682C3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23C1CAD3-BA98-4FA8-8DC0-E0E2733ED31F}" type="pres">
      <dgm:prSet presAssocID="{864BDFE4-5167-418D-9C67-FCD39E90BC07}" presName="boxAndChildren" presStyleCnt="0"/>
      <dgm:spPr/>
    </dgm:pt>
    <dgm:pt modelId="{9623C488-9FA8-4D35-8BA4-DF3B4101FAD4}" type="pres">
      <dgm:prSet presAssocID="{864BDFE4-5167-418D-9C67-FCD39E90BC07}" presName="parentTextBox" presStyleLbl="node1" presStyleIdx="0" presStyleCnt="2"/>
      <dgm:spPr/>
      <dgm:t>
        <a:bodyPr/>
        <a:lstStyle/>
        <a:p>
          <a:endParaRPr lang="es-ES"/>
        </a:p>
      </dgm:t>
    </dgm:pt>
    <dgm:pt modelId="{440A3D43-5CEC-4097-BA5D-6DE08F250EB4}" type="pres">
      <dgm:prSet presAssocID="{7722E4CD-173B-47FD-A048-1912C3DAC09B}" presName="sp" presStyleCnt="0"/>
      <dgm:spPr/>
    </dgm:pt>
    <dgm:pt modelId="{EAFFD426-C6B8-42CA-87BF-1ADA5A0C6972}" type="pres">
      <dgm:prSet presAssocID="{84CF1B58-7DCA-4C86-B4D8-5C63E2077035}" presName="arrowAndChildren" presStyleCnt="0"/>
      <dgm:spPr/>
    </dgm:pt>
    <dgm:pt modelId="{90F53AB8-7C3F-4BA3-9C84-2D8842647D19}" type="pres">
      <dgm:prSet presAssocID="{84CF1B58-7DCA-4C86-B4D8-5C63E2077035}" presName="parentTextArrow" presStyleLbl="node1" presStyleIdx="1" presStyleCnt="2"/>
      <dgm:spPr/>
      <dgm:t>
        <a:bodyPr/>
        <a:lstStyle/>
        <a:p>
          <a:endParaRPr lang="es-ES"/>
        </a:p>
      </dgm:t>
    </dgm:pt>
  </dgm:ptLst>
  <dgm:cxnLst>
    <dgm:cxn modelId="{3AD35F32-E9CA-4DA2-9E78-87479613F0D9}" type="presOf" srcId="{84CF1B58-7DCA-4C86-B4D8-5C63E2077035}" destId="{90F53AB8-7C3F-4BA3-9C84-2D8842647D19}" srcOrd="0" destOrd="0" presId="urn:microsoft.com/office/officeart/2005/8/layout/process4"/>
    <dgm:cxn modelId="{E51B77F3-AC0D-4E6B-A6D1-D91DA0456CF6}" srcId="{290F5387-B160-4A06-9FFD-CA6810682C30}" destId="{84CF1B58-7DCA-4C86-B4D8-5C63E2077035}" srcOrd="0" destOrd="0" parTransId="{4EF66CDD-DBB8-4F8E-96EB-22186F7B188A}" sibTransId="{7722E4CD-173B-47FD-A048-1912C3DAC09B}"/>
    <dgm:cxn modelId="{0520DDFC-A085-425E-82C6-94A92298DB2E}" type="presOf" srcId="{290F5387-B160-4A06-9FFD-CA6810682C30}" destId="{D9E59E7E-50B2-4506-AFF1-13981A27516E}" srcOrd="0" destOrd="0" presId="urn:microsoft.com/office/officeart/2005/8/layout/process4"/>
    <dgm:cxn modelId="{94B97907-0A5F-4A2B-BEE4-3D2C4CD40F36}" type="presOf" srcId="{864BDFE4-5167-418D-9C67-FCD39E90BC07}" destId="{9623C488-9FA8-4D35-8BA4-DF3B4101FAD4}" srcOrd="0" destOrd="0" presId="urn:microsoft.com/office/officeart/2005/8/layout/process4"/>
    <dgm:cxn modelId="{5BD471E2-04D3-42D8-ABA4-9A8FADEF1AF0}" srcId="{290F5387-B160-4A06-9FFD-CA6810682C30}" destId="{864BDFE4-5167-418D-9C67-FCD39E90BC07}" srcOrd="1" destOrd="0" parTransId="{2A7D71CA-DEAB-4C10-98D8-A9BDBD61F911}" sibTransId="{58EBE3BF-526B-4A82-BB74-49E1A158691E}"/>
    <dgm:cxn modelId="{3E6135B1-AC78-4B3E-BD91-C537FDD9B108}" type="presParOf" srcId="{D9E59E7E-50B2-4506-AFF1-13981A27516E}" destId="{23C1CAD3-BA98-4FA8-8DC0-E0E2733ED31F}" srcOrd="0" destOrd="0" presId="urn:microsoft.com/office/officeart/2005/8/layout/process4"/>
    <dgm:cxn modelId="{28E2DC68-3821-45B1-B6D4-A1728D2AABA3}" type="presParOf" srcId="{23C1CAD3-BA98-4FA8-8DC0-E0E2733ED31F}" destId="{9623C488-9FA8-4D35-8BA4-DF3B4101FAD4}" srcOrd="0" destOrd="0" presId="urn:microsoft.com/office/officeart/2005/8/layout/process4"/>
    <dgm:cxn modelId="{D38E94D1-7617-44F6-AC8C-C5B16E0F7ABA}" type="presParOf" srcId="{D9E59E7E-50B2-4506-AFF1-13981A27516E}" destId="{440A3D43-5CEC-4097-BA5D-6DE08F250EB4}" srcOrd="1" destOrd="0" presId="urn:microsoft.com/office/officeart/2005/8/layout/process4"/>
    <dgm:cxn modelId="{8D56F879-51D7-4C8F-9771-CA8811F237D2}" type="presParOf" srcId="{D9E59E7E-50B2-4506-AFF1-13981A27516E}" destId="{EAFFD426-C6B8-42CA-87BF-1ADA5A0C6972}" srcOrd="2" destOrd="0" presId="urn:microsoft.com/office/officeart/2005/8/layout/process4"/>
    <dgm:cxn modelId="{9DF580B3-45FE-4E55-8CB2-CD7F783EFE77}" type="presParOf" srcId="{EAFFD426-C6B8-42CA-87BF-1ADA5A0C6972}" destId="{90F53AB8-7C3F-4BA3-9C84-2D8842647D19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7C16ED2-8D74-4A7E-819C-DF1AEF5DD525}" type="doc">
      <dgm:prSet loTypeId="urn:microsoft.com/office/officeart/2005/8/layout/equation1" loCatId="process" qsTypeId="urn:microsoft.com/office/officeart/2005/8/quickstyle/simple3" qsCatId="simple" csTypeId="urn:microsoft.com/office/officeart/2005/8/colors/colorful1" csCatId="colorful" phldr="1"/>
      <dgm:spPr/>
    </dgm:pt>
    <dgm:pt modelId="{B1E3FDA2-C7BE-48DB-9997-AE3FEA19F141}">
      <dgm:prSet phldrT="[Texto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s-ES" dirty="0" smtClean="0"/>
            <a:t>.</a:t>
          </a:r>
          <a:endParaRPr lang="es-ES" dirty="0"/>
        </a:p>
      </dgm:t>
    </dgm:pt>
    <dgm:pt modelId="{2C8EE702-AD32-48C5-8AF9-DAF8A0461C63}" type="parTrans" cxnId="{BCFBCAC1-FAEC-419C-9536-BE71469C744F}">
      <dgm:prSet/>
      <dgm:spPr/>
      <dgm:t>
        <a:bodyPr/>
        <a:lstStyle/>
        <a:p>
          <a:endParaRPr lang="es-ES"/>
        </a:p>
      </dgm:t>
    </dgm:pt>
    <dgm:pt modelId="{C92B0235-D3FF-45A3-A219-DABDA69C7FB3}" type="sibTrans" cxnId="{BCFBCAC1-FAEC-419C-9536-BE71469C744F}">
      <dgm:prSet/>
      <dgm:spPr/>
      <dgm:t>
        <a:bodyPr/>
        <a:lstStyle/>
        <a:p>
          <a:endParaRPr lang="es-ES"/>
        </a:p>
      </dgm:t>
    </dgm:pt>
    <dgm:pt modelId="{ADDB4622-7CD7-4789-8E57-DAF8244B2E67}">
      <dgm:prSet phldrT="[Texto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es-ES" dirty="0" smtClean="0"/>
            <a:t>.</a:t>
          </a:r>
          <a:endParaRPr lang="es-ES" dirty="0"/>
        </a:p>
      </dgm:t>
    </dgm:pt>
    <dgm:pt modelId="{FF65C354-9DC1-4392-842E-AEBADC8E27C6}" type="parTrans" cxnId="{DC2DD956-FE90-40F6-8EBA-8D7FFB7768D2}">
      <dgm:prSet/>
      <dgm:spPr/>
      <dgm:t>
        <a:bodyPr/>
        <a:lstStyle/>
        <a:p>
          <a:endParaRPr lang="es-ES"/>
        </a:p>
      </dgm:t>
    </dgm:pt>
    <dgm:pt modelId="{C37CF63D-9965-477A-B7CF-4160EABDF785}" type="sibTrans" cxnId="{DC2DD956-FE90-40F6-8EBA-8D7FFB7768D2}">
      <dgm:prSet/>
      <dgm:spPr/>
      <dgm:t>
        <a:bodyPr/>
        <a:lstStyle/>
        <a:p>
          <a:endParaRPr lang="es-ES"/>
        </a:p>
      </dgm:t>
    </dgm:pt>
    <dgm:pt modelId="{973D8D9F-E53B-4084-8374-D7C13A095EAF}">
      <dgm:prSet phldrT="[Texto]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r>
            <a:rPr lang="es-ES" dirty="0" smtClean="0"/>
            <a:t>.</a:t>
          </a:r>
          <a:endParaRPr lang="es-ES" dirty="0"/>
        </a:p>
      </dgm:t>
    </dgm:pt>
    <dgm:pt modelId="{41D26798-EAE5-43AF-A6FC-9607A3CB3534}" type="parTrans" cxnId="{19D291D6-D7EC-411B-96A0-CBDE328791AE}">
      <dgm:prSet/>
      <dgm:spPr/>
      <dgm:t>
        <a:bodyPr/>
        <a:lstStyle/>
        <a:p>
          <a:endParaRPr lang="es-ES"/>
        </a:p>
      </dgm:t>
    </dgm:pt>
    <dgm:pt modelId="{98F1AB65-3652-4C79-8B6F-F646109615F4}" type="sibTrans" cxnId="{19D291D6-D7EC-411B-96A0-CBDE328791AE}">
      <dgm:prSet/>
      <dgm:spPr/>
      <dgm:t>
        <a:bodyPr/>
        <a:lstStyle/>
        <a:p>
          <a:endParaRPr lang="es-ES"/>
        </a:p>
      </dgm:t>
    </dgm:pt>
    <dgm:pt modelId="{992794F4-F680-41C7-8A8D-F81BC01C5839}">
      <dgm:prSet phldrT="[Texto]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ES" dirty="0"/>
        </a:p>
      </dgm:t>
    </dgm:pt>
    <dgm:pt modelId="{7FFA4805-BCD2-4156-835A-EA409631838E}" type="parTrans" cxnId="{C9DC78EE-1B27-495B-92AE-CF1EB30F7C5C}">
      <dgm:prSet/>
      <dgm:spPr/>
      <dgm:t>
        <a:bodyPr/>
        <a:lstStyle/>
        <a:p>
          <a:endParaRPr lang="es-ES"/>
        </a:p>
      </dgm:t>
    </dgm:pt>
    <dgm:pt modelId="{8C6C4196-A35B-4D8A-8D50-7BECE37AC783}" type="sibTrans" cxnId="{C9DC78EE-1B27-495B-92AE-CF1EB30F7C5C}">
      <dgm:prSet/>
      <dgm:spPr/>
      <dgm:t>
        <a:bodyPr/>
        <a:lstStyle/>
        <a:p>
          <a:endParaRPr lang="es-ES"/>
        </a:p>
      </dgm:t>
    </dgm:pt>
    <dgm:pt modelId="{FCCE5CFF-E917-4267-B61B-B2765CB3908A}" type="pres">
      <dgm:prSet presAssocID="{57C16ED2-8D74-4A7E-819C-DF1AEF5DD525}" presName="linearFlow" presStyleCnt="0">
        <dgm:presLayoutVars>
          <dgm:dir/>
          <dgm:resizeHandles val="exact"/>
        </dgm:presLayoutVars>
      </dgm:prSet>
      <dgm:spPr/>
    </dgm:pt>
    <dgm:pt modelId="{1EDFCB3B-2AEE-4215-A5A0-E93305785026}" type="pres">
      <dgm:prSet presAssocID="{B1E3FDA2-C7BE-48DB-9997-AE3FEA19F141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5C4E890-B4D6-4DEC-A8E7-61505BA21CD4}" type="pres">
      <dgm:prSet presAssocID="{C92B0235-D3FF-45A3-A219-DABDA69C7FB3}" presName="spacerL" presStyleCnt="0"/>
      <dgm:spPr/>
    </dgm:pt>
    <dgm:pt modelId="{C13B84E6-11C2-4F27-A7DC-9DB3C19365CE}" type="pres">
      <dgm:prSet presAssocID="{C92B0235-D3FF-45A3-A219-DABDA69C7FB3}" presName="sibTrans" presStyleLbl="sibTrans2D1" presStyleIdx="0" presStyleCnt="3"/>
      <dgm:spPr/>
      <dgm:t>
        <a:bodyPr/>
        <a:lstStyle/>
        <a:p>
          <a:endParaRPr lang="es-ES"/>
        </a:p>
      </dgm:t>
    </dgm:pt>
    <dgm:pt modelId="{70C21572-15E0-46EE-A9AB-7C05CB84A2D6}" type="pres">
      <dgm:prSet presAssocID="{C92B0235-D3FF-45A3-A219-DABDA69C7FB3}" presName="spacerR" presStyleCnt="0"/>
      <dgm:spPr/>
    </dgm:pt>
    <dgm:pt modelId="{E1860FF3-DBB7-40EC-A36F-EF31C3C7D7CD}" type="pres">
      <dgm:prSet presAssocID="{ADDB4622-7CD7-4789-8E57-DAF8244B2E67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1B358B2-F53C-4CC6-9A45-827DBAC05E05}" type="pres">
      <dgm:prSet presAssocID="{C37CF63D-9965-477A-B7CF-4160EABDF785}" presName="spacerL" presStyleCnt="0"/>
      <dgm:spPr/>
    </dgm:pt>
    <dgm:pt modelId="{412CBFA2-5A4C-42DD-9C57-C0749402D880}" type="pres">
      <dgm:prSet presAssocID="{C37CF63D-9965-477A-B7CF-4160EABDF785}" presName="sibTrans" presStyleLbl="sibTrans2D1" presStyleIdx="1" presStyleCnt="3"/>
      <dgm:spPr/>
      <dgm:t>
        <a:bodyPr/>
        <a:lstStyle/>
        <a:p>
          <a:endParaRPr lang="es-ES"/>
        </a:p>
      </dgm:t>
    </dgm:pt>
    <dgm:pt modelId="{A5DEB18F-58EE-4A32-B2AA-7BC6AE7025BD}" type="pres">
      <dgm:prSet presAssocID="{C37CF63D-9965-477A-B7CF-4160EABDF785}" presName="spacerR" presStyleCnt="0"/>
      <dgm:spPr/>
    </dgm:pt>
    <dgm:pt modelId="{0BFFFDCB-D9D7-4CC4-9700-E2EC95696FCA}" type="pres">
      <dgm:prSet presAssocID="{973D8D9F-E53B-4084-8374-D7C13A095EAF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D25002B-6C15-4F71-B4BC-5449FEDF2DC3}" type="pres">
      <dgm:prSet presAssocID="{98F1AB65-3652-4C79-8B6F-F646109615F4}" presName="spacerL" presStyleCnt="0"/>
      <dgm:spPr/>
    </dgm:pt>
    <dgm:pt modelId="{9CE70803-D601-40B7-8134-868D2DF76997}" type="pres">
      <dgm:prSet presAssocID="{98F1AB65-3652-4C79-8B6F-F646109615F4}" presName="sibTrans" presStyleLbl="sibTrans2D1" presStyleIdx="2" presStyleCnt="3"/>
      <dgm:spPr/>
      <dgm:t>
        <a:bodyPr/>
        <a:lstStyle/>
        <a:p>
          <a:endParaRPr lang="es-ES"/>
        </a:p>
      </dgm:t>
    </dgm:pt>
    <dgm:pt modelId="{F1560EA7-172C-4553-A205-288931D20A6F}" type="pres">
      <dgm:prSet presAssocID="{98F1AB65-3652-4C79-8B6F-F646109615F4}" presName="spacerR" presStyleCnt="0"/>
      <dgm:spPr/>
    </dgm:pt>
    <dgm:pt modelId="{87715B19-F3B4-442B-BEB0-3B22BB118F58}" type="pres">
      <dgm:prSet presAssocID="{992794F4-F680-41C7-8A8D-F81BC01C5839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16EBFCD5-5370-4447-B8BF-D4798ECE05C0}" type="presOf" srcId="{B1E3FDA2-C7BE-48DB-9997-AE3FEA19F141}" destId="{1EDFCB3B-2AEE-4215-A5A0-E93305785026}" srcOrd="0" destOrd="0" presId="urn:microsoft.com/office/officeart/2005/8/layout/equation1"/>
    <dgm:cxn modelId="{C9DC78EE-1B27-495B-92AE-CF1EB30F7C5C}" srcId="{57C16ED2-8D74-4A7E-819C-DF1AEF5DD525}" destId="{992794F4-F680-41C7-8A8D-F81BC01C5839}" srcOrd="3" destOrd="0" parTransId="{7FFA4805-BCD2-4156-835A-EA409631838E}" sibTransId="{8C6C4196-A35B-4D8A-8D50-7BECE37AC783}"/>
    <dgm:cxn modelId="{0AE13970-EC86-4A78-8672-E41225487A66}" type="presOf" srcId="{98F1AB65-3652-4C79-8B6F-F646109615F4}" destId="{9CE70803-D601-40B7-8134-868D2DF76997}" srcOrd="0" destOrd="0" presId="urn:microsoft.com/office/officeart/2005/8/layout/equation1"/>
    <dgm:cxn modelId="{19D291D6-D7EC-411B-96A0-CBDE328791AE}" srcId="{57C16ED2-8D74-4A7E-819C-DF1AEF5DD525}" destId="{973D8D9F-E53B-4084-8374-D7C13A095EAF}" srcOrd="2" destOrd="0" parTransId="{41D26798-EAE5-43AF-A6FC-9607A3CB3534}" sibTransId="{98F1AB65-3652-4C79-8B6F-F646109615F4}"/>
    <dgm:cxn modelId="{DC2DD956-FE90-40F6-8EBA-8D7FFB7768D2}" srcId="{57C16ED2-8D74-4A7E-819C-DF1AEF5DD525}" destId="{ADDB4622-7CD7-4789-8E57-DAF8244B2E67}" srcOrd="1" destOrd="0" parTransId="{FF65C354-9DC1-4392-842E-AEBADC8E27C6}" sibTransId="{C37CF63D-9965-477A-B7CF-4160EABDF785}"/>
    <dgm:cxn modelId="{AD1C8DBE-1AE5-49D8-B7A6-9C525967CC7E}" type="presOf" srcId="{C92B0235-D3FF-45A3-A219-DABDA69C7FB3}" destId="{C13B84E6-11C2-4F27-A7DC-9DB3C19365CE}" srcOrd="0" destOrd="0" presId="urn:microsoft.com/office/officeart/2005/8/layout/equation1"/>
    <dgm:cxn modelId="{83726CB1-6993-403C-BB57-A7ED809E15DA}" type="presOf" srcId="{992794F4-F680-41C7-8A8D-F81BC01C5839}" destId="{87715B19-F3B4-442B-BEB0-3B22BB118F58}" srcOrd="0" destOrd="0" presId="urn:microsoft.com/office/officeart/2005/8/layout/equation1"/>
    <dgm:cxn modelId="{7A1E578D-6491-46BB-9AB1-A4BA2E71C076}" type="presOf" srcId="{57C16ED2-8D74-4A7E-819C-DF1AEF5DD525}" destId="{FCCE5CFF-E917-4267-B61B-B2765CB3908A}" srcOrd="0" destOrd="0" presId="urn:microsoft.com/office/officeart/2005/8/layout/equation1"/>
    <dgm:cxn modelId="{223D92A6-C622-423F-8C6C-0B790482C2C2}" type="presOf" srcId="{C37CF63D-9965-477A-B7CF-4160EABDF785}" destId="{412CBFA2-5A4C-42DD-9C57-C0749402D880}" srcOrd="0" destOrd="0" presId="urn:microsoft.com/office/officeart/2005/8/layout/equation1"/>
    <dgm:cxn modelId="{BCFBCAC1-FAEC-419C-9536-BE71469C744F}" srcId="{57C16ED2-8D74-4A7E-819C-DF1AEF5DD525}" destId="{B1E3FDA2-C7BE-48DB-9997-AE3FEA19F141}" srcOrd="0" destOrd="0" parTransId="{2C8EE702-AD32-48C5-8AF9-DAF8A0461C63}" sibTransId="{C92B0235-D3FF-45A3-A219-DABDA69C7FB3}"/>
    <dgm:cxn modelId="{24B895D7-33A8-4B52-878E-0D6B751E3535}" type="presOf" srcId="{973D8D9F-E53B-4084-8374-D7C13A095EAF}" destId="{0BFFFDCB-D9D7-4CC4-9700-E2EC95696FCA}" srcOrd="0" destOrd="0" presId="urn:microsoft.com/office/officeart/2005/8/layout/equation1"/>
    <dgm:cxn modelId="{71DF1179-3DDB-4D7D-9C5A-CA5BB4EC45C1}" type="presOf" srcId="{ADDB4622-7CD7-4789-8E57-DAF8244B2E67}" destId="{E1860FF3-DBB7-40EC-A36F-EF31C3C7D7CD}" srcOrd="0" destOrd="0" presId="urn:microsoft.com/office/officeart/2005/8/layout/equation1"/>
    <dgm:cxn modelId="{E94274D4-4A80-4A37-BF2F-A2C9A5091AA5}" type="presParOf" srcId="{FCCE5CFF-E917-4267-B61B-B2765CB3908A}" destId="{1EDFCB3B-2AEE-4215-A5A0-E93305785026}" srcOrd="0" destOrd="0" presId="urn:microsoft.com/office/officeart/2005/8/layout/equation1"/>
    <dgm:cxn modelId="{2100EA79-B147-48EE-87A7-0CDB7688D2C7}" type="presParOf" srcId="{FCCE5CFF-E917-4267-B61B-B2765CB3908A}" destId="{D5C4E890-B4D6-4DEC-A8E7-61505BA21CD4}" srcOrd="1" destOrd="0" presId="urn:microsoft.com/office/officeart/2005/8/layout/equation1"/>
    <dgm:cxn modelId="{F2EBAEBA-AB43-4885-9F56-B8DA0BB2814F}" type="presParOf" srcId="{FCCE5CFF-E917-4267-B61B-B2765CB3908A}" destId="{C13B84E6-11C2-4F27-A7DC-9DB3C19365CE}" srcOrd="2" destOrd="0" presId="urn:microsoft.com/office/officeart/2005/8/layout/equation1"/>
    <dgm:cxn modelId="{39874146-85D7-45AE-B53E-F3FEC6E0FEA3}" type="presParOf" srcId="{FCCE5CFF-E917-4267-B61B-B2765CB3908A}" destId="{70C21572-15E0-46EE-A9AB-7C05CB84A2D6}" srcOrd="3" destOrd="0" presId="urn:microsoft.com/office/officeart/2005/8/layout/equation1"/>
    <dgm:cxn modelId="{43B66D19-7609-4937-8164-7581D9003EFA}" type="presParOf" srcId="{FCCE5CFF-E917-4267-B61B-B2765CB3908A}" destId="{E1860FF3-DBB7-40EC-A36F-EF31C3C7D7CD}" srcOrd="4" destOrd="0" presId="urn:microsoft.com/office/officeart/2005/8/layout/equation1"/>
    <dgm:cxn modelId="{2A75574B-6958-4A29-BDB2-01A485B3700E}" type="presParOf" srcId="{FCCE5CFF-E917-4267-B61B-B2765CB3908A}" destId="{41B358B2-F53C-4CC6-9A45-827DBAC05E05}" srcOrd="5" destOrd="0" presId="urn:microsoft.com/office/officeart/2005/8/layout/equation1"/>
    <dgm:cxn modelId="{664989BB-5606-439E-88B3-ADC94E9FAB09}" type="presParOf" srcId="{FCCE5CFF-E917-4267-B61B-B2765CB3908A}" destId="{412CBFA2-5A4C-42DD-9C57-C0749402D880}" srcOrd="6" destOrd="0" presId="urn:microsoft.com/office/officeart/2005/8/layout/equation1"/>
    <dgm:cxn modelId="{2947DCDD-74FA-4A45-AC34-9A7C4FE7DB83}" type="presParOf" srcId="{FCCE5CFF-E917-4267-B61B-B2765CB3908A}" destId="{A5DEB18F-58EE-4A32-B2AA-7BC6AE7025BD}" srcOrd="7" destOrd="0" presId="urn:microsoft.com/office/officeart/2005/8/layout/equation1"/>
    <dgm:cxn modelId="{9A9990ED-B084-43B9-8D10-C2C2FD31458F}" type="presParOf" srcId="{FCCE5CFF-E917-4267-B61B-B2765CB3908A}" destId="{0BFFFDCB-D9D7-4CC4-9700-E2EC95696FCA}" srcOrd="8" destOrd="0" presId="urn:microsoft.com/office/officeart/2005/8/layout/equation1"/>
    <dgm:cxn modelId="{8B68A58C-63E7-40C2-9048-87D4E7EDB60D}" type="presParOf" srcId="{FCCE5CFF-E917-4267-B61B-B2765CB3908A}" destId="{CD25002B-6C15-4F71-B4BC-5449FEDF2DC3}" srcOrd="9" destOrd="0" presId="urn:microsoft.com/office/officeart/2005/8/layout/equation1"/>
    <dgm:cxn modelId="{A86EB2D0-8459-4893-99E6-AF0A2A455955}" type="presParOf" srcId="{FCCE5CFF-E917-4267-B61B-B2765CB3908A}" destId="{9CE70803-D601-40B7-8134-868D2DF76997}" srcOrd="10" destOrd="0" presId="urn:microsoft.com/office/officeart/2005/8/layout/equation1"/>
    <dgm:cxn modelId="{26BA7E46-4DC3-4FB1-B253-FCD17BAC2A7E}" type="presParOf" srcId="{FCCE5CFF-E917-4267-B61B-B2765CB3908A}" destId="{F1560EA7-172C-4553-A205-288931D20A6F}" srcOrd="11" destOrd="0" presId="urn:microsoft.com/office/officeart/2005/8/layout/equation1"/>
    <dgm:cxn modelId="{FCF659C8-6446-4E8C-8A93-1ABE83E056EA}" type="presParOf" srcId="{FCCE5CFF-E917-4267-B61B-B2765CB3908A}" destId="{87715B19-F3B4-442B-BEB0-3B22BB118F58}" srcOrd="12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2A7149C-5BB9-431C-BB5D-9F0C1967C33D}" type="doc">
      <dgm:prSet loTypeId="urn:microsoft.com/office/officeart/2005/8/layout/process1" loCatId="process" qsTypeId="urn:microsoft.com/office/officeart/2005/8/quickstyle/simple2" qsCatId="simple" csTypeId="urn:microsoft.com/office/officeart/2005/8/colors/accent3_1" csCatId="accent3" phldr="1"/>
      <dgm:spPr/>
      <dgm:t>
        <a:bodyPr/>
        <a:lstStyle/>
        <a:p>
          <a:endParaRPr lang="es-ES"/>
        </a:p>
      </dgm:t>
    </dgm:pt>
    <dgm:pt modelId="{AC932FD5-4E11-46FB-A466-01E94E020C09}">
      <dgm:prSet custT="1"/>
      <dgm:spPr/>
      <dgm:t>
        <a:bodyPr/>
        <a:lstStyle/>
        <a:p>
          <a:pPr rtl="0"/>
          <a:r>
            <a:rPr lang="es-ES" sz="1600" smtClean="0">
              <a:latin typeface="Times New Roman" panose="02020603050405020304" pitchFamily="18" charset="0"/>
              <a:cs typeface="Times New Roman" panose="02020603050405020304" pitchFamily="18" charset="0"/>
            </a:rPr>
            <a:t>Analizar los referentes teóricos que respalden el presente proyecto de investigación. </a:t>
          </a:r>
          <a:endParaRPr lang="es-ES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24B2630-5873-4928-80EB-298B02244DAB}" type="parTrans" cxnId="{81D5FC42-103C-4063-A9C5-599B6E78E0D1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E358FE23-046F-464B-9309-028D7A8653C2}" type="sibTrans" cxnId="{81D5FC42-103C-4063-A9C5-599B6E78E0D1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A90C2E83-00CF-4301-A591-92518BEB6E66}">
      <dgm:prSet custT="1"/>
      <dgm:spPr/>
      <dgm:t>
        <a:bodyPr/>
        <a:lstStyle/>
        <a:p>
          <a:pPr rtl="0"/>
          <a:r>
            <a:rPr lang="es-ES" sz="1600" smtClean="0">
              <a:latin typeface="Times New Roman" panose="02020603050405020304" pitchFamily="18" charset="0"/>
              <a:cs typeface="Times New Roman" panose="02020603050405020304" pitchFamily="18" charset="0"/>
            </a:rPr>
            <a:t>Determinar la metodología para desarrollar el presente proyecto de investigación. </a:t>
          </a:r>
          <a:endParaRPr lang="es-ES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F0EC69F-28EA-4E8C-8262-EEDB72EE1608}" type="parTrans" cxnId="{30E2C4A7-2C9F-4268-87ED-B0C970104E66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CA5CF8FD-E33D-4384-9605-1C7248E17F5F}" type="sibTrans" cxnId="{30E2C4A7-2C9F-4268-87ED-B0C970104E66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BA3404E1-4CFA-45BF-961E-1D804263EC1E}">
      <dgm:prSet custT="1"/>
      <dgm:spPr/>
      <dgm:t>
        <a:bodyPr/>
        <a:lstStyle/>
        <a:p>
          <a:pPr rtl="0"/>
          <a:r>
            <a:rPr lang="es-ES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Determinar la situación actual de las Pymes del sector cooperativo en el Cantón Quito. </a:t>
          </a:r>
          <a:endParaRPr lang="es-ES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CE36D7B-2622-4737-91FC-F57327FA5C0E}" type="parTrans" cxnId="{65BDA650-2ED8-4B74-934B-0584DADBF672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5E52F7B0-4024-4B99-9FE5-B93103F6E434}" type="sibTrans" cxnId="{65BDA650-2ED8-4B74-934B-0584DADBF672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A392A8F4-10A1-4CB9-8191-57887FDFA463}">
      <dgm:prSet custT="1"/>
      <dgm:spPr/>
      <dgm:t>
        <a:bodyPr/>
        <a:lstStyle/>
        <a:p>
          <a:pPr rtl="0"/>
          <a:r>
            <a:rPr lang="es-ES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Analizar y definir la relación entre las 4 perspectivas del BSC en la "COAC San Vicente del Sur Ltda.".</a:t>
          </a:r>
          <a:endParaRPr lang="es-ES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6BD2329-4719-4D14-8BEE-565D00ADB340}" type="parTrans" cxnId="{64F54E93-52B8-4255-84EA-E09FE13971D7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B150D029-F523-4931-9C19-F21DCCC10530}" type="sibTrans" cxnId="{64F54E93-52B8-4255-84EA-E09FE13971D7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01597C29-28E3-4ED6-BD5C-1FCBFE899FAB}">
      <dgm:prSet custT="1"/>
      <dgm:spPr/>
      <dgm:t>
        <a:bodyPr/>
        <a:lstStyle/>
        <a:p>
          <a:pPr rtl="0"/>
          <a:r>
            <a:rPr lang="es-ES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Diseñar un mapa estratégico y matrices basadas en el Balanced Scorecard en la "COAC San Vicente del Sur Ltda.", para su propuesta de implementación. </a:t>
          </a:r>
          <a:endParaRPr lang="es-ES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E9913A8-C7A1-4583-81FA-142AD5AFEB62}" type="parTrans" cxnId="{591D0CCB-7DCE-4094-8185-AA1F0401481A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A05D18CC-1806-43C9-A904-C4315B56CE5E}" type="sibTrans" cxnId="{591D0CCB-7DCE-4094-8185-AA1F0401481A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FA4FE30F-7984-4027-B25E-672E83AEC133}" type="pres">
      <dgm:prSet presAssocID="{62A7149C-5BB9-431C-BB5D-9F0C1967C33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1A59E00A-316A-469D-A02A-75BAAF3067F5}" type="pres">
      <dgm:prSet presAssocID="{AC932FD5-4E11-46FB-A466-01E94E020C09}" presName="node" presStyleLbl="node1" presStyleIdx="0" presStyleCnt="5" custScaleX="159334" custScaleY="9951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E5A742C-DDD8-4349-8745-B16B4CF978E5}" type="pres">
      <dgm:prSet presAssocID="{E358FE23-046F-464B-9309-028D7A8653C2}" presName="sibTrans" presStyleLbl="sibTrans2D1" presStyleIdx="0" presStyleCnt="4"/>
      <dgm:spPr/>
      <dgm:t>
        <a:bodyPr/>
        <a:lstStyle/>
        <a:p>
          <a:endParaRPr lang="es-ES"/>
        </a:p>
      </dgm:t>
    </dgm:pt>
    <dgm:pt modelId="{153038BB-C8D7-4027-8819-2B190073E474}" type="pres">
      <dgm:prSet presAssocID="{E358FE23-046F-464B-9309-028D7A8653C2}" presName="connectorText" presStyleLbl="sibTrans2D1" presStyleIdx="0" presStyleCnt="4"/>
      <dgm:spPr/>
      <dgm:t>
        <a:bodyPr/>
        <a:lstStyle/>
        <a:p>
          <a:endParaRPr lang="es-ES"/>
        </a:p>
      </dgm:t>
    </dgm:pt>
    <dgm:pt modelId="{7F204EC9-5AB0-4E48-A817-D9A68DDBC71E}" type="pres">
      <dgm:prSet presAssocID="{A90C2E83-00CF-4301-A591-92518BEB6E66}" presName="node" presStyleLbl="node1" presStyleIdx="1" presStyleCnt="5" custScaleX="159334" custScaleY="9951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79975AD-B1F2-4F43-996F-EF52A34C8826}" type="pres">
      <dgm:prSet presAssocID="{CA5CF8FD-E33D-4384-9605-1C7248E17F5F}" presName="sibTrans" presStyleLbl="sibTrans2D1" presStyleIdx="1" presStyleCnt="4"/>
      <dgm:spPr/>
      <dgm:t>
        <a:bodyPr/>
        <a:lstStyle/>
        <a:p>
          <a:endParaRPr lang="es-ES"/>
        </a:p>
      </dgm:t>
    </dgm:pt>
    <dgm:pt modelId="{C71685FB-6C1D-47F7-9C9A-B111C2276412}" type="pres">
      <dgm:prSet presAssocID="{CA5CF8FD-E33D-4384-9605-1C7248E17F5F}" presName="connectorText" presStyleLbl="sibTrans2D1" presStyleIdx="1" presStyleCnt="4"/>
      <dgm:spPr/>
      <dgm:t>
        <a:bodyPr/>
        <a:lstStyle/>
        <a:p>
          <a:endParaRPr lang="es-ES"/>
        </a:p>
      </dgm:t>
    </dgm:pt>
    <dgm:pt modelId="{4E4F49FA-A96E-47CF-978C-CBCEB73AFA83}" type="pres">
      <dgm:prSet presAssocID="{BA3404E1-4CFA-45BF-961E-1D804263EC1E}" presName="node" presStyleLbl="node1" presStyleIdx="2" presStyleCnt="5" custScaleX="190718" custScaleY="9951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071B6A9-735D-464E-9459-33D40B7BF027}" type="pres">
      <dgm:prSet presAssocID="{5E52F7B0-4024-4B99-9FE5-B93103F6E434}" presName="sibTrans" presStyleLbl="sibTrans2D1" presStyleIdx="2" presStyleCnt="4"/>
      <dgm:spPr/>
      <dgm:t>
        <a:bodyPr/>
        <a:lstStyle/>
        <a:p>
          <a:endParaRPr lang="es-ES"/>
        </a:p>
      </dgm:t>
    </dgm:pt>
    <dgm:pt modelId="{BDB8C2C0-4794-4D48-B142-303AF5E52EB2}" type="pres">
      <dgm:prSet presAssocID="{5E52F7B0-4024-4B99-9FE5-B93103F6E434}" presName="connectorText" presStyleLbl="sibTrans2D1" presStyleIdx="2" presStyleCnt="4"/>
      <dgm:spPr/>
      <dgm:t>
        <a:bodyPr/>
        <a:lstStyle/>
        <a:p>
          <a:endParaRPr lang="es-ES"/>
        </a:p>
      </dgm:t>
    </dgm:pt>
    <dgm:pt modelId="{28E30526-2547-4C04-888A-FE44678C78C6}" type="pres">
      <dgm:prSet presAssocID="{A392A8F4-10A1-4CB9-8191-57887FDFA463}" presName="node" presStyleLbl="node1" presStyleIdx="3" presStyleCnt="5" custScaleX="175181" custScaleY="9951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22C4C42-80D7-4CD3-B63B-1C851299B9BC}" type="pres">
      <dgm:prSet presAssocID="{B150D029-F523-4931-9C19-F21DCCC10530}" presName="sibTrans" presStyleLbl="sibTrans2D1" presStyleIdx="3" presStyleCnt="4"/>
      <dgm:spPr/>
      <dgm:t>
        <a:bodyPr/>
        <a:lstStyle/>
        <a:p>
          <a:endParaRPr lang="es-ES"/>
        </a:p>
      </dgm:t>
    </dgm:pt>
    <dgm:pt modelId="{A7052BC8-CBC5-46B1-9867-DF081C07964E}" type="pres">
      <dgm:prSet presAssocID="{B150D029-F523-4931-9C19-F21DCCC10530}" presName="connectorText" presStyleLbl="sibTrans2D1" presStyleIdx="3" presStyleCnt="4"/>
      <dgm:spPr/>
      <dgm:t>
        <a:bodyPr/>
        <a:lstStyle/>
        <a:p>
          <a:endParaRPr lang="es-ES"/>
        </a:p>
      </dgm:t>
    </dgm:pt>
    <dgm:pt modelId="{40608EAE-0604-475F-AA3D-E6CAB3354C9F}" type="pres">
      <dgm:prSet presAssocID="{01597C29-28E3-4ED6-BD5C-1FCBFE899FAB}" presName="node" presStyleLbl="node1" presStyleIdx="4" presStyleCnt="5" custScaleX="236843" custScaleY="99517" custLinFactNeighborX="-22593" custLinFactNeighborY="-50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81DBE2DE-49B9-4787-B560-23A245C7F0C5}" type="presOf" srcId="{B150D029-F523-4931-9C19-F21DCCC10530}" destId="{122C4C42-80D7-4CD3-B63B-1C851299B9BC}" srcOrd="0" destOrd="0" presId="urn:microsoft.com/office/officeart/2005/8/layout/process1"/>
    <dgm:cxn modelId="{ECC46E81-790D-4CCC-9402-18E8685D6605}" type="presOf" srcId="{E358FE23-046F-464B-9309-028D7A8653C2}" destId="{4E5A742C-DDD8-4349-8745-B16B4CF978E5}" srcOrd="0" destOrd="0" presId="urn:microsoft.com/office/officeart/2005/8/layout/process1"/>
    <dgm:cxn modelId="{591D0CCB-7DCE-4094-8185-AA1F0401481A}" srcId="{62A7149C-5BB9-431C-BB5D-9F0C1967C33D}" destId="{01597C29-28E3-4ED6-BD5C-1FCBFE899FAB}" srcOrd="4" destOrd="0" parTransId="{2E9913A8-C7A1-4583-81FA-142AD5AFEB62}" sibTransId="{A05D18CC-1806-43C9-A904-C4315B56CE5E}"/>
    <dgm:cxn modelId="{836D4098-3F60-48F8-9474-B27A7F0130A1}" type="presOf" srcId="{BA3404E1-4CFA-45BF-961E-1D804263EC1E}" destId="{4E4F49FA-A96E-47CF-978C-CBCEB73AFA83}" srcOrd="0" destOrd="0" presId="urn:microsoft.com/office/officeart/2005/8/layout/process1"/>
    <dgm:cxn modelId="{DAE00003-E93C-444B-877B-4EA5D423A576}" type="presOf" srcId="{E358FE23-046F-464B-9309-028D7A8653C2}" destId="{153038BB-C8D7-4027-8819-2B190073E474}" srcOrd="1" destOrd="0" presId="urn:microsoft.com/office/officeart/2005/8/layout/process1"/>
    <dgm:cxn modelId="{E8751241-C334-4F2F-A950-41EB53D67976}" type="presOf" srcId="{62A7149C-5BB9-431C-BB5D-9F0C1967C33D}" destId="{FA4FE30F-7984-4027-B25E-672E83AEC133}" srcOrd="0" destOrd="0" presId="urn:microsoft.com/office/officeart/2005/8/layout/process1"/>
    <dgm:cxn modelId="{15E2BE05-B6D0-431B-8F1E-BFAA02D46A0D}" type="presOf" srcId="{CA5CF8FD-E33D-4384-9605-1C7248E17F5F}" destId="{C71685FB-6C1D-47F7-9C9A-B111C2276412}" srcOrd="1" destOrd="0" presId="urn:microsoft.com/office/officeart/2005/8/layout/process1"/>
    <dgm:cxn modelId="{467B6C32-ED68-4B03-B0BE-0217F593FA3C}" type="presOf" srcId="{B150D029-F523-4931-9C19-F21DCCC10530}" destId="{A7052BC8-CBC5-46B1-9867-DF081C07964E}" srcOrd="1" destOrd="0" presId="urn:microsoft.com/office/officeart/2005/8/layout/process1"/>
    <dgm:cxn modelId="{81D5FC42-103C-4063-A9C5-599B6E78E0D1}" srcId="{62A7149C-5BB9-431C-BB5D-9F0C1967C33D}" destId="{AC932FD5-4E11-46FB-A466-01E94E020C09}" srcOrd="0" destOrd="0" parTransId="{224B2630-5873-4928-80EB-298B02244DAB}" sibTransId="{E358FE23-046F-464B-9309-028D7A8653C2}"/>
    <dgm:cxn modelId="{17F09B50-9658-427A-BB12-9D69D6E3F035}" type="presOf" srcId="{5E52F7B0-4024-4B99-9FE5-B93103F6E434}" destId="{BDB8C2C0-4794-4D48-B142-303AF5E52EB2}" srcOrd="1" destOrd="0" presId="urn:microsoft.com/office/officeart/2005/8/layout/process1"/>
    <dgm:cxn modelId="{90FB67AB-6328-446F-888E-223E13175015}" type="presOf" srcId="{A392A8F4-10A1-4CB9-8191-57887FDFA463}" destId="{28E30526-2547-4C04-888A-FE44678C78C6}" srcOrd="0" destOrd="0" presId="urn:microsoft.com/office/officeart/2005/8/layout/process1"/>
    <dgm:cxn modelId="{7235CF73-800D-4651-AA30-2DF89FD739DD}" type="presOf" srcId="{5E52F7B0-4024-4B99-9FE5-B93103F6E434}" destId="{8071B6A9-735D-464E-9459-33D40B7BF027}" srcOrd="0" destOrd="0" presId="urn:microsoft.com/office/officeart/2005/8/layout/process1"/>
    <dgm:cxn modelId="{F9771E94-44DF-4BD5-9B8C-2926494BA3E7}" type="presOf" srcId="{CA5CF8FD-E33D-4384-9605-1C7248E17F5F}" destId="{A79975AD-B1F2-4F43-996F-EF52A34C8826}" srcOrd="0" destOrd="0" presId="urn:microsoft.com/office/officeart/2005/8/layout/process1"/>
    <dgm:cxn modelId="{612AC689-CB0D-4781-9E61-4B2D6E52BBE7}" type="presOf" srcId="{AC932FD5-4E11-46FB-A466-01E94E020C09}" destId="{1A59E00A-316A-469D-A02A-75BAAF3067F5}" srcOrd="0" destOrd="0" presId="urn:microsoft.com/office/officeart/2005/8/layout/process1"/>
    <dgm:cxn modelId="{30E2C4A7-2C9F-4268-87ED-B0C970104E66}" srcId="{62A7149C-5BB9-431C-BB5D-9F0C1967C33D}" destId="{A90C2E83-00CF-4301-A591-92518BEB6E66}" srcOrd="1" destOrd="0" parTransId="{AF0EC69F-28EA-4E8C-8262-EEDB72EE1608}" sibTransId="{CA5CF8FD-E33D-4384-9605-1C7248E17F5F}"/>
    <dgm:cxn modelId="{65BDA650-2ED8-4B74-934B-0584DADBF672}" srcId="{62A7149C-5BB9-431C-BB5D-9F0C1967C33D}" destId="{BA3404E1-4CFA-45BF-961E-1D804263EC1E}" srcOrd="2" destOrd="0" parTransId="{DCE36D7B-2622-4737-91FC-F57327FA5C0E}" sibTransId="{5E52F7B0-4024-4B99-9FE5-B93103F6E434}"/>
    <dgm:cxn modelId="{6C3F8B47-6EA6-4ADD-AB04-7EADA646D6DE}" type="presOf" srcId="{01597C29-28E3-4ED6-BD5C-1FCBFE899FAB}" destId="{40608EAE-0604-475F-AA3D-E6CAB3354C9F}" srcOrd="0" destOrd="0" presId="urn:microsoft.com/office/officeart/2005/8/layout/process1"/>
    <dgm:cxn modelId="{704BD4F4-CF27-4D7C-865C-790F4DF6FC82}" type="presOf" srcId="{A90C2E83-00CF-4301-A591-92518BEB6E66}" destId="{7F204EC9-5AB0-4E48-A817-D9A68DDBC71E}" srcOrd="0" destOrd="0" presId="urn:microsoft.com/office/officeart/2005/8/layout/process1"/>
    <dgm:cxn modelId="{64F54E93-52B8-4255-84EA-E09FE13971D7}" srcId="{62A7149C-5BB9-431C-BB5D-9F0C1967C33D}" destId="{A392A8F4-10A1-4CB9-8191-57887FDFA463}" srcOrd="3" destOrd="0" parTransId="{06BD2329-4719-4D14-8BEE-565D00ADB340}" sibTransId="{B150D029-F523-4931-9C19-F21DCCC10530}"/>
    <dgm:cxn modelId="{910D1AB6-FA6A-481C-BA17-84F9817403B6}" type="presParOf" srcId="{FA4FE30F-7984-4027-B25E-672E83AEC133}" destId="{1A59E00A-316A-469D-A02A-75BAAF3067F5}" srcOrd="0" destOrd="0" presId="urn:microsoft.com/office/officeart/2005/8/layout/process1"/>
    <dgm:cxn modelId="{5F9BC32E-98D6-453D-ABD4-1945520A412E}" type="presParOf" srcId="{FA4FE30F-7984-4027-B25E-672E83AEC133}" destId="{4E5A742C-DDD8-4349-8745-B16B4CF978E5}" srcOrd="1" destOrd="0" presId="urn:microsoft.com/office/officeart/2005/8/layout/process1"/>
    <dgm:cxn modelId="{423655B7-2D69-4F7C-A594-9F0FEA26F2D6}" type="presParOf" srcId="{4E5A742C-DDD8-4349-8745-B16B4CF978E5}" destId="{153038BB-C8D7-4027-8819-2B190073E474}" srcOrd="0" destOrd="0" presId="urn:microsoft.com/office/officeart/2005/8/layout/process1"/>
    <dgm:cxn modelId="{1C94BDE2-EE43-4FCC-84C7-43E9A3957D57}" type="presParOf" srcId="{FA4FE30F-7984-4027-B25E-672E83AEC133}" destId="{7F204EC9-5AB0-4E48-A817-D9A68DDBC71E}" srcOrd="2" destOrd="0" presId="urn:microsoft.com/office/officeart/2005/8/layout/process1"/>
    <dgm:cxn modelId="{07B4F56B-DD90-4164-BAD1-40DE643C94C2}" type="presParOf" srcId="{FA4FE30F-7984-4027-B25E-672E83AEC133}" destId="{A79975AD-B1F2-4F43-996F-EF52A34C8826}" srcOrd="3" destOrd="0" presId="urn:microsoft.com/office/officeart/2005/8/layout/process1"/>
    <dgm:cxn modelId="{C158847C-35B6-4F80-8F20-610451BD5582}" type="presParOf" srcId="{A79975AD-B1F2-4F43-996F-EF52A34C8826}" destId="{C71685FB-6C1D-47F7-9C9A-B111C2276412}" srcOrd="0" destOrd="0" presId="urn:microsoft.com/office/officeart/2005/8/layout/process1"/>
    <dgm:cxn modelId="{E4EB5DDB-3E8A-4117-AC5C-A01BD569955F}" type="presParOf" srcId="{FA4FE30F-7984-4027-B25E-672E83AEC133}" destId="{4E4F49FA-A96E-47CF-978C-CBCEB73AFA83}" srcOrd="4" destOrd="0" presId="urn:microsoft.com/office/officeart/2005/8/layout/process1"/>
    <dgm:cxn modelId="{5B615141-041F-4661-9419-68D90054ABDF}" type="presParOf" srcId="{FA4FE30F-7984-4027-B25E-672E83AEC133}" destId="{8071B6A9-735D-464E-9459-33D40B7BF027}" srcOrd="5" destOrd="0" presId="urn:microsoft.com/office/officeart/2005/8/layout/process1"/>
    <dgm:cxn modelId="{6D8EA5F8-05CA-493B-A1B3-3E1D6AB9B5BF}" type="presParOf" srcId="{8071B6A9-735D-464E-9459-33D40B7BF027}" destId="{BDB8C2C0-4794-4D48-B142-303AF5E52EB2}" srcOrd="0" destOrd="0" presId="urn:microsoft.com/office/officeart/2005/8/layout/process1"/>
    <dgm:cxn modelId="{94032AAF-A556-425A-9A37-ED640A9A5943}" type="presParOf" srcId="{FA4FE30F-7984-4027-B25E-672E83AEC133}" destId="{28E30526-2547-4C04-888A-FE44678C78C6}" srcOrd="6" destOrd="0" presId="urn:microsoft.com/office/officeart/2005/8/layout/process1"/>
    <dgm:cxn modelId="{D11D9BD1-3CD0-49D6-A8E1-979288F3562C}" type="presParOf" srcId="{FA4FE30F-7984-4027-B25E-672E83AEC133}" destId="{122C4C42-80D7-4CD3-B63B-1C851299B9BC}" srcOrd="7" destOrd="0" presId="urn:microsoft.com/office/officeart/2005/8/layout/process1"/>
    <dgm:cxn modelId="{CEB3E852-9CF5-44D8-ADFA-A8FDE62A5662}" type="presParOf" srcId="{122C4C42-80D7-4CD3-B63B-1C851299B9BC}" destId="{A7052BC8-CBC5-46B1-9867-DF081C07964E}" srcOrd="0" destOrd="0" presId="urn:microsoft.com/office/officeart/2005/8/layout/process1"/>
    <dgm:cxn modelId="{11EA31C5-DA87-4693-9AEC-DABD995AFFE3}" type="presParOf" srcId="{FA4FE30F-7984-4027-B25E-672E83AEC133}" destId="{40608EAE-0604-475F-AA3D-E6CAB3354C9F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A437809-BE7C-43EB-B364-7BF9D8E30D01}" type="doc">
      <dgm:prSet loTypeId="urn:microsoft.com/office/officeart/2009/3/layout/HorizontalOrganizationChart" loCatId="hierarchy" qsTypeId="urn:microsoft.com/office/officeart/2005/8/quickstyle/simple2" qsCatId="simple" csTypeId="urn:microsoft.com/office/officeart/2005/8/colors/accent3_1" csCatId="accent3" phldr="1"/>
      <dgm:spPr/>
      <dgm:t>
        <a:bodyPr/>
        <a:lstStyle/>
        <a:p>
          <a:endParaRPr lang="es-ES"/>
        </a:p>
      </dgm:t>
    </dgm:pt>
    <dgm:pt modelId="{2AC9B10B-8883-4592-A8F2-D0414B1AAA86}">
      <dgm:prSet phldrT="[Texto]" custT="1"/>
      <dgm:spPr/>
      <dgm:t>
        <a:bodyPr/>
        <a:lstStyle/>
        <a:p>
          <a:r>
            <a:rPr lang="es-ES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METODOLOGÍA</a:t>
          </a:r>
          <a:endParaRPr lang="es-ES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8D57921-7714-4C3D-935D-8977758A8F4C}" type="parTrans" cxnId="{F1FEA4A3-3D8A-45FB-89B0-CD28272A9409}">
      <dgm:prSet/>
      <dgm:spPr/>
      <dgm:t>
        <a:bodyPr/>
        <a:lstStyle/>
        <a:p>
          <a:endParaRPr lang="es-E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D045F64-5191-4591-89BA-7DD6A194DEDA}" type="sibTrans" cxnId="{F1FEA4A3-3D8A-45FB-89B0-CD28272A9409}">
      <dgm:prSet/>
      <dgm:spPr/>
      <dgm:t>
        <a:bodyPr/>
        <a:lstStyle/>
        <a:p>
          <a:endParaRPr lang="es-E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BD53C94-057E-430C-A59C-BD34439F805D}">
      <dgm:prSet phldrT="[Texto]" custT="1"/>
      <dgm:spPr/>
      <dgm:t>
        <a:bodyPr/>
        <a:lstStyle/>
        <a:p>
          <a:r>
            <a:rPr lang="es-ES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Enfoque de investigación</a:t>
          </a:r>
          <a:endParaRPr lang="es-ES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BC46D3E-C06D-4BE6-911D-4F18F8DC5A43}" type="parTrans" cxnId="{363D1437-82DD-461C-B8BF-DDE6AA328DA0}">
      <dgm:prSet/>
      <dgm:spPr/>
      <dgm:t>
        <a:bodyPr/>
        <a:lstStyle/>
        <a:p>
          <a:endParaRPr lang="es-E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4993D59-FEE7-4B0F-BEF0-B03A38F6FEDB}" type="sibTrans" cxnId="{363D1437-82DD-461C-B8BF-DDE6AA328DA0}">
      <dgm:prSet/>
      <dgm:spPr/>
      <dgm:t>
        <a:bodyPr/>
        <a:lstStyle/>
        <a:p>
          <a:endParaRPr lang="es-E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9E9607D-FB39-44E9-8EED-0979D556FBBD}">
      <dgm:prSet phldrT="[Texto]" custT="1"/>
      <dgm:spPr/>
      <dgm:t>
        <a:bodyPr/>
        <a:lstStyle/>
        <a:p>
          <a:r>
            <a:rPr lang="es-ES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Tipología de investigación</a:t>
          </a:r>
          <a:endParaRPr lang="es-ES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8524B2F-654C-49B1-879B-09BA42825D8E}" type="parTrans" cxnId="{7D166AB9-6999-4141-B687-9AAFF06DBB5E}">
      <dgm:prSet/>
      <dgm:spPr/>
      <dgm:t>
        <a:bodyPr/>
        <a:lstStyle/>
        <a:p>
          <a:endParaRPr lang="es-E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DBBC284-7374-42F0-BBFF-47A3F9555B6E}" type="sibTrans" cxnId="{7D166AB9-6999-4141-B687-9AAFF06DBB5E}">
      <dgm:prSet/>
      <dgm:spPr/>
      <dgm:t>
        <a:bodyPr/>
        <a:lstStyle/>
        <a:p>
          <a:endParaRPr lang="es-E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B6D90AE-BEA1-4A23-86AE-CE4A85F27F14}">
      <dgm:prSet phldrT="[Texto]" custT="1"/>
      <dgm:spPr/>
      <dgm:t>
        <a:bodyPr/>
        <a:lstStyle/>
        <a:p>
          <a:r>
            <a:rPr lang="es-ES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Por las fuentes de información </a:t>
          </a:r>
          <a:r>
            <a:rPr lang="es-ES" sz="14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Mixto</a:t>
          </a:r>
          <a:endParaRPr lang="es-ES" sz="1400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704E91-71BD-4BA5-A0BA-DF336828A2AF}" type="parTrans" cxnId="{2CE8DCBC-507E-43A8-9447-DA5B8EB7A969}">
      <dgm:prSet/>
      <dgm:spPr/>
      <dgm:t>
        <a:bodyPr/>
        <a:lstStyle/>
        <a:p>
          <a:endParaRPr lang="es-E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0402F6D-D6B3-4785-9135-FA8ACABBA3D4}" type="sibTrans" cxnId="{2CE8DCBC-507E-43A8-9447-DA5B8EB7A969}">
      <dgm:prSet/>
      <dgm:spPr/>
      <dgm:t>
        <a:bodyPr/>
        <a:lstStyle/>
        <a:p>
          <a:endParaRPr lang="es-E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0A2BC57-5A3F-46EC-92AF-23214841CF08}">
      <dgm:prSet phldrT="[Texto]" custT="1"/>
      <dgm:spPr/>
      <dgm:t>
        <a:bodyPr/>
        <a:lstStyle/>
        <a:p>
          <a:r>
            <a:rPr lang="es-ES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Por su finalidad </a:t>
          </a:r>
          <a:r>
            <a:rPr lang="es-ES" sz="14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Aplicada</a:t>
          </a:r>
          <a:endParaRPr lang="es-ES" sz="1400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99C09CD-E260-499B-8F7D-3AEFF5D962FB}" type="parTrans" cxnId="{1DCEEFA8-261A-484E-847A-07242AECDACB}">
      <dgm:prSet/>
      <dgm:spPr/>
      <dgm:t>
        <a:bodyPr/>
        <a:lstStyle/>
        <a:p>
          <a:endParaRPr lang="es-E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3BAE293-4ECE-4307-B525-905441C0A93B}" type="sibTrans" cxnId="{1DCEEFA8-261A-484E-847A-07242AECDACB}">
      <dgm:prSet/>
      <dgm:spPr/>
      <dgm:t>
        <a:bodyPr/>
        <a:lstStyle/>
        <a:p>
          <a:endParaRPr lang="es-E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A816DF-1903-4C5D-994C-20658865463E}">
      <dgm:prSet phldrT="[Texto]" custT="1"/>
      <dgm:spPr/>
      <dgm:t>
        <a:bodyPr/>
        <a:lstStyle/>
        <a:p>
          <a:r>
            <a:rPr lang="es-ES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Por las unidades de análisis </a:t>
          </a:r>
          <a:r>
            <a:rPr lang="es-ES" sz="14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Insitu</a:t>
          </a:r>
          <a:endParaRPr lang="es-ES" sz="1400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E3F5472-7E94-405D-A359-42028E931FA8}" type="parTrans" cxnId="{98E50A97-0117-4763-9F55-25B4D155F583}">
      <dgm:prSet/>
      <dgm:spPr/>
      <dgm:t>
        <a:bodyPr/>
        <a:lstStyle/>
        <a:p>
          <a:endParaRPr lang="es-E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D0C2C20-C202-4CDA-B57E-9B891A76BDA5}" type="sibTrans" cxnId="{98E50A97-0117-4763-9F55-25B4D155F583}">
      <dgm:prSet/>
      <dgm:spPr/>
      <dgm:t>
        <a:bodyPr/>
        <a:lstStyle/>
        <a:p>
          <a:endParaRPr lang="es-E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98BFF77-578E-46E6-83ED-F82958E9F4DD}">
      <dgm:prSet phldrT="[Texto]" custT="1"/>
      <dgm:spPr/>
      <dgm:t>
        <a:bodyPr/>
        <a:lstStyle/>
        <a:p>
          <a:r>
            <a:rPr lang="es-ES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Por el control de variables </a:t>
          </a:r>
          <a:r>
            <a:rPr lang="es-ES" sz="14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No experimental</a:t>
          </a:r>
          <a:endParaRPr lang="es-ES" sz="1400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263C7CC-84F4-4A1B-950A-5F99DBFC31D8}" type="parTrans" cxnId="{62E1EFB9-E869-436E-95F5-0148B0827FDE}">
      <dgm:prSet/>
      <dgm:spPr/>
      <dgm:t>
        <a:bodyPr/>
        <a:lstStyle/>
        <a:p>
          <a:endParaRPr lang="es-E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A7F6722-A0C6-4B68-876A-4AEE25C0550D}" type="sibTrans" cxnId="{62E1EFB9-E869-436E-95F5-0148B0827FDE}">
      <dgm:prSet/>
      <dgm:spPr/>
      <dgm:t>
        <a:bodyPr/>
        <a:lstStyle/>
        <a:p>
          <a:endParaRPr lang="es-E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A5B5CBB-C6C4-4F98-A005-4CEDC1316632}">
      <dgm:prSet phldrT="[Texto]" custT="1"/>
      <dgm:spPr/>
      <dgm:t>
        <a:bodyPr/>
        <a:lstStyle/>
        <a:p>
          <a:r>
            <a:rPr lang="es-ES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Por el alcance </a:t>
          </a:r>
          <a:r>
            <a:rPr lang="es-ES" sz="14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Correlacional</a:t>
          </a:r>
          <a:endParaRPr lang="es-ES" sz="1400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AB39EA7-1177-4225-8CA4-A7493FB02DF6}" type="parTrans" cxnId="{883C128D-C2CB-4519-B150-178D74E87E45}">
      <dgm:prSet/>
      <dgm:spPr/>
      <dgm:t>
        <a:bodyPr/>
        <a:lstStyle/>
        <a:p>
          <a:endParaRPr lang="es-E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CCB866-1FAE-4FCC-BF00-E84305816E67}" type="sibTrans" cxnId="{883C128D-C2CB-4519-B150-178D74E87E45}">
      <dgm:prSet/>
      <dgm:spPr/>
      <dgm:t>
        <a:bodyPr/>
        <a:lstStyle/>
        <a:p>
          <a:endParaRPr lang="es-E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6E3A10C-B042-4B16-AA42-DAF364731E3B}">
      <dgm:prSet phldrT="[Texto]" custT="1"/>
      <dgm:spPr/>
      <dgm:t>
        <a:bodyPr/>
        <a:lstStyle/>
        <a:p>
          <a:r>
            <a:rPr lang="es-ES" sz="14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Mixto</a:t>
          </a:r>
          <a:r>
            <a:rPr lang="es-ES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s-ES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906D0BE-2199-4392-AF7C-344CA8886031}" type="parTrans" cxnId="{DE95F112-76D7-4BAF-ABAC-9F2EECA67B4E}">
      <dgm:prSet/>
      <dgm:spPr/>
      <dgm:t>
        <a:bodyPr/>
        <a:lstStyle/>
        <a:p>
          <a:endParaRPr lang="es-ES"/>
        </a:p>
      </dgm:t>
    </dgm:pt>
    <dgm:pt modelId="{B5D9BC68-1C60-4B25-B9A4-3E39E6BD353D}" type="sibTrans" cxnId="{DE95F112-76D7-4BAF-ABAC-9F2EECA67B4E}">
      <dgm:prSet/>
      <dgm:spPr/>
      <dgm:t>
        <a:bodyPr/>
        <a:lstStyle/>
        <a:p>
          <a:endParaRPr lang="es-ES"/>
        </a:p>
      </dgm:t>
    </dgm:pt>
    <dgm:pt modelId="{055A4484-2261-4F00-9DED-0C742EBEF68E}">
      <dgm:prSet phldrT="[Texto]" custT="1"/>
      <dgm:spPr/>
      <dgm:t>
        <a:bodyPr/>
        <a:lstStyle/>
        <a:p>
          <a:r>
            <a:rPr lang="es-ES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Cualitativo</a:t>
          </a:r>
          <a:endParaRPr lang="es-ES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B58A19A-ED55-476C-AA83-F349E53948CC}" type="parTrans" cxnId="{7F468705-D2FC-4A2E-B107-F7F77E409FDF}">
      <dgm:prSet/>
      <dgm:spPr/>
      <dgm:t>
        <a:bodyPr/>
        <a:lstStyle/>
        <a:p>
          <a:endParaRPr lang="es-ES"/>
        </a:p>
      </dgm:t>
    </dgm:pt>
    <dgm:pt modelId="{379D620C-5041-441C-B16F-3864375FA9F0}" type="sibTrans" cxnId="{7F468705-D2FC-4A2E-B107-F7F77E409FDF}">
      <dgm:prSet/>
      <dgm:spPr/>
      <dgm:t>
        <a:bodyPr/>
        <a:lstStyle/>
        <a:p>
          <a:endParaRPr lang="es-ES"/>
        </a:p>
      </dgm:t>
    </dgm:pt>
    <dgm:pt modelId="{8EABA916-E1A3-4B69-9C83-241457AC7BD1}">
      <dgm:prSet phldrT="[Texto]" custT="1"/>
      <dgm:spPr/>
      <dgm:t>
        <a:bodyPr/>
        <a:lstStyle/>
        <a:p>
          <a:r>
            <a:rPr lang="es-ES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Cuantitativo</a:t>
          </a:r>
          <a:endParaRPr lang="es-ES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92941EC-3D7D-4BAB-838E-73CD2DAC86D7}" type="parTrans" cxnId="{8DC77156-4098-4588-9B30-8936D6E174D3}">
      <dgm:prSet/>
      <dgm:spPr/>
      <dgm:t>
        <a:bodyPr/>
        <a:lstStyle/>
        <a:p>
          <a:endParaRPr lang="es-ES"/>
        </a:p>
      </dgm:t>
    </dgm:pt>
    <dgm:pt modelId="{EC8D4866-96F1-49B8-9419-045F0E846351}" type="sibTrans" cxnId="{8DC77156-4098-4588-9B30-8936D6E174D3}">
      <dgm:prSet/>
      <dgm:spPr/>
      <dgm:t>
        <a:bodyPr/>
        <a:lstStyle/>
        <a:p>
          <a:endParaRPr lang="es-ES"/>
        </a:p>
      </dgm:t>
    </dgm:pt>
    <dgm:pt modelId="{22A9C98E-51EF-4B9D-A02F-40D22C4CF08E}">
      <dgm:prSet phldrT="[Texto]" custT="1"/>
      <dgm:spPr/>
      <dgm:t>
        <a:bodyPr/>
        <a:lstStyle/>
        <a:p>
          <a:r>
            <a:rPr lang="es-ES" sz="140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Documental</a:t>
          </a:r>
          <a:endParaRPr lang="es-ES" sz="1400" i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3801ED7-25BC-472D-A4CC-1BD830BF021A}" type="parTrans" cxnId="{575D9074-9FD9-4C15-93C4-40DD9B84C971}">
      <dgm:prSet/>
      <dgm:spPr/>
      <dgm:t>
        <a:bodyPr/>
        <a:lstStyle/>
        <a:p>
          <a:endParaRPr lang="es-ES"/>
        </a:p>
      </dgm:t>
    </dgm:pt>
    <dgm:pt modelId="{8A07CB66-8325-44C1-8D99-02E29DDCE403}" type="sibTrans" cxnId="{575D9074-9FD9-4C15-93C4-40DD9B84C971}">
      <dgm:prSet/>
      <dgm:spPr/>
      <dgm:t>
        <a:bodyPr/>
        <a:lstStyle/>
        <a:p>
          <a:endParaRPr lang="es-ES"/>
        </a:p>
      </dgm:t>
    </dgm:pt>
    <dgm:pt modelId="{C7131C2B-D0CB-4333-90A0-3E444BAE0E66}">
      <dgm:prSet phldrT="[Texto]" custT="1"/>
      <dgm:spPr/>
      <dgm:t>
        <a:bodyPr/>
        <a:lstStyle/>
        <a:p>
          <a:r>
            <a:rPr lang="es-ES" sz="140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De Campo </a:t>
          </a:r>
          <a:endParaRPr lang="es-ES" sz="1400" i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8176597-DA90-4D2E-8FAD-63DBD6C3ED32}" type="parTrans" cxnId="{963BD940-C7E8-4104-827A-911D932DCEC4}">
      <dgm:prSet/>
      <dgm:spPr/>
      <dgm:t>
        <a:bodyPr/>
        <a:lstStyle/>
        <a:p>
          <a:endParaRPr lang="es-ES"/>
        </a:p>
      </dgm:t>
    </dgm:pt>
    <dgm:pt modelId="{0C0B47FE-98DE-4438-A58C-B9997E961F27}" type="sibTrans" cxnId="{963BD940-C7E8-4104-827A-911D932DCEC4}">
      <dgm:prSet/>
      <dgm:spPr/>
      <dgm:t>
        <a:bodyPr/>
        <a:lstStyle/>
        <a:p>
          <a:endParaRPr lang="es-ES"/>
        </a:p>
      </dgm:t>
    </dgm:pt>
    <dgm:pt modelId="{B653290F-1244-4010-9FDA-709257374925}" type="pres">
      <dgm:prSet presAssocID="{9A437809-BE7C-43EB-B364-7BF9D8E30D01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819D850C-BF23-4AE4-A734-BD138E213C92}" type="pres">
      <dgm:prSet presAssocID="{2AC9B10B-8883-4592-A8F2-D0414B1AAA86}" presName="hierRoot1" presStyleCnt="0">
        <dgm:presLayoutVars>
          <dgm:hierBranch val="init"/>
        </dgm:presLayoutVars>
      </dgm:prSet>
      <dgm:spPr/>
    </dgm:pt>
    <dgm:pt modelId="{F74DD195-E875-4C2B-9823-25C04FA3D8C6}" type="pres">
      <dgm:prSet presAssocID="{2AC9B10B-8883-4592-A8F2-D0414B1AAA86}" presName="rootComposite1" presStyleCnt="0"/>
      <dgm:spPr/>
    </dgm:pt>
    <dgm:pt modelId="{6CDEB40E-B5AA-425D-98C0-16141C9407B1}" type="pres">
      <dgm:prSet presAssocID="{2AC9B10B-8883-4592-A8F2-D0414B1AAA86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D0D6EA69-CCCD-4DB4-9E1D-D1BA771792B9}" type="pres">
      <dgm:prSet presAssocID="{2AC9B10B-8883-4592-A8F2-D0414B1AAA86}" presName="rootConnector1" presStyleLbl="node1" presStyleIdx="0" presStyleCnt="0"/>
      <dgm:spPr/>
      <dgm:t>
        <a:bodyPr/>
        <a:lstStyle/>
        <a:p>
          <a:endParaRPr lang="es-EC"/>
        </a:p>
      </dgm:t>
    </dgm:pt>
    <dgm:pt modelId="{0BCDE0C3-BADA-4D5C-8AB7-6C1FAF832EAC}" type="pres">
      <dgm:prSet presAssocID="{2AC9B10B-8883-4592-A8F2-D0414B1AAA86}" presName="hierChild2" presStyleCnt="0"/>
      <dgm:spPr/>
    </dgm:pt>
    <dgm:pt modelId="{490A5B28-5B08-4949-9BD0-900E51E4D054}" type="pres">
      <dgm:prSet presAssocID="{DBC46D3E-C06D-4BE6-911D-4F18F8DC5A43}" presName="Name64" presStyleLbl="parChTrans1D2" presStyleIdx="0" presStyleCnt="2"/>
      <dgm:spPr/>
      <dgm:t>
        <a:bodyPr/>
        <a:lstStyle/>
        <a:p>
          <a:endParaRPr lang="es-EC"/>
        </a:p>
      </dgm:t>
    </dgm:pt>
    <dgm:pt modelId="{2DD271DC-9E3D-4C88-A233-AC495AD2EF97}" type="pres">
      <dgm:prSet presAssocID="{3BD53C94-057E-430C-A59C-BD34439F805D}" presName="hierRoot2" presStyleCnt="0">
        <dgm:presLayoutVars>
          <dgm:hierBranch val="init"/>
        </dgm:presLayoutVars>
      </dgm:prSet>
      <dgm:spPr/>
    </dgm:pt>
    <dgm:pt modelId="{1179B9FE-9E09-45CE-9B62-950B2E3144A0}" type="pres">
      <dgm:prSet presAssocID="{3BD53C94-057E-430C-A59C-BD34439F805D}" presName="rootComposite" presStyleCnt="0"/>
      <dgm:spPr/>
    </dgm:pt>
    <dgm:pt modelId="{1EC01082-F621-48CD-B409-01AE39C493CB}" type="pres">
      <dgm:prSet presAssocID="{3BD53C94-057E-430C-A59C-BD34439F805D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30B5C6FD-86E6-4C93-BC72-92B892021B6C}" type="pres">
      <dgm:prSet presAssocID="{3BD53C94-057E-430C-A59C-BD34439F805D}" presName="rootConnector" presStyleLbl="node2" presStyleIdx="0" presStyleCnt="2"/>
      <dgm:spPr/>
      <dgm:t>
        <a:bodyPr/>
        <a:lstStyle/>
        <a:p>
          <a:endParaRPr lang="es-EC"/>
        </a:p>
      </dgm:t>
    </dgm:pt>
    <dgm:pt modelId="{7F5F8B76-59FD-4ACF-9794-5B2BFEE9690C}" type="pres">
      <dgm:prSet presAssocID="{3BD53C94-057E-430C-A59C-BD34439F805D}" presName="hierChild4" presStyleCnt="0"/>
      <dgm:spPr/>
    </dgm:pt>
    <dgm:pt modelId="{E07587D6-1159-4FE7-BEB2-98DDC9C8D584}" type="pres">
      <dgm:prSet presAssocID="{E906D0BE-2199-4392-AF7C-344CA8886031}" presName="Name64" presStyleLbl="parChTrans1D3" presStyleIdx="0" presStyleCnt="6"/>
      <dgm:spPr/>
      <dgm:t>
        <a:bodyPr/>
        <a:lstStyle/>
        <a:p>
          <a:endParaRPr lang="es-EC"/>
        </a:p>
      </dgm:t>
    </dgm:pt>
    <dgm:pt modelId="{260DA4FC-49DB-459E-81EC-DB140D7200CA}" type="pres">
      <dgm:prSet presAssocID="{D6E3A10C-B042-4B16-AA42-DAF364731E3B}" presName="hierRoot2" presStyleCnt="0">
        <dgm:presLayoutVars>
          <dgm:hierBranch val="init"/>
        </dgm:presLayoutVars>
      </dgm:prSet>
      <dgm:spPr/>
    </dgm:pt>
    <dgm:pt modelId="{D11C755F-4B1A-40E2-8956-ECDC53F3E8DA}" type="pres">
      <dgm:prSet presAssocID="{D6E3A10C-B042-4B16-AA42-DAF364731E3B}" presName="rootComposite" presStyleCnt="0"/>
      <dgm:spPr/>
    </dgm:pt>
    <dgm:pt modelId="{71011929-4873-4908-B689-C1028D3D6197}" type="pres">
      <dgm:prSet presAssocID="{D6E3A10C-B042-4B16-AA42-DAF364731E3B}" presName="rootText" presStyleLbl="node3" presStyleIdx="0" presStyleCnt="6" custScaleX="12663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2979AFB7-9B1D-415B-B9FC-55C1C5B94DC7}" type="pres">
      <dgm:prSet presAssocID="{D6E3A10C-B042-4B16-AA42-DAF364731E3B}" presName="rootConnector" presStyleLbl="node3" presStyleIdx="0" presStyleCnt="6"/>
      <dgm:spPr/>
      <dgm:t>
        <a:bodyPr/>
        <a:lstStyle/>
        <a:p>
          <a:endParaRPr lang="es-EC"/>
        </a:p>
      </dgm:t>
    </dgm:pt>
    <dgm:pt modelId="{7D1C1928-1328-4ABA-BE77-03C6DD2027BA}" type="pres">
      <dgm:prSet presAssocID="{D6E3A10C-B042-4B16-AA42-DAF364731E3B}" presName="hierChild4" presStyleCnt="0"/>
      <dgm:spPr/>
    </dgm:pt>
    <dgm:pt modelId="{547F8783-A53D-4B31-9DF5-C84D6EFF1338}" type="pres">
      <dgm:prSet presAssocID="{A92941EC-3D7D-4BAB-838E-73CD2DAC86D7}" presName="Name64" presStyleLbl="parChTrans1D4" presStyleIdx="0" presStyleCnt="4"/>
      <dgm:spPr/>
      <dgm:t>
        <a:bodyPr/>
        <a:lstStyle/>
        <a:p>
          <a:endParaRPr lang="es-EC"/>
        </a:p>
      </dgm:t>
    </dgm:pt>
    <dgm:pt modelId="{589BC76E-C613-4066-941D-150BDD256F7C}" type="pres">
      <dgm:prSet presAssocID="{8EABA916-E1A3-4B69-9C83-241457AC7BD1}" presName="hierRoot2" presStyleCnt="0">
        <dgm:presLayoutVars>
          <dgm:hierBranch val="init"/>
        </dgm:presLayoutVars>
      </dgm:prSet>
      <dgm:spPr/>
    </dgm:pt>
    <dgm:pt modelId="{0CADA276-5F1F-4E80-8DDE-ED59AF3E42E6}" type="pres">
      <dgm:prSet presAssocID="{8EABA916-E1A3-4B69-9C83-241457AC7BD1}" presName="rootComposite" presStyleCnt="0"/>
      <dgm:spPr/>
    </dgm:pt>
    <dgm:pt modelId="{78BB9DAD-0964-49EB-AE1C-7551D9004D60}" type="pres">
      <dgm:prSet presAssocID="{8EABA916-E1A3-4B69-9C83-241457AC7BD1}" presName="rootText" presStyleLbl="node4" presStyleIdx="0" presStyleCnt="4" custScaleY="50886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BDEFAED9-D02B-48AB-8206-22A78DE4B501}" type="pres">
      <dgm:prSet presAssocID="{8EABA916-E1A3-4B69-9C83-241457AC7BD1}" presName="rootConnector" presStyleLbl="node4" presStyleIdx="0" presStyleCnt="4"/>
      <dgm:spPr/>
      <dgm:t>
        <a:bodyPr/>
        <a:lstStyle/>
        <a:p>
          <a:endParaRPr lang="es-EC"/>
        </a:p>
      </dgm:t>
    </dgm:pt>
    <dgm:pt modelId="{14FF824C-DD2D-49C3-9460-8BF98EC5D6C1}" type="pres">
      <dgm:prSet presAssocID="{8EABA916-E1A3-4B69-9C83-241457AC7BD1}" presName="hierChild4" presStyleCnt="0"/>
      <dgm:spPr/>
    </dgm:pt>
    <dgm:pt modelId="{00309FA5-A273-4901-87E5-8EBBD7390950}" type="pres">
      <dgm:prSet presAssocID="{8EABA916-E1A3-4B69-9C83-241457AC7BD1}" presName="hierChild5" presStyleCnt="0"/>
      <dgm:spPr/>
    </dgm:pt>
    <dgm:pt modelId="{1E2C5AD4-7AF8-498B-893A-59ECE93B7FB6}" type="pres">
      <dgm:prSet presAssocID="{7B58A19A-ED55-476C-AA83-F349E53948CC}" presName="Name64" presStyleLbl="parChTrans1D4" presStyleIdx="1" presStyleCnt="4"/>
      <dgm:spPr/>
      <dgm:t>
        <a:bodyPr/>
        <a:lstStyle/>
        <a:p>
          <a:endParaRPr lang="es-EC"/>
        </a:p>
      </dgm:t>
    </dgm:pt>
    <dgm:pt modelId="{F3E458F3-5200-4EDD-AC97-84F648D29864}" type="pres">
      <dgm:prSet presAssocID="{055A4484-2261-4F00-9DED-0C742EBEF68E}" presName="hierRoot2" presStyleCnt="0">
        <dgm:presLayoutVars>
          <dgm:hierBranch val="init"/>
        </dgm:presLayoutVars>
      </dgm:prSet>
      <dgm:spPr/>
    </dgm:pt>
    <dgm:pt modelId="{9A9CED6C-AA89-4814-9833-D052B1158C09}" type="pres">
      <dgm:prSet presAssocID="{055A4484-2261-4F00-9DED-0C742EBEF68E}" presName="rootComposite" presStyleCnt="0"/>
      <dgm:spPr/>
    </dgm:pt>
    <dgm:pt modelId="{8BE9BB37-F458-4E89-B3A7-E57B729FA32A}" type="pres">
      <dgm:prSet presAssocID="{055A4484-2261-4F00-9DED-0C742EBEF68E}" presName="rootText" presStyleLbl="node4" presStyleIdx="1" presStyleCnt="4" custScaleY="5088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5C22F87B-B65F-41C9-8603-7BFA7C7E6222}" type="pres">
      <dgm:prSet presAssocID="{055A4484-2261-4F00-9DED-0C742EBEF68E}" presName="rootConnector" presStyleLbl="node4" presStyleIdx="1" presStyleCnt="4"/>
      <dgm:spPr/>
      <dgm:t>
        <a:bodyPr/>
        <a:lstStyle/>
        <a:p>
          <a:endParaRPr lang="es-EC"/>
        </a:p>
      </dgm:t>
    </dgm:pt>
    <dgm:pt modelId="{36C723BC-B669-4C53-8A8C-0F124C202FC5}" type="pres">
      <dgm:prSet presAssocID="{055A4484-2261-4F00-9DED-0C742EBEF68E}" presName="hierChild4" presStyleCnt="0"/>
      <dgm:spPr/>
    </dgm:pt>
    <dgm:pt modelId="{30C70EB2-6FA6-40F9-A8F9-7FF5CCF1A788}" type="pres">
      <dgm:prSet presAssocID="{055A4484-2261-4F00-9DED-0C742EBEF68E}" presName="hierChild5" presStyleCnt="0"/>
      <dgm:spPr/>
    </dgm:pt>
    <dgm:pt modelId="{FB8A45F0-FDFB-4920-B014-29CF8E79D85D}" type="pres">
      <dgm:prSet presAssocID="{D6E3A10C-B042-4B16-AA42-DAF364731E3B}" presName="hierChild5" presStyleCnt="0"/>
      <dgm:spPr/>
    </dgm:pt>
    <dgm:pt modelId="{18CD2261-5A07-411E-9366-D96155D356EA}" type="pres">
      <dgm:prSet presAssocID="{3BD53C94-057E-430C-A59C-BD34439F805D}" presName="hierChild5" presStyleCnt="0"/>
      <dgm:spPr/>
    </dgm:pt>
    <dgm:pt modelId="{9A6710CA-3A81-4722-AC4A-0949B850EC57}" type="pres">
      <dgm:prSet presAssocID="{58524B2F-654C-49B1-879B-09BA42825D8E}" presName="Name64" presStyleLbl="parChTrans1D2" presStyleIdx="1" presStyleCnt="2"/>
      <dgm:spPr/>
      <dgm:t>
        <a:bodyPr/>
        <a:lstStyle/>
        <a:p>
          <a:endParaRPr lang="es-EC"/>
        </a:p>
      </dgm:t>
    </dgm:pt>
    <dgm:pt modelId="{1F10A45A-758E-48A7-8B66-587115EBFB0C}" type="pres">
      <dgm:prSet presAssocID="{59E9607D-FB39-44E9-8EED-0979D556FBBD}" presName="hierRoot2" presStyleCnt="0">
        <dgm:presLayoutVars>
          <dgm:hierBranch val="init"/>
        </dgm:presLayoutVars>
      </dgm:prSet>
      <dgm:spPr/>
    </dgm:pt>
    <dgm:pt modelId="{9C66939E-9103-48F0-B877-D1D59ADCBB0A}" type="pres">
      <dgm:prSet presAssocID="{59E9607D-FB39-44E9-8EED-0979D556FBBD}" presName="rootComposite" presStyleCnt="0"/>
      <dgm:spPr/>
    </dgm:pt>
    <dgm:pt modelId="{2D5482A3-B466-43FB-8C22-3283F98F629C}" type="pres">
      <dgm:prSet presAssocID="{59E9607D-FB39-44E9-8EED-0979D556FBBD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9F939887-0BD1-4053-AD58-785137471457}" type="pres">
      <dgm:prSet presAssocID="{59E9607D-FB39-44E9-8EED-0979D556FBBD}" presName="rootConnector" presStyleLbl="node2" presStyleIdx="1" presStyleCnt="2"/>
      <dgm:spPr/>
      <dgm:t>
        <a:bodyPr/>
        <a:lstStyle/>
        <a:p>
          <a:endParaRPr lang="es-EC"/>
        </a:p>
      </dgm:t>
    </dgm:pt>
    <dgm:pt modelId="{9C9F7F6E-B5C5-42D5-AD64-0F09A342337A}" type="pres">
      <dgm:prSet presAssocID="{59E9607D-FB39-44E9-8EED-0979D556FBBD}" presName="hierChild4" presStyleCnt="0"/>
      <dgm:spPr/>
    </dgm:pt>
    <dgm:pt modelId="{F2D44AFB-D5B2-4B43-BA6F-02F675E21DCF}" type="pres">
      <dgm:prSet presAssocID="{399C09CD-E260-499B-8F7D-3AEFF5D962FB}" presName="Name64" presStyleLbl="parChTrans1D3" presStyleIdx="1" presStyleCnt="6"/>
      <dgm:spPr/>
      <dgm:t>
        <a:bodyPr/>
        <a:lstStyle/>
        <a:p>
          <a:endParaRPr lang="es-EC"/>
        </a:p>
      </dgm:t>
    </dgm:pt>
    <dgm:pt modelId="{43CBC095-B850-4BE8-8886-E83F4BF79CC9}" type="pres">
      <dgm:prSet presAssocID="{C0A2BC57-5A3F-46EC-92AF-23214841CF08}" presName="hierRoot2" presStyleCnt="0">
        <dgm:presLayoutVars>
          <dgm:hierBranch val="init"/>
        </dgm:presLayoutVars>
      </dgm:prSet>
      <dgm:spPr/>
    </dgm:pt>
    <dgm:pt modelId="{C653F487-7F04-4FA6-84CA-91D8E5FB2A64}" type="pres">
      <dgm:prSet presAssocID="{C0A2BC57-5A3F-46EC-92AF-23214841CF08}" presName="rootComposite" presStyleCnt="0"/>
      <dgm:spPr/>
    </dgm:pt>
    <dgm:pt modelId="{64C83ACA-0E9F-4C29-89A2-378DA7D76949}" type="pres">
      <dgm:prSet presAssocID="{C0A2BC57-5A3F-46EC-92AF-23214841CF08}" presName="rootText" presStyleLbl="node3" presStyleIdx="1" presStyleCnt="6" custScaleX="124412" custScaleY="86855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5ABAAB0F-20DC-4B2F-B71E-D810A86E32BF}" type="pres">
      <dgm:prSet presAssocID="{C0A2BC57-5A3F-46EC-92AF-23214841CF08}" presName="rootConnector" presStyleLbl="node3" presStyleIdx="1" presStyleCnt="6"/>
      <dgm:spPr/>
      <dgm:t>
        <a:bodyPr/>
        <a:lstStyle/>
        <a:p>
          <a:endParaRPr lang="es-EC"/>
        </a:p>
      </dgm:t>
    </dgm:pt>
    <dgm:pt modelId="{D378F43A-1C4D-47CC-BC62-B19A9E8899AB}" type="pres">
      <dgm:prSet presAssocID="{C0A2BC57-5A3F-46EC-92AF-23214841CF08}" presName="hierChild4" presStyleCnt="0"/>
      <dgm:spPr/>
    </dgm:pt>
    <dgm:pt modelId="{B8ECC58E-6A8F-4E5D-86DC-CDE5581EDD64}" type="pres">
      <dgm:prSet presAssocID="{C0A2BC57-5A3F-46EC-92AF-23214841CF08}" presName="hierChild5" presStyleCnt="0"/>
      <dgm:spPr/>
    </dgm:pt>
    <dgm:pt modelId="{D54A5FC7-FDB2-42C5-B77A-CC772FC5C8E4}" type="pres">
      <dgm:prSet presAssocID="{81704E91-71BD-4BA5-A0BA-DF336828A2AF}" presName="Name64" presStyleLbl="parChTrans1D3" presStyleIdx="2" presStyleCnt="6"/>
      <dgm:spPr/>
      <dgm:t>
        <a:bodyPr/>
        <a:lstStyle/>
        <a:p>
          <a:endParaRPr lang="es-EC"/>
        </a:p>
      </dgm:t>
    </dgm:pt>
    <dgm:pt modelId="{86388CCA-3AEE-4E78-A423-5B4D88D13D55}" type="pres">
      <dgm:prSet presAssocID="{9B6D90AE-BEA1-4A23-86AE-CE4A85F27F14}" presName="hierRoot2" presStyleCnt="0">
        <dgm:presLayoutVars>
          <dgm:hierBranch val="init"/>
        </dgm:presLayoutVars>
      </dgm:prSet>
      <dgm:spPr/>
    </dgm:pt>
    <dgm:pt modelId="{F90A3A27-8ED4-41AA-88C7-0377A7E53BF8}" type="pres">
      <dgm:prSet presAssocID="{9B6D90AE-BEA1-4A23-86AE-CE4A85F27F14}" presName="rootComposite" presStyleCnt="0"/>
      <dgm:spPr/>
    </dgm:pt>
    <dgm:pt modelId="{328FA5B3-D8E0-4313-9000-AB96F64907F6}" type="pres">
      <dgm:prSet presAssocID="{9B6D90AE-BEA1-4A23-86AE-CE4A85F27F14}" presName="rootText" presStyleLbl="node3" presStyleIdx="2" presStyleCnt="6" custScaleX="124412" custScaleY="86855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C7ACD1DB-3B22-4DA3-B29E-1BE86036632B}" type="pres">
      <dgm:prSet presAssocID="{9B6D90AE-BEA1-4A23-86AE-CE4A85F27F14}" presName="rootConnector" presStyleLbl="node3" presStyleIdx="2" presStyleCnt="6"/>
      <dgm:spPr/>
      <dgm:t>
        <a:bodyPr/>
        <a:lstStyle/>
        <a:p>
          <a:endParaRPr lang="es-EC"/>
        </a:p>
      </dgm:t>
    </dgm:pt>
    <dgm:pt modelId="{8A446DC5-1ABD-4A7F-B288-C850716F4EB1}" type="pres">
      <dgm:prSet presAssocID="{9B6D90AE-BEA1-4A23-86AE-CE4A85F27F14}" presName="hierChild4" presStyleCnt="0"/>
      <dgm:spPr/>
    </dgm:pt>
    <dgm:pt modelId="{3B74229E-1ABC-4CF6-AC0F-63ADB8E0D751}" type="pres">
      <dgm:prSet presAssocID="{D8176597-DA90-4D2E-8FAD-63DBD6C3ED32}" presName="Name64" presStyleLbl="parChTrans1D4" presStyleIdx="2" presStyleCnt="4"/>
      <dgm:spPr/>
      <dgm:t>
        <a:bodyPr/>
        <a:lstStyle/>
        <a:p>
          <a:endParaRPr lang="es-EC"/>
        </a:p>
      </dgm:t>
    </dgm:pt>
    <dgm:pt modelId="{4738D885-9DEF-4A15-A27E-3F7683053DA1}" type="pres">
      <dgm:prSet presAssocID="{C7131C2B-D0CB-4333-90A0-3E444BAE0E66}" presName="hierRoot2" presStyleCnt="0">
        <dgm:presLayoutVars>
          <dgm:hierBranch val="init"/>
        </dgm:presLayoutVars>
      </dgm:prSet>
      <dgm:spPr/>
    </dgm:pt>
    <dgm:pt modelId="{66B939CF-9353-47E2-B3DE-00088B00F43C}" type="pres">
      <dgm:prSet presAssocID="{C7131C2B-D0CB-4333-90A0-3E444BAE0E66}" presName="rootComposite" presStyleCnt="0"/>
      <dgm:spPr/>
    </dgm:pt>
    <dgm:pt modelId="{A02DA1D2-3896-4C1B-877F-DE53EBF399BB}" type="pres">
      <dgm:prSet presAssocID="{C7131C2B-D0CB-4333-90A0-3E444BAE0E66}" presName="rootText" presStyleLbl="node4" presStyleIdx="2" presStyleCnt="4" custScaleY="50886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22AAD1D5-E909-468E-9518-3C750A0094F9}" type="pres">
      <dgm:prSet presAssocID="{C7131C2B-D0CB-4333-90A0-3E444BAE0E66}" presName="rootConnector" presStyleLbl="node4" presStyleIdx="2" presStyleCnt="4"/>
      <dgm:spPr/>
      <dgm:t>
        <a:bodyPr/>
        <a:lstStyle/>
        <a:p>
          <a:endParaRPr lang="es-EC"/>
        </a:p>
      </dgm:t>
    </dgm:pt>
    <dgm:pt modelId="{B8D0A02F-7D6B-4FAF-9D62-5902ABD13A5F}" type="pres">
      <dgm:prSet presAssocID="{C7131C2B-D0CB-4333-90A0-3E444BAE0E66}" presName="hierChild4" presStyleCnt="0"/>
      <dgm:spPr/>
    </dgm:pt>
    <dgm:pt modelId="{F6E2528F-CF72-4088-AAA6-89B65327DAE0}" type="pres">
      <dgm:prSet presAssocID="{C7131C2B-D0CB-4333-90A0-3E444BAE0E66}" presName="hierChild5" presStyleCnt="0"/>
      <dgm:spPr/>
    </dgm:pt>
    <dgm:pt modelId="{9C5565AB-6AFE-4B1B-B74E-FC20932FB092}" type="pres">
      <dgm:prSet presAssocID="{63801ED7-25BC-472D-A4CC-1BD830BF021A}" presName="Name64" presStyleLbl="parChTrans1D4" presStyleIdx="3" presStyleCnt="4"/>
      <dgm:spPr/>
      <dgm:t>
        <a:bodyPr/>
        <a:lstStyle/>
        <a:p>
          <a:endParaRPr lang="es-EC"/>
        </a:p>
      </dgm:t>
    </dgm:pt>
    <dgm:pt modelId="{47103488-E8A5-408C-9AB8-5E8E9CE4EF3B}" type="pres">
      <dgm:prSet presAssocID="{22A9C98E-51EF-4B9D-A02F-40D22C4CF08E}" presName="hierRoot2" presStyleCnt="0">
        <dgm:presLayoutVars>
          <dgm:hierBranch val="init"/>
        </dgm:presLayoutVars>
      </dgm:prSet>
      <dgm:spPr/>
    </dgm:pt>
    <dgm:pt modelId="{F1B4DAB4-18B7-48C8-94D0-CD2782811CC4}" type="pres">
      <dgm:prSet presAssocID="{22A9C98E-51EF-4B9D-A02F-40D22C4CF08E}" presName="rootComposite" presStyleCnt="0"/>
      <dgm:spPr/>
    </dgm:pt>
    <dgm:pt modelId="{678A37D4-5CCB-4236-A60E-38ED366D8728}" type="pres">
      <dgm:prSet presAssocID="{22A9C98E-51EF-4B9D-A02F-40D22C4CF08E}" presName="rootText" presStyleLbl="node4" presStyleIdx="3" presStyleCnt="4" custScaleY="5088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58FFBE94-94E4-4390-8B20-6F3144D1A00B}" type="pres">
      <dgm:prSet presAssocID="{22A9C98E-51EF-4B9D-A02F-40D22C4CF08E}" presName="rootConnector" presStyleLbl="node4" presStyleIdx="3" presStyleCnt="4"/>
      <dgm:spPr/>
      <dgm:t>
        <a:bodyPr/>
        <a:lstStyle/>
        <a:p>
          <a:endParaRPr lang="es-EC"/>
        </a:p>
      </dgm:t>
    </dgm:pt>
    <dgm:pt modelId="{79C8657E-226F-4A46-AA5F-A0E0333198AE}" type="pres">
      <dgm:prSet presAssocID="{22A9C98E-51EF-4B9D-A02F-40D22C4CF08E}" presName="hierChild4" presStyleCnt="0"/>
      <dgm:spPr/>
    </dgm:pt>
    <dgm:pt modelId="{77635461-DF77-4E58-A773-6D07E83CC153}" type="pres">
      <dgm:prSet presAssocID="{22A9C98E-51EF-4B9D-A02F-40D22C4CF08E}" presName="hierChild5" presStyleCnt="0"/>
      <dgm:spPr/>
    </dgm:pt>
    <dgm:pt modelId="{03C9D15B-8ED3-40F3-A946-68859DCCDFAF}" type="pres">
      <dgm:prSet presAssocID="{9B6D90AE-BEA1-4A23-86AE-CE4A85F27F14}" presName="hierChild5" presStyleCnt="0"/>
      <dgm:spPr/>
    </dgm:pt>
    <dgm:pt modelId="{6D2F1E7E-BC39-4DFB-AE05-1B9B29879350}" type="pres">
      <dgm:prSet presAssocID="{2E3F5472-7E94-405D-A359-42028E931FA8}" presName="Name64" presStyleLbl="parChTrans1D3" presStyleIdx="3" presStyleCnt="6"/>
      <dgm:spPr/>
      <dgm:t>
        <a:bodyPr/>
        <a:lstStyle/>
        <a:p>
          <a:endParaRPr lang="es-EC"/>
        </a:p>
      </dgm:t>
    </dgm:pt>
    <dgm:pt modelId="{771DE1EA-59A7-4E41-8002-D486A15FE58A}" type="pres">
      <dgm:prSet presAssocID="{9EA816DF-1903-4C5D-994C-20658865463E}" presName="hierRoot2" presStyleCnt="0">
        <dgm:presLayoutVars>
          <dgm:hierBranch val="init"/>
        </dgm:presLayoutVars>
      </dgm:prSet>
      <dgm:spPr/>
    </dgm:pt>
    <dgm:pt modelId="{131E74DA-5D39-4F64-9958-186048A9201D}" type="pres">
      <dgm:prSet presAssocID="{9EA816DF-1903-4C5D-994C-20658865463E}" presName="rootComposite" presStyleCnt="0"/>
      <dgm:spPr/>
    </dgm:pt>
    <dgm:pt modelId="{68D20DA8-375F-4408-9044-53F708E1DA6C}" type="pres">
      <dgm:prSet presAssocID="{9EA816DF-1903-4C5D-994C-20658865463E}" presName="rootText" presStyleLbl="node3" presStyleIdx="3" presStyleCnt="6" custScaleX="124412" custScaleY="86855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9C3D4CCA-B54F-466B-AC4B-60356EEB835E}" type="pres">
      <dgm:prSet presAssocID="{9EA816DF-1903-4C5D-994C-20658865463E}" presName="rootConnector" presStyleLbl="node3" presStyleIdx="3" presStyleCnt="6"/>
      <dgm:spPr/>
      <dgm:t>
        <a:bodyPr/>
        <a:lstStyle/>
        <a:p>
          <a:endParaRPr lang="es-EC"/>
        </a:p>
      </dgm:t>
    </dgm:pt>
    <dgm:pt modelId="{CF7EE2F4-FF0A-4EEF-9F8E-216CDE1523C1}" type="pres">
      <dgm:prSet presAssocID="{9EA816DF-1903-4C5D-994C-20658865463E}" presName="hierChild4" presStyleCnt="0"/>
      <dgm:spPr/>
    </dgm:pt>
    <dgm:pt modelId="{3B7CF845-76F4-48D5-B3D2-D0DC4BF2ED01}" type="pres">
      <dgm:prSet presAssocID="{9EA816DF-1903-4C5D-994C-20658865463E}" presName="hierChild5" presStyleCnt="0"/>
      <dgm:spPr/>
    </dgm:pt>
    <dgm:pt modelId="{300852EC-6247-4D3A-AE2D-BF36734205E6}" type="pres">
      <dgm:prSet presAssocID="{C263C7CC-84F4-4A1B-950A-5F99DBFC31D8}" presName="Name64" presStyleLbl="parChTrans1D3" presStyleIdx="4" presStyleCnt="6"/>
      <dgm:spPr/>
      <dgm:t>
        <a:bodyPr/>
        <a:lstStyle/>
        <a:p>
          <a:endParaRPr lang="es-EC"/>
        </a:p>
      </dgm:t>
    </dgm:pt>
    <dgm:pt modelId="{D4331721-2743-46A0-A814-D5A459069452}" type="pres">
      <dgm:prSet presAssocID="{A98BFF77-578E-46E6-83ED-F82958E9F4DD}" presName="hierRoot2" presStyleCnt="0">
        <dgm:presLayoutVars>
          <dgm:hierBranch val="init"/>
        </dgm:presLayoutVars>
      </dgm:prSet>
      <dgm:spPr/>
    </dgm:pt>
    <dgm:pt modelId="{0700C3AE-A7B2-4109-B9EC-4E409648A97F}" type="pres">
      <dgm:prSet presAssocID="{A98BFF77-578E-46E6-83ED-F82958E9F4DD}" presName="rootComposite" presStyleCnt="0"/>
      <dgm:spPr/>
    </dgm:pt>
    <dgm:pt modelId="{2C28B4D0-EDB7-4147-9C20-D130F8C250F3}" type="pres">
      <dgm:prSet presAssocID="{A98BFF77-578E-46E6-83ED-F82958E9F4DD}" presName="rootText" presStyleLbl="node3" presStyleIdx="4" presStyleCnt="6" custScaleX="124412" custScaleY="86855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5403D85C-7368-4979-BFFD-EBB617881562}" type="pres">
      <dgm:prSet presAssocID="{A98BFF77-578E-46E6-83ED-F82958E9F4DD}" presName="rootConnector" presStyleLbl="node3" presStyleIdx="4" presStyleCnt="6"/>
      <dgm:spPr/>
      <dgm:t>
        <a:bodyPr/>
        <a:lstStyle/>
        <a:p>
          <a:endParaRPr lang="es-EC"/>
        </a:p>
      </dgm:t>
    </dgm:pt>
    <dgm:pt modelId="{338DB54C-21AF-4CAE-B23A-D740574BFC97}" type="pres">
      <dgm:prSet presAssocID="{A98BFF77-578E-46E6-83ED-F82958E9F4DD}" presName="hierChild4" presStyleCnt="0"/>
      <dgm:spPr/>
    </dgm:pt>
    <dgm:pt modelId="{463F887E-2D95-4942-BB2F-E7D3CD56245D}" type="pres">
      <dgm:prSet presAssocID="{A98BFF77-578E-46E6-83ED-F82958E9F4DD}" presName="hierChild5" presStyleCnt="0"/>
      <dgm:spPr/>
    </dgm:pt>
    <dgm:pt modelId="{C3C55CBC-BF21-441C-A386-F1DB12ABA7A2}" type="pres">
      <dgm:prSet presAssocID="{EAB39EA7-1177-4225-8CA4-A7493FB02DF6}" presName="Name64" presStyleLbl="parChTrans1D3" presStyleIdx="5" presStyleCnt="6"/>
      <dgm:spPr/>
      <dgm:t>
        <a:bodyPr/>
        <a:lstStyle/>
        <a:p>
          <a:endParaRPr lang="es-EC"/>
        </a:p>
      </dgm:t>
    </dgm:pt>
    <dgm:pt modelId="{656DA1DB-5446-458D-A350-201155BF1835}" type="pres">
      <dgm:prSet presAssocID="{1A5B5CBB-C6C4-4F98-A005-4CEDC1316632}" presName="hierRoot2" presStyleCnt="0">
        <dgm:presLayoutVars>
          <dgm:hierBranch val="init"/>
        </dgm:presLayoutVars>
      </dgm:prSet>
      <dgm:spPr/>
    </dgm:pt>
    <dgm:pt modelId="{427B6688-69B7-41E4-AFF8-E6CF0C77DEC4}" type="pres">
      <dgm:prSet presAssocID="{1A5B5CBB-C6C4-4F98-A005-4CEDC1316632}" presName="rootComposite" presStyleCnt="0"/>
      <dgm:spPr/>
    </dgm:pt>
    <dgm:pt modelId="{2908A387-EB8F-4849-A075-09F173420D3E}" type="pres">
      <dgm:prSet presAssocID="{1A5B5CBB-C6C4-4F98-A005-4CEDC1316632}" presName="rootText" presStyleLbl="node3" presStyleIdx="5" presStyleCnt="6" custScaleX="124412" custScaleY="86855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CC5E6C0D-EA36-4413-8255-8D8ADCD17E10}" type="pres">
      <dgm:prSet presAssocID="{1A5B5CBB-C6C4-4F98-A005-4CEDC1316632}" presName="rootConnector" presStyleLbl="node3" presStyleIdx="5" presStyleCnt="6"/>
      <dgm:spPr/>
      <dgm:t>
        <a:bodyPr/>
        <a:lstStyle/>
        <a:p>
          <a:endParaRPr lang="es-EC"/>
        </a:p>
      </dgm:t>
    </dgm:pt>
    <dgm:pt modelId="{A2714696-79EC-4A11-BCA8-1805DA81D38D}" type="pres">
      <dgm:prSet presAssocID="{1A5B5CBB-C6C4-4F98-A005-4CEDC1316632}" presName="hierChild4" presStyleCnt="0"/>
      <dgm:spPr/>
    </dgm:pt>
    <dgm:pt modelId="{D63BD10D-50DD-49D6-80F7-3510C4D0F50F}" type="pres">
      <dgm:prSet presAssocID="{1A5B5CBB-C6C4-4F98-A005-4CEDC1316632}" presName="hierChild5" presStyleCnt="0"/>
      <dgm:spPr/>
    </dgm:pt>
    <dgm:pt modelId="{FE51C1CC-A859-4CD2-AD1B-56A96978E8C7}" type="pres">
      <dgm:prSet presAssocID="{59E9607D-FB39-44E9-8EED-0979D556FBBD}" presName="hierChild5" presStyleCnt="0"/>
      <dgm:spPr/>
    </dgm:pt>
    <dgm:pt modelId="{7CDE2F71-A8BF-41CB-858B-D4D82AB80C6F}" type="pres">
      <dgm:prSet presAssocID="{2AC9B10B-8883-4592-A8F2-D0414B1AAA86}" presName="hierChild3" presStyleCnt="0"/>
      <dgm:spPr/>
    </dgm:pt>
  </dgm:ptLst>
  <dgm:cxnLst>
    <dgm:cxn modelId="{7D166AB9-6999-4141-B687-9AAFF06DBB5E}" srcId="{2AC9B10B-8883-4592-A8F2-D0414B1AAA86}" destId="{59E9607D-FB39-44E9-8EED-0979D556FBBD}" srcOrd="1" destOrd="0" parTransId="{58524B2F-654C-49B1-879B-09BA42825D8E}" sibTransId="{EDBBC284-7374-42F0-BBFF-47A3F9555B6E}"/>
    <dgm:cxn modelId="{883C128D-C2CB-4519-B150-178D74E87E45}" srcId="{59E9607D-FB39-44E9-8EED-0979D556FBBD}" destId="{1A5B5CBB-C6C4-4F98-A005-4CEDC1316632}" srcOrd="4" destOrd="0" parTransId="{EAB39EA7-1177-4225-8CA4-A7493FB02DF6}" sibTransId="{5ACCB866-1FAE-4FCC-BF00-E84305816E67}"/>
    <dgm:cxn modelId="{2CE8DCBC-507E-43A8-9447-DA5B8EB7A969}" srcId="{59E9607D-FB39-44E9-8EED-0979D556FBBD}" destId="{9B6D90AE-BEA1-4A23-86AE-CE4A85F27F14}" srcOrd="1" destOrd="0" parTransId="{81704E91-71BD-4BA5-A0BA-DF336828A2AF}" sibTransId="{A0402F6D-D6B3-4785-9135-FA8ACABBA3D4}"/>
    <dgm:cxn modelId="{962D0839-9289-43B4-A8F2-D4C923A6F983}" type="presOf" srcId="{8EABA916-E1A3-4B69-9C83-241457AC7BD1}" destId="{BDEFAED9-D02B-48AB-8206-22A78DE4B501}" srcOrd="1" destOrd="0" presId="urn:microsoft.com/office/officeart/2009/3/layout/HorizontalOrganizationChart"/>
    <dgm:cxn modelId="{A92599DB-A696-472E-A288-011650D9D5CA}" type="presOf" srcId="{3BD53C94-057E-430C-A59C-BD34439F805D}" destId="{1EC01082-F621-48CD-B409-01AE39C493CB}" srcOrd="0" destOrd="0" presId="urn:microsoft.com/office/officeart/2009/3/layout/HorizontalOrganizationChart"/>
    <dgm:cxn modelId="{F1FEA4A3-3D8A-45FB-89B0-CD28272A9409}" srcId="{9A437809-BE7C-43EB-B364-7BF9D8E30D01}" destId="{2AC9B10B-8883-4592-A8F2-D0414B1AAA86}" srcOrd="0" destOrd="0" parTransId="{18D57921-7714-4C3D-935D-8977758A8F4C}" sibTransId="{BD045F64-5191-4591-89BA-7DD6A194DEDA}"/>
    <dgm:cxn modelId="{C081CD83-CEC2-4DDB-A6B4-F76BE9E88CAA}" type="presOf" srcId="{58524B2F-654C-49B1-879B-09BA42825D8E}" destId="{9A6710CA-3A81-4722-AC4A-0949B850EC57}" srcOrd="0" destOrd="0" presId="urn:microsoft.com/office/officeart/2009/3/layout/HorizontalOrganizationChart"/>
    <dgm:cxn modelId="{7AA2EF16-5552-4BA8-B770-96A5E3884BB9}" type="presOf" srcId="{055A4484-2261-4F00-9DED-0C742EBEF68E}" destId="{5C22F87B-B65F-41C9-8603-7BFA7C7E6222}" srcOrd="1" destOrd="0" presId="urn:microsoft.com/office/officeart/2009/3/layout/HorizontalOrganizationChart"/>
    <dgm:cxn modelId="{CC5F6FA7-E5EC-4564-AF19-5AAA5025D18E}" type="presOf" srcId="{D8176597-DA90-4D2E-8FAD-63DBD6C3ED32}" destId="{3B74229E-1ABC-4CF6-AC0F-63ADB8E0D751}" srcOrd="0" destOrd="0" presId="urn:microsoft.com/office/officeart/2009/3/layout/HorizontalOrganizationChart"/>
    <dgm:cxn modelId="{7F468705-D2FC-4A2E-B107-F7F77E409FDF}" srcId="{D6E3A10C-B042-4B16-AA42-DAF364731E3B}" destId="{055A4484-2261-4F00-9DED-0C742EBEF68E}" srcOrd="1" destOrd="0" parTransId="{7B58A19A-ED55-476C-AA83-F349E53948CC}" sibTransId="{379D620C-5041-441C-B16F-3864375FA9F0}"/>
    <dgm:cxn modelId="{F8EDB7D4-DCEB-4748-9738-B3B2D7BB0B2B}" type="presOf" srcId="{A92941EC-3D7D-4BAB-838E-73CD2DAC86D7}" destId="{547F8783-A53D-4B31-9DF5-C84D6EFF1338}" srcOrd="0" destOrd="0" presId="urn:microsoft.com/office/officeart/2009/3/layout/HorizontalOrganizationChart"/>
    <dgm:cxn modelId="{DE95F112-76D7-4BAF-ABAC-9F2EECA67B4E}" srcId="{3BD53C94-057E-430C-A59C-BD34439F805D}" destId="{D6E3A10C-B042-4B16-AA42-DAF364731E3B}" srcOrd="0" destOrd="0" parTransId="{E906D0BE-2199-4392-AF7C-344CA8886031}" sibTransId="{B5D9BC68-1C60-4B25-B9A4-3E39E6BD353D}"/>
    <dgm:cxn modelId="{16971634-93A6-449B-A880-9CA7D0C39041}" type="presOf" srcId="{8EABA916-E1A3-4B69-9C83-241457AC7BD1}" destId="{78BB9DAD-0964-49EB-AE1C-7551D9004D60}" srcOrd="0" destOrd="0" presId="urn:microsoft.com/office/officeart/2009/3/layout/HorizontalOrganizationChart"/>
    <dgm:cxn modelId="{575D9074-9FD9-4C15-93C4-40DD9B84C971}" srcId="{9B6D90AE-BEA1-4A23-86AE-CE4A85F27F14}" destId="{22A9C98E-51EF-4B9D-A02F-40D22C4CF08E}" srcOrd="1" destOrd="0" parTransId="{63801ED7-25BC-472D-A4CC-1BD830BF021A}" sibTransId="{8A07CB66-8325-44C1-8D99-02E29DDCE403}"/>
    <dgm:cxn modelId="{F2FA20B0-936C-447C-B020-8D2645DB5EA1}" type="presOf" srcId="{DBC46D3E-C06D-4BE6-911D-4F18F8DC5A43}" destId="{490A5B28-5B08-4949-9BD0-900E51E4D054}" srcOrd="0" destOrd="0" presId="urn:microsoft.com/office/officeart/2009/3/layout/HorizontalOrganizationChart"/>
    <dgm:cxn modelId="{B505583A-5113-4D72-8680-E4BDE430CF69}" type="presOf" srcId="{1A5B5CBB-C6C4-4F98-A005-4CEDC1316632}" destId="{CC5E6C0D-EA36-4413-8255-8D8ADCD17E10}" srcOrd="1" destOrd="0" presId="urn:microsoft.com/office/officeart/2009/3/layout/HorizontalOrganizationChart"/>
    <dgm:cxn modelId="{FC3B3094-D974-4883-90F0-6B5F15E08DA6}" type="presOf" srcId="{C0A2BC57-5A3F-46EC-92AF-23214841CF08}" destId="{64C83ACA-0E9F-4C29-89A2-378DA7D76949}" srcOrd="0" destOrd="0" presId="urn:microsoft.com/office/officeart/2009/3/layout/HorizontalOrganizationChart"/>
    <dgm:cxn modelId="{D4F33F01-9BFC-4A6D-B4C8-905E558259C1}" type="presOf" srcId="{399C09CD-E260-499B-8F7D-3AEFF5D962FB}" destId="{F2D44AFB-D5B2-4B43-BA6F-02F675E21DCF}" srcOrd="0" destOrd="0" presId="urn:microsoft.com/office/officeart/2009/3/layout/HorizontalOrganizationChart"/>
    <dgm:cxn modelId="{363D1437-82DD-461C-B8BF-DDE6AA328DA0}" srcId="{2AC9B10B-8883-4592-A8F2-D0414B1AAA86}" destId="{3BD53C94-057E-430C-A59C-BD34439F805D}" srcOrd="0" destOrd="0" parTransId="{DBC46D3E-C06D-4BE6-911D-4F18F8DC5A43}" sibTransId="{94993D59-FEE7-4B0F-BEF0-B03A38F6FEDB}"/>
    <dgm:cxn modelId="{0DEACF04-17BA-4C3E-9A56-1C0CD06E1233}" type="presOf" srcId="{A98BFF77-578E-46E6-83ED-F82958E9F4DD}" destId="{5403D85C-7368-4979-BFFD-EBB617881562}" srcOrd="1" destOrd="0" presId="urn:microsoft.com/office/officeart/2009/3/layout/HorizontalOrganizationChart"/>
    <dgm:cxn modelId="{963BD940-C7E8-4104-827A-911D932DCEC4}" srcId="{9B6D90AE-BEA1-4A23-86AE-CE4A85F27F14}" destId="{C7131C2B-D0CB-4333-90A0-3E444BAE0E66}" srcOrd="0" destOrd="0" parTransId="{D8176597-DA90-4D2E-8FAD-63DBD6C3ED32}" sibTransId="{0C0B47FE-98DE-4438-A58C-B9997E961F27}"/>
    <dgm:cxn modelId="{6F4C83D2-CD34-4C6B-B3E8-6DFA465E3C92}" type="presOf" srcId="{A98BFF77-578E-46E6-83ED-F82958E9F4DD}" destId="{2C28B4D0-EDB7-4147-9C20-D130F8C250F3}" srcOrd="0" destOrd="0" presId="urn:microsoft.com/office/officeart/2009/3/layout/HorizontalOrganizationChart"/>
    <dgm:cxn modelId="{8DC77156-4098-4588-9B30-8936D6E174D3}" srcId="{D6E3A10C-B042-4B16-AA42-DAF364731E3B}" destId="{8EABA916-E1A3-4B69-9C83-241457AC7BD1}" srcOrd="0" destOrd="0" parTransId="{A92941EC-3D7D-4BAB-838E-73CD2DAC86D7}" sibTransId="{EC8D4866-96F1-49B8-9419-045F0E846351}"/>
    <dgm:cxn modelId="{93B402A1-0736-44CB-9E54-11E0DA2D27BA}" type="presOf" srcId="{9B6D90AE-BEA1-4A23-86AE-CE4A85F27F14}" destId="{328FA5B3-D8E0-4313-9000-AB96F64907F6}" srcOrd="0" destOrd="0" presId="urn:microsoft.com/office/officeart/2009/3/layout/HorizontalOrganizationChart"/>
    <dgm:cxn modelId="{1DCEEFA8-261A-484E-847A-07242AECDACB}" srcId="{59E9607D-FB39-44E9-8EED-0979D556FBBD}" destId="{C0A2BC57-5A3F-46EC-92AF-23214841CF08}" srcOrd="0" destOrd="0" parTransId="{399C09CD-E260-499B-8F7D-3AEFF5D962FB}" sibTransId="{C3BAE293-4ECE-4307-B525-905441C0A93B}"/>
    <dgm:cxn modelId="{3D3416EF-81B2-4ADD-8A67-A088C4045899}" type="presOf" srcId="{1A5B5CBB-C6C4-4F98-A005-4CEDC1316632}" destId="{2908A387-EB8F-4849-A075-09F173420D3E}" srcOrd="0" destOrd="0" presId="urn:microsoft.com/office/officeart/2009/3/layout/HorizontalOrganizationChart"/>
    <dgm:cxn modelId="{B33A635C-B767-4492-B615-B0687A742FCD}" type="presOf" srcId="{59E9607D-FB39-44E9-8EED-0979D556FBBD}" destId="{2D5482A3-B466-43FB-8C22-3283F98F629C}" srcOrd="0" destOrd="0" presId="urn:microsoft.com/office/officeart/2009/3/layout/HorizontalOrganizationChart"/>
    <dgm:cxn modelId="{56F1BBCD-8B39-4B56-AFC5-98F98C0F940A}" type="presOf" srcId="{9EA816DF-1903-4C5D-994C-20658865463E}" destId="{68D20DA8-375F-4408-9044-53F708E1DA6C}" srcOrd="0" destOrd="0" presId="urn:microsoft.com/office/officeart/2009/3/layout/HorizontalOrganizationChart"/>
    <dgm:cxn modelId="{42257739-67BF-4BA1-9D16-DF6D0C88AEF1}" type="presOf" srcId="{22A9C98E-51EF-4B9D-A02F-40D22C4CF08E}" destId="{58FFBE94-94E4-4390-8B20-6F3144D1A00B}" srcOrd="1" destOrd="0" presId="urn:microsoft.com/office/officeart/2009/3/layout/HorizontalOrganizationChart"/>
    <dgm:cxn modelId="{22F3A1D1-8D6F-4B85-84CE-FED2A9422297}" type="presOf" srcId="{81704E91-71BD-4BA5-A0BA-DF336828A2AF}" destId="{D54A5FC7-FDB2-42C5-B77A-CC772FC5C8E4}" srcOrd="0" destOrd="0" presId="urn:microsoft.com/office/officeart/2009/3/layout/HorizontalOrganizationChart"/>
    <dgm:cxn modelId="{0341B41A-8132-4A4B-92FA-E708CFED2149}" type="presOf" srcId="{2E3F5472-7E94-405D-A359-42028E931FA8}" destId="{6D2F1E7E-BC39-4DFB-AE05-1B9B29879350}" srcOrd="0" destOrd="0" presId="urn:microsoft.com/office/officeart/2009/3/layout/HorizontalOrganizationChart"/>
    <dgm:cxn modelId="{98E50A97-0117-4763-9F55-25B4D155F583}" srcId="{59E9607D-FB39-44E9-8EED-0979D556FBBD}" destId="{9EA816DF-1903-4C5D-994C-20658865463E}" srcOrd="2" destOrd="0" parTransId="{2E3F5472-7E94-405D-A359-42028E931FA8}" sibTransId="{ED0C2C20-C202-4CDA-B57E-9B891A76BDA5}"/>
    <dgm:cxn modelId="{7F6F4E97-6B38-4F57-B0A9-EEC0312E81F2}" type="presOf" srcId="{9B6D90AE-BEA1-4A23-86AE-CE4A85F27F14}" destId="{C7ACD1DB-3B22-4DA3-B29E-1BE86036632B}" srcOrd="1" destOrd="0" presId="urn:microsoft.com/office/officeart/2009/3/layout/HorizontalOrganizationChart"/>
    <dgm:cxn modelId="{30B92B82-8D17-4CC3-8699-6FED541FFC8C}" type="presOf" srcId="{2AC9B10B-8883-4592-A8F2-D0414B1AAA86}" destId="{D0D6EA69-CCCD-4DB4-9E1D-D1BA771792B9}" srcOrd="1" destOrd="0" presId="urn:microsoft.com/office/officeart/2009/3/layout/HorizontalOrganizationChart"/>
    <dgm:cxn modelId="{C342F8DE-A976-4006-89FE-9897D730B049}" type="presOf" srcId="{D6E3A10C-B042-4B16-AA42-DAF364731E3B}" destId="{2979AFB7-9B1D-415B-B9FC-55C1C5B94DC7}" srcOrd="1" destOrd="0" presId="urn:microsoft.com/office/officeart/2009/3/layout/HorizontalOrganizationChart"/>
    <dgm:cxn modelId="{7142E2AE-870B-451B-A7FE-A74618B32FBE}" type="presOf" srcId="{59E9607D-FB39-44E9-8EED-0979D556FBBD}" destId="{9F939887-0BD1-4053-AD58-785137471457}" srcOrd="1" destOrd="0" presId="urn:microsoft.com/office/officeart/2009/3/layout/HorizontalOrganizationChart"/>
    <dgm:cxn modelId="{4EF2F161-F3AA-41CE-9150-F22442BFA758}" type="presOf" srcId="{E906D0BE-2199-4392-AF7C-344CA8886031}" destId="{E07587D6-1159-4FE7-BEB2-98DDC9C8D584}" srcOrd="0" destOrd="0" presId="urn:microsoft.com/office/officeart/2009/3/layout/HorizontalOrganizationChart"/>
    <dgm:cxn modelId="{DF3B7E03-349F-4C77-98C2-7302C84FDE1C}" type="presOf" srcId="{EAB39EA7-1177-4225-8CA4-A7493FB02DF6}" destId="{C3C55CBC-BF21-441C-A386-F1DB12ABA7A2}" srcOrd="0" destOrd="0" presId="urn:microsoft.com/office/officeart/2009/3/layout/HorizontalOrganizationChart"/>
    <dgm:cxn modelId="{BDA287C9-2CA4-426B-9174-33B68AF9FE7B}" type="presOf" srcId="{C7131C2B-D0CB-4333-90A0-3E444BAE0E66}" destId="{22AAD1D5-E909-468E-9518-3C750A0094F9}" srcOrd="1" destOrd="0" presId="urn:microsoft.com/office/officeart/2009/3/layout/HorizontalOrganizationChart"/>
    <dgm:cxn modelId="{E609246C-07BE-4F20-AEE5-4B37BFCBE5D1}" type="presOf" srcId="{7B58A19A-ED55-476C-AA83-F349E53948CC}" destId="{1E2C5AD4-7AF8-498B-893A-59ECE93B7FB6}" srcOrd="0" destOrd="0" presId="urn:microsoft.com/office/officeart/2009/3/layout/HorizontalOrganizationChart"/>
    <dgm:cxn modelId="{427030A2-FA9F-4293-B5CB-A38CBA4BF067}" type="presOf" srcId="{C7131C2B-D0CB-4333-90A0-3E444BAE0E66}" destId="{A02DA1D2-3896-4C1B-877F-DE53EBF399BB}" srcOrd="0" destOrd="0" presId="urn:microsoft.com/office/officeart/2009/3/layout/HorizontalOrganizationChart"/>
    <dgm:cxn modelId="{DA7A1683-D967-4585-B4F0-663625701117}" type="presOf" srcId="{22A9C98E-51EF-4B9D-A02F-40D22C4CF08E}" destId="{678A37D4-5CCB-4236-A60E-38ED366D8728}" srcOrd="0" destOrd="0" presId="urn:microsoft.com/office/officeart/2009/3/layout/HorizontalOrganizationChart"/>
    <dgm:cxn modelId="{E2C70F58-E1EC-414D-BBB5-9BDEB9610E55}" type="presOf" srcId="{3BD53C94-057E-430C-A59C-BD34439F805D}" destId="{30B5C6FD-86E6-4C93-BC72-92B892021B6C}" srcOrd="1" destOrd="0" presId="urn:microsoft.com/office/officeart/2009/3/layout/HorizontalOrganizationChart"/>
    <dgm:cxn modelId="{B6E205A4-4794-422E-8E83-2D2DFA5DD15D}" type="presOf" srcId="{D6E3A10C-B042-4B16-AA42-DAF364731E3B}" destId="{71011929-4873-4908-B689-C1028D3D6197}" srcOrd="0" destOrd="0" presId="urn:microsoft.com/office/officeart/2009/3/layout/HorizontalOrganizationChart"/>
    <dgm:cxn modelId="{65E9CFE2-78F1-48B1-AC6A-32ACDD9C7B9D}" type="presOf" srcId="{C263C7CC-84F4-4A1B-950A-5F99DBFC31D8}" destId="{300852EC-6247-4D3A-AE2D-BF36734205E6}" srcOrd="0" destOrd="0" presId="urn:microsoft.com/office/officeart/2009/3/layout/HorizontalOrganizationChart"/>
    <dgm:cxn modelId="{AC985238-5376-47E6-B8CE-D9EEADD998E2}" type="presOf" srcId="{9EA816DF-1903-4C5D-994C-20658865463E}" destId="{9C3D4CCA-B54F-466B-AC4B-60356EEB835E}" srcOrd="1" destOrd="0" presId="urn:microsoft.com/office/officeart/2009/3/layout/HorizontalOrganizationChart"/>
    <dgm:cxn modelId="{62E1EFB9-E869-436E-95F5-0148B0827FDE}" srcId="{59E9607D-FB39-44E9-8EED-0979D556FBBD}" destId="{A98BFF77-578E-46E6-83ED-F82958E9F4DD}" srcOrd="3" destOrd="0" parTransId="{C263C7CC-84F4-4A1B-950A-5F99DBFC31D8}" sibTransId="{0A7F6722-A0C6-4B68-876A-4AEE25C0550D}"/>
    <dgm:cxn modelId="{151EE630-A691-42DD-B1EF-75C4424AA875}" type="presOf" srcId="{9A437809-BE7C-43EB-B364-7BF9D8E30D01}" destId="{B653290F-1244-4010-9FDA-709257374925}" srcOrd="0" destOrd="0" presId="urn:microsoft.com/office/officeart/2009/3/layout/HorizontalOrganizationChart"/>
    <dgm:cxn modelId="{EDC82C8F-99BE-4883-A890-EF738CE04A05}" type="presOf" srcId="{055A4484-2261-4F00-9DED-0C742EBEF68E}" destId="{8BE9BB37-F458-4E89-B3A7-E57B729FA32A}" srcOrd="0" destOrd="0" presId="urn:microsoft.com/office/officeart/2009/3/layout/HorizontalOrganizationChart"/>
    <dgm:cxn modelId="{6DB63C9B-0BBB-4C9F-B5FC-16C0DC999B0B}" type="presOf" srcId="{2AC9B10B-8883-4592-A8F2-D0414B1AAA86}" destId="{6CDEB40E-B5AA-425D-98C0-16141C9407B1}" srcOrd="0" destOrd="0" presId="urn:microsoft.com/office/officeart/2009/3/layout/HorizontalOrganizationChart"/>
    <dgm:cxn modelId="{A8516BDA-049F-4930-A8B4-C8426490CC84}" type="presOf" srcId="{63801ED7-25BC-472D-A4CC-1BD830BF021A}" destId="{9C5565AB-6AFE-4B1B-B74E-FC20932FB092}" srcOrd="0" destOrd="0" presId="urn:microsoft.com/office/officeart/2009/3/layout/HorizontalOrganizationChart"/>
    <dgm:cxn modelId="{DAE360E0-FFEF-460F-A859-2132AA35C6F8}" type="presOf" srcId="{C0A2BC57-5A3F-46EC-92AF-23214841CF08}" destId="{5ABAAB0F-20DC-4B2F-B71E-D810A86E32BF}" srcOrd="1" destOrd="0" presId="urn:microsoft.com/office/officeart/2009/3/layout/HorizontalOrganizationChart"/>
    <dgm:cxn modelId="{F4CDA638-0F0A-47F4-A639-C0EDE29E078D}" type="presParOf" srcId="{B653290F-1244-4010-9FDA-709257374925}" destId="{819D850C-BF23-4AE4-A734-BD138E213C92}" srcOrd="0" destOrd="0" presId="urn:microsoft.com/office/officeart/2009/3/layout/HorizontalOrganizationChart"/>
    <dgm:cxn modelId="{BCA57A24-C495-4AA9-936C-6B85DE256F04}" type="presParOf" srcId="{819D850C-BF23-4AE4-A734-BD138E213C92}" destId="{F74DD195-E875-4C2B-9823-25C04FA3D8C6}" srcOrd="0" destOrd="0" presId="urn:microsoft.com/office/officeart/2009/3/layout/HorizontalOrganizationChart"/>
    <dgm:cxn modelId="{C4FD4367-912F-4904-8798-10141EEAF935}" type="presParOf" srcId="{F74DD195-E875-4C2B-9823-25C04FA3D8C6}" destId="{6CDEB40E-B5AA-425D-98C0-16141C9407B1}" srcOrd="0" destOrd="0" presId="urn:microsoft.com/office/officeart/2009/3/layout/HorizontalOrganizationChart"/>
    <dgm:cxn modelId="{FE765623-379F-45CC-889A-4DD3C5FF66A4}" type="presParOf" srcId="{F74DD195-E875-4C2B-9823-25C04FA3D8C6}" destId="{D0D6EA69-CCCD-4DB4-9E1D-D1BA771792B9}" srcOrd="1" destOrd="0" presId="urn:microsoft.com/office/officeart/2009/3/layout/HorizontalOrganizationChart"/>
    <dgm:cxn modelId="{2532A9C3-EDCC-42CD-A4B1-7A1F043AEC24}" type="presParOf" srcId="{819D850C-BF23-4AE4-A734-BD138E213C92}" destId="{0BCDE0C3-BADA-4D5C-8AB7-6C1FAF832EAC}" srcOrd="1" destOrd="0" presId="urn:microsoft.com/office/officeart/2009/3/layout/HorizontalOrganizationChart"/>
    <dgm:cxn modelId="{6BE46DE4-F416-4AA5-8DBC-1056580A7349}" type="presParOf" srcId="{0BCDE0C3-BADA-4D5C-8AB7-6C1FAF832EAC}" destId="{490A5B28-5B08-4949-9BD0-900E51E4D054}" srcOrd="0" destOrd="0" presId="urn:microsoft.com/office/officeart/2009/3/layout/HorizontalOrganizationChart"/>
    <dgm:cxn modelId="{A1EA7C56-7205-47E6-87BB-6A09521246A7}" type="presParOf" srcId="{0BCDE0C3-BADA-4D5C-8AB7-6C1FAF832EAC}" destId="{2DD271DC-9E3D-4C88-A233-AC495AD2EF97}" srcOrd="1" destOrd="0" presId="urn:microsoft.com/office/officeart/2009/3/layout/HorizontalOrganizationChart"/>
    <dgm:cxn modelId="{D0D094AC-08DA-4702-BC57-F012E49CCF67}" type="presParOf" srcId="{2DD271DC-9E3D-4C88-A233-AC495AD2EF97}" destId="{1179B9FE-9E09-45CE-9B62-950B2E3144A0}" srcOrd="0" destOrd="0" presId="urn:microsoft.com/office/officeart/2009/3/layout/HorizontalOrganizationChart"/>
    <dgm:cxn modelId="{50DDF9E5-2B2B-40FF-ADB6-76406B2C55C8}" type="presParOf" srcId="{1179B9FE-9E09-45CE-9B62-950B2E3144A0}" destId="{1EC01082-F621-48CD-B409-01AE39C493CB}" srcOrd="0" destOrd="0" presId="urn:microsoft.com/office/officeart/2009/3/layout/HorizontalOrganizationChart"/>
    <dgm:cxn modelId="{A3615B65-2D43-4DAE-92BB-268154D5A477}" type="presParOf" srcId="{1179B9FE-9E09-45CE-9B62-950B2E3144A0}" destId="{30B5C6FD-86E6-4C93-BC72-92B892021B6C}" srcOrd="1" destOrd="0" presId="urn:microsoft.com/office/officeart/2009/3/layout/HorizontalOrganizationChart"/>
    <dgm:cxn modelId="{1995DFD2-7500-4B8D-91FE-D86D88183399}" type="presParOf" srcId="{2DD271DC-9E3D-4C88-A233-AC495AD2EF97}" destId="{7F5F8B76-59FD-4ACF-9794-5B2BFEE9690C}" srcOrd="1" destOrd="0" presId="urn:microsoft.com/office/officeart/2009/3/layout/HorizontalOrganizationChart"/>
    <dgm:cxn modelId="{69DF287A-34C0-4807-A179-22A0C6D90B65}" type="presParOf" srcId="{7F5F8B76-59FD-4ACF-9794-5B2BFEE9690C}" destId="{E07587D6-1159-4FE7-BEB2-98DDC9C8D584}" srcOrd="0" destOrd="0" presId="urn:microsoft.com/office/officeart/2009/3/layout/HorizontalOrganizationChart"/>
    <dgm:cxn modelId="{D93DD622-96FF-4CEB-B45C-76D4E242D8B8}" type="presParOf" srcId="{7F5F8B76-59FD-4ACF-9794-5B2BFEE9690C}" destId="{260DA4FC-49DB-459E-81EC-DB140D7200CA}" srcOrd="1" destOrd="0" presId="urn:microsoft.com/office/officeart/2009/3/layout/HorizontalOrganizationChart"/>
    <dgm:cxn modelId="{76396435-CD04-4F10-ADA4-D681F119C206}" type="presParOf" srcId="{260DA4FC-49DB-459E-81EC-DB140D7200CA}" destId="{D11C755F-4B1A-40E2-8956-ECDC53F3E8DA}" srcOrd="0" destOrd="0" presId="urn:microsoft.com/office/officeart/2009/3/layout/HorizontalOrganizationChart"/>
    <dgm:cxn modelId="{659CE5F6-BE4E-4E4B-9CC7-807FAEF22504}" type="presParOf" srcId="{D11C755F-4B1A-40E2-8956-ECDC53F3E8DA}" destId="{71011929-4873-4908-B689-C1028D3D6197}" srcOrd="0" destOrd="0" presId="urn:microsoft.com/office/officeart/2009/3/layout/HorizontalOrganizationChart"/>
    <dgm:cxn modelId="{4BBE7183-7B70-455E-B001-B866973A8203}" type="presParOf" srcId="{D11C755F-4B1A-40E2-8956-ECDC53F3E8DA}" destId="{2979AFB7-9B1D-415B-B9FC-55C1C5B94DC7}" srcOrd="1" destOrd="0" presId="urn:microsoft.com/office/officeart/2009/3/layout/HorizontalOrganizationChart"/>
    <dgm:cxn modelId="{360129DB-464A-46A0-9686-24E34A9793A6}" type="presParOf" srcId="{260DA4FC-49DB-459E-81EC-DB140D7200CA}" destId="{7D1C1928-1328-4ABA-BE77-03C6DD2027BA}" srcOrd="1" destOrd="0" presId="urn:microsoft.com/office/officeart/2009/3/layout/HorizontalOrganizationChart"/>
    <dgm:cxn modelId="{007AF167-95B3-4AB7-A0FD-4B3248B4C1DF}" type="presParOf" srcId="{7D1C1928-1328-4ABA-BE77-03C6DD2027BA}" destId="{547F8783-A53D-4B31-9DF5-C84D6EFF1338}" srcOrd="0" destOrd="0" presId="urn:microsoft.com/office/officeart/2009/3/layout/HorizontalOrganizationChart"/>
    <dgm:cxn modelId="{CEB8ADFE-3805-457E-B21C-8AD35936FC76}" type="presParOf" srcId="{7D1C1928-1328-4ABA-BE77-03C6DD2027BA}" destId="{589BC76E-C613-4066-941D-150BDD256F7C}" srcOrd="1" destOrd="0" presId="urn:microsoft.com/office/officeart/2009/3/layout/HorizontalOrganizationChart"/>
    <dgm:cxn modelId="{F1AF3157-EE6D-43D7-BA0D-9D5953DEDE92}" type="presParOf" srcId="{589BC76E-C613-4066-941D-150BDD256F7C}" destId="{0CADA276-5F1F-4E80-8DDE-ED59AF3E42E6}" srcOrd="0" destOrd="0" presId="urn:microsoft.com/office/officeart/2009/3/layout/HorizontalOrganizationChart"/>
    <dgm:cxn modelId="{3EBFE58C-D5DC-4A5F-BB8B-6C7AE53C3B6D}" type="presParOf" srcId="{0CADA276-5F1F-4E80-8DDE-ED59AF3E42E6}" destId="{78BB9DAD-0964-49EB-AE1C-7551D9004D60}" srcOrd="0" destOrd="0" presId="urn:microsoft.com/office/officeart/2009/3/layout/HorizontalOrganizationChart"/>
    <dgm:cxn modelId="{D18FA9B5-399F-4187-B9E1-CF6B026D4E21}" type="presParOf" srcId="{0CADA276-5F1F-4E80-8DDE-ED59AF3E42E6}" destId="{BDEFAED9-D02B-48AB-8206-22A78DE4B501}" srcOrd="1" destOrd="0" presId="urn:microsoft.com/office/officeart/2009/3/layout/HorizontalOrganizationChart"/>
    <dgm:cxn modelId="{8441791D-3F95-4BB9-9B0C-736758033B65}" type="presParOf" srcId="{589BC76E-C613-4066-941D-150BDD256F7C}" destId="{14FF824C-DD2D-49C3-9460-8BF98EC5D6C1}" srcOrd="1" destOrd="0" presId="urn:microsoft.com/office/officeart/2009/3/layout/HorizontalOrganizationChart"/>
    <dgm:cxn modelId="{315DDB05-EBB0-42D6-A362-3BEDB7146182}" type="presParOf" srcId="{589BC76E-C613-4066-941D-150BDD256F7C}" destId="{00309FA5-A273-4901-87E5-8EBBD7390950}" srcOrd="2" destOrd="0" presId="urn:microsoft.com/office/officeart/2009/3/layout/HorizontalOrganizationChart"/>
    <dgm:cxn modelId="{9A6FCB42-1017-46C5-B72F-F710D5195079}" type="presParOf" srcId="{7D1C1928-1328-4ABA-BE77-03C6DD2027BA}" destId="{1E2C5AD4-7AF8-498B-893A-59ECE93B7FB6}" srcOrd="2" destOrd="0" presId="urn:microsoft.com/office/officeart/2009/3/layout/HorizontalOrganizationChart"/>
    <dgm:cxn modelId="{A00468BC-E0B3-4E24-8D2D-B07CAC501FB7}" type="presParOf" srcId="{7D1C1928-1328-4ABA-BE77-03C6DD2027BA}" destId="{F3E458F3-5200-4EDD-AC97-84F648D29864}" srcOrd="3" destOrd="0" presId="urn:microsoft.com/office/officeart/2009/3/layout/HorizontalOrganizationChart"/>
    <dgm:cxn modelId="{631C4743-4E8D-45FE-A53B-409C404CEB1B}" type="presParOf" srcId="{F3E458F3-5200-4EDD-AC97-84F648D29864}" destId="{9A9CED6C-AA89-4814-9833-D052B1158C09}" srcOrd="0" destOrd="0" presId="urn:microsoft.com/office/officeart/2009/3/layout/HorizontalOrganizationChart"/>
    <dgm:cxn modelId="{DB971BE3-A96A-4023-9FB7-B6E98F6964BE}" type="presParOf" srcId="{9A9CED6C-AA89-4814-9833-D052B1158C09}" destId="{8BE9BB37-F458-4E89-B3A7-E57B729FA32A}" srcOrd="0" destOrd="0" presId="urn:microsoft.com/office/officeart/2009/3/layout/HorizontalOrganizationChart"/>
    <dgm:cxn modelId="{5C23C289-9952-410D-B700-FEBF9C7E22BC}" type="presParOf" srcId="{9A9CED6C-AA89-4814-9833-D052B1158C09}" destId="{5C22F87B-B65F-41C9-8603-7BFA7C7E6222}" srcOrd="1" destOrd="0" presId="urn:microsoft.com/office/officeart/2009/3/layout/HorizontalOrganizationChart"/>
    <dgm:cxn modelId="{4304B177-A6E8-41AD-98B3-00611E2C4B3C}" type="presParOf" srcId="{F3E458F3-5200-4EDD-AC97-84F648D29864}" destId="{36C723BC-B669-4C53-8A8C-0F124C202FC5}" srcOrd="1" destOrd="0" presId="urn:microsoft.com/office/officeart/2009/3/layout/HorizontalOrganizationChart"/>
    <dgm:cxn modelId="{F6A6BE44-93B1-40BC-BD2D-044A735B50FC}" type="presParOf" srcId="{F3E458F3-5200-4EDD-AC97-84F648D29864}" destId="{30C70EB2-6FA6-40F9-A8F9-7FF5CCF1A788}" srcOrd="2" destOrd="0" presId="urn:microsoft.com/office/officeart/2009/3/layout/HorizontalOrganizationChart"/>
    <dgm:cxn modelId="{113B3F25-AC8A-4F6A-A7BF-2B7400ADD9D1}" type="presParOf" srcId="{260DA4FC-49DB-459E-81EC-DB140D7200CA}" destId="{FB8A45F0-FDFB-4920-B014-29CF8E79D85D}" srcOrd="2" destOrd="0" presId="urn:microsoft.com/office/officeart/2009/3/layout/HorizontalOrganizationChart"/>
    <dgm:cxn modelId="{575412B6-1F4D-4350-A4C6-A784F150A139}" type="presParOf" srcId="{2DD271DC-9E3D-4C88-A233-AC495AD2EF97}" destId="{18CD2261-5A07-411E-9366-D96155D356EA}" srcOrd="2" destOrd="0" presId="urn:microsoft.com/office/officeart/2009/3/layout/HorizontalOrganizationChart"/>
    <dgm:cxn modelId="{EE24B9AA-9440-4431-91C4-8F906D57FE80}" type="presParOf" srcId="{0BCDE0C3-BADA-4D5C-8AB7-6C1FAF832EAC}" destId="{9A6710CA-3A81-4722-AC4A-0949B850EC57}" srcOrd="2" destOrd="0" presId="urn:microsoft.com/office/officeart/2009/3/layout/HorizontalOrganizationChart"/>
    <dgm:cxn modelId="{FE2D571D-BE65-4382-8B59-D8E96F8271C9}" type="presParOf" srcId="{0BCDE0C3-BADA-4D5C-8AB7-6C1FAF832EAC}" destId="{1F10A45A-758E-48A7-8B66-587115EBFB0C}" srcOrd="3" destOrd="0" presId="urn:microsoft.com/office/officeart/2009/3/layout/HorizontalOrganizationChart"/>
    <dgm:cxn modelId="{3A31B7EB-30F7-455D-B940-16F8BD62EB32}" type="presParOf" srcId="{1F10A45A-758E-48A7-8B66-587115EBFB0C}" destId="{9C66939E-9103-48F0-B877-D1D59ADCBB0A}" srcOrd="0" destOrd="0" presId="urn:microsoft.com/office/officeart/2009/3/layout/HorizontalOrganizationChart"/>
    <dgm:cxn modelId="{5DBA4BF3-B928-4717-BBBB-CDE57EF49F77}" type="presParOf" srcId="{9C66939E-9103-48F0-B877-D1D59ADCBB0A}" destId="{2D5482A3-B466-43FB-8C22-3283F98F629C}" srcOrd="0" destOrd="0" presId="urn:microsoft.com/office/officeart/2009/3/layout/HorizontalOrganizationChart"/>
    <dgm:cxn modelId="{C21E62BF-D2B2-4BDD-8A42-679CF6AF078A}" type="presParOf" srcId="{9C66939E-9103-48F0-B877-D1D59ADCBB0A}" destId="{9F939887-0BD1-4053-AD58-785137471457}" srcOrd="1" destOrd="0" presId="urn:microsoft.com/office/officeart/2009/3/layout/HorizontalOrganizationChart"/>
    <dgm:cxn modelId="{AE78D355-0B27-424B-9C4D-6A2C96B36E80}" type="presParOf" srcId="{1F10A45A-758E-48A7-8B66-587115EBFB0C}" destId="{9C9F7F6E-B5C5-42D5-AD64-0F09A342337A}" srcOrd="1" destOrd="0" presId="urn:microsoft.com/office/officeart/2009/3/layout/HorizontalOrganizationChart"/>
    <dgm:cxn modelId="{9200B420-60C7-4DFB-8A8D-AD3BBF0D5475}" type="presParOf" srcId="{9C9F7F6E-B5C5-42D5-AD64-0F09A342337A}" destId="{F2D44AFB-D5B2-4B43-BA6F-02F675E21DCF}" srcOrd="0" destOrd="0" presId="urn:microsoft.com/office/officeart/2009/3/layout/HorizontalOrganizationChart"/>
    <dgm:cxn modelId="{AFB42AAC-E7AE-4913-8E43-8B316B8BB7B5}" type="presParOf" srcId="{9C9F7F6E-B5C5-42D5-AD64-0F09A342337A}" destId="{43CBC095-B850-4BE8-8886-E83F4BF79CC9}" srcOrd="1" destOrd="0" presId="urn:microsoft.com/office/officeart/2009/3/layout/HorizontalOrganizationChart"/>
    <dgm:cxn modelId="{2B635780-36DC-43DE-BA2A-E94832203C6E}" type="presParOf" srcId="{43CBC095-B850-4BE8-8886-E83F4BF79CC9}" destId="{C653F487-7F04-4FA6-84CA-91D8E5FB2A64}" srcOrd="0" destOrd="0" presId="urn:microsoft.com/office/officeart/2009/3/layout/HorizontalOrganizationChart"/>
    <dgm:cxn modelId="{3B8E396F-7F3F-47B8-ADED-4E7734900756}" type="presParOf" srcId="{C653F487-7F04-4FA6-84CA-91D8E5FB2A64}" destId="{64C83ACA-0E9F-4C29-89A2-378DA7D76949}" srcOrd="0" destOrd="0" presId="urn:microsoft.com/office/officeart/2009/3/layout/HorizontalOrganizationChart"/>
    <dgm:cxn modelId="{A5A1D624-1FF2-4FFF-A210-895961A47EC7}" type="presParOf" srcId="{C653F487-7F04-4FA6-84CA-91D8E5FB2A64}" destId="{5ABAAB0F-20DC-4B2F-B71E-D810A86E32BF}" srcOrd="1" destOrd="0" presId="urn:microsoft.com/office/officeart/2009/3/layout/HorizontalOrganizationChart"/>
    <dgm:cxn modelId="{3DBF7919-CD65-480B-873F-BB8D67EA852D}" type="presParOf" srcId="{43CBC095-B850-4BE8-8886-E83F4BF79CC9}" destId="{D378F43A-1C4D-47CC-BC62-B19A9E8899AB}" srcOrd="1" destOrd="0" presId="urn:microsoft.com/office/officeart/2009/3/layout/HorizontalOrganizationChart"/>
    <dgm:cxn modelId="{766E5F87-1A1E-4969-ABFC-85A7DD26A931}" type="presParOf" srcId="{43CBC095-B850-4BE8-8886-E83F4BF79CC9}" destId="{B8ECC58E-6A8F-4E5D-86DC-CDE5581EDD64}" srcOrd="2" destOrd="0" presId="urn:microsoft.com/office/officeart/2009/3/layout/HorizontalOrganizationChart"/>
    <dgm:cxn modelId="{9ACA7441-C563-4BDB-BE68-D3EB86AFC37F}" type="presParOf" srcId="{9C9F7F6E-B5C5-42D5-AD64-0F09A342337A}" destId="{D54A5FC7-FDB2-42C5-B77A-CC772FC5C8E4}" srcOrd="2" destOrd="0" presId="urn:microsoft.com/office/officeart/2009/3/layout/HorizontalOrganizationChart"/>
    <dgm:cxn modelId="{94F542CA-2DF6-43F7-B85F-E4760D4075C4}" type="presParOf" srcId="{9C9F7F6E-B5C5-42D5-AD64-0F09A342337A}" destId="{86388CCA-3AEE-4E78-A423-5B4D88D13D55}" srcOrd="3" destOrd="0" presId="urn:microsoft.com/office/officeart/2009/3/layout/HorizontalOrganizationChart"/>
    <dgm:cxn modelId="{D6940A70-5BA3-41EB-BB1C-28C7E3183B5C}" type="presParOf" srcId="{86388CCA-3AEE-4E78-A423-5B4D88D13D55}" destId="{F90A3A27-8ED4-41AA-88C7-0377A7E53BF8}" srcOrd="0" destOrd="0" presId="urn:microsoft.com/office/officeart/2009/3/layout/HorizontalOrganizationChart"/>
    <dgm:cxn modelId="{0AB75E73-A180-4A2F-8FEE-26C9826AA4F5}" type="presParOf" srcId="{F90A3A27-8ED4-41AA-88C7-0377A7E53BF8}" destId="{328FA5B3-D8E0-4313-9000-AB96F64907F6}" srcOrd="0" destOrd="0" presId="urn:microsoft.com/office/officeart/2009/3/layout/HorizontalOrganizationChart"/>
    <dgm:cxn modelId="{3E1C4250-DB88-4CBF-AA4E-094AE8EBF6EE}" type="presParOf" srcId="{F90A3A27-8ED4-41AA-88C7-0377A7E53BF8}" destId="{C7ACD1DB-3B22-4DA3-B29E-1BE86036632B}" srcOrd="1" destOrd="0" presId="urn:microsoft.com/office/officeart/2009/3/layout/HorizontalOrganizationChart"/>
    <dgm:cxn modelId="{CD45B988-A114-49BD-A4B6-D9FB47440004}" type="presParOf" srcId="{86388CCA-3AEE-4E78-A423-5B4D88D13D55}" destId="{8A446DC5-1ABD-4A7F-B288-C850716F4EB1}" srcOrd="1" destOrd="0" presId="urn:microsoft.com/office/officeart/2009/3/layout/HorizontalOrganizationChart"/>
    <dgm:cxn modelId="{2AB13B04-45EA-4038-B5E2-82D2F89A7C6D}" type="presParOf" srcId="{8A446DC5-1ABD-4A7F-B288-C850716F4EB1}" destId="{3B74229E-1ABC-4CF6-AC0F-63ADB8E0D751}" srcOrd="0" destOrd="0" presId="urn:microsoft.com/office/officeart/2009/3/layout/HorizontalOrganizationChart"/>
    <dgm:cxn modelId="{EC55BB38-859A-4322-93FC-720A18A99FA6}" type="presParOf" srcId="{8A446DC5-1ABD-4A7F-B288-C850716F4EB1}" destId="{4738D885-9DEF-4A15-A27E-3F7683053DA1}" srcOrd="1" destOrd="0" presId="urn:microsoft.com/office/officeart/2009/3/layout/HorizontalOrganizationChart"/>
    <dgm:cxn modelId="{7EF9E551-477F-4F2B-84B6-12F48310F2ED}" type="presParOf" srcId="{4738D885-9DEF-4A15-A27E-3F7683053DA1}" destId="{66B939CF-9353-47E2-B3DE-00088B00F43C}" srcOrd="0" destOrd="0" presId="urn:microsoft.com/office/officeart/2009/3/layout/HorizontalOrganizationChart"/>
    <dgm:cxn modelId="{7E5D06BA-F663-49DE-9A70-3232D13B76C5}" type="presParOf" srcId="{66B939CF-9353-47E2-B3DE-00088B00F43C}" destId="{A02DA1D2-3896-4C1B-877F-DE53EBF399BB}" srcOrd="0" destOrd="0" presId="urn:microsoft.com/office/officeart/2009/3/layout/HorizontalOrganizationChart"/>
    <dgm:cxn modelId="{40FF2800-F9C2-4E81-91F5-1814DB00D498}" type="presParOf" srcId="{66B939CF-9353-47E2-B3DE-00088B00F43C}" destId="{22AAD1D5-E909-468E-9518-3C750A0094F9}" srcOrd="1" destOrd="0" presId="urn:microsoft.com/office/officeart/2009/3/layout/HorizontalOrganizationChart"/>
    <dgm:cxn modelId="{E41B2C63-BDA0-4135-BFE2-32309FDB43A5}" type="presParOf" srcId="{4738D885-9DEF-4A15-A27E-3F7683053DA1}" destId="{B8D0A02F-7D6B-4FAF-9D62-5902ABD13A5F}" srcOrd="1" destOrd="0" presId="urn:microsoft.com/office/officeart/2009/3/layout/HorizontalOrganizationChart"/>
    <dgm:cxn modelId="{A561FBD3-6014-4AF0-8E46-594F2F70BA6A}" type="presParOf" srcId="{4738D885-9DEF-4A15-A27E-3F7683053DA1}" destId="{F6E2528F-CF72-4088-AAA6-89B65327DAE0}" srcOrd="2" destOrd="0" presId="urn:microsoft.com/office/officeart/2009/3/layout/HorizontalOrganizationChart"/>
    <dgm:cxn modelId="{CE7A2A71-45EE-4DB4-BA87-4E241E73101D}" type="presParOf" srcId="{8A446DC5-1ABD-4A7F-B288-C850716F4EB1}" destId="{9C5565AB-6AFE-4B1B-B74E-FC20932FB092}" srcOrd="2" destOrd="0" presId="urn:microsoft.com/office/officeart/2009/3/layout/HorizontalOrganizationChart"/>
    <dgm:cxn modelId="{2EDF4C88-CD71-4F6E-83FA-9335C1CBD0AB}" type="presParOf" srcId="{8A446DC5-1ABD-4A7F-B288-C850716F4EB1}" destId="{47103488-E8A5-408C-9AB8-5E8E9CE4EF3B}" srcOrd="3" destOrd="0" presId="urn:microsoft.com/office/officeart/2009/3/layout/HorizontalOrganizationChart"/>
    <dgm:cxn modelId="{D1455D81-AF4F-49D4-8F89-E29B26EF5E80}" type="presParOf" srcId="{47103488-E8A5-408C-9AB8-5E8E9CE4EF3B}" destId="{F1B4DAB4-18B7-48C8-94D0-CD2782811CC4}" srcOrd="0" destOrd="0" presId="urn:microsoft.com/office/officeart/2009/3/layout/HorizontalOrganizationChart"/>
    <dgm:cxn modelId="{55DA38A3-E57F-4073-9E43-7357F3488885}" type="presParOf" srcId="{F1B4DAB4-18B7-48C8-94D0-CD2782811CC4}" destId="{678A37D4-5CCB-4236-A60E-38ED366D8728}" srcOrd="0" destOrd="0" presId="urn:microsoft.com/office/officeart/2009/3/layout/HorizontalOrganizationChart"/>
    <dgm:cxn modelId="{960E99C1-96BE-4AE5-AC65-D677F6CF0DE6}" type="presParOf" srcId="{F1B4DAB4-18B7-48C8-94D0-CD2782811CC4}" destId="{58FFBE94-94E4-4390-8B20-6F3144D1A00B}" srcOrd="1" destOrd="0" presId="urn:microsoft.com/office/officeart/2009/3/layout/HorizontalOrganizationChart"/>
    <dgm:cxn modelId="{63977DF0-BAED-4C3A-924F-AF82EF799D68}" type="presParOf" srcId="{47103488-E8A5-408C-9AB8-5E8E9CE4EF3B}" destId="{79C8657E-226F-4A46-AA5F-A0E0333198AE}" srcOrd="1" destOrd="0" presId="urn:microsoft.com/office/officeart/2009/3/layout/HorizontalOrganizationChart"/>
    <dgm:cxn modelId="{B47E3171-5E73-44B9-96A6-4232F3666F2E}" type="presParOf" srcId="{47103488-E8A5-408C-9AB8-5E8E9CE4EF3B}" destId="{77635461-DF77-4E58-A773-6D07E83CC153}" srcOrd="2" destOrd="0" presId="urn:microsoft.com/office/officeart/2009/3/layout/HorizontalOrganizationChart"/>
    <dgm:cxn modelId="{2A3D3933-8744-4E30-B129-5CECC282A7B4}" type="presParOf" srcId="{86388CCA-3AEE-4E78-A423-5B4D88D13D55}" destId="{03C9D15B-8ED3-40F3-A946-68859DCCDFAF}" srcOrd="2" destOrd="0" presId="urn:microsoft.com/office/officeart/2009/3/layout/HorizontalOrganizationChart"/>
    <dgm:cxn modelId="{B0BFAA9C-1C18-4808-A1D6-B6FB35BED569}" type="presParOf" srcId="{9C9F7F6E-B5C5-42D5-AD64-0F09A342337A}" destId="{6D2F1E7E-BC39-4DFB-AE05-1B9B29879350}" srcOrd="4" destOrd="0" presId="urn:microsoft.com/office/officeart/2009/3/layout/HorizontalOrganizationChart"/>
    <dgm:cxn modelId="{769E23EF-D0E0-47EF-99AA-E67D7D2C6F23}" type="presParOf" srcId="{9C9F7F6E-B5C5-42D5-AD64-0F09A342337A}" destId="{771DE1EA-59A7-4E41-8002-D486A15FE58A}" srcOrd="5" destOrd="0" presId="urn:microsoft.com/office/officeart/2009/3/layout/HorizontalOrganizationChart"/>
    <dgm:cxn modelId="{43BD94C8-CBBD-4984-A6BC-D6B34D2D957E}" type="presParOf" srcId="{771DE1EA-59A7-4E41-8002-D486A15FE58A}" destId="{131E74DA-5D39-4F64-9958-186048A9201D}" srcOrd="0" destOrd="0" presId="urn:microsoft.com/office/officeart/2009/3/layout/HorizontalOrganizationChart"/>
    <dgm:cxn modelId="{77437A00-1908-4DFC-B1AC-1287B41A3C6B}" type="presParOf" srcId="{131E74DA-5D39-4F64-9958-186048A9201D}" destId="{68D20DA8-375F-4408-9044-53F708E1DA6C}" srcOrd="0" destOrd="0" presId="urn:microsoft.com/office/officeart/2009/3/layout/HorizontalOrganizationChart"/>
    <dgm:cxn modelId="{5E403CF2-177D-4F4F-BFA5-C558780E8CC2}" type="presParOf" srcId="{131E74DA-5D39-4F64-9958-186048A9201D}" destId="{9C3D4CCA-B54F-466B-AC4B-60356EEB835E}" srcOrd="1" destOrd="0" presId="urn:microsoft.com/office/officeart/2009/3/layout/HorizontalOrganizationChart"/>
    <dgm:cxn modelId="{561B76F8-656C-460C-B58B-274E3A966D63}" type="presParOf" srcId="{771DE1EA-59A7-4E41-8002-D486A15FE58A}" destId="{CF7EE2F4-FF0A-4EEF-9F8E-216CDE1523C1}" srcOrd="1" destOrd="0" presId="urn:microsoft.com/office/officeart/2009/3/layout/HorizontalOrganizationChart"/>
    <dgm:cxn modelId="{7F0E955A-DD35-42D9-A072-86FFF040D8DF}" type="presParOf" srcId="{771DE1EA-59A7-4E41-8002-D486A15FE58A}" destId="{3B7CF845-76F4-48D5-B3D2-D0DC4BF2ED01}" srcOrd="2" destOrd="0" presId="urn:microsoft.com/office/officeart/2009/3/layout/HorizontalOrganizationChart"/>
    <dgm:cxn modelId="{E64DE6F5-5E46-45E0-9CF9-55B6D2AED845}" type="presParOf" srcId="{9C9F7F6E-B5C5-42D5-AD64-0F09A342337A}" destId="{300852EC-6247-4D3A-AE2D-BF36734205E6}" srcOrd="6" destOrd="0" presId="urn:microsoft.com/office/officeart/2009/3/layout/HorizontalOrganizationChart"/>
    <dgm:cxn modelId="{61B6F24D-92D1-44EA-AB9F-BCFACE93D349}" type="presParOf" srcId="{9C9F7F6E-B5C5-42D5-AD64-0F09A342337A}" destId="{D4331721-2743-46A0-A814-D5A459069452}" srcOrd="7" destOrd="0" presId="urn:microsoft.com/office/officeart/2009/3/layout/HorizontalOrganizationChart"/>
    <dgm:cxn modelId="{2BF1F0A4-5E1E-4EFF-B69E-08DE2DBC85C3}" type="presParOf" srcId="{D4331721-2743-46A0-A814-D5A459069452}" destId="{0700C3AE-A7B2-4109-B9EC-4E409648A97F}" srcOrd="0" destOrd="0" presId="urn:microsoft.com/office/officeart/2009/3/layout/HorizontalOrganizationChart"/>
    <dgm:cxn modelId="{2EA23ADA-7277-4293-AEED-3EDC93D5C513}" type="presParOf" srcId="{0700C3AE-A7B2-4109-B9EC-4E409648A97F}" destId="{2C28B4D0-EDB7-4147-9C20-D130F8C250F3}" srcOrd="0" destOrd="0" presId="urn:microsoft.com/office/officeart/2009/3/layout/HorizontalOrganizationChart"/>
    <dgm:cxn modelId="{263F94A8-C827-416D-903B-6C1AAB3A68AB}" type="presParOf" srcId="{0700C3AE-A7B2-4109-B9EC-4E409648A97F}" destId="{5403D85C-7368-4979-BFFD-EBB617881562}" srcOrd="1" destOrd="0" presId="urn:microsoft.com/office/officeart/2009/3/layout/HorizontalOrganizationChart"/>
    <dgm:cxn modelId="{D9FCBD1A-A8EE-4B28-A242-67D97FC0647D}" type="presParOf" srcId="{D4331721-2743-46A0-A814-D5A459069452}" destId="{338DB54C-21AF-4CAE-B23A-D740574BFC97}" srcOrd="1" destOrd="0" presId="urn:microsoft.com/office/officeart/2009/3/layout/HorizontalOrganizationChart"/>
    <dgm:cxn modelId="{828B4CCA-7702-437B-A84C-E429EB9DE2AE}" type="presParOf" srcId="{D4331721-2743-46A0-A814-D5A459069452}" destId="{463F887E-2D95-4942-BB2F-E7D3CD56245D}" srcOrd="2" destOrd="0" presId="urn:microsoft.com/office/officeart/2009/3/layout/HorizontalOrganizationChart"/>
    <dgm:cxn modelId="{966AEF21-7D0E-45C7-9012-4A50CBA7FB22}" type="presParOf" srcId="{9C9F7F6E-B5C5-42D5-AD64-0F09A342337A}" destId="{C3C55CBC-BF21-441C-A386-F1DB12ABA7A2}" srcOrd="8" destOrd="0" presId="urn:microsoft.com/office/officeart/2009/3/layout/HorizontalOrganizationChart"/>
    <dgm:cxn modelId="{0CECE55F-3E8F-4373-BC28-50E341FA2953}" type="presParOf" srcId="{9C9F7F6E-B5C5-42D5-AD64-0F09A342337A}" destId="{656DA1DB-5446-458D-A350-201155BF1835}" srcOrd="9" destOrd="0" presId="urn:microsoft.com/office/officeart/2009/3/layout/HorizontalOrganizationChart"/>
    <dgm:cxn modelId="{7335F84A-E92F-4A8C-8228-39A1E3B9D350}" type="presParOf" srcId="{656DA1DB-5446-458D-A350-201155BF1835}" destId="{427B6688-69B7-41E4-AFF8-E6CF0C77DEC4}" srcOrd="0" destOrd="0" presId="urn:microsoft.com/office/officeart/2009/3/layout/HorizontalOrganizationChart"/>
    <dgm:cxn modelId="{132A4998-DB4D-46C7-B039-0C792A979854}" type="presParOf" srcId="{427B6688-69B7-41E4-AFF8-E6CF0C77DEC4}" destId="{2908A387-EB8F-4849-A075-09F173420D3E}" srcOrd="0" destOrd="0" presId="urn:microsoft.com/office/officeart/2009/3/layout/HorizontalOrganizationChart"/>
    <dgm:cxn modelId="{0952D167-F57C-4318-8D95-8EC1D859DD3D}" type="presParOf" srcId="{427B6688-69B7-41E4-AFF8-E6CF0C77DEC4}" destId="{CC5E6C0D-EA36-4413-8255-8D8ADCD17E10}" srcOrd="1" destOrd="0" presId="urn:microsoft.com/office/officeart/2009/3/layout/HorizontalOrganizationChart"/>
    <dgm:cxn modelId="{8EBBBA14-6F9B-4D36-9321-75A5CB83615C}" type="presParOf" srcId="{656DA1DB-5446-458D-A350-201155BF1835}" destId="{A2714696-79EC-4A11-BCA8-1805DA81D38D}" srcOrd="1" destOrd="0" presId="urn:microsoft.com/office/officeart/2009/3/layout/HorizontalOrganizationChart"/>
    <dgm:cxn modelId="{B65C4DAD-8983-4D0C-9E29-F5949F087E85}" type="presParOf" srcId="{656DA1DB-5446-458D-A350-201155BF1835}" destId="{D63BD10D-50DD-49D6-80F7-3510C4D0F50F}" srcOrd="2" destOrd="0" presId="urn:microsoft.com/office/officeart/2009/3/layout/HorizontalOrganizationChart"/>
    <dgm:cxn modelId="{EC8F1779-C92F-4242-BA28-C044AE889351}" type="presParOf" srcId="{1F10A45A-758E-48A7-8B66-587115EBFB0C}" destId="{FE51C1CC-A859-4CD2-AD1B-56A96978E8C7}" srcOrd="2" destOrd="0" presId="urn:microsoft.com/office/officeart/2009/3/layout/HorizontalOrganizationChart"/>
    <dgm:cxn modelId="{2AB44B91-D9F8-45FF-A082-9379852B99D1}" type="presParOf" srcId="{819D850C-BF23-4AE4-A734-BD138E213C92}" destId="{7CDE2F71-A8BF-41CB-858B-D4D82AB80C6F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B275A7B-1C94-4D78-8A61-CD84B630C2D5}" type="doc">
      <dgm:prSet loTypeId="urn:microsoft.com/office/officeart/2005/8/layout/vProcess5" loCatId="process" qsTypeId="urn:microsoft.com/office/officeart/2005/8/quickstyle/simple2" qsCatId="simple" csTypeId="urn:microsoft.com/office/officeart/2005/8/colors/accent2_1" csCatId="accent2" phldr="1"/>
      <dgm:spPr/>
      <dgm:t>
        <a:bodyPr/>
        <a:lstStyle/>
        <a:p>
          <a:endParaRPr lang="es-ES"/>
        </a:p>
      </dgm:t>
    </dgm:pt>
    <dgm:pt modelId="{2C3EC901-4FC0-4544-B060-373D4952F997}">
      <dgm:prSet custT="1"/>
      <dgm:spPr/>
      <dgm:t>
        <a:bodyPr/>
        <a:lstStyle/>
        <a:p>
          <a:pPr algn="just" rtl="0"/>
          <a:r>
            <a:rPr lang="es-ES" sz="16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Hi. </a:t>
          </a:r>
          <a:r>
            <a:rPr lang="es-ES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El BSC como herramienta de gestión ayuda a mejorar la productividad y por lo tanto el nivel competitivo de las PYMES del sector cooperativo. </a:t>
          </a:r>
          <a:endParaRPr lang="es-ES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8C07998-61DA-4A1A-AAB4-191A6FE04B9E}" type="parTrans" cxnId="{8822A476-B6E4-4B08-AA79-7E3CB28D3AAD}">
      <dgm:prSet/>
      <dgm:spPr/>
      <dgm:t>
        <a:bodyPr/>
        <a:lstStyle/>
        <a:p>
          <a:pPr algn="just"/>
          <a:endParaRPr lang="es-ES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63E6A73-9A8B-414B-A1A8-A57F718EB277}" type="sibTrans" cxnId="{8822A476-B6E4-4B08-AA79-7E3CB28D3AAD}">
      <dgm:prSet/>
      <dgm:spPr/>
      <dgm:t>
        <a:bodyPr/>
        <a:lstStyle/>
        <a:p>
          <a:pPr algn="just"/>
          <a:endParaRPr lang="es-ES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8A8FDF8-C76C-4885-B684-3DF359CB8F75}">
      <dgm:prSet custT="1"/>
      <dgm:spPr/>
      <dgm:t>
        <a:bodyPr/>
        <a:lstStyle/>
        <a:p>
          <a:pPr algn="just" rtl="0"/>
          <a:r>
            <a:rPr lang="es-ES" sz="16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Ho. </a:t>
          </a:r>
          <a:r>
            <a:rPr lang="es-ES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El BSC como herramienta de gestión no ayuda a mejorar la productividad de las PYMES del sector cooperativo. </a:t>
          </a:r>
          <a:endParaRPr lang="es-ES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1EA637A-29B3-4191-9E6F-2A07581ABD1A}" type="parTrans" cxnId="{E1EAB512-D71E-4480-BD5D-FB4804ADB00A}">
      <dgm:prSet/>
      <dgm:spPr/>
      <dgm:t>
        <a:bodyPr/>
        <a:lstStyle/>
        <a:p>
          <a:pPr algn="just"/>
          <a:endParaRPr lang="es-ES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BAEEC4A-ACA0-472B-8EF7-0A80CC5AE138}" type="sibTrans" cxnId="{E1EAB512-D71E-4480-BD5D-FB4804ADB00A}">
      <dgm:prSet/>
      <dgm:spPr/>
      <dgm:t>
        <a:bodyPr/>
        <a:lstStyle/>
        <a:p>
          <a:pPr algn="just"/>
          <a:endParaRPr lang="es-ES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7822264-6046-4618-B1E9-59DDBBD09820}">
      <dgm:prSet custT="1"/>
      <dgm:spPr/>
      <dgm:t>
        <a:bodyPr/>
        <a:lstStyle/>
        <a:p>
          <a:pPr algn="just" rtl="0"/>
          <a:r>
            <a:rPr lang="es-ES" sz="1600" i="1" smtClean="0">
              <a:latin typeface="Times New Roman" panose="02020603050405020304" pitchFamily="18" charset="0"/>
              <a:cs typeface="Times New Roman" panose="02020603050405020304" pitchFamily="18" charset="0"/>
            </a:rPr>
            <a:t>Ha. </a:t>
          </a:r>
          <a:r>
            <a:rPr lang="es-ES" sz="1600" smtClean="0">
              <a:latin typeface="Times New Roman" panose="02020603050405020304" pitchFamily="18" charset="0"/>
              <a:cs typeface="Times New Roman" panose="02020603050405020304" pitchFamily="18" charset="0"/>
            </a:rPr>
            <a:t>El BSC como herramienta de gestión no incide en el mejoramiento de la productividad de las PYMES del sector cooperativo.</a:t>
          </a:r>
          <a:endParaRPr lang="es-ES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3C4A05A-7D95-447A-9862-0D161E1E975B}" type="parTrans" cxnId="{7A8B00D1-5FE9-4BB2-B6B0-4532EC04499B}">
      <dgm:prSet/>
      <dgm:spPr/>
      <dgm:t>
        <a:bodyPr/>
        <a:lstStyle/>
        <a:p>
          <a:pPr algn="just"/>
          <a:endParaRPr lang="es-ES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BE34F41-DA0E-4D09-AE85-9C1C8662DEB6}" type="sibTrans" cxnId="{7A8B00D1-5FE9-4BB2-B6B0-4532EC04499B}">
      <dgm:prSet/>
      <dgm:spPr/>
      <dgm:t>
        <a:bodyPr/>
        <a:lstStyle/>
        <a:p>
          <a:pPr algn="just"/>
          <a:endParaRPr lang="es-ES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1291277-18B2-4275-A825-AB8DFE625615}" type="pres">
      <dgm:prSet presAssocID="{FB275A7B-1C94-4D78-8A61-CD84B630C2D5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7CD64516-3890-4E3E-9B13-FD8FA3171E57}" type="pres">
      <dgm:prSet presAssocID="{FB275A7B-1C94-4D78-8A61-CD84B630C2D5}" presName="dummyMaxCanvas" presStyleCnt="0">
        <dgm:presLayoutVars/>
      </dgm:prSet>
      <dgm:spPr/>
    </dgm:pt>
    <dgm:pt modelId="{76C3607B-33A6-4794-8687-95B0FED8B379}" type="pres">
      <dgm:prSet presAssocID="{FB275A7B-1C94-4D78-8A61-CD84B630C2D5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10BE7A9-318C-43CD-91CA-94997EF24D61}" type="pres">
      <dgm:prSet presAssocID="{FB275A7B-1C94-4D78-8A61-CD84B630C2D5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BD45CE3-79AB-40CD-90D4-99A2850D94F4}" type="pres">
      <dgm:prSet presAssocID="{FB275A7B-1C94-4D78-8A61-CD84B630C2D5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9DD3E52-D4D7-49E6-B8C2-05073111E0F3}" type="pres">
      <dgm:prSet presAssocID="{FB275A7B-1C94-4D78-8A61-CD84B630C2D5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00E711C-B40A-4E57-ADC6-0CE8413E04DB}" type="pres">
      <dgm:prSet presAssocID="{FB275A7B-1C94-4D78-8A61-CD84B630C2D5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2DE21B4-D60E-4BCD-B0CA-4703C90FC92F}" type="pres">
      <dgm:prSet presAssocID="{FB275A7B-1C94-4D78-8A61-CD84B630C2D5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24664D2-16D9-49B2-BBCD-59CD9ECB42A2}" type="pres">
      <dgm:prSet presAssocID="{FB275A7B-1C94-4D78-8A61-CD84B630C2D5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300D659-CE5A-4ABB-A4A6-53B04E8520A5}" type="pres">
      <dgm:prSet presAssocID="{FB275A7B-1C94-4D78-8A61-CD84B630C2D5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7A8B00D1-5FE9-4BB2-B6B0-4532EC04499B}" srcId="{FB275A7B-1C94-4D78-8A61-CD84B630C2D5}" destId="{17822264-6046-4618-B1E9-59DDBBD09820}" srcOrd="2" destOrd="0" parTransId="{13C4A05A-7D95-447A-9862-0D161E1E975B}" sibTransId="{5BE34F41-DA0E-4D09-AE85-9C1C8662DEB6}"/>
    <dgm:cxn modelId="{21D6AB10-5065-482B-B9CC-A7BC4B91F339}" type="presOf" srcId="{9BAEEC4A-ACA0-472B-8EF7-0A80CC5AE138}" destId="{200E711C-B40A-4E57-ADC6-0CE8413E04DB}" srcOrd="0" destOrd="0" presId="urn:microsoft.com/office/officeart/2005/8/layout/vProcess5"/>
    <dgm:cxn modelId="{46DF7D3D-3CEA-43E0-9535-E740AD3BC135}" type="presOf" srcId="{D8A8FDF8-C76C-4885-B684-3DF359CB8F75}" destId="{610BE7A9-318C-43CD-91CA-94997EF24D61}" srcOrd="0" destOrd="0" presId="urn:microsoft.com/office/officeart/2005/8/layout/vProcess5"/>
    <dgm:cxn modelId="{6F156420-AF5D-41E8-885A-B6CC046FE415}" type="presOf" srcId="{D8A8FDF8-C76C-4885-B684-3DF359CB8F75}" destId="{624664D2-16D9-49B2-BBCD-59CD9ECB42A2}" srcOrd="1" destOrd="0" presId="urn:microsoft.com/office/officeart/2005/8/layout/vProcess5"/>
    <dgm:cxn modelId="{3C8F3F36-6374-458A-8726-E24451973118}" type="presOf" srcId="{2C3EC901-4FC0-4544-B060-373D4952F997}" destId="{76C3607B-33A6-4794-8687-95B0FED8B379}" srcOrd="0" destOrd="0" presId="urn:microsoft.com/office/officeart/2005/8/layout/vProcess5"/>
    <dgm:cxn modelId="{EB69FDB9-D139-435F-9511-4A757FAB86C5}" type="presOf" srcId="{17822264-6046-4618-B1E9-59DDBBD09820}" destId="{2300D659-CE5A-4ABB-A4A6-53B04E8520A5}" srcOrd="1" destOrd="0" presId="urn:microsoft.com/office/officeart/2005/8/layout/vProcess5"/>
    <dgm:cxn modelId="{561100AE-DC4F-4F85-9C21-BF9F474A8A22}" type="presOf" srcId="{17822264-6046-4618-B1E9-59DDBBD09820}" destId="{6BD45CE3-79AB-40CD-90D4-99A2850D94F4}" srcOrd="0" destOrd="0" presId="urn:microsoft.com/office/officeart/2005/8/layout/vProcess5"/>
    <dgm:cxn modelId="{5253CA70-052B-4FFB-BBC1-65A0859357EA}" type="presOf" srcId="{2C3EC901-4FC0-4544-B060-373D4952F997}" destId="{B2DE21B4-D60E-4BCD-B0CA-4703C90FC92F}" srcOrd="1" destOrd="0" presId="urn:microsoft.com/office/officeart/2005/8/layout/vProcess5"/>
    <dgm:cxn modelId="{D91CABEC-921A-4CCA-8666-45EC5C3F7F21}" type="presOf" srcId="{A63E6A73-9A8B-414B-A1A8-A57F718EB277}" destId="{D9DD3E52-D4D7-49E6-B8C2-05073111E0F3}" srcOrd="0" destOrd="0" presId="urn:microsoft.com/office/officeart/2005/8/layout/vProcess5"/>
    <dgm:cxn modelId="{0A939CB7-35D3-4FE3-A073-493322E23997}" type="presOf" srcId="{FB275A7B-1C94-4D78-8A61-CD84B630C2D5}" destId="{61291277-18B2-4275-A825-AB8DFE625615}" srcOrd="0" destOrd="0" presId="urn:microsoft.com/office/officeart/2005/8/layout/vProcess5"/>
    <dgm:cxn modelId="{E1EAB512-D71E-4480-BD5D-FB4804ADB00A}" srcId="{FB275A7B-1C94-4D78-8A61-CD84B630C2D5}" destId="{D8A8FDF8-C76C-4885-B684-3DF359CB8F75}" srcOrd="1" destOrd="0" parTransId="{B1EA637A-29B3-4191-9E6F-2A07581ABD1A}" sibTransId="{9BAEEC4A-ACA0-472B-8EF7-0A80CC5AE138}"/>
    <dgm:cxn modelId="{8822A476-B6E4-4B08-AA79-7E3CB28D3AAD}" srcId="{FB275A7B-1C94-4D78-8A61-CD84B630C2D5}" destId="{2C3EC901-4FC0-4544-B060-373D4952F997}" srcOrd="0" destOrd="0" parTransId="{78C07998-61DA-4A1A-AAB4-191A6FE04B9E}" sibTransId="{A63E6A73-9A8B-414B-A1A8-A57F718EB277}"/>
    <dgm:cxn modelId="{48DC11AE-8293-44FE-A37B-412C8932E978}" type="presParOf" srcId="{61291277-18B2-4275-A825-AB8DFE625615}" destId="{7CD64516-3890-4E3E-9B13-FD8FA3171E57}" srcOrd="0" destOrd="0" presId="urn:microsoft.com/office/officeart/2005/8/layout/vProcess5"/>
    <dgm:cxn modelId="{95D62129-7A27-46F9-BA72-70B1F603AFE0}" type="presParOf" srcId="{61291277-18B2-4275-A825-AB8DFE625615}" destId="{76C3607B-33A6-4794-8687-95B0FED8B379}" srcOrd="1" destOrd="0" presId="urn:microsoft.com/office/officeart/2005/8/layout/vProcess5"/>
    <dgm:cxn modelId="{41C780BA-35EC-47FF-B76E-525F608675EC}" type="presParOf" srcId="{61291277-18B2-4275-A825-AB8DFE625615}" destId="{610BE7A9-318C-43CD-91CA-94997EF24D61}" srcOrd="2" destOrd="0" presId="urn:microsoft.com/office/officeart/2005/8/layout/vProcess5"/>
    <dgm:cxn modelId="{0323B19F-8489-4E89-B94C-0D6FBDEEB24D}" type="presParOf" srcId="{61291277-18B2-4275-A825-AB8DFE625615}" destId="{6BD45CE3-79AB-40CD-90D4-99A2850D94F4}" srcOrd="3" destOrd="0" presId="urn:microsoft.com/office/officeart/2005/8/layout/vProcess5"/>
    <dgm:cxn modelId="{4D6D665F-C531-44DC-B763-82B8B0ABCEDA}" type="presParOf" srcId="{61291277-18B2-4275-A825-AB8DFE625615}" destId="{D9DD3E52-D4D7-49E6-B8C2-05073111E0F3}" srcOrd="4" destOrd="0" presId="urn:microsoft.com/office/officeart/2005/8/layout/vProcess5"/>
    <dgm:cxn modelId="{D065A087-570F-4F8D-B2DB-0C864C2075E5}" type="presParOf" srcId="{61291277-18B2-4275-A825-AB8DFE625615}" destId="{200E711C-B40A-4E57-ADC6-0CE8413E04DB}" srcOrd="5" destOrd="0" presId="urn:microsoft.com/office/officeart/2005/8/layout/vProcess5"/>
    <dgm:cxn modelId="{D1E206EA-2D6D-4A25-BC55-8C29A4515B0C}" type="presParOf" srcId="{61291277-18B2-4275-A825-AB8DFE625615}" destId="{B2DE21B4-D60E-4BCD-B0CA-4703C90FC92F}" srcOrd="6" destOrd="0" presId="urn:microsoft.com/office/officeart/2005/8/layout/vProcess5"/>
    <dgm:cxn modelId="{D7F934A7-4D3C-4576-B25B-3751B4DF04C9}" type="presParOf" srcId="{61291277-18B2-4275-A825-AB8DFE625615}" destId="{624664D2-16D9-49B2-BBCD-59CD9ECB42A2}" srcOrd="7" destOrd="0" presId="urn:microsoft.com/office/officeart/2005/8/layout/vProcess5"/>
    <dgm:cxn modelId="{93D10BD4-79DB-4E02-ABDA-430DABFBB9AD}" type="presParOf" srcId="{61291277-18B2-4275-A825-AB8DFE625615}" destId="{2300D659-CE5A-4ABB-A4A6-53B04E8520A5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6606D5F-D6D2-4184-B589-71BC284D8501}" type="doc">
      <dgm:prSet loTypeId="urn:microsoft.com/office/officeart/2005/8/layout/orgChart1" loCatId="hierarchy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75317437-5592-44DD-90FF-C23E82D205E4}">
      <dgm:prSet phldrT="[Texto]" custT="1"/>
      <dgm:spPr/>
      <dgm:t>
        <a:bodyPr/>
        <a:lstStyle/>
        <a:p>
          <a:r>
            <a:rPr lang="es-ES" sz="20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Instrumentos de recolección</a:t>
          </a:r>
          <a:endParaRPr lang="es-ES" sz="20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95094E-EBD0-4FD2-BE33-3B1945FB09A6}" type="parTrans" cxnId="{884E9178-4B10-406E-818D-584C376B1F08}">
      <dgm:prSet/>
      <dgm:spPr/>
      <dgm:t>
        <a:bodyPr/>
        <a:lstStyle/>
        <a:p>
          <a:endParaRPr lang="es-ES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784619E-170A-49D3-AB49-F0A2369E5F45}" type="sibTrans" cxnId="{884E9178-4B10-406E-818D-584C376B1F08}">
      <dgm:prSet/>
      <dgm:spPr/>
      <dgm:t>
        <a:bodyPr/>
        <a:lstStyle/>
        <a:p>
          <a:endParaRPr lang="es-ES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0B8D4A-D25E-4430-8064-1DA974BE7D28}">
      <dgm:prSet phldrT="[Texto]" custT="1"/>
      <dgm:spPr/>
      <dgm:t>
        <a:bodyPr/>
        <a:lstStyle/>
        <a:p>
          <a:r>
            <a:rPr lang="es-E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Encuestas</a:t>
          </a:r>
          <a:endParaRPr lang="es-ES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21A0207-1CB2-497C-A9BA-589B4923A3A7}" type="parTrans" cxnId="{C2555EE9-B547-4AD5-ABE1-575ABF397BFF}">
      <dgm:prSet/>
      <dgm:spPr/>
      <dgm:t>
        <a:bodyPr/>
        <a:lstStyle/>
        <a:p>
          <a:endParaRPr lang="es-ES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1DABF12-A72B-4EA5-A1D0-C3CDEEC3478F}" type="sibTrans" cxnId="{C2555EE9-B547-4AD5-ABE1-575ABF397BFF}">
      <dgm:prSet/>
      <dgm:spPr/>
      <dgm:t>
        <a:bodyPr/>
        <a:lstStyle/>
        <a:p>
          <a:endParaRPr lang="es-ES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52A7B68-17C0-4367-92C1-DBDE24CF99CC}">
      <dgm:prSet phldrT="[Texto]" custT="1"/>
      <dgm:spPr/>
      <dgm:t>
        <a:bodyPr/>
        <a:lstStyle/>
        <a:p>
          <a:r>
            <a:rPr lang="es-E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Revisión Bibliográfica</a:t>
          </a:r>
          <a:endParaRPr lang="es-ES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A0C4EA7-560C-478A-8C71-E7EF9E908C3E}" type="parTrans" cxnId="{90751811-FEF6-4216-A01A-03A25327DDD7}">
      <dgm:prSet/>
      <dgm:spPr/>
      <dgm:t>
        <a:bodyPr/>
        <a:lstStyle/>
        <a:p>
          <a:endParaRPr lang="es-ES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5245408-07A7-4FFF-8217-1FE82D316678}" type="sibTrans" cxnId="{90751811-FEF6-4216-A01A-03A25327DDD7}">
      <dgm:prSet/>
      <dgm:spPr/>
      <dgm:t>
        <a:bodyPr/>
        <a:lstStyle/>
        <a:p>
          <a:endParaRPr lang="es-ES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611D661-498A-4859-BF0F-1644BC9E6352}">
      <dgm:prSet phldrT="[Texto]" custT="1"/>
      <dgm:spPr/>
      <dgm:t>
        <a:bodyPr/>
        <a:lstStyle/>
        <a:p>
          <a:r>
            <a:rPr lang="es-E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Observación</a:t>
          </a:r>
          <a:endParaRPr lang="es-ES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93A40BC-C360-44E2-9D98-37CF0D4128EE}" type="parTrans" cxnId="{323FDB9E-3409-4C20-B3FC-5E2ECDAA5D32}">
      <dgm:prSet/>
      <dgm:spPr/>
      <dgm:t>
        <a:bodyPr/>
        <a:lstStyle/>
        <a:p>
          <a:endParaRPr lang="es-ES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55D046E-3308-4BAF-8E55-A5F166E896E1}" type="sibTrans" cxnId="{323FDB9E-3409-4C20-B3FC-5E2ECDAA5D32}">
      <dgm:prSet/>
      <dgm:spPr/>
      <dgm:t>
        <a:bodyPr/>
        <a:lstStyle/>
        <a:p>
          <a:endParaRPr lang="es-ES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49C5D5-B331-45D0-BE2C-3CD6CB56AA2A}" type="pres">
      <dgm:prSet presAssocID="{B6606D5F-D6D2-4184-B589-71BC284D8501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CE01DFF0-6B42-4550-8EE8-0015D8012CA3}" type="pres">
      <dgm:prSet presAssocID="{75317437-5592-44DD-90FF-C23E82D205E4}" presName="hierRoot1" presStyleCnt="0">
        <dgm:presLayoutVars>
          <dgm:hierBranch val="init"/>
        </dgm:presLayoutVars>
      </dgm:prSet>
      <dgm:spPr/>
    </dgm:pt>
    <dgm:pt modelId="{DB5F15DF-54AE-4D88-B747-6F9B2D89F861}" type="pres">
      <dgm:prSet presAssocID="{75317437-5592-44DD-90FF-C23E82D205E4}" presName="rootComposite1" presStyleCnt="0"/>
      <dgm:spPr/>
    </dgm:pt>
    <dgm:pt modelId="{6EBF938C-4001-41F8-8F02-4F9A784F1588}" type="pres">
      <dgm:prSet presAssocID="{75317437-5592-44DD-90FF-C23E82D205E4}" presName="rootText1" presStyleLbl="node0" presStyleIdx="0" presStyleCnt="1" custScaleX="129849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60A31819-2689-4B3F-826F-06537AFC84C1}" type="pres">
      <dgm:prSet presAssocID="{75317437-5592-44DD-90FF-C23E82D205E4}" presName="rootConnector1" presStyleLbl="node1" presStyleIdx="0" presStyleCnt="0"/>
      <dgm:spPr/>
      <dgm:t>
        <a:bodyPr/>
        <a:lstStyle/>
        <a:p>
          <a:endParaRPr lang="es-EC"/>
        </a:p>
      </dgm:t>
    </dgm:pt>
    <dgm:pt modelId="{56436C1C-CC72-41B7-A1D2-5EE5478B69AA}" type="pres">
      <dgm:prSet presAssocID="{75317437-5592-44DD-90FF-C23E82D205E4}" presName="hierChild2" presStyleCnt="0"/>
      <dgm:spPr/>
    </dgm:pt>
    <dgm:pt modelId="{465F4FD0-7D88-48CE-B248-EE5031BA8BD7}" type="pres">
      <dgm:prSet presAssocID="{E21A0207-1CB2-497C-A9BA-589B4923A3A7}" presName="Name37" presStyleLbl="parChTrans1D2" presStyleIdx="0" presStyleCnt="3"/>
      <dgm:spPr/>
      <dgm:t>
        <a:bodyPr/>
        <a:lstStyle/>
        <a:p>
          <a:endParaRPr lang="es-EC"/>
        </a:p>
      </dgm:t>
    </dgm:pt>
    <dgm:pt modelId="{C31859C9-A18D-417E-BDF1-A8931F629D19}" type="pres">
      <dgm:prSet presAssocID="{100B8D4A-D25E-4430-8064-1DA974BE7D28}" presName="hierRoot2" presStyleCnt="0">
        <dgm:presLayoutVars>
          <dgm:hierBranch val="init"/>
        </dgm:presLayoutVars>
      </dgm:prSet>
      <dgm:spPr/>
    </dgm:pt>
    <dgm:pt modelId="{5FB6553A-5492-42BC-A716-578947ED2914}" type="pres">
      <dgm:prSet presAssocID="{100B8D4A-D25E-4430-8064-1DA974BE7D28}" presName="rootComposite" presStyleCnt="0"/>
      <dgm:spPr/>
    </dgm:pt>
    <dgm:pt modelId="{29C34F02-8D29-4DC6-904B-0E9C66D2562D}" type="pres">
      <dgm:prSet presAssocID="{100B8D4A-D25E-4430-8064-1DA974BE7D28}" presName="rootText" presStyleLbl="node2" presStyleIdx="0" presStyleCnt="3" custScaleX="108230" custScaleY="74568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5BC46F1C-2884-41F3-9942-24C09B1E1222}" type="pres">
      <dgm:prSet presAssocID="{100B8D4A-D25E-4430-8064-1DA974BE7D28}" presName="rootConnector" presStyleLbl="node2" presStyleIdx="0" presStyleCnt="3"/>
      <dgm:spPr/>
      <dgm:t>
        <a:bodyPr/>
        <a:lstStyle/>
        <a:p>
          <a:endParaRPr lang="es-EC"/>
        </a:p>
      </dgm:t>
    </dgm:pt>
    <dgm:pt modelId="{3C3E9949-C713-42F4-96DC-A82CB74387DD}" type="pres">
      <dgm:prSet presAssocID="{100B8D4A-D25E-4430-8064-1DA974BE7D28}" presName="hierChild4" presStyleCnt="0"/>
      <dgm:spPr/>
    </dgm:pt>
    <dgm:pt modelId="{286749E3-F455-42B6-87D7-5E7044C31206}" type="pres">
      <dgm:prSet presAssocID="{100B8D4A-D25E-4430-8064-1DA974BE7D28}" presName="hierChild5" presStyleCnt="0"/>
      <dgm:spPr/>
    </dgm:pt>
    <dgm:pt modelId="{D7784F89-25FD-4FC5-B878-BC7FA84D673A}" type="pres">
      <dgm:prSet presAssocID="{AA0C4EA7-560C-478A-8C71-E7EF9E908C3E}" presName="Name37" presStyleLbl="parChTrans1D2" presStyleIdx="1" presStyleCnt="3"/>
      <dgm:spPr/>
      <dgm:t>
        <a:bodyPr/>
        <a:lstStyle/>
        <a:p>
          <a:endParaRPr lang="es-EC"/>
        </a:p>
      </dgm:t>
    </dgm:pt>
    <dgm:pt modelId="{9B23A900-3D74-4136-B20C-E1F61B73E1D5}" type="pres">
      <dgm:prSet presAssocID="{A52A7B68-17C0-4367-92C1-DBDE24CF99CC}" presName="hierRoot2" presStyleCnt="0">
        <dgm:presLayoutVars>
          <dgm:hierBranch val="init"/>
        </dgm:presLayoutVars>
      </dgm:prSet>
      <dgm:spPr/>
    </dgm:pt>
    <dgm:pt modelId="{2F48804C-65DF-4DC2-999D-0B22CE43BFDA}" type="pres">
      <dgm:prSet presAssocID="{A52A7B68-17C0-4367-92C1-DBDE24CF99CC}" presName="rootComposite" presStyleCnt="0"/>
      <dgm:spPr/>
    </dgm:pt>
    <dgm:pt modelId="{8D61D7BF-69DD-4317-A5B3-7076DA75BDAE}" type="pres">
      <dgm:prSet presAssocID="{A52A7B68-17C0-4367-92C1-DBDE24CF99CC}" presName="rootText" presStyleLbl="node2" presStyleIdx="1" presStyleCnt="3" custScaleX="120673" custScaleY="74568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FE22CFDE-173E-4628-B198-1FB2A6122AA7}" type="pres">
      <dgm:prSet presAssocID="{A52A7B68-17C0-4367-92C1-DBDE24CF99CC}" presName="rootConnector" presStyleLbl="node2" presStyleIdx="1" presStyleCnt="3"/>
      <dgm:spPr/>
      <dgm:t>
        <a:bodyPr/>
        <a:lstStyle/>
        <a:p>
          <a:endParaRPr lang="es-EC"/>
        </a:p>
      </dgm:t>
    </dgm:pt>
    <dgm:pt modelId="{125068AF-DF3C-4535-9D14-B441DA8731C0}" type="pres">
      <dgm:prSet presAssocID="{A52A7B68-17C0-4367-92C1-DBDE24CF99CC}" presName="hierChild4" presStyleCnt="0"/>
      <dgm:spPr/>
    </dgm:pt>
    <dgm:pt modelId="{E5B93274-7633-4081-A1E4-0EB4BE17D64C}" type="pres">
      <dgm:prSet presAssocID="{A52A7B68-17C0-4367-92C1-DBDE24CF99CC}" presName="hierChild5" presStyleCnt="0"/>
      <dgm:spPr/>
    </dgm:pt>
    <dgm:pt modelId="{B91E15F8-D73B-432A-9C05-8AA0FAD27735}" type="pres">
      <dgm:prSet presAssocID="{893A40BC-C360-44E2-9D98-37CF0D4128EE}" presName="Name37" presStyleLbl="parChTrans1D2" presStyleIdx="2" presStyleCnt="3"/>
      <dgm:spPr/>
      <dgm:t>
        <a:bodyPr/>
        <a:lstStyle/>
        <a:p>
          <a:endParaRPr lang="es-EC"/>
        </a:p>
      </dgm:t>
    </dgm:pt>
    <dgm:pt modelId="{8AEF48B9-7FB2-4305-9080-089DA9609834}" type="pres">
      <dgm:prSet presAssocID="{8611D661-498A-4859-BF0F-1644BC9E6352}" presName="hierRoot2" presStyleCnt="0">
        <dgm:presLayoutVars>
          <dgm:hierBranch val="init"/>
        </dgm:presLayoutVars>
      </dgm:prSet>
      <dgm:spPr/>
    </dgm:pt>
    <dgm:pt modelId="{CC4509F5-E76A-484E-9789-59A846683652}" type="pres">
      <dgm:prSet presAssocID="{8611D661-498A-4859-BF0F-1644BC9E6352}" presName="rootComposite" presStyleCnt="0"/>
      <dgm:spPr/>
    </dgm:pt>
    <dgm:pt modelId="{00044467-8EF6-4726-9F7C-17E176B4F139}" type="pres">
      <dgm:prSet presAssocID="{8611D661-498A-4859-BF0F-1644BC9E6352}" presName="rootText" presStyleLbl="node2" presStyleIdx="2" presStyleCnt="3" custScaleX="108230" custScaleY="74568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A5264452-8D29-4702-BD37-F43830955767}" type="pres">
      <dgm:prSet presAssocID="{8611D661-498A-4859-BF0F-1644BC9E6352}" presName="rootConnector" presStyleLbl="node2" presStyleIdx="2" presStyleCnt="3"/>
      <dgm:spPr/>
      <dgm:t>
        <a:bodyPr/>
        <a:lstStyle/>
        <a:p>
          <a:endParaRPr lang="es-EC"/>
        </a:p>
      </dgm:t>
    </dgm:pt>
    <dgm:pt modelId="{685C6D39-677F-49BF-9DA5-7FD3AE44CDDE}" type="pres">
      <dgm:prSet presAssocID="{8611D661-498A-4859-BF0F-1644BC9E6352}" presName="hierChild4" presStyleCnt="0"/>
      <dgm:spPr/>
    </dgm:pt>
    <dgm:pt modelId="{4B84B830-F37C-4666-ACFF-21400086BBB9}" type="pres">
      <dgm:prSet presAssocID="{8611D661-498A-4859-BF0F-1644BC9E6352}" presName="hierChild5" presStyleCnt="0"/>
      <dgm:spPr/>
    </dgm:pt>
    <dgm:pt modelId="{E20BE2F6-A285-4A83-B54C-FB9E475C1D83}" type="pres">
      <dgm:prSet presAssocID="{75317437-5592-44DD-90FF-C23E82D205E4}" presName="hierChild3" presStyleCnt="0"/>
      <dgm:spPr/>
    </dgm:pt>
  </dgm:ptLst>
  <dgm:cxnLst>
    <dgm:cxn modelId="{CE40FABC-4EE9-4195-999B-C311D014A115}" type="presOf" srcId="{A52A7B68-17C0-4367-92C1-DBDE24CF99CC}" destId="{8D61D7BF-69DD-4317-A5B3-7076DA75BDAE}" srcOrd="0" destOrd="0" presId="urn:microsoft.com/office/officeart/2005/8/layout/orgChart1"/>
    <dgm:cxn modelId="{A654F836-43CB-49B4-926F-1E043BE8FEC3}" type="presOf" srcId="{E21A0207-1CB2-497C-A9BA-589B4923A3A7}" destId="{465F4FD0-7D88-48CE-B248-EE5031BA8BD7}" srcOrd="0" destOrd="0" presId="urn:microsoft.com/office/officeart/2005/8/layout/orgChart1"/>
    <dgm:cxn modelId="{41839177-99BA-4575-8064-761AA355E340}" type="presOf" srcId="{B6606D5F-D6D2-4184-B589-71BC284D8501}" destId="{9E49C5D5-B331-45D0-BE2C-3CD6CB56AA2A}" srcOrd="0" destOrd="0" presId="urn:microsoft.com/office/officeart/2005/8/layout/orgChart1"/>
    <dgm:cxn modelId="{20C1F4E2-89E2-478C-BAD0-F6824A3281CD}" type="presOf" srcId="{8611D661-498A-4859-BF0F-1644BC9E6352}" destId="{00044467-8EF6-4726-9F7C-17E176B4F139}" srcOrd="0" destOrd="0" presId="urn:microsoft.com/office/officeart/2005/8/layout/orgChart1"/>
    <dgm:cxn modelId="{C2555EE9-B547-4AD5-ABE1-575ABF397BFF}" srcId="{75317437-5592-44DD-90FF-C23E82D205E4}" destId="{100B8D4A-D25E-4430-8064-1DA974BE7D28}" srcOrd="0" destOrd="0" parTransId="{E21A0207-1CB2-497C-A9BA-589B4923A3A7}" sibTransId="{D1DABF12-A72B-4EA5-A1D0-C3CDEEC3478F}"/>
    <dgm:cxn modelId="{90751811-FEF6-4216-A01A-03A25327DDD7}" srcId="{75317437-5592-44DD-90FF-C23E82D205E4}" destId="{A52A7B68-17C0-4367-92C1-DBDE24CF99CC}" srcOrd="1" destOrd="0" parTransId="{AA0C4EA7-560C-478A-8C71-E7EF9E908C3E}" sibTransId="{65245408-07A7-4FFF-8217-1FE82D316678}"/>
    <dgm:cxn modelId="{323FDB9E-3409-4C20-B3FC-5E2ECDAA5D32}" srcId="{75317437-5592-44DD-90FF-C23E82D205E4}" destId="{8611D661-498A-4859-BF0F-1644BC9E6352}" srcOrd="2" destOrd="0" parTransId="{893A40BC-C360-44E2-9D98-37CF0D4128EE}" sibTransId="{355D046E-3308-4BAF-8E55-A5F166E896E1}"/>
    <dgm:cxn modelId="{EACEB5CE-8E5E-4F48-B5E5-3B2310F230C3}" type="presOf" srcId="{75317437-5592-44DD-90FF-C23E82D205E4}" destId="{6EBF938C-4001-41F8-8F02-4F9A784F1588}" srcOrd="0" destOrd="0" presId="urn:microsoft.com/office/officeart/2005/8/layout/orgChart1"/>
    <dgm:cxn modelId="{2AF5B170-652B-4349-9C2A-17EA7138FF3A}" type="presOf" srcId="{893A40BC-C360-44E2-9D98-37CF0D4128EE}" destId="{B91E15F8-D73B-432A-9C05-8AA0FAD27735}" srcOrd="0" destOrd="0" presId="urn:microsoft.com/office/officeart/2005/8/layout/orgChart1"/>
    <dgm:cxn modelId="{0E8F117A-4DFB-4243-BC27-5C4A123F9465}" type="presOf" srcId="{A52A7B68-17C0-4367-92C1-DBDE24CF99CC}" destId="{FE22CFDE-173E-4628-B198-1FB2A6122AA7}" srcOrd="1" destOrd="0" presId="urn:microsoft.com/office/officeart/2005/8/layout/orgChart1"/>
    <dgm:cxn modelId="{228E82D4-8D8C-4D82-AF54-C61DFCBE19D3}" type="presOf" srcId="{100B8D4A-D25E-4430-8064-1DA974BE7D28}" destId="{5BC46F1C-2884-41F3-9942-24C09B1E1222}" srcOrd="1" destOrd="0" presId="urn:microsoft.com/office/officeart/2005/8/layout/orgChart1"/>
    <dgm:cxn modelId="{398FB0ED-8641-4685-8301-E4F0EA70D1E9}" type="presOf" srcId="{8611D661-498A-4859-BF0F-1644BC9E6352}" destId="{A5264452-8D29-4702-BD37-F43830955767}" srcOrd="1" destOrd="0" presId="urn:microsoft.com/office/officeart/2005/8/layout/orgChart1"/>
    <dgm:cxn modelId="{46BE7FAD-47EC-4713-A347-F4F51FD604A5}" type="presOf" srcId="{75317437-5592-44DD-90FF-C23E82D205E4}" destId="{60A31819-2689-4B3F-826F-06537AFC84C1}" srcOrd="1" destOrd="0" presId="urn:microsoft.com/office/officeart/2005/8/layout/orgChart1"/>
    <dgm:cxn modelId="{941ABAE2-8F16-4491-B67D-DA632276570E}" type="presOf" srcId="{100B8D4A-D25E-4430-8064-1DA974BE7D28}" destId="{29C34F02-8D29-4DC6-904B-0E9C66D2562D}" srcOrd="0" destOrd="0" presId="urn:microsoft.com/office/officeart/2005/8/layout/orgChart1"/>
    <dgm:cxn modelId="{884E9178-4B10-406E-818D-584C376B1F08}" srcId="{B6606D5F-D6D2-4184-B589-71BC284D8501}" destId="{75317437-5592-44DD-90FF-C23E82D205E4}" srcOrd="0" destOrd="0" parTransId="{F295094E-EBD0-4FD2-BE33-3B1945FB09A6}" sibTransId="{C784619E-170A-49D3-AB49-F0A2369E5F45}"/>
    <dgm:cxn modelId="{ECA9EF16-68E5-4FAA-9A29-07AEA53F85E9}" type="presOf" srcId="{AA0C4EA7-560C-478A-8C71-E7EF9E908C3E}" destId="{D7784F89-25FD-4FC5-B878-BC7FA84D673A}" srcOrd="0" destOrd="0" presId="urn:microsoft.com/office/officeart/2005/8/layout/orgChart1"/>
    <dgm:cxn modelId="{3F92595C-01D9-4A22-9E8A-B85402E1C711}" type="presParOf" srcId="{9E49C5D5-B331-45D0-BE2C-3CD6CB56AA2A}" destId="{CE01DFF0-6B42-4550-8EE8-0015D8012CA3}" srcOrd="0" destOrd="0" presId="urn:microsoft.com/office/officeart/2005/8/layout/orgChart1"/>
    <dgm:cxn modelId="{1DB5D86F-B230-4264-B6BA-B6ED54603B78}" type="presParOf" srcId="{CE01DFF0-6B42-4550-8EE8-0015D8012CA3}" destId="{DB5F15DF-54AE-4D88-B747-6F9B2D89F861}" srcOrd="0" destOrd="0" presId="urn:microsoft.com/office/officeart/2005/8/layout/orgChart1"/>
    <dgm:cxn modelId="{A30CA16B-1C48-4353-9099-ACDD7AC22847}" type="presParOf" srcId="{DB5F15DF-54AE-4D88-B747-6F9B2D89F861}" destId="{6EBF938C-4001-41F8-8F02-4F9A784F1588}" srcOrd="0" destOrd="0" presId="urn:microsoft.com/office/officeart/2005/8/layout/orgChart1"/>
    <dgm:cxn modelId="{A1E1392F-A37D-4FC4-816F-354E5DE0CA99}" type="presParOf" srcId="{DB5F15DF-54AE-4D88-B747-6F9B2D89F861}" destId="{60A31819-2689-4B3F-826F-06537AFC84C1}" srcOrd="1" destOrd="0" presId="urn:microsoft.com/office/officeart/2005/8/layout/orgChart1"/>
    <dgm:cxn modelId="{1ED32246-93ED-42DD-A893-08615C5AEFD4}" type="presParOf" srcId="{CE01DFF0-6B42-4550-8EE8-0015D8012CA3}" destId="{56436C1C-CC72-41B7-A1D2-5EE5478B69AA}" srcOrd="1" destOrd="0" presId="urn:microsoft.com/office/officeart/2005/8/layout/orgChart1"/>
    <dgm:cxn modelId="{7A341C9E-C5EF-482A-8E49-975AB4796810}" type="presParOf" srcId="{56436C1C-CC72-41B7-A1D2-5EE5478B69AA}" destId="{465F4FD0-7D88-48CE-B248-EE5031BA8BD7}" srcOrd="0" destOrd="0" presId="urn:microsoft.com/office/officeart/2005/8/layout/orgChart1"/>
    <dgm:cxn modelId="{5EFC1A2B-D353-4F2C-A5EF-96820B81FD63}" type="presParOf" srcId="{56436C1C-CC72-41B7-A1D2-5EE5478B69AA}" destId="{C31859C9-A18D-417E-BDF1-A8931F629D19}" srcOrd="1" destOrd="0" presId="urn:microsoft.com/office/officeart/2005/8/layout/orgChart1"/>
    <dgm:cxn modelId="{D9DAE628-1C74-4D5B-B02F-811989AA0141}" type="presParOf" srcId="{C31859C9-A18D-417E-BDF1-A8931F629D19}" destId="{5FB6553A-5492-42BC-A716-578947ED2914}" srcOrd="0" destOrd="0" presId="urn:microsoft.com/office/officeart/2005/8/layout/orgChart1"/>
    <dgm:cxn modelId="{FF10C843-9A19-4654-B564-C05EE062DD02}" type="presParOf" srcId="{5FB6553A-5492-42BC-A716-578947ED2914}" destId="{29C34F02-8D29-4DC6-904B-0E9C66D2562D}" srcOrd="0" destOrd="0" presId="urn:microsoft.com/office/officeart/2005/8/layout/orgChart1"/>
    <dgm:cxn modelId="{BE3C3D59-8FDE-40C3-8DE6-9904381BA0E5}" type="presParOf" srcId="{5FB6553A-5492-42BC-A716-578947ED2914}" destId="{5BC46F1C-2884-41F3-9942-24C09B1E1222}" srcOrd="1" destOrd="0" presId="urn:microsoft.com/office/officeart/2005/8/layout/orgChart1"/>
    <dgm:cxn modelId="{9F42FCBD-02C3-4BFD-AE38-334EE50C53A3}" type="presParOf" srcId="{C31859C9-A18D-417E-BDF1-A8931F629D19}" destId="{3C3E9949-C713-42F4-96DC-A82CB74387DD}" srcOrd="1" destOrd="0" presId="urn:microsoft.com/office/officeart/2005/8/layout/orgChart1"/>
    <dgm:cxn modelId="{41D53E03-B332-46EB-8DCF-87E715242554}" type="presParOf" srcId="{C31859C9-A18D-417E-BDF1-A8931F629D19}" destId="{286749E3-F455-42B6-87D7-5E7044C31206}" srcOrd="2" destOrd="0" presId="urn:microsoft.com/office/officeart/2005/8/layout/orgChart1"/>
    <dgm:cxn modelId="{1F16C180-2478-4970-AF1C-72EE26942B1C}" type="presParOf" srcId="{56436C1C-CC72-41B7-A1D2-5EE5478B69AA}" destId="{D7784F89-25FD-4FC5-B878-BC7FA84D673A}" srcOrd="2" destOrd="0" presId="urn:microsoft.com/office/officeart/2005/8/layout/orgChart1"/>
    <dgm:cxn modelId="{36BBB315-D70B-44E3-8045-7878AA34655F}" type="presParOf" srcId="{56436C1C-CC72-41B7-A1D2-5EE5478B69AA}" destId="{9B23A900-3D74-4136-B20C-E1F61B73E1D5}" srcOrd="3" destOrd="0" presId="urn:microsoft.com/office/officeart/2005/8/layout/orgChart1"/>
    <dgm:cxn modelId="{8728897A-EE66-45C7-AD1C-43F45E224B64}" type="presParOf" srcId="{9B23A900-3D74-4136-B20C-E1F61B73E1D5}" destId="{2F48804C-65DF-4DC2-999D-0B22CE43BFDA}" srcOrd="0" destOrd="0" presId="urn:microsoft.com/office/officeart/2005/8/layout/orgChart1"/>
    <dgm:cxn modelId="{3E71F5E5-2E68-4328-8AD0-A984522C538D}" type="presParOf" srcId="{2F48804C-65DF-4DC2-999D-0B22CE43BFDA}" destId="{8D61D7BF-69DD-4317-A5B3-7076DA75BDAE}" srcOrd="0" destOrd="0" presId="urn:microsoft.com/office/officeart/2005/8/layout/orgChart1"/>
    <dgm:cxn modelId="{BF979E79-0332-4BC8-80F0-DB779CB3858A}" type="presParOf" srcId="{2F48804C-65DF-4DC2-999D-0B22CE43BFDA}" destId="{FE22CFDE-173E-4628-B198-1FB2A6122AA7}" srcOrd="1" destOrd="0" presId="urn:microsoft.com/office/officeart/2005/8/layout/orgChart1"/>
    <dgm:cxn modelId="{F8D75D42-C82B-49BC-9A55-BD944EF40177}" type="presParOf" srcId="{9B23A900-3D74-4136-B20C-E1F61B73E1D5}" destId="{125068AF-DF3C-4535-9D14-B441DA8731C0}" srcOrd="1" destOrd="0" presId="urn:microsoft.com/office/officeart/2005/8/layout/orgChart1"/>
    <dgm:cxn modelId="{9CB70AC3-98A4-40CE-B8A5-593266AD8EEB}" type="presParOf" srcId="{9B23A900-3D74-4136-B20C-E1F61B73E1D5}" destId="{E5B93274-7633-4081-A1E4-0EB4BE17D64C}" srcOrd="2" destOrd="0" presId="urn:microsoft.com/office/officeart/2005/8/layout/orgChart1"/>
    <dgm:cxn modelId="{4EA75077-E3F6-437C-8A31-D47E02CE8128}" type="presParOf" srcId="{56436C1C-CC72-41B7-A1D2-5EE5478B69AA}" destId="{B91E15F8-D73B-432A-9C05-8AA0FAD27735}" srcOrd="4" destOrd="0" presId="urn:microsoft.com/office/officeart/2005/8/layout/orgChart1"/>
    <dgm:cxn modelId="{C3B666E5-69CC-4C4A-9326-4A91796A77BA}" type="presParOf" srcId="{56436C1C-CC72-41B7-A1D2-5EE5478B69AA}" destId="{8AEF48B9-7FB2-4305-9080-089DA9609834}" srcOrd="5" destOrd="0" presId="urn:microsoft.com/office/officeart/2005/8/layout/orgChart1"/>
    <dgm:cxn modelId="{88FCD690-2E9D-404E-BD2D-AAC695567415}" type="presParOf" srcId="{8AEF48B9-7FB2-4305-9080-089DA9609834}" destId="{CC4509F5-E76A-484E-9789-59A846683652}" srcOrd="0" destOrd="0" presId="urn:microsoft.com/office/officeart/2005/8/layout/orgChart1"/>
    <dgm:cxn modelId="{19094ACA-2FE4-4785-9295-A0CEDF78A153}" type="presParOf" srcId="{CC4509F5-E76A-484E-9789-59A846683652}" destId="{00044467-8EF6-4726-9F7C-17E176B4F139}" srcOrd="0" destOrd="0" presId="urn:microsoft.com/office/officeart/2005/8/layout/orgChart1"/>
    <dgm:cxn modelId="{34F24148-A086-432F-9DD9-4BABB686FAFD}" type="presParOf" srcId="{CC4509F5-E76A-484E-9789-59A846683652}" destId="{A5264452-8D29-4702-BD37-F43830955767}" srcOrd="1" destOrd="0" presId="urn:microsoft.com/office/officeart/2005/8/layout/orgChart1"/>
    <dgm:cxn modelId="{30771893-35C3-4139-8088-59B7400B6E6F}" type="presParOf" srcId="{8AEF48B9-7FB2-4305-9080-089DA9609834}" destId="{685C6D39-677F-49BF-9DA5-7FD3AE44CDDE}" srcOrd="1" destOrd="0" presId="urn:microsoft.com/office/officeart/2005/8/layout/orgChart1"/>
    <dgm:cxn modelId="{CF70A271-92BB-462C-B267-CBC7B26B6473}" type="presParOf" srcId="{8AEF48B9-7FB2-4305-9080-089DA9609834}" destId="{4B84B830-F37C-4666-ACFF-21400086BBB9}" srcOrd="2" destOrd="0" presId="urn:microsoft.com/office/officeart/2005/8/layout/orgChart1"/>
    <dgm:cxn modelId="{B74A716E-3355-4677-B954-7F9DA6DF6AF4}" type="presParOf" srcId="{CE01DFF0-6B42-4550-8EE8-0015D8012CA3}" destId="{E20BE2F6-A285-4A83-B54C-FB9E475C1D83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FA41029-49F6-4F59-9068-618ED34B7EE6}" type="doc">
      <dgm:prSet loTypeId="urn:microsoft.com/office/officeart/2008/layout/PictureStrips" loCatId="list" qsTypeId="urn:microsoft.com/office/officeart/2005/8/quickstyle/simple2" qsCatId="simple" csTypeId="urn:microsoft.com/office/officeart/2005/8/colors/accent3_1" csCatId="accent3" phldr="1"/>
      <dgm:spPr/>
      <dgm:t>
        <a:bodyPr/>
        <a:lstStyle/>
        <a:p>
          <a:endParaRPr lang="es-ES"/>
        </a:p>
      </dgm:t>
    </dgm:pt>
    <dgm:pt modelId="{36D6B73C-4EB0-4DB4-BBFF-FFA89048DA57}">
      <dgm:prSet custT="1"/>
      <dgm:spPr/>
      <dgm:t>
        <a:bodyPr/>
        <a:lstStyle/>
        <a:p>
          <a:pPr algn="ctr" rtl="0"/>
          <a:r>
            <a:rPr lang="es-ES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PYMES</a:t>
          </a:r>
          <a:endParaRPr lang="es-ES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FAAC69A-02A7-4655-B8CD-99633CE5F005}" type="parTrans" cxnId="{A04B4722-92E3-4388-B145-1F16D17EBB86}">
      <dgm:prSet/>
      <dgm:spPr/>
      <dgm:t>
        <a:bodyPr/>
        <a:lstStyle/>
        <a:p>
          <a:endParaRPr lang="es-E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7072402-1386-4525-8644-1C261EAF366E}" type="sibTrans" cxnId="{A04B4722-92E3-4388-B145-1F16D17EBB86}">
      <dgm:prSet/>
      <dgm:spPr/>
      <dgm:t>
        <a:bodyPr/>
        <a:lstStyle/>
        <a:p>
          <a:endParaRPr lang="es-E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75A1FFB-2264-4E19-AF78-96F0AB53FAEA}">
      <dgm:prSet custT="1"/>
      <dgm:spPr/>
      <dgm:t>
        <a:bodyPr/>
        <a:lstStyle/>
        <a:p>
          <a:pPr rtl="0"/>
          <a:r>
            <a:rPr lang="es-ES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Representan el 70% de las compañías en el Ecuador. </a:t>
          </a:r>
          <a:endParaRPr lang="es-ES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2CCBFBB-768B-4CEA-B7D0-5C4AC5D47733}" type="parTrans" cxnId="{44AE3496-D7C8-4ADF-9112-DFCBFF629778}">
      <dgm:prSet/>
      <dgm:spPr/>
      <dgm:t>
        <a:bodyPr/>
        <a:lstStyle/>
        <a:p>
          <a:endParaRPr lang="es-E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3249651-5107-4A03-B3FB-295560B5B801}" type="sibTrans" cxnId="{44AE3496-D7C8-4ADF-9112-DFCBFF629778}">
      <dgm:prSet/>
      <dgm:spPr/>
      <dgm:t>
        <a:bodyPr/>
        <a:lstStyle/>
        <a:p>
          <a:endParaRPr lang="es-E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C82F82F-F446-4806-A318-541F4DD0917E}">
      <dgm:prSet custT="1"/>
      <dgm:spPr/>
      <dgm:t>
        <a:bodyPr/>
        <a:lstStyle/>
        <a:p>
          <a:pPr rtl="0"/>
          <a:r>
            <a:rPr lang="es-ES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Son fuente de ingreso</a:t>
          </a:r>
          <a:endParaRPr lang="es-ES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F0966EF-F0BF-494F-BDAF-7FAA8027A34A}" type="parTrans" cxnId="{239E394A-A350-4FDB-8F95-7D80AD03C1D7}">
      <dgm:prSet/>
      <dgm:spPr/>
      <dgm:t>
        <a:bodyPr/>
        <a:lstStyle/>
        <a:p>
          <a:endParaRPr lang="es-E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0D18DD9-8863-45CB-82FD-F10A383C096A}" type="sibTrans" cxnId="{239E394A-A350-4FDB-8F95-7D80AD03C1D7}">
      <dgm:prSet/>
      <dgm:spPr/>
      <dgm:t>
        <a:bodyPr/>
        <a:lstStyle/>
        <a:p>
          <a:endParaRPr lang="es-E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E1A86ED-04C6-4188-B0C7-9E5B91F234DF}">
      <dgm:prSet custT="1"/>
      <dgm:spPr/>
      <dgm:t>
        <a:bodyPr/>
        <a:lstStyle/>
        <a:p>
          <a:pPr rtl="0"/>
          <a:r>
            <a:rPr lang="es-ES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Generan empleo de alrededor de un 70% de la PEA</a:t>
          </a:r>
          <a:endParaRPr lang="es-ES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CD3BBD6-20A8-4D0E-8DA7-9BD2536735FC}" type="parTrans" cxnId="{23E67B4E-DDE1-436F-A504-6F703E8ABD9B}">
      <dgm:prSet/>
      <dgm:spPr/>
      <dgm:t>
        <a:bodyPr/>
        <a:lstStyle/>
        <a:p>
          <a:endParaRPr lang="es-E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FE90C23-6CC1-47AD-8CDC-82FABEC8FC0B}" type="sibTrans" cxnId="{23E67B4E-DDE1-436F-A504-6F703E8ABD9B}">
      <dgm:prSet/>
      <dgm:spPr/>
      <dgm:t>
        <a:bodyPr/>
        <a:lstStyle/>
        <a:p>
          <a:endParaRPr lang="es-E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4C36BC-8449-47BE-B66D-319C5F2F4CB5}">
      <dgm:prSet custT="1"/>
      <dgm:spPr/>
      <dgm:t>
        <a:bodyPr/>
        <a:lstStyle/>
        <a:p>
          <a:pPr rtl="0"/>
          <a:r>
            <a:rPr lang="es-ES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Contribuyen en el crecimiento económico, </a:t>
          </a:r>
          <a:endParaRPr lang="es-ES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BABAAB0-020C-45E6-9945-89A66B9085BD}" type="parTrans" cxnId="{09CA96B0-AB83-4B1D-83FF-220BC8D1E5F6}">
      <dgm:prSet/>
      <dgm:spPr/>
      <dgm:t>
        <a:bodyPr/>
        <a:lstStyle/>
        <a:p>
          <a:endParaRPr lang="es-E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81B9A6-A8E3-42C1-90CF-8CF09685FD6E}" type="sibTrans" cxnId="{09CA96B0-AB83-4B1D-83FF-220BC8D1E5F6}">
      <dgm:prSet/>
      <dgm:spPr/>
      <dgm:t>
        <a:bodyPr/>
        <a:lstStyle/>
        <a:p>
          <a:endParaRPr lang="es-E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E06CE69-A61F-484A-84B9-94ABE2CDE955}">
      <dgm:prSet custT="1"/>
      <dgm:spPr/>
      <dgm:t>
        <a:bodyPr/>
        <a:lstStyle/>
        <a:p>
          <a:pPr rtl="0"/>
          <a:r>
            <a:rPr lang="es-ES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Aportan en un 25% al PIB no petrolero.</a:t>
          </a:r>
          <a:endParaRPr lang="es-ES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C36611E-C32A-46E1-A959-2B081D2E4684}" type="parTrans" cxnId="{B4125D6B-5F96-45AC-88E2-011692A9062F}">
      <dgm:prSet/>
      <dgm:spPr/>
      <dgm:t>
        <a:bodyPr/>
        <a:lstStyle/>
        <a:p>
          <a:endParaRPr lang="es-E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5776CC3-911E-42C4-8B72-6F17ED0BE162}" type="sibTrans" cxnId="{B4125D6B-5F96-45AC-88E2-011692A9062F}">
      <dgm:prSet/>
      <dgm:spPr/>
      <dgm:t>
        <a:bodyPr/>
        <a:lstStyle/>
        <a:p>
          <a:endParaRPr lang="es-E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09824F-5E09-423C-B8D6-E067AE4B4DE2}" type="pres">
      <dgm:prSet presAssocID="{EFA41029-49F6-4F59-9068-618ED34B7EE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AFD4A860-8F08-4979-A541-D4BF87B6546F}" type="pres">
      <dgm:prSet presAssocID="{36D6B73C-4EB0-4DB4-BBFF-FFA89048DA57}" presName="composite" presStyleCnt="0"/>
      <dgm:spPr/>
    </dgm:pt>
    <dgm:pt modelId="{FB7A235B-010B-4E0B-A8F2-EFBF840A09DD}" type="pres">
      <dgm:prSet presAssocID="{36D6B73C-4EB0-4DB4-BBFF-FFA89048DA57}" presName="rect1" presStyleLbl="trAlignAcc1" presStyleIdx="0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96B4F9B-84B7-4023-8B30-F7A2086A4366}" type="pres">
      <dgm:prSet presAssocID="{36D6B73C-4EB0-4DB4-BBFF-FFA89048DA57}" presName="rect2" presStyleLbl="fgImgPlace1" presStyleIdx="0" presStyleCnt="6" custScaleX="113630" custScaleY="8794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A696CF31-DA3A-45D6-8CFE-1658937425E1}" type="pres">
      <dgm:prSet presAssocID="{87072402-1386-4525-8644-1C261EAF366E}" presName="sibTrans" presStyleCnt="0"/>
      <dgm:spPr/>
    </dgm:pt>
    <dgm:pt modelId="{0942C5BC-4014-4181-9DBC-0886F1009CB3}" type="pres">
      <dgm:prSet presAssocID="{475A1FFB-2264-4E19-AF78-96F0AB53FAEA}" presName="composite" presStyleCnt="0"/>
      <dgm:spPr/>
    </dgm:pt>
    <dgm:pt modelId="{78C99253-6A70-4473-873D-B2A36642C6C4}" type="pres">
      <dgm:prSet presAssocID="{475A1FFB-2264-4E19-AF78-96F0AB53FAEA}" presName="rect1" presStyleLbl="trAlignAcc1" presStyleIdx="1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E980AE1-5837-4D30-9D95-F7AAA54FD89F}" type="pres">
      <dgm:prSet presAssocID="{475A1FFB-2264-4E19-AF78-96F0AB53FAEA}" presName="rect2" presStyleLbl="fgImgPlace1" presStyleIdx="1" presStyleCnt="6" custScaleX="120678" custScaleY="9732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BEF59EC8-7ADF-4F85-8744-CF690B113959}" type="pres">
      <dgm:prSet presAssocID="{A3249651-5107-4A03-B3FB-295560B5B801}" presName="sibTrans" presStyleCnt="0"/>
      <dgm:spPr/>
    </dgm:pt>
    <dgm:pt modelId="{66A4B4F1-36A7-4316-A355-02F1171833A6}" type="pres">
      <dgm:prSet presAssocID="{9C82F82F-F446-4806-A318-541F4DD0917E}" presName="composite" presStyleCnt="0"/>
      <dgm:spPr/>
    </dgm:pt>
    <dgm:pt modelId="{EF31C891-072A-4976-9F74-7CF96D4B3103}" type="pres">
      <dgm:prSet presAssocID="{9C82F82F-F446-4806-A318-541F4DD0917E}" presName="rect1" presStyleLbl="trAlignAcc1" presStyleIdx="2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38C5224-CA2A-440E-906A-3004767A4162}" type="pres">
      <dgm:prSet presAssocID="{9C82F82F-F446-4806-A318-541F4DD0917E}" presName="rect2" presStyleLbl="fgImgPlace1" presStyleIdx="2" presStyleCnt="6" custScaleX="108445" custScaleY="89710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C2FC7D6D-7BC4-4381-AF5F-C0ED2B52325E}" type="pres">
      <dgm:prSet presAssocID="{D0D18DD9-8863-45CB-82FD-F10A383C096A}" presName="sibTrans" presStyleCnt="0"/>
      <dgm:spPr/>
    </dgm:pt>
    <dgm:pt modelId="{B717E766-69A2-4211-880E-BB3866FEFEDF}" type="pres">
      <dgm:prSet presAssocID="{0E1A86ED-04C6-4188-B0C7-9E5B91F234DF}" presName="composite" presStyleCnt="0"/>
      <dgm:spPr/>
    </dgm:pt>
    <dgm:pt modelId="{50A5EF55-1F5B-4ED1-A413-BEA1C169F4BA}" type="pres">
      <dgm:prSet presAssocID="{0E1A86ED-04C6-4188-B0C7-9E5B91F234DF}" presName="rect1" presStyleLbl="trAlignAcc1" presStyleIdx="3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EFCBB11-72BF-4EC9-BB10-5DCA0BB894E7}" type="pres">
      <dgm:prSet presAssocID="{0E1A86ED-04C6-4188-B0C7-9E5B91F234DF}" presName="rect2" presStyleLbl="fgImgPlace1" presStyleIdx="3" presStyleCnt="6" custScaleX="106163" custScaleY="90911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6FB3CD26-971C-48BA-816D-6EE9C18023C7}" type="pres">
      <dgm:prSet presAssocID="{7FE90C23-6CC1-47AD-8CDC-82FABEC8FC0B}" presName="sibTrans" presStyleCnt="0"/>
      <dgm:spPr/>
    </dgm:pt>
    <dgm:pt modelId="{9E79F9CF-F781-4FB2-945C-275098EC40D6}" type="pres">
      <dgm:prSet presAssocID="{F44C36BC-8449-47BE-B66D-319C5F2F4CB5}" presName="composite" presStyleCnt="0"/>
      <dgm:spPr/>
    </dgm:pt>
    <dgm:pt modelId="{96CAC6C4-E96A-4BB8-84CF-EF142C8C60BD}" type="pres">
      <dgm:prSet presAssocID="{F44C36BC-8449-47BE-B66D-319C5F2F4CB5}" presName="rect1" presStyleLbl="trAlignAcc1" presStyleIdx="4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25C9650-BFDF-4439-937E-9B9AC16CB6FF}" type="pres">
      <dgm:prSet presAssocID="{F44C36BC-8449-47BE-B66D-319C5F2F4CB5}" presName="rect2" presStyleLbl="fgImgPlace1" presStyleIdx="4" presStyleCnt="6" custScaleX="103935" custScaleY="92131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41D0B4C1-97F3-46F3-B01D-176B5D98F1EC}" type="pres">
      <dgm:prSet presAssocID="{2B81B9A6-A8E3-42C1-90CF-8CF09685FD6E}" presName="sibTrans" presStyleCnt="0"/>
      <dgm:spPr/>
    </dgm:pt>
    <dgm:pt modelId="{D84F8C10-36E0-4A11-90F1-47DCAD9467D2}" type="pres">
      <dgm:prSet presAssocID="{0E06CE69-A61F-484A-84B9-94ABE2CDE955}" presName="composite" presStyleCnt="0"/>
      <dgm:spPr/>
    </dgm:pt>
    <dgm:pt modelId="{FDF78A86-A7D2-42CC-85F4-1D73D16BBE2D}" type="pres">
      <dgm:prSet presAssocID="{0E06CE69-A61F-484A-84B9-94ABE2CDE955}" presName="rect1" presStyleLbl="trAlignAcc1" presStyleIdx="5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DADF0FE-B609-4015-9C69-AD9BB066D74A}" type="pres">
      <dgm:prSet presAssocID="{0E06CE69-A61F-484A-84B9-94ABE2CDE955}" presName="rect2" presStyleLbl="fgImgPlace1" presStyleIdx="5" presStyleCnt="6" custScaleX="101762" custScaleY="93376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</dgm:pt>
  </dgm:ptLst>
  <dgm:cxnLst>
    <dgm:cxn modelId="{5A12BFD3-5984-4FC2-BC48-221580221B4F}" type="presOf" srcId="{EFA41029-49F6-4F59-9068-618ED34B7EE6}" destId="{F509824F-5E09-423C-B8D6-E067AE4B4DE2}" srcOrd="0" destOrd="0" presId="urn:microsoft.com/office/officeart/2008/layout/PictureStrips"/>
    <dgm:cxn modelId="{8AD42452-0196-41D6-827A-806EDB88F14D}" type="presOf" srcId="{475A1FFB-2264-4E19-AF78-96F0AB53FAEA}" destId="{78C99253-6A70-4473-873D-B2A36642C6C4}" srcOrd="0" destOrd="0" presId="urn:microsoft.com/office/officeart/2008/layout/PictureStrips"/>
    <dgm:cxn modelId="{A04B4722-92E3-4388-B145-1F16D17EBB86}" srcId="{EFA41029-49F6-4F59-9068-618ED34B7EE6}" destId="{36D6B73C-4EB0-4DB4-BBFF-FFA89048DA57}" srcOrd="0" destOrd="0" parTransId="{3FAAC69A-02A7-4655-B8CD-99633CE5F005}" sibTransId="{87072402-1386-4525-8644-1C261EAF366E}"/>
    <dgm:cxn modelId="{44AE3496-D7C8-4ADF-9112-DFCBFF629778}" srcId="{EFA41029-49F6-4F59-9068-618ED34B7EE6}" destId="{475A1FFB-2264-4E19-AF78-96F0AB53FAEA}" srcOrd="1" destOrd="0" parTransId="{92CCBFBB-768B-4CEA-B7D0-5C4AC5D47733}" sibTransId="{A3249651-5107-4A03-B3FB-295560B5B801}"/>
    <dgm:cxn modelId="{980D7DFA-3760-4648-9A58-EF30C1CBF05D}" type="presOf" srcId="{0E06CE69-A61F-484A-84B9-94ABE2CDE955}" destId="{FDF78A86-A7D2-42CC-85F4-1D73D16BBE2D}" srcOrd="0" destOrd="0" presId="urn:microsoft.com/office/officeart/2008/layout/PictureStrips"/>
    <dgm:cxn modelId="{FE269238-2F89-43DD-9F55-EDEFBB437D52}" type="presOf" srcId="{0E1A86ED-04C6-4188-B0C7-9E5B91F234DF}" destId="{50A5EF55-1F5B-4ED1-A413-BEA1C169F4BA}" srcOrd="0" destOrd="0" presId="urn:microsoft.com/office/officeart/2008/layout/PictureStrips"/>
    <dgm:cxn modelId="{584C7DDD-4F5C-4B37-B872-56D02BB5E301}" type="presOf" srcId="{F44C36BC-8449-47BE-B66D-319C5F2F4CB5}" destId="{96CAC6C4-E96A-4BB8-84CF-EF142C8C60BD}" srcOrd="0" destOrd="0" presId="urn:microsoft.com/office/officeart/2008/layout/PictureStrips"/>
    <dgm:cxn modelId="{23E67B4E-DDE1-436F-A504-6F703E8ABD9B}" srcId="{EFA41029-49F6-4F59-9068-618ED34B7EE6}" destId="{0E1A86ED-04C6-4188-B0C7-9E5B91F234DF}" srcOrd="3" destOrd="0" parTransId="{BCD3BBD6-20A8-4D0E-8DA7-9BD2536735FC}" sibTransId="{7FE90C23-6CC1-47AD-8CDC-82FABEC8FC0B}"/>
    <dgm:cxn modelId="{0BA23194-110E-4ABD-9707-0DE49894BC31}" type="presOf" srcId="{9C82F82F-F446-4806-A318-541F4DD0917E}" destId="{EF31C891-072A-4976-9F74-7CF96D4B3103}" srcOrd="0" destOrd="0" presId="urn:microsoft.com/office/officeart/2008/layout/PictureStrips"/>
    <dgm:cxn modelId="{239E394A-A350-4FDB-8F95-7D80AD03C1D7}" srcId="{EFA41029-49F6-4F59-9068-618ED34B7EE6}" destId="{9C82F82F-F446-4806-A318-541F4DD0917E}" srcOrd="2" destOrd="0" parTransId="{0F0966EF-F0BF-494F-BDAF-7FAA8027A34A}" sibTransId="{D0D18DD9-8863-45CB-82FD-F10A383C096A}"/>
    <dgm:cxn modelId="{09CA96B0-AB83-4B1D-83FF-220BC8D1E5F6}" srcId="{EFA41029-49F6-4F59-9068-618ED34B7EE6}" destId="{F44C36BC-8449-47BE-B66D-319C5F2F4CB5}" srcOrd="4" destOrd="0" parTransId="{0BABAAB0-020C-45E6-9945-89A66B9085BD}" sibTransId="{2B81B9A6-A8E3-42C1-90CF-8CF09685FD6E}"/>
    <dgm:cxn modelId="{B4125D6B-5F96-45AC-88E2-011692A9062F}" srcId="{EFA41029-49F6-4F59-9068-618ED34B7EE6}" destId="{0E06CE69-A61F-484A-84B9-94ABE2CDE955}" srcOrd="5" destOrd="0" parTransId="{6C36611E-C32A-46E1-A959-2B081D2E4684}" sibTransId="{25776CC3-911E-42C4-8B72-6F17ED0BE162}"/>
    <dgm:cxn modelId="{5B773707-3884-476E-8B1F-9574EF38E3B8}" type="presOf" srcId="{36D6B73C-4EB0-4DB4-BBFF-FFA89048DA57}" destId="{FB7A235B-010B-4E0B-A8F2-EFBF840A09DD}" srcOrd="0" destOrd="0" presId="urn:microsoft.com/office/officeart/2008/layout/PictureStrips"/>
    <dgm:cxn modelId="{1312A4C2-324C-414E-8715-0BDEF1D38BFC}" type="presParOf" srcId="{F509824F-5E09-423C-B8D6-E067AE4B4DE2}" destId="{AFD4A860-8F08-4979-A541-D4BF87B6546F}" srcOrd="0" destOrd="0" presId="urn:microsoft.com/office/officeart/2008/layout/PictureStrips"/>
    <dgm:cxn modelId="{4E29A760-42A7-4150-9990-E6DAA2E33C17}" type="presParOf" srcId="{AFD4A860-8F08-4979-A541-D4BF87B6546F}" destId="{FB7A235B-010B-4E0B-A8F2-EFBF840A09DD}" srcOrd="0" destOrd="0" presId="urn:microsoft.com/office/officeart/2008/layout/PictureStrips"/>
    <dgm:cxn modelId="{32C31600-893E-4375-ACAF-A557130F3DD7}" type="presParOf" srcId="{AFD4A860-8F08-4979-A541-D4BF87B6546F}" destId="{E96B4F9B-84B7-4023-8B30-F7A2086A4366}" srcOrd="1" destOrd="0" presId="urn:microsoft.com/office/officeart/2008/layout/PictureStrips"/>
    <dgm:cxn modelId="{DA107F5A-5380-434E-8409-EB92A45C8196}" type="presParOf" srcId="{F509824F-5E09-423C-B8D6-E067AE4B4DE2}" destId="{A696CF31-DA3A-45D6-8CFE-1658937425E1}" srcOrd="1" destOrd="0" presId="urn:microsoft.com/office/officeart/2008/layout/PictureStrips"/>
    <dgm:cxn modelId="{2B4FE7F5-6868-40A4-9C4B-16F1A58474FA}" type="presParOf" srcId="{F509824F-5E09-423C-B8D6-E067AE4B4DE2}" destId="{0942C5BC-4014-4181-9DBC-0886F1009CB3}" srcOrd="2" destOrd="0" presId="urn:microsoft.com/office/officeart/2008/layout/PictureStrips"/>
    <dgm:cxn modelId="{4C4508B4-F412-4A78-8586-7389CCB8065A}" type="presParOf" srcId="{0942C5BC-4014-4181-9DBC-0886F1009CB3}" destId="{78C99253-6A70-4473-873D-B2A36642C6C4}" srcOrd="0" destOrd="0" presId="urn:microsoft.com/office/officeart/2008/layout/PictureStrips"/>
    <dgm:cxn modelId="{BCF3CB65-58DD-4655-9F06-5D8BC35FF96C}" type="presParOf" srcId="{0942C5BC-4014-4181-9DBC-0886F1009CB3}" destId="{9E980AE1-5837-4D30-9D95-F7AAA54FD89F}" srcOrd="1" destOrd="0" presId="urn:microsoft.com/office/officeart/2008/layout/PictureStrips"/>
    <dgm:cxn modelId="{AAFC07D7-F971-4582-B327-1DDD1F52701C}" type="presParOf" srcId="{F509824F-5E09-423C-B8D6-E067AE4B4DE2}" destId="{BEF59EC8-7ADF-4F85-8744-CF690B113959}" srcOrd="3" destOrd="0" presId="urn:microsoft.com/office/officeart/2008/layout/PictureStrips"/>
    <dgm:cxn modelId="{CAE0F13C-07FC-47E5-839E-9C5D1F4AF544}" type="presParOf" srcId="{F509824F-5E09-423C-B8D6-E067AE4B4DE2}" destId="{66A4B4F1-36A7-4316-A355-02F1171833A6}" srcOrd="4" destOrd="0" presId="urn:microsoft.com/office/officeart/2008/layout/PictureStrips"/>
    <dgm:cxn modelId="{98D57386-C563-491D-9776-650580BCEA7E}" type="presParOf" srcId="{66A4B4F1-36A7-4316-A355-02F1171833A6}" destId="{EF31C891-072A-4976-9F74-7CF96D4B3103}" srcOrd="0" destOrd="0" presId="urn:microsoft.com/office/officeart/2008/layout/PictureStrips"/>
    <dgm:cxn modelId="{FFAB1345-8E31-40AE-A909-B7D3184C3261}" type="presParOf" srcId="{66A4B4F1-36A7-4316-A355-02F1171833A6}" destId="{E38C5224-CA2A-440E-906A-3004767A4162}" srcOrd="1" destOrd="0" presId="urn:microsoft.com/office/officeart/2008/layout/PictureStrips"/>
    <dgm:cxn modelId="{E6AB0A65-1213-41C1-98A0-4D176D65FE14}" type="presParOf" srcId="{F509824F-5E09-423C-B8D6-E067AE4B4DE2}" destId="{C2FC7D6D-7BC4-4381-AF5F-C0ED2B52325E}" srcOrd="5" destOrd="0" presId="urn:microsoft.com/office/officeart/2008/layout/PictureStrips"/>
    <dgm:cxn modelId="{1994DFC2-72B6-4F15-ADCD-460EE7E6A8AA}" type="presParOf" srcId="{F509824F-5E09-423C-B8D6-E067AE4B4DE2}" destId="{B717E766-69A2-4211-880E-BB3866FEFEDF}" srcOrd="6" destOrd="0" presId="urn:microsoft.com/office/officeart/2008/layout/PictureStrips"/>
    <dgm:cxn modelId="{F8652A6E-71E4-4167-8F4B-F974D2DBAB87}" type="presParOf" srcId="{B717E766-69A2-4211-880E-BB3866FEFEDF}" destId="{50A5EF55-1F5B-4ED1-A413-BEA1C169F4BA}" srcOrd="0" destOrd="0" presId="urn:microsoft.com/office/officeart/2008/layout/PictureStrips"/>
    <dgm:cxn modelId="{ABAB8CCF-B869-47E5-8782-76E86167A7E4}" type="presParOf" srcId="{B717E766-69A2-4211-880E-BB3866FEFEDF}" destId="{AEFCBB11-72BF-4EC9-BB10-5DCA0BB894E7}" srcOrd="1" destOrd="0" presId="urn:microsoft.com/office/officeart/2008/layout/PictureStrips"/>
    <dgm:cxn modelId="{4316141E-1FE6-4DEB-9CB8-2FB9209B9592}" type="presParOf" srcId="{F509824F-5E09-423C-B8D6-E067AE4B4DE2}" destId="{6FB3CD26-971C-48BA-816D-6EE9C18023C7}" srcOrd="7" destOrd="0" presId="urn:microsoft.com/office/officeart/2008/layout/PictureStrips"/>
    <dgm:cxn modelId="{4BDE93CB-179C-438F-867A-0E4ABAB0B4AD}" type="presParOf" srcId="{F509824F-5E09-423C-B8D6-E067AE4B4DE2}" destId="{9E79F9CF-F781-4FB2-945C-275098EC40D6}" srcOrd="8" destOrd="0" presId="urn:microsoft.com/office/officeart/2008/layout/PictureStrips"/>
    <dgm:cxn modelId="{6C199D94-46E2-4906-885E-88C7D7B5472D}" type="presParOf" srcId="{9E79F9CF-F781-4FB2-945C-275098EC40D6}" destId="{96CAC6C4-E96A-4BB8-84CF-EF142C8C60BD}" srcOrd="0" destOrd="0" presId="urn:microsoft.com/office/officeart/2008/layout/PictureStrips"/>
    <dgm:cxn modelId="{B9303266-25AF-4560-A479-9C47A166AB9E}" type="presParOf" srcId="{9E79F9CF-F781-4FB2-945C-275098EC40D6}" destId="{125C9650-BFDF-4439-937E-9B9AC16CB6FF}" srcOrd="1" destOrd="0" presId="urn:microsoft.com/office/officeart/2008/layout/PictureStrips"/>
    <dgm:cxn modelId="{D6770FB9-9490-481A-AD0E-A120DC250975}" type="presParOf" srcId="{F509824F-5E09-423C-B8D6-E067AE4B4DE2}" destId="{41D0B4C1-97F3-46F3-B01D-176B5D98F1EC}" srcOrd="9" destOrd="0" presId="urn:microsoft.com/office/officeart/2008/layout/PictureStrips"/>
    <dgm:cxn modelId="{6EE40BFD-811B-4E00-B750-B7FC61E57FA1}" type="presParOf" srcId="{F509824F-5E09-423C-B8D6-E067AE4B4DE2}" destId="{D84F8C10-36E0-4A11-90F1-47DCAD9467D2}" srcOrd="10" destOrd="0" presId="urn:microsoft.com/office/officeart/2008/layout/PictureStrips"/>
    <dgm:cxn modelId="{C9416D49-5F25-48B2-8CAD-4582327DF45B}" type="presParOf" srcId="{D84F8C10-36E0-4A11-90F1-47DCAD9467D2}" destId="{FDF78A86-A7D2-42CC-85F4-1D73D16BBE2D}" srcOrd="0" destOrd="0" presId="urn:microsoft.com/office/officeart/2008/layout/PictureStrips"/>
    <dgm:cxn modelId="{21FB446A-989B-407D-9261-0FE77051AC27}" type="presParOf" srcId="{D84F8C10-36E0-4A11-90F1-47DCAD9467D2}" destId="{1DADF0FE-B609-4015-9C69-AD9BB066D74A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AA462A2-264C-4220-AFEA-7723E81734EF}" type="doc">
      <dgm:prSet loTypeId="urn:microsoft.com/office/officeart/2009/3/layout/HorizontalOrganizationChart" loCatId="hierarchy" qsTypeId="urn:microsoft.com/office/officeart/2005/8/quickstyle/simple2" qsCatId="simple" csTypeId="urn:microsoft.com/office/officeart/2005/8/colors/accent3_1" csCatId="accent3" phldr="1"/>
      <dgm:spPr/>
      <dgm:t>
        <a:bodyPr/>
        <a:lstStyle/>
        <a:p>
          <a:endParaRPr lang="es-ES"/>
        </a:p>
      </dgm:t>
    </dgm:pt>
    <dgm:pt modelId="{66F3321C-B8FE-42DF-B39B-4C641A195BBB}">
      <dgm:prSet custT="1"/>
      <dgm:spPr/>
      <dgm:t>
        <a:bodyPr/>
        <a:lstStyle/>
        <a:p>
          <a:pPr rtl="0"/>
          <a:r>
            <a:rPr lang="es-ES" sz="12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Por su número de trabajadores:</a:t>
          </a:r>
          <a:endParaRPr lang="es-ES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D85E3D0-0E5D-42DD-A495-AA3E4505C623}" type="parTrans" cxnId="{4817632F-A303-4DEA-8F32-4E29B41C0A09}">
      <dgm:prSet/>
      <dgm:spPr/>
      <dgm:t>
        <a:bodyPr/>
        <a:lstStyle/>
        <a:p>
          <a:endParaRPr lang="es-ES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515ED88-41B7-429C-BD8C-EE91527D137A}" type="sibTrans" cxnId="{4817632F-A303-4DEA-8F32-4E29B41C0A09}">
      <dgm:prSet/>
      <dgm:spPr/>
      <dgm:t>
        <a:bodyPr/>
        <a:lstStyle/>
        <a:p>
          <a:endParaRPr lang="es-ES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B08F7F6-E35F-45C4-A5A3-7DCFED1F19A4}">
      <dgm:prSet custT="1"/>
      <dgm:spPr/>
      <dgm:t>
        <a:bodyPr/>
        <a:lstStyle/>
        <a:p>
          <a:pPr rtl="0"/>
          <a:r>
            <a:rPr lang="es-ES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Pequeñas empresas: hasta 49 colaboradores.</a:t>
          </a:r>
          <a:endParaRPr lang="es-ES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32C57D-9F07-41C8-9044-A94382EBE221}" type="parTrans" cxnId="{1FA41D22-BF1F-4762-8CC7-D6CE667BFE5C}">
      <dgm:prSet/>
      <dgm:spPr/>
      <dgm:t>
        <a:bodyPr/>
        <a:lstStyle/>
        <a:p>
          <a:endParaRPr lang="es-ES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490269-A998-4FC2-A5C3-DDACDC6ED333}" type="sibTrans" cxnId="{1FA41D22-BF1F-4762-8CC7-D6CE667BFE5C}">
      <dgm:prSet/>
      <dgm:spPr/>
      <dgm:t>
        <a:bodyPr/>
        <a:lstStyle/>
        <a:p>
          <a:endParaRPr lang="es-ES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6D67B67-A982-4ABD-BBD7-AE50F2E86CED}">
      <dgm:prSet custT="1"/>
      <dgm:spPr/>
      <dgm:t>
        <a:bodyPr/>
        <a:lstStyle/>
        <a:p>
          <a:pPr rtl="0"/>
          <a:r>
            <a:rPr lang="es-ES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Medianas empresas: de 50 a 99 colaboradores</a:t>
          </a:r>
          <a:endParaRPr lang="es-ES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874814-5F8C-4CBB-899C-DCFD6A5F85C2}" type="parTrans" cxnId="{6DB0E2CC-15EB-494F-811F-7969CEE2B45F}">
      <dgm:prSet/>
      <dgm:spPr/>
      <dgm:t>
        <a:bodyPr/>
        <a:lstStyle/>
        <a:p>
          <a:endParaRPr lang="es-ES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D5E7B49-AC1C-4A01-8CBE-127FD9FCF3D2}" type="sibTrans" cxnId="{6DB0E2CC-15EB-494F-811F-7969CEE2B45F}">
      <dgm:prSet/>
      <dgm:spPr/>
      <dgm:t>
        <a:bodyPr/>
        <a:lstStyle/>
        <a:p>
          <a:endParaRPr lang="es-ES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09E1290-9591-4A5F-B328-05AFD346ED8C}" type="pres">
      <dgm:prSet presAssocID="{0AA462A2-264C-4220-AFEA-7723E81734E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050D624E-0BAE-44B6-89B3-F82E608ECEEE}" type="pres">
      <dgm:prSet presAssocID="{66F3321C-B8FE-42DF-B39B-4C641A195BBB}" presName="hierRoot1" presStyleCnt="0">
        <dgm:presLayoutVars>
          <dgm:hierBranch val="init"/>
        </dgm:presLayoutVars>
      </dgm:prSet>
      <dgm:spPr/>
    </dgm:pt>
    <dgm:pt modelId="{049FB0DA-8548-4AE0-9792-BAD7A9371431}" type="pres">
      <dgm:prSet presAssocID="{66F3321C-B8FE-42DF-B39B-4C641A195BBB}" presName="rootComposite1" presStyleCnt="0"/>
      <dgm:spPr/>
    </dgm:pt>
    <dgm:pt modelId="{C1EE7211-0062-4905-86D2-63E5F30C6A57}" type="pres">
      <dgm:prSet presAssocID="{66F3321C-B8FE-42DF-B39B-4C641A195BBB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D81C9032-EB4E-41E8-AA02-9B7EF281DD09}" type="pres">
      <dgm:prSet presAssocID="{66F3321C-B8FE-42DF-B39B-4C641A195BBB}" presName="rootConnector1" presStyleLbl="node1" presStyleIdx="0" presStyleCnt="0"/>
      <dgm:spPr/>
      <dgm:t>
        <a:bodyPr/>
        <a:lstStyle/>
        <a:p>
          <a:endParaRPr lang="es-EC"/>
        </a:p>
      </dgm:t>
    </dgm:pt>
    <dgm:pt modelId="{2D19BA98-9455-4D06-9EE9-40DFD1A7DC09}" type="pres">
      <dgm:prSet presAssocID="{66F3321C-B8FE-42DF-B39B-4C641A195BBB}" presName="hierChild2" presStyleCnt="0"/>
      <dgm:spPr/>
    </dgm:pt>
    <dgm:pt modelId="{68778C66-DD72-44D7-9221-9ECD17B2C962}" type="pres">
      <dgm:prSet presAssocID="{F432C57D-9F07-41C8-9044-A94382EBE221}" presName="Name64" presStyleLbl="parChTrans1D2" presStyleIdx="0" presStyleCnt="2"/>
      <dgm:spPr/>
      <dgm:t>
        <a:bodyPr/>
        <a:lstStyle/>
        <a:p>
          <a:endParaRPr lang="es-EC"/>
        </a:p>
      </dgm:t>
    </dgm:pt>
    <dgm:pt modelId="{012831D1-09BD-4BE5-BE9E-899AF1A04289}" type="pres">
      <dgm:prSet presAssocID="{6B08F7F6-E35F-45C4-A5A3-7DCFED1F19A4}" presName="hierRoot2" presStyleCnt="0">
        <dgm:presLayoutVars>
          <dgm:hierBranch val="init"/>
        </dgm:presLayoutVars>
      </dgm:prSet>
      <dgm:spPr/>
    </dgm:pt>
    <dgm:pt modelId="{801787A9-299A-447D-BA81-3A296E91ACED}" type="pres">
      <dgm:prSet presAssocID="{6B08F7F6-E35F-45C4-A5A3-7DCFED1F19A4}" presName="rootComposite" presStyleCnt="0"/>
      <dgm:spPr/>
    </dgm:pt>
    <dgm:pt modelId="{46AB54F5-6694-4A31-944F-6A492D00BC70}" type="pres">
      <dgm:prSet presAssocID="{6B08F7F6-E35F-45C4-A5A3-7DCFED1F19A4}" presName="rootText" presStyleLbl="node2" presStyleIdx="0" presStyleCnt="2" custScaleY="127642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0EFA5571-A7A6-4395-9466-16E982035418}" type="pres">
      <dgm:prSet presAssocID="{6B08F7F6-E35F-45C4-A5A3-7DCFED1F19A4}" presName="rootConnector" presStyleLbl="node2" presStyleIdx="0" presStyleCnt="2"/>
      <dgm:spPr/>
      <dgm:t>
        <a:bodyPr/>
        <a:lstStyle/>
        <a:p>
          <a:endParaRPr lang="es-EC"/>
        </a:p>
      </dgm:t>
    </dgm:pt>
    <dgm:pt modelId="{0C29FAF4-6959-4F0F-9363-C8A3A3DADF1E}" type="pres">
      <dgm:prSet presAssocID="{6B08F7F6-E35F-45C4-A5A3-7DCFED1F19A4}" presName="hierChild4" presStyleCnt="0"/>
      <dgm:spPr/>
    </dgm:pt>
    <dgm:pt modelId="{9AC104B5-B306-4EDA-B75B-A7D574668F63}" type="pres">
      <dgm:prSet presAssocID="{6B08F7F6-E35F-45C4-A5A3-7DCFED1F19A4}" presName="hierChild5" presStyleCnt="0"/>
      <dgm:spPr/>
    </dgm:pt>
    <dgm:pt modelId="{DE40A37F-2FC7-4F14-B413-6479E1787A69}" type="pres">
      <dgm:prSet presAssocID="{12874814-5F8C-4CBB-899C-DCFD6A5F85C2}" presName="Name64" presStyleLbl="parChTrans1D2" presStyleIdx="1" presStyleCnt="2"/>
      <dgm:spPr/>
      <dgm:t>
        <a:bodyPr/>
        <a:lstStyle/>
        <a:p>
          <a:endParaRPr lang="es-EC"/>
        </a:p>
      </dgm:t>
    </dgm:pt>
    <dgm:pt modelId="{F9572690-26B2-4073-8DE6-2981AF475EF5}" type="pres">
      <dgm:prSet presAssocID="{C6D67B67-A982-4ABD-BBD7-AE50F2E86CED}" presName="hierRoot2" presStyleCnt="0">
        <dgm:presLayoutVars>
          <dgm:hierBranch val="init"/>
        </dgm:presLayoutVars>
      </dgm:prSet>
      <dgm:spPr/>
    </dgm:pt>
    <dgm:pt modelId="{86363D8E-BD8F-47BB-B3E1-B4665CD99109}" type="pres">
      <dgm:prSet presAssocID="{C6D67B67-A982-4ABD-BBD7-AE50F2E86CED}" presName="rootComposite" presStyleCnt="0"/>
      <dgm:spPr/>
    </dgm:pt>
    <dgm:pt modelId="{1853ED14-CF8C-401E-9DAB-B30C8FEF9FBF}" type="pres">
      <dgm:prSet presAssocID="{C6D67B67-A982-4ABD-BBD7-AE50F2E86CED}" presName="rootText" presStyleLbl="node2" presStyleIdx="1" presStyleCnt="2" custScaleY="139953" custLinFactNeighborY="-12004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CE35FA2A-AC16-40D2-BE1E-3C8F15305ACB}" type="pres">
      <dgm:prSet presAssocID="{C6D67B67-A982-4ABD-BBD7-AE50F2E86CED}" presName="rootConnector" presStyleLbl="node2" presStyleIdx="1" presStyleCnt="2"/>
      <dgm:spPr/>
      <dgm:t>
        <a:bodyPr/>
        <a:lstStyle/>
        <a:p>
          <a:endParaRPr lang="es-EC"/>
        </a:p>
      </dgm:t>
    </dgm:pt>
    <dgm:pt modelId="{619DE2B2-C56D-426E-8194-4DE5293C860E}" type="pres">
      <dgm:prSet presAssocID="{C6D67B67-A982-4ABD-BBD7-AE50F2E86CED}" presName="hierChild4" presStyleCnt="0"/>
      <dgm:spPr/>
    </dgm:pt>
    <dgm:pt modelId="{FACD448A-B751-4366-B5AD-64C67567A9B5}" type="pres">
      <dgm:prSet presAssocID="{C6D67B67-A982-4ABD-BBD7-AE50F2E86CED}" presName="hierChild5" presStyleCnt="0"/>
      <dgm:spPr/>
    </dgm:pt>
    <dgm:pt modelId="{94E9994D-95FD-4A78-B127-6B091DBF48CB}" type="pres">
      <dgm:prSet presAssocID="{66F3321C-B8FE-42DF-B39B-4C641A195BBB}" presName="hierChild3" presStyleCnt="0"/>
      <dgm:spPr/>
    </dgm:pt>
  </dgm:ptLst>
  <dgm:cxnLst>
    <dgm:cxn modelId="{0D08139A-49CD-42C6-A8D6-D199F1CF64AD}" type="presOf" srcId="{C6D67B67-A982-4ABD-BBD7-AE50F2E86CED}" destId="{1853ED14-CF8C-401E-9DAB-B30C8FEF9FBF}" srcOrd="0" destOrd="0" presId="urn:microsoft.com/office/officeart/2009/3/layout/HorizontalOrganizationChart"/>
    <dgm:cxn modelId="{DA3E8258-D5AE-4FF2-9D4A-6B40FFC81953}" type="presOf" srcId="{66F3321C-B8FE-42DF-B39B-4C641A195BBB}" destId="{D81C9032-EB4E-41E8-AA02-9B7EF281DD09}" srcOrd="1" destOrd="0" presId="urn:microsoft.com/office/officeart/2009/3/layout/HorizontalOrganizationChart"/>
    <dgm:cxn modelId="{4817632F-A303-4DEA-8F32-4E29B41C0A09}" srcId="{0AA462A2-264C-4220-AFEA-7723E81734EF}" destId="{66F3321C-B8FE-42DF-B39B-4C641A195BBB}" srcOrd="0" destOrd="0" parTransId="{8D85E3D0-0E5D-42DD-A495-AA3E4505C623}" sibTransId="{B515ED88-41B7-429C-BD8C-EE91527D137A}"/>
    <dgm:cxn modelId="{199EA14A-1F35-41A9-A4C7-FF83DF0038E9}" type="presOf" srcId="{66F3321C-B8FE-42DF-B39B-4C641A195BBB}" destId="{C1EE7211-0062-4905-86D2-63E5F30C6A57}" srcOrd="0" destOrd="0" presId="urn:microsoft.com/office/officeart/2009/3/layout/HorizontalOrganizationChart"/>
    <dgm:cxn modelId="{084F5362-2223-4CD8-A3EE-5697A804CB1B}" type="presOf" srcId="{6B08F7F6-E35F-45C4-A5A3-7DCFED1F19A4}" destId="{0EFA5571-A7A6-4395-9466-16E982035418}" srcOrd="1" destOrd="0" presId="urn:microsoft.com/office/officeart/2009/3/layout/HorizontalOrganizationChart"/>
    <dgm:cxn modelId="{C8E6A2F2-0919-431B-83A3-C7795D704AB5}" type="presOf" srcId="{C6D67B67-A982-4ABD-BBD7-AE50F2E86CED}" destId="{CE35FA2A-AC16-40D2-BE1E-3C8F15305ACB}" srcOrd="1" destOrd="0" presId="urn:microsoft.com/office/officeart/2009/3/layout/HorizontalOrganizationChart"/>
    <dgm:cxn modelId="{6DB0E2CC-15EB-494F-811F-7969CEE2B45F}" srcId="{66F3321C-B8FE-42DF-B39B-4C641A195BBB}" destId="{C6D67B67-A982-4ABD-BBD7-AE50F2E86CED}" srcOrd="1" destOrd="0" parTransId="{12874814-5F8C-4CBB-899C-DCFD6A5F85C2}" sibTransId="{ED5E7B49-AC1C-4A01-8CBE-127FD9FCF3D2}"/>
    <dgm:cxn modelId="{878A58CE-E7C7-4EA6-A5F2-91C87C5BD2E4}" type="presOf" srcId="{0AA462A2-264C-4220-AFEA-7723E81734EF}" destId="{F09E1290-9591-4A5F-B328-05AFD346ED8C}" srcOrd="0" destOrd="0" presId="urn:microsoft.com/office/officeart/2009/3/layout/HorizontalOrganizationChart"/>
    <dgm:cxn modelId="{5A3AB70F-CD12-4ACE-B5D7-703899F953BD}" type="presOf" srcId="{6B08F7F6-E35F-45C4-A5A3-7DCFED1F19A4}" destId="{46AB54F5-6694-4A31-944F-6A492D00BC70}" srcOrd="0" destOrd="0" presId="urn:microsoft.com/office/officeart/2009/3/layout/HorizontalOrganizationChart"/>
    <dgm:cxn modelId="{5C0CD79D-496C-4FF4-9263-521C77371892}" type="presOf" srcId="{12874814-5F8C-4CBB-899C-DCFD6A5F85C2}" destId="{DE40A37F-2FC7-4F14-B413-6479E1787A69}" srcOrd="0" destOrd="0" presId="urn:microsoft.com/office/officeart/2009/3/layout/HorizontalOrganizationChart"/>
    <dgm:cxn modelId="{0CBD9813-2B27-44C8-9A81-85460C734B89}" type="presOf" srcId="{F432C57D-9F07-41C8-9044-A94382EBE221}" destId="{68778C66-DD72-44D7-9221-9ECD17B2C962}" srcOrd="0" destOrd="0" presId="urn:microsoft.com/office/officeart/2009/3/layout/HorizontalOrganizationChart"/>
    <dgm:cxn modelId="{1FA41D22-BF1F-4762-8CC7-D6CE667BFE5C}" srcId="{66F3321C-B8FE-42DF-B39B-4C641A195BBB}" destId="{6B08F7F6-E35F-45C4-A5A3-7DCFED1F19A4}" srcOrd="0" destOrd="0" parTransId="{F432C57D-9F07-41C8-9044-A94382EBE221}" sibTransId="{40490269-A998-4FC2-A5C3-DDACDC6ED333}"/>
    <dgm:cxn modelId="{BB817517-8B36-45F5-BA7B-11EA0CE0133D}" type="presParOf" srcId="{F09E1290-9591-4A5F-B328-05AFD346ED8C}" destId="{050D624E-0BAE-44B6-89B3-F82E608ECEEE}" srcOrd="0" destOrd="0" presId="urn:microsoft.com/office/officeart/2009/3/layout/HorizontalOrganizationChart"/>
    <dgm:cxn modelId="{0C311FAD-DB63-4867-A6E5-D4528EBF1CF9}" type="presParOf" srcId="{050D624E-0BAE-44B6-89B3-F82E608ECEEE}" destId="{049FB0DA-8548-4AE0-9792-BAD7A9371431}" srcOrd="0" destOrd="0" presId="urn:microsoft.com/office/officeart/2009/3/layout/HorizontalOrganizationChart"/>
    <dgm:cxn modelId="{40A7FBD5-BAE4-4274-AF90-2990EA304954}" type="presParOf" srcId="{049FB0DA-8548-4AE0-9792-BAD7A9371431}" destId="{C1EE7211-0062-4905-86D2-63E5F30C6A57}" srcOrd="0" destOrd="0" presId="urn:microsoft.com/office/officeart/2009/3/layout/HorizontalOrganizationChart"/>
    <dgm:cxn modelId="{93F5D79C-C669-4118-B155-B9A81DFC9D82}" type="presParOf" srcId="{049FB0DA-8548-4AE0-9792-BAD7A9371431}" destId="{D81C9032-EB4E-41E8-AA02-9B7EF281DD09}" srcOrd="1" destOrd="0" presId="urn:microsoft.com/office/officeart/2009/3/layout/HorizontalOrganizationChart"/>
    <dgm:cxn modelId="{044860D8-2BBA-4002-AF38-E84CCDD1A4A6}" type="presParOf" srcId="{050D624E-0BAE-44B6-89B3-F82E608ECEEE}" destId="{2D19BA98-9455-4D06-9EE9-40DFD1A7DC09}" srcOrd="1" destOrd="0" presId="urn:microsoft.com/office/officeart/2009/3/layout/HorizontalOrganizationChart"/>
    <dgm:cxn modelId="{11CBB944-22EE-44B1-8953-551E5ADEE110}" type="presParOf" srcId="{2D19BA98-9455-4D06-9EE9-40DFD1A7DC09}" destId="{68778C66-DD72-44D7-9221-9ECD17B2C962}" srcOrd="0" destOrd="0" presId="urn:microsoft.com/office/officeart/2009/3/layout/HorizontalOrganizationChart"/>
    <dgm:cxn modelId="{FB0EFC27-2CE6-42D2-8986-A458CA984DA6}" type="presParOf" srcId="{2D19BA98-9455-4D06-9EE9-40DFD1A7DC09}" destId="{012831D1-09BD-4BE5-BE9E-899AF1A04289}" srcOrd="1" destOrd="0" presId="urn:microsoft.com/office/officeart/2009/3/layout/HorizontalOrganizationChart"/>
    <dgm:cxn modelId="{682A6633-F7E1-4CF6-AB9D-7F0BB94B45BC}" type="presParOf" srcId="{012831D1-09BD-4BE5-BE9E-899AF1A04289}" destId="{801787A9-299A-447D-BA81-3A296E91ACED}" srcOrd="0" destOrd="0" presId="urn:microsoft.com/office/officeart/2009/3/layout/HorizontalOrganizationChart"/>
    <dgm:cxn modelId="{2D091220-EB92-46FB-86E5-7B2DFFB2C66D}" type="presParOf" srcId="{801787A9-299A-447D-BA81-3A296E91ACED}" destId="{46AB54F5-6694-4A31-944F-6A492D00BC70}" srcOrd="0" destOrd="0" presId="urn:microsoft.com/office/officeart/2009/3/layout/HorizontalOrganizationChart"/>
    <dgm:cxn modelId="{C10007AA-4BDD-47D4-A34A-EE7EC9F3522F}" type="presParOf" srcId="{801787A9-299A-447D-BA81-3A296E91ACED}" destId="{0EFA5571-A7A6-4395-9466-16E982035418}" srcOrd="1" destOrd="0" presId="urn:microsoft.com/office/officeart/2009/3/layout/HorizontalOrganizationChart"/>
    <dgm:cxn modelId="{C0B89002-1C19-46A5-A524-F8B586E035F4}" type="presParOf" srcId="{012831D1-09BD-4BE5-BE9E-899AF1A04289}" destId="{0C29FAF4-6959-4F0F-9363-C8A3A3DADF1E}" srcOrd="1" destOrd="0" presId="urn:microsoft.com/office/officeart/2009/3/layout/HorizontalOrganizationChart"/>
    <dgm:cxn modelId="{F81FA400-06AE-4947-9AA6-B11953E92E31}" type="presParOf" srcId="{012831D1-09BD-4BE5-BE9E-899AF1A04289}" destId="{9AC104B5-B306-4EDA-B75B-A7D574668F63}" srcOrd="2" destOrd="0" presId="urn:microsoft.com/office/officeart/2009/3/layout/HorizontalOrganizationChart"/>
    <dgm:cxn modelId="{9B7B840B-1314-47A6-A2CC-21A9C9D47D2B}" type="presParOf" srcId="{2D19BA98-9455-4D06-9EE9-40DFD1A7DC09}" destId="{DE40A37F-2FC7-4F14-B413-6479E1787A69}" srcOrd="2" destOrd="0" presId="urn:microsoft.com/office/officeart/2009/3/layout/HorizontalOrganizationChart"/>
    <dgm:cxn modelId="{A0F35514-FE27-4213-8404-198F27CBE821}" type="presParOf" srcId="{2D19BA98-9455-4D06-9EE9-40DFD1A7DC09}" destId="{F9572690-26B2-4073-8DE6-2981AF475EF5}" srcOrd="3" destOrd="0" presId="urn:microsoft.com/office/officeart/2009/3/layout/HorizontalOrganizationChart"/>
    <dgm:cxn modelId="{070CCC34-3014-493E-8382-8603A30EAA2F}" type="presParOf" srcId="{F9572690-26B2-4073-8DE6-2981AF475EF5}" destId="{86363D8E-BD8F-47BB-B3E1-B4665CD99109}" srcOrd="0" destOrd="0" presId="urn:microsoft.com/office/officeart/2009/3/layout/HorizontalOrganizationChart"/>
    <dgm:cxn modelId="{BD88F00D-B8F7-493D-91D2-3DE173851D9F}" type="presParOf" srcId="{86363D8E-BD8F-47BB-B3E1-B4665CD99109}" destId="{1853ED14-CF8C-401E-9DAB-B30C8FEF9FBF}" srcOrd="0" destOrd="0" presId="urn:microsoft.com/office/officeart/2009/3/layout/HorizontalOrganizationChart"/>
    <dgm:cxn modelId="{00A8955F-4156-4F9F-BA9F-3EC61FA48597}" type="presParOf" srcId="{86363D8E-BD8F-47BB-B3E1-B4665CD99109}" destId="{CE35FA2A-AC16-40D2-BE1E-3C8F15305ACB}" srcOrd="1" destOrd="0" presId="urn:microsoft.com/office/officeart/2009/3/layout/HorizontalOrganizationChart"/>
    <dgm:cxn modelId="{30C65796-8D4E-4028-AB2F-FA9C62457098}" type="presParOf" srcId="{F9572690-26B2-4073-8DE6-2981AF475EF5}" destId="{619DE2B2-C56D-426E-8194-4DE5293C860E}" srcOrd="1" destOrd="0" presId="urn:microsoft.com/office/officeart/2009/3/layout/HorizontalOrganizationChart"/>
    <dgm:cxn modelId="{7C27867E-8293-4AEB-87E9-AC3833B1DD19}" type="presParOf" srcId="{F9572690-26B2-4073-8DE6-2981AF475EF5}" destId="{FACD448A-B751-4366-B5AD-64C67567A9B5}" srcOrd="2" destOrd="0" presId="urn:microsoft.com/office/officeart/2009/3/layout/HorizontalOrganizationChart"/>
    <dgm:cxn modelId="{AEB8DCFE-D915-40CA-BB0B-82E97D59908F}" type="presParOf" srcId="{050D624E-0BAE-44B6-89B3-F82E608ECEEE}" destId="{94E9994D-95FD-4A78-B127-6B091DBF48CB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F93E4B-C82E-4CC2-AC13-D616DB8AB8E6}">
      <dsp:nvSpPr>
        <dsp:cNvPr id="0" name=""/>
        <dsp:cNvSpPr/>
      </dsp:nvSpPr>
      <dsp:spPr>
        <a:xfrm>
          <a:off x="987" y="1476766"/>
          <a:ext cx="1321898" cy="66094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Cuatro perspectivas del BSC</a:t>
          </a:r>
          <a:endParaRPr lang="es-ES" sz="15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346" y="1496125"/>
        <a:ext cx="1283180" cy="622231"/>
      </dsp:txXfrm>
    </dsp:sp>
    <dsp:sp modelId="{72448A33-0436-449E-B726-58A65BE023EB}">
      <dsp:nvSpPr>
        <dsp:cNvPr id="0" name=""/>
        <dsp:cNvSpPr/>
      </dsp:nvSpPr>
      <dsp:spPr>
        <a:xfrm rot="17692822">
          <a:off x="958874" y="1220715"/>
          <a:ext cx="1256781" cy="32915"/>
        </a:xfrm>
        <a:custGeom>
          <a:avLst/>
          <a:gdLst/>
          <a:ahLst/>
          <a:cxnLst/>
          <a:rect l="0" t="0" r="0" b="0"/>
          <a:pathLst>
            <a:path>
              <a:moveTo>
                <a:pt x="0" y="16457"/>
              </a:moveTo>
              <a:lnTo>
                <a:pt x="1256781" y="16457"/>
              </a:lnTo>
            </a:path>
          </a:pathLst>
        </a:custGeom>
        <a:noFill/>
        <a:ln w="1587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555845" y="1205753"/>
        <a:ext cx="62839" cy="62839"/>
      </dsp:txXfrm>
    </dsp:sp>
    <dsp:sp modelId="{4BAEA451-5D33-4DD9-87A0-C50EF9611D55}">
      <dsp:nvSpPr>
        <dsp:cNvPr id="0" name=""/>
        <dsp:cNvSpPr/>
      </dsp:nvSpPr>
      <dsp:spPr>
        <a:xfrm>
          <a:off x="1851644" y="336629"/>
          <a:ext cx="1321898" cy="66094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s-ES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71003" y="355988"/>
        <a:ext cx="1283180" cy="622231"/>
      </dsp:txXfrm>
    </dsp:sp>
    <dsp:sp modelId="{57DDB2FC-2086-4061-A5C1-DB46221C7F89}">
      <dsp:nvSpPr>
        <dsp:cNvPr id="0" name=""/>
        <dsp:cNvSpPr/>
      </dsp:nvSpPr>
      <dsp:spPr>
        <a:xfrm rot="19457599">
          <a:off x="1261680" y="1600761"/>
          <a:ext cx="651169" cy="32915"/>
        </a:xfrm>
        <a:custGeom>
          <a:avLst/>
          <a:gdLst/>
          <a:ahLst/>
          <a:cxnLst/>
          <a:rect l="0" t="0" r="0" b="0"/>
          <a:pathLst>
            <a:path>
              <a:moveTo>
                <a:pt x="0" y="16457"/>
              </a:moveTo>
              <a:lnTo>
                <a:pt x="651169" y="16457"/>
              </a:lnTo>
            </a:path>
          </a:pathLst>
        </a:custGeom>
        <a:noFill/>
        <a:ln w="1587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570985" y="1600939"/>
        <a:ext cx="32558" cy="32558"/>
      </dsp:txXfrm>
    </dsp:sp>
    <dsp:sp modelId="{177924CD-D55F-4F8F-A4D1-257B86CEFEDA}">
      <dsp:nvSpPr>
        <dsp:cNvPr id="0" name=""/>
        <dsp:cNvSpPr/>
      </dsp:nvSpPr>
      <dsp:spPr>
        <a:xfrm>
          <a:off x="1851644" y="1096721"/>
          <a:ext cx="1321898" cy="66094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71003" y="1116080"/>
        <a:ext cx="1283180" cy="622231"/>
      </dsp:txXfrm>
    </dsp:sp>
    <dsp:sp modelId="{60BAC0BC-C8C2-480E-97CD-C9092EFB9826}">
      <dsp:nvSpPr>
        <dsp:cNvPr id="0" name=""/>
        <dsp:cNvSpPr/>
      </dsp:nvSpPr>
      <dsp:spPr>
        <a:xfrm rot="2142401">
          <a:off x="1261680" y="1980806"/>
          <a:ext cx="651169" cy="32915"/>
        </a:xfrm>
        <a:custGeom>
          <a:avLst/>
          <a:gdLst/>
          <a:ahLst/>
          <a:cxnLst/>
          <a:rect l="0" t="0" r="0" b="0"/>
          <a:pathLst>
            <a:path>
              <a:moveTo>
                <a:pt x="0" y="16457"/>
              </a:moveTo>
              <a:lnTo>
                <a:pt x="651169" y="16457"/>
              </a:lnTo>
            </a:path>
          </a:pathLst>
        </a:custGeom>
        <a:noFill/>
        <a:ln w="1587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570985" y="1980985"/>
        <a:ext cx="32558" cy="32558"/>
      </dsp:txXfrm>
    </dsp:sp>
    <dsp:sp modelId="{2346FA06-21F0-471A-8940-1A9CA9E6C089}">
      <dsp:nvSpPr>
        <dsp:cNvPr id="0" name=""/>
        <dsp:cNvSpPr/>
      </dsp:nvSpPr>
      <dsp:spPr>
        <a:xfrm>
          <a:off x="1851644" y="1856812"/>
          <a:ext cx="1321898" cy="66094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s-ES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71003" y="1876171"/>
        <a:ext cx="1283180" cy="622231"/>
      </dsp:txXfrm>
    </dsp:sp>
    <dsp:sp modelId="{262E519E-9814-420D-9CE1-4958813BAC50}">
      <dsp:nvSpPr>
        <dsp:cNvPr id="0" name=""/>
        <dsp:cNvSpPr/>
      </dsp:nvSpPr>
      <dsp:spPr>
        <a:xfrm rot="3907178">
          <a:off x="958874" y="2360852"/>
          <a:ext cx="1256781" cy="32915"/>
        </a:xfrm>
        <a:custGeom>
          <a:avLst/>
          <a:gdLst/>
          <a:ahLst/>
          <a:cxnLst/>
          <a:rect l="0" t="0" r="0" b="0"/>
          <a:pathLst>
            <a:path>
              <a:moveTo>
                <a:pt x="0" y="16457"/>
              </a:moveTo>
              <a:lnTo>
                <a:pt x="1256781" y="16457"/>
              </a:lnTo>
            </a:path>
          </a:pathLst>
        </a:custGeom>
        <a:noFill/>
        <a:ln w="1587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555845" y="2345890"/>
        <a:ext cx="62839" cy="62839"/>
      </dsp:txXfrm>
    </dsp:sp>
    <dsp:sp modelId="{2B829A6D-AB70-489A-B616-10B7C1DD58E2}">
      <dsp:nvSpPr>
        <dsp:cNvPr id="0" name=""/>
        <dsp:cNvSpPr/>
      </dsp:nvSpPr>
      <dsp:spPr>
        <a:xfrm>
          <a:off x="1851644" y="2616904"/>
          <a:ext cx="1321898" cy="66094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71003" y="2636263"/>
        <a:ext cx="1283180" cy="622231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F93E4B-C82E-4CC2-AC13-D616DB8AB8E6}">
      <dsp:nvSpPr>
        <dsp:cNvPr id="0" name=""/>
        <dsp:cNvSpPr/>
      </dsp:nvSpPr>
      <dsp:spPr>
        <a:xfrm>
          <a:off x="987" y="1476766"/>
          <a:ext cx="1321898" cy="66094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Ventajas del BSC</a:t>
          </a:r>
          <a:endParaRPr lang="es-ES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346" y="1496125"/>
        <a:ext cx="1283180" cy="622231"/>
      </dsp:txXfrm>
    </dsp:sp>
    <dsp:sp modelId="{72448A33-0436-449E-B726-58A65BE023EB}">
      <dsp:nvSpPr>
        <dsp:cNvPr id="0" name=""/>
        <dsp:cNvSpPr/>
      </dsp:nvSpPr>
      <dsp:spPr>
        <a:xfrm rot="17692822">
          <a:off x="958874" y="1220715"/>
          <a:ext cx="1256781" cy="32915"/>
        </a:xfrm>
        <a:custGeom>
          <a:avLst/>
          <a:gdLst/>
          <a:ahLst/>
          <a:cxnLst/>
          <a:rect l="0" t="0" r="0" b="0"/>
          <a:pathLst>
            <a:path>
              <a:moveTo>
                <a:pt x="0" y="16457"/>
              </a:moveTo>
              <a:lnTo>
                <a:pt x="1256781" y="16457"/>
              </a:lnTo>
            </a:path>
          </a:pathLst>
        </a:custGeom>
        <a:noFill/>
        <a:ln w="1587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555845" y="1205753"/>
        <a:ext cx="62839" cy="62839"/>
      </dsp:txXfrm>
    </dsp:sp>
    <dsp:sp modelId="{4BAEA451-5D33-4DD9-87A0-C50EF9611D55}">
      <dsp:nvSpPr>
        <dsp:cNvPr id="0" name=""/>
        <dsp:cNvSpPr/>
      </dsp:nvSpPr>
      <dsp:spPr>
        <a:xfrm>
          <a:off x="1851644" y="336629"/>
          <a:ext cx="1321898" cy="66094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7305" tIns="27305" rIns="27305" bIns="27305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s-ES" sz="4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71003" y="355988"/>
        <a:ext cx="1283180" cy="622231"/>
      </dsp:txXfrm>
    </dsp:sp>
    <dsp:sp modelId="{57DDB2FC-2086-4061-A5C1-DB46221C7F89}">
      <dsp:nvSpPr>
        <dsp:cNvPr id="0" name=""/>
        <dsp:cNvSpPr/>
      </dsp:nvSpPr>
      <dsp:spPr>
        <a:xfrm rot="19457599">
          <a:off x="1261680" y="1600761"/>
          <a:ext cx="651169" cy="32915"/>
        </a:xfrm>
        <a:custGeom>
          <a:avLst/>
          <a:gdLst/>
          <a:ahLst/>
          <a:cxnLst/>
          <a:rect l="0" t="0" r="0" b="0"/>
          <a:pathLst>
            <a:path>
              <a:moveTo>
                <a:pt x="0" y="16457"/>
              </a:moveTo>
              <a:lnTo>
                <a:pt x="651169" y="16457"/>
              </a:lnTo>
            </a:path>
          </a:pathLst>
        </a:custGeom>
        <a:noFill/>
        <a:ln w="1587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570985" y="1600939"/>
        <a:ext cx="32558" cy="32558"/>
      </dsp:txXfrm>
    </dsp:sp>
    <dsp:sp modelId="{177924CD-D55F-4F8F-A4D1-257B86CEFEDA}">
      <dsp:nvSpPr>
        <dsp:cNvPr id="0" name=""/>
        <dsp:cNvSpPr/>
      </dsp:nvSpPr>
      <dsp:spPr>
        <a:xfrm>
          <a:off x="1851644" y="1096721"/>
          <a:ext cx="1321898" cy="66094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7305" tIns="27305" rIns="27305" bIns="27305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4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71003" y="1116080"/>
        <a:ext cx="1283180" cy="622231"/>
      </dsp:txXfrm>
    </dsp:sp>
    <dsp:sp modelId="{60BAC0BC-C8C2-480E-97CD-C9092EFB9826}">
      <dsp:nvSpPr>
        <dsp:cNvPr id="0" name=""/>
        <dsp:cNvSpPr/>
      </dsp:nvSpPr>
      <dsp:spPr>
        <a:xfrm rot="2142401">
          <a:off x="1261680" y="1980806"/>
          <a:ext cx="651169" cy="32915"/>
        </a:xfrm>
        <a:custGeom>
          <a:avLst/>
          <a:gdLst/>
          <a:ahLst/>
          <a:cxnLst/>
          <a:rect l="0" t="0" r="0" b="0"/>
          <a:pathLst>
            <a:path>
              <a:moveTo>
                <a:pt x="0" y="16457"/>
              </a:moveTo>
              <a:lnTo>
                <a:pt x="651169" y="16457"/>
              </a:lnTo>
            </a:path>
          </a:pathLst>
        </a:custGeom>
        <a:noFill/>
        <a:ln w="1587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570985" y="1980985"/>
        <a:ext cx="32558" cy="32558"/>
      </dsp:txXfrm>
    </dsp:sp>
    <dsp:sp modelId="{2346FA06-21F0-471A-8940-1A9CA9E6C089}">
      <dsp:nvSpPr>
        <dsp:cNvPr id="0" name=""/>
        <dsp:cNvSpPr/>
      </dsp:nvSpPr>
      <dsp:spPr>
        <a:xfrm>
          <a:off x="1851644" y="1856812"/>
          <a:ext cx="1321898" cy="66094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7305" tIns="27305" rIns="27305" bIns="27305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s-ES" sz="4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71003" y="1876171"/>
        <a:ext cx="1283180" cy="622231"/>
      </dsp:txXfrm>
    </dsp:sp>
    <dsp:sp modelId="{262E519E-9814-420D-9CE1-4958813BAC50}">
      <dsp:nvSpPr>
        <dsp:cNvPr id="0" name=""/>
        <dsp:cNvSpPr/>
      </dsp:nvSpPr>
      <dsp:spPr>
        <a:xfrm rot="3907178">
          <a:off x="958874" y="2360852"/>
          <a:ext cx="1256781" cy="32915"/>
        </a:xfrm>
        <a:custGeom>
          <a:avLst/>
          <a:gdLst/>
          <a:ahLst/>
          <a:cxnLst/>
          <a:rect l="0" t="0" r="0" b="0"/>
          <a:pathLst>
            <a:path>
              <a:moveTo>
                <a:pt x="0" y="16457"/>
              </a:moveTo>
              <a:lnTo>
                <a:pt x="1256781" y="16457"/>
              </a:lnTo>
            </a:path>
          </a:pathLst>
        </a:custGeom>
        <a:noFill/>
        <a:ln w="1587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555845" y="2345890"/>
        <a:ext cx="62839" cy="62839"/>
      </dsp:txXfrm>
    </dsp:sp>
    <dsp:sp modelId="{2B829A6D-AB70-489A-B616-10B7C1DD58E2}">
      <dsp:nvSpPr>
        <dsp:cNvPr id="0" name=""/>
        <dsp:cNvSpPr/>
      </dsp:nvSpPr>
      <dsp:spPr>
        <a:xfrm>
          <a:off x="1851644" y="2616904"/>
          <a:ext cx="1321898" cy="66094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7305" tIns="27305" rIns="27305" bIns="27305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4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71003" y="2636263"/>
        <a:ext cx="1283180" cy="622231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DFCB3B-2AEE-4215-A5A0-E93305785026}">
      <dsp:nvSpPr>
        <dsp:cNvPr id="0" name=""/>
        <dsp:cNvSpPr/>
      </dsp:nvSpPr>
      <dsp:spPr>
        <a:xfrm>
          <a:off x="5301" y="571385"/>
          <a:ext cx="1472898" cy="1472898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8740" tIns="78740" rIns="78740" bIns="78740" numCol="1" spcCol="1270" anchor="ctr" anchorCtr="0">
          <a:noAutofit/>
        </a:bodyPr>
        <a:lstStyle/>
        <a:p>
          <a:pPr lvl="0" algn="ctr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6200" kern="1200" dirty="0" smtClean="0"/>
            <a:t>.</a:t>
          </a:r>
          <a:endParaRPr lang="es-ES" sz="6200" kern="1200" dirty="0"/>
        </a:p>
      </dsp:txBody>
      <dsp:txXfrm>
        <a:off x="221002" y="787086"/>
        <a:ext cx="1041496" cy="1041496"/>
      </dsp:txXfrm>
    </dsp:sp>
    <dsp:sp modelId="{C13B84E6-11C2-4F27-A7DC-9DB3C19365CE}">
      <dsp:nvSpPr>
        <dsp:cNvPr id="0" name=""/>
        <dsp:cNvSpPr/>
      </dsp:nvSpPr>
      <dsp:spPr>
        <a:xfrm>
          <a:off x="1597799" y="880693"/>
          <a:ext cx="854281" cy="854281"/>
        </a:xfrm>
        <a:prstGeom prst="mathPlus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400" kern="1200"/>
        </a:p>
      </dsp:txBody>
      <dsp:txXfrm>
        <a:off x="1711034" y="1207370"/>
        <a:ext cx="627811" cy="200927"/>
      </dsp:txXfrm>
    </dsp:sp>
    <dsp:sp modelId="{E1860FF3-DBB7-40EC-A36F-EF31C3C7D7CD}">
      <dsp:nvSpPr>
        <dsp:cNvPr id="0" name=""/>
        <dsp:cNvSpPr/>
      </dsp:nvSpPr>
      <dsp:spPr>
        <a:xfrm>
          <a:off x="2571679" y="571385"/>
          <a:ext cx="1472898" cy="1472898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8740" tIns="78740" rIns="78740" bIns="78740" numCol="1" spcCol="1270" anchor="ctr" anchorCtr="0">
          <a:noAutofit/>
        </a:bodyPr>
        <a:lstStyle/>
        <a:p>
          <a:pPr lvl="0" algn="ctr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6200" kern="1200" dirty="0" smtClean="0"/>
            <a:t>.</a:t>
          </a:r>
          <a:endParaRPr lang="es-ES" sz="6200" kern="1200" dirty="0"/>
        </a:p>
      </dsp:txBody>
      <dsp:txXfrm>
        <a:off x="2787380" y="787086"/>
        <a:ext cx="1041496" cy="1041496"/>
      </dsp:txXfrm>
    </dsp:sp>
    <dsp:sp modelId="{412CBFA2-5A4C-42DD-9C57-C0749402D880}">
      <dsp:nvSpPr>
        <dsp:cNvPr id="0" name=""/>
        <dsp:cNvSpPr/>
      </dsp:nvSpPr>
      <dsp:spPr>
        <a:xfrm>
          <a:off x="4164177" y="880693"/>
          <a:ext cx="854281" cy="854281"/>
        </a:xfrm>
        <a:prstGeom prst="mathPlus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400" kern="1200"/>
        </a:p>
      </dsp:txBody>
      <dsp:txXfrm>
        <a:off x="4277412" y="1207370"/>
        <a:ext cx="627811" cy="200927"/>
      </dsp:txXfrm>
    </dsp:sp>
    <dsp:sp modelId="{0BFFFDCB-D9D7-4CC4-9700-E2EC95696FCA}">
      <dsp:nvSpPr>
        <dsp:cNvPr id="0" name=""/>
        <dsp:cNvSpPr/>
      </dsp:nvSpPr>
      <dsp:spPr>
        <a:xfrm>
          <a:off x="5138058" y="571385"/>
          <a:ext cx="1472898" cy="1472898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8740" tIns="78740" rIns="78740" bIns="78740" numCol="1" spcCol="1270" anchor="ctr" anchorCtr="0">
          <a:noAutofit/>
        </a:bodyPr>
        <a:lstStyle/>
        <a:p>
          <a:pPr lvl="0" algn="ctr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6200" kern="1200" dirty="0" smtClean="0"/>
            <a:t>.</a:t>
          </a:r>
          <a:endParaRPr lang="es-ES" sz="6200" kern="1200" dirty="0"/>
        </a:p>
      </dsp:txBody>
      <dsp:txXfrm>
        <a:off x="5353759" y="787086"/>
        <a:ext cx="1041496" cy="1041496"/>
      </dsp:txXfrm>
    </dsp:sp>
    <dsp:sp modelId="{9CE70803-D601-40B7-8134-868D2DF76997}">
      <dsp:nvSpPr>
        <dsp:cNvPr id="0" name=""/>
        <dsp:cNvSpPr/>
      </dsp:nvSpPr>
      <dsp:spPr>
        <a:xfrm>
          <a:off x="6730556" y="880693"/>
          <a:ext cx="854281" cy="854281"/>
        </a:xfrm>
        <a:prstGeom prst="mathEqual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3500" kern="1200"/>
        </a:p>
      </dsp:txBody>
      <dsp:txXfrm>
        <a:off x="6843791" y="1056675"/>
        <a:ext cx="627811" cy="502317"/>
      </dsp:txXfrm>
    </dsp:sp>
    <dsp:sp modelId="{87715B19-F3B4-442B-BEB0-3B22BB118F58}">
      <dsp:nvSpPr>
        <dsp:cNvPr id="0" name=""/>
        <dsp:cNvSpPr/>
      </dsp:nvSpPr>
      <dsp:spPr>
        <a:xfrm>
          <a:off x="7704436" y="571385"/>
          <a:ext cx="1472898" cy="1472898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8740" tIns="78740" rIns="78740" bIns="78740" numCol="1" spcCol="1270" anchor="ctr" anchorCtr="0">
          <a:noAutofit/>
        </a:bodyPr>
        <a:lstStyle/>
        <a:p>
          <a:pPr lvl="0" algn="ctr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6200" kern="1200" dirty="0"/>
        </a:p>
      </dsp:txBody>
      <dsp:txXfrm>
        <a:off x="7920137" y="787086"/>
        <a:ext cx="1041496" cy="104149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59E00A-316A-469D-A02A-75BAAF3067F5}">
      <dsp:nvSpPr>
        <dsp:cNvPr id="0" name=""/>
        <dsp:cNvSpPr/>
      </dsp:nvSpPr>
      <dsp:spPr>
        <a:xfrm>
          <a:off x="8078" y="442651"/>
          <a:ext cx="1418893" cy="21154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Analizar los referentes teóricos que respalden el presente proyecto de investigación. </a:t>
          </a:r>
          <a:endParaRPr lang="es-ES" sz="1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9636" y="484209"/>
        <a:ext cx="1335777" cy="2032359"/>
      </dsp:txXfrm>
    </dsp:sp>
    <dsp:sp modelId="{4E5A742C-DDD8-4349-8745-B16B4CF978E5}">
      <dsp:nvSpPr>
        <dsp:cNvPr id="0" name=""/>
        <dsp:cNvSpPr/>
      </dsp:nvSpPr>
      <dsp:spPr>
        <a:xfrm>
          <a:off x="1516023" y="1389965"/>
          <a:ext cx="188789" cy="220847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900" kern="1200">
            <a:solidFill>
              <a:schemeClr val="tx1"/>
            </a:solidFill>
          </a:endParaRPr>
        </a:p>
      </dsp:txBody>
      <dsp:txXfrm>
        <a:off x="1516023" y="1434134"/>
        <a:ext cx="132152" cy="132509"/>
      </dsp:txXfrm>
    </dsp:sp>
    <dsp:sp modelId="{7F204EC9-5AB0-4E48-A817-D9A68DDBC71E}">
      <dsp:nvSpPr>
        <dsp:cNvPr id="0" name=""/>
        <dsp:cNvSpPr/>
      </dsp:nvSpPr>
      <dsp:spPr>
        <a:xfrm>
          <a:off x="1783177" y="442651"/>
          <a:ext cx="1418893" cy="21154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Determinar la metodología para desarrollar el presente proyecto de investigación. </a:t>
          </a:r>
          <a:endParaRPr lang="es-ES" sz="1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24735" y="484209"/>
        <a:ext cx="1335777" cy="2032359"/>
      </dsp:txXfrm>
    </dsp:sp>
    <dsp:sp modelId="{A79975AD-B1F2-4F43-996F-EF52A34C8826}">
      <dsp:nvSpPr>
        <dsp:cNvPr id="0" name=""/>
        <dsp:cNvSpPr/>
      </dsp:nvSpPr>
      <dsp:spPr>
        <a:xfrm>
          <a:off x="3291122" y="1389965"/>
          <a:ext cx="188789" cy="220847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900" kern="1200">
            <a:solidFill>
              <a:schemeClr val="tx1"/>
            </a:solidFill>
          </a:endParaRPr>
        </a:p>
      </dsp:txBody>
      <dsp:txXfrm>
        <a:off x="3291122" y="1434134"/>
        <a:ext cx="132152" cy="132509"/>
      </dsp:txXfrm>
    </dsp:sp>
    <dsp:sp modelId="{4E4F49FA-A96E-47CF-978C-CBCEB73AFA83}">
      <dsp:nvSpPr>
        <dsp:cNvPr id="0" name=""/>
        <dsp:cNvSpPr/>
      </dsp:nvSpPr>
      <dsp:spPr>
        <a:xfrm>
          <a:off x="3558277" y="442651"/>
          <a:ext cx="1698372" cy="21154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Determinar la situación actual de las Pymes del sector cooperativo en el Cantón Quito. </a:t>
          </a:r>
          <a:endParaRPr lang="es-ES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08021" y="492395"/>
        <a:ext cx="1598884" cy="2015987"/>
      </dsp:txXfrm>
    </dsp:sp>
    <dsp:sp modelId="{8071B6A9-735D-464E-9459-33D40B7BF027}">
      <dsp:nvSpPr>
        <dsp:cNvPr id="0" name=""/>
        <dsp:cNvSpPr/>
      </dsp:nvSpPr>
      <dsp:spPr>
        <a:xfrm>
          <a:off x="5345701" y="1389965"/>
          <a:ext cx="188789" cy="220847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900" kern="1200">
            <a:solidFill>
              <a:schemeClr val="tx1"/>
            </a:solidFill>
          </a:endParaRPr>
        </a:p>
      </dsp:txBody>
      <dsp:txXfrm>
        <a:off x="5345701" y="1434134"/>
        <a:ext cx="132152" cy="132509"/>
      </dsp:txXfrm>
    </dsp:sp>
    <dsp:sp modelId="{28E30526-2547-4C04-888A-FE44678C78C6}">
      <dsp:nvSpPr>
        <dsp:cNvPr id="0" name=""/>
        <dsp:cNvSpPr/>
      </dsp:nvSpPr>
      <dsp:spPr>
        <a:xfrm>
          <a:off x="5612855" y="442651"/>
          <a:ext cx="1560013" cy="21154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Analizar y definir la relación entre las 4 perspectivas del BSC en la "COAC San Vicente del Sur Ltda.".</a:t>
          </a:r>
          <a:endParaRPr lang="es-ES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658546" y="488342"/>
        <a:ext cx="1468631" cy="2024093"/>
      </dsp:txXfrm>
    </dsp:sp>
    <dsp:sp modelId="{122C4C42-80D7-4CD3-B63B-1C851299B9BC}">
      <dsp:nvSpPr>
        <dsp:cNvPr id="0" name=""/>
        <dsp:cNvSpPr/>
      </dsp:nvSpPr>
      <dsp:spPr>
        <a:xfrm rot="21582443">
          <a:off x="7241800" y="1385256"/>
          <a:ext cx="146137" cy="220847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900" kern="1200">
            <a:solidFill>
              <a:schemeClr val="tx1"/>
            </a:solidFill>
          </a:endParaRPr>
        </a:p>
      </dsp:txBody>
      <dsp:txXfrm>
        <a:off x="7241800" y="1429537"/>
        <a:ext cx="102296" cy="132509"/>
      </dsp:txXfrm>
    </dsp:sp>
    <dsp:sp modelId="{40608EAE-0604-475F-AA3D-E6CAB3354C9F}">
      <dsp:nvSpPr>
        <dsp:cNvPr id="0" name=""/>
        <dsp:cNvSpPr/>
      </dsp:nvSpPr>
      <dsp:spPr>
        <a:xfrm>
          <a:off x="7448597" y="431873"/>
          <a:ext cx="2109122" cy="21154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Diseñar un mapa estratégico y matrices basadas en el Balanced Scorecard en la "COAC San Vicente del Sur Ltda.", para su propuesta de implementación. </a:t>
          </a:r>
          <a:endParaRPr lang="es-ES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510371" y="493647"/>
        <a:ext cx="1985574" cy="199192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C55CBC-BF21-441C-A386-F1DB12ABA7A2}">
      <dsp:nvSpPr>
        <dsp:cNvPr id="0" name=""/>
        <dsp:cNvSpPr/>
      </dsp:nvSpPr>
      <dsp:spPr>
        <a:xfrm>
          <a:off x="4044470" y="2329332"/>
          <a:ext cx="330976" cy="12905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65488" y="0"/>
              </a:lnTo>
              <a:lnTo>
                <a:pt x="165488" y="1290504"/>
              </a:lnTo>
              <a:lnTo>
                <a:pt x="330976" y="1290504"/>
              </a:lnTo>
            </a:path>
          </a:pathLst>
        </a:custGeom>
        <a:noFill/>
        <a:ln w="15875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0852EC-6247-4D3A-AE2D-BF36734205E6}">
      <dsp:nvSpPr>
        <dsp:cNvPr id="0" name=""/>
        <dsp:cNvSpPr/>
      </dsp:nvSpPr>
      <dsp:spPr>
        <a:xfrm>
          <a:off x="4044470" y="2329332"/>
          <a:ext cx="330976" cy="6452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65488" y="0"/>
              </a:lnTo>
              <a:lnTo>
                <a:pt x="165488" y="645252"/>
              </a:lnTo>
              <a:lnTo>
                <a:pt x="330976" y="645252"/>
              </a:lnTo>
            </a:path>
          </a:pathLst>
        </a:custGeom>
        <a:noFill/>
        <a:ln w="15875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2F1E7E-BC39-4DFB-AE05-1B9B29879350}">
      <dsp:nvSpPr>
        <dsp:cNvPr id="0" name=""/>
        <dsp:cNvSpPr/>
      </dsp:nvSpPr>
      <dsp:spPr>
        <a:xfrm>
          <a:off x="4044470" y="2283612"/>
          <a:ext cx="33097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30976" y="45720"/>
              </a:lnTo>
            </a:path>
          </a:pathLst>
        </a:custGeom>
        <a:noFill/>
        <a:ln w="15875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5565AB-6AFE-4B1B-B74E-FC20932FB092}">
      <dsp:nvSpPr>
        <dsp:cNvPr id="0" name=""/>
        <dsp:cNvSpPr/>
      </dsp:nvSpPr>
      <dsp:spPr>
        <a:xfrm>
          <a:off x="6434322" y="1684080"/>
          <a:ext cx="330976" cy="2318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65488" y="0"/>
              </a:lnTo>
              <a:lnTo>
                <a:pt x="165488" y="231851"/>
              </a:lnTo>
              <a:lnTo>
                <a:pt x="330976" y="231851"/>
              </a:lnTo>
            </a:path>
          </a:pathLst>
        </a:custGeom>
        <a:noFill/>
        <a:ln w="15875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74229E-1ABC-4CF6-AC0F-63ADB8E0D751}">
      <dsp:nvSpPr>
        <dsp:cNvPr id="0" name=""/>
        <dsp:cNvSpPr/>
      </dsp:nvSpPr>
      <dsp:spPr>
        <a:xfrm>
          <a:off x="6434322" y="1452228"/>
          <a:ext cx="330976" cy="231851"/>
        </a:xfrm>
        <a:custGeom>
          <a:avLst/>
          <a:gdLst/>
          <a:ahLst/>
          <a:cxnLst/>
          <a:rect l="0" t="0" r="0" b="0"/>
          <a:pathLst>
            <a:path>
              <a:moveTo>
                <a:pt x="0" y="231851"/>
              </a:moveTo>
              <a:lnTo>
                <a:pt x="165488" y="231851"/>
              </a:lnTo>
              <a:lnTo>
                <a:pt x="165488" y="0"/>
              </a:lnTo>
              <a:lnTo>
                <a:pt x="330976" y="0"/>
              </a:lnTo>
            </a:path>
          </a:pathLst>
        </a:custGeom>
        <a:noFill/>
        <a:ln w="15875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4A5FC7-FDB2-42C5-B77A-CC772FC5C8E4}">
      <dsp:nvSpPr>
        <dsp:cNvPr id="0" name=""/>
        <dsp:cNvSpPr/>
      </dsp:nvSpPr>
      <dsp:spPr>
        <a:xfrm>
          <a:off x="4044470" y="1684080"/>
          <a:ext cx="330976" cy="645252"/>
        </a:xfrm>
        <a:custGeom>
          <a:avLst/>
          <a:gdLst/>
          <a:ahLst/>
          <a:cxnLst/>
          <a:rect l="0" t="0" r="0" b="0"/>
          <a:pathLst>
            <a:path>
              <a:moveTo>
                <a:pt x="0" y="645252"/>
              </a:moveTo>
              <a:lnTo>
                <a:pt x="165488" y="645252"/>
              </a:lnTo>
              <a:lnTo>
                <a:pt x="165488" y="0"/>
              </a:lnTo>
              <a:lnTo>
                <a:pt x="330976" y="0"/>
              </a:lnTo>
            </a:path>
          </a:pathLst>
        </a:custGeom>
        <a:noFill/>
        <a:ln w="15875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2D44AFB-D5B2-4B43-BA6F-02F675E21DCF}">
      <dsp:nvSpPr>
        <dsp:cNvPr id="0" name=""/>
        <dsp:cNvSpPr/>
      </dsp:nvSpPr>
      <dsp:spPr>
        <a:xfrm>
          <a:off x="4044470" y="1038827"/>
          <a:ext cx="330976" cy="1290504"/>
        </a:xfrm>
        <a:custGeom>
          <a:avLst/>
          <a:gdLst/>
          <a:ahLst/>
          <a:cxnLst/>
          <a:rect l="0" t="0" r="0" b="0"/>
          <a:pathLst>
            <a:path>
              <a:moveTo>
                <a:pt x="0" y="1290504"/>
              </a:moveTo>
              <a:lnTo>
                <a:pt x="165488" y="1290504"/>
              </a:lnTo>
              <a:lnTo>
                <a:pt x="165488" y="0"/>
              </a:lnTo>
              <a:lnTo>
                <a:pt x="330976" y="0"/>
              </a:lnTo>
            </a:path>
          </a:pathLst>
        </a:custGeom>
        <a:noFill/>
        <a:ln w="15875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6710CA-3A81-4722-AC4A-0949B850EC57}">
      <dsp:nvSpPr>
        <dsp:cNvPr id="0" name=""/>
        <dsp:cNvSpPr/>
      </dsp:nvSpPr>
      <dsp:spPr>
        <a:xfrm>
          <a:off x="2058608" y="1344866"/>
          <a:ext cx="330976" cy="9844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65488" y="0"/>
              </a:lnTo>
              <a:lnTo>
                <a:pt x="165488" y="984465"/>
              </a:lnTo>
              <a:lnTo>
                <a:pt x="330976" y="984465"/>
              </a:lnTo>
            </a:path>
          </a:pathLst>
        </a:custGeom>
        <a:noFill/>
        <a:ln w="15875" cap="rnd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2C5AD4-7AF8-498B-893A-59ECE93B7FB6}">
      <dsp:nvSpPr>
        <dsp:cNvPr id="0" name=""/>
        <dsp:cNvSpPr/>
      </dsp:nvSpPr>
      <dsp:spPr>
        <a:xfrm>
          <a:off x="6471077" y="360401"/>
          <a:ext cx="330976" cy="2318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65488" y="0"/>
              </a:lnTo>
              <a:lnTo>
                <a:pt x="165488" y="231851"/>
              </a:lnTo>
              <a:lnTo>
                <a:pt x="330976" y="231851"/>
              </a:lnTo>
            </a:path>
          </a:pathLst>
        </a:custGeom>
        <a:noFill/>
        <a:ln w="15875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7F8783-A53D-4B31-9DF5-C84D6EFF1338}">
      <dsp:nvSpPr>
        <dsp:cNvPr id="0" name=""/>
        <dsp:cNvSpPr/>
      </dsp:nvSpPr>
      <dsp:spPr>
        <a:xfrm>
          <a:off x="6471077" y="128550"/>
          <a:ext cx="330976" cy="231851"/>
        </a:xfrm>
        <a:custGeom>
          <a:avLst/>
          <a:gdLst/>
          <a:ahLst/>
          <a:cxnLst/>
          <a:rect l="0" t="0" r="0" b="0"/>
          <a:pathLst>
            <a:path>
              <a:moveTo>
                <a:pt x="0" y="231851"/>
              </a:moveTo>
              <a:lnTo>
                <a:pt x="165488" y="231851"/>
              </a:lnTo>
              <a:lnTo>
                <a:pt x="165488" y="0"/>
              </a:lnTo>
              <a:lnTo>
                <a:pt x="330976" y="0"/>
              </a:lnTo>
            </a:path>
          </a:pathLst>
        </a:custGeom>
        <a:noFill/>
        <a:ln w="15875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7587D6-1159-4FE7-BEB2-98DDC9C8D584}">
      <dsp:nvSpPr>
        <dsp:cNvPr id="0" name=""/>
        <dsp:cNvSpPr/>
      </dsp:nvSpPr>
      <dsp:spPr>
        <a:xfrm>
          <a:off x="4044470" y="314681"/>
          <a:ext cx="33097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30976" y="45720"/>
              </a:lnTo>
            </a:path>
          </a:pathLst>
        </a:custGeom>
        <a:noFill/>
        <a:ln w="15875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0A5B28-5B08-4949-9BD0-900E51E4D054}">
      <dsp:nvSpPr>
        <dsp:cNvPr id="0" name=""/>
        <dsp:cNvSpPr/>
      </dsp:nvSpPr>
      <dsp:spPr>
        <a:xfrm>
          <a:off x="2058608" y="360401"/>
          <a:ext cx="330976" cy="984465"/>
        </a:xfrm>
        <a:custGeom>
          <a:avLst/>
          <a:gdLst/>
          <a:ahLst/>
          <a:cxnLst/>
          <a:rect l="0" t="0" r="0" b="0"/>
          <a:pathLst>
            <a:path>
              <a:moveTo>
                <a:pt x="0" y="984465"/>
              </a:moveTo>
              <a:lnTo>
                <a:pt x="165488" y="984465"/>
              </a:lnTo>
              <a:lnTo>
                <a:pt x="165488" y="0"/>
              </a:lnTo>
              <a:lnTo>
                <a:pt x="330976" y="0"/>
              </a:lnTo>
            </a:path>
          </a:pathLst>
        </a:custGeom>
        <a:noFill/>
        <a:ln w="15875" cap="rnd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DEB40E-B5AA-425D-98C0-16141C9407B1}">
      <dsp:nvSpPr>
        <dsp:cNvPr id="0" name=""/>
        <dsp:cNvSpPr/>
      </dsp:nvSpPr>
      <dsp:spPr>
        <a:xfrm>
          <a:off x="403724" y="1092496"/>
          <a:ext cx="1654884" cy="50473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METODOLOGÍA</a:t>
          </a:r>
          <a:endParaRPr lang="es-ES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3724" y="1092496"/>
        <a:ext cx="1654884" cy="504739"/>
      </dsp:txXfrm>
    </dsp:sp>
    <dsp:sp modelId="{1EC01082-F621-48CD-B409-01AE39C493CB}">
      <dsp:nvSpPr>
        <dsp:cNvPr id="0" name=""/>
        <dsp:cNvSpPr/>
      </dsp:nvSpPr>
      <dsp:spPr>
        <a:xfrm>
          <a:off x="2389585" y="108031"/>
          <a:ext cx="1654884" cy="50473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Enfoque de investigación</a:t>
          </a:r>
          <a:endParaRPr lang="es-ES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89585" y="108031"/>
        <a:ext cx="1654884" cy="504739"/>
      </dsp:txXfrm>
    </dsp:sp>
    <dsp:sp modelId="{71011929-4873-4908-B689-C1028D3D6197}">
      <dsp:nvSpPr>
        <dsp:cNvPr id="0" name=""/>
        <dsp:cNvSpPr/>
      </dsp:nvSpPr>
      <dsp:spPr>
        <a:xfrm>
          <a:off x="4375447" y="108031"/>
          <a:ext cx="2095629" cy="50473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Mixto</a:t>
          </a:r>
          <a:r>
            <a:rPr lang="es-ES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s-ES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75447" y="108031"/>
        <a:ext cx="2095629" cy="504739"/>
      </dsp:txXfrm>
    </dsp:sp>
    <dsp:sp modelId="{78BB9DAD-0964-49EB-AE1C-7551D9004D60}">
      <dsp:nvSpPr>
        <dsp:cNvPr id="0" name=""/>
        <dsp:cNvSpPr/>
      </dsp:nvSpPr>
      <dsp:spPr>
        <a:xfrm>
          <a:off x="6802054" y="129"/>
          <a:ext cx="1654884" cy="25684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Cuantitativo</a:t>
          </a:r>
          <a:endParaRPr lang="es-ES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802054" y="129"/>
        <a:ext cx="1654884" cy="256841"/>
      </dsp:txXfrm>
    </dsp:sp>
    <dsp:sp modelId="{8BE9BB37-F458-4E89-B3A7-E57B729FA32A}">
      <dsp:nvSpPr>
        <dsp:cNvPr id="0" name=""/>
        <dsp:cNvSpPr/>
      </dsp:nvSpPr>
      <dsp:spPr>
        <a:xfrm>
          <a:off x="6802054" y="463831"/>
          <a:ext cx="1654884" cy="25684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Cualitativo</a:t>
          </a:r>
          <a:endParaRPr lang="es-ES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802054" y="463831"/>
        <a:ext cx="1654884" cy="256841"/>
      </dsp:txXfrm>
    </dsp:sp>
    <dsp:sp modelId="{2D5482A3-B466-43FB-8C22-3283F98F629C}">
      <dsp:nvSpPr>
        <dsp:cNvPr id="0" name=""/>
        <dsp:cNvSpPr/>
      </dsp:nvSpPr>
      <dsp:spPr>
        <a:xfrm>
          <a:off x="2389585" y="2076962"/>
          <a:ext cx="1654884" cy="50473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Tipología de investigación</a:t>
          </a:r>
          <a:endParaRPr lang="es-ES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89585" y="2076962"/>
        <a:ext cx="1654884" cy="504739"/>
      </dsp:txXfrm>
    </dsp:sp>
    <dsp:sp modelId="{64C83ACA-0E9F-4C29-89A2-378DA7D76949}">
      <dsp:nvSpPr>
        <dsp:cNvPr id="0" name=""/>
        <dsp:cNvSpPr/>
      </dsp:nvSpPr>
      <dsp:spPr>
        <a:xfrm>
          <a:off x="4375447" y="819631"/>
          <a:ext cx="2058874" cy="43839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Por su finalidad </a:t>
          </a:r>
          <a:r>
            <a:rPr lang="es-ES" sz="14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Aplicada</a:t>
          </a:r>
          <a:endParaRPr lang="es-ES" sz="1400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75447" y="819631"/>
        <a:ext cx="2058874" cy="438391"/>
      </dsp:txXfrm>
    </dsp:sp>
    <dsp:sp modelId="{328FA5B3-D8E0-4313-9000-AB96F64907F6}">
      <dsp:nvSpPr>
        <dsp:cNvPr id="0" name=""/>
        <dsp:cNvSpPr/>
      </dsp:nvSpPr>
      <dsp:spPr>
        <a:xfrm>
          <a:off x="4375447" y="1464884"/>
          <a:ext cx="2058874" cy="43839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Por las fuentes de información </a:t>
          </a:r>
          <a:r>
            <a:rPr lang="es-ES" sz="14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Mixto</a:t>
          </a:r>
          <a:endParaRPr lang="es-ES" sz="1400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75447" y="1464884"/>
        <a:ext cx="2058874" cy="438391"/>
      </dsp:txXfrm>
    </dsp:sp>
    <dsp:sp modelId="{A02DA1D2-3896-4C1B-877F-DE53EBF399BB}">
      <dsp:nvSpPr>
        <dsp:cNvPr id="0" name=""/>
        <dsp:cNvSpPr/>
      </dsp:nvSpPr>
      <dsp:spPr>
        <a:xfrm>
          <a:off x="6765299" y="1323807"/>
          <a:ext cx="1654884" cy="25684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De Campo </a:t>
          </a:r>
          <a:endParaRPr lang="es-ES" sz="1400" i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765299" y="1323807"/>
        <a:ext cx="1654884" cy="256841"/>
      </dsp:txXfrm>
    </dsp:sp>
    <dsp:sp modelId="{678A37D4-5CCB-4236-A60E-38ED366D8728}">
      <dsp:nvSpPr>
        <dsp:cNvPr id="0" name=""/>
        <dsp:cNvSpPr/>
      </dsp:nvSpPr>
      <dsp:spPr>
        <a:xfrm>
          <a:off x="6765299" y="1787510"/>
          <a:ext cx="1654884" cy="25684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Documental</a:t>
          </a:r>
          <a:endParaRPr lang="es-ES" sz="1400" i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765299" y="1787510"/>
        <a:ext cx="1654884" cy="256841"/>
      </dsp:txXfrm>
    </dsp:sp>
    <dsp:sp modelId="{68D20DA8-375F-4408-9044-53F708E1DA6C}">
      <dsp:nvSpPr>
        <dsp:cNvPr id="0" name=""/>
        <dsp:cNvSpPr/>
      </dsp:nvSpPr>
      <dsp:spPr>
        <a:xfrm>
          <a:off x="4375447" y="2110136"/>
          <a:ext cx="2058874" cy="43839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Por las unidades de análisis </a:t>
          </a:r>
          <a:r>
            <a:rPr lang="es-ES" sz="14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Insitu</a:t>
          </a:r>
          <a:endParaRPr lang="es-ES" sz="1400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75447" y="2110136"/>
        <a:ext cx="2058874" cy="438391"/>
      </dsp:txXfrm>
    </dsp:sp>
    <dsp:sp modelId="{2C28B4D0-EDB7-4147-9C20-D130F8C250F3}">
      <dsp:nvSpPr>
        <dsp:cNvPr id="0" name=""/>
        <dsp:cNvSpPr/>
      </dsp:nvSpPr>
      <dsp:spPr>
        <a:xfrm>
          <a:off x="4375447" y="2755388"/>
          <a:ext cx="2058874" cy="43839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Por el control de variables </a:t>
          </a:r>
          <a:r>
            <a:rPr lang="es-ES" sz="14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No experimental</a:t>
          </a:r>
          <a:endParaRPr lang="es-ES" sz="1400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75447" y="2755388"/>
        <a:ext cx="2058874" cy="438391"/>
      </dsp:txXfrm>
    </dsp:sp>
    <dsp:sp modelId="{2908A387-EB8F-4849-A075-09F173420D3E}">
      <dsp:nvSpPr>
        <dsp:cNvPr id="0" name=""/>
        <dsp:cNvSpPr/>
      </dsp:nvSpPr>
      <dsp:spPr>
        <a:xfrm>
          <a:off x="4375447" y="3400641"/>
          <a:ext cx="2058874" cy="43839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Por el alcance </a:t>
          </a:r>
          <a:r>
            <a:rPr lang="es-ES" sz="14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Correlacional</a:t>
          </a:r>
          <a:endParaRPr lang="es-ES" sz="1400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75447" y="3400641"/>
        <a:ext cx="2058874" cy="43839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C3607B-33A6-4794-8687-95B0FED8B379}">
      <dsp:nvSpPr>
        <dsp:cNvPr id="0" name=""/>
        <dsp:cNvSpPr/>
      </dsp:nvSpPr>
      <dsp:spPr>
        <a:xfrm>
          <a:off x="0" y="0"/>
          <a:ext cx="7564405" cy="54482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just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Hi. </a:t>
          </a:r>
          <a:r>
            <a:rPr lang="es-ES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El BSC como herramienta de gestión ayuda a mejorar la productividad y por lo tanto el nivel competitivo de las PYMES del sector cooperativo. </a:t>
          </a:r>
          <a:endParaRPr lang="es-ES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5957" y="15957"/>
        <a:ext cx="6976493" cy="512915"/>
      </dsp:txXfrm>
    </dsp:sp>
    <dsp:sp modelId="{610BE7A9-318C-43CD-91CA-94997EF24D61}">
      <dsp:nvSpPr>
        <dsp:cNvPr id="0" name=""/>
        <dsp:cNvSpPr/>
      </dsp:nvSpPr>
      <dsp:spPr>
        <a:xfrm>
          <a:off x="667447" y="635633"/>
          <a:ext cx="7564405" cy="54482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just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Ho. </a:t>
          </a:r>
          <a:r>
            <a:rPr lang="es-ES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El BSC como herramienta de gestión no ayuda a mejorar la productividad de las PYMES del sector cooperativo. </a:t>
          </a:r>
          <a:endParaRPr lang="es-ES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83404" y="651590"/>
        <a:ext cx="6510905" cy="512915"/>
      </dsp:txXfrm>
    </dsp:sp>
    <dsp:sp modelId="{6BD45CE3-79AB-40CD-90D4-99A2850D94F4}">
      <dsp:nvSpPr>
        <dsp:cNvPr id="0" name=""/>
        <dsp:cNvSpPr/>
      </dsp:nvSpPr>
      <dsp:spPr>
        <a:xfrm>
          <a:off x="1334895" y="1271267"/>
          <a:ext cx="7564405" cy="54482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just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i="1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Ha. </a:t>
          </a:r>
          <a:r>
            <a:rPr lang="es-ES" sz="16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El BSC como herramienta de gestión no incide en el mejoramiento de la productividad de las PYMES del sector cooperativo.</a:t>
          </a:r>
          <a:endParaRPr lang="es-ES" sz="1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350852" y="1287224"/>
        <a:ext cx="6510905" cy="512915"/>
      </dsp:txXfrm>
    </dsp:sp>
    <dsp:sp modelId="{D9DD3E52-D4D7-49E6-B8C2-05073111E0F3}">
      <dsp:nvSpPr>
        <dsp:cNvPr id="0" name=""/>
        <dsp:cNvSpPr/>
      </dsp:nvSpPr>
      <dsp:spPr>
        <a:xfrm>
          <a:off x="7210266" y="413162"/>
          <a:ext cx="354138" cy="354138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289947" y="413162"/>
        <a:ext cx="194776" cy="266489"/>
      </dsp:txXfrm>
    </dsp:sp>
    <dsp:sp modelId="{200E711C-B40A-4E57-ADC6-0CE8413E04DB}">
      <dsp:nvSpPr>
        <dsp:cNvPr id="0" name=""/>
        <dsp:cNvSpPr/>
      </dsp:nvSpPr>
      <dsp:spPr>
        <a:xfrm>
          <a:off x="7877714" y="1045163"/>
          <a:ext cx="354138" cy="354138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57395" y="1045163"/>
        <a:ext cx="194776" cy="26648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1E15F8-D73B-432A-9C05-8AA0FAD27735}">
      <dsp:nvSpPr>
        <dsp:cNvPr id="0" name=""/>
        <dsp:cNvSpPr/>
      </dsp:nvSpPr>
      <dsp:spPr>
        <a:xfrm>
          <a:off x="3910559" y="785053"/>
          <a:ext cx="2124066" cy="3293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4654"/>
              </a:lnTo>
              <a:lnTo>
                <a:pt x="2124066" y="164654"/>
              </a:lnTo>
              <a:lnTo>
                <a:pt x="2124066" y="329308"/>
              </a:lnTo>
            </a:path>
          </a:pathLst>
        </a:custGeom>
        <a:noFill/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784F89-25FD-4FC5-B878-BC7FA84D673A}">
      <dsp:nvSpPr>
        <dsp:cNvPr id="0" name=""/>
        <dsp:cNvSpPr/>
      </dsp:nvSpPr>
      <dsp:spPr>
        <a:xfrm>
          <a:off x="3864839" y="785053"/>
          <a:ext cx="91440" cy="32930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29308"/>
              </a:lnTo>
            </a:path>
          </a:pathLst>
        </a:custGeom>
        <a:noFill/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65F4FD0-7D88-48CE-B248-EE5031BA8BD7}">
      <dsp:nvSpPr>
        <dsp:cNvPr id="0" name=""/>
        <dsp:cNvSpPr/>
      </dsp:nvSpPr>
      <dsp:spPr>
        <a:xfrm>
          <a:off x="1786492" y="785053"/>
          <a:ext cx="2124066" cy="329308"/>
        </a:xfrm>
        <a:custGeom>
          <a:avLst/>
          <a:gdLst/>
          <a:ahLst/>
          <a:cxnLst/>
          <a:rect l="0" t="0" r="0" b="0"/>
          <a:pathLst>
            <a:path>
              <a:moveTo>
                <a:pt x="2124066" y="0"/>
              </a:moveTo>
              <a:lnTo>
                <a:pt x="2124066" y="164654"/>
              </a:lnTo>
              <a:lnTo>
                <a:pt x="0" y="164654"/>
              </a:lnTo>
              <a:lnTo>
                <a:pt x="0" y="329308"/>
              </a:lnTo>
            </a:path>
          </a:pathLst>
        </a:custGeom>
        <a:noFill/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BF938C-4001-41F8-8F02-4F9A784F1588}">
      <dsp:nvSpPr>
        <dsp:cNvPr id="0" name=""/>
        <dsp:cNvSpPr/>
      </dsp:nvSpPr>
      <dsp:spPr>
        <a:xfrm>
          <a:off x="2892453" y="984"/>
          <a:ext cx="2036211" cy="78406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Instrumentos de recolección</a:t>
          </a:r>
          <a:endParaRPr lang="es-ES" sz="2000" b="1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92453" y="984"/>
        <a:ext cx="2036211" cy="784068"/>
      </dsp:txXfrm>
    </dsp:sp>
    <dsp:sp modelId="{29C34F02-8D29-4DC6-904B-0E9C66D2562D}">
      <dsp:nvSpPr>
        <dsp:cNvPr id="0" name=""/>
        <dsp:cNvSpPr/>
      </dsp:nvSpPr>
      <dsp:spPr>
        <a:xfrm>
          <a:off x="937894" y="1114362"/>
          <a:ext cx="1697195" cy="58466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Encuestas</a:t>
          </a:r>
          <a:endParaRPr lang="es-E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37894" y="1114362"/>
        <a:ext cx="1697195" cy="584664"/>
      </dsp:txXfrm>
    </dsp:sp>
    <dsp:sp modelId="{8D61D7BF-69DD-4317-A5B3-7076DA75BDAE}">
      <dsp:nvSpPr>
        <dsp:cNvPr id="0" name=""/>
        <dsp:cNvSpPr/>
      </dsp:nvSpPr>
      <dsp:spPr>
        <a:xfrm>
          <a:off x="2964399" y="1114362"/>
          <a:ext cx="1892319" cy="58466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Revisión Bibliográfica</a:t>
          </a:r>
          <a:endParaRPr lang="es-E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64399" y="1114362"/>
        <a:ext cx="1892319" cy="584664"/>
      </dsp:txXfrm>
    </dsp:sp>
    <dsp:sp modelId="{00044467-8EF6-4726-9F7C-17E176B4F139}">
      <dsp:nvSpPr>
        <dsp:cNvPr id="0" name=""/>
        <dsp:cNvSpPr/>
      </dsp:nvSpPr>
      <dsp:spPr>
        <a:xfrm>
          <a:off x="5186027" y="1114362"/>
          <a:ext cx="1697195" cy="58466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Observación</a:t>
          </a:r>
          <a:endParaRPr lang="es-E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186027" y="1114362"/>
        <a:ext cx="1697195" cy="58466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93544" y="2514601"/>
            <a:ext cx="7897326" cy="2262781"/>
          </a:xfrm>
        </p:spPr>
        <p:txBody>
          <a:bodyPr anchor="b">
            <a:normAutofit/>
          </a:bodyPr>
          <a:lstStyle>
            <a:lvl1pPr>
              <a:defRPr sz="4783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93544" y="4777380"/>
            <a:ext cx="7897326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049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099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14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199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24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29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349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399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4323811"/>
            <a:ext cx="1545426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1084" y="4529541"/>
            <a:ext cx="690723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91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3543" y="609600"/>
            <a:ext cx="7897326" cy="3117040"/>
          </a:xfrm>
        </p:spPr>
        <p:txBody>
          <a:bodyPr anchor="ctr">
            <a:normAutofit/>
          </a:bodyPr>
          <a:lstStyle>
            <a:lvl1pPr algn="l">
              <a:defRPr sz="4252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93543" y="4354046"/>
            <a:ext cx="7897326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594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04988" indent="0">
              <a:buNone/>
              <a:defRPr sz="1594">
                <a:solidFill>
                  <a:schemeClr val="tx1">
                    <a:tint val="75000"/>
                  </a:schemeClr>
                </a:solidFill>
              </a:defRPr>
            </a:lvl2pPr>
            <a:lvl3pPr marL="809976" indent="0">
              <a:buNone/>
              <a:defRPr sz="1417">
                <a:solidFill>
                  <a:schemeClr val="tx1">
                    <a:tint val="75000"/>
                  </a:schemeClr>
                </a:solidFill>
              </a:defRPr>
            </a:lvl3pPr>
            <a:lvl4pPr marL="1214963" indent="0">
              <a:buNone/>
              <a:defRPr sz="1240">
                <a:solidFill>
                  <a:schemeClr val="tx1">
                    <a:tint val="75000"/>
                  </a:schemeClr>
                </a:solidFill>
              </a:defRPr>
            </a:lvl4pPr>
            <a:lvl5pPr marL="1619951" indent="0">
              <a:buNone/>
              <a:defRPr sz="1240">
                <a:solidFill>
                  <a:schemeClr val="tx1">
                    <a:tint val="75000"/>
                  </a:schemeClr>
                </a:solidFill>
              </a:defRPr>
            </a:lvl5pPr>
            <a:lvl6pPr marL="2024939" indent="0">
              <a:buNone/>
              <a:defRPr sz="1240">
                <a:solidFill>
                  <a:schemeClr val="tx1">
                    <a:tint val="75000"/>
                  </a:schemeClr>
                </a:solidFill>
              </a:defRPr>
            </a:lvl6pPr>
            <a:lvl7pPr marL="2429927" indent="0">
              <a:buNone/>
              <a:defRPr sz="1240">
                <a:solidFill>
                  <a:schemeClr val="tx1">
                    <a:tint val="75000"/>
                  </a:schemeClr>
                </a:solidFill>
              </a:defRPr>
            </a:lvl7pPr>
            <a:lvl8pPr marL="2834914" indent="0">
              <a:buNone/>
              <a:defRPr sz="1240">
                <a:solidFill>
                  <a:schemeClr val="tx1">
                    <a:tint val="75000"/>
                  </a:schemeClr>
                </a:solidFill>
              </a:defRPr>
            </a:lvl8pPr>
            <a:lvl9pPr marL="3239902" indent="0">
              <a:buNone/>
              <a:defRPr sz="12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710" y="3178176"/>
            <a:ext cx="1407129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1084" y="3244140"/>
            <a:ext cx="690723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606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4506" y="609600"/>
            <a:ext cx="7435401" cy="2895600"/>
          </a:xfrm>
        </p:spPr>
        <p:txBody>
          <a:bodyPr anchor="ctr">
            <a:normAutofit/>
          </a:bodyPr>
          <a:lstStyle>
            <a:lvl1pPr algn="l">
              <a:defRPr sz="4252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901030" y="3505200"/>
            <a:ext cx="6675935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1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04988" indent="0">
              <a:buFontTx/>
              <a:buNone/>
              <a:defRPr/>
            </a:lvl2pPr>
            <a:lvl3pPr marL="809976" indent="0">
              <a:buFontTx/>
              <a:buNone/>
              <a:defRPr/>
            </a:lvl3pPr>
            <a:lvl4pPr marL="1214963" indent="0">
              <a:buFontTx/>
              <a:buNone/>
              <a:defRPr/>
            </a:lvl4pPr>
            <a:lvl5pPr marL="1619951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93543" y="4354046"/>
            <a:ext cx="7897326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594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04988" indent="0">
              <a:buNone/>
              <a:defRPr sz="1594">
                <a:solidFill>
                  <a:schemeClr val="tx1">
                    <a:tint val="75000"/>
                  </a:schemeClr>
                </a:solidFill>
              </a:defRPr>
            </a:lvl2pPr>
            <a:lvl3pPr marL="809976" indent="0">
              <a:buNone/>
              <a:defRPr sz="1417">
                <a:solidFill>
                  <a:schemeClr val="tx1">
                    <a:tint val="75000"/>
                  </a:schemeClr>
                </a:solidFill>
              </a:defRPr>
            </a:lvl3pPr>
            <a:lvl4pPr marL="1214963" indent="0">
              <a:buNone/>
              <a:defRPr sz="1240">
                <a:solidFill>
                  <a:schemeClr val="tx1">
                    <a:tint val="75000"/>
                  </a:schemeClr>
                </a:solidFill>
              </a:defRPr>
            </a:lvl4pPr>
            <a:lvl5pPr marL="1619951" indent="0">
              <a:buNone/>
              <a:defRPr sz="1240">
                <a:solidFill>
                  <a:schemeClr val="tx1">
                    <a:tint val="75000"/>
                  </a:schemeClr>
                </a:solidFill>
              </a:defRPr>
            </a:lvl5pPr>
            <a:lvl6pPr marL="2024939" indent="0">
              <a:buNone/>
              <a:defRPr sz="1240">
                <a:solidFill>
                  <a:schemeClr val="tx1">
                    <a:tint val="75000"/>
                  </a:schemeClr>
                </a:solidFill>
              </a:defRPr>
            </a:lvl6pPr>
            <a:lvl7pPr marL="2429927" indent="0">
              <a:buNone/>
              <a:defRPr sz="1240">
                <a:solidFill>
                  <a:schemeClr val="tx1">
                    <a:tint val="75000"/>
                  </a:schemeClr>
                </a:solidFill>
              </a:defRPr>
            </a:lvl7pPr>
            <a:lvl8pPr marL="2834914" indent="0">
              <a:buNone/>
              <a:defRPr sz="1240">
                <a:solidFill>
                  <a:schemeClr val="tx1">
                    <a:tint val="75000"/>
                  </a:schemeClr>
                </a:solidFill>
              </a:defRPr>
            </a:lvl8pPr>
            <a:lvl9pPr marL="3239902" indent="0">
              <a:buNone/>
              <a:defRPr sz="12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3710" y="3178176"/>
            <a:ext cx="1407129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1084" y="3244140"/>
            <a:ext cx="690723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185864" y="648005"/>
            <a:ext cx="539988" cy="584776"/>
          </a:xfrm>
          <a:prstGeom prst="rect">
            <a:avLst/>
          </a:prstGeom>
        </p:spPr>
        <p:txBody>
          <a:bodyPr vert="horz" lIns="80998" tIns="40499" rIns="80998" bIns="40499" rtlCol="0" anchor="ctr">
            <a:noAutofit/>
          </a:bodyPr>
          <a:lstStyle/>
          <a:p>
            <a:pPr lvl="0"/>
            <a:r>
              <a:rPr lang="en-US" sz="7086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845617" y="2905306"/>
            <a:ext cx="539988" cy="584776"/>
          </a:xfrm>
          <a:prstGeom prst="rect">
            <a:avLst/>
          </a:prstGeom>
        </p:spPr>
        <p:txBody>
          <a:bodyPr vert="horz" lIns="80998" tIns="40499" rIns="80998" bIns="40499" rtlCol="0" anchor="ctr">
            <a:noAutofit/>
          </a:bodyPr>
          <a:lstStyle/>
          <a:p>
            <a:pPr lvl="0"/>
            <a:r>
              <a:rPr lang="en-US" sz="7086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544337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3544" y="2438401"/>
            <a:ext cx="7897327" cy="2724845"/>
          </a:xfrm>
        </p:spPr>
        <p:txBody>
          <a:bodyPr anchor="b">
            <a:normAutofit/>
          </a:bodyPr>
          <a:lstStyle>
            <a:lvl1pPr algn="l">
              <a:defRPr sz="4252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93544" y="5181600"/>
            <a:ext cx="7897327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710" y="4911726"/>
            <a:ext cx="1407129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71084" y="4983088"/>
            <a:ext cx="690723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3947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524506" y="609600"/>
            <a:ext cx="7435401" cy="2895600"/>
          </a:xfrm>
        </p:spPr>
        <p:txBody>
          <a:bodyPr anchor="ctr">
            <a:normAutofit/>
          </a:bodyPr>
          <a:lstStyle>
            <a:lvl1pPr algn="l">
              <a:defRPr sz="4252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293543" y="4343400"/>
            <a:ext cx="7897327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126">
                <a:solidFill>
                  <a:schemeClr val="accent1"/>
                </a:solidFill>
              </a:defRPr>
            </a:lvl1pPr>
            <a:lvl2pPr marL="404988" indent="0">
              <a:buFontTx/>
              <a:buNone/>
              <a:defRPr/>
            </a:lvl2pPr>
            <a:lvl3pPr marL="809976" indent="0">
              <a:buFontTx/>
              <a:buNone/>
              <a:defRPr/>
            </a:lvl3pPr>
            <a:lvl4pPr marL="1214963" indent="0">
              <a:buFontTx/>
              <a:buNone/>
              <a:defRPr/>
            </a:lvl4pPr>
            <a:lvl5pPr marL="1619951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93544" y="5181600"/>
            <a:ext cx="7897327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3710" y="4911726"/>
            <a:ext cx="1407129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71084" y="4983088"/>
            <a:ext cx="690723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185864" y="648005"/>
            <a:ext cx="539988" cy="584776"/>
          </a:xfrm>
          <a:prstGeom prst="rect">
            <a:avLst/>
          </a:prstGeom>
        </p:spPr>
        <p:txBody>
          <a:bodyPr vert="horz" lIns="80998" tIns="40499" rIns="80998" bIns="40499" rtlCol="0" anchor="ctr">
            <a:noAutofit/>
          </a:bodyPr>
          <a:lstStyle/>
          <a:p>
            <a:pPr lvl="0"/>
            <a:r>
              <a:rPr lang="en-US" sz="7086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845617" y="2905306"/>
            <a:ext cx="539988" cy="584776"/>
          </a:xfrm>
          <a:prstGeom prst="rect">
            <a:avLst/>
          </a:prstGeom>
        </p:spPr>
        <p:txBody>
          <a:bodyPr vert="horz" lIns="80998" tIns="40499" rIns="80998" bIns="40499" rtlCol="0" anchor="ctr">
            <a:noAutofit/>
          </a:bodyPr>
          <a:lstStyle/>
          <a:p>
            <a:pPr lvl="0"/>
            <a:r>
              <a:rPr lang="en-US" sz="7086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260670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3543" y="627407"/>
            <a:ext cx="7897326" cy="2880020"/>
          </a:xfrm>
        </p:spPr>
        <p:txBody>
          <a:bodyPr anchor="ctr">
            <a:normAutofit/>
          </a:bodyPr>
          <a:lstStyle>
            <a:lvl1pPr algn="l">
              <a:defRPr sz="4252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293543" y="4343400"/>
            <a:ext cx="7897327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126">
                <a:solidFill>
                  <a:schemeClr val="accent1"/>
                </a:solidFill>
              </a:defRPr>
            </a:lvl1pPr>
            <a:lvl2pPr marL="404988" indent="0">
              <a:buFontTx/>
              <a:buNone/>
              <a:defRPr/>
            </a:lvl2pPr>
            <a:lvl3pPr marL="809976" indent="0">
              <a:buFontTx/>
              <a:buNone/>
              <a:defRPr/>
            </a:lvl3pPr>
            <a:lvl4pPr marL="1214963" indent="0">
              <a:buFontTx/>
              <a:buNone/>
              <a:defRPr/>
            </a:lvl4pPr>
            <a:lvl5pPr marL="1619951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93544" y="5181600"/>
            <a:ext cx="7897327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710" y="4911726"/>
            <a:ext cx="1407129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71084" y="4983088"/>
            <a:ext cx="690723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11169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3710" y="714376"/>
            <a:ext cx="1407129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14243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33413" y="627406"/>
            <a:ext cx="1955509" cy="5283817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93543" y="627406"/>
            <a:ext cx="5737374" cy="528381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3710" y="714376"/>
            <a:ext cx="1407129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3125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6832" y="624110"/>
            <a:ext cx="7894038" cy="128089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93543" y="2133600"/>
            <a:ext cx="7897327" cy="377762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3710" y="714376"/>
            <a:ext cx="1407129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63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3543" y="2058750"/>
            <a:ext cx="7897326" cy="1468800"/>
          </a:xfrm>
        </p:spPr>
        <p:txBody>
          <a:bodyPr anchor="b"/>
          <a:lstStyle>
            <a:lvl1pPr algn="l">
              <a:defRPr sz="3543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93543" y="3530129"/>
            <a:ext cx="7897326" cy="860400"/>
          </a:xfrm>
        </p:spPr>
        <p:txBody>
          <a:bodyPr anchor="t"/>
          <a:lstStyle>
            <a:lvl1pPr marL="0" indent="0" algn="l">
              <a:buNone/>
              <a:defRPr sz="1772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04988" indent="0">
              <a:buNone/>
              <a:defRPr sz="1594">
                <a:solidFill>
                  <a:schemeClr val="tx1">
                    <a:tint val="75000"/>
                  </a:schemeClr>
                </a:solidFill>
              </a:defRPr>
            </a:lvl2pPr>
            <a:lvl3pPr marL="809976" indent="0">
              <a:buNone/>
              <a:defRPr sz="1417">
                <a:solidFill>
                  <a:schemeClr val="tx1">
                    <a:tint val="75000"/>
                  </a:schemeClr>
                </a:solidFill>
              </a:defRPr>
            </a:lvl3pPr>
            <a:lvl4pPr marL="1214963" indent="0">
              <a:buNone/>
              <a:defRPr sz="1240">
                <a:solidFill>
                  <a:schemeClr val="tx1">
                    <a:tint val="75000"/>
                  </a:schemeClr>
                </a:solidFill>
              </a:defRPr>
            </a:lvl4pPr>
            <a:lvl5pPr marL="1619951" indent="0">
              <a:buNone/>
              <a:defRPr sz="1240">
                <a:solidFill>
                  <a:schemeClr val="tx1">
                    <a:tint val="75000"/>
                  </a:schemeClr>
                </a:solidFill>
              </a:defRPr>
            </a:lvl5pPr>
            <a:lvl6pPr marL="2024939" indent="0">
              <a:buNone/>
              <a:defRPr sz="1240">
                <a:solidFill>
                  <a:schemeClr val="tx1">
                    <a:tint val="75000"/>
                  </a:schemeClr>
                </a:solidFill>
              </a:defRPr>
            </a:lvl6pPr>
            <a:lvl7pPr marL="2429927" indent="0">
              <a:buNone/>
              <a:defRPr sz="1240">
                <a:solidFill>
                  <a:schemeClr val="tx1">
                    <a:tint val="75000"/>
                  </a:schemeClr>
                </a:solidFill>
              </a:defRPr>
            </a:lvl7pPr>
            <a:lvl8pPr marL="2834914" indent="0">
              <a:buNone/>
              <a:defRPr sz="1240">
                <a:solidFill>
                  <a:schemeClr val="tx1">
                    <a:tint val="75000"/>
                  </a:schemeClr>
                </a:solidFill>
              </a:defRPr>
            </a:lvl8pPr>
            <a:lvl9pPr marL="3239902" indent="0">
              <a:buNone/>
              <a:defRPr sz="12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710" y="3178176"/>
            <a:ext cx="1407129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1084" y="3244140"/>
            <a:ext cx="690723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597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93543" y="2133600"/>
            <a:ext cx="3821252" cy="3777622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9617" y="2126222"/>
            <a:ext cx="3821252" cy="3777622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3710" y="714376"/>
            <a:ext cx="1407129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1084" y="787783"/>
            <a:ext cx="690723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1778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3718" y="1972703"/>
            <a:ext cx="3536791" cy="576262"/>
          </a:xfrm>
        </p:spPr>
        <p:txBody>
          <a:bodyPr anchor="b">
            <a:noAutofit/>
          </a:bodyPr>
          <a:lstStyle>
            <a:lvl1pPr marL="0" indent="0">
              <a:buNone/>
              <a:defRPr sz="2126" b="0"/>
            </a:lvl1pPr>
            <a:lvl2pPr marL="404988" indent="0">
              <a:buNone/>
              <a:defRPr sz="1772" b="1"/>
            </a:lvl2pPr>
            <a:lvl3pPr marL="809976" indent="0">
              <a:buNone/>
              <a:defRPr sz="1594" b="1"/>
            </a:lvl3pPr>
            <a:lvl4pPr marL="1214963" indent="0">
              <a:buNone/>
              <a:defRPr sz="1417" b="1"/>
            </a:lvl4pPr>
            <a:lvl5pPr marL="1619951" indent="0">
              <a:buNone/>
              <a:defRPr sz="1417" b="1"/>
            </a:lvl5pPr>
            <a:lvl6pPr marL="2024939" indent="0">
              <a:buNone/>
              <a:defRPr sz="1417" b="1"/>
            </a:lvl6pPr>
            <a:lvl7pPr marL="2429927" indent="0">
              <a:buNone/>
              <a:defRPr sz="1417" b="1"/>
            </a:lvl7pPr>
            <a:lvl8pPr marL="2834914" indent="0">
              <a:buNone/>
              <a:defRPr sz="1417" b="1"/>
            </a:lvl8pPr>
            <a:lvl9pPr marL="3239902" indent="0">
              <a:buNone/>
              <a:defRPr sz="1417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93544" y="2548966"/>
            <a:ext cx="3846966" cy="3354060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49428" y="1969475"/>
            <a:ext cx="3542344" cy="576262"/>
          </a:xfrm>
        </p:spPr>
        <p:txBody>
          <a:bodyPr anchor="b">
            <a:noAutofit/>
          </a:bodyPr>
          <a:lstStyle>
            <a:lvl1pPr marL="0" indent="0">
              <a:buNone/>
              <a:defRPr sz="2126" b="0"/>
            </a:lvl1pPr>
            <a:lvl2pPr marL="404988" indent="0">
              <a:buNone/>
              <a:defRPr sz="1772" b="1"/>
            </a:lvl2pPr>
            <a:lvl3pPr marL="809976" indent="0">
              <a:buNone/>
              <a:defRPr sz="1594" b="1"/>
            </a:lvl3pPr>
            <a:lvl4pPr marL="1214963" indent="0">
              <a:buNone/>
              <a:defRPr sz="1417" b="1"/>
            </a:lvl4pPr>
            <a:lvl5pPr marL="1619951" indent="0">
              <a:buNone/>
              <a:defRPr sz="1417" b="1"/>
            </a:lvl5pPr>
            <a:lvl6pPr marL="2024939" indent="0">
              <a:buNone/>
              <a:defRPr sz="1417" b="1"/>
            </a:lvl6pPr>
            <a:lvl7pPr marL="2429927" indent="0">
              <a:buNone/>
              <a:defRPr sz="1417" b="1"/>
            </a:lvl7pPr>
            <a:lvl8pPr marL="2834914" indent="0">
              <a:buNone/>
              <a:defRPr sz="1417" b="1"/>
            </a:lvl8pPr>
            <a:lvl9pPr marL="3239902" indent="0">
              <a:buNone/>
              <a:defRPr sz="1417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48543" y="2545738"/>
            <a:ext cx="3843229" cy="3354060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3710" y="714376"/>
            <a:ext cx="1407129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1084" y="787783"/>
            <a:ext cx="690723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7379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3710" y="714376"/>
            <a:ext cx="1407129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9912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3710" y="714376"/>
            <a:ext cx="1407129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563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3543" y="446088"/>
            <a:ext cx="3104931" cy="976312"/>
          </a:xfrm>
        </p:spPr>
        <p:txBody>
          <a:bodyPr anchor="b"/>
          <a:lstStyle>
            <a:lvl1pPr algn="l">
              <a:defRPr sz="1772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00971" y="446089"/>
            <a:ext cx="4589899" cy="5414963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93543" y="1598613"/>
            <a:ext cx="3104931" cy="4262436"/>
          </a:xfrm>
        </p:spPr>
        <p:txBody>
          <a:bodyPr/>
          <a:lstStyle>
            <a:lvl1pPr marL="0" indent="0">
              <a:buNone/>
              <a:defRPr sz="1240"/>
            </a:lvl1pPr>
            <a:lvl2pPr marL="404988" indent="0">
              <a:buNone/>
              <a:defRPr sz="1063"/>
            </a:lvl2pPr>
            <a:lvl3pPr marL="809976" indent="0">
              <a:buNone/>
              <a:defRPr sz="886"/>
            </a:lvl3pPr>
            <a:lvl4pPr marL="1214963" indent="0">
              <a:buNone/>
              <a:defRPr sz="797"/>
            </a:lvl4pPr>
            <a:lvl5pPr marL="1619951" indent="0">
              <a:buNone/>
              <a:defRPr sz="797"/>
            </a:lvl5pPr>
            <a:lvl6pPr marL="2024939" indent="0">
              <a:buNone/>
              <a:defRPr sz="797"/>
            </a:lvl6pPr>
            <a:lvl7pPr marL="2429927" indent="0">
              <a:buNone/>
              <a:defRPr sz="797"/>
            </a:lvl7pPr>
            <a:lvl8pPr marL="2834914" indent="0">
              <a:buNone/>
              <a:defRPr sz="797"/>
            </a:lvl8pPr>
            <a:lvl9pPr marL="3239902" indent="0">
              <a:buNone/>
              <a:defRPr sz="797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710" y="714376"/>
            <a:ext cx="1407129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7102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3544" y="4800600"/>
            <a:ext cx="7897327" cy="566738"/>
          </a:xfrm>
        </p:spPr>
        <p:txBody>
          <a:bodyPr anchor="b">
            <a:normAutofit/>
          </a:bodyPr>
          <a:lstStyle>
            <a:lvl1pPr algn="l">
              <a:defRPr sz="2126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93543" y="634965"/>
            <a:ext cx="7897327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417"/>
            </a:lvl1pPr>
            <a:lvl2pPr marL="404988" indent="0">
              <a:buNone/>
              <a:defRPr sz="1417"/>
            </a:lvl2pPr>
            <a:lvl3pPr marL="809976" indent="0">
              <a:buNone/>
              <a:defRPr sz="1417"/>
            </a:lvl3pPr>
            <a:lvl4pPr marL="1214963" indent="0">
              <a:buNone/>
              <a:defRPr sz="1417"/>
            </a:lvl4pPr>
            <a:lvl5pPr marL="1619951" indent="0">
              <a:buNone/>
              <a:defRPr sz="1417"/>
            </a:lvl5pPr>
            <a:lvl6pPr marL="2024939" indent="0">
              <a:buNone/>
              <a:defRPr sz="1417"/>
            </a:lvl6pPr>
            <a:lvl7pPr marL="2429927" indent="0">
              <a:buNone/>
              <a:defRPr sz="1417"/>
            </a:lvl7pPr>
            <a:lvl8pPr marL="2834914" indent="0">
              <a:buNone/>
              <a:defRPr sz="1417"/>
            </a:lvl8pPr>
            <a:lvl9pPr marL="3239902" indent="0">
              <a:buNone/>
              <a:defRPr sz="1417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93544" y="5367338"/>
            <a:ext cx="7897327" cy="493712"/>
          </a:xfrm>
        </p:spPr>
        <p:txBody>
          <a:bodyPr>
            <a:normAutofit/>
          </a:bodyPr>
          <a:lstStyle>
            <a:lvl1pPr marL="0" indent="0">
              <a:buNone/>
              <a:defRPr sz="1063"/>
            </a:lvl1pPr>
            <a:lvl2pPr marL="404988" indent="0">
              <a:buNone/>
              <a:defRPr sz="1063"/>
            </a:lvl2pPr>
            <a:lvl3pPr marL="809976" indent="0">
              <a:buNone/>
              <a:defRPr sz="886"/>
            </a:lvl3pPr>
            <a:lvl4pPr marL="1214963" indent="0">
              <a:buNone/>
              <a:defRPr sz="797"/>
            </a:lvl4pPr>
            <a:lvl5pPr marL="1619951" indent="0">
              <a:buNone/>
              <a:defRPr sz="797"/>
            </a:lvl5pPr>
            <a:lvl6pPr marL="2024939" indent="0">
              <a:buNone/>
              <a:defRPr sz="797"/>
            </a:lvl6pPr>
            <a:lvl7pPr marL="2429927" indent="0">
              <a:buNone/>
              <a:defRPr sz="797"/>
            </a:lvl7pPr>
            <a:lvl8pPr marL="2834914" indent="0">
              <a:buNone/>
              <a:defRPr sz="797"/>
            </a:lvl8pPr>
            <a:lvl9pPr marL="3239902" indent="0">
              <a:buNone/>
              <a:defRPr sz="797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710" y="4911726"/>
            <a:ext cx="1407129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71084" y="4983088"/>
            <a:ext cx="690723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0292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525894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4113" y="157"/>
            <a:ext cx="2087559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61996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96831" y="624110"/>
            <a:ext cx="7894038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93543" y="2133600"/>
            <a:ext cx="7897327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78392" y="6130437"/>
            <a:ext cx="1015386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04988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04988"/>
              <a:t>8/1/2017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93543" y="6135809"/>
            <a:ext cx="67498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04988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471084" y="787783"/>
            <a:ext cx="6907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72">
                <a:solidFill>
                  <a:srgbClr val="FEFFFF"/>
                </a:solidFill>
              </a:defRPr>
            </a:lvl1pPr>
          </a:lstStyle>
          <a:p>
            <a:pPr defTabSz="404988"/>
            <a:fld id="{D57F1E4F-1CFF-5643-939E-217C01CDF565}" type="slidenum">
              <a:rPr lang="en-US" smtClean="0"/>
              <a:pPr defTabSz="404988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2914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04988" rtl="0" eaLnBrk="1" latinLnBrk="0" hangingPunct="1">
        <a:spcBef>
          <a:spcPct val="0"/>
        </a:spcBef>
        <a:buNone/>
        <a:defRPr sz="3189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3741" indent="-303741" algn="l" defTabSz="404988" rtl="0" eaLnBrk="1" latinLnBrk="0" hangingPunct="1">
        <a:spcBef>
          <a:spcPts val="886"/>
        </a:spcBef>
        <a:spcAft>
          <a:spcPts val="0"/>
        </a:spcAft>
        <a:buClr>
          <a:schemeClr val="accent1"/>
        </a:buClr>
        <a:buFont typeface="Wingdings 3" charset="2"/>
        <a:buChar char=""/>
        <a:defRPr sz="1594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58105" indent="-253117" algn="l" defTabSz="404988" rtl="0" eaLnBrk="1" latinLnBrk="0" hangingPunct="1">
        <a:spcBef>
          <a:spcPts val="886"/>
        </a:spcBef>
        <a:spcAft>
          <a:spcPts val="0"/>
        </a:spcAft>
        <a:buClr>
          <a:schemeClr val="accent1"/>
        </a:buClr>
        <a:buFont typeface="Wingdings 3" charset="2"/>
        <a:buChar char=""/>
        <a:defRPr sz="141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012469" indent="-202494" algn="l" defTabSz="404988" rtl="0" eaLnBrk="1" latinLnBrk="0" hangingPunct="1">
        <a:spcBef>
          <a:spcPts val="886"/>
        </a:spcBef>
        <a:spcAft>
          <a:spcPts val="0"/>
        </a:spcAft>
        <a:buClr>
          <a:schemeClr val="accent1"/>
        </a:buClr>
        <a:buFont typeface="Wingdings 3" charset="2"/>
        <a:buChar char=""/>
        <a:defRPr sz="12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417457" indent="-202494" algn="l" defTabSz="404988" rtl="0" eaLnBrk="1" latinLnBrk="0" hangingPunct="1">
        <a:spcBef>
          <a:spcPts val="886"/>
        </a:spcBef>
        <a:spcAft>
          <a:spcPts val="0"/>
        </a:spcAft>
        <a:buClr>
          <a:schemeClr val="accent1"/>
        </a:buClr>
        <a:buFont typeface="Wingdings 3" charset="2"/>
        <a:buChar char=""/>
        <a:defRPr sz="106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822445" indent="-202494" algn="l" defTabSz="404988" rtl="0" eaLnBrk="1" latinLnBrk="0" hangingPunct="1">
        <a:spcBef>
          <a:spcPts val="886"/>
        </a:spcBef>
        <a:spcAft>
          <a:spcPts val="0"/>
        </a:spcAft>
        <a:buClr>
          <a:schemeClr val="accent1"/>
        </a:buClr>
        <a:buFont typeface="Wingdings 3" charset="2"/>
        <a:buChar char=""/>
        <a:defRPr sz="106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227433" indent="-202494" algn="l" defTabSz="404988" rtl="0" eaLnBrk="1" latinLnBrk="0" hangingPunct="1">
        <a:spcBef>
          <a:spcPts val="886"/>
        </a:spcBef>
        <a:spcAft>
          <a:spcPts val="0"/>
        </a:spcAft>
        <a:buClr>
          <a:schemeClr val="accent1"/>
        </a:buClr>
        <a:buFont typeface="Wingdings 3" charset="2"/>
        <a:buChar char=""/>
        <a:defRPr sz="106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632420" indent="-202494" algn="l" defTabSz="404988" rtl="0" eaLnBrk="1" latinLnBrk="0" hangingPunct="1">
        <a:spcBef>
          <a:spcPts val="886"/>
        </a:spcBef>
        <a:spcAft>
          <a:spcPts val="0"/>
        </a:spcAft>
        <a:buClr>
          <a:schemeClr val="accent1"/>
        </a:buClr>
        <a:buFont typeface="Wingdings 3" charset="2"/>
        <a:buChar char=""/>
        <a:defRPr sz="106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037408" indent="-202494" algn="l" defTabSz="404988" rtl="0" eaLnBrk="1" latinLnBrk="0" hangingPunct="1">
        <a:spcBef>
          <a:spcPts val="886"/>
        </a:spcBef>
        <a:spcAft>
          <a:spcPts val="0"/>
        </a:spcAft>
        <a:buClr>
          <a:schemeClr val="accent1"/>
        </a:buClr>
        <a:buFont typeface="Wingdings 3" charset="2"/>
        <a:buChar char=""/>
        <a:defRPr sz="106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442396" indent="-202494" algn="l" defTabSz="404988" rtl="0" eaLnBrk="1" latinLnBrk="0" hangingPunct="1">
        <a:spcBef>
          <a:spcPts val="886"/>
        </a:spcBef>
        <a:spcAft>
          <a:spcPts val="0"/>
        </a:spcAft>
        <a:buClr>
          <a:schemeClr val="accent1"/>
        </a:buClr>
        <a:buFont typeface="Wingdings 3" charset="2"/>
        <a:buChar char=""/>
        <a:defRPr sz="106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04988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1pPr>
      <a:lvl2pPr marL="404988" algn="l" defTabSz="404988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2pPr>
      <a:lvl3pPr marL="809976" algn="l" defTabSz="404988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3pPr>
      <a:lvl4pPr marL="1214963" algn="l" defTabSz="404988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4pPr>
      <a:lvl5pPr marL="1619951" algn="l" defTabSz="404988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5pPr>
      <a:lvl6pPr marL="2024939" algn="l" defTabSz="404988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6pPr>
      <a:lvl7pPr marL="2429927" algn="l" defTabSz="404988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7pPr>
      <a:lvl8pPr marL="2834914" algn="l" defTabSz="404988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8pPr>
      <a:lvl9pPr marL="3239902" algn="l" defTabSz="404988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4.xml"/><Relationship Id="rId13" Type="http://schemas.openxmlformats.org/officeDocument/2006/relationships/diagramLayout" Target="../diagrams/layout15.xml"/><Relationship Id="rId18" Type="http://schemas.openxmlformats.org/officeDocument/2006/relationships/diagramLayout" Target="../diagrams/layout16.xml"/><Relationship Id="rId3" Type="http://schemas.openxmlformats.org/officeDocument/2006/relationships/diagramLayout" Target="../diagrams/layout13.xml"/><Relationship Id="rId21" Type="http://schemas.microsoft.com/office/2007/relationships/diagramDrawing" Target="../diagrams/drawing16.xml"/><Relationship Id="rId7" Type="http://schemas.openxmlformats.org/officeDocument/2006/relationships/diagramData" Target="../diagrams/data14.xml"/><Relationship Id="rId12" Type="http://schemas.openxmlformats.org/officeDocument/2006/relationships/diagramData" Target="../diagrams/data15.xml"/><Relationship Id="rId17" Type="http://schemas.openxmlformats.org/officeDocument/2006/relationships/diagramData" Target="../diagrams/data16.xml"/><Relationship Id="rId2" Type="http://schemas.openxmlformats.org/officeDocument/2006/relationships/diagramData" Target="../diagrams/data13.xml"/><Relationship Id="rId16" Type="http://schemas.microsoft.com/office/2007/relationships/diagramDrawing" Target="../diagrams/drawing15.xml"/><Relationship Id="rId20" Type="http://schemas.openxmlformats.org/officeDocument/2006/relationships/diagramColors" Target="../diagrams/colors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11" Type="http://schemas.microsoft.com/office/2007/relationships/diagramDrawing" Target="../diagrams/drawing14.xml"/><Relationship Id="rId5" Type="http://schemas.openxmlformats.org/officeDocument/2006/relationships/diagramColors" Target="../diagrams/colors13.xml"/><Relationship Id="rId15" Type="http://schemas.openxmlformats.org/officeDocument/2006/relationships/diagramColors" Target="../diagrams/colors15.xml"/><Relationship Id="rId10" Type="http://schemas.openxmlformats.org/officeDocument/2006/relationships/diagramColors" Target="../diagrams/colors14.xml"/><Relationship Id="rId19" Type="http://schemas.openxmlformats.org/officeDocument/2006/relationships/diagramQuickStyle" Target="../diagrams/quickStyle16.xml"/><Relationship Id="rId4" Type="http://schemas.openxmlformats.org/officeDocument/2006/relationships/diagramQuickStyle" Target="../diagrams/quickStyle13.xml"/><Relationship Id="rId9" Type="http://schemas.openxmlformats.org/officeDocument/2006/relationships/diagramQuickStyle" Target="../diagrams/quickStyle14.xml"/><Relationship Id="rId14" Type="http://schemas.openxmlformats.org/officeDocument/2006/relationships/diagramQuickStyle" Target="../diagrams/quickStyle1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diagramLayout" Target="../diagrams/layout17.xml"/><Relationship Id="rId7" Type="http://schemas.openxmlformats.org/officeDocument/2006/relationships/image" Target="../media/image43.emf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Relationship Id="rId9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png"/><Relationship Id="rId7" Type="http://schemas.openxmlformats.org/officeDocument/2006/relationships/image" Target="../media/image51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diagramLayout" Target="../diagrams/layout18.xml"/><Relationship Id="rId7" Type="http://schemas.openxmlformats.org/officeDocument/2006/relationships/image" Target="../media/image60.png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0.xml"/><Relationship Id="rId13" Type="http://schemas.openxmlformats.org/officeDocument/2006/relationships/diagramLayout" Target="../diagrams/layout21.xml"/><Relationship Id="rId18" Type="http://schemas.openxmlformats.org/officeDocument/2006/relationships/diagramLayout" Target="../diagrams/layout22.xml"/><Relationship Id="rId26" Type="http://schemas.microsoft.com/office/2007/relationships/diagramDrawing" Target="../diagrams/drawing23.xml"/><Relationship Id="rId3" Type="http://schemas.openxmlformats.org/officeDocument/2006/relationships/diagramLayout" Target="../diagrams/layout19.xml"/><Relationship Id="rId21" Type="http://schemas.microsoft.com/office/2007/relationships/diagramDrawing" Target="../diagrams/drawing22.xml"/><Relationship Id="rId7" Type="http://schemas.openxmlformats.org/officeDocument/2006/relationships/diagramData" Target="../diagrams/data20.xml"/><Relationship Id="rId12" Type="http://schemas.openxmlformats.org/officeDocument/2006/relationships/diagramData" Target="../diagrams/data21.xml"/><Relationship Id="rId17" Type="http://schemas.openxmlformats.org/officeDocument/2006/relationships/diagramData" Target="../diagrams/data22.xml"/><Relationship Id="rId25" Type="http://schemas.openxmlformats.org/officeDocument/2006/relationships/diagramColors" Target="../diagrams/colors23.xml"/><Relationship Id="rId2" Type="http://schemas.openxmlformats.org/officeDocument/2006/relationships/diagramData" Target="../diagrams/data19.xml"/><Relationship Id="rId16" Type="http://schemas.microsoft.com/office/2007/relationships/diagramDrawing" Target="../diagrams/drawing21.xml"/><Relationship Id="rId20" Type="http://schemas.openxmlformats.org/officeDocument/2006/relationships/diagramColors" Target="../diagrams/colors2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9.xml"/><Relationship Id="rId11" Type="http://schemas.microsoft.com/office/2007/relationships/diagramDrawing" Target="../diagrams/drawing20.xml"/><Relationship Id="rId24" Type="http://schemas.openxmlformats.org/officeDocument/2006/relationships/diagramQuickStyle" Target="../diagrams/quickStyle23.xml"/><Relationship Id="rId5" Type="http://schemas.openxmlformats.org/officeDocument/2006/relationships/diagramColors" Target="../diagrams/colors19.xml"/><Relationship Id="rId15" Type="http://schemas.openxmlformats.org/officeDocument/2006/relationships/diagramColors" Target="../diagrams/colors21.xml"/><Relationship Id="rId23" Type="http://schemas.openxmlformats.org/officeDocument/2006/relationships/diagramLayout" Target="../diagrams/layout23.xml"/><Relationship Id="rId10" Type="http://schemas.openxmlformats.org/officeDocument/2006/relationships/diagramColors" Target="../diagrams/colors20.xml"/><Relationship Id="rId19" Type="http://schemas.openxmlformats.org/officeDocument/2006/relationships/diagramQuickStyle" Target="../diagrams/quickStyle22.xml"/><Relationship Id="rId4" Type="http://schemas.openxmlformats.org/officeDocument/2006/relationships/diagramQuickStyle" Target="../diagrams/quickStyle19.xml"/><Relationship Id="rId9" Type="http://schemas.openxmlformats.org/officeDocument/2006/relationships/diagramQuickStyle" Target="../diagrams/quickStyle20.xml"/><Relationship Id="rId14" Type="http://schemas.openxmlformats.org/officeDocument/2006/relationships/diagramQuickStyle" Target="../diagrams/quickStyle21.xml"/><Relationship Id="rId22" Type="http://schemas.openxmlformats.org/officeDocument/2006/relationships/diagramData" Target="../diagrams/data2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emf"/><Relationship Id="rId13" Type="http://schemas.openxmlformats.org/officeDocument/2006/relationships/image" Target="../media/image73.JPG"/><Relationship Id="rId3" Type="http://schemas.openxmlformats.org/officeDocument/2006/relationships/image" Target="../media/image63.JPG"/><Relationship Id="rId7" Type="http://schemas.openxmlformats.org/officeDocument/2006/relationships/image" Target="../media/image67.JPG"/><Relationship Id="rId12" Type="http://schemas.openxmlformats.org/officeDocument/2006/relationships/image" Target="../media/image72.em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emf"/><Relationship Id="rId11" Type="http://schemas.openxmlformats.org/officeDocument/2006/relationships/image" Target="../media/image71.emf"/><Relationship Id="rId5" Type="http://schemas.openxmlformats.org/officeDocument/2006/relationships/image" Target="../media/image65.emf"/><Relationship Id="rId10" Type="http://schemas.openxmlformats.org/officeDocument/2006/relationships/image" Target="../media/image70.png"/><Relationship Id="rId4" Type="http://schemas.openxmlformats.org/officeDocument/2006/relationships/image" Target="../media/image64.emf"/><Relationship Id="rId9" Type="http://schemas.openxmlformats.org/officeDocument/2006/relationships/image" Target="../media/image69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.xml"/><Relationship Id="rId3" Type="http://schemas.openxmlformats.org/officeDocument/2006/relationships/chart" Target="../charts/chart4.xml"/><Relationship Id="rId7" Type="http://schemas.openxmlformats.org/officeDocument/2006/relationships/chart" Target="../charts/chart5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emf"/><Relationship Id="rId11" Type="http://schemas.openxmlformats.org/officeDocument/2006/relationships/image" Target="../media/image79.emf"/><Relationship Id="rId5" Type="http://schemas.openxmlformats.org/officeDocument/2006/relationships/image" Target="../media/image75.emf"/><Relationship Id="rId10" Type="http://schemas.openxmlformats.org/officeDocument/2006/relationships/image" Target="../media/image78.emf"/><Relationship Id="rId4" Type="http://schemas.openxmlformats.org/officeDocument/2006/relationships/image" Target="../media/image74.emf"/><Relationship Id="rId9" Type="http://schemas.openxmlformats.org/officeDocument/2006/relationships/image" Target="../media/image77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diagramColors" Target="../diagrams/colors2.xml"/><Relationship Id="rId3" Type="http://schemas.openxmlformats.org/officeDocument/2006/relationships/image" Target="../media/image3.jpeg"/><Relationship Id="rId7" Type="http://schemas.openxmlformats.org/officeDocument/2006/relationships/diagramQuickStyle" Target="../diagrams/quickStyle1.xml"/><Relationship Id="rId12" Type="http://schemas.openxmlformats.org/officeDocument/2006/relationships/diagramQuickStyle" Target="../diagrams/quickStyle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11" Type="http://schemas.openxmlformats.org/officeDocument/2006/relationships/diagramLayout" Target="../diagrams/layout2.xml"/><Relationship Id="rId5" Type="http://schemas.openxmlformats.org/officeDocument/2006/relationships/diagramData" Target="../diagrams/data1.xml"/><Relationship Id="rId15" Type="http://schemas.openxmlformats.org/officeDocument/2006/relationships/image" Target="../media/image13.png"/><Relationship Id="rId10" Type="http://schemas.openxmlformats.org/officeDocument/2006/relationships/diagramData" Target="../diagrams/data2.xml"/><Relationship Id="rId4" Type="http://schemas.openxmlformats.org/officeDocument/2006/relationships/image" Target="../media/image4.jpeg"/><Relationship Id="rId9" Type="http://schemas.microsoft.com/office/2007/relationships/diagramDrawing" Target="../diagrams/drawing1.xml"/><Relationship Id="rId14" Type="http://schemas.microsoft.com/office/2007/relationships/diagramDrawing" Target="../diagrams/drawing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5.xml"/><Relationship Id="rId13" Type="http://schemas.openxmlformats.org/officeDocument/2006/relationships/image" Target="../media/image91.jpeg"/><Relationship Id="rId3" Type="http://schemas.openxmlformats.org/officeDocument/2006/relationships/diagramLayout" Target="../diagrams/layout24.xml"/><Relationship Id="rId7" Type="http://schemas.openxmlformats.org/officeDocument/2006/relationships/diagramData" Target="../diagrams/data25.xml"/><Relationship Id="rId12" Type="http://schemas.openxmlformats.org/officeDocument/2006/relationships/image" Target="../media/image90.jpeg"/><Relationship Id="rId2" Type="http://schemas.openxmlformats.org/officeDocument/2006/relationships/diagramData" Target="../diagrams/data24.xml"/><Relationship Id="rId16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4.xml"/><Relationship Id="rId11" Type="http://schemas.microsoft.com/office/2007/relationships/diagramDrawing" Target="../diagrams/drawing25.xml"/><Relationship Id="rId5" Type="http://schemas.openxmlformats.org/officeDocument/2006/relationships/diagramColors" Target="../diagrams/colors24.xml"/><Relationship Id="rId15" Type="http://schemas.openxmlformats.org/officeDocument/2006/relationships/image" Target="../media/image93.jpeg"/><Relationship Id="rId10" Type="http://schemas.openxmlformats.org/officeDocument/2006/relationships/diagramColors" Target="../diagrams/colors25.xml"/><Relationship Id="rId4" Type="http://schemas.openxmlformats.org/officeDocument/2006/relationships/diagramQuickStyle" Target="../diagrams/quickStyle24.xml"/><Relationship Id="rId9" Type="http://schemas.openxmlformats.org/officeDocument/2006/relationships/diagramQuickStyle" Target="../diagrams/quickStyle25.xml"/><Relationship Id="rId14" Type="http://schemas.openxmlformats.org/officeDocument/2006/relationships/image" Target="../media/image92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m.ec/url?sa=i&amp;rct=j&amp;q=&amp;esrc=s&amp;source=images&amp;cd=&amp;cad=rja&amp;uact=8&amp;ved=0ahUKEwinmZyQwJXVAhWB7yYKHdcKBdsQjRwIBw&amp;url=https://adrianacolcha.wordpress.com/diferencias-entre-politicas-procedimientos-procesos-manual-de-proceso/&amp;psig=AFQjCNGa0ZW9rmIGqL2qRoRDISXAj44vLw&amp;ust=1500559013164052" TargetMode="External"/><Relationship Id="rId13" Type="http://schemas.openxmlformats.org/officeDocument/2006/relationships/image" Target="../media/image104.jpeg"/><Relationship Id="rId18" Type="http://schemas.openxmlformats.org/officeDocument/2006/relationships/image" Target="../media/image109.jpeg"/><Relationship Id="rId3" Type="http://schemas.openxmlformats.org/officeDocument/2006/relationships/image" Target="../media/image96.jpeg"/><Relationship Id="rId7" Type="http://schemas.openxmlformats.org/officeDocument/2006/relationships/image" Target="../media/image100.jpeg"/><Relationship Id="rId12" Type="http://schemas.openxmlformats.org/officeDocument/2006/relationships/image" Target="../media/image103.jpeg"/><Relationship Id="rId17" Type="http://schemas.openxmlformats.org/officeDocument/2006/relationships/image" Target="../media/image108.jpeg"/><Relationship Id="rId2" Type="http://schemas.openxmlformats.org/officeDocument/2006/relationships/image" Target="../media/image95.jpg"/><Relationship Id="rId16" Type="http://schemas.openxmlformats.org/officeDocument/2006/relationships/image" Target="../media/image10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jpeg"/><Relationship Id="rId11" Type="http://schemas.openxmlformats.org/officeDocument/2006/relationships/image" Target="../media/image24.jpg"/><Relationship Id="rId5" Type="http://schemas.openxmlformats.org/officeDocument/2006/relationships/image" Target="../media/image98.png"/><Relationship Id="rId15" Type="http://schemas.openxmlformats.org/officeDocument/2006/relationships/image" Target="../media/image106.jpeg"/><Relationship Id="rId10" Type="http://schemas.openxmlformats.org/officeDocument/2006/relationships/image" Target="../media/image102.jpeg"/><Relationship Id="rId4" Type="http://schemas.openxmlformats.org/officeDocument/2006/relationships/image" Target="../media/image97.jpeg"/><Relationship Id="rId9" Type="http://schemas.openxmlformats.org/officeDocument/2006/relationships/image" Target="../media/image101.png"/><Relationship Id="rId14" Type="http://schemas.openxmlformats.org/officeDocument/2006/relationships/image" Target="../media/image10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1.png"/><Relationship Id="rId4" Type="http://schemas.openxmlformats.org/officeDocument/2006/relationships/hyperlink" Target="https://www.google.com.ec/url?sa=i&amp;rct=j&amp;q=&amp;esrc=s&amp;source=images&amp;cd=&amp;cad=rja&amp;uact=8&amp;ved=0ahUKEwinmZyQwJXVAhWB7yYKHdcKBdsQjRwIBw&amp;url=https://adrianacolcha.wordpress.com/diferencias-entre-politicas-procedimientos-procesos-manual-de-proceso/&amp;psig=AFQjCNGa0ZW9rmIGqL2qRoRDISXAj44vLw&amp;ust=1500559013164052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18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2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jpeg"/><Relationship Id="rId3" Type="http://schemas.openxmlformats.org/officeDocument/2006/relationships/image" Target="../media/image127.jpeg"/><Relationship Id="rId7" Type="http://schemas.openxmlformats.org/officeDocument/2006/relationships/image" Target="../media/image130.gif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png"/><Relationship Id="rId5" Type="http://schemas.openxmlformats.org/officeDocument/2006/relationships/image" Target="../media/image24.jpg"/><Relationship Id="rId4" Type="http://schemas.openxmlformats.org/officeDocument/2006/relationships/image" Target="../media/image12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jpg"/><Relationship Id="rId10" Type="http://schemas.openxmlformats.org/officeDocument/2006/relationships/image" Target="../media/image29.pn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3" Type="http://schemas.openxmlformats.org/officeDocument/2006/relationships/diagramLayout" Target="../diagrams/layout5.xml"/><Relationship Id="rId7" Type="http://schemas.openxmlformats.org/officeDocument/2006/relationships/image" Target="../media/image30.png"/><Relationship Id="rId12" Type="http://schemas.microsoft.com/office/2007/relationships/diagramDrawing" Target="../diagrams/drawing6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11" Type="http://schemas.openxmlformats.org/officeDocument/2006/relationships/diagramColors" Target="../diagrams/colors6.xml"/><Relationship Id="rId5" Type="http://schemas.openxmlformats.org/officeDocument/2006/relationships/diagramColors" Target="../diagrams/colors5.xml"/><Relationship Id="rId10" Type="http://schemas.openxmlformats.org/officeDocument/2006/relationships/diagramQuickStyle" Target="../diagrams/quickStyle6.xml"/><Relationship Id="rId4" Type="http://schemas.openxmlformats.org/officeDocument/2006/relationships/diagramQuickStyle" Target="../diagrams/quickStyle5.xml"/><Relationship Id="rId9" Type="http://schemas.openxmlformats.org/officeDocument/2006/relationships/diagramLayout" Target="../diagrams/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0.png"/><Relationship Id="rId3" Type="http://schemas.openxmlformats.org/officeDocument/2006/relationships/diagramLayout" Target="../diagrams/layout7.xml"/><Relationship Id="rId7" Type="http://schemas.openxmlformats.org/officeDocument/2006/relationships/image" Target="../media/image31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13" Type="http://schemas.microsoft.com/office/2007/relationships/diagramDrawing" Target="../diagrams/drawing9.xml"/><Relationship Id="rId18" Type="http://schemas.microsoft.com/office/2007/relationships/diagramDrawing" Target="../diagrams/drawing10.xml"/><Relationship Id="rId26" Type="http://schemas.openxmlformats.org/officeDocument/2006/relationships/diagramQuickStyle" Target="../diagrams/quickStyle12.xml"/><Relationship Id="rId3" Type="http://schemas.openxmlformats.org/officeDocument/2006/relationships/diagramLayout" Target="../diagrams/layout8.xml"/><Relationship Id="rId21" Type="http://schemas.openxmlformats.org/officeDocument/2006/relationships/diagramQuickStyle" Target="../diagrams/quickStyle11.xml"/><Relationship Id="rId7" Type="http://schemas.openxmlformats.org/officeDocument/2006/relationships/chart" Target="../charts/chart1.xml"/><Relationship Id="rId12" Type="http://schemas.openxmlformats.org/officeDocument/2006/relationships/diagramColors" Target="../diagrams/colors9.xml"/><Relationship Id="rId17" Type="http://schemas.openxmlformats.org/officeDocument/2006/relationships/diagramColors" Target="../diagrams/colors10.xml"/><Relationship Id="rId25" Type="http://schemas.openxmlformats.org/officeDocument/2006/relationships/diagramLayout" Target="../diagrams/layout12.xml"/><Relationship Id="rId2" Type="http://schemas.openxmlformats.org/officeDocument/2006/relationships/diagramData" Target="../diagrams/data8.xml"/><Relationship Id="rId16" Type="http://schemas.openxmlformats.org/officeDocument/2006/relationships/diagramQuickStyle" Target="../diagrams/quickStyle10.xml"/><Relationship Id="rId20" Type="http://schemas.openxmlformats.org/officeDocument/2006/relationships/diagramLayout" Target="../diagrams/layout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11" Type="http://schemas.openxmlformats.org/officeDocument/2006/relationships/diagramQuickStyle" Target="../diagrams/quickStyle9.xml"/><Relationship Id="rId24" Type="http://schemas.openxmlformats.org/officeDocument/2006/relationships/diagramData" Target="../diagrams/data12.xml"/><Relationship Id="rId5" Type="http://schemas.openxmlformats.org/officeDocument/2006/relationships/diagramColors" Target="../diagrams/colors8.xml"/><Relationship Id="rId15" Type="http://schemas.openxmlformats.org/officeDocument/2006/relationships/diagramLayout" Target="../diagrams/layout10.xml"/><Relationship Id="rId23" Type="http://schemas.microsoft.com/office/2007/relationships/diagramDrawing" Target="../diagrams/drawing11.xml"/><Relationship Id="rId28" Type="http://schemas.microsoft.com/office/2007/relationships/diagramDrawing" Target="../diagrams/drawing12.xml"/><Relationship Id="rId10" Type="http://schemas.openxmlformats.org/officeDocument/2006/relationships/diagramLayout" Target="../diagrams/layout9.xml"/><Relationship Id="rId19" Type="http://schemas.openxmlformats.org/officeDocument/2006/relationships/diagramData" Target="../diagrams/data11.xml"/><Relationship Id="rId4" Type="http://schemas.openxmlformats.org/officeDocument/2006/relationships/diagramQuickStyle" Target="../diagrams/quickStyle8.xml"/><Relationship Id="rId9" Type="http://schemas.openxmlformats.org/officeDocument/2006/relationships/diagramData" Target="../diagrams/data9.xml"/><Relationship Id="rId14" Type="http://schemas.openxmlformats.org/officeDocument/2006/relationships/diagramData" Target="../diagrams/data10.xml"/><Relationship Id="rId22" Type="http://schemas.openxmlformats.org/officeDocument/2006/relationships/diagramColors" Target="../diagrams/colors11.xml"/><Relationship Id="rId27" Type="http://schemas.openxmlformats.org/officeDocument/2006/relationships/diagramColors" Target="../diagrams/colors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403265"/>
            <a:ext cx="163643" cy="381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0998" tIns="134955" rIns="80998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 sz="1594"/>
          </a:p>
        </p:txBody>
      </p:sp>
      <p:pic>
        <p:nvPicPr>
          <p:cNvPr id="2049" name="Imagen 231" descr="Resultado de imagen para ESP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581" y="488536"/>
            <a:ext cx="4364600" cy="109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198955" y="1149117"/>
            <a:ext cx="9112587" cy="5418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0998" tIns="40499" rIns="80998" bIns="40499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809976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es-ES" sz="1594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defTabSz="809976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es-ES" sz="1594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defTabSz="80997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Departamento de Ciencias Económicas, Administrativas y de Comercio</a:t>
            </a:r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0997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Carrera de Ingeniería en Finanzas y Auditoría</a:t>
            </a:r>
          </a:p>
          <a:p>
            <a:pPr algn="ctr" defTabSz="809976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0997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Trabajo de Titulación previo a la obtención del Título de Ingeniero en Finanzas, Contador Público – Auditor</a:t>
            </a:r>
          </a:p>
          <a:p>
            <a:pPr algn="ctr" defTabSz="809976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es-ES" sz="124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09976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s-ES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TEMA: BALANCED SCORECARD COMO HERRAMIENTA DE GESTIÓN PARA MEJORAR LA PRODUCTIVIDAD DE LAS PYMES DEL SECTOR COOPERATIVO DEL CANTÓN QUITO. CASO: COAC “SAN VICENTE DEL SUR LTDA.”</a:t>
            </a:r>
          </a:p>
          <a:p>
            <a:pPr algn="ctr" defTabSz="809976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es-ES" sz="124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0997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17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Autores: </a:t>
            </a:r>
          </a:p>
          <a:p>
            <a:pPr algn="ctr" defTabSz="80997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1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Alomoto Amores, Marco David</a:t>
            </a:r>
            <a:endParaRPr lang="es-ES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0997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1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Valarezo Enriquez, Jacqueline Michelle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1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Director: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Ing. </a:t>
            </a:r>
            <a:r>
              <a:rPr lang="es-E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Henry Pazmiño </a:t>
            </a:r>
            <a:r>
              <a:rPr lang="es-ES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Arroyo, MBA.</a:t>
            </a:r>
            <a:endParaRPr lang="es-ES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528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2293542" y="243382"/>
            <a:ext cx="7043641" cy="50359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04988" rtl="0" eaLnBrk="1" latinLnBrk="0" hangingPunct="1">
              <a:spcBef>
                <a:spcPct val="0"/>
              </a:spcBef>
              <a:buNone/>
              <a:defRPr sz="3189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2400" dirty="0" smtClean="0">
                <a:solidFill>
                  <a:schemeClr val="tx2">
                    <a:lumMod val="75000"/>
                  </a:schemeClr>
                </a:solidFill>
                <a:latin typeface="Bodoni MT Black" panose="02070A03080606020203" pitchFamily="18" charset="0"/>
                <a:ea typeface="Cambria Math" panose="02040503050406030204" pitchFamily="18" charset="0"/>
              </a:rPr>
              <a:t>ANÁLISIS DEL SECTOR COOPERATIVO</a:t>
            </a:r>
            <a:endParaRPr lang="es-ES" sz="2400" dirty="0">
              <a:solidFill>
                <a:schemeClr val="tx2">
                  <a:lumMod val="75000"/>
                </a:schemeClr>
              </a:solidFill>
              <a:latin typeface="Bodoni MT Black" panose="02070A03080606020203" pitchFamily="18" charset="0"/>
              <a:ea typeface="Cambria Math" panose="02040503050406030204" pitchFamily="18" charset="0"/>
            </a:endParaRP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1940424429"/>
              </p:ext>
            </p:extLst>
          </p:nvPr>
        </p:nvGraphicFramePr>
        <p:xfrm>
          <a:off x="626865" y="721217"/>
          <a:ext cx="10038521" cy="31424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ítulo 1"/>
          <p:cNvSpPr txBox="1">
            <a:spLocks/>
          </p:cNvSpPr>
          <p:nvPr/>
        </p:nvSpPr>
        <p:spPr>
          <a:xfrm>
            <a:off x="1526023" y="1084139"/>
            <a:ext cx="2122898" cy="59150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5000" lnSpcReduction="20000"/>
          </a:bodyPr>
          <a:lstStyle>
            <a:lvl1pPr algn="l" defTabSz="404988" rtl="0" eaLnBrk="1" latinLnBrk="0" hangingPunct="1">
              <a:spcBef>
                <a:spcPct val="0"/>
              </a:spcBef>
              <a:buNone/>
              <a:defRPr sz="3189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2500" dirty="0" smtClean="0">
                <a:solidFill>
                  <a:schemeClr val="accent1">
                    <a:lumMod val="75000"/>
                  </a:schemeClr>
                </a:solidFill>
                <a:latin typeface="Bodoni MT Black" panose="02070A03080606020203" pitchFamily="18" charset="0"/>
                <a:ea typeface="Cambria Math" panose="02040503050406030204" pitchFamily="18" charset="0"/>
              </a:rPr>
              <a:t>Introducción cooperativismo</a:t>
            </a:r>
            <a:endParaRPr lang="es-ES" sz="2500" dirty="0">
              <a:solidFill>
                <a:schemeClr val="accent1">
                  <a:lumMod val="75000"/>
                </a:schemeClr>
              </a:solidFill>
              <a:latin typeface="Bodoni MT Black" panose="02070A03080606020203" pitchFamily="18" charset="0"/>
              <a:ea typeface="Cambria Math" panose="02040503050406030204" pitchFamily="18" charset="0"/>
            </a:endParaRPr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3125159757"/>
              </p:ext>
            </p:extLst>
          </p:nvPr>
        </p:nvGraphicFramePr>
        <p:xfrm>
          <a:off x="4105278" y="874506"/>
          <a:ext cx="6519792" cy="47998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Rectángulo redondeado 6"/>
          <p:cNvSpPr/>
          <p:nvPr/>
        </p:nvSpPr>
        <p:spPr>
          <a:xfrm>
            <a:off x="8113691" y="2408349"/>
            <a:ext cx="2021982" cy="27045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Noviembre del 2012.</a:t>
            </a:r>
            <a:endParaRPr lang="es-E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525321288"/>
              </p:ext>
            </p:extLst>
          </p:nvPr>
        </p:nvGraphicFramePr>
        <p:xfrm>
          <a:off x="1851476" y="3374264"/>
          <a:ext cx="7199842" cy="24430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9" name="Diagrama 8"/>
          <p:cNvGraphicFramePr/>
          <p:nvPr>
            <p:extLst>
              <p:ext uri="{D42A27DB-BD31-4B8C-83A1-F6EECF244321}">
                <p14:modId xmlns:p14="http://schemas.microsoft.com/office/powerpoint/2010/main" val="3071480213"/>
              </p:ext>
            </p:extLst>
          </p:nvPr>
        </p:nvGraphicFramePr>
        <p:xfrm>
          <a:off x="193184" y="4765182"/>
          <a:ext cx="10547796" cy="28281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</p:spTree>
    <p:extLst>
      <p:ext uri="{BB962C8B-B14F-4D97-AF65-F5344CB8AC3E}">
        <p14:creationId xmlns:p14="http://schemas.microsoft.com/office/powerpoint/2010/main" val="353379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1421537" y="130126"/>
            <a:ext cx="3926954" cy="50359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04988" rtl="0" eaLnBrk="1" latinLnBrk="0" hangingPunct="1">
              <a:spcBef>
                <a:spcPct val="0"/>
              </a:spcBef>
              <a:buNone/>
              <a:defRPr sz="3189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1800" dirty="0" smtClean="0">
                <a:solidFill>
                  <a:schemeClr val="tx2">
                    <a:lumMod val="75000"/>
                  </a:schemeClr>
                </a:solidFill>
                <a:latin typeface="Bodoni MT Black" panose="02070A03080606020203" pitchFamily="18" charset="0"/>
                <a:ea typeface="Cambria Math" panose="02040503050406030204" pitchFamily="18" charset="0"/>
              </a:rPr>
              <a:t>ANÁLISIS DEL SECTOR COOPERATIVO</a:t>
            </a:r>
            <a:endParaRPr lang="es-ES" sz="1800" dirty="0">
              <a:solidFill>
                <a:schemeClr val="tx2">
                  <a:lumMod val="75000"/>
                </a:schemeClr>
              </a:solidFill>
              <a:latin typeface="Bodoni MT Black" panose="02070A03080606020203" pitchFamily="18" charset="0"/>
              <a:ea typeface="Cambria Math" panose="02040503050406030204" pitchFamily="18" charset="0"/>
            </a:endParaRPr>
          </a:p>
        </p:txBody>
      </p:sp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1213586599"/>
              </p:ext>
            </p:extLst>
          </p:nvPr>
        </p:nvGraphicFramePr>
        <p:xfrm>
          <a:off x="4827118" y="66991"/>
          <a:ext cx="5399405" cy="2095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ítulo 1"/>
          <p:cNvSpPr txBox="1">
            <a:spLocks/>
          </p:cNvSpPr>
          <p:nvPr/>
        </p:nvSpPr>
        <p:spPr>
          <a:xfrm>
            <a:off x="2268130" y="913063"/>
            <a:ext cx="2233767" cy="73010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04988" rtl="0" eaLnBrk="1" latinLnBrk="0" hangingPunct="1">
              <a:spcBef>
                <a:spcPct val="0"/>
              </a:spcBef>
              <a:buNone/>
              <a:defRPr sz="3189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2500" dirty="0" smtClean="0">
                <a:solidFill>
                  <a:schemeClr val="accent1">
                    <a:lumMod val="75000"/>
                  </a:schemeClr>
                </a:solidFill>
                <a:latin typeface="Bodoni MT Black" panose="02070A03080606020203" pitchFamily="18" charset="0"/>
                <a:ea typeface="Cambria Math" panose="02040503050406030204" pitchFamily="18" charset="0"/>
              </a:rPr>
              <a:t>Clasificación</a:t>
            </a:r>
            <a:endParaRPr lang="es-ES" sz="2500" dirty="0">
              <a:solidFill>
                <a:schemeClr val="accent1">
                  <a:lumMod val="75000"/>
                </a:schemeClr>
              </a:solidFill>
              <a:latin typeface="Bodoni MT Black" panose="02070A03080606020203" pitchFamily="18" charset="0"/>
              <a:ea typeface="Cambria Math" panose="02040503050406030204" pitchFamily="18" charset="0"/>
            </a:endParaRPr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3977270" y="4415027"/>
            <a:ext cx="3146736" cy="73010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04988" rtl="0" eaLnBrk="1" latinLnBrk="0" hangingPunct="1">
              <a:spcBef>
                <a:spcPct val="0"/>
              </a:spcBef>
              <a:buNone/>
              <a:defRPr sz="3189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1600" dirty="0" smtClean="0">
                <a:solidFill>
                  <a:schemeClr val="accent1">
                    <a:lumMod val="75000"/>
                  </a:schemeClr>
                </a:solidFill>
                <a:latin typeface="Bodoni MT Black" panose="02070A03080606020203" pitchFamily="18" charset="0"/>
                <a:ea typeface="Cambria Math" panose="02040503050406030204" pitchFamily="18" charset="0"/>
              </a:rPr>
              <a:t>Cooperativas Financieras</a:t>
            </a:r>
            <a:endParaRPr lang="es-ES" sz="1600" dirty="0">
              <a:solidFill>
                <a:schemeClr val="accent1">
                  <a:lumMod val="75000"/>
                </a:schemeClr>
              </a:solidFill>
              <a:latin typeface="Bodoni MT Black" panose="02070A03080606020203" pitchFamily="18" charset="0"/>
              <a:ea typeface="Cambria Math" panose="02040503050406030204" pitchFamily="18" charset="0"/>
            </a:endParaRPr>
          </a:p>
        </p:txBody>
      </p:sp>
      <p:pic>
        <p:nvPicPr>
          <p:cNvPr id="10" name="Imagen 9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104" y="2477593"/>
            <a:ext cx="5822315" cy="176212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ítulo 1"/>
          <p:cNvSpPr txBox="1">
            <a:spLocks/>
          </p:cNvSpPr>
          <p:nvPr/>
        </p:nvSpPr>
        <p:spPr>
          <a:xfrm>
            <a:off x="966104" y="1747489"/>
            <a:ext cx="2233767" cy="73010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04988" rtl="0" eaLnBrk="1" latinLnBrk="0" hangingPunct="1">
              <a:spcBef>
                <a:spcPct val="0"/>
              </a:spcBef>
              <a:buNone/>
              <a:defRPr sz="3189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2000" dirty="0" smtClean="0">
                <a:solidFill>
                  <a:schemeClr val="accent1">
                    <a:lumMod val="75000"/>
                  </a:schemeClr>
                </a:solidFill>
                <a:latin typeface="Bodoni MT Black" panose="02070A03080606020203" pitchFamily="18" charset="0"/>
                <a:ea typeface="Cambria Math" panose="02040503050406030204" pitchFamily="18" charset="0"/>
              </a:rPr>
              <a:t>Criterios de Segmentación</a:t>
            </a:r>
            <a:endParaRPr lang="es-ES" sz="2000" dirty="0">
              <a:solidFill>
                <a:schemeClr val="accent1">
                  <a:lumMod val="75000"/>
                </a:schemeClr>
              </a:solidFill>
              <a:latin typeface="Bodoni MT Black" panose="02070A03080606020203" pitchFamily="18" charset="0"/>
              <a:ea typeface="Cambria Math" panose="02040503050406030204" pitchFamily="18" charset="0"/>
            </a:endParaRPr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3385014" y="2110036"/>
            <a:ext cx="3553849" cy="73010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04988" rtl="0" eaLnBrk="1" latinLnBrk="0" hangingPunct="1">
              <a:spcBef>
                <a:spcPct val="0"/>
              </a:spcBef>
              <a:buNone/>
              <a:defRPr sz="3189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1800" dirty="0" smtClean="0">
                <a:solidFill>
                  <a:schemeClr val="accent1">
                    <a:lumMod val="75000"/>
                  </a:schemeClr>
                </a:solidFill>
                <a:latin typeface="Bodoni MT Black" panose="02070A03080606020203" pitchFamily="18" charset="0"/>
                <a:ea typeface="Cambria Math" panose="02040503050406030204" pitchFamily="18" charset="0"/>
              </a:rPr>
              <a:t>Cooperativas no financieras</a:t>
            </a:r>
            <a:endParaRPr lang="es-ES" sz="1800" dirty="0">
              <a:solidFill>
                <a:schemeClr val="accent1">
                  <a:lumMod val="75000"/>
                </a:schemeClr>
              </a:solidFill>
              <a:latin typeface="Bodoni MT Black" panose="02070A03080606020203" pitchFamily="18" charset="0"/>
              <a:ea typeface="Cambria Math" panose="02040503050406030204" pitchFamily="18" charset="0"/>
            </a:endParaRP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4502866"/>
              </p:ext>
            </p:extLst>
          </p:nvPr>
        </p:nvGraphicFramePr>
        <p:xfrm>
          <a:off x="4136107" y="4890384"/>
          <a:ext cx="5975797" cy="1793751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1073818"/>
                <a:gridCol w="4445608"/>
                <a:gridCol w="456371"/>
              </a:tblGrid>
              <a:tr h="2095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Segmento</a:t>
                      </a:r>
                      <a:endParaRPr lang="es-ES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Activos (USD)</a:t>
                      </a:r>
                      <a:endParaRPr lang="es-ES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2000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S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Mayor a 80`000.000,00</a:t>
                      </a:r>
                      <a:endParaRPr lang="es-ES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2000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ES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Mayor a 20`000.000,00 hasta 80`000.000,00</a:t>
                      </a:r>
                      <a:endParaRPr lang="es-ES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2000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ES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Mayor a 5`000.000,00 hasta 20`000.000,00</a:t>
                      </a:r>
                      <a:endParaRPr lang="es-ES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2000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ES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Mayor a 1`000.000,00 hasta 5`000.000,00</a:t>
                      </a:r>
                      <a:endParaRPr lang="es-ES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200025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ES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Hasta 1`000.000,00</a:t>
                      </a:r>
                      <a:endParaRPr lang="es-ES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20955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Cajas de Ahorro, bancos comunales y cajas comunales</a:t>
                      </a:r>
                      <a:endParaRPr lang="es-ES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3" name="Imagen 12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006" y="2117888"/>
            <a:ext cx="2917372" cy="2192817"/>
          </a:xfrm>
          <a:prstGeom prst="rect">
            <a:avLst/>
          </a:prstGeom>
        </p:spPr>
      </p:pic>
      <p:pic>
        <p:nvPicPr>
          <p:cNvPr id="14" name="Imagen 13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065" y="4443240"/>
            <a:ext cx="2940196" cy="2240895"/>
          </a:xfrm>
          <a:prstGeom prst="rect">
            <a:avLst/>
          </a:prstGeom>
        </p:spPr>
      </p:pic>
      <p:sp>
        <p:nvSpPr>
          <p:cNvPr id="15" name="Flecha a la derecha con muesca 14"/>
          <p:cNvSpPr/>
          <p:nvPr/>
        </p:nvSpPr>
        <p:spPr>
          <a:xfrm>
            <a:off x="4404575" y="1001276"/>
            <a:ext cx="641453" cy="306927"/>
          </a:xfrm>
          <a:prstGeom prst="notched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4038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17 Grupo"/>
          <p:cNvGrpSpPr/>
          <p:nvPr/>
        </p:nvGrpSpPr>
        <p:grpSpPr>
          <a:xfrm>
            <a:off x="116390" y="1081175"/>
            <a:ext cx="10460499" cy="5641430"/>
            <a:chOff x="116390" y="1081175"/>
            <a:chExt cx="10460499" cy="5641430"/>
          </a:xfrm>
        </p:grpSpPr>
        <p:grpSp>
          <p:nvGrpSpPr>
            <p:cNvPr id="16" name="15 Grupo"/>
            <p:cNvGrpSpPr/>
            <p:nvPr/>
          </p:nvGrpSpPr>
          <p:grpSpPr>
            <a:xfrm>
              <a:off x="116390" y="1081175"/>
              <a:ext cx="10460499" cy="5641430"/>
              <a:chOff x="116390" y="1081175"/>
              <a:chExt cx="10460499" cy="5641430"/>
            </a:xfrm>
          </p:grpSpPr>
          <p:grpSp>
            <p:nvGrpSpPr>
              <p:cNvPr id="7" name="6 Grupo"/>
              <p:cNvGrpSpPr/>
              <p:nvPr/>
            </p:nvGrpSpPr>
            <p:grpSpPr>
              <a:xfrm>
                <a:off x="5356449" y="4085564"/>
                <a:ext cx="5169234" cy="2637041"/>
                <a:chOff x="24541" y="3810510"/>
                <a:chExt cx="5835619" cy="2976992"/>
              </a:xfrm>
            </p:grpSpPr>
            <p:pic>
              <p:nvPicPr>
                <p:cNvPr id="10245" name="Picture 5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541" y="4390250"/>
                  <a:ext cx="5835619" cy="2397252"/>
                </a:xfrm>
                <a:prstGeom prst="roundRect">
                  <a:avLst>
                    <a:gd name="adj" fmla="val 16667"/>
                  </a:avLst>
                </a:prstGeom>
                <a:ln>
                  <a:noFill/>
                </a:ln>
                <a:effectLst>
                  <a:outerShdw blurRad="76200" dist="38100" dir="7800000" algn="tl" rotWithShape="0">
                    <a:srgbClr val="000000">
                      <a:alpha val="40000"/>
                    </a:srgbClr>
                  </a:outerShdw>
                </a:effectLst>
                <a:scene3d>
                  <a:camera prst="orthographicFront"/>
                  <a:lightRig rig="contrasting" dir="t">
                    <a:rot lat="0" lon="0" rev="4200000"/>
                  </a:lightRig>
                </a:scene3d>
                <a:sp3d prstMaterial="plastic">
                  <a:bevelT w="381000" h="114300" prst="relaxedInset"/>
                  <a:contourClr>
                    <a:srgbClr val="969696"/>
                  </a:contourClr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3" name="12 CuadroTexto"/>
                <p:cNvSpPr txBox="1"/>
                <p:nvPr/>
              </p:nvSpPr>
              <p:spPr>
                <a:xfrm>
                  <a:off x="154166" y="3810510"/>
                  <a:ext cx="5430051" cy="59660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es-EC" sz="1417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¿Qué resultados esperaría obtener si la cooperativa adoptara una herramienta de gestión que enmarque a cada una de las áreas?</a:t>
                  </a:r>
                </a:p>
              </p:txBody>
            </p:sp>
          </p:grpSp>
          <p:grpSp>
            <p:nvGrpSpPr>
              <p:cNvPr id="8" name="7 Grupo"/>
              <p:cNvGrpSpPr/>
              <p:nvPr/>
            </p:nvGrpSpPr>
            <p:grpSpPr>
              <a:xfrm>
                <a:off x="116390" y="4291349"/>
                <a:ext cx="5290977" cy="2279594"/>
                <a:chOff x="5938492" y="3976387"/>
                <a:chExt cx="5973056" cy="2573465"/>
              </a:xfrm>
            </p:grpSpPr>
            <p:pic>
              <p:nvPicPr>
                <p:cNvPr id="14" name="13 Imagen"/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595890" y="4627901"/>
                  <a:ext cx="4234377" cy="1921951"/>
                </a:xfrm>
                <a:prstGeom prst="snip2DiagRect">
                  <a:avLst/>
                </a:prstGeom>
                <a:solidFill>
                  <a:srgbClr val="FFFFFF">
                    <a:shade val="85000"/>
                  </a:srgbClr>
                </a:solidFill>
                <a:ln w="88900" cap="sq">
                  <a:solidFill>
                    <a:srgbClr val="FFFFFF"/>
                  </a:solidFill>
                  <a:miter lim="800000"/>
                </a:ln>
                <a:effectLst>
                  <a:outerShdw blurRad="88900" algn="tl" rotWithShape="0">
                    <a:srgbClr val="000000">
                      <a:alpha val="45000"/>
                    </a:srgbClr>
                  </a:outerShdw>
                </a:effectLst>
                <a:scene3d>
                  <a:camera prst="orthographicFront"/>
                  <a:lightRig rig="twoPt" dir="t">
                    <a:rot lat="0" lon="0" rev="7200000"/>
                  </a:lightRig>
                </a:scene3d>
                <a:sp3d>
                  <a:bevelT w="25400" h="19050"/>
                  <a:contourClr>
                    <a:srgbClr val="FFFFFF"/>
                  </a:contourClr>
                </a:sp3d>
              </p:spPr>
            </p:pic>
            <p:sp>
              <p:nvSpPr>
                <p:cNvPr id="15" name="14 CuadroTexto"/>
                <p:cNvSpPr txBox="1"/>
                <p:nvPr/>
              </p:nvSpPr>
              <p:spPr>
                <a:xfrm>
                  <a:off x="5938492" y="3976387"/>
                  <a:ext cx="5973056" cy="59660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es-EC" sz="1417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¿Disponen de recursos financieros suficientes para implementar una herramienta de gestión </a:t>
                  </a:r>
                  <a:r>
                    <a:rPr lang="es-EC" sz="1417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en </a:t>
                  </a:r>
                  <a:r>
                    <a:rPr lang="es-EC" sz="1417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la cooperativa?</a:t>
                  </a:r>
                </a:p>
              </p:txBody>
            </p:sp>
          </p:grpSp>
          <p:grpSp>
            <p:nvGrpSpPr>
              <p:cNvPr id="4" name="3 Grupo"/>
              <p:cNvGrpSpPr/>
              <p:nvPr/>
            </p:nvGrpSpPr>
            <p:grpSpPr>
              <a:xfrm>
                <a:off x="345883" y="1081175"/>
                <a:ext cx="4372708" cy="2974603"/>
                <a:chOff x="345883" y="1081175"/>
                <a:chExt cx="4372708" cy="2974603"/>
              </a:xfrm>
            </p:grpSpPr>
            <p:sp>
              <p:nvSpPr>
                <p:cNvPr id="6" name="5 CuadroTexto"/>
                <p:cNvSpPr txBox="1"/>
                <p:nvPr/>
              </p:nvSpPr>
              <p:spPr>
                <a:xfrm>
                  <a:off x="345883" y="1081175"/>
                  <a:ext cx="4372708" cy="74655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es-ES" sz="1417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Dada la competencia que existe en el mercado ¿Cree que es necesario contar con una herramienta </a:t>
                  </a:r>
                  <a:r>
                    <a:rPr lang="es-ES" sz="1417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de gestión, </a:t>
                  </a:r>
                  <a:r>
                    <a:rPr lang="es-ES" sz="1417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que le permita alcanzar las metas propuestas? ¿Sí o No por qué?</a:t>
                  </a:r>
                  <a:endParaRPr lang="es-EC" sz="1417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grpSp>
              <p:nvGrpSpPr>
                <p:cNvPr id="2" name="1 Grupo"/>
                <p:cNvGrpSpPr/>
                <p:nvPr/>
              </p:nvGrpSpPr>
              <p:grpSpPr>
                <a:xfrm>
                  <a:off x="854071" y="1888331"/>
                  <a:ext cx="3356331" cy="2167447"/>
                  <a:chOff x="854071" y="1478026"/>
                  <a:chExt cx="3356331" cy="2167447"/>
                </a:xfrm>
              </p:grpSpPr>
              <p:pic>
                <p:nvPicPr>
                  <p:cNvPr id="10244" name="Picture 4"/>
                  <p:cNvPicPr>
                    <a:picLocks noChangeAspect="1" noChangeArrowheads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854071" y="1627955"/>
                    <a:ext cx="3356331" cy="2017518"/>
                  </a:xfrm>
                  <a:prstGeom prst="rect">
                    <a:avLst/>
                  </a:prstGeom>
                  <a:ln>
                    <a:noFill/>
                  </a:ln>
                  <a:effectLst>
                    <a:outerShdw blurRad="292100" dist="139700" dir="2700000" algn="tl" rotWithShape="0">
                      <a:srgbClr val="333333">
                        <a:alpha val="65000"/>
                      </a:srgb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0249" name="Picture 9" descr="Resultado de imagen para competencia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640769">
                    <a:off x="2888119" y="1478026"/>
                    <a:ext cx="1202290" cy="100190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grpSp>
            <p:nvGrpSpPr>
              <p:cNvPr id="5" name="4 Grupo"/>
              <p:cNvGrpSpPr/>
              <p:nvPr/>
            </p:nvGrpSpPr>
            <p:grpSpPr>
              <a:xfrm>
                <a:off x="5593804" y="1102396"/>
                <a:ext cx="4566488" cy="2677815"/>
                <a:chOff x="5593804" y="1102396"/>
                <a:chExt cx="4566488" cy="2677815"/>
              </a:xfrm>
            </p:grpSpPr>
            <p:sp>
              <p:nvSpPr>
                <p:cNvPr id="11" name="10 CuadroTexto"/>
                <p:cNvSpPr txBox="1"/>
                <p:nvPr/>
              </p:nvSpPr>
              <p:spPr>
                <a:xfrm>
                  <a:off x="5593804" y="1102396"/>
                  <a:ext cx="4372708" cy="52847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es-EC" sz="1417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¿Estarían interesados en conocer la herramienta de </a:t>
                  </a:r>
                  <a:r>
                    <a:rPr lang="es-EC" sz="1417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gestión Balanced </a:t>
                  </a:r>
                  <a:r>
                    <a:rPr lang="es-EC" sz="1417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Scorecard?</a:t>
                  </a:r>
                </a:p>
              </p:txBody>
            </p:sp>
            <p:grpSp>
              <p:nvGrpSpPr>
                <p:cNvPr id="3" name="2 Grupo"/>
                <p:cNvGrpSpPr/>
                <p:nvPr/>
              </p:nvGrpSpPr>
              <p:grpSpPr>
                <a:xfrm>
                  <a:off x="5740552" y="1783131"/>
                  <a:ext cx="4419740" cy="1997080"/>
                  <a:chOff x="5740552" y="1372826"/>
                  <a:chExt cx="4419740" cy="1997080"/>
                </a:xfrm>
              </p:grpSpPr>
              <p:pic>
                <p:nvPicPr>
                  <p:cNvPr id="10" name="9 Imagen"/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5740552" y="1372826"/>
                    <a:ext cx="4150632" cy="1997080"/>
                  </a:xfrm>
                  <a:prstGeom prst="rect">
                    <a:avLst/>
                  </a:prstGeom>
                  <a:solidFill>
                    <a:srgbClr val="FFFFFF">
                      <a:shade val="85000"/>
                    </a:srgbClr>
                  </a:solidFill>
                  <a:ln w="190500" cap="sq">
                    <a:solidFill>
                      <a:srgbClr val="FFFFFF"/>
                    </a:solidFill>
                    <a:miter lim="800000"/>
                  </a:ln>
                  <a:effectLst>
                    <a:outerShdw blurRad="65000" dist="50800" dir="12900000" kx="195000" ky="145000" algn="tl" rotWithShape="0">
                      <a:srgbClr val="000000">
                        <a:alpha val="30000"/>
                      </a:srgbClr>
                    </a:outerShdw>
                  </a:effectLst>
                  <a:scene3d>
                    <a:camera prst="orthographicFront">
                      <a:rot lat="0" lon="0" rev="360000"/>
                    </a:camera>
                    <a:lightRig rig="twoPt" dir="t">
                      <a:rot lat="0" lon="0" rev="7200000"/>
                    </a:lightRig>
                  </a:scene3d>
                  <a:sp3d contourW="12700">
                    <a:bevelT w="25400" h="19050"/>
                    <a:contourClr>
                      <a:srgbClr val="969696"/>
                    </a:contourClr>
                  </a:sp3d>
                </p:spPr>
              </p:pic>
              <p:pic>
                <p:nvPicPr>
                  <p:cNvPr id="10251" name="Picture 11" descr="Resultado de imagen para interesado emoticon"/>
                  <p:cNvPicPr>
                    <a:picLocks noChangeAspect="1" noChangeArrowheads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593930">
                    <a:off x="9357333" y="2438108"/>
                    <a:ext cx="802959" cy="80295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sp>
            <p:nvSpPr>
              <p:cNvPr id="9" name="8 Flecha a la derecha con muesca"/>
              <p:cNvSpPr/>
              <p:nvPr/>
            </p:nvSpPr>
            <p:spPr>
              <a:xfrm>
                <a:off x="4449560" y="2781670"/>
                <a:ext cx="875213" cy="701521"/>
              </a:xfrm>
              <a:prstGeom prst="notchedRightArrow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 sz="1594"/>
              </a:p>
            </p:txBody>
          </p:sp>
          <p:sp>
            <p:nvSpPr>
              <p:cNvPr id="22" name="21 Flecha a la derecha con muesca"/>
              <p:cNvSpPr/>
              <p:nvPr/>
            </p:nvSpPr>
            <p:spPr>
              <a:xfrm rot="10800000">
                <a:off x="4481236" y="5368942"/>
                <a:ext cx="875213" cy="701521"/>
              </a:xfrm>
              <a:prstGeom prst="notchedRightArrow">
                <a:avLst/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 sz="1594"/>
              </a:p>
            </p:txBody>
          </p:sp>
          <p:sp>
            <p:nvSpPr>
              <p:cNvPr id="12" name="11 Flecha curvada hacia la izquierda"/>
              <p:cNvSpPr/>
              <p:nvPr/>
            </p:nvSpPr>
            <p:spPr>
              <a:xfrm>
                <a:off x="10195173" y="3507854"/>
                <a:ext cx="381716" cy="1155419"/>
              </a:xfrm>
              <a:prstGeom prst="curvedLeftArrow">
                <a:avLst>
                  <a:gd name="adj1" fmla="val 84481"/>
                  <a:gd name="adj2" fmla="val 151345"/>
                  <a:gd name="adj3" fmla="val 25000"/>
                </a:avLst>
              </a:prstGeom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 sz="1594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10255" name="Picture 15" descr="Imagen relacionada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4006">
              <a:off x="2652708" y="5600045"/>
              <a:ext cx="1599592" cy="10108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" name="Título 1"/>
          <p:cNvSpPr txBox="1">
            <a:spLocks/>
          </p:cNvSpPr>
          <p:nvPr/>
        </p:nvSpPr>
        <p:spPr>
          <a:xfrm>
            <a:off x="1088953" y="159737"/>
            <a:ext cx="8206022" cy="6033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04988" rtl="0" eaLnBrk="1" latinLnBrk="0" hangingPunct="1">
              <a:spcBef>
                <a:spcPct val="0"/>
              </a:spcBef>
              <a:buNone/>
              <a:defRPr sz="3189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/>
            <a:r>
              <a:rPr lang="es-ES" sz="2500" dirty="0" smtClean="0">
                <a:solidFill>
                  <a:schemeClr val="tx2">
                    <a:lumMod val="75000"/>
                  </a:schemeClr>
                </a:solidFill>
                <a:latin typeface="Bodoni MT Black" panose="02070A03080606020203" pitchFamily="18" charset="0"/>
                <a:ea typeface="Cambria Math" panose="02040503050406030204" pitchFamily="18" charset="0"/>
              </a:rPr>
              <a:t>INFORME ENCUESTA SECTOR COOPERATIVO</a:t>
            </a:r>
            <a:endParaRPr lang="es-ES" sz="2500" dirty="0">
              <a:solidFill>
                <a:schemeClr val="tx2">
                  <a:lumMod val="75000"/>
                </a:schemeClr>
              </a:solidFill>
              <a:latin typeface="Bodoni MT Black" panose="02070A03080606020203" pitchFamily="18" charset="0"/>
              <a:ea typeface="Cambria Math" panose="02040503050406030204" pitchFamily="18" charset="0"/>
            </a:endParaRPr>
          </a:p>
        </p:txBody>
      </p:sp>
      <p:grpSp>
        <p:nvGrpSpPr>
          <p:cNvPr id="17" name="16 Grupo"/>
          <p:cNvGrpSpPr/>
          <p:nvPr/>
        </p:nvGrpSpPr>
        <p:grpSpPr>
          <a:xfrm>
            <a:off x="1229271" y="2041453"/>
            <a:ext cx="8726299" cy="964623"/>
            <a:chOff x="1229271" y="2041453"/>
            <a:chExt cx="8726299" cy="964623"/>
          </a:xfrm>
        </p:grpSpPr>
        <p:sp>
          <p:nvSpPr>
            <p:cNvPr id="23" name="22 CuadroTexto"/>
            <p:cNvSpPr txBox="1"/>
            <p:nvPr/>
          </p:nvSpPr>
          <p:spPr>
            <a:xfrm>
              <a:off x="2913279" y="2041453"/>
              <a:ext cx="7042291" cy="9646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s-EC" sz="1417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r>
                <a:rPr lang="es-EC" sz="1417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ecolectar </a:t>
              </a:r>
              <a:r>
                <a:rPr lang="es-EC" sz="1417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información y obtener una visión más extensa de la situación actual del sector COOPERATIVO, si cuentan o no con estrategias o alguna herramienta que les permita alinear su gestión con los objetivos propuestos y que aumente su productividad, por ende su participación en el mercado e incrementar los beneficios a los socios.</a:t>
              </a:r>
            </a:p>
          </p:txBody>
        </p:sp>
        <p:sp>
          <p:nvSpPr>
            <p:cNvPr id="25" name="24 CuadroTexto"/>
            <p:cNvSpPr txBox="1"/>
            <p:nvPr/>
          </p:nvSpPr>
          <p:spPr>
            <a:xfrm>
              <a:off x="1229271" y="2204619"/>
              <a:ext cx="15326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OBJETIVO:</a:t>
              </a:r>
              <a:endParaRPr lang="es-EC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6" name="25 CuadroTexto"/>
          <p:cNvSpPr txBox="1"/>
          <p:nvPr/>
        </p:nvSpPr>
        <p:spPr>
          <a:xfrm>
            <a:off x="1066009" y="818176"/>
            <a:ext cx="2039901" cy="745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PRINCIPALES RESULTADOS:</a:t>
            </a:r>
            <a:endParaRPr lang="es-EC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5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/>
        </p:nvSpPr>
        <p:spPr>
          <a:xfrm>
            <a:off x="2010542" y="130219"/>
            <a:ext cx="7460020" cy="50359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04988" rtl="0" eaLnBrk="1" latinLnBrk="0" hangingPunct="1">
              <a:spcBef>
                <a:spcPct val="0"/>
              </a:spcBef>
              <a:buNone/>
              <a:defRPr sz="3189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2500" dirty="0" smtClean="0">
                <a:solidFill>
                  <a:schemeClr val="tx2">
                    <a:lumMod val="75000"/>
                  </a:schemeClr>
                </a:solidFill>
                <a:latin typeface="Bodoni MT Black" panose="02070A03080606020203" pitchFamily="18" charset="0"/>
                <a:ea typeface="Cambria Math" panose="02040503050406030204" pitchFamily="18" charset="0"/>
              </a:rPr>
              <a:t>ENCUESTA DEL SECTOR COOPERATIVO</a:t>
            </a:r>
            <a:endParaRPr lang="es-ES" sz="2500" dirty="0">
              <a:solidFill>
                <a:schemeClr val="tx2">
                  <a:lumMod val="75000"/>
                </a:schemeClr>
              </a:solidFill>
              <a:latin typeface="Bodoni MT Black" panose="02070A03080606020203" pitchFamily="18" charset="0"/>
              <a:ea typeface="Cambria Math" panose="02040503050406030204" pitchFamily="18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1454490" y="890387"/>
            <a:ext cx="38762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s-ES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¿Posee un plan estratégico que le permita definir los objetivos y cuáles son las mejores acciones que deben llevarse a cabo para alcanzar dichos objetivos?</a:t>
            </a:r>
            <a:endParaRPr lang="es-ES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agen 6"/>
          <p:cNvPicPr/>
          <p:nvPr/>
        </p:nvPicPr>
        <p:blipFill rotWithShape="1">
          <a:blip r:embed="rId2"/>
          <a:srcRect t="4025" b="3935"/>
          <a:stretch/>
        </p:blipFill>
        <p:spPr bwMode="auto">
          <a:xfrm rot="21220205">
            <a:off x="1729038" y="1922539"/>
            <a:ext cx="3167563" cy="16362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tángulo 7"/>
          <p:cNvSpPr/>
          <p:nvPr/>
        </p:nvSpPr>
        <p:spPr>
          <a:xfrm>
            <a:off x="6085520" y="911742"/>
            <a:ext cx="376009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s-E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¿Posee objetivos estratégicos y estos están alineados con la Misión y Visión de la Cooperativa?</a:t>
            </a:r>
            <a:endParaRPr lang="es-ES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Imagen 8"/>
          <p:cNvPicPr/>
          <p:nvPr/>
        </p:nvPicPr>
        <p:blipFill rotWithShape="1">
          <a:blip r:embed="rId2"/>
          <a:srcRect t="4025" b="3935"/>
          <a:stretch/>
        </p:blipFill>
        <p:spPr bwMode="auto">
          <a:xfrm>
            <a:off x="6470687" y="1672595"/>
            <a:ext cx="3374930" cy="16218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Rectángulo 9"/>
          <p:cNvSpPr/>
          <p:nvPr/>
        </p:nvSpPr>
        <p:spPr>
          <a:xfrm>
            <a:off x="6085520" y="3502294"/>
            <a:ext cx="32362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s-E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¿Califique el nivel de comunicación que existe en la cooperativa?</a:t>
            </a:r>
            <a:endParaRPr lang="es-ES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Imagen 10"/>
          <p:cNvPicPr/>
          <p:nvPr/>
        </p:nvPicPr>
        <p:blipFill>
          <a:blip r:embed="rId3"/>
          <a:stretch>
            <a:fillRect/>
          </a:stretch>
        </p:blipFill>
        <p:spPr>
          <a:xfrm rot="418785">
            <a:off x="6465085" y="4439548"/>
            <a:ext cx="3494641" cy="16649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Rectángulo 11"/>
          <p:cNvSpPr/>
          <p:nvPr/>
        </p:nvSpPr>
        <p:spPr>
          <a:xfrm>
            <a:off x="1454490" y="3970352"/>
            <a:ext cx="3416320" cy="3768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  <a:spcAft>
                <a:spcPts val="0"/>
              </a:spcAft>
            </a:pPr>
            <a:r>
              <a:rPr lang="es-E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¿La toma de decisiones en la cooperativa es?</a:t>
            </a:r>
            <a:endParaRPr lang="es-ES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3645" y="4347186"/>
            <a:ext cx="4162004" cy="21258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Flecha a la derecha con muesca 14"/>
          <p:cNvSpPr/>
          <p:nvPr/>
        </p:nvSpPr>
        <p:spPr>
          <a:xfrm>
            <a:off x="5265974" y="2344120"/>
            <a:ext cx="851109" cy="631064"/>
          </a:xfrm>
          <a:prstGeom prst="notched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Flecha curvada hacia la izquierda 15"/>
          <p:cNvSpPr/>
          <p:nvPr/>
        </p:nvSpPr>
        <p:spPr>
          <a:xfrm>
            <a:off x="9845617" y="2780308"/>
            <a:ext cx="766575" cy="2010633"/>
          </a:xfrm>
          <a:prstGeom prst="curvedLef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7" name="21 Flecha a la derecha con muesca"/>
          <p:cNvSpPr/>
          <p:nvPr/>
        </p:nvSpPr>
        <p:spPr>
          <a:xfrm rot="10800000">
            <a:off x="5481416" y="5059354"/>
            <a:ext cx="875213" cy="701521"/>
          </a:xfrm>
          <a:prstGeom prst="notchedRigh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594"/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6644" y="2453397"/>
            <a:ext cx="1881294" cy="10488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2" name="Picture 2" descr="Resultado de imagen para plan estrategic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684" y="2769749"/>
            <a:ext cx="1732263" cy="10796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0" name="AutoShape 6" descr="Resultado de imagen para COMUNICACI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62282" y="5428572"/>
            <a:ext cx="1785769" cy="10899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8" name="Picture 8" descr="Resultado de imagen para toma de decisione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64" y="5564662"/>
            <a:ext cx="1392175" cy="104413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175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8081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897575" y="1029841"/>
            <a:ext cx="7613373" cy="32999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04988" rtl="0" eaLnBrk="1" latinLnBrk="0" hangingPunct="1">
              <a:spcBef>
                <a:spcPct val="0"/>
              </a:spcBef>
              <a:buNone/>
              <a:defRPr sz="3189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s-ES" sz="4400" dirty="0" smtClean="0">
                <a:solidFill>
                  <a:srgbClr val="C00000"/>
                </a:solidFill>
                <a:latin typeface="Bodoni MT Black" panose="02070A03080606020203" pitchFamily="18" charset="0"/>
                <a:ea typeface="Cambria Math" panose="02040503050406030204" pitchFamily="18" charset="0"/>
              </a:rPr>
              <a:t>DESARROLLO DE LA HERRAMIENTA BALANCED SCORECARD </a:t>
            </a:r>
            <a:endParaRPr lang="es-ES" sz="4400" dirty="0">
              <a:solidFill>
                <a:srgbClr val="C00000"/>
              </a:solidFill>
              <a:latin typeface="Bodoni MT Black" panose="02070A03080606020203" pitchFamily="18" charset="0"/>
              <a:ea typeface="Cambria Math" panose="02040503050406030204" pitchFamily="18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723" y="3540369"/>
            <a:ext cx="4267445" cy="29073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41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1987826" y="127473"/>
            <a:ext cx="7613373" cy="7354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04988" rtl="0" eaLnBrk="1" latinLnBrk="0" hangingPunct="1">
              <a:spcBef>
                <a:spcPct val="0"/>
              </a:spcBef>
              <a:buNone/>
              <a:defRPr sz="3189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2400" dirty="0" smtClean="0">
                <a:solidFill>
                  <a:schemeClr val="tx2">
                    <a:lumMod val="75000"/>
                  </a:schemeClr>
                </a:solidFill>
                <a:latin typeface="Bodoni MT Black" panose="02070A03080606020203" pitchFamily="18" charset="0"/>
                <a:ea typeface="Cambria Math" panose="02040503050406030204" pitchFamily="18" charset="0"/>
              </a:rPr>
              <a:t>UNIDAD DE ANÁLISIS: COAC “SAN VICENTE DEL SUR LTDA.”</a:t>
            </a:r>
            <a:endParaRPr lang="es-ES" sz="2400" dirty="0">
              <a:solidFill>
                <a:schemeClr val="tx2">
                  <a:lumMod val="75000"/>
                </a:schemeClr>
              </a:solidFill>
              <a:latin typeface="Bodoni MT Black" panose="02070A03080606020203" pitchFamily="18" charset="0"/>
              <a:ea typeface="Cambria Math" panose="02040503050406030204" pitchFamily="18" charset="0"/>
            </a:endParaRP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481368483"/>
              </p:ext>
            </p:extLst>
          </p:nvPr>
        </p:nvGraphicFramePr>
        <p:xfrm>
          <a:off x="314029" y="1616281"/>
          <a:ext cx="10445046" cy="47998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ítulo 1"/>
          <p:cNvSpPr txBox="1">
            <a:spLocks/>
          </p:cNvSpPr>
          <p:nvPr/>
        </p:nvSpPr>
        <p:spPr>
          <a:xfrm>
            <a:off x="1095701" y="874531"/>
            <a:ext cx="2233767" cy="73010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10000"/>
          </a:bodyPr>
          <a:lstStyle>
            <a:lvl1pPr algn="l" defTabSz="404988" rtl="0" eaLnBrk="1" latinLnBrk="0" hangingPunct="1">
              <a:spcBef>
                <a:spcPct val="0"/>
              </a:spcBef>
              <a:buNone/>
              <a:defRPr sz="3189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2500" dirty="0" smtClean="0">
                <a:solidFill>
                  <a:schemeClr val="accent1">
                    <a:lumMod val="75000"/>
                  </a:schemeClr>
                </a:solidFill>
                <a:latin typeface="Bodoni MT Black" panose="02070A03080606020203" pitchFamily="18" charset="0"/>
                <a:ea typeface="Cambria Math" panose="02040503050406030204" pitchFamily="18" charset="0"/>
              </a:rPr>
              <a:t>Reseña histórica</a:t>
            </a:r>
            <a:endParaRPr lang="es-ES" sz="2500" dirty="0">
              <a:solidFill>
                <a:schemeClr val="accent1">
                  <a:lumMod val="75000"/>
                </a:schemeClr>
              </a:solidFill>
              <a:latin typeface="Bodoni MT Black" panose="02070A03080606020203" pitchFamily="18" charset="0"/>
              <a:ea typeface="Cambria Math" panose="02040503050406030204" pitchFamily="18" charset="0"/>
            </a:endParaRPr>
          </a:p>
        </p:txBody>
      </p:sp>
      <p:sp>
        <p:nvSpPr>
          <p:cNvPr id="6" name="Rectángulo redondeado 5"/>
          <p:cNvSpPr/>
          <p:nvPr/>
        </p:nvSpPr>
        <p:spPr>
          <a:xfrm>
            <a:off x="943954" y="1636815"/>
            <a:ext cx="2537260" cy="1532334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/>
            <a:r>
              <a:rPr lang="es-E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el Ecuador, a mediados de los años 90, su población y particularmente los miembros de las Fuerzas Armadas, atravesaban una situación económica – social difícil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1987826" y="3654992"/>
            <a:ext cx="15557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1977: </a:t>
            </a:r>
            <a:r>
              <a:rPr lang="es-E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 llamada “Asociación Promoción 77”</a:t>
            </a:r>
            <a:endParaRPr lang="es-E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Elipse 7"/>
          <p:cNvSpPr/>
          <p:nvPr/>
        </p:nvSpPr>
        <p:spPr>
          <a:xfrm>
            <a:off x="3255830" y="4024324"/>
            <a:ext cx="315474" cy="264341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uadroTexto 8"/>
          <p:cNvSpPr txBox="1"/>
          <p:nvPr/>
        </p:nvSpPr>
        <p:spPr>
          <a:xfrm>
            <a:off x="3865891" y="2010255"/>
            <a:ext cx="19286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1999: </a:t>
            </a:r>
            <a:r>
              <a:rPr lang="es-E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 28 de Enero, nace jurídicamente como COAC “San Vicente del Sur Ltda.”</a:t>
            </a:r>
            <a:endParaRPr lang="es-E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Elipse 9"/>
          <p:cNvSpPr/>
          <p:nvPr/>
        </p:nvSpPr>
        <p:spPr>
          <a:xfrm>
            <a:off x="5536552" y="2727568"/>
            <a:ext cx="515920" cy="47358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CuadroTexto 10"/>
          <p:cNvSpPr txBox="1"/>
          <p:nvPr/>
        </p:nvSpPr>
        <p:spPr>
          <a:xfrm>
            <a:off x="6179189" y="1127581"/>
            <a:ext cx="19286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2009: </a:t>
            </a:r>
            <a:r>
              <a:rPr lang="es-E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cooperativa cuenta con instalaciones propias ubicadas en la Av. Rodrigo de Chávez. </a:t>
            </a:r>
            <a:endParaRPr lang="es-E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Elipse 11"/>
          <p:cNvSpPr/>
          <p:nvPr/>
        </p:nvSpPr>
        <p:spPr>
          <a:xfrm>
            <a:off x="7704859" y="1970016"/>
            <a:ext cx="515920" cy="47358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3" name="Imagen 12" descr="Resultado de imagen para cooperativa san vicente del sur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 b="22749"/>
          <a:stretch/>
        </p:blipFill>
        <p:spPr bwMode="auto">
          <a:xfrm>
            <a:off x="8879968" y="929369"/>
            <a:ext cx="1828376" cy="1029415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Imagen 13" descr="Resultado de imagen para cooperativa san vicente del sur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810" y="4393656"/>
            <a:ext cx="1979671" cy="21926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634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918875" y="113348"/>
            <a:ext cx="9088005" cy="7354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04988" rtl="0" eaLnBrk="1" latinLnBrk="0" hangingPunct="1">
              <a:spcBef>
                <a:spcPct val="0"/>
              </a:spcBef>
              <a:buNone/>
              <a:defRPr sz="3189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2000" dirty="0" smtClean="0">
                <a:solidFill>
                  <a:schemeClr val="tx2">
                    <a:lumMod val="75000"/>
                  </a:schemeClr>
                </a:solidFill>
                <a:latin typeface="Bodoni MT Black" panose="02070A03080606020203" pitchFamily="18" charset="0"/>
                <a:ea typeface="Cambria Math" panose="02040503050406030204" pitchFamily="18" charset="0"/>
              </a:rPr>
              <a:t>UNIDAD DE ANÁLISIS: COAC “SAN VICENTE DEL SUR LTDA.”</a:t>
            </a:r>
            <a:endParaRPr lang="es-ES" sz="2000" dirty="0">
              <a:solidFill>
                <a:schemeClr val="tx2">
                  <a:lumMod val="75000"/>
                </a:schemeClr>
              </a:solidFill>
              <a:latin typeface="Bodoni MT Black" panose="02070A03080606020203" pitchFamily="18" charset="0"/>
              <a:ea typeface="Cambria Math" panose="02040503050406030204" pitchFamily="18" charset="0"/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1274045" y="692440"/>
            <a:ext cx="2975983" cy="73010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04988" rtl="0" eaLnBrk="1" latinLnBrk="0" hangingPunct="1">
              <a:spcBef>
                <a:spcPct val="0"/>
              </a:spcBef>
              <a:buNone/>
              <a:defRPr sz="3189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2000" dirty="0">
                <a:solidFill>
                  <a:schemeClr val="accent1">
                    <a:lumMod val="75000"/>
                  </a:schemeClr>
                </a:solidFill>
                <a:latin typeface="Bodoni MT Black" panose="02070A03080606020203" pitchFamily="18" charset="0"/>
                <a:ea typeface="Cambria Math" panose="02040503050406030204" pitchFamily="18" charset="0"/>
              </a:rPr>
              <a:t>Direccionamiento Estratégico de la Cooperativa</a:t>
            </a:r>
          </a:p>
        </p:txBody>
      </p:sp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3563629970"/>
              </p:ext>
            </p:extLst>
          </p:nvPr>
        </p:nvGraphicFramePr>
        <p:xfrm>
          <a:off x="606146" y="2163651"/>
          <a:ext cx="4108361" cy="42049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9" name="Diagrama 8"/>
          <p:cNvGraphicFramePr/>
          <p:nvPr>
            <p:extLst>
              <p:ext uri="{D42A27DB-BD31-4B8C-83A1-F6EECF244321}">
                <p14:modId xmlns:p14="http://schemas.microsoft.com/office/powerpoint/2010/main" val="2097689534"/>
              </p:ext>
            </p:extLst>
          </p:nvPr>
        </p:nvGraphicFramePr>
        <p:xfrm>
          <a:off x="6751571" y="447742"/>
          <a:ext cx="3803494" cy="32471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0" name="Diagrama 9"/>
          <p:cNvGraphicFramePr/>
          <p:nvPr>
            <p:extLst>
              <p:ext uri="{D42A27DB-BD31-4B8C-83A1-F6EECF244321}">
                <p14:modId xmlns:p14="http://schemas.microsoft.com/office/powerpoint/2010/main" val="3665924622"/>
              </p:ext>
            </p:extLst>
          </p:nvPr>
        </p:nvGraphicFramePr>
        <p:xfrm>
          <a:off x="4977751" y="540913"/>
          <a:ext cx="3088716" cy="30008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11" name="Diagrama 10"/>
          <p:cNvGraphicFramePr/>
          <p:nvPr>
            <p:extLst>
              <p:ext uri="{D42A27DB-BD31-4B8C-83A1-F6EECF244321}">
                <p14:modId xmlns:p14="http://schemas.microsoft.com/office/powerpoint/2010/main" val="3080178861"/>
              </p:ext>
            </p:extLst>
          </p:nvPr>
        </p:nvGraphicFramePr>
        <p:xfrm>
          <a:off x="7968624" y="4082602"/>
          <a:ext cx="3088716" cy="24469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graphicFrame>
        <p:nvGraphicFramePr>
          <p:cNvPr id="12" name="Diagrama 11"/>
          <p:cNvGraphicFramePr/>
          <p:nvPr>
            <p:extLst>
              <p:ext uri="{D42A27DB-BD31-4B8C-83A1-F6EECF244321}">
                <p14:modId xmlns:p14="http://schemas.microsoft.com/office/powerpoint/2010/main" val="740465979"/>
              </p:ext>
            </p:extLst>
          </p:nvPr>
        </p:nvGraphicFramePr>
        <p:xfrm>
          <a:off x="5738644" y="3977382"/>
          <a:ext cx="3088716" cy="26616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sp>
        <p:nvSpPr>
          <p:cNvPr id="13" name="Título 1"/>
          <p:cNvSpPr txBox="1">
            <a:spLocks/>
          </p:cNvSpPr>
          <p:nvPr/>
        </p:nvSpPr>
        <p:spPr>
          <a:xfrm>
            <a:off x="4636288" y="4914565"/>
            <a:ext cx="1653181" cy="73010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04988" rtl="0" eaLnBrk="1" latinLnBrk="0" hangingPunct="1">
              <a:spcBef>
                <a:spcPct val="0"/>
              </a:spcBef>
              <a:buNone/>
              <a:defRPr sz="3189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1800" dirty="0" smtClean="0">
                <a:solidFill>
                  <a:schemeClr val="accent1">
                    <a:lumMod val="75000"/>
                  </a:schemeClr>
                </a:solidFill>
                <a:latin typeface="Bodoni MT Black" panose="02070A03080606020203" pitchFamily="18" charset="0"/>
                <a:ea typeface="Cambria Math" panose="02040503050406030204" pitchFamily="18" charset="0"/>
              </a:rPr>
              <a:t>Unidades de negocio</a:t>
            </a:r>
            <a:endParaRPr lang="es-ES" sz="1800" dirty="0">
              <a:solidFill>
                <a:schemeClr val="accent1">
                  <a:lumMod val="75000"/>
                </a:schemeClr>
              </a:solidFill>
              <a:latin typeface="Bodoni MT Black" panose="02070A03080606020203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829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918875" y="0"/>
            <a:ext cx="9088005" cy="7354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04988" rtl="0" eaLnBrk="1" latinLnBrk="0" hangingPunct="1">
              <a:spcBef>
                <a:spcPct val="0"/>
              </a:spcBef>
              <a:buNone/>
              <a:defRPr sz="3189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1800" dirty="0" smtClean="0">
                <a:solidFill>
                  <a:schemeClr val="tx2">
                    <a:lumMod val="75000"/>
                  </a:schemeClr>
                </a:solidFill>
                <a:latin typeface="Bodoni MT Black" panose="02070A03080606020203" pitchFamily="18" charset="0"/>
                <a:ea typeface="Cambria Math" panose="02040503050406030204" pitchFamily="18" charset="0"/>
              </a:rPr>
              <a:t>INDICADORES FINANCIEROS: </a:t>
            </a:r>
          </a:p>
          <a:p>
            <a:pPr algn="ctr"/>
            <a:r>
              <a:rPr lang="es-ES" sz="1800" dirty="0" smtClean="0">
                <a:solidFill>
                  <a:schemeClr val="tx2">
                    <a:lumMod val="75000"/>
                  </a:schemeClr>
                </a:solidFill>
                <a:latin typeface="Bodoni MT Black" panose="02070A03080606020203" pitchFamily="18" charset="0"/>
                <a:ea typeface="Cambria Math" panose="02040503050406030204" pitchFamily="18" charset="0"/>
              </a:rPr>
              <a:t>COAC “SAN VICENTE DEL SUR LTDA.”</a:t>
            </a:r>
            <a:endParaRPr lang="es-ES" sz="1800" dirty="0">
              <a:solidFill>
                <a:schemeClr val="tx2">
                  <a:lumMod val="75000"/>
                </a:schemeClr>
              </a:solidFill>
              <a:latin typeface="Bodoni MT Black" panose="02070A03080606020203" pitchFamily="18" charset="0"/>
              <a:ea typeface="Cambria Math" panose="02040503050406030204" pitchFamily="18" charset="0"/>
            </a:endParaRP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8527494"/>
              </p:ext>
            </p:extLst>
          </p:nvPr>
        </p:nvGraphicFramePr>
        <p:xfrm>
          <a:off x="1632450" y="1029064"/>
          <a:ext cx="7896224" cy="911352"/>
        </p:xfrm>
        <a:graphic>
          <a:graphicData uri="http://schemas.openxmlformats.org/drawingml/2006/table">
            <a:tbl>
              <a:tblPr firstRow="1" firstCol="1" bandRow="1">
                <a:tableStyleId>{1FECB4D8-DB02-4DC6-A0A2-4F2EBAE1DC90}</a:tableStyleId>
              </a:tblPr>
              <a:tblGrid>
                <a:gridCol w="1974056"/>
                <a:gridCol w="1974056"/>
                <a:gridCol w="1974056"/>
                <a:gridCol w="1974056"/>
              </a:tblGrid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Términos</a:t>
                      </a:r>
                      <a:endParaRPr lang="es-ES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Descripción</a:t>
                      </a:r>
                      <a:endParaRPr lang="es-ES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Año 2015</a:t>
                      </a:r>
                      <a:endParaRPr lang="es-ES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Año 2016</a:t>
                      </a:r>
                      <a:endParaRPr lang="es-ES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Numerador</a:t>
                      </a:r>
                      <a:endParaRPr lang="es-ES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1.1. Activos Líquidos</a:t>
                      </a:r>
                      <a:endParaRPr lang="es-ES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635.211,07 </a:t>
                      </a:r>
                      <a:endParaRPr lang="es-ES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1.316.477,40 </a:t>
                      </a:r>
                      <a:endParaRPr lang="es-ES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Denominador</a:t>
                      </a:r>
                      <a:endParaRPr lang="es-ES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 Pasivos Exigibles</a:t>
                      </a:r>
                      <a:endParaRPr lang="es-ES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4.980.091,18 </a:t>
                      </a:r>
                      <a:endParaRPr lang="es-ES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7.150.648,88 </a:t>
                      </a:r>
                      <a:endParaRPr lang="es-ES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Resultado</a:t>
                      </a:r>
                      <a:endParaRPr lang="es-ES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Liquidez General</a:t>
                      </a:r>
                      <a:endParaRPr lang="es-ES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12,76%</a:t>
                      </a:r>
                      <a:endParaRPr lang="es-ES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18,41%</a:t>
                      </a:r>
                      <a:endParaRPr lang="es-ES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</a:tbl>
          </a:graphicData>
        </a:graphic>
      </p:graphicFrame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024140"/>
              </p:ext>
            </p:extLst>
          </p:nvPr>
        </p:nvGraphicFramePr>
        <p:xfrm>
          <a:off x="1665015" y="2125606"/>
          <a:ext cx="7871791" cy="1003710"/>
        </p:xfrm>
        <a:graphic>
          <a:graphicData uri="http://schemas.openxmlformats.org/drawingml/2006/table">
            <a:tbl>
              <a:tblPr firstRow="1" firstCol="1" bandRow="1">
                <a:tableStyleId>{9DCAF9ED-07DC-4A11-8D7F-57B35C25682E}</a:tableStyleId>
              </a:tblPr>
              <a:tblGrid>
                <a:gridCol w="1953949"/>
                <a:gridCol w="2001825"/>
                <a:gridCol w="1928191"/>
                <a:gridCol w="1987826"/>
              </a:tblGrid>
              <a:tr h="2721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Términos</a:t>
                      </a:r>
                      <a:endParaRPr lang="es-ES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11" marR="357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Descripción</a:t>
                      </a:r>
                      <a:endParaRPr lang="es-ES" sz="1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11" marR="357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Año 2015</a:t>
                      </a:r>
                      <a:endParaRPr lang="es-ES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11" marR="357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Año 2016</a:t>
                      </a:r>
                      <a:endParaRPr lang="es-ES" sz="1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11" marR="35711" marT="0" marB="0" anchor="ctr"/>
                </a:tc>
              </a:tr>
              <a:tr h="2759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Numerador</a:t>
                      </a:r>
                      <a:endParaRPr lang="es-ES" sz="1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11" marR="357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1.1. Resultado del Ejercicio</a:t>
                      </a:r>
                      <a:endParaRPr lang="es-ES" sz="1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11" marR="3571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500,00 </a:t>
                      </a:r>
                      <a:endParaRPr lang="es-ES" sz="1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11" marR="3571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17.178,76 </a:t>
                      </a:r>
                      <a:endParaRPr lang="es-ES" sz="1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11" marR="35711" marT="0" marB="0" anchor="b"/>
                </a:tc>
              </a:tr>
              <a:tr h="1745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Denominador</a:t>
                      </a:r>
                      <a:endParaRPr lang="es-ES" sz="1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11" marR="357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 Activo Total Promedio</a:t>
                      </a:r>
                      <a:endParaRPr lang="es-ES" sz="1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11" marR="3571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5.738.980,00</a:t>
                      </a:r>
                      <a:endParaRPr lang="es-ES" sz="1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11" marR="3571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7.044.231,82 </a:t>
                      </a:r>
                      <a:endParaRPr lang="es-ES" sz="1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11" marR="35711" marT="0" marB="0" anchor="b"/>
                </a:tc>
              </a:tr>
              <a:tr h="2040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Resultado</a:t>
                      </a:r>
                      <a:endParaRPr lang="es-ES" sz="1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11" marR="357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ROA</a:t>
                      </a:r>
                      <a:endParaRPr lang="es-ES" sz="1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11" marR="35711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0,01%</a:t>
                      </a:r>
                      <a:endParaRPr lang="es-ES" sz="1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11" marR="3571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0,24%</a:t>
                      </a:r>
                      <a:endParaRPr lang="es-ES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11" marR="35711" marT="0" marB="0" anchor="b"/>
                </a:tc>
              </a:tr>
            </a:tbl>
          </a:graphicData>
        </a:graphic>
      </p:graphicFrame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7216158"/>
              </p:ext>
            </p:extLst>
          </p:nvPr>
        </p:nvGraphicFramePr>
        <p:xfrm>
          <a:off x="1649435" y="3382260"/>
          <a:ext cx="7896224" cy="911352"/>
        </p:xfrm>
        <a:graphic>
          <a:graphicData uri="http://schemas.openxmlformats.org/drawingml/2006/table">
            <a:tbl>
              <a:tblPr firstRow="1" firstCol="1" bandRow="1">
                <a:tableStyleId>{1FECB4D8-DB02-4DC6-A0A2-4F2EBAE1DC90}</a:tableStyleId>
              </a:tblPr>
              <a:tblGrid>
                <a:gridCol w="1974056"/>
                <a:gridCol w="1974056"/>
                <a:gridCol w="1974056"/>
                <a:gridCol w="1974056"/>
              </a:tblGrid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Términos</a:t>
                      </a:r>
                      <a:endParaRPr lang="es-ES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Descripción</a:t>
                      </a:r>
                      <a:endParaRPr lang="es-ES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Año </a:t>
                      </a:r>
                      <a:r>
                        <a:rPr lang="es-ES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2015</a:t>
                      </a:r>
                      <a:endParaRPr lang="es-ES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Año </a:t>
                      </a:r>
                      <a:r>
                        <a:rPr lang="es-ES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</a:t>
                      </a:r>
                      <a:endParaRPr lang="es-ES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Numerador</a:t>
                      </a:r>
                      <a:endParaRPr lang="es-ES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1.1. Resultado del Ejercicio</a:t>
                      </a:r>
                      <a:endParaRPr lang="es-ES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500,00 </a:t>
                      </a:r>
                      <a:endParaRPr lang="es-ES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17.178,76 </a:t>
                      </a:r>
                      <a:endParaRPr lang="es-ES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Denominador</a:t>
                      </a:r>
                      <a:endParaRPr lang="es-ES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 Patrimonio Total Prom.</a:t>
                      </a:r>
                      <a:endParaRPr lang="es-ES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724.862,77</a:t>
                      </a:r>
                      <a:endParaRPr lang="es-ES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779.343,11 </a:t>
                      </a:r>
                      <a:endParaRPr lang="es-ES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Resultado</a:t>
                      </a:r>
                      <a:endParaRPr lang="es-ES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ROE</a:t>
                      </a:r>
                      <a:endParaRPr lang="es-ES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0,07%</a:t>
                      </a:r>
                      <a:endParaRPr lang="es-ES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2,20%</a:t>
                      </a:r>
                      <a:endParaRPr lang="es-ES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</a:tbl>
          </a:graphicData>
        </a:graphic>
      </p:graphicFrame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030881"/>
              </p:ext>
            </p:extLst>
          </p:nvPr>
        </p:nvGraphicFramePr>
        <p:xfrm>
          <a:off x="1644674" y="4517281"/>
          <a:ext cx="7896224" cy="911352"/>
        </p:xfrm>
        <a:graphic>
          <a:graphicData uri="http://schemas.openxmlformats.org/drawingml/2006/table">
            <a:tbl>
              <a:tblPr firstRow="1" firstCol="1" bandRow="1">
                <a:tableStyleId>{9DCAF9ED-07DC-4A11-8D7F-57B35C25682E}</a:tableStyleId>
              </a:tblPr>
              <a:tblGrid>
                <a:gridCol w="1974056"/>
                <a:gridCol w="2202521"/>
                <a:gridCol w="1745591"/>
                <a:gridCol w="1974056"/>
              </a:tblGrid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Términos</a:t>
                      </a:r>
                      <a:endParaRPr lang="es-ES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Descripción</a:t>
                      </a:r>
                      <a:endParaRPr lang="es-ES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Año 2015</a:t>
                      </a:r>
                      <a:endParaRPr lang="es-ES" sz="1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Año 2016</a:t>
                      </a:r>
                      <a:endParaRPr lang="es-ES" sz="1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Numerador</a:t>
                      </a:r>
                      <a:endParaRPr lang="es-ES" sz="1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1.1. Activos Productivos</a:t>
                      </a:r>
                      <a:endParaRPr lang="es-ES" sz="1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3.627.103,80 </a:t>
                      </a:r>
                      <a:endParaRPr lang="es-ES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6.094.356,16 </a:t>
                      </a:r>
                      <a:endParaRPr lang="es-ES" sz="1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Denominador</a:t>
                      </a:r>
                      <a:endParaRPr lang="es-ES" sz="1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 Pasivos Con Costo</a:t>
                      </a:r>
                      <a:endParaRPr lang="es-ES" sz="1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4.979.966,18 </a:t>
                      </a:r>
                      <a:endParaRPr lang="es-ES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7.143.782,88 </a:t>
                      </a:r>
                      <a:endParaRPr lang="es-ES" sz="1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Resultado</a:t>
                      </a:r>
                      <a:endParaRPr lang="es-ES" sz="1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Relación de Productividad</a:t>
                      </a:r>
                      <a:endParaRPr lang="es-ES" sz="1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72,83%</a:t>
                      </a:r>
                      <a:endParaRPr lang="es-ES" sz="1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85,31%</a:t>
                      </a:r>
                      <a:endParaRPr lang="es-ES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</a:tbl>
          </a:graphicData>
        </a:graphic>
      </p:graphicFrame>
      <p:graphicFrame>
        <p:nvGraphicFramePr>
          <p:cNvPr id="11" name="Tab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4150114"/>
              </p:ext>
            </p:extLst>
          </p:nvPr>
        </p:nvGraphicFramePr>
        <p:xfrm>
          <a:off x="1637115" y="5756471"/>
          <a:ext cx="7896224" cy="911352"/>
        </p:xfrm>
        <a:graphic>
          <a:graphicData uri="http://schemas.openxmlformats.org/drawingml/2006/table">
            <a:tbl>
              <a:tblPr firstRow="1" firstCol="1" bandRow="1">
                <a:tableStyleId>{1FECB4D8-DB02-4DC6-A0A2-4F2EBAE1DC90}</a:tableStyleId>
              </a:tblPr>
              <a:tblGrid>
                <a:gridCol w="1974056"/>
                <a:gridCol w="1974056"/>
                <a:gridCol w="1974056"/>
                <a:gridCol w="1974056"/>
              </a:tblGrid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Términos</a:t>
                      </a:r>
                      <a:endParaRPr lang="es-ES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Descripción</a:t>
                      </a:r>
                      <a:endParaRPr lang="es-ES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Año 2015</a:t>
                      </a:r>
                      <a:endParaRPr lang="es-ES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Año 2016</a:t>
                      </a:r>
                      <a:endParaRPr lang="es-ES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Numerador</a:t>
                      </a:r>
                      <a:endParaRPr lang="es-ES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2.3 Cartera Improductiva</a:t>
                      </a:r>
                      <a:endParaRPr lang="es-ES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1.856.302,59 </a:t>
                      </a:r>
                      <a:endParaRPr lang="es-ES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1.136.580,85 </a:t>
                      </a:r>
                      <a:endParaRPr lang="es-ES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Denominador</a:t>
                      </a:r>
                      <a:endParaRPr lang="es-ES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2.4 Cartera Bruta</a:t>
                      </a:r>
                      <a:endParaRPr lang="es-ES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4.475.317,46 </a:t>
                      </a:r>
                      <a:endParaRPr lang="es-ES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5.425.050,24 </a:t>
                      </a:r>
                      <a:endParaRPr lang="es-ES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Resultado</a:t>
                      </a:r>
                      <a:endParaRPr lang="es-ES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Morosidad Ampliada</a:t>
                      </a:r>
                      <a:endParaRPr lang="es-ES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41,48%</a:t>
                      </a:r>
                      <a:endParaRPr lang="es-ES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20,95%</a:t>
                      </a:r>
                      <a:endParaRPr lang="es-ES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</a:tbl>
          </a:graphicData>
        </a:graphic>
      </p:graphicFrame>
      <p:sp>
        <p:nvSpPr>
          <p:cNvPr id="12" name="Título 1"/>
          <p:cNvSpPr txBox="1">
            <a:spLocks/>
          </p:cNvSpPr>
          <p:nvPr/>
        </p:nvSpPr>
        <p:spPr>
          <a:xfrm>
            <a:off x="1379034" y="674278"/>
            <a:ext cx="2510384" cy="34896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04988" rtl="0" eaLnBrk="1" latinLnBrk="0" hangingPunct="1">
              <a:spcBef>
                <a:spcPct val="0"/>
              </a:spcBef>
              <a:buNone/>
              <a:defRPr sz="3189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1600" dirty="0" smtClean="0">
                <a:solidFill>
                  <a:schemeClr val="accent1">
                    <a:lumMod val="75000"/>
                  </a:schemeClr>
                </a:solidFill>
                <a:latin typeface="Bodoni MT Black" panose="02070A03080606020203" pitchFamily="18" charset="0"/>
                <a:ea typeface="Cambria Math" panose="02040503050406030204" pitchFamily="18" charset="0"/>
              </a:rPr>
              <a:t>Indicador Liquidez</a:t>
            </a:r>
            <a:endParaRPr lang="es-ES" sz="1600" dirty="0">
              <a:solidFill>
                <a:schemeClr val="accent1">
                  <a:lumMod val="75000"/>
                </a:schemeClr>
              </a:solidFill>
              <a:latin typeface="Bodoni MT Black" panose="02070A03080606020203" pitchFamily="18" charset="0"/>
              <a:ea typeface="Cambria Math" panose="02040503050406030204" pitchFamily="18" charset="0"/>
            </a:endParaRPr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1327518" y="1831230"/>
            <a:ext cx="2510384" cy="34896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04988" rtl="0" eaLnBrk="1" latinLnBrk="0" hangingPunct="1">
              <a:spcBef>
                <a:spcPct val="0"/>
              </a:spcBef>
              <a:buNone/>
              <a:defRPr sz="3189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1600" dirty="0" smtClean="0">
                <a:solidFill>
                  <a:schemeClr val="accent1">
                    <a:lumMod val="75000"/>
                  </a:schemeClr>
                </a:solidFill>
                <a:latin typeface="Bodoni MT Black" panose="02070A03080606020203" pitchFamily="18" charset="0"/>
                <a:ea typeface="Cambria Math" panose="02040503050406030204" pitchFamily="18" charset="0"/>
              </a:rPr>
              <a:t>Return on Assets</a:t>
            </a:r>
            <a:endParaRPr lang="es-ES" sz="1600" dirty="0">
              <a:solidFill>
                <a:schemeClr val="accent1">
                  <a:lumMod val="75000"/>
                </a:schemeClr>
              </a:solidFill>
              <a:latin typeface="Bodoni MT Black" panose="02070A03080606020203" pitchFamily="18" charset="0"/>
              <a:ea typeface="Cambria Math" panose="02040503050406030204" pitchFamily="18" charset="0"/>
            </a:endParaRPr>
          </a:p>
        </p:txBody>
      </p:sp>
      <p:sp>
        <p:nvSpPr>
          <p:cNvPr id="14" name="Título 1"/>
          <p:cNvSpPr txBox="1">
            <a:spLocks/>
          </p:cNvSpPr>
          <p:nvPr/>
        </p:nvSpPr>
        <p:spPr>
          <a:xfrm>
            <a:off x="1379034" y="3047816"/>
            <a:ext cx="2510384" cy="34896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04988" rtl="0" eaLnBrk="1" latinLnBrk="0" hangingPunct="1">
              <a:spcBef>
                <a:spcPct val="0"/>
              </a:spcBef>
              <a:buNone/>
              <a:defRPr sz="3189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1600" dirty="0" smtClean="0">
                <a:solidFill>
                  <a:schemeClr val="accent1">
                    <a:lumMod val="75000"/>
                  </a:schemeClr>
                </a:solidFill>
                <a:latin typeface="Bodoni MT Black" panose="02070A03080606020203" pitchFamily="18" charset="0"/>
                <a:ea typeface="Cambria Math" panose="02040503050406030204" pitchFamily="18" charset="0"/>
              </a:rPr>
              <a:t>Return on Equity</a:t>
            </a:r>
            <a:endParaRPr lang="es-ES" sz="1600" dirty="0">
              <a:solidFill>
                <a:schemeClr val="accent1">
                  <a:lumMod val="75000"/>
                </a:schemeClr>
              </a:solidFill>
              <a:latin typeface="Bodoni MT Black" panose="02070A03080606020203" pitchFamily="18" charset="0"/>
              <a:ea typeface="Cambria Math" panose="02040503050406030204" pitchFamily="18" charset="0"/>
            </a:endParaRPr>
          </a:p>
        </p:txBody>
      </p:sp>
      <p:sp>
        <p:nvSpPr>
          <p:cNvPr id="15" name="Título 1"/>
          <p:cNvSpPr txBox="1">
            <a:spLocks/>
          </p:cNvSpPr>
          <p:nvPr/>
        </p:nvSpPr>
        <p:spPr>
          <a:xfrm>
            <a:off x="1218890" y="4197769"/>
            <a:ext cx="3729680" cy="2893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04988" rtl="0" eaLnBrk="1" latinLnBrk="0" hangingPunct="1">
              <a:spcBef>
                <a:spcPct val="0"/>
              </a:spcBef>
              <a:buNone/>
              <a:defRPr sz="3189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1600" dirty="0" smtClean="0">
                <a:solidFill>
                  <a:schemeClr val="accent1">
                    <a:lumMod val="75000"/>
                  </a:schemeClr>
                </a:solidFill>
                <a:latin typeface="Bodoni MT Black" panose="02070A03080606020203" pitchFamily="18" charset="0"/>
                <a:ea typeface="Cambria Math" panose="02040503050406030204" pitchFamily="18" charset="0"/>
              </a:rPr>
              <a:t>Relación de productividad</a:t>
            </a:r>
            <a:endParaRPr lang="es-ES" sz="1600" dirty="0">
              <a:solidFill>
                <a:schemeClr val="accent1">
                  <a:lumMod val="75000"/>
                </a:schemeClr>
              </a:solidFill>
              <a:latin typeface="Bodoni MT Black" panose="02070A03080606020203" pitchFamily="18" charset="0"/>
              <a:ea typeface="Cambria Math" panose="02040503050406030204" pitchFamily="18" charset="0"/>
            </a:endParaRPr>
          </a:p>
        </p:txBody>
      </p:sp>
      <p:sp>
        <p:nvSpPr>
          <p:cNvPr id="16" name="Título 1"/>
          <p:cNvSpPr txBox="1">
            <a:spLocks/>
          </p:cNvSpPr>
          <p:nvPr/>
        </p:nvSpPr>
        <p:spPr>
          <a:xfrm>
            <a:off x="1379034" y="5421354"/>
            <a:ext cx="2709165" cy="3351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04988" rtl="0" eaLnBrk="1" latinLnBrk="0" hangingPunct="1">
              <a:spcBef>
                <a:spcPct val="0"/>
              </a:spcBef>
              <a:buNone/>
              <a:defRPr sz="3189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1600" dirty="0" smtClean="0">
                <a:solidFill>
                  <a:schemeClr val="accent1">
                    <a:lumMod val="75000"/>
                  </a:schemeClr>
                </a:solidFill>
                <a:latin typeface="Bodoni MT Black" panose="02070A03080606020203" pitchFamily="18" charset="0"/>
                <a:ea typeface="Cambria Math" panose="02040503050406030204" pitchFamily="18" charset="0"/>
              </a:rPr>
              <a:t>Morosidad Ampliada</a:t>
            </a:r>
            <a:endParaRPr lang="es-ES" sz="1600" dirty="0">
              <a:solidFill>
                <a:schemeClr val="accent1">
                  <a:lumMod val="75000"/>
                </a:schemeClr>
              </a:solidFill>
              <a:latin typeface="Bodoni MT Black" panose="02070A03080606020203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87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ítulo 1"/>
          <p:cNvSpPr txBox="1">
            <a:spLocks/>
          </p:cNvSpPr>
          <p:nvPr/>
        </p:nvSpPr>
        <p:spPr>
          <a:xfrm>
            <a:off x="2307805" y="122521"/>
            <a:ext cx="7104509" cy="57915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04988" rtl="0" eaLnBrk="1" latinLnBrk="0" hangingPunct="1">
              <a:spcBef>
                <a:spcPct val="0"/>
              </a:spcBef>
              <a:buNone/>
              <a:defRPr sz="3189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2000" dirty="0" smtClean="0">
                <a:solidFill>
                  <a:schemeClr val="tx2">
                    <a:lumMod val="75000"/>
                  </a:schemeClr>
                </a:solidFill>
                <a:latin typeface="Bodoni MT Black" panose="02070A03080606020203" pitchFamily="18" charset="0"/>
                <a:ea typeface="Cambria Math" panose="02040503050406030204" pitchFamily="18" charset="0"/>
              </a:rPr>
              <a:t>INFORME ENCUESTA INTERNA:</a:t>
            </a:r>
            <a:br>
              <a:rPr lang="es-ES" sz="2000" dirty="0" smtClean="0">
                <a:solidFill>
                  <a:schemeClr val="tx2">
                    <a:lumMod val="75000"/>
                  </a:schemeClr>
                </a:solidFill>
                <a:latin typeface="Bodoni MT Black" panose="02070A03080606020203" pitchFamily="18" charset="0"/>
                <a:ea typeface="Cambria Math" panose="02040503050406030204" pitchFamily="18" charset="0"/>
              </a:rPr>
            </a:br>
            <a:r>
              <a:rPr lang="es-ES" sz="2000" dirty="0" smtClean="0">
                <a:solidFill>
                  <a:schemeClr val="tx2">
                    <a:lumMod val="75000"/>
                  </a:schemeClr>
                </a:solidFill>
                <a:latin typeface="Bodoni MT Black" panose="02070A03080606020203" pitchFamily="18" charset="0"/>
                <a:ea typeface="Cambria Math" panose="02040503050406030204" pitchFamily="18" charset="0"/>
              </a:rPr>
              <a:t>COAC “SAN VICENTE DEL SUR LTDA.”</a:t>
            </a:r>
            <a:endParaRPr lang="es-ES" sz="2000" dirty="0">
              <a:solidFill>
                <a:schemeClr val="tx2">
                  <a:lumMod val="75000"/>
                </a:schemeClr>
              </a:solidFill>
              <a:latin typeface="Bodoni MT Black" panose="02070A03080606020203" pitchFamily="18" charset="0"/>
              <a:ea typeface="Cambria Math" panose="02040503050406030204" pitchFamily="18" charset="0"/>
            </a:endParaRPr>
          </a:p>
        </p:txBody>
      </p:sp>
      <p:grpSp>
        <p:nvGrpSpPr>
          <p:cNvPr id="6" name="5 Grupo"/>
          <p:cNvGrpSpPr/>
          <p:nvPr/>
        </p:nvGrpSpPr>
        <p:grpSpPr>
          <a:xfrm>
            <a:off x="206767" y="1458057"/>
            <a:ext cx="10488066" cy="5195008"/>
            <a:chOff x="206767" y="1094644"/>
            <a:chExt cx="10488066" cy="5195008"/>
          </a:xfrm>
        </p:grpSpPr>
        <p:grpSp>
          <p:nvGrpSpPr>
            <p:cNvPr id="2" name="1 Grupo"/>
            <p:cNvGrpSpPr/>
            <p:nvPr/>
          </p:nvGrpSpPr>
          <p:grpSpPr>
            <a:xfrm>
              <a:off x="226579" y="1094644"/>
              <a:ext cx="4767452" cy="2624680"/>
              <a:chOff x="331509" y="1094644"/>
              <a:chExt cx="4767452" cy="2624680"/>
            </a:xfrm>
          </p:grpSpPr>
          <p:grpSp>
            <p:nvGrpSpPr>
              <p:cNvPr id="16" name="15 Grupo"/>
              <p:cNvGrpSpPr/>
              <p:nvPr/>
            </p:nvGrpSpPr>
            <p:grpSpPr>
              <a:xfrm>
                <a:off x="331509" y="1094644"/>
                <a:ext cx="4494850" cy="2624680"/>
                <a:chOff x="161214" y="210371"/>
                <a:chExt cx="5074298" cy="2963037"/>
              </a:xfrm>
            </p:grpSpPr>
            <p:pic>
              <p:nvPicPr>
                <p:cNvPr id="9220" name="Picture 4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1214" y="210371"/>
                  <a:ext cx="2466975" cy="2571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7" name="6 Imagen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751" r="30119"/>
                <a:stretch/>
              </p:blipFill>
              <p:spPr>
                <a:xfrm>
                  <a:off x="379260" y="1035997"/>
                  <a:ext cx="3418366" cy="2137411"/>
                </a:xfrm>
                <a:prstGeom prst="rect">
                  <a:avLst/>
                </a:prstGeom>
              </p:spPr>
            </p:pic>
            <p:pic>
              <p:nvPicPr>
                <p:cNvPr id="9223" name="Picture 7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83038" y="547213"/>
                  <a:ext cx="4552474" cy="49558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sp>
            <p:nvSpPr>
              <p:cNvPr id="19" name="CuadroTexto 25"/>
              <p:cNvSpPr txBox="1"/>
              <p:nvPr/>
            </p:nvSpPr>
            <p:spPr>
              <a:xfrm>
                <a:off x="3453533" y="2106706"/>
                <a:ext cx="1645428" cy="70788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228600" indent="-228600" algn="just">
                  <a:buAutoNum type="alphaLcPeriod"/>
                </a:pPr>
                <a:r>
                  <a:rPr lang="es-ES" sz="1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Siempre.</a:t>
                </a:r>
              </a:p>
              <a:p>
                <a:pPr marL="228600" indent="-228600" algn="just">
                  <a:buAutoNum type="alphaLcPeriod"/>
                </a:pPr>
                <a:r>
                  <a:rPr lang="es-ES" sz="1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Frecuentemente</a:t>
                </a:r>
                <a:r>
                  <a:rPr lang="es-ES" sz="1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228600" indent="-228600" algn="just">
                  <a:buAutoNum type="alphaLcPeriod"/>
                </a:pPr>
                <a:r>
                  <a:rPr lang="es-ES" sz="1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Rara Vez</a:t>
                </a:r>
                <a:r>
                  <a:rPr lang="es-ES" sz="1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.*</a:t>
                </a:r>
              </a:p>
              <a:p>
                <a:pPr marL="228600" indent="-228600" algn="just">
                  <a:buAutoNum type="alphaLcPeriod"/>
                </a:pPr>
                <a:r>
                  <a:rPr lang="es-ES" sz="1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 existen controles</a:t>
                </a:r>
                <a:r>
                  <a:rPr lang="es-ES" sz="1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.*</a:t>
                </a:r>
              </a:p>
            </p:txBody>
          </p:sp>
        </p:grpSp>
        <p:grpSp>
          <p:nvGrpSpPr>
            <p:cNvPr id="4" name="3 Grupo"/>
            <p:cNvGrpSpPr/>
            <p:nvPr/>
          </p:nvGrpSpPr>
          <p:grpSpPr>
            <a:xfrm>
              <a:off x="5149309" y="3869083"/>
              <a:ext cx="5334741" cy="2420569"/>
              <a:chOff x="5149309" y="3869083"/>
              <a:chExt cx="5334741" cy="2420569"/>
            </a:xfrm>
          </p:grpSpPr>
          <p:grpSp>
            <p:nvGrpSpPr>
              <p:cNvPr id="14" name="13 Grupo"/>
              <p:cNvGrpSpPr/>
              <p:nvPr/>
            </p:nvGrpSpPr>
            <p:grpSpPr>
              <a:xfrm>
                <a:off x="5149309" y="3869083"/>
                <a:ext cx="4934027" cy="2420569"/>
                <a:chOff x="5897739" y="3888645"/>
                <a:chExt cx="5570091" cy="2732614"/>
              </a:xfrm>
            </p:grpSpPr>
            <p:pic>
              <p:nvPicPr>
                <p:cNvPr id="9228" name="Picture 12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897739" y="3888645"/>
                  <a:ext cx="2713673" cy="29337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9229" name="Picture 13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60109" y="4217230"/>
                  <a:ext cx="5007721" cy="49443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2" name="11 Imagen"/>
                <p:cNvPicPr>
                  <a:picLocks noChangeAspect="1"/>
                </p:cNvPicPr>
                <p:nvPr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48025"/>
                <a:stretch/>
              </p:blipFill>
              <p:spPr>
                <a:xfrm>
                  <a:off x="6023108" y="4777219"/>
                  <a:ext cx="3093162" cy="1844040"/>
                </a:xfrm>
                <a:prstGeom prst="rect">
                  <a:avLst/>
                </a:prstGeom>
              </p:spPr>
            </p:pic>
          </p:grpSp>
          <p:sp>
            <p:nvSpPr>
              <p:cNvPr id="21" name="CuadroTexto 25"/>
              <p:cNvSpPr txBox="1"/>
              <p:nvPr/>
            </p:nvSpPr>
            <p:spPr>
              <a:xfrm>
                <a:off x="8001328" y="4662392"/>
                <a:ext cx="2482722" cy="162282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228600" indent="-228600" algn="just">
                  <a:buAutoNum type="alphaLcPeriod"/>
                </a:pPr>
                <a:r>
                  <a:rPr lang="es-EC" sz="1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Insuficientes </a:t>
                </a:r>
                <a:r>
                  <a:rPr lang="es-EC" sz="1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 respecto a las necesidades y la realidad del área y representan un </a:t>
                </a:r>
                <a:r>
                  <a:rPr lang="es-EC" sz="1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limitante.*</a:t>
                </a:r>
              </a:p>
              <a:p>
                <a:pPr marL="228600" indent="-228600" algn="just">
                  <a:buAutoNum type="alphaLcPeriod"/>
                </a:pPr>
                <a:r>
                  <a:rPr lang="es-EC" sz="1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Son entregados tardíamente y retrasan las </a:t>
                </a:r>
                <a:r>
                  <a:rPr lang="es-EC" sz="1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operaciones.*</a:t>
                </a:r>
              </a:p>
              <a:p>
                <a:pPr marL="228600" indent="-228600" algn="just">
                  <a:buAutoNum type="alphaLcPeriod"/>
                </a:pPr>
                <a:r>
                  <a:rPr lang="es-EC" sz="1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Son entregados a tiempo y en función a los requerimientos y necesidades de cada área</a:t>
                </a:r>
                <a:r>
                  <a:rPr lang="es-EC" sz="1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228600" indent="-228600" algn="just">
                  <a:buAutoNum type="alphaLcPeriod"/>
                </a:pPr>
                <a:r>
                  <a:rPr lang="es-EC" sz="1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Limitados respecto a con los que disponen otros departamentos o áreas. </a:t>
                </a:r>
                <a:endParaRPr lang="es-ES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3" name="2 Grupo"/>
            <p:cNvGrpSpPr/>
            <p:nvPr/>
          </p:nvGrpSpPr>
          <p:grpSpPr>
            <a:xfrm>
              <a:off x="206767" y="3859637"/>
              <a:ext cx="4630043" cy="2348928"/>
              <a:chOff x="281717" y="3859637"/>
              <a:chExt cx="4630043" cy="2348928"/>
            </a:xfrm>
          </p:grpSpPr>
          <p:grpSp>
            <p:nvGrpSpPr>
              <p:cNvPr id="13" name="12 Grupo"/>
              <p:cNvGrpSpPr/>
              <p:nvPr/>
            </p:nvGrpSpPr>
            <p:grpSpPr>
              <a:xfrm>
                <a:off x="281717" y="3859637"/>
                <a:ext cx="4630043" cy="742097"/>
                <a:chOff x="105004" y="3915150"/>
                <a:chExt cx="5226919" cy="837763"/>
              </a:xfrm>
            </p:grpSpPr>
            <p:pic>
              <p:nvPicPr>
                <p:cNvPr id="9225" name="Picture 9"/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5004" y="3915150"/>
                  <a:ext cx="2713673" cy="23050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9226" name="Picture 10"/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79449" y="4303428"/>
                  <a:ext cx="4552474" cy="44948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4851" y="4703615"/>
                <a:ext cx="1638300" cy="1504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" name="CuadroTexto 25"/>
              <p:cNvSpPr txBox="1"/>
              <p:nvPr/>
            </p:nvSpPr>
            <p:spPr>
              <a:xfrm>
                <a:off x="2426508" y="4730225"/>
                <a:ext cx="2482722" cy="1477328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228600" indent="-228600" algn="just">
                  <a:buAutoNum type="alphaLcPeriod"/>
                </a:pPr>
                <a:r>
                  <a:rPr lang="es-ES" sz="1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es-EC" sz="1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er</a:t>
                </a:r>
                <a:r>
                  <a:rPr lang="es-EC" sz="1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cambiados </a:t>
                </a:r>
                <a:r>
                  <a:rPr lang="es-EC" sz="1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por otros que guarden relación con la realidad de la institución.</a:t>
                </a:r>
                <a:endParaRPr lang="es-ES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28600" indent="-228600" algn="just">
                  <a:buAutoNum type="alphaLcPeriod"/>
                </a:pPr>
                <a:r>
                  <a:rPr lang="es-EC" sz="1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Ser replanteados y reestructurados</a:t>
                </a:r>
                <a:r>
                  <a:rPr lang="es-EC" sz="1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.*</a:t>
                </a:r>
              </a:p>
              <a:p>
                <a:pPr marL="228600" indent="-228600" algn="just">
                  <a:buAutoNum type="alphaLcPeriod"/>
                </a:pPr>
                <a:r>
                  <a:rPr lang="es-EC" sz="1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Eliminarse </a:t>
                </a:r>
                <a:r>
                  <a:rPr lang="es-EC" sz="1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pues causan trabas y obstaculizan el normal y ágil desarrollo de las actividades</a:t>
                </a:r>
                <a:r>
                  <a:rPr lang="es-EC" sz="1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228600" indent="-228600" algn="just">
                  <a:buAutoNum type="alphaLcPeriod"/>
                </a:pPr>
                <a:r>
                  <a:rPr lang="es-EC" sz="1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Mantenerse pues se encuentran bien </a:t>
                </a:r>
                <a:r>
                  <a:rPr lang="es-EC" sz="1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establecidos</a:t>
                </a:r>
                <a:r>
                  <a:rPr lang="es-EC" sz="1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conocidos y comprendidos por todos.</a:t>
                </a:r>
                <a:endParaRPr lang="es-ES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" name="4 Grupo"/>
            <p:cNvGrpSpPr/>
            <p:nvPr/>
          </p:nvGrpSpPr>
          <p:grpSpPr>
            <a:xfrm>
              <a:off x="5092027" y="1130184"/>
              <a:ext cx="5602806" cy="2453604"/>
              <a:chOff x="5092027" y="1130184"/>
              <a:chExt cx="5602806" cy="2453604"/>
            </a:xfrm>
          </p:grpSpPr>
          <p:grpSp>
            <p:nvGrpSpPr>
              <p:cNvPr id="15" name="14 Grupo"/>
              <p:cNvGrpSpPr/>
              <p:nvPr/>
            </p:nvGrpSpPr>
            <p:grpSpPr>
              <a:xfrm>
                <a:off x="5092027" y="1130184"/>
                <a:ext cx="4638188" cy="2453604"/>
                <a:chOff x="5785340" y="230473"/>
                <a:chExt cx="5236114" cy="2769907"/>
              </a:xfrm>
            </p:grpSpPr>
            <p:pic>
              <p:nvPicPr>
                <p:cNvPr id="9221" name="Picture 5"/>
                <p:cNvPicPr>
                  <a:picLocks noChangeAspect="1"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855340" y="230473"/>
                  <a:ext cx="2713673" cy="25146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9224" name="Picture 8"/>
                <p:cNvPicPr>
                  <a:picLocks noChangeAspect="1" noChangeArrowheads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68980" y="566027"/>
                  <a:ext cx="4552474" cy="42643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" name="10 Imagen"/>
                <p:cNvPicPr>
                  <a:picLocks noChangeAspect="1"/>
                </p:cNvPicPr>
                <p:nvPr/>
              </p:nvPicPr>
              <p:blipFill rotWithShape="1"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42041"/>
                <a:stretch/>
              </p:blipFill>
              <p:spPr>
                <a:xfrm>
                  <a:off x="5785340" y="1114430"/>
                  <a:ext cx="3643585" cy="1885950"/>
                </a:xfrm>
                <a:prstGeom prst="rect">
                  <a:avLst/>
                </a:prstGeom>
              </p:spPr>
            </p:pic>
          </p:grpSp>
          <p:sp>
            <p:nvSpPr>
              <p:cNvPr id="25" name="CuadroTexto 25"/>
              <p:cNvSpPr txBox="1"/>
              <p:nvPr/>
            </p:nvSpPr>
            <p:spPr>
              <a:xfrm>
                <a:off x="8212111" y="1945472"/>
                <a:ext cx="2482722" cy="163121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228600" indent="-228600" algn="just">
                  <a:buAutoNum type="alphaLcPeriod"/>
                </a:pPr>
                <a:r>
                  <a:rPr lang="es-EC" sz="1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 </a:t>
                </a:r>
                <a:r>
                  <a:rPr lang="es-EC" sz="1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ayudan a mejorar los resultados y no producen mayor cambio o efecto</a:t>
                </a:r>
                <a:r>
                  <a:rPr lang="es-EC" sz="1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228600" indent="-228600" algn="just">
                  <a:buAutoNum type="alphaLcPeriod"/>
                </a:pPr>
                <a:r>
                  <a:rPr lang="es-EC" sz="1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 son compartidas con las áreas y personal involucrado con respecto a las mismas</a:t>
                </a:r>
                <a:r>
                  <a:rPr lang="es-EC" sz="1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.*</a:t>
                </a:r>
              </a:p>
              <a:p>
                <a:pPr marL="228600" indent="-228600" algn="just">
                  <a:buAutoNum type="alphaLcPeriod"/>
                </a:pPr>
                <a:r>
                  <a:rPr lang="es-EC" sz="1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Son tomadas sin considerar la opinión del personal o áreas involucradas</a:t>
                </a:r>
                <a:r>
                  <a:rPr lang="es-EC" sz="1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.*</a:t>
                </a:r>
              </a:p>
              <a:p>
                <a:pPr marL="228600" indent="-228600" algn="just">
                  <a:buAutoNum type="alphaLcPeriod"/>
                </a:pPr>
                <a:r>
                  <a:rPr lang="es-EC" sz="1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Son oportunas, coherentes y relacionadas con la realidad que se vive a diario</a:t>
                </a:r>
                <a:r>
                  <a:rPr lang="es-EC" sz="1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p:grpSp>
      </p:grpSp>
      <p:grpSp>
        <p:nvGrpSpPr>
          <p:cNvPr id="28" name="27 Grupo"/>
          <p:cNvGrpSpPr/>
          <p:nvPr/>
        </p:nvGrpSpPr>
        <p:grpSpPr>
          <a:xfrm>
            <a:off x="1115546" y="1975931"/>
            <a:ext cx="8614669" cy="1400768"/>
            <a:chOff x="944867" y="-398392"/>
            <a:chExt cx="8614669" cy="1400768"/>
          </a:xfrm>
        </p:grpSpPr>
        <p:sp>
          <p:nvSpPr>
            <p:cNvPr id="29" name="28 CuadroTexto"/>
            <p:cNvSpPr txBox="1"/>
            <p:nvPr/>
          </p:nvSpPr>
          <p:spPr>
            <a:xfrm>
              <a:off x="2517245" y="-398392"/>
              <a:ext cx="7042291" cy="14007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s-EC" sz="1417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r>
                <a:rPr lang="es-EC" sz="1417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ecolectar </a:t>
              </a:r>
              <a:r>
                <a:rPr lang="es-EC" sz="1417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información para obtener una visión más extensa  de la COAC SAN VICENTE DEL SUR, con respecto al conocimiento, compromiso y seguimiento que se hace para el cumplimiento de la visión, misión, objetivos y estrategias establecidas; su gestión; sus procedimientos y políticas de control para evaluar cómo se están desempeñando las actividades dentro de la organización y determinar de una manera general como </a:t>
              </a:r>
              <a:r>
                <a:rPr lang="es-EC" sz="1417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la </a:t>
              </a:r>
              <a:r>
                <a:rPr lang="es-EC" sz="1417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herramienta </a:t>
              </a:r>
              <a:r>
                <a:rPr lang="es-EC" sz="1417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de Balanced </a:t>
              </a:r>
              <a:r>
                <a:rPr lang="es-EC" sz="1417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Scorecard contribuirá en el mejoramiento de la productividad de esta institución.</a:t>
              </a:r>
            </a:p>
          </p:txBody>
        </p:sp>
        <p:sp>
          <p:nvSpPr>
            <p:cNvPr id="30" name="29 CuadroTexto"/>
            <p:cNvSpPr txBox="1"/>
            <p:nvPr/>
          </p:nvSpPr>
          <p:spPr>
            <a:xfrm>
              <a:off x="944867" y="-282376"/>
              <a:ext cx="15326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OBJETIVO:</a:t>
              </a:r>
              <a:endParaRPr lang="es-EC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1" name="30 CuadroTexto"/>
          <p:cNvSpPr txBox="1"/>
          <p:nvPr/>
        </p:nvSpPr>
        <p:spPr>
          <a:xfrm>
            <a:off x="1066009" y="935406"/>
            <a:ext cx="2039901" cy="745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PRINCIPALES RESULTADOS:</a:t>
            </a:r>
            <a:endParaRPr lang="es-EC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754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 noGrp="1"/>
          </p:cNvSpPr>
          <p:nvPr>
            <p:ph type="title"/>
          </p:nvPr>
        </p:nvSpPr>
        <p:spPr>
          <a:xfrm>
            <a:off x="1007447" y="58451"/>
            <a:ext cx="9342782" cy="7511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04988" rtl="0" eaLnBrk="1" latinLnBrk="0" hangingPunct="1">
              <a:spcBef>
                <a:spcPct val="0"/>
              </a:spcBef>
              <a:buNone/>
              <a:defRPr sz="3189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2400" dirty="0" smtClean="0">
                <a:solidFill>
                  <a:schemeClr val="tx2">
                    <a:lumMod val="75000"/>
                  </a:schemeClr>
                </a:solidFill>
                <a:latin typeface="Bodoni MT Black" panose="02070A03080606020203" pitchFamily="18" charset="0"/>
                <a:ea typeface="Cambria Math" panose="02040503050406030204" pitchFamily="18" charset="0"/>
              </a:rPr>
              <a:t>ENCUESTA INTERNA: </a:t>
            </a:r>
            <a:br>
              <a:rPr lang="es-ES" sz="2400" dirty="0" smtClean="0">
                <a:solidFill>
                  <a:schemeClr val="tx2">
                    <a:lumMod val="75000"/>
                  </a:schemeClr>
                </a:solidFill>
                <a:latin typeface="Bodoni MT Black" panose="02070A03080606020203" pitchFamily="18" charset="0"/>
                <a:ea typeface="Cambria Math" panose="02040503050406030204" pitchFamily="18" charset="0"/>
              </a:rPr>
            </a:br>
            <a:r>
              <a:rPr lang="es-ES" sz="2400" dirty="0" smtClean="0">
                <a:solidFill>
                  <a:schemeClr val="tx2">
                    <a:lumMod val="75000"/>
                  </a:schemeClr>
                </a:solidFill>
                <a:latin typeface="Bodoni MT Black" panose="02070A03080606020203" pitchFamily="18" charset="0"/>
                <a:ea typeface="Cambria Math" panose="02040503050406030204" pitchFamily="18" charset="0"/>
              </a:rPr>
              <a:t>COAC “SAN VICENTE DEL SUR LTDA.”</a:t>
            </a:r>
            <a:endParaRPr lang="es-ES" sz="2400" dirty="0">
              <a:solidFill>
                <a:schemeClr val="tx2">
                  <a:lumMod val="75000"/>
                </a:schemeClr>
              </a:solidFill>
              <a:latin typeface="Bodoni MT Black" panose="02070A03080606020203" pitchFamily="18" charset="0"/>
              <a:ea typeface="Cambria Math" panose="02040503050406030204" pitchFamily="18" charset="0"/>
            </a:endParaRPr>
          </a:p>
        </p:txBody>
      </p:sp>
      <p:graphicFrame>
        <p:nvGraphicFramePr>
          <p:cNvPr id="5" name="Gráfico 4">
            <a:extLst>
              <a:ext uri="{FF2B5EF4-FFF2-40B4-BE49-F238E27FC236}">
                <a16:creationId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dgm="http://schemas.openxmlformats.org/drawingml/2006/diagram" xmlns:c="http://schemas.openxmlformats.org/drawingml/2006/chart" xmlns:pic="http://schemas.openxmlformats.org/drawingml/2006/picture" xmlns:a14="http://schemas.microsoft.com/office/drawing/2010/main" xmlns="" xmlns:cx="http://schemas.microsoft.com/office/drawing/2014/chartex" xmlns:o="urn:schemas-microsoft-com:office:office" xmlns:v="urn:schemas-microsoft-com:vml" xmlns:w10="urn:schemas-microsoft-com:office:word" xmlns:w="http://schemas.openxmlformats.org/wordprocessingml/2006/main" xmlns:w16se="http://schemas.microsoft.com/office/word/2015/wordml/symex" xmlns:a16="http://schemas.microsoft.com/office/drawing/2014/main" xmlns:lc="http://schemas.openxmlformats.org/drawingml/2006/lockedCanvas" id="{00000000-0008-0000-0100-000030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99676446"/>
              </p:ext>
            </p:extLst>
          </p:nvPr>
        </p:nvGraphicFramePr>
        <p:xfrm>
          <a:off x="729139" y="1562692"/>
          <a:ext cx="3336945" cy="2110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Gráfico 6">
            <a:extLst>
              <a:ext uri="{FF2B5EF4-FFF2-40B4-BE49-F238E27FC236}">
                <a16:creationId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dgm="http://schemas.openxmlformats.org/drawingml/2006/diagram" xmlns:c="http://schemas.openxmlformats.org/drawingml/2006/chart" xmlns:pic="http://schemas.openxmlformats.org/drawingml/2006/picture" xmlns:a14="http://schemas.microsoft.com/office/drawing/2010/main" xmlns="" xmlns:cx="http://schemas.microsoft.com/office/drawing/2014/chartex" xmlns:o="urn:schemas-microsoft-com:office:office" xmlns:v="urn:schemas-microsoft-com:vml" xmlns:w10="urn:schemas-microsoft-com:office:word" xmlns:w="http://schemas.openxmlformats.org/wordprocessingml/2006/main" xmlns:w16se="http://schemas.microsoft.com/office/word/2015/wordml/symex" xmlns:a16="http://schemas.microsoft.com/office/drawing/2014/main" xmlns:lc="http://schemas.openxmlformats.org/drawingml/2006/lockedCanvas" id="{00000000-0008-0000-0100-000037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64859806"/>
              </p:ext>
            </p:extLst>
          </p:nvPr>
        </p:nvGraphicFramePr>
        <p:xfrm>
          <a:off x="5682835" y="1596507"/>
          <a:ext cx="3380252" cy="2095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" name="Tabla 1"/>
          <p:cNvGraphicFramePr>
            <a:graphicFrameLocks noGrp="1"/>
          </p:cNvGraphicFramePr>
          <p:nvPr/>
        </p:nvGraphicFramePr>
        <p:xfrm>
          <a:off x="4741863" y="-41919525"/>
          <a:ext cx="1257299" cy="10515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9630"/>
                <a:gridCol w="458357"/>
                <a:gridCol w="286473"/>
                <a:gridCol w="292839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u="none" strike="noStrike">
                          <a:effectLst/>
                        </a:rPr>
                        <a:t>a.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s-ES" sz="1100" u="none" strike="noStrike">
                          <a:effectLst/>
                        </a:rPr>
                        <a:t>Siempre.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u="none" strike="noStrike">
                          <a:effectLst/>
                        </a:rPr>
                        <a:t>b.</a:t>
                      </a:r>
                      <a:endParaRPr lang="es-E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gridSpan="3">
                  <a:txBody>
                    <a:bodyPr/>
                    <a:lstStyle/>
                    <a:p>
                      <a:pPr algn="l" fontAlgn="ctr"/>
                      <a:r>
                        <a:rPr lang="es-ES" sz="1100" u="none" strike="noStrike">
                          <a:effectLst/>
                        </a:rPr>
                        <a:t>Con Frecuencia.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u="none" strike="noStrike">
                          <a:effectLst/>
                        </a:rPr>
                        <a:t>c.</a:t>
                      </a:r>
                      <a:endParaRPr lang="es-E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s-ES" sz="1100" u="none" strike="noStrike">
                          <a:effectLst/>
                        </a:rPr>
                        <a:t>Rara vez.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u="none" strike="noStrike">
                          <a:effectLst/>
                        </a:rPr>
                        <a:t>d.</a:t>
                      </a:r>
                      <a:endParaRPr lang="es-E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100" u="none" strike="noStrike">
                          <a:effectLst/>
                        </a:rPr>
                        <a:t>Nunca.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pic>
        <p:nvPicPr>
          <p:cNvPr id="10" name="Imagen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013" y="48006000"/>
            <a:ext cx="1257300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Tabla 10"/>
          <p:cNvGraphicFramePr>
            <a:graphicFrameLocks noGrp="1"/>
          </p:cNvGraphicFramePr>
          <p:nvPr/>
        </p:nvGraphicFramePr>
        <p:xfrm>
          <a:off x="4741863" y="-41919525"/>
          <a:ext cx="1257299" cy="10515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9630"/>
                <a:gridCol w="458357"/>
                <a:gridCol w="286473"/>
                <a:gridCol w="292839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u="none" strike="noStrike">
                          <a:effectLst/>
                        </a:rPr>
                        <a:t>a.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s-ES" sz="1100" u="none" strike="noStrike">
                          <a:effectLst/>
                        </a:rPr>
                        <a:t>Siempre.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u="none" strike="noStrike">
                          <a:effectLst/>
                        </a:rPr>
                        <a:t>b.</a:t>
                      </a:r>
                      <a:endParaRPr lang="es-E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gridSpan="3">
                  <a:txBody>
                    <a:bodyPr/>
                    <a:lstStyle/>
                    <a:p>
                      <a:pPr algn="l" fontAlgn="ctr"/>
                      <a:r>
                        <a:rPr lang="es-ES" sz="1100" u="none" strike="noStrike">
                          <a:effectLst/>
                        </a:rPr>
                        <a:t>Con Frecuencia.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u="none" strike="noStrike">
                          <a:effectLst/>
                        </a:rPr>
                        <a:t>c.</a:t>
                      </a:r>
                      <a:endParaRPr lang="es-E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s-ES" sz="1100" u="none" strike="noStrike">
                          <a:effectLst/>
                        </a:rPr>
                        <a:t>Rara vez.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u="none" strike="noStrike">
                          <a:effectLst/>
                        </a:rPr>
                        <a:t>d.</a:t>
                      </a:r>
                      <a:endParaRPr lang="es-E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100" u="none" strike="noStrike">
                          <a:effectLst/>
                        </a:rPr>
                        <a:t>Nunca.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pic>
        <p:nvPicPr>
          <p:cNvPr id="12" name="Imagen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013" y="48006000"/>
            <a:ext cx="1257300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n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838" y="1285134"/>
            <a:ext cx="3324225" cy="20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uadroTexto 15"/>
          <p:cNvSpPr txBox="1"/>
          <p:nvPr/>
        </p:nvSpPr>
        <p:spPr>
          <a:xfrm>
            <a:off x="9194983" y="1389909"/>
            <a:ext cx="1347878" cy="116955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¿Se realizan procesos de medición continua de la satisfacción de los </a:t>
            </a:r>
            <a:r>
              <a:rPr lang="es-ES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socios </a:t>
            </a:r>
            <a:r>
              <a:rPr lang="es-E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cuanto a los productos y servicios brindados por la cooperativa?</a:t>
            </a:r>
          </a:p>
        </p:txBody>
      </p:sp>
      <p:pic>
        <p:nvPicPr>
          <p:cNvPr id="17" name="Imagen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52" y="1285134"/>
            <a:ext cx="2466975" cy="20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uadroTexto 17"/>
          <p:cNvSpPr txBox="1"/>
          <p:nvPr/>
        </p:nvSpPr>
        <p:spPr>
          <a:xfrm>
            <a:off x="4135733" y="1697686"/>
            <a:ext cx="1347878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¿Realiza la cooperativa ciertos mecanismos para fidelizar a sus </a:t>
            </a:r>
            <a:r>
              <a:rPr lang="es-ES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socios</a:t>
            </a:r>
            <a:r>
              <a:rPr lang="es-E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aphicFrame>
        <p:nvGraphicFramePr>
          <p:cNvPr id="19" name="Gráfico 18">
            <a:extLst>
              <a:ext uri="{FF2B5EF4-FFF2-40B4-BE49-F238E27FC236}">
                <a16:creationId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dgm="http://schemas.openxmlformats.org/drawingml/2006/diagram" xmlns:c="http://schemas.openxmlformats.org/drawingml/2006/chart" xmlns:pic="http://schemas.openxmlformats.org/drawingml/2006/picture" xmlns:a14="http://schemas.microsoft.com/office/drawing/2010/main" xmlns="" xmlns:cx="http://schemas.microsoft.com/office/drawing/2014/chartex" xmlns:o="urn:schemas-microsoft-com:office:office" xmlns:v="urn:schemas-microsoft-com:vml" xmlns:w10="urn:schemas-microsoft-com:office:word" xmlns:w="http://schemas.openxmlformats.org/wordprocessingml/2006/main" xmlns:w16se="http://schemas.microsoft.com/office/word/2015/wordml/symex" xmlns:a16="http://schemas.microsoft.com/office/drawing/2014/main" xmlns:lc="http://schemas.openxmlformats.org/drawingml/2006/lockedCanvas" id="{00000000-0008-0000-0100-000029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21477286"/>
              </p:ext>
            </p:extLst>
          </p:nvPr>
        </p:nvGraphicFramePr>
        <p:xfrm>
          <a:off x="231162" y="4471131"/>
          <a:ext cx="2908913" cy="19535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0" name="Gráfico 19">
            <a:extLst>
              <a:ext uri="{FF2B5EF4-FFF2-40B4-BE49-F238E27FC236}">
                <a16:creationId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dgm="http://schemas.openxmlformats.org/drawingml/2006/diagram" xmlns:c="http://schemas.openxmlformats.org/drawingml/2006/chart" xmlns:pic="http://schemas.openxmlformats.org/drawingml/2006/picture" xmlns:a14="http://schemas.microsoft.com/office/drawing/2010/main" xmlns="" xmlns:cx="http://schemas.microsoft.com/office/drawing/2014/chartex" xmlns:o="urn:schemas-microsoft-com:office:office" xmlns:v="urn:schemas-microsoft-com:vml" xmlns:w10="urn:schemas-microsoft-com:office:word" xmlns:w="http://schemas.openxmlformats.org/wordprocessingml/2006/main" xmlns:w16se="http://schemas.microsoft.com/office/word/2015/wordml/symex" xmlns:a16="http://schemas.microsoft.com/office/drawing/2014/main" xmlns:lc="http://schemas.openxmlformats.org/drawingml/2006/lockedCanvas" id="{00000000-0008-0000-0100-000031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1456437"/>
              </p:ext>
            </p:extLst>
          </p:nvPr>
        </p:nvGraphicFramePr>
        <p:xfrm>
          <a:off x="5494798" y="4451366"/>
          <a:ext cx="2941905" cy="18960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2" name="Tabla 21"/>
          <p:cNvGraphicFramePr>
            <a:graphicFrameLocks noGrp="1"/>
          </p:cNvGraphicFramePr>
          <p:nvPr/>
        </p:nvGraphicFramePr>
        <p:xfrm>
          <a:off x="3082925" y="-26541413"/>
          <a:ext cx="4631541" cy="15535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7588"/>
                <a:gridCol w="2202873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</a:tblGrid>
              <a:tr h="361950"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u="none" strike="noStrike">
                          <a:effectLst/>
                        </a:rPr>
                        <a:t>a.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800" u="none" strike="noStrike">
                          <a:effectLst/>
                        </a:rPr>
                        <a:t>Se capacita al personal en base a su desempeño, a fin de contribuir con su crecimiento profesional en beneficio de la organización.</a:t>
                      </a:r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u="none" strike="noStrike">
                          <a:effectLst/>
                        </a:rPr>
                        <a:t>b.</a:t>
                      </a:r>
                      <a:endParaRPr lang="es-E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800" u="none" strike="noStrike">
                          <a:effectLst/>
                        </a:rPr>
                        <a:t>No se planifican capacitaciones con frecuencia. </a:t>
                      </a:r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352425"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u="none" strike="noStrike">
                          <a:effectLst/>
                        </a:rPr>
                        <a:t>c.</a:t>
                      </a:r>
                      <a:endParaRPr lang="es-E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800" u="none" strike="noStrike">
                          <a:effectLst/>
                        </a:rPr>
                        <a:t>Los programas y planes de la organización se diseñan acorde a las necesidades del cada área y a fin de lograr mayor eficiencia y eficacia en las operaciones.</a:t>
                      </a:r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u="none" strike="noStrike">
                          <a:effectLst/>
                        </a:rPr>
                        <a:t>d.</a:t>
                      </a:r>
                      <a:endParaRPr lang="es-E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gridSpan="12">
                  <a:txBody>
                    <a:bodyPr/>
                    <a:lstStyle/>
                    <a:p>
                      <a:pPr algn="l" fontAlgn="ctr"/>
                      <a:r>
                        <a:rPr lang="es-ES" sz="800" u="none" strike="noStrike" dirty="0">
                          <a:effectLst/>
                        </a:rPr>
                        <a:t>No he recibido capacitación relacionada con mi área de trabajo por parte de la organización.</a:t>
                      </a:r>
                      <a:endParaRPr lang="es-ES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3" name="Imagen 2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075" y="32294513"/>
            <a:ext cx="3724275" cy="110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uadroTexto 23"/>
          <p:cNvSpPr txBox="1"/>
          <p:nvPr/>
        </p:nvSpPr>
        <p:spPr>
          <a:xfrm>
            <a:off x="4135733" y="2772966"/>
            <a:ext cx="1347878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28600" indent="-228600">
              <a:buAutoNum type="alphaLcPeriod"/>
            </a:pPr>
            <a:r>
              <a:rPr lang="es-E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Siempre</a:t>
            </a:r>
          </a:p>
          <a:p>
            <a:pPr marL="228600" indent="-228600">
              <a:buAutoNum type="alphaLcPeriod"/>
            </a:pPr>
            <a:r>
              <a:rPr lang="es-E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 Frecuencia</a:t>
            </a:r>
          </a:p>
          <a:p>
            <a:pPr marL="228600" indent="-228600">
              <a:buAutoNum type="alphaLcPeriod"/>
            </a:pPr>
            <a:r>
              <a:rPr lang="es-E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Rara vez</a:t>
            </a:r>
          </a:p>
          <a:p>
            <a:pPr marL="228600" indent="-228600">
              <a:buAutoNum type="alphaLcPeriod"/>
            </a:pPr>
            <a:r>
              <a:rPr lang="es-E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Nunca</a:t>
            </a:r>
            <a:endParaRPr lang="es-E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CuadroTexto 24"/>
          <p:cNvSpPr txBox="1"/>
          <p:nvPr/>
        </p:nvSpPr>
        <p:spPr>
          <a:xfrm>
            <a:off x="9194983" y="2790485"/>
            <a:ext cx="1347878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28600" indent="-228600">
              <a:buAutoNum type="alphaLcPeriod"/>
            </a:pPr>
            <a:r>
              <a:rPr lang="es-E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Siempre</a:t>
            </a:r>
          </a:p>
          <a:p>
            <a:pPr marL="228600" indent="-228600">
              <a:buAutoNum type="alphaLcPeriod"/>
            </a:pPr>
            <a:r>
              <a:rPr lang="es-E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 Frecuencia</a:t>
            </a:r>
          </a:p>
          <a:p>
            <a:pPr marL="228600" indent="-228600">
              <a:buAutoNum type="alphaLcPeriod"/>
            </a:pPr>
            <a:r>
              <a:rPr lang="es-E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Rara vez</a:t>
            </a:r>
          </a:p>
          <a:p>
            <a:pPr marL="228600" indent="-228600">
              <a:buAutoNum type="alphaLcPeriod"/>
            </a:pPr>
            <a:r>
              <a:rPr lang="es-E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Nunca</a:t>
            </a:r>
            <a:endParaRPr lang="es-E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CuadroTexto 25"/>
          <p:cNvSpPr txBox="1"/>
          <p:nvPr/>
        </p:nvSpPr>
        <p:spPr>
          <a:xfrm>
            <a:off x="3182414" y="4473105"/>
            <a:ext cx="2257020" cy="224676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28600" indent="-228600" algn="just">
              <a:buAutoNum type="alphaLcPeriod"/>
            </a:pPr>
            <a:r>
              <a:rPr lang="es-E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 </a:t>
            </a:r>
            <a:r>
              <a:rPr lang="es-E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capacita al personal en base a su desempeño, a fin de contribuir con su crecimiento profesional en beneficio de la organización</a:t>
            </a:r>
            <a:r>
              <a:rPr lang="es-E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28600" indent="-228600" algn="just">
              <a:buAutoNum type="alphaLcPeriod"/>
            </a:pPr>
            <a:r>
              <a:rPr lang="es-E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se planifican capacitaciones con frecuencia</a:t>
            </a:r>
            <a:r>
              <a:rPr lang="es-E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.*</a:t>
            </a:r>
          </a:p>
          <a:p>
            <a:pPr marL="228600" indent="-228600" algn="just">
              <a:buAutoNum type="alphaLcPeriod"/>
            </a:pPr>
            <a:r>
              <a:rPr lang="es-E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Los programas y planes de la organización se diseñan acorde a las necesidades del cada área y a fin de lograr mayor eficiencia y eficacia en las operaciones</a:t>
            </a:r>
            <a:r>
              <a:rPr lang="es-E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28600" indent="-228600" algn="just">
              <a:buAutoNum type="alphaLcPeriod"/>
            </a:pPr>
            <a:r>
              <a:rPr lang="es-E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he recibido capacitación relacionada con mi área de trabajo por parte de la organización</a:t>
            </a:r>
            <a:r>
              <a:rPr lang="es-E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.*</a:t>
            </a:r>
          </a:p>
        </p:txBody>
      </p:sp>
      <p:sp>
        <p:nvSpPr>
          <p:cNvPr id="27" name="CuadroTexto 26"/>
          <p:cNvSpPr txBox="1"/>
          <p:nvPr/>
        </p:nvSpPr>
        <p:spPr>
          <a:xfrm>
            <a:off x="3182414" y="4022025"/>
            <a:ext cx="2257020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cuanto a los programas </a:t>
            </a:r>
            <a:r>
              <a:rPr lang="es-ES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es-E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planes de capacitación</a:t>
            </a:r>
          </a:p>
        </p:txBody>
      </p:sp>
      <p:pic>
        <p:nvPicPr>
          <p:cNvPr id="28" name="Imagen 2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520" y="4142732"/>
            <a:ext cx="2466975" cy="20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CuadroTexto 28"/>
          <p:cNvSpPr txBox="1"/>
          <p:nvPr/>
        </p:nvSpPr>
        <p:spPr>
          <a:xfrm>
            <a:off x="8491535" y="4022025"/>
            <a:ext cx="2257020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¿Cómo la institución motiva y reconoce su esfuerzo en el trabajo?</a:t>
            </a:r>
          </a:p>
        </p:txBody>
      </p:sp>
      <p:sp>
        <p:nvSpPr>
          <p:cNvPr id="30" name="CuadroTexto 29"/>
          <p:cNvSpPr txBox="1"/>
          <p:nvPr/>
        </p:nvSpPr>
        <p:spPr>
          <a:xfrm>
            <a:off x="8491535" y="4473105"/>
            <a:ext cx="2257020" cy="224676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28600" indent="-228600" algn="just">
              <a:buAutoNum type="alphaLcPeriod"/>
            </a:pPr>
            <a:r>
              <a:rPr lang="es-E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 esfuerzo en el trabajo individual o colectivo es considerado como una contribución a los objetivos de la cooperativa, por lo tanto no es retribuido</a:t>
            </a:r>
            <a:r>
              <a:rPr lang="es-E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28600" indent="-228600" algn="just">
              <a:buAutoNum type="alphaLcPeriod"/>
            </a:pPr>
            <a:r>
              <a:rPr lang="es-E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través de incentivos económicos y profesionales para el crecimiento del personal</a:t>
            </a:r>
            <a:r>
              <a:rPr lang="es-E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28600" indent="-228600" algn="just">
              <a:buAutoNum type="alphaLcPeriod"/>
            </a:pPr>
            <a:r>
              <a:rPr lang="es-E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 realizan reconocimientos laborales en base a una evaluación del desempeño y años de servicio en el área de trabajo</a:t>
            </a:r>
            <a:r>
              <a:rPr lang="es-E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.*</a:t>
            </a:r>
          </a:p>
          <a:p>
            <a:pPr marL="228600" indent="-228600" algn="just">
              <a:buAutoNum type="alphaLcPeriod"/>
            </a:pPr>
            <a:r>
              <a:rPr lang="es-E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existen mecanismos para motivar al personal. </a:t>
            </a:r>
            <a:r>
              <a:rPr lang="es-E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</a:p>
        </p:txBody>
      </p:sp>
      <p:pic>
        <p:nvPicPr>
          <p:cNvPr id="31" name="Imagen 3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3611" y="4117305"/>
            <a:ext cx="2181225" cy="20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2190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"/>
          <p:cNvSpPr txBox="1">
            <a:spLocks/>
          </p:cNvSpPr>
          <p:nvPr/>
        </p:nvSpPr>
        <p:spPr>
          <a:xfrm>
            <a:off x="3734810" y="223505"/>
            <a:ext cx="3878563" cy="59150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04988" rtl="0" eaLnBrk="1" latinLnBrk="0" hangingPunct="1">
              <a:spcBef>
                <a:spcPct val="0"/>
              </a:spcBef>
              <a:buNone/>
              <a:defRPr sz="3189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2400" dirty="0" smtClean="0">
                <a:solidFill>
                  <a:schemeClr val="tx2">
                    <a:lumMod val="75000"/>
                  </a:schemeClr>
                </a:solidFill>
                <a:latin typeface="Bodoni MT Black" panose="02070A03080606020203" pitchFamily="18" charset="0"/>
                <a:ea typeface="Cambria Math" panose="02040503050406030204" pitchFamily="18" charset="0"/>
              </a:rPr>
              <a:t>INTRODUCCIÓN</a:t>
            </a:r>
            <a:endParaRPr lang="es-ES" sz="2400" dirty="0">
              <a:solidFill>
                <a:schemeClr val="tx2">
                  <a:lumMod val="75000"/>
                </a:schemeClr>
              </a:solidFill>
              <a:latin typeface="Bodoni MT Black" panose="02070A03080606020203" pitchFamily="18" charset="0"/>
              <a:ea typeface="Cambria Math" panose="02040503050406030204" pitchFamily="18" charset="0"/>
            </a:endParaRPr>
          </a:p>
        </p:txBody>
      </p:sp>
      <p:pic>
        <p:nvPicPr>
          <p:cNvPr id="4098" name="Picture 2" descr="Resultado de imagen para bs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611" y="1013792"/>
            <a:ext cx="1722782" cy="12920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102" name="Picture 6" descr="Resultado de imagen para productivida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005" y="1013792"/>
            <a:ext cx="2425148" cy="12920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104" name="Picture 8" descr="Resultado de imagen para alcanzar objetivo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1864" y="1013792"/>
            <a:ext cx="1747838" cy="12920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Flecha derecha 1"/>
          <p:cNvSpPr/>
          <p:nvPr/>
        </p:nvSpPr>
        <p:spPr>
          <a:xfrm>
            <a:off x="2604052" y="1292087"/>
            <a:ext cx="556591" cy="576470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Flecha derecha 7"/>
          <p:cNvSpPr/>
          <p:nvPr/>
        </p:nvSpPr>
        <p:spPr>
          <a:xfrm>
            <a:off x="5374988" y="1411357"/>
            <a:ext cx="556591" cy="576470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Flecha derecha 8"/>
          <p:cNvSpPr/>
          <p:nvPr/>
        </p:nvSpPr>
        <p:spPr>
          <a:xfrm>
            <a:off x="8145924" y="1411357"/>
            <a:ext cx="556591" cy="576470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3450158812"/>
              </p:ext>
            </p:extLst>
          </p:nvPr>
        </p:nvGraphicFramePr>
        <p:xfrm>
          <a:off x="1991002" y="2584174"/>
          <a:ext cx="3174530" cy="36144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12" name="Diagrama 11"/>
          <p:cNvGraphicFramePr/>
          <p:nvPr>
            <p:extLst>
              <p:ext uri="{D42A27DB-BD31-4B8C-83A1-F6EECF244321}">
                <p14:modId xmlns:p14="http://schemas.microsoft.com/office/powerpoint/2010/main" val="963094111"/>
              </p:ext>
            </p:extLst>
          </p:nvPr>
        </p:nvGraphicFramePr>
        <p:xfrm>
          <a:off x="5629872" y="2504663"/>
          <a:ext cx="3174530" cy="36144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pic>
        <p:nvPicPr>
          <p:cNvPr id="4106" name="Picture 10" descr="Resultado de imagen para herramienta de gestion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015" y="1013792"/>
            <a:ext cx="2133600" cy="13119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CuadroTexto 3"/>
          <p:cNvSpPr txBox="1"/>
          <p:nvPr/>
        </p:nvSpPr>
        <p:spPr>
          <a:xfrm>
            <a:off x="3096598" y="6210551"/>
            <a:ext cx="1276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Eficiencia </a:t>
            </a:r>
            <a:endParaRPr lang="es-E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5653283" y="6210551"/>
            <a:ext cx="1182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Eficacia</a:t>
            </a:r>
            <a:endParaRPr lang="es-E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lecha arriba 4"/>
          <p:cNvSpPr/>
          <p:nvPr/>
        </p:nvSpPr>
        <p:spPr>
          <a:xfrm>
            <a:off x="4624658" y="6145966"/>
            <a:ext cx="374754" cy="464695"/>
          </a:xfrm>
          <a:prstGeom prst="up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Flecha arriba 14"/>
          <p:cNvSpPr/>
          <p:nvPr/>
        </p:nvSpPr>
        <p:spPr>
          <a:xfrm>
            <a:off x="7030579" y="6145965"/>
            <a:ext cx="374754" cy="464695"/>
          </a:xfrm>
          <a:prstGeom prst="up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4404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 noGrp="1"/>
          </p:cNvSpPr>
          <p:nvPr>
            <p:ph type="title"/>
          </p:nvPr>
        </p:nvSpPr>
        <p:spPr>
          <a:xfrm>
            <a:off x="2009017" y="92997"/>
            <a:ext cx="7894038" cy="7312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04988" rtl="0" eaLnBrk="1" latinLnBrk="0" hangingPunct="1">
              <a:spcBef>
                <a:spcPct val="0"/>
              </a:spcBef>
              <a:buNone/>
              <a:defRPr sz="3189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2400" dirty="0" smtClean="0">
                <a:solidFill>
                  <a:schemeClr val="tx2">
                    <a:lumMod val="75000"/>
                  </a:schemeClr>
                </a:solidFill>
                <a:latin typeface="Bodoni MT Black" panose="02070A03080606020203" pitchFamily="18" charset="0"/>
                <a:ea typeface="Cambria Math" panose="02040503050406030204" pitchFamily="18" charset="0"/>
              </a:rPr>
              <a:t>COMPETENCIA DE LA COAC “SAN VICENTE DEL SUR LTDA.”</a:t>
            </a:r>
            <a:endParaRPr lang="es-ES" sz="2400" dirty="0">
              <a:solidFill>
                <a:schemeClr val="tx2">
                  <a:lumMod val="75000"/>
                </a:schemeClr>
              </a:solidFill>
              <a:latin typeface="Bodoni MT Black" panose="02070A03080606020203" pitchFamily="18" charset="0"/>
              <a:ea typeface="Cambria Math" panose="02040503050406030204" pitchFamily="18" charset="0"/>
            </a:endParaRPr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8177727"/>
              </p:ext>
            </p:extLst>
          </p:nvPr>
        </p:nvGraphicFramePr>
        <p:xfrm>
          <a:off x="1046612" y="1690430"/>
          <a:ext cx="2787650" cy="1838960"/>
        </p:xfrm>
        <a:graphic>
          <a:graphicData uri="http://schemas.openxmlformats.org/drawingml/2006/table">
            <a:tbl>
              <a:tblPr firstRow="1" firstCol="1" bandRow="1">
                <a:tableStyleId>{0E3FDE45-AF77-4B5C-9715-49D594BDF05E}</a:tableStyleId>
              </a:tblPr>
              <a:tblGrid>
                <a:gridCol w="378460"/>
                <a:gridCol w="1831975"/>
                <a:gridCol w="577215"/>
              </a:tblGrid>
              <a:tr h="238760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Ranking General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2387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Banco Internacional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387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Produbanco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387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Banco del Pacífico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995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387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Banco del Pichincha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983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311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Banco de Machala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979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0457679"/>
              </p:ext>
            </p:extLst>
          </p:nvPr>
        </p:nvGraphicFramePr>
        <p:xfrm>
          <a:off x="4322379" y="1694693"/>
          <a:ext cx="2403475" cy="1920240"/>
        </p:xfrm>
        <a:graphic>
          <a:graphicData uri="http://schemas.openxmlformats.org/drawingml/2006/table">
            <a:tbl>
              <a:tblPr firstRow="1" firstCol="1" bandRow="1">
                <a:tableStyleId>{C083E6E3-FA7D-4D7B-A595-EF9225AFEA82}</a:tableStyleId>
              </a:tblPr>
              <a:tblGrid>
                <a:gridCol w="339090"/>
                <a:gridCol w="2064385"/>
              </a:tblGrid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Entidades Bancarias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Banco del Pichincha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Banco del Pacífico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Banco de Guayaquil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Produbanco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Internacional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9290431"/>
              </p:ext>
            </p:extLst>
          </p:nvPr>
        </p:nvGraphicFramePr>
        <p:xfrm>
          <a:off x="7190320" y="1700510"/>
          <a:ext cx="2922620" cy="1920240"/>
        </p:xfrm>
        <a:graphic>
          <a:graphicData uri="http://schemas.openxmlformats.org/drawingml/2006/table">
            <a:tbl>
              <a:tblPr firstRow="1" firstCol="1" bandRow="1">
                <a:tableStyleId>{5FD0F851-EC5A-4D38-B0AD-8093EC10F338}</a:tableStyleId>
              </a:tblPr>
              <a:tblGrid>
                <a:gridCol w="374983"/>
                <a:gridCol w="2547637"/>
              </a:tblGrid>
              <a:tr h="284104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Cooperativas de Ahorro y Crédito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28410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Juventud Ecuatoriana Progresista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8410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Jardín Azuayo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8410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Policía Nacional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8410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de Octubre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8410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San Francisco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2678107"/>
              </p:ext>
            </p:extLst>
          </p:nvPr>
        </p:nvGraphicFramePr>
        <p:xfrm>
          <a:off x="1426422" y="4752871"/>
          <a:ext cx="5199380" cy="2240280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1371600"/>
                <a:gridCol w="1127760"/>
                <a:gridCol w="1616710"/>
                <a:gridCol w="1083310"/>
              </a:tblGrid>
              <a:tr h="56958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Bancos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N° de Oficinas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Cooperativas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N° de Oficinas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6667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Credife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de Octubre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6667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Finca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Cooprogreso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6667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Procredit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Luz del Valle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6667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Solidario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Maquita Cushunchic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66673"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Otras (de 1 a 4)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0" name="Título 1"/>
          <p:cNvSpPr txBox="1">
            <a:spLocks/>
          </p:cNvSpPr>
          <p:nvPr/>
        </p:nvSpPr>
        <p:spPr>
          <a:xfrm>
            <a:off x="898598" y="4457119"/>
            <a:ext cx="5681107" cy="59150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04988" rtl="0" eaLnBrk="1" latinLnBrk="0" hangingPunct="1">
              <a:spcBef>
                <a:spcPct val="0"/>
              </a:spcBef>
              <a:buNone/>
              <a:defRPr sz="3189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1600" dirty="0" smtClean="0">
                <a:solidFill>
                  <a:schemeClr val="accent1">
                    <a:lumMod val="75000"/>
                  </a:schemeClr>
                </a:solidFill>
                <a:latin typeface="Bodoni MT Black" panose="02070A03080606020203" pitchFamily="18" charset="0"/>
                <a:ea typeface="Cambria Math" panose="02040503050406030204" pitchFamily="18" charset="0"/>
              </a:rPr>
              <a:t>Red Financiera Nacional Rural de Pichincha</a:t>
            </a:r>
            <a:endParaRPr lang="es-ES" sz="1600" dirty="0">
              <a:solidFill>
                <a:schemeClr val="accent1">
                  <a:lumMod val="75000"/>
                </a:schemeClr>
              </a:solidFill>
              <a:latin typeface="Bodoni MT Black" panose="02070A03080606020203" pitchFamily="18" charset="0"/>
              <a:ea typeface="Cambria Math" panose="02040503050406030204" pitchFamily="18" charset="0"/>
            </a:endParaRPr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898598" y="1149633"/>
            <a:ext cx="3083679" cy="59150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04988" rtl="0" eaLnBrk="1" latinLnBrk="0" hangingPunct="1">
              <a:spcBef>
                <a:spcPct val="0"/>
              </a:spcBef>
              <a:buNone/>
              <a:defRPr sz="3189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1600" dirty="0" smtClean="0">
                <a:solidFill>
                  <a:schemeClr val="accent1">
                    <a:lumMod val="75000"/>
                  </a:schemeClr>
                </a:solidFill>
                <a:latin typeface="Bodoni MT Black" panose="02070A03080606020203" pitchFamily="18" charset="0"/>
                <a:ea typeface="Cambria Math" panose="02040503050406030204" pitchFamily="18" charset="0"/>
              </a:rPr>
              <a:t>Ranking de Instituciones Financieras</a:t>
            </a:r>
            <a:endParaRPr lang="es-ES" sz="1600" dirty="0">
              <a:solidFill>
                <a:schemeClr val="accent1">
                  <a:lumMod val="75000"/>
                </a:schemeClr>
              </a:solidFill>
              <a:latin typeface="Bodoni MT Black" panose="02070A03080606020203" pitchFamily="18" charset="0"/>
              <a:ea typeface="Cambria Math" panose="02040503050406030204" pitchFamily="18" charset="0"/>
            </a:endParaRPr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4026112" y="1149633"/>
            <a:ext cx="3083679" cy="59150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04988" rtl="0" eaLnBrk="1" latinLnBrk="0" hangingPunct="1">
              <a:spcBef>
                <a:spcPct val="0"/>
              </a:spcBef>
              <a:buNone/>
              <a:defRPr sz="3189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1600" dirty="0" smtClean="0">
                <a:solidFill>
                  <a:schemeClr val="accent1">
                    <a:lumMod val="75000"/>
                  </a:schemeClr>
                </a:solidFill>
                <a:latin typeface="Bodoni MT Black" panose="02070A03080606020203" pitchFamily="18" charset="0"/>
                <a:ea typeface="Cambria Math" panose="02040503050406030204" pitchFamily="18" charset="0"/>
              </a:rPr>
              <a:t>Bancos más grandes del Ecuador</a:t>
            </a:r>
            <a:endParaRPr lang="es-ES" sz="1600" dirty="0">
              <a:solidFill>
                <a:schemeClr val="accent1">
                  <a:lumMod val="75000"/>
                </a:schemeClr>
              </a:solidFill>
              <a:latin typeface="Bodoni MT Black" panose="02070A03080606020203" pitchFamily="18" charset="0"/>
              <a:ea typeface="Cambria Math" panose="02040503050406030204" pitchFamily="18" charset="0"/>
            </a:endParaRPr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7109791" y="1149633"/>
            <a:ext cx="3083679" cy="59150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04988" rtl="0" eaLnBrk="1" latinLnBrk="0" hangingPunct="1">
              <a:spcBef>
                <a:spcPct val="0"/>
              </a:spcBef>
              <a:buNone/>
              <a:defRPr sz="3189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1600" dirty="0" smtClean="0">
                <a:solidFill>
                  <a:schemeClr val="accent1">
                    <a:lumMod val="75000"/>
                  </a:schemeClr>
                </a:solidFill>
                <a:latin typeface="Bodoni MT Black" panose="02070A03080606020203" pitchFamily="18" charset="0"/>
                <a:ea typeface="Cambria Math" panose="02040503050406030204" pitchFamily="18" charset="0"/>
              </a:rPr>
              <a:t>Cooperativas más grandes del Ecuador</a:t>
            </a:r>
            <a:endParaRPr lang="es-ES" sz="1600" dirty="0">
              <a:solidFill>
                <a:schemeClr val="accent1">
                  <a:lumMod val="75000"/>
                </a:schemeClr>
              </a:solidFill>
              <a:latin typeface="Bodoni MT Black" panose="02070A03080606020203" pitchFamily="18" charset="0"/>
              <a:ea typeface="Cambria Math" panose="02040503050406030204" pitchFamily="18" charset="0"/>
            </a:endParaRPr>
          </a:p>
        </p:txBody>
      </p:sp>
      <p:pic>
        <p:nvPicPr>
          <p:cNvPr id="2051" name="Picture 3" descr="Resultado de imagen para Banc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0719" y="3563814"/>
            <a:ext cx="1119433" cy="1022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Resultado de imagen para banco del pichinch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637" y="3563814"/>
            <a:ext cx="1586648" cy="9294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5" name="Picture 7" descr="Resultado de imagen para cooperativas del ecuad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030" y="3666989"/>
            <a:ext cx="1090502" cy="10858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7" name="Picture 9" descr="Resultado de imagen para red financiera rura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294" y="4897193"/>
            <a:ext cx="2122954" cy="16452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56312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8" name="Picture 12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887" y="2862138"/>
            <a:ext cx="1534058" cy="153405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Recortar rectángulo de esquina sencilla"/>
          <p:cNvSpPr/>
          <p:nvPr/>
        </p:nvSpPr>
        <p:spPr>
          <a:xfrm rot="10800000">
            <a:off x="4978793" y="832866"/>
            <a:ext cx="5418107" cy="2811277"/>
          </a:xfrm>
          <a:prstGeom prst="snip1Rect">
            <a:avLst>
              <a:gd name="adj" fmla="val 50000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1594"/>
          </a:p>
        </p:txBody>
      </p:sp>
      <p:sp>
        <p:nvSpPr>
          <p:cNvPr id="11" name="10 Recortar rectángulo de esquina sencilla"/>
          <p:cNvSpPr/>
          <p:nvPr/>
        </p:nvSpPr>
        <p:spPr>
          <a:xfrm>
            <a:off x="365148" y="3655157"/>
            <a:ext cx="4925552" cy="2811277"/>
          </a:xfrm>
          <a:prstGeom prst="snip1Rect">
            <a:avLst>
              <a:gd name="adj" fmla="val 50000"/>
            </a:avLst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1594" dirty="0"/>
          </a:p>
        </p:txBody>
      </p:sp>
      <p:sp>
        <p:nvSpPr>
          <p:cNvPr id="12" name="11 Recortar rectángulo de esquina sencilla"/>
          <p:cNvSpPr/>
          <p:nvPr/>
        </p:nvSpPr>
        <p:spPr>
          <a:xfrm flipH="1">
            <a:off x="4986752" y="3653501"/>
            <a:ext cx="5418107" cy="2811277"/>
          </a:xfrm>
          <a:prstGeom prst="snip1Rect">
            <a:avLst>
              <a:gd name="adj" fmla="val 50000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1594"/>
          </a:p>
        </p:txBody>
      </p:sp>
      <p:sp>
        <p:nvSpPr>
          <p:cNvPr id="13" name="12 Recortar rectángulo de esquina sencilla"/>
          <p:cNvSpPr/>
          <p:nvPr/>
        </p:nvSpPr>
        <p:spPr>
          <a:xfrm rot="10800000" flipH="1">
            <a:off x="365148" y="832865"/>
            <a:ext cx="4925552" cy="2811277"/>
          </a:xfrm>
          <a:prstGeom prst="snip1Rect">
            <a:avLst>
              <a:gd name="adj" fmla="val 50000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1594"/>
          </a:p>
        </p:txBody>
      </p:sp>
      <p:pic>
        <p:nvPicPr>
          <p:cNvPr id="4102" name="Picture 6" descr="Resultado de imagen para debilidad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561">
            <a:off x="9619415" y="5712631"/>
            <a:ext cx="887168" cy="8871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Resultado de imagen para fortaleza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91" y="755845"/>
            <a:ext cx="787213" cy="78721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4" name="Picture 8" descr="Resultado de imagen para debilidades empresariales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5" t="9434" r="5157" b="9923"/>
          <a:stretch/>
        </p:blipFill>
        <p:spPr bwMode="auto">
          <a:xfrm>
            <a:off x="9543384" y="621763"/>
            <a:ext cx="1175170" cy="77456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6" name="Picture 10" descr="Resultado de imagen para oportunidad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8591">
            <a:off x="255461" y="5776554"/>
            <a:ext cx="819174" cy="8334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4" descr="Resultado de imagen para analisis"/>
          <p:cNvSpPr>
            <a:spLocks noChangeAspect="1" noChangeArrowheads="1"/>
          </p:cNvSpPr>
          <p:nvPr/>
        </p:nvSpPr>
        <p:spPr bwMode="auto">
          <a:xfrm>
            <a:off x="137810" y="-640597"/>
            <a:ext cx="3417112" cy="2151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0998" tIns="40499" rIns="80998" bIns="40499" numCol="1" anchor="t" anchorCtr="0" compatLnSpc="1">
            <a:prstTxWarp prst="textNoShape">
              <a:avLst/>
            </a:prstTxWarp>
          </a:bodyPr>
          <a:lstStyle/>
          <a:p>
            <a:endParaRPr lang="es-EC" sz="1594"/>
          </a:p>
        </p:txBody>
      </p:sp>
      <p:sp>
        <p:nvSpPr>
          <p:cNvPr id="5" name="4 CuadroTexto"/>
          <p:cNvSpPr txBox="1"/>
          <p:nvPr/>
        </p:nvSpPr>
        <p:spPr>
          <a:xfrm>
            <a:off x="959646" y="737215"/>
            <a:ext cx="2105850" cy="828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4783" dirty="0">
                <a:latin typeface="Arial Black" panose="020B0A04020102020204" pitchFamily="34" charset="0"/>
              </a:rPr>
              <a:t>F</a:t>
            </a:r>
            <a:r>
              <a:rPr lang="es-EC" sz="1772" dirty="0">
                <a:latin typeface="Arial Black" panose="020B0A04020102020204" pitchFamily="34" charset="0"/>
              </a:rPr>
              <a:t>ortalezas</a:t>
            </a:r>
            <a:endParaRPr lang="es-EC" sz="1594" dirty="0">
              <a:latin typeface="Arial Black" panose="020B0A04020102020204" pitchFamily="34" charset="0"/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1187563" y="5759034"/>
            <a:ext cx="2548079" cy="828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4783" dirty="0">
                <a:solidFill>
                  <a:schemeClr val="bg1"/>
                </a:solidFill>
                <a:latin typeface="Arial Black" panose="020B0A04020102020204" pitchFamily="34" charset="0"/>
              </a:rPr>
              <a:t>O</a:t>
            </a:r>
            <a:r>
              <a:rPr lang="es-EC" sz="1772" dirty="0">
                <a:solidFill>
                  <a:schemeClr val="bg1"/>
                </a:solidFill>
                <a:latin typeface="Arial Black" panose="020B0A04020102020204" pitchFamily="34" charset="0"/>
              </a:rPr>
              <a:t>portunidades</a:t>
            </a:r>
            <a:endParaRPr lang="es-EC" sz="1594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4958967" y="5828177"/>
            <a:ext cx="2548079" cy="828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4783" dirty="0">
                <a:latin typeface="Arial Black" panose="020B0A04020102020204" pitchFamily="34" charset="0"/>
              </a:rPr>
              <a:t>A</a:t>
            </a:r>
            <a:r>
              <a:rPr lang="es-EC" sz="1772" dirty="0">
                <a:latin typeface="Arial Black" panose="020B0A04020102020204" pitchFamily="34" charset="0"/>
              </a:rPr>
              <a:t>menazas</a:t>
            </a:r>
            <a:endParaRPr lang="es-EC" sz="1594" dirty="0">
              <a:latin typeface="Arial Black" panose="020B0A04020102020204" pitchFamily="34" charset="0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6092351" y="711801"/>
            <a:ext cx="2548079" cy="828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4783" dirty="0">
                <a:solidFill>
                  <a:schemeClr val="bg1"/>
                </a:solidFill>
                <a:latin typeface="Arial Black" panose="020B0A04020102020204" pitchFamily="34" charset="0"/>
              </a:rPr>
              <a:t>D</a:t>
            </a:r>
            <a:r>
              <a:rPr lang="es-EC" sz="1772" dirty="0">
                <a:solidFill>
                  <a:schemeClr val="bg1"/>
                </a:solidFill>
                <a:latin typeface="Arial Black" panose="020B0A04020102020204" pitchFamily="34" charset="0"/>
              </a:rPr>
              <a:t>ebilidades</a:t>
            </a:r>
            <a:endParaRPr lang="es-EC" sz="1594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768079" y="1438524"/>
            <a:ext cx="3379581" cy="2054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3117" indent="-253117">
              <a:buFontTx/>
              <a:buChar char="-"/>
            </a:pPr>
            <a:r>
              <a:rPr lang="es-EC" sz="1594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Edificio propio.</a:t>
            </a:r>
          </a:p>
          <a:p>
            <a:pPr marL="253117" indent="-253117">
              <a:buFontTx/>
              <a:buChar char="-"/>
            </a:pPr>
            <a:r>
              <a:rPr lang="es-EC" sz="1594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Buena ubicación geográfica.</a:t>
            </a:r>
          </a:p>
          <a:p>
            <a:pPr marL="253117" indent="-253117">
              <a:buFontTx/>
              <a:buChar char="-"/>
            </a:pPr>
            <a:r>
              <a:rPr lang="es-EC" sz="1594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Crecimiento sostenido de la cartera de créditos.</a:t>
            </a:r>
          </a:p>
          <a:p>
            <a:pPr marL="253117" indent="-253117">
              <a:buFontTx/>
              <a:buChar char="-"/>
            </a:pPr>
            <a:r>
              <a:rPr lang="es-EC" sz="1594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Posee alianzas estratégicas para </a:t>
            </a:r>
            <a:r>
              <a:rPr lang="es-EC" sz="1594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beneficio </a:t>
            </a:r>
            <a:r>
              <a:rPr lang="es-EC" sz="1594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los socios.</a:t>
            </a:r>
          </a:p>
          <a:p>
            <a:pPr marL="253117" indent="-253117">
              <a:buFontTx/>
              <a:buChar char="-"/>
            </a:pPr>
            <a:r>
              <a:rPr lang="es-EC" sz="1594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Posee un nicho de mercado </a:t>
            </a:r>
            <a:r>
              <a:rPr lang="es-EC" sz="1594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amplio, </a:t>
            </a:r>
            <a:r>
              <a:rPr lang="es-EC" sz="1594" dirty="0">
                <a:latin typeface="Times New Roman" panose="02020603050405020304" pitchFamily="18" charset="0"/>
                <a:cs typeface="Times New Roman" panose="02020603050405020304" pitchFamily="18" charset="0"/>
              </a:rPr>
              <a:t>público en general.</a:t>
            </a:r>
          </a:p>
        </p:txBody>
      </p:sp>
      <p:sp>
        <p:nvSpPr>
          <p:cNvPr id="19" name="18 CuadroTexto"/>
          <p:cNvSpPr txBox="1"/>
          <p:nvPr/>
        </p:nvSpPr>
        <p:spPr>
          <a:xfrm>
            <a:off x="5362256" y="1396325"/>
            <a:ext cx="5442850" cy="1318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3117" indent="-253117">
              <a:buFontTx/>
              <a:buChar char="-"/>
            </a:pPr>
            <a:r>
              <a:rPr lang="es-EC" sz="1594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Falta de una planificación presupuestaria.</a:t>
            </a:r>
          </a:p>
          <a:p>
            <a:pPr marL="253117" indent="-253117">
              <a:buFontTx/>
              <a:buChar char="-"/>
            </a:pPr>
            <a:r>
              <a:rPr lang="es-EC" sz="1594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Altos costos operativos.</a:t>
            </a:r>
          </a:p>
          <a:p>
            <a:pPr marL="253117" indent="-253117">
              <a:buFontTx/>
              <a:buChar char="-"/>
            </a:pPr>
            <a:r>
              <a:rPr lang="es-EC" sz="1594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Inexistencia de manuales de funciones y procedimientos.</a:t>
            </a:r>
          </a:p>
          <a:p>
            <a:pPr marL="253117" indent="-253117">
              <a:buFontTx/>
              <a:buChar char="-"/>
            </a:pPr>
            <a:r>
              <a:rPr lang="es-EC" sz="1594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Personal sin identidad institucional.</a:t>
            </a:r>
          </a:p>
          <a:p>
            <a:pPr marL="253117" indent="-253117">
              <a:buFontTx/>
              <a:buChar char="-"/>
            </a:pPr>
            <a:r>
              <a:rPr lang="es-EC" sz="1594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Toma de decisiones sin considerar áreas involucradas.</a:t>
            </a:r>
          </a:p>
        </p:txBody>
      </p:sp>
      <p:sp>
        <p:nvSpPr>
          <p:cNvPr id="20" name="19 CuadroTexto"/>
          <p:cNvSpPr txBox="1"/>
          <p:nvPr/>
        </p:nvSpPr>
        <p:spPr>
          <a:xfrm>
            <a:off x="475714" y="3681953"/>
            <a:ext cx="3717539" cy="10736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3117" indent="-253117">
              <a:buFontTx/>
              <a:buChar char="-"/>
            </a:pPr>
            <a:r>
              <a:rPr lang="es-EC" sz="1594" dirty="0">
                <a:latin typeface="Times New Roman" panose="02020603050405020304" pitchFamily="18" charset="0"/>
                <a:cs typeface="Times New Roman" panose="02020603050405020304" pitchFamily="18" charset="0"/>
              </a:rPr>
              <a:t>Igualdad en la normativa para  todo el sector cooperativo.</a:t>
            </a:r>
          </a:p>
          <a:p>
            <a:pPr marL="253117" indent="-253117">
              <a:buFontTx/>
              <a:buChar char="-"/>
            </a:pPr>
            <a:r>
              <a:rPr lang="es-EC" sz="1594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Inflación se </a:t>
            </a:r>
            <a:r>
              <a:rPr lang="es-EC" sz="1594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 disminuido, socios </a:t>
            </a:r>
            <a:r>
              <a:rPr lang="es-EC" sz="1594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conservan su poder adquisitivo.</a:t>
            </a:r>
          </a:p>
        </p:txBody>
      </p:sp>
      <p:sp>
        <p:nvSpPr>
          <p:cNvPr id="21" name="20 CuadroTexto"/>
          <p:cNvSpPr txBox="1"/>
          <p:nvPr/>
        </p:nvSpPr>
        <p:spPr>
          <a:xfrm>
            <a:off x="4986752" y="4591940"/>
            <a:ext cx="5442850" cy="1564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3117" indent="-253117">
              <a:buFontTx/>
              <a:buChar char="-"/>
            </a:pPr>
            <a:endParaRPr lang="es-EC" sz="1594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3117" indent="-253117">
              <a:buFontTx/>
              <a:buChar char="-"/>
            </a:pPr>
            <a:r>
              <a:rPr lang="es-EC" sz="1594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Riesgo de seguridad informática y de acceso.</a:t>
            </a:r>
          </a:p>
          <a:p>
            <a:pPr marL="253117" indent="-253117">
              <a:buFontTx/>
              <a:buChar char="-"/>
            </a:pPr>
            <a:r>
              <a:rPr lang="es-EC" sz="1594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Oferta de </a:t>
            </a:r>
            <a:r>
              <a:rPr lang="es-EC" sz="1594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nuevos productos  </a:t>
            </a:r>
            <a:r>
              <a:rPr lang="es-EC" sz="1594" dirty="0">
                <a:latin typeface="Times New Roman" panose="02020603050405020304" pitchFamily="18" charset="0"/>
                <a:cs typeface="Times New Roman" panose="02020603050405020304" pitchFamily="18" charset="0"/>
              </a:rPr>
              <a:t>y/o servicios novedosos por la competencia.</a:t>
            </a:r>
          </a:p>
          <a:p>
            <a:pPr marL="253117" indent="-253117">
              <a:buFontTx/>
              <a:buChar char="-"/>
            </a:pPr>
            <a:r>
              <a:rPr lang="es-EC" sz="1594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Aparición </a:t>
            </a:r>
            <a:r>
              <a:rPr lang="es-EC" sz="1594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es-EC" sz="1594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nuevas cooperativas en el </a:t>
            </a:r>
            <a:r>
              <a:rPr lang="es-EC" sz="1594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mercado</a:t>
            </a:r>
            <a:r>
              <a:rPr lang="es-EC" sz="1594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53117" indent="-253117">
              <a:buFontTx/>
              <a:buChar char="-"/>
            </a:pPr>
            <a:r>
              <a:rPr lang="es-EC" sz="1594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Alto nivel de competencia</a:t>
            </a:r>
            <a:r>
              <a:rPr lang="es-EC" sz="1594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6 Rectángulo"/>
          <p:cNvSpPr/>
          <p:nvPr/>
        </p:nvSpPr>
        <p:spPr>
          <a:xfrm>
            <a:off x="6086330" y="2632023"/>
            <a:ext cx="4462711" cy="107362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53117" indent="-253117">
              <a:buFontTx/>
              <a:buChar char="-"/>
            </a:pPr>
            <a:r>
              <a:rPr lang="es-EC" sz="1594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poseen un plan </a:t>
            </a:r>
            <a:r>
              <a:rPr lang="es-EC" sz="1594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estratégico </a:t>
            </a:r>
            <a:r>
              <a:rPr lang="es-EC" sz="1594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objetivos medibles por área.</a:t>
            </a:r>
          </a:p>
          <a:p>
            <a:pPr marL="253117" indent="-253117">
              <a:buFontTx/>
              <a:buChar char="-"/>
            </a:pPr>
            <a:r>
              <a:rPr lang="es-EC" sz="1594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existen mecanismos de medición del avance de la gestión de cada área.</a:t>
            </a:r>
          </a:p>
        </p:txBody>
      </p:sp>
      <p:sp>
        <p:nvSpPr>
          <p:cNvPr id="8" name="7 Rectángulo"/>
          <p:cNvSpPr/>
          <p:nvPr/>
        </p:nvSpPr>
        <p:spPr>
          <a:xfrm>
            <a:off x="6053183" y="3869519"/>
            <a:ext cx="4462712" cy="107362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53117" indent="-253117">
              <a:buFontTx/>
              <a:buChar char="-"/>
            </a:pPr>
            <a:r>
              <a:rPr lang="es-EC" sz="1594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Tendencia decreciente del PIB, afectaría la recuperación de cartera.</a:t>
            </a:r>
          </a:p>
          <a:p>
            <a:pPr marL="253117" indent="-253117">
              <a:buFontTx/>
              <a:buChar char="-"/>
            </a:pPr>
            <a:r>
              <a:rPr lang="es-EC" sz="1594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Disminución de tasas pasivas afectarían el nivel de ahorro de los </a:t>
            </a:r>
            <a:r>
              <a:rPr lang="es-EC" sz="1594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socios</a:t>
            </a:r>
            <a:r>
              <a:rPr lang="es-EC" sz="1594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s-EC" sz="1594" dirty="0"/>
          </a:p>
        </p:txBody>
      </p:sp>
      <p:sp>
        <p:nvSpPr>
          <p:cNvPr id="9" name="8 Rectángulo"/>
          <p:cNvSpPr/>
          <p:nvPr/>
        </p:nvSpPr>
        <p:spPr>
          <a:xfrm>
            <a:off x="460441" y="4685407"/>
            <a:ext cx="4079322" cy="5829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53117" indent="-253117">
              <a:buFontTx/>
              <a:buChar char="-"/>
            </a:pPr>
            <a:r>
              <a:rPr lang="es-EC" sz="1594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Incremento de la PEA, potenciales </a:t>
            </a:r>
            <a:r>
              <a:rPr lang="es-EC" sz="1594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socios.</a:t>
            </a:r>
            <a:endParaRPr lang="es-EC" sz="1594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3117" indent="-253117">
              <a:buFontTx/>
              <a:buChar char="-"/>
            </a:pPr>
            <a:r>
              <a:rPr lang="es-EC" sz="1594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Incremento de la demanda de microcréditos.</a:t>
            </a:r>
          </a:p>
        </p:txBody>
      </p:sp>
      <p:sp>
        <p:nvSpPr>
          <p:cNvPr id="26" name="25 Rectángulo"/>
          <p:cNvSpPr/>
          <p:nvPr/>
        </p:nvSpPr>
        <p:spPr>
          <a:xfrm>
            <a:off x="448144" y="5146206"/>
            <a:ext cx="4842555" cy="582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3117" indent="-253117">
              <a:buFontTx/>
              <a:buChar char="-"/>
            </a:pPr>
            <a:r>
              <a:rPr lang="es-EC" sz="1594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Aprovechar el creciente acceso a internet y </a:t>
            </a:r>
            <a:r>
              <a:rPr lang="es-EC" sz="1594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celula</a:t>
            </a:r>
            <a:r>
              <a:rPr lang="es-EC" sz="1594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  <a:p>
            <a:r>
              <a:rPr lang="es-EC" sz="159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1594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res</a:t>
            </a:r>
            <a:r>
              <a:rPr lang="es-EC" sz="1594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para </a:t>
            </a:r>
            <a:r>
              <a:rPr lang="es-EC" sz="1594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promocionar los servicios y/o </a:t>
            </a:r>
            <a:r>
              <a:rPr lang="es-EC" sz="1594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productos.</a:t>
            </a:r>
            <a:endParaRPr lang="es-EC" sz="1594" dirty="0"/>
          </a:p>
        </p:txBody>
      </p:sp>
      <p:sp>
        <p:nvSpPr>
          <p:cNvPr id="27" name="26 Rectángulo"/>
          <p:cNvSpPr/>
          <p:nvPr/>
        </p:nvSpPr>
        <p:spPr>
          <a:xfrm>
            <a:off x="964949" y="5629836"/>
            <a:ext cx="3574813" cy="337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3117" indent="-253117">
              <a:buFontTx/>
              <a:buChar char="-"/>
            </a:pPr>
            <a:r>
              <a:rPr lang="es-EC" sz="1594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Ley de control </a:t>
            </a:r>
            <a:r>
              <a:rPr lang="es-EC" sz="1594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del Poder de </a:t>
            </a:r>
            <a:r>
              <a:rPr lang="es-EC" sz="1594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Mercado.</a:t>
            </a:r>
            <a:endParaRPr lang="es-EC" sz="1594" dirty="0"/>
          </a:p>
        </p:txBody>
      </p:sp>
      <p:sp>
        <p:nvSpPr>
          <p:cNvPr id="28" name="Título 1"/>
          <p:cNvSpPr txBox="1">
            <a:spLocks/>
          </p:cNvSpPr>
          <p:nvPr/>
        </p:nvSpPr>
        <p:spPr>
          <a:xfrm>
            <a:off x="878467" y="132435"/>
            <a:ext cx="9361478" cy="7312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04988" rtl="0" eaLnBrk="1" latinLnBrk="0" hangingPunct="1">
              <a:spcBef>
                <a:spcPct val="0"/>
              </a:spcBef>
              <a:buNone/>
              <a:defRPr sz="3189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2400" dirty="0">
                <a:solidFill>
                  <a:schemeClr val="tx2">
                    <a:lumMod val="75000"/>
                  </a:schemeClr>
                </a:solidFill>
                <a:latin typeface="Bodoni MT Black" panose="02070A03080606020203" pitchFamily="18" charset="0"/>
                <a:ea typeface="Cambria Math" panose="02040503050406030204" pitchFamily="18" charset="0"/>
              </a:rPr>
              <a:t>MATRIZ FODA COAC </a:t>
            </a:r>
            <a:r>
              <a:rPr lang="es-ES" sz="2400" dirty="0" smtClean="0">
                <a:solidFill>
                  <a:schemeClr val="tx2">
                    <a:lumMod val="75000"/>
                  </a:schemeClr>
                </a:solidFill>
                <a:latin typeface="Bodoni MT Black" panose="02070A03080606020203" pitchFamily="18" charset="0"/>
                <a:ea typeface="Cambria Math" panose="02040503050406030204" pitchFamily="18" charset="0"/>
              </a:rPr>
              <a:t>“SAN </a:t>
            </a:r>
            <a:r>
              <a:rPr lang="es-ES" sz="2400" dirty="0">
                <a:solidFill>
                  <a:schemeClr val="tx2">
                    <a:lumMod val="75000"/>
                  </a:schemeClr>
                </a:solidFill>
                <a:latin typeface="Bodoni MT Black" panose="02070A03080606020203" pitchFamily="18" charset="0"/>
                <a:ea typeface="Cambria Math" panose="02040503050406030204" pitchFamily="18" charset="0"/>
              </a:rPr>
              <a:t>VICENTE DEL </a:t>
            </a:r>
            <a:r>
              <a:rPr lang="es-ES" sz="2400" dirty="0" smtClean="0">
                <a:solidFill>
                  <a:schemeClr val="tx2">
                    <a:lumMod val="75000"/>
                  </a:schemeClr>
                </a:solidFill>
                <a:latin typeface="Bodoni MT Black" panose="02070A03080606020203" pitchFamily="18" charset="0"/>
                <a:ea typeface="Cambria Math" panose="02040503050406030204" pitchFamily="18" charset="0"/>
              </a:rPr>
              <a:t>SUR LTDA.”</a:t>
            </a:r>
            <a:endParaRPr lang="es-ES" sz="2400" dirty="0">
              <a:solidFill>
                <a:schemeClr val="tx2">
                  <a:lumMod val="75000"/>
                </a:schemeClr>
              </a:solidFill>
              <a:latin typeface="Bodoni MT Black" panose="02070A03080606020203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40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40 Grupo"/>
          <p:cNvGrpSpPr/>
          <p:nvPr/>
        </p:nvGrpSpPr>
        <p:grpSpPr>
          <a:xfrm>
            <a:off x="447991" y="324385"/>
            <a:ext cx="5487853" cy="3513519"/>
            <a:chOff x="3396966" y="1582293"/>
            <a:chExt cx="5398068" cy="3693414"/>
          </a:xfrm>
        </p:grpSpPr>
        <p:grpSp>
          <p:nvGrpSpPr>
            <p:cNvPr id="2" name="1 Grupo"/>
            <p:cNvGrpSpPr/>
            <p:nvPr/>
          </p:nvGrpSpPr>
          <p:grpSpPr>
            <a:xfrm>
              <a:off x="3396966" y="1582293"/>
              <a:ext cx="1420544" cy="852326"/>
              <a:chOff x="4752" y="234341"/>
              <a:chExt cx="1420544" cy="852326"/>
            </a:xfrm>
          </p:grpSpPr>
          <p:sp>
            <p:nvSpPr>
              <p:cNvPr id="39" name="38 Rectángulo redondeado"/>
              <p:cNvSpPr/>
              <p:nvPr/>
            </p:nvSpPr>
            <p:spPr>
              <a:xfrm>
                <a:off x="4752" y="234341"/>
                <a:ext cx="1420544" cy="852326"/>
              </a:xfrm>
              <a:prstGeom prst="roundRect">
                <a:avLst>
                  <a:gd name="adj" fmla="val 10000"/>
                </a:avLst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</p:sp>
          <p:sp>
            <p:nvSpPr>
              <p:cNvPr id="40" name="39 Rectángulo"/>
              <p:cNvSpPr/>
              <p:nvPr/>
            </p:nvSpPr>
            <p:spPr>
              <a:xfrm>
                <a:off x="29716" y="259305"/>
                <a:ext cx="1370616" cy="802398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spcFirstLastPara="0" vert="horz" wrap="square" lIns="40499" tIns="40499" rIns="40499" bIns="40499" numCol="1" spcCol="1270" anchor="ctr" anchorCtr="0">
                <a:noAutofit/>
              </a:bodyPr>
              <a:lstStyle/>
              <a:p>
                <a:pPr algn="ctr" defTabSz="472486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EC" sz="1200" b="1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Paso 1:</a:t>
                </a:r>
                <a:r>
                  <a:rPr lang="es-EC" sz="120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Definir el destino estratégico.</a:t>
                </a:r>
              </a:p>
            </p:txBody>
          </p:sp>
        </p:grpSp>
        <p:grpSp>
          <p:nvGrpSpPr>
            <p:cNvPr id="3" name="2 Grupo"/>
            <p:cNvGrpSpPr/>
            <p:nvPr/>
          </p:nvGrpSpPr>
          <p:grpSpPr>
            <a:xfrm>
              <a:off x="4942518" y="1832308"/>
              <a:ext cx="301155" cy="352294"/>
              <a:chOff x="1550304" y="484356"/>
              <a:chExt cx="301155" cy="352294"/>
            </a:xfrm>
          </p:grpSpPr>
          <p:sp>
            <p:nvSpPr>
              <p:cNvPr id="37" name="36 Flecha derecha"/>
              <p:cNvSpPr/>
              <p:nvPr/>
            </p:nvSpPr>
            <p:spPr>
              <a:xfrm>
                <a:off x="1550304" y="484356"/>
                <a:ext cx="301155" cy="352294"/>
              </a:xfrm>
              <a:prstGeom prst="rightArrow">
                <a:avLst>
                  <a:gd name="adj1" fmla="val 60000"/>
                  <a:gd name="adj2" fmla="val 50000"/>
                </a:avLst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</p:sp>
          <p:sp>
            <p:nvSpPr>
              <p:cNvPr id="38" name="Flecha derecha 6"/>
              <p:cNvSpPr/>
              <p:nvPr/>
            </p:nvSpPr>
            <p:spPr>
              <a:xfrm>
                <a:off x="1550304" y="554815"/>
                <a:ext cx="210809" cy="211376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algn="ctr" defTabSz="62998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s-EC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4" name="3 Grupo"/>
            <p:cNvGrpSpPr/>
            <p:nvPr/>
          </p:nvGrpSpPr>
          <p:grpSpPr>
            <a:xfrm>
              <a:off x="5385728" y="1582293"/>
              <a:ext cx="1420544" cy="852326"/>
              <a:chOff x="1993514" y="234341"/>
              <a:chExt cx="1420544" cy="852326"/>
            </a:xfrm>
          </p:grpSpPr>
          <p:sp>
            <p:nvSpPr>
              <p:cNvPr id="35" name="34 Rectángulo redondeado"/>
              <p:cNvSpPr/>
              <p:nvPr/>
            </p:nvSpPr>
            <p:spPr>
              <a:xfrm>
                <a:off x="1993514" y="234341"/>
                <a:ext cx="1420544" cy="852326"/>
              </a:xfrm>
              <a:prstGeom prst="roundRect">
                <a:avLst>
                  <a:gd name="adj" fmla="val 10000"/>
                </a:avLst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</p:sp>
          <p:sp>
            <p:nvSpPr>
              <p:cNvPr id="36" name="35 Rectángulo"/>
              <p:cNvSpPr/>
              <p:nvPr/>
            </p:nvSpPr>
            <p:spPr>
              <a:xfrm>
                <a:off x="2018478" y="259305"/>
                <a:ext cx="1370616" cy="802398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spcFirstLastPara="0" vert="horz" wrap="square" lIns="40499" tIns="40499" rIns="40499" bIns="40499" numCol="1" spcCol="1270" anchor="ctr" anchorCtr="0">
                <a:noAutofit/>
              </a:bodyPr>
              <a:lstStyle/>
              <a:p>
                <a:pPr algn="ctr" defTabSz="472486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EC" sz="1200" b="1" dirty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Paso 2:</a:t>
                </a:r>
                <a:r>
                  <a:rPr lang="es-EC" sz="1200" dirty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Analizar los procesos y actividades de la organización.</a:t>
                </a:r>
              </a:p>
            </p:txBody>
          </p:sp>
        </p:grpSp>
        <p:grpSp>
          <p:nvGrpSpPr>
            <p:cNvPr id="5" name="4 Grupo"/>
            <p:cNvGrpSpPr/>
            <p:nvPr/>
          </p:nvGrpSpPr>
          <p:grpSpPr>
            <a:xfrm>
              <a:off x="6931280" y="1832308"/>
              <a:ext cx="301155" cy="352294"/>
              <a:chOff x="3539066" y="484356"/>
              <a:chExt cx="301155" cy="352294"/>
            </a:xfrm>
          </p:grpSpPr>
          <p:sp>
            <p:nvSpPr>
              <p:cNvPr id="33" name="32 Flecha derecha"/>
              <p:cNvSpPr/>
              <p:nvPr/>
            </p:nvSpPr>
            <p:spPr>
              <a:xfrm>
                <a:off x="3539066" y="484356"/>
                <a:ext cx="301155" cy="352294"/>
              </a:xfrm>
              <a:prstGeom prst="rightArrow">
                <a:avLst>
                  <a:gd name="adj1" fmla="val 60000"/>
                  <a:gd name="adj2" fmla="val 50000"/>
                </a:avLst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</p:sp>
          <p:sp>
            <p:nvSpPr>
              <p:cNvPr id="34" name="Flecha derecha 10"/>
              <p:cNvSpPr/>
              <p:nvPr/>
            </p:nvSpPr>
            <p:spPr>
              <a:xfrm>
                <a:off x="3539066" y="554815"/>
                <a:ext cx="210809" cy="211376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algn="ctr" defTabSz="62998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s-EC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6" name="5 Grupo"/>
            <p:cNvGrpSpPr/>
            <p:nvPr/>
          </p:nvGrpSpPr>
          <p:grpSpPr>
            <a:xfrm>
              <a:off x="7374490" y="1582293"/>
              <a:ext cx="1420544" cy="852326"/>
              <a:chOff x="3982276" y="234341"/>
              <a:chExt cx="1420544" cy="852326"/>
            </a:xfrm>
          </p:grpSpPr>
          <p:sp>
            <p:nvSpPr>
              <p:cNvPr id="31" name="30 Rectángulo redondeado"/>
              <p:cNvSpPr/>
              <p:nvPr/>
            </p:nvSpPr>
            <p:spPr>
              <a:xfrm>
                <a:off x="3982276" y="234341"/>
                <a:ext cx="1420544" cy="852326"/>
              </a:xfrm>
              <a:prstGeom prst="roundRect">
                <a:avLst>
                  <a:gd name="adj" fmla="val 10000"/>
                </a:avLst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</p:sp>
          <p:sp>
            <p:nvSpPr>
              <p:cNvPr id="32" name="31 Rectángulo"/>
              <p:cNvSpPr/>
              <p:nvPr/>
            </p:nvSpPr>
            <p:spPr>
              <a:xfrm>
                <a:off x="4007240" y="259305"/>
                <a:ext cx="1370616" cy="802398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spcFirstLastPara="0" vert="horz" wrap="square" lIns="40499" tIns="40499" rIns="40499" bIns="40499" numCol="1" spcCol="1270" anchor="ctr" anchorCtr="0">
                <a:noAutofit/>
              </a:bodyPr>
              <a:lstStyle/>
              <a:p>
                <a:pPr algn="ctr" defTabSz="472486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EC" sz="1200" b="1" dirty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Paso 3:</a:t>
                </a:r>
                <a:r>
                  <a:rPr lang="es-EC" sz="1200" dirty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s-EC" sz="1200" dirty="0" smtClean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Identificar </a:t>
                </a:r>
                <a:r>
                  <a:rPr lang="es-EC" sz="1200" dirty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los temas o áreas claves </a:t>
                </a:r>
              </a:p>
            </p:txBody>
          </p:sp>
        </p:grpSp>
        <p:grpSp>
          <p:nvGrpSpPr>
            <p:cNvPr id="7" name="6 Grupo"/>
            <p:cNvGrpSpPr/>
            <p:nvPr/>
          </p:nvGrpSpPr>
          <p:grpSpPr>
            <a:xfrm>
              <a:off x="7908615" y="2559626"/>
              <a:ext cx="352294" cy="301155"/>
              <a:chOff x="4516401" y="1211674"/>
              <a:chExt cx="352294" cy="301155"/>
            </a:xfrm>
          </p:grpSpPr>
          <p:sp>
            <p:nvSpPr>
              <p:cNvPr id="29" name="28 Flecha derecha"/>
              <p:cNvSpPr/>
              <p:nvPr/>
            </p:nvSpPr>
            <p:spPr>
              <a:xfrm rot="5400000">
                <a:off x="4541970" y="1186105"/>
                <a:ext cx="301155" cy="352294"/>
              </a:xfrm>
              <a:prstGeom prst="rightArrow">
                <a:avLst>
                  <a:gd name="adj1" fmla="val 60000"/>
                  <a:gd name="adj2" fmla="val 50000"/>
                </a:avLst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</p:sp>
          <p:sp>
            <p:nvSpPr>
              <p:cNvPr id="30" name="Flecha derecha 14"/>
              <p:cNvSpPr/>
              <p:nvPr/>
            </p:nvSpPr>
            <p:spPr>
              <a:xfrm>
                <a:off x="4586860" y="1211674"/>
                <a:ext cx="211376" cy="210809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algn="ctr" defTabSz="62998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s-EC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8" name="7 Grupo"/>
            <p:cNvGrpSpPr/>
            <p:nvPr/>
          </p:nvGrpSpPr>
          <p:grpSpPr>
            <a:xfrm>
              <a:off x="7374490" y="3002837"/>
              <a:ext cx="1420544" cy="852326"/>
              <a:chOff x="3982276" y="1654885"/>
              <a:chExt cx="1420544" cy="852326"/>
            </a:xfrm>
          </p:grpSpPr>
          <p:sp>
            <p:nvSpPr>
              <p:cNvPr id="27" name="26 Rectángulo redondeado"/>
              <p:cNvSpPr/>
              <p:nvPr/>
            </p:nvSpPr>
            <p:spPr>
              <a:xfrm>
                <a:off x="3982276" y="1654885"/>
                <a:ext cx="1420544" cy="852326"/>
              </a:xfrm>
              <a:prstGeom prst="roundRect">
                <a:avLst>
                  <a:gd name="adj" fmla="val 10000"/>
                </a:avLst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</p:sp>
          <p:sp>
            <p:nvSpPr>
              <p:cNvPr id="28" name="27 Rectángulo"/>
              <p:cNvSpPr/>
              <p:nvPr/>
            </p:nvSpPr>
            <p:spPr>
              <a:xfrm>
                <a:off x="4007240" y="1679849"/>
                <a:ext cx="1370616" cy="802398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spcFirstLastPara="0" vert="horz" wrap="square" lIns="40499" tIns="40499" rIns="40499" bIns="40499" numCol="1" spcCol="1270" anchor="ctr" anchorCtr="0">
                <a:noAutofit/>
              </a:bodyPr>
              <a:lstStyle/>
              <a:p>
                <a:pPr algn="ctr" defTabSz="472486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EC" sz="1200" b="1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Paso 4:</a:t>
                </a:r>
                <a:r>
                  <a:rPr lang="es-EC" sz="120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Construir el mapa estratégico</a:t>
                </a:r>
              </a:p>
            </p:txBody>
          </p:sp>
        </p:grpSp>
        <p:grpSp>
          <p:nvGrpSpPr>
            <p:cNvPr id="9" name="8 Grupo"/>
            <p:cNvGrpSpPr/>
            <p:nvPr/>
          </p:nvGrpSpPr>
          <p:grpSpPr>
            <a:xfrm>
              <a:off x="6948326" y="3252853"/>
              <a:ext cx="301155" cy="352294"/>
              <a:chOff x="3556112" y="1904901"/>
              <a:chExt cx="301155" cy="352294"/>
            </a:xfrm>
          </p:grpSpPr>
          <p:sp>
            <p:nvSpPr>
              <p:cNvPr id="25" name="24 Flecha derecha"/>
              <p:cNvSpPr/>
              <p:nvPr/>
            </p:nvSpPr>
            <p:spPr>
              <a:xfrm rot="10800000">
                <a:off x="3556112" y="1904901"/>
                <a:ext cx="301155" cy="352294"/>
              </a:xfrm>
              <a:prstGeom prst="rightArrow">
                <a:avLst>
                  <a:gd name="adj1" fmla="val 60000"/>
                  <a:gd name="adj2" fmla="val 50000"/>
                </a:avLst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</p:sp>
          <p:sp>
            <p:nvSpPr>
              <p:cNvPr id="26" name="Flecha derecha 18"/>
              <p:cNvSpPr/>
              <p:nvPr/>
            </p:nvSpPr>
            <p:spPr>
              <a:xfrm rot="21600000">
                <a:off x="3646458" y="1975360"/>
                <a:ext cx="210809" cy="211376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algn="ctr" defTabSz="62998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s-EC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0" name="9 Grupo"/>
            <p:cNvGrpSpPr/>
            <p:nvPr/>
          </p:nvGrpSpPr>
          <p:grpSpPr>
            <a:xfrm>
              <a:off x="5385728" y="3002837"/>
              <a:ext cx="1420544" cy="852326"/>
              <a:chOff x="1993514" y="1654885"/>
              <a:chExt cx="1420544" cy="852326"/>
            </a:xfrm>
          </p:grpSpPr>
          <p:sp>
            <p:nvSpPr>
              <p:cNvPr id="23" name="22 Rectángulo redondeado"/>
              <p:cNvSpPr/>
              <p:nvPr/>
            </p:nvSpPr>
            <p:spPr>
              <a:xfrm>
                <a:off x="1993514" y="1654885"/>
                <a:ext cx="1420544" cy="852326"/>
              </a:xfrm>
              <a:prstGeom prst="roundRect">
                <a:avLst>
                  <a:gd name="adj" fmla="val 10000"/>
                </a:avLst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</p:sp>
          <p:sp>
            <p:nvSpPr>
              <p:cNvPr id="24" name="23 Rectángulo"/>
              <p:cNvSpPr/>
              <p:nvPr/>
            </p:nvSpPr>
            <p:spPr>
              <a:xfrm>
                <a:off x="2018478" y="1679849"/>
                <a:ext cx="1370616" cy="802398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spcFirstLastPara="0" vert="horz" wrap="square" lIns="40499" tIns="40499" rIns="40499" bIns="40499" numCol="1" spcCol="1270" anchor="ctr" anchorCtr="0">
                <a:noAutofit/>
              </a:bodyPr>
              <a:lstStyle/>
              <a:p>
                <a:pPr algn="ctr" defTabSz="472486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EC" sz="1200" b="1" dirty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Paso 5:</a:t>
                </a:r>
                <a:r>
                  <a:rPr lang="es-EC" sz="1200" dirty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Seleccionar indicadores y metas por perspectivas</a:t>
                </a:r>
              </a:p>
            </p:txBody>
          </p:sp>
        </p:grpSp>
        <p:grpSp>
          <p:nvGrpSpPr>
            <p:cNvPr id="11" name="10 Grupo"/>
            <p:cNvGrpSpPr/>
            <p:nvPr/>
          </p:nvGrpSpPr>
          <p:grpSpPr>
            <a:xfrm>
              <a:off x="4959565" y="3252853"/>
              <a:ext cx="301155" cy="352294"/>
              <a:chOff x="1567351" y="1904901"/>
              <a:chExt cx="301155" cy="352294"/>
            </a:xfrm>
          </p:grpSpPr>
          <p:sp>
            <p:nvSpPr>
              <p:cNvPr id="21" name="20 Flecha derecha"/>
              <p:cNvSpPr/>
              <p:nvPr/>
            </p:nvSpPr>
            <p:spPr>
              <a:xfrm rot="10800000">
                <a:off x="1567351" y="1904901"/>
                <a:ext cx="301155" cy="352294"/>
              </a:xfrm>
              <a:prstGeom prst="rightArrow">
                <a:avLst>
                  <a:gd name="adj1" fmla="val 60000"/>
                  <a:gd name="adj2" fmla="val 50000"/>
                </a:avLst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</p:sp>
          <p:sp>
            <p:nvSpPr>
              <p:cNvPr id="22" name="Flecha derecha 22"/>
              <p:cNvSpPr/>
              <p:nvPr/>
            </p:nvSpPr>
            <p:spPr>
              <a:xfrm rot="21600000">
                <a:off x="1657697" y="1975360"/>
                <a:ext cx="210809" cy="211376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algn="ctr" defTabSz="62998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s-EC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2" name="11 Grupo"/>
            <p:cNvGrpSpPr/>
            <p:nvPr/>
          </p:nvGrpSpPr>
          <p:grpSpPr>
            <a:xfrm>
              <a:off x="3396966" y="3002837"/>
              <a:ext cx="1420544" cy="852326"/>
              <a:chOff x="4752" y="1654885"/>
              <a:chExt cx="1420544" cy="852326"/>
            </a:xfrm>
          </p:grpSpPr>
          <p:sp>
            <p:nvSpPr>
              <p:cNvPr id="19" name="18 Rectángulo redondeado"/>
              <p:cNvSpPr/>
              <p:nvPr/>
            </p:nvSpPr>
            <p:spPr>
              <a:xfrm>
                <a:off x="4752" y="1654885"/>
                <a:ext cx="1420544" cy="852326"/>
              </a:xfrm>
              <a:prstGeom prst="roundRect">
                <a:avLst>
                  <a:gd name="adj" fmla="val 10000"/>
                </a:avLst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</p:sp>
          <p:sp>
            <p:nvSpPr>
              <p:cNvPr id="20" name="19 Rectángulo"/>
              <p:cNvSpPr/>
              <p:nvPr/>
            </p:nvSpPr>
            <p:spPr>
              <a:xfrm>
                <a:off x="29716" y="1679849"/>
                <a:ext cx="1370616" cy="802398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spcFirstLastPara="0" vert="horz" wrap="square" lIns="40499" tIns="40499" rIns="40499" bIns="40499" numCol="1" spcCol="1270" anchor="ctr" anchorCtr="0">
                <a:noAutofit/>
              </a:bodyPr>
              <a:lstStyle/>
              <a:p>
                <a:pPr algn="ctr" defTabSz="472486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EC" sz="1200" b="1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Paso 6:</a:t>
                </a:r>
                <a:r>
                  <a:rPr lang="es-EC" sz="120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Determinar las acciones estratégicas</a:t>
                </a:r>
              </a:p>
            </p:txBody>
          </p:sp>
        </p:grpSp>
        <p:grpSp>
          <p:nvGrpSpPr>
            <p:cNvPr id="13" name="12 Grupo"/>
            <p:cNvGrpSpPr/>
            <p:nvPr/>
          </p:nvGrpSpPr>
          <p:grpSpPr>
            <a:xfrm>
              <a:off x="3931092" y="3980170"/>
              <a:ext cx="352294" cy="301155"/>
              <a:chOff x="538878" y="2632218"/>
              <a:chExt cx="352294" cy="301155"/>
            </a:xfrm>
          </p:grpSpPr>
          <p:sp>
            <p:nvSpPr>
              <p:cNvPr id="17" name="16 Flecha derecha"/>
              <p:cNvSpPr/>
              <p:nvPr/>
            </p:nvSpPr>
            <p:spPr>
              <a:xfrm rot="5400000">
                <a:off x="564447" y="2606649"/>
                <a:ext cx="301155" cy="352294"/>
              </a:xfrm>
              <a:prstGeom prst="rightArrow">
                <a:avLst>
                  <a:gd name="adj1" fmla="val 60000"/>
                  <a:gd name="adj2" fmla="val 50000"/>
                </a:avLst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</p:sp>
          <p:sp>
            <p:nvSpPr>
              <p:cNvPr id="18" name="Flecha derecha 26"/>
              <p:cNvSpPr/>
              <p:nvPr/>
            </p:nvSpPr>
            <p:spPr>
              <a:xfrm>
                <a:off x="609337" y="2632218"/>
                <a:ext cx="211376" cy="210809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algn="ctr" defTabSz="62998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s-EC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4" name="13 Grupo"/>
            <p:cNvGrpSpPr/>
            <p:nvPr/>
          </p:nvGrpSpPr>
          <p:grpSpPr>
            <a:xfrm>
              <a:off x="3396966" y="4423381"/>
              <a:ext cx="1420544" cy="852326"/>
              <a:chOff x="4752" y="3075429"/>
              <a:chExt cx="1420544" cy="852326"/>
            </a:xfrm>
          </p:grpSpPr>
          <p:sp>
            <p:nvSpPr>
              <p:cNvPr id="15" name="14 Rectángulo redondeado"/>
              <p:cNvSpPr/>
              <p:nvPr/>
            </p:nvSpPr>
            <p:spPr>
              <a:xfrm>
                <a:off x="4752" y="3075429"/>
                <a:ext cx="1420544" cy="852326"/>
              </a:xfrm>
              <a:prstGeom prst="roundRect">
                <a:avLst>
                  <a:gd name="adj" fmla="val 10000"/>
                </a:avLst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</p:sp>
          <p:sp>
            <p:nvSpPr>
              <p:cNvPr id="16" name="15 Rectángulo"/>
              <p:cNvSpPr/>
              <p:nvPr/>
            </p:nvSpPr>
            <p:spPr>
              <a:xfrm>
                <a:off x="29716" y="3100393"/>
                <a:ext cx="1370616" cy="802398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spcFirstLastPara="0" vert="horz" wrap="square" lIns="40499" tIns="40499" rIns="40499" bIns="40499" numCol="1" spcCol="1270" anchor="ctr" anchorCtr="0">
                <a:noAutofit/>
              </a:bodyPr>
              <a:lstStyle/>
              <a:p>
                <a:pPr algn="ctr" defTabSz="472486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EC" sz="1200" b="1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Paso 7:</a:t>
                </a:r>
                <a:r>
                  <a:rPr lang="es-EC" sz="120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Plan de implementación</a:t>
                </a:r>
              </a:p>
            </p:txBody>
          </p:sp>
        </p:grpSp>
      </p:grpSp>
      <p:sp>
        <p:nvSpPr>
          <p:cNvPr id="46" name="Título 1"/>
          <p:cNvSpPr txBox="1">
            <a:spLocks/>
          </p:cNvSpPr>
          <p:nvPr/>
        </p:nvSpPr>
        <p:spPr>
          <a:xfrm>
            <a:off x="6945953" y="1349893"/>
            <a:ext cx="3543006" cy="7312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04988" rtl="0" eaLnBrk="1" latinLnBrk="0" hangingPunct="1">
              <a:spcBef>
                <a:spcPct val="0"/>
              </a:spcBef>
              <a:buNone/>
              <a:defRPr sz="3189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2400" dirty="0">
                <a:solidFill>
                  <a:schemeClr val="tx2">
                    <a:lumMod val="75000"/>
                  </a:schemeClr>
                </a:solidFill>
                <a:latin typeface="Bodoni MT Black" panose="02070A03080606020203" pitchFamily="18" charset="0"/>
                <a:ea typeface="Cambria Math" panose="02040503050406030204" pitchFamily="18" charset="0"/>
              </a:rPr>
              <a:t>METODOLOGÍA BSC GENÉRICA</a:t>
            </a:r>
          </a:p>
        </p:txBody>
      </p:sp>
      <p:sp>
        <p:nvSpPr>
          <p:cNvPr id="47" name="Título 1"/>
          <p:cNvSpPr txBox="1">
            <a:spLocks/>
          </p:cNvSpPr>
          <p:nvPr/>
        </p:nvSpPr>
        <p:spPr>
          <a:xfrm>
            <a:off x="226958" y="4925606"/>
            <a:ext cx="2712982" cy="7312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04988" rtl="0" eaLnBrk="1" latinLnBrk="0" hangingPunct="1">
              <a:spcBef>
                <a:spcPct val="0"/>
              </a:spcBef>
              <a:buNone/>
              <a:defRPr sz="3189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2400" dirty="0">
                <a:solidFill>
                  <a:schemeClr val="tx2">
                    <a:lumMod val="75000"/>
                  </a:schemeClr>
                </a:solidFill>
                <a:latin typeface="Bodoni MT Black" panose="02070A03080606020203" pitchFamily="18" charset="0"/>
                <a:ea typeface="Cambria Math" panose="02040503050406030204" pitchFamily="18" charset="0"/>
              </a:rPr>
              <a:t>CADENA DE VALOR</a:t>
            </a:r>
          </a:p>
        </p:txBody>
      </p:sp>
      <p:sp>
        <p:nvSpPr>
          <p:cNvPr id="43" name="Flecha derecha 42"/>
          <p:cNvSpPr/>
          <p:nvPr/>
        </p:nvSpPr>
        <p:spPr>
          <a:xfrm>
            <a:off x="2640169" y="4745698"/>
            <a:ext cx="824249" cy="911160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8" name="Flecha izquierda 47"/>
          <p:cNvSpPr/>
          <p:nvPr/>
        </p:nvSpPr>
        <p:spPr>
          <a:xfrm>
            <a:off x="6059734" y="1360699"/>
            <a:ext cx="762329" cy="705022"/>
          </a:xfrm>
          <a:prstGeom prst="lef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9" name="pictur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417" y="3089477"/>
            <a:ext cx="7335346" cy="361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04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1833280" y="495178"/>
            <a:ext cx="7613373" cy="4520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04988" rtl="0" eaLnBrk="1" latinLnBrk="0" hangingPunct="1">
              <a:spcBef>
                <a:spcPct val="0"/>
              </a:spcBef>
              <a:buNone/>
              <a:defRPr sz="3189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2400" dirty="0" smtClean="0">
                <a:solidFill>
                  <a:schemeClr val="tx2">
                    <a:lumMod val="75000"/>
                  </a:schemeClr>
                </a:solidFill>
                <a:latin typeface="Bodoni MT Black" panose="02070A03080606020203" pitchFamily="18" charset="0"/>
                <a:ea typeface="Cambria Math" panose="02040503050406030204" pitchFamily="18" charset="0"/>
              </a:rPr>
              <a:t>PRESENTACIÓN DE LA PROPUESTA</a:t>
            </a:r>
            <a:endParaRPr lang="es-ES" sz="2400" dirty="0">
              <a:solidFill>
                <a:schemeClr val="tx2">
                  <a:lumMod val="75000"/>
                </a:schemeClr>
              </a:solidFill>
              <a:latin typeface="Bodoni MT Black" panose="02070A03080606020203" pitchFamily="18" charset="0"/>
              <a:ea typeface="Cambria Math" panose="02040503050406030204" pitchFamily="18" charset="0"/>
            </a:endParaRP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1825442992"/>
              </p:ext>
            </p:extLst>
          </p:nvPr>
        </p:nvGraphicFramePr>
        <p:xfrm>
          <a:off x="1342759" y="947255"/>
          <a:ext cx="8755397" cy="18532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2131235888"/>
              </p:ext>
            </p:extLst>
          </p:nvPr>
        </p:nvGraphicFramePr>
        <p:xfrm>
          <a:off x="1296540" y="2900635"/>
          <a:ext cx="8839133" cy="16959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6" name="Título 1"/>
          <p:cNvSpPr txBox="1">
            <a:spLocks/>
          </p:cNvSpPr>
          <p:nvPr/>
        </p:nvSpPr>
        <p:spPr>
          <a:xfrm>
            <a:off x="409202" y="2476156"/>
            <a:ext cx="3083679" cy="59150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04988" rtl="0" eaLnBrk="1" latinLnBrk="0" hangingPunct="1">
              <a:spcBef>
                <a:spcPct val="0"/>
              </a:spcBef>
              <a:buNone/>
              <a:defRPr sz="3189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2000" dirty="0" smtClean="0">
                <a:solidFill>
                  <a:schemeClr val="accent1">
                    <a:lumMod val="75000"/>
                  </a:schemeClr>
                </a:solidFill>
                <a:latin typeface="Bodoni MT Black" panose="02070A03080606020203" pitchFamily="18" charset="0"/>
                <a:ea typeface="Cambria Math" panose="02040503050406030204" pitchFamily="18" charset="0"/>
              </a:rPr>
              <a:t>Objetivos</a:t>
            </a:r>
            <a:endParaRPr lang="es-ES" sz="2000" dirty="0">
              <a:solidFill>
                <a:schemeClr val="accent1">
                  <a:lumMod val="75000"/>
                </a:schemeClr>
              </a:solidFill>
              <a:latin typeface="Bodoni MT Black" panose="02070A03080606020203" pitchFamily="18" charset="0"/>
              <a:ea typeface="Cambria Math" panose="02040503050406030204" pitchFamily="18" charset="0"/>
            </a:endParaRPr>
          </a:p>
        </p:txBody>
      </p:sp>
      <p:pic>
        <p:nvPicPr>
          <p:cNvPr id="2050" name="Picture 2" descr="Resultado de imagen para bsc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65" y="5094187"/>
            <a:ext cx="1768699" cy="13265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2" name="Picture 4" descr="Resultado de imagen para colaboradores motivados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8471" y="5094187"/>
            <a:ext cx="1748820" cy="13265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4" name="Picture 6" descr="Resultado de imagen para procesos internos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376" y="5094187"/>
            <a:ext cx="1674254" cy="13265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6" name="Picture 8" descr="Resultado de imagen para clientes satisfechos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715" y="5094187"/>
            <a:ext cx="1735947" cy="13265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8" name="Picture 10" descr="Resultado de imagen para situacion financiera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4747" y="5094188"/>
            <a:ext cx="1892166" cy="13265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7" name="Flecha derecha 6"/>
          <p:cNvSpPr/>
          <p:nvPr/>
        </p:nvSpPr>
        <p:spPr>
          <a:xfrm>
            <a:off x="2314164" y="5602310"/>
            <a:ext cx="304307" cy="373487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Flecha derecha 12"/>
          <p:cNvSpPr/>
          <p:nvPr/>
        </p:nvSpPr>
        <p:spPr>
          <a:xfrm>
            <a:off x="4370371" y="5570705"/>
            <a:ext cx="304307" cy="373487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Flecha derecha 13"/>
          <p:cNvSpPr/>
          <p:nvPr/>
        </p:nvSpPr>
        <p:spPr>
          <a:xfrm>
            <a:off x="6392328" y="5570705"/>
            <a:ext cx="304307" cy="373487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Flecha derecha 14"/>
          <p:cNvSpPr/>
          <p:nvPr/>
        </p:nvSpPr>
        <p:spPr>
          <a:xfrm>
            <a:off x="8461041" y="5602310"/>
            <a:ext cx="304307" cy="373487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55535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>
            <a:off x="220921" y="5090243"/>
            <a:ext cx="10425381" cy="1316591"/>
            <a:chOff x="220921" y="5090243"/>
            <a:chExt cx="10425381" cy="1316591"/>
          </a:xfrm>
        </p:grpSpPr>
        <p:sp>
          <p:nvSpPr>
            <p:cNvPr id="28" name="Trapezoid 27"/>
            <p:cNvSpPr/>
            <p:nvPr/>
          </p:nvSpPr>
          <p:spPr>
            <a:xfrm>
              <a:off x="220921" y="5198333"/>
              <a:ext cx="9341854" cy="1083229"/>
            </a:xfrm>
            <a:prstGeom prst="trapezoid">
              <a:avLst>
                <a:gd name="adj" fmla="val 38405"/>
              </a:avLst>
            </a:pr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594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84776">
              <a:off x="4097132" y="5090243"/>
              <a:ext cx="1316591" cy="1316591"/>
            </a:xfrm>
            <a:prstGeom prst="rect">
              <a:avLst/>
            </a:prstGeom>
            <a:ln w="28575">
              <a:solidFill>
                <a:srgbClr val="FF0000"/>
              </a:solidFill>
              <a:prstDash val="lgDash"/>
            </a:ln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86523">
              <a:off x="6353240" y="5286658"/>
              <a:ext cx="1748168" cy="1048900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1834">
              <a:off x="1448690" y="5262990"/>
              <a:ext cx="1669348" cy="953913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64" name="63 CuadroTexto"/>
            <p:cNvSpPr txBox="1"/>
            <p:nvPr/>
          </p:nvSpPr>
          <p:spPr>
            <a:xfrm>
              <a:off x="9142389" y="5447392"/>
              <a:ext cx="1503913" cy="664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240" b="1" dirty="0">
                  <a:latin typeface="Times New Roman" pitchFamily="18" charset="0"/>
                  <a:cs typeface="Times New Roman" pitchFamily="18" charset="0"/>
                </a:rPr>
                <a:t>PERSPECTIVA</a:t>
              </a:r>
            </a:p>
            <a:p>
              <a:pPr algn="ctr"/>
              <a:r>
                <a:rPr lang="es-ES" sz="1240" b="1" dirty="0">
                  <a:latin typeface="Times New Roman" pitchFamily="18" charset="0"/>
                  <a:cs typeface="Times New Roman" pitchFamily="18" charset="0"/>
                </a:rPr>
                <a:t>FORMACIÓN Y CRECIMIENTO</a:t>
              </a:r>
            </a:p>
          </p:txBody>
        </p:sp>
      </p:grpSp>
      <p:grpSp>
        <p:nvGrpSpPr>
          <p:cNvPr id="3" name="2 Grupo"/>
          <p:cNvGrpSpPr/>
          <p:nvPr/>
        </p:nvGrpSpPr>
        <p:grpSpPr>
          <a:xfrm>
            <a:off x="488572" y="4064776"/>
            <a:ext cx="10092710" cy="1746333"/>
            <a:chOff x="488572" y="4064776"/>
            <a:chExt cx="10092710" cy="1746333"/>
          </a:xfrm>
        </p:grpSpPr>
        <p:sp>
          <p:nvSpPr>
            <p:cNvPr id="32" name="Trapezoid 31"/>
            <p:cNvSpPr/>
            <p:nvPr/>
          </p:nvSpPr>
          <p:spPr>
            <a:xfrm>
              <a:off x="636171" y="4124705"/>
              <a:ext cx="8524993" cy="1083229"/>
            </a:xfrm>
            <a:prstGeom prst="trapezoid">
              <a:avLst>
                <a:gd name="adj" fmla="val 35826"/>
              </a:avLst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594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52077">
              <a:off x="1098126" y="4246342"/>
              <a:ext cx="1125717" cy="839957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1283">
              <a:off x="7063000" y="4201901"/>
              <a:ext cx="1730956" cy="99643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66854">
              <a:off x="5574289" y="4064776"/>
              <a:ext cx="1150161" cy="1150161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034" name="Picture 10" descr="Resultado de imagen para procedimientos empresariales">
              <a:hlinkClick r:id="rId8"/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9900" y="4205450"/>
              <a:ext cx="1374784" cy="8679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7" name="Elbow Connector 38"/>
            <p:cNvCxnSpPr/>
            <p:nvPr/>
          </p:nvCxnSpPr>
          <p:spPr>
            <a:xfrm rot="5400000" flipH="1" flipV="1">
              <a:off x="200934" y="5107913"/>
              <a:ext cx="990834" cy="415558"/>
            </a:xfrm>
            <a:prstGeom prst="bentConnector3">
              <a:avLst>
                <a:gd name="adj1" fmla="val 104968"/>
              </a:avLst>
            </a:prstGeom>
            <a:ln w="28575">
              <a:solidFill>
                <a:srgbClr val="FF0000"/>
              </a:solidFill>
              <a:prstDash val="lgDash"/>
              <a:tailEnd type="triangle" w="lg" len="lg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03" name="102 CuadroTexto"/>
            <p:cNvSpPr txBox="1"/>
            <p:nvPr/>
          </p:nvSpPr>
          <p:spPr>
            <a:xfrm>
              <a:off x="9077369" y="4295595"/>
              <a:ext cx="1503913" cy="664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240" b="1" dirty="0">
                  <a:latin typeface="Times New Roman" pitchFamily="18" charset="0"/>
                  <a:cs typeface="Times New Roman" pitchFamily="18" charset="0"/>
                </a:rPr>
                <a:t>PERSPECTIVA</a:t>
              </a:r>
            </a:p>
            <a:p>
              <a:pPr algn="ctr"/>
              <a:r>
                <a:rPr lang="es-ES" sz="1240" b="1" dirty="0">
                  <a:latin typeface="Times New Roman" pitchFamily="18" charset="0"/>
                  <a:cs typeface="Times New Roman" pitchFamily="18" charset="0"/>
                </a:rPr>
                <a:t>PROCESOS </a:t>
              </a:r>
            </a:p>
            <a:p>
              <a:pPr algn="ctr"/>
              <a:r>
                <a:rPr lang="es-ES" sz="1240" b="1" dirty="0">
                  <a:latin typeface="Times New Roman" pitchFamily="18" charset="0"/>
                  <a:cs typeface="Times New Roman" pitchFamily="18" charset="0"/>
                </a:rPr>
                <a:t>INTERNOS</a:t>
              </a:r>
            </a:p>
          </p:txBody>
        </p:sp>
        <p:sp>
          <p:nvSpPr>
            <p:cNvPr id="65" name="64 Flecha derecha"/>
            <p:cNvSpPr/>
            <p:nvPr/>
          </p:nvSpPr>
          <p:spPr>
            <a:xfrm rot="16200000">
              <a:off x="9645155" y="4976323"/>
              <a:ext cx="381864" cy="401241"/>
            </a:xfrm>
            <a:prstGeom prst="rightArrow">
              <a:avLst>
                <a:gd name="adj1" fmla="val 36078"/>
                <a:gd name="adj2" fmla="val 50000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594"/>
            </a:p>
          </p:txBody>
        </p:sp>
      </p:grpSp>
      <p:grpSp>
        <p:nvGrpSpPr>
          <p:cNvPr id="5" name="4 Grupo"/>
          <p:cNvGrpSpPr/>
          <p:nvPr/>
        </p:nvGrpSpPr>
        <p:grpSpPr>
          <a:xfrm>
            <a:off x="1406608" y="1957484"/>
            <a:ext cx="9158091" cy="1367466"/>
            <a:chOff x="1406608" y="1957484"/>
            <a:chExt cx="9158091" cy="1367466"/>
          </a:xfrm>
        </p:grpSpPr>
        <p:sp>
          <p:nvSpPr>
            <p:cNvPr id="34" name="Trapezoid 33"/>
            <p:cNvSpPr/>
            <p:nvPr/>
          </p:nvSpPr>
          <p:spPr>
            <a:xfrm>
              <a:off x="1426316" y="1957484"/>
              <a:ext cx="6980726" cy="1083229"/>
            </a:xfrm>
            <a:prstGeom prst="trapezoid">
              <a:avLst>
                <a:gd name="adj" fmla="val 34537"/>
              </a:avLst>
            </a:prstGeom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594"/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46928">
              <a:off x="2994730" y="1958093"/>
              <a:ext cx="1329761" cy="99677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9438">
              <a:off x="5161764" y="2012873"/>
              <a:ext cx="1356117" cy="92173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cxnSp>
          <p:nvCxnSpPr>
            <p:cNvPr id="99" name="Elbow Connector 38"/>
            <p:cNvCxnSpPr/>
            <p:nvPr/>
          </p:nvCxnSpPr>
          <p:spPr>
            <a:xfrm rot="5400000" flipH="1" flipV="1">
              <a:off x="1118970" y="2621754"/>
              <a:ext cx="990834" cy="415558"/>
            </a:xfrm>
            <a:prstGeom prst="bentConnector3">
              <a:avLst>
                <a:gd name="adj1" fmla="val 104968"/>
              </a:avLst>
            </a:prstGeom>
            <a:ln w="28575">
              <a:solidFill>
                <a:srgbClr val="FF0000"/>
              </a:solidFill>
              <a:prstDash val="lgDash"/>
              <a:tailEnd type="triangle" w="lg" len="lg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05" name="104 CuadroTexto"/>
            <p:cNvSpPr txBox="1"/>
            <p:nvPr/>
          </p:nvSpPr>
          <p:spPr>
            <a:xfrm>
              <a:off x="9060786" y="2167962"/>
              <a:ext cx="1503913" cy="473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240" b="1" dirty="0">
                  <a:latin typeface="Times New Roman" pitchFamily="18" charset="0"/>
                  <a:cs typeface="Times New Roman" pitchFamily="18" charset="0"/>
                </a:rPr>
                <a:t>PERSPECTIVA</a:t>
              </a:r>
            </a:p>
            <a:p>
              <a:pPr algn="ctr"/>
              <a:r>
                <a:rPr lang="es-ES" sz="1240" b="1" dirty="0">
                  <a:latin typeface="Times New Roman" pitchFamily="18" charset="0"/>
                  <a:cs typeface="Times New Roman" pitchFamily="18" charset="0"/>
                </a:rPr>
                <a:t>FINANCIERA</a:t>
              </a:r>
            </a:p>
          </p:txBody>
        </p:sp>
        <p:sp>
          <p:nvSpPr>
            <p:cNvPr id="110" name="109 Flecha derecha"/>
            <p:cNvSpPr/>
            <p:nvPr/>
          </p:nvSpPr>
          <p:spPr>
            <a:xfrm rot="16200000">
              <a:off x="9635700" y="2789376"/>
              <a:ext cx="381864" cy="401241"/>
            </a:xfrm>
            <a:prstGeom prst="rightArrow">
              <a:avLst>
                <a:gd name="adj1" fmla="val 36078"/>
                <a:gd name="adj2" fmla="val 50000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594"/>
            </a:p>
          </p:txBody>
        </p:sp>
      </p:grpSp>
      <p:grpSp>
        <p:nvGrpSpPr>
          <p:cNvPr id="6" name="5 Grupo"/>
          <p:cNvGrpSpPr/>
          <p:nvPr/>
        </p:nvGrpSpPr>
        <p:grpSpPr>
          <a:xfrm>
            <a:off x="1901541" y="344743"/>
            <a:ext cx="8532655" cy="1810322"/>
            <a:chOff x="1901541" y="344743"/>
            <a:chExt cx="8532655" cy="1810322"/>
          </a:xfrm>
        </p:grpSpPr>
        <p:sp>
          <p:nvSpPr>
            <p:cNvPr id="112" name="111 Estrella de 5 puntas"/>
            <p:cNvSpPr/>
            <p:nvPr/>
          </p:nvSpPr>
          <p:spPr>
            <a:xfrm>
              <a:off x="9335769" y="698605"/>
              <a:ext cx="910797" cy="1052523"/>
            </a:xfrm>
            <a:prstGeom prst="star5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594"/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7878" y="344743"/>
              <a:ext cx="1858893" cy="1013942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69127" flipH="1">
              <a:off x="2540039" y="707772"/>
              <a:ext cx="1156325" cy="1147475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51838">
              <a:off x="6101602" y="401284"/>
              <a:ext cx="1525892" cy="152589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cxnSp>
          <p:nvCxnSpPr>
            <p:cNvPr id="100" name="Elbow Connector 38"/>
            <p:cNvCxnSpPr/>
            <p:nvPr/>
          </p:nvCxnSpPr>
          <p:spPr>
            <a:xfrm rot="5400000" flipH="1" flipV="1">
              <a:off x="1613903" y="1451869"/>
              <a:ext cx="990834" cy="415558"/>
            </a:xfrm>
            <a:prstGeom prst="bentConnector3">
              <a:avLst>
                <a:gd name="adj1" fmla="val 104968"/>
              </a:avLst>
            </a:prstGeom>
            <a:ln w="28575">
              <a:solidFill>
                <a:srgbClr val="FF0000"/>
              </a:solidFill>
              <a:prstDash val="lgDash"/>
              <a:tailEnd type="triangle" w="lg" len="lg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055" name="1054 Estrella de 5 puntas"/>
            <p:cNvSpPr/>
            <p:nvPr/>
          </p:nvSpPr>
          <p:spPr>
            <a:xfrm>
              <a:off x="4384218" y="1007832"/>
              <a:ext cx="684295" cy="718888"/>
            </a:xfrm>
            <a:prstGeom prst="star5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594"/>
            </a:p>
          </p:txBody>
        </p:sp>
        <p:sp>
          <p:nvSpPr>
            <p:cNvPr id="107" name="106 CuadroTexto"/>
            <p:cNvSpPr txBox="1"/>
            <p:nvPr/>
          </p:nvSpPr>
          <p:spPr>
            <a:xfrm>
              <a:off x="9191292" y="1197445"/>
              <a:ext cx="1242904" cy="310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417" b="1" dirty="0">
                  <a:latin typeface="Times New Roman" pitchFamily="18" charset="0"/>
                  <a:cs typeface="Times New Roman" pitchFamily="18" charset="0"/>
                </a:rPr>
                <a:t>OBJETIVOS</a:t>
              </a:r>
            </a:p>
          </p:txBody>
        </p:sp>
        <p:sp>
          <p:nvSpPr>
            <p:cNvPr id="111" name="110 Flecha derecha"/>
            <p:cNvSpPr/>
            <p:nvPr/>
          </p:nvSpPr>
          <p:spPr>
            <a:xfrm rot="16200000">
              <a:off x="9621812" y="1649958"/>
              <a:ext cx="381864" cy="401241"/>
            </a:xfrm>
            <a:prstGeom prst="rightArrow">
              <a:avLst>
                <a:gd name="adj1" fmla="val 36078"/>
                <a:gd name="adj2" fmla="val 50000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594"/>
            </a:p>
          </p:txBody>
        </p:sp>
      </p:grpSp>
      <p:sp>
        <p:nvSpPr>
          <p:cNvPr id="66" name="AutoShape 2" descr="Resultado de imagen para fidelizar a los clientes"/>
          <p:cNvSpPr>
            <a:spLocks noChangeAspect="1" noChangeArrowheads="1"/>
          </p:cNvSpPr>
          <p:nvPr/>
        </p:nvSpPr>
        <p:spPr bwMode="auto">
          <a:xfrm>
            <a:off x="137809" y="263601"/>
            <a:ext cx="269994" cy="269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0998" tIns="40499" rIns="80998" bIns="40499" numCol="1" anchor="t" anchorCtr="0" compatLnSpc="1">
            <a:prstTxWarp prst="textNoShape">
              <a:avLst/>
            </a:prstTxWarp>
          </a:bodyPr>
          <a:lstStyle/>
          <a:p>
            <a:endParaRPr lang="es-ES" sz="1594"/>
          </a:p>
        </p:txBody>
      </p:sp>
      <p:sp>
        <p:nvSpPr>
          <p:cNvPr id="67" name="AutoShape 4" descr="Resultado de imagen para fidelizar a los clientes"/>
          <p:cNvSpPr>
            <a:spLocks noChangeAspect="1" noChangeArrowheads="1"/>
          </p:cNvSpPr>
          <p:nvPr/>
        </p:nvSpPr>
        <p:spPr bwMode="auto">
          <a:xfrm>
            <a:off x="272806" y="398598"/>
            <a:ext cx="269994" cy="269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0998" tIns="40499" rIns="80998" bIns="40499" numCol="1" anchor="t" anchorCtr="0" compatLnSpc="1">
            <a:prstTxWarp prst="textNoShape">
              <a:avLst/>
            </a:prstTxWarp>
          </a:bodyPr>
          <a:lstStyle/>
          <a:p>
            <a:endParaRPr lang="es-ES" sz="1594"/>
          </a:p>
        </p:txBody>
      </p:sp>
      <p:grpSp>
        <p:nvGrpSpPr>
          <p:cNvPr id="4" name="3 Grupo"/>
          <p:cNvGrpSpPr/>
          <p:nvPr/>
        </p:nvGrpSpPr>
        <p:grpSpPr>
          <a:xfrm>
            <a:off x="904130" y="2802515"/>
            <a:ext cx="9758330" cy="1714815"/>
            <a:chOff x="904130" y="2802515"/>
            <a:chExt cx="9758330" cy="1714815"/>
          </a:xfrm>
        </p:grpSpPr>
        <p:sp>
          <p:nvSpPr>
            <p:cNvPr id="33" name="Trapezoid 32"/>
            <p:cNvSpPr/>
            <p:nvPr/>
          </p:nvSpPr>
          <p:spPr>
            <a:xfrm>
              <a:off x="1036985" y="3037920"/>
              <a:ext cx="7775815" cy="1083229"/>
            </a:xfrm>
            <a:prstGeom prst="trapezoid">
              <a:avLst>
                <a:gd name="adj" fmla="val 35826"/>
              </a:avLst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594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5549" y="2802515"/>
              <a:ext cx="1856734" cy="139255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grpSp>
          <p:nvGrpSpPr>
            <p:cNvPr id="1036" name="1035 Grupo"/>
            <p:cNvGrpSpPr/>
            <p:nvPr/>
          </p:nvGrpSpPr>
          <p:grpSpPr>
            <a:xfrm rot="157892">
              <a:off x="1716813" y="3040218"/>
              <a:ext cx="1858295" cy="1144885"/>
              <a:chOff x="390573" y="418887"/>
              <a:chExt cx="3091043" cy="2256361"/>
            </a:xfrm>
          </p:grpSpPr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0573" y="418887"/>
                <a:ext cx="3091043" cy="1772520"/>
              </a:xfrm>
              <a:prstGeom prst="rect">
                <a:avLst/>
              </a:prstGeom>
            </p:spPr>
          </p:pic>
          <p:sp>
            <p:nvSpPr>
              <p:cNvPr id="1035" name="1034 CuadroTexto"/>
              <p:cNvSpPr txBox="1"/>
              <p:nvPr/>
            </p:nvSpPr>
            <p:spPr>
              <a:xfrm>
                <a:off x="442172" y="1929165"/>
                <a:ext cx="2983130" cy="74608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930" b="1" dirty="0">
                    <a:latin typeface="Times New Roman" pitchFamily="18" charset="0"/>
                    <a:cs typeface="Times New Roman" pitchFamily="18" charset="0"/>
                  </a:rPr>
                  <a:t>GRADO DE SATISFACCIÓN DE LOS </a:t>
                </a:r>
                <a:r>
                  <a:rPr lang="es-ES" sz="930" b="1" dirty="0" smtClean="0">
                    <a:latin typeface="Times New Roman" pitchFamily="18" charset="0"/>
                    <a:cs typeface="Times New Roman" pitchFamily="18" charset="0"/>
                  </a:rPr>
                  <a:t>SOCIOS</a:t>
                </a:r>
                <a:endParaRPr lang="es-ES" sz="93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98" name="Elbow Connector 38"/>
            <p:cNvCxnSpPr/>
            <p:nvPr/>
          </p:nvCxnSpPr>
          <p:spPr>
            <a:xfrm rot="5400000" flipH="1" flipV="1">
              <a:off x="616492" y="3814134"/>
              <a:ext cx="990834" cy="415558"/>
            </a:xfrm>
            <a:prstGeom prst="bentConnector3">
              <a:avLst>
                <a:gd name="adj1" fmla="val 104968"/>
              </a:avLst>
            </a:prstGeom>
            <a:ln w="28575">
              <a:solidFill>
                <a:srgbClr val="FF0000"/>
              </a:solidFill>
              <a:prstDash val="lgDash"/>
              <a:tailEnd type="triangle" w="lg" len="lg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04" name="103 CuadroTexto"/>
            <p:cNvSpPr txBox="1"/>
            <p:nvPr/>
          </p:nvSpPr>
          <p:spPr>
            <a:xfrm>
              <a:off x="9158547" y="3216967"/>
              <a:ext cx="1503913" cy="473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240" b="1" dirty="0">
                  <a:latin typeface="Times New Roman" pitchFamily="18" charset="0"/>
                  <a:cs typeface="Times New Roman" pitchFamily="18" charset="0"/>
                </a:rPr>
                <a:t>PERSPECTIVA</a:t>
              </a:r>
              <a:br>
                <a:rPr lang="es-ES" sz="1240" b="1" dirty="0">
                  <a:latin typeface="Times New Roman" pitchFamily="18" charset="0"/>
                  <a:cs typeface="Times New Roman" pitchFamily="18" charset="0"/>
                </a:rPr>
              </a:br>
              <a:r>
                <a:rPr lang="es-ES" sz="1240" b="1" dirty="0" smtClean="0">
                  <a:latin typeface="Times New Roman" pitchFamily="18" charset="0"/>
                  <a:cs typeface="Times New Roman" pitchFamily="18" charset="0"/>
                </a:rPr>
                <a:t>SOCIOS</a:t>
              </a:r>
              <a:endParaRPr lang="es-ES" sz="124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9" name="108 Flecha derecha"/>
            <p:cNvSpPr/>
            <p:nvPr/>
          </p:nvSpPr>
          <p:spPr>
            <a:xfrm rot="16200000">
              <a:off x="9621812" y="3777121"/>
              <a:ext cx="381864" cy="401241"/>
            </a:xfrm>
            <a:prstGeom prst="rightArrow">
              <a:avLst>
                <a:gd name="adj1" fmla="val 36078"/>
                <a:gd name="adj2" fmla="val 50000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594"/>
            </a:p>
          </p:txBody>
        </p:sp>
        <p:pic>
          <p:nvPicPr>
            <p:cNvPr id="70" name="Picture 6" descr="Resultado de imagen para fidelizar a los clientes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31247">
              <a:off x="6784853" y="2946446"/>
              <a:ext cx="1052005" cy="104127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4" name="AutoShape 8" descr="Resultado de imagen para simbolo de dolares"/>
          <p:cNvSpPr>
            <a:spLocks noChangeAspect="1" noChangeArrowheads="1"/>
          </p:cNvSpPr>
          <p:nvPr/>
        </p:nvSpPr>
        <p:spPr bwMode="auto">
          <a:xfrm>
            <a:off x="407803" y="533595"/>
            <a:ext cx="269994" cy="269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0998" tIns="40499" rIns="80998" bIns="40499" numCol="1" anchor="t" anchorCtr="0" compatLnSpc="1">
            <a:prstTxWarp prst="textNoShape">
              <a:avLst/>
            </a:prstTxWarp>
          </a:bodyPr>
          <a:lstStyle/>
          <a:p>
            <a:endParaRPr lang="es-ES" sz="1594"/>
          </a:p>
        </p:txBody>
      </p:sp>
      <p:grpSp>
        <p:nvGrpSpPr>
          <p:cNvPr id="7" name="6 Grupo"/>
          <p:cNvGrpSpPr/>
          <p:nvPr/>
        </p:nvGrpSpPr>
        <p:grpSpPr>
          <a:xfrm>
            <a:off x="7613820" y="1308029"/>
            <a:ext cx="1466803" cy="4431918"/>
            <a:chOff x="7613820" y="1308029"/>
            <a:chExt cx="1466803" cy="4431918"/>
          </a:xfrm>
        </p:grpSpPr>
        <p:cxnSp>
          <p:nvCxnSpPr>
            <p:cNvPr id="118" name="Elbow Connector 38"/>
            <p:cNvCxnSpPr>
              <a:stCxn id="49" idx="3"/>
            </p:cNvCxnSpPr>
            <p:nvPr/>
          </p:nvCxnSpPr>
          <p:spPr>
            <a:xfrm>
              <a:off x="7613820" y="1308029"/>
              <a:ext cx="1212945" cy="4431918"/>
            </a:xfrm>
            <a:prstGeom prst="bentConnector2">
              <a:avLst/>
            </a:prstGeom>
            <a:ln w="28575">
              <a:solidFill>
                <a:srgbClr val="FF0000"/>
              </a:solidFill>
              <a:prstDash val="lgDash"/>
              <a:tailEnd type="triangle" w="lg" len="lg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pic>
          <p:nvPicPr>
            <p:cNvPr id="76" name="75 Imagen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56" r="24162" b="10107"/>
            <a:stretch/>
          </p:blipFill>
          <p:spPr>
            <a:xfrm>
              <a:off x="8580760" y="2254184"/>
              <a:ext cx="499863" cy="888380"/>
            </a:xfrm>
            <a:prstGeom prst="rect">
              <a:avLst/>
            </a:prstGeom>
          </p:spPr>
        </p:pic>
      </p:grpSp>
      <p:sp>
        <p:nvSpPr>
          <p:cNvPr id="45" name="Título 1"/>
          <p:cNvSpPr txBox="1">
            <a:spLocks/>
          </p:cNvSpPr>
          <p:nvPr/>
        </p:nvSpPr>
        <p:spPr>
          <a:xfrm>
            <a:off x="116604" y="102198"/>
            <a:ext cx="2587959" cy="7312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04988" rtl="0" eaLnBrk="1" latinLnBrk="0" hangingPunct="1">
              <a:spcBef>
                <a:spcPct val="0"/>
              </a:spcBef>
              <a:buNone/>
              <a:defRPr sz="3189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2000" dirty="0" smtClean="0">
                <a:solidFill>
                  <a:schemeClr val="tx2">
                    <a:lumMod val="75000"/>
                  </a:schemeClr>
                </a:solidFill>
                <a:latin typeface="Bodoni MT Black" panose="02070A03080606020203" pitchFamily="18" charset="0"/>
                <a:ea typeface="Cambria Math" panose="02040503050406030204" pitchFamily="18" charset="0"/>
              </a:rPr>
              <a:t>BSC - MAPA </a:t>
            </a:r>
            <a:r>
              <a:rPr lang="es-ES" sz="2000" dirty="0">
                <a:solidFill>
                  <a:schemeClr val="tx2">
                    <a:lumMod val="75000"/>
                  </a:schemeClr>
                </a:solidFill>
                <a:latin typeface="Bodoni MT Black" panose="02070A03080606020203" pitchFamily="18" charset="0"/>
                <a:ea typeface="Cambria Math" panose="02040503050406030204" pitchFamily="18" charset="0"/>
              </a:rPr>
              <a:t>ESTRATÉGICO</a:t>
            </a:r>
          </a:p>
        </p:txBody>
      </p:sp>
    </p:spTree>
    <p:extLst>
      <p:ext uri="{BB962C8B-B14F-4D97-AF65-F5344CB8AC3E}">
        <p14:creationId xmlns:p14="http://schemas.microsoft.com/office/powerpoint/2010/main" val="3624759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" name="2047 Conector"/>
          <p:cNvSpPr/>
          <p:nvPr/>
        </p:nvSpPr>
        <p:spPr>
          <a:xfrm>
            <a:off x="5209779" y="5464820"/>
            <a:ext cx="231225" cy="249137"/>
          </a:xfrm>
          <a:prstGeom prst="flowChartConnector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sz="1594"/>
          </a:p>
        </p:txBody>
      </p:sp>
      <p:pic>
        <p:nvPicPr>
          <p:cNvPr id="133" name="132 Imagen" descr="Resultado de imagen para cooperativa san vicente del sur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 b="22749"/>
          <a:stretch/>
        </p:blipFill>
        <p:spPr bwMode="auto">
          <a:xfrm>
            <a:off x="1009869" y="1039907"/>
            <a:ext cx="1728840" cy="903222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24" name="23 Grupo"/>
          <p:cNvGrpSpPr/>
          <p:nvPr/>
        </p:nvGrpSpPr>
        <p:grpSpPr>
          <a:xfrm>
            <a:off x="3103146" y="495757"/>
            <a:ext cx="6812369" cy="1633457"/>
            <a:chOff x="3103146" y="495757"/>
            <a:chExt cx="6812369" cy="1633457"/>
          </a:xfrm>
        </p:grpSpPr>
        <p:sp>
          <p:nvSpPr>
            <p:cNvPr id="14" name="522 CuadroTexto"/>
            <p:cNvSpPr txBox="1"/>
            <p:nvPr/>
          </p:nvSpPr>
          <p:spPr>
            <a:xfrm>
              <a:off x="5709345" y="495757"/>
              <a:ext cx="4206170" cy="856282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es-EC" sz="1240" b="1" i="1" dirty="0">
                  <a:solidFill>
                    <a:srgbClr val="FF0000"/>
                  </a:solidFill>
                  <a:latin typeface="Times New Roman"/>
                  <a:ea typeface="Times New Roman"/>
                </a:rPr>
                <a:t>VISIÓN</a:t>
              </a:r>
              <a:r>
                <a:rPr lang="es-EC" sz="1240" dirty="0">
                  <a:solidFill>
                    <a:srgbClr val="000000"/>
                  </a:solidFill>
                  <a:latin typeface="Times New Roman"/>
                  <a:ea typeface="Times New Roman"/>
                </a:rPr>
                <a:t>:</a:t>
              </a:r>
              <a:r>
                <a:rPr lang="es-EC" sz="974" dirty="0">
                  <a:solidFill>
                    <a:srgbClr val="000000"/>
                  </a:solidFill>
                  <a:latin typeface="Times New Roman"/>
                  <a:ea typeface="Times New Roman"/>
                </a:rPr>
                <a:t> </a:t>
              </a:r>
              <a:r>
                <a:rPr lang="es-EC" sz="1107" dirty="0">
                  <a:solidFill>
                    <a:srgbClr val="000000"/>
                  </a:solidFill>
                  <a:latin typeface="Times New Roman"/>
                  <a:ea typeface="Times New Roman"/>
                </a:rPr>
                <a:t>Ser una Cooperativa de Ahorro y Crédito altamente competitiva, con amplia cobertura y reconocido prestigio en el ámbito cooperativista, convertida en un modelo de gestión y una alternativa de desarrollo integral de sus socios y de la comunidad.</a:t>
              </a:r>
              <a:endParaRPr lang="es-EC" sz="1107" dirty="0">
                <a:latin typeface="Times New Roman"/>
                <a:ea typeface="Times New Roman"/>
              </a:endParaRPr>
            </a:p>
          </p:txBody>
        </p:sp>
        <p:sp>
          <p:nvSpPr>
            <p:cNvPr id="15" name="523 CuadroTexto"/>
            <p:cNvSpPr txBox="1"/>
            <p:nvPr/>
          </p:nvSpPr>
          <p:spPr>
            <a:xfrm>
              <a:off x="4760989" y="1188807"/>
              <a:ext cx="832168" cy="347090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>
              <a:no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es-EC" sz="1240" b="1" i="1" dirty="0">
                  <a:solidFill>
                    <a:srgbClr val="FF0000"/>
                  </a:solidFill>
                  <a:latin typeface="Times New Roman"/>
                  <a:ea typeface="Times New Roman"/>
                </a:rPr>
                <a:t>MISIÓN</a:t>
              </a:r>
              <a:endParaRPr lang="es-EC" sz="1107" dirty="0">
                <a:latin typeface="Times New Roman"/>
                <a:ea typeface="Times New Roman"/>
              </a:endParaRPr>
            </a:p>
          </p:txBody>
        </p:sp>
        <p:sp>
          <p:nvSpPr>
            <p:cNvPr id="16" name="523 CuadroTexto"/>
            <p:cNvSpPr txBox="1"/>
            <p:nvPr/>
          </p:nvSpPr>
          <p:spPr>
            <a:xfrm>
              <a:off x="3371477" y="1509358"/>
              <a:ext cx="1340215" cy="461978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>
              <a:no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es-EC" sz="1240" b="1" i="1" dirty="0">
                  <a:solidFill>
                    <a:srgbClr val="FF0000"/>
                  </a:solidFill>
                  <a:latin typeface="Times New Roman"/>
                  <a:ea typeface="Times New Roman"/>
                </a:rPr>
                <a:t>OBJETIVO ESTRATÈGICO</a:t>
              </a:r>
              <a:endParaRPr lang="es-EC" sz="1107" dirty="0">
                <a:latin typeface="Times New Roman"/>
                <a:ea typeface="Times New Roman"/>
              </a:endParaRPr>
            </a:p>
          </p:txBody>
        </p:sp>
        <p:sp>
          <p:nvSpPr>
            <p:cNvPr id="79" name="78 Flecha arriba"/>
            <p:cNvSpPr/>
            <p:nvPr/>
          </p:nvSpPr>
          <p:spPr>
            <a:xfrm>
              <a:off x="7704059" y="1418096"/>
              <a:ext cx="392347" cy="585877"/>
            </a:xfrm>
            <a:prstGeom prst="upArrow">
              <a:avLst>
                <a:gd name="adj1" fmla="val 21525"/>
                <a:gd name="adj2" fmla="val 82034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594"/>
            </a:p>
          </p:txBody>
        </p:sp>
        <p:cxnSp>
          <p:nvCxnSpPr>
            <p:cNvPr id="126" name="Elbow Connector 38"/>
            <p:cNvCxnSpPr>
              <a:stCxn id="16" idx="0"/>
              <a:endCxn id="15" idx="1"/>
            </p:cNvCxnSpPr>
            <p:nvPr/>
          </p:nvCxnSpPr>
          <p:spPr>
            <a:xfrm rot="5400000" flipH="1" flipV="1">
              <a:off x="4327784" y="1076155"/>
              <a:ext cx="147006" cy="719404"/>
            </a:xfrm>
            <a:prstGeom prst="bentConnector2">
              <a:avLst/>
            </a:prstGeom>
            <a:ln w="28575">
              <a:solidFill>
                <a:srgbClr val="FF0000"/>
              </a:solidFill>
              <a:prstDash val="lgDash"/>
              <a:tailEnd type="triangle" w="lg" len="lg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9" name="Elbow Connector 38"/>
            <p:cNvCxnSpPr>
              <a:stCxn id="15" idx="0"/>
              <a:endCxn id="14" idx="1"/>
            </p:cNvCxnSpPr>
            <p:nvPr/>
          </p:nvCxnSpPr>
          <p:spPr>
            <a:xfrm rot="5400000" flipH="1" flipV="1">
              <a:off x="5310755" y="790218"/>
              <a:ext cx="264909" cy="532272"/>
            </a:xfrm>
            <a:prstGeom prst="bentConnector2">
              <a:avLst/>
            </a:prstGeom>
            <a:ln w="28575">
              <a:solidFill>
                <a:srgbClr val="FF0000"/>
              </a:solidFill>
              <a:prstDash val="lgDash"/>
              <a:tailEnd type="triangle" w="lg" len="lg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4" name="Elbow Connector 38"/>
            <p:cNvCxnSpPr>
              <a:endCxn id="16" idx="1"/>
            </p:cNvCxnSpPr>
            <p:nvPr/>
          </p:nvCxnSpPr>
          <p:spPr>
            <a:xfrm rot="5400000" flipH="1" flipV="1">
              <a:off x="3042879" y="1800615"/>
              <a:ext cx="388866" cy="268331"/>
            </a:xfrm>
            <a:prstGeom prst="bentConnector2">
              <a:avLst/>
            </a:prstGeom>
            <a:ln w="28575">
              <a:solidFill>
                <a:srgbClr val="FF0000"/>
              </a:solidFill>
              <a:prstDash val="lgDash"/>
              <a:tailEnd type="triangle" w="lg" len="lg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1" name="20 Grupo"/>
          <p:cNvGrpSpPr/>
          <p:nvPr/>
        </p:nvGrpSpPr>
        <p:grpSpPr>
          <a:xfrm>
            <a:off x="139653" y="1615977"/>
            <a:ext cx="10395360" cy="1429767"/>
            <a:chOff x="139653" y="1615977"/>
            <a:chExt cx="10395360" cy="1429767"/>
          </a:xfrm>
        </p:grpSpPr>
        <p:pic>
          <p:nvPicPr>
            <p:cNvPr id="70" name="Picture 11" descr="Resultado de imagen para MAS DINER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95645" y="2335198"/>
              <a:ext cx="543850" cy="7105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9" name="18 Grupo"/>
            <p:cNvGrpSpPr/>
            <p:nvPr/>
          </p:nvGrpSpPr>
          <p:grpSpPr>
            <a:xfrm>
              <a:off x="139653" y="1615977"/>
              <a:ext cx="10395360" cy="1294778"/>
              <a:chOff x="139653" y="1615977"/>
              <a:chExt cx="10395360" cy="1294778"/>
            </a:xfrm>
          </p:grpSpPr>
          <p:sp>
            <p:nvSpPr>
              <p:cNvPr id="9" name="10 Rectángulo"/>
              <p:cNvSpPr/>
              <p:nvPr/>
            </p:nvSpPr>
            <p:spPr>
              <a:xfrm>
                <a:off x="2037724" y="2167715"/>
                <a:ext cx="2239828" cy="673900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 w="6350" cap="flat" cmpd="sng" algn="ctr">
                <a:noFill/>
                <a:prstDash val="solid"/>
                <a:miter lim="800000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wrap="square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s-EC" sz="1240" b="1" i="1" dirty="0" smtClean="0">
                    <a:solidFill>
                      <a:srgbClr val="000000"/>
                    </a:solidFill>
                    <a:latin typeface="Times New Roman"/>
                    <a:ea typeface="Times New Roman"/>
                  </a:rPr>
                  <a:t>AUMENTAR EL </a:t>
                </a:r>
                <a:r>
                  <a:rPr lang="es-EC" sz="1240" b="1" i="1" dirty="0">
                    <a:solidFill>
                      <a:srgbClr val="000000"/>
                    </a:solidFill>
                    <a:latin typeface="Times New Roman"/>
                    <a:ea typeface="Times New Roman"/>
                  </a:rPr>
                  <a:t>RETORNO SOBRE </a:t>
                </a:r>
                <a:r>
                  <a:rPr lang="es-EC" sz="1240" b="1" i="1" dirty="0" smtClean="0">
                    <a:solidFill>
                      <a:srgbClr val="000000"/>
                    </a:solidFill>
                    <a:latin typeface="Times New Roman"/>
                    <a:ea typeface="Times New Roman"/>
                  </a:rPr>
                  <a:t>LOS ACTIVOS Y PATRIMONIO.</a:t>
                </a:r>
                <a:endParaRPr lang="es-EC" sz="1772" i="1" dirty="0">
                  <a:latin typeface="Times New Roman"/>
                  <a:ea typeface="Times New Roman"/>
                </a:endParaRPr>
              </a:p>
            </p:txBody>
          </p:sp>
          <p:sp>
            <p:nvSpPr>
              <p:cNvPr id="13" name="12 Rectángulo"/>
              <p:cNvSpPr/>
              <p:nvPr/>
            </p:nvSpPr>
            <p:spPr>
              <a:xfrm>
                <a:off x="139653" y="2288514"/>
                <a:ext cx="1536173" cy="558609"/>
              </a:xfrm>
              <a:prstGeom prst="rect">
                <a:avLst/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" sz="124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P. FINANCIERA</a:t>
                </a:r>
              </a:p>
            </p:txBody>
          </p:sp>
          <p:sp>
            <p:nvSpPr>
              <p:cNvPr id="32" name="31 CuadroTexto"/>
              <p:cNvSpPr txBox="1"/>
              <p:nvPr/>
            </p:nvSpPr>
            <p:spPr>
              <a:xfrm>
                <a:off x="4947965" y="2127609"/>
                <a:ext cx="1290385" cy="5216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C" sz="930" dirty="0">
                    <a:solidFill>
                      <a:schemeClr val="accent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INCREMENTAR LOS DEPÓSITOS DE LARGO PLAZO</a:t>
                </a:r>
                <a:endParaRPr lang="es-ES" sz="93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3" name="32 CuadroTexto"/>
              <p:cNvSpPr txBox="1"/>
              <p:nvPr/>
            </p:nvSpPr>
            <p:spPr>
              <a:xfrm>
                <a:off x="6365855" y="1615977"/>
                <a:ext cx="1290385" cy="664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C" sz="930" dirty="0">
                    <a:solidFill>
                      <a:schemeClr val="accent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INCREMENTAR LOS INGRESOS POR COLOCACIÓN DE MICROCRÈDITOS</a:t>
                </a:r>
                <a:endParaRPr lang="es-ES" sz="93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5" name="34 CuadroTexto"/>
              <p:cNvSpPr txBox="1"/>
              <p:nvPr/>
            </p:nvSpPr>
            <p:spPr>
              <a:xfrm>
                <a:off x="7946837" y="2003973"/>
                <a:ext cx="1290385" cy="5216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C" sz="930" dirty="0">
                    <a:solidFill>
                      <a:schemeClr val="accent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REDUCIR LOS COSTOS OPERACIONALES</a:t>
                </a:r>
                <a:endParaRPr lang="es-ES" sz="93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6" name="35 CuadroTexto"/>
              <p:cNvSpPr txBox="1"/>
              <p:nvPr/>
            </p:nvSpPr>
            <p:spPr>
              <a:xfrm>
                <a:off x="9244628" y="1618031"/>
                <a:ext cx="1290385" cy="5216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C" sz="930" dirty="0">
                    <a:solidFill>
                      <a:schemeClr val="accent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FOMENTAR UNA CULTURA PRESUPUESTARIA</a:t>
                </a:r>
                <a:endParaRPr lang="es-ES" sz="93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64" name="63 Abrir llave"/>
              <p:cNvSpPr/>
              <p:nvPr/>
            </p:nvSpPr>
            <p:spPr>
              <a:xfrm>
                <a:off x="4428205" y="1974623"/>
                <a:ext cx="154664" cy="844825"/>
              </a:xfrm>
              <a:prstGeom prst="leftBrac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" sz="1594"/>
              </a:p>
            </p:txBody>
          </p:sp>
          <p:cxnSp>
            <p:nvCxnSpPr>
              <p:cNvPr id="113" name="112 Conector curvado"/>
              <p:cNvCxnSpPr>
                <a:stCxn id="117" idx="2"/>
                <a:endCxn id="32" idx="2"/>
              </p:cNvCxnSpPr>
              <p:nvPr/>
            </p:nvCxnSpPr>
            <p:spPr>
              <a:xfrm rot="10800000">
                <a:off x="5593159" y="2649291"/>
                <a:ext cx="2110183" cy="205989"/>
              </a:xfrm>
              <a:prstGeom prst="curvedConnector2">
                <a:avLst/>
              </a:prstGeom>
              <a:ln>
                <a:tailEnd type="triangle" w="lg" len="lg"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14" name="113 Conector curvado"/>
              <p:cNvCxnSpPr>
                <a:stCxn id="117" idx="1"/>
                <a:endCxn id="33" idx="2"/>
              </p:cNvCxnSpPr>
              <p:nvPr/>
            </p:nvCxnSpPr>
            <p:spPr>
              <a:xfrm rot="16200000" flipV="1">
                <a:off x="7099493" y="2192329"/>
                <a:ext cx="535278" cy="712168"/>
              </a:xfrm>
              <a:prstGeom prst="curvedConnector3">
                <a:avLst>
                  <a:gd name="adj1" fmla="val 50000"/>
                </a:avLst>
              </a:prstGeom>
              <a:ln>
                <a:tailEnd type="triangle" w="lg" len="lg"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15" name="114 Conector curvado"/>
              <p:cNvCxnSpPr>
                <a:stCxn id="117" idx="7"/>
                <a:endCxn id="35" idx="2"/>
              </p:cNvCxnSpPr>
              <p:nvPr/>
            </p:nvCxnSpPr>
            <p:spPr>
              <a:xfrm rot="5400000" flipH="1" flipV="1">
                <a:off x="8060406" y="2284429"/>
                <a:ext cx="290398" cy="772849"/>
              </a:xfrm>
              <a:prstGeom prst="curvedConnector3">
                <a:avLst>
                  <a:gd name="adj1" fmla="val 50000"/>
                </a:avLst>
              </a:prstGeom>
              <a:ln>
                <a:tailEnd type="triangle" w="lg" len="lg"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16" name="115 Conector curvado"/>
              <p:cNvCxnSpPr>
                <a:stCxn id="117" idx="6"/>
                <a:endCxn id="36" idx="2"/>
              </p:cNvCxnSpPr>
              <p:nvPr/>
            </p:nvCxnSpPr>
            <p:spPr>
              <a:xfrm flipV="1">
                <a:off x="7839056" y="2139712"/>
                <a:ext cx="2050765" cy="715567"/>
              </a:xfrm>
              <a:prstGeom prst="curvedConnector2">
                <a:avLst/>
              </a:prstGeom>
              <a:ln>
                <a:tailEnd type="triangle" w="lg" len="lg"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sp>
            <p:nvSpPr>
              <p:cNvPr id="117" name="116 Conector"/>
              <p:cNvSpPr/>
              <p:nvPr/>
            </p:nvSpPr>
            <p:spPr>
              <a:xfrm>
                <a:off x="7703341" y="2799803"/>
                <a:ext cx="135715" cy="110952"/>
              </a:xfrm>
              <a:prstGeom prst="flowChartConnector">
                <a:avLst/>
              </a:prstGeom>
              <a:noFill/>
              <a:ln>
                <a:noFill/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594"/>
              </a:p>
            </p:txBody>
          </p:sp>
          <p:sp>
            <p:nvSpPr>
              <p:cNvPr id="2" name="1 Flecha derecha"/>
              <p:cNvSpPr/>
              <p:nvPr/>
            </p:nvSpPr>
            <p:spPr>
              <a:xfrm>
                <a:off x="1717723" y="2417396"/>
                <a:ext cx="235963" cy="340124"/>
              </a:xfrm>
              <a:prstGeom prst="rightArrow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 sz="1594"/>
              </a:p>
            </p:txBody>
          </p:sp>
        </p:grpSp>
      </p:grpSp>
      <p:grpSp>
        <p:nvGrpSpPr>
          <p:cNvPr id="3" name="2 Grupo"/>
          <p:cNvGrpSpPr/>
          <p:nvPr/>
        </p:nvGrpSpPr>
        <p:grpSpPr>
          <a:xfrm>
            <a:off x="139653" y="4765926"/>
            <a:ext cx="10554320" cy="1611183"/>
            <a:chOff x="139653" y="4765926"/>
            <a:chExt cx="10554320" cy="1611183"/>
          </a:xfrm>
        </p:grpSpPr>
        <p:pic>
          <p:nvPicPr>
            <p:cNvPr id="78" name="Picture 17" descr="Resultado de imagen para cumplir metas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6615" y="4765926"/>
              <a:ext cx="1382013" cy="10262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102 Rectángulo"/>
            <p:cNvSpPr/>
            <p:nvPr/>
          </p:nvSpPr>
          <p:spPr>
            <a:xfrm>
              <a:off x="2037723" y="5160223"/>
              <a:ext cx="2343208" cy="852792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9525" cap="flat" cmpd="dbl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s-EC" sz="1063" b="1" i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MAXIMIZAR LAS CAPACIDADES DEL TALENTO HUMANO PARA EL DESARROLLO DE COMPETENCIAS ESTRATÉGICAS.</a:t>
              </a:r>
              <a:endParaRPr lang="es-EC" sz="1594" b="1" i="1" dirty="0">
                <a:latin typeface="Times New Roman"/>
                <a:ea typeface="Times New Roman"/>
              </a:endParaRPr>
            </a:p>
          </p:txBody>
        </p:sp>
        <p:sp>
          <p:nvSpPr>
            <p:cNvPr id="10" name="9 Rectángulo"/>
            <p:cNvSpPr/>
            <p:nvPr/>
          </p:nvSpPr>
          <p:spPr>
            <a:xfrm>
              <a:off x="139653" y="5279385"/>
              <a:ext cx="1536173" cy="558609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" sz="124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P. FORMACIÓN Y CRECIMIENTO</a:t>
              </a:r>
            </a:p>
          </p:txBody>
        </p:sp>
        <p:sp>
          <p:nvSpPr>
            <p:cNvPr id="25" name="24 CuadroTexto"/>
            <p:cNvSpPr txBox="1"/>
            <p:nvPr/>
          </p:nvSpPr>
          <p:spPr>
            <a:xfrm>
              <a:off x="4557029" y="5240027"/>
              <a:ext cx="1561366" cy="664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930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FOMENTAR LA IDENTIDAD INSTITUCIONAL EN LOS COLABORADORES</a:t>
              </a:r>
              <a:endParaRPr lang="es-ES" sz="93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grpSp>
          <p:nvGrpSpPr>
            <p:cNvPr id="2049" name="2048 Grupo"/>
            <p:cNvGrpSpPr/>
            <p:nvPr/>
          </p:nvGrpSpPr>
          <p:grpSpPr>
            <a:xfrm>
              <a:off x="6300096" y="5712312"/>
              <a:ext cx="1561366" cy="664797"/>
              <a:chOff x="7112265" y="6006661"/>
              <a:chExt cx="1762647" cy="750498"/>
            </a:xfrm>
          </p:grpSpPr>
          <p:sp>
            <p:nvSpPr>
              <p:cNvPr id="41" name="40 Conector"/>
              <p:cNvSpPr/>
              <p:nvPr/>
            </p:nvSpPr>
            <p:spPr>
              <a:xfrm>
                <a:off x="7779962" y="6197111"/>
                <a:ext cx="261033" cy="281254"/>
              </a:xfrm>
              <a:prstGeom prst="flowChartConnector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ES" sz="1594"/>
              </a:p>
            </p:txBody>
          </p:sp>
          <p:sp>
            <p:nvSpPr>
              <p:cNvPr id="22" name="21 CuadroTexto"/>
              <p:cNvSpPr txBox="1"/>
              <p:nvPr/>
            </p:nvSpPr>
            <p:spPr>
              <a:xfrm>
                <a:off x="7112265" y="6006661"/>
                <a:ext cx="1762647" cy="750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C" sz="930" dirty="0">
                    <a:solidFill>
                      <a:schemeClr val="accent6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INCENTIVAR ECONÒMICAMENTE POR CUMPLIMIENTO DE METAS</a:t>
                </a:r>
                <a:endParaRPr lang="es-ES" sz="93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p:grpSp>
        <p:grpSp>
          <p:nvGrpSpPr>
            <p:cNvPr id="2051" name="2050 Grupo"/>
            <p:cNvGrpSpPr/>
            <p:nvPr/>
          </p:nvGrpSpPr>
          <p:grpSpPr>
            <a:xfrm>
              <a:off x="8203250" y="5712310"/>
              <a:ext cx="969485" cy="664797"/>
              <a:chOff x="9279848" y="5744891"/>
              <a:chExt cx="1094465" cy="750498"/>
            </a:xfrm>
          </p:grpSpPr>
          <p:sp>
            <p:nvSpPr>
              <p:cNvPr id="42" name="41 Conector"/>
              <p:cNvSpPr/>
              <p:nvPr/>
            </p:nvSpPr>
            <p:spPr>
              <a:xfrm>
                <a:off x="9677478" y="5900091"/>
                <a:ext cx="261033" cy="281254"/>
              </a:xfrm>
              <a:prstGeom prst="flowChartConnector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ES" sz="1594"/>
              </a:p>
            </p:txBody>
          </p:sp>
          <p:sp>
            <p:nvSpPr>
              <p:cNvPr id="23" name="22 CuadroTexto"/>
              <p:cNvSpPr txBox="1"/>
              <p:nvPr/>
            </p:nvSpPr>
            <p:spPr>
              <a:xfrm>
                <a:off x="9279848" y="5744891"/>
                <a:ext cx="1094465" cy="750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C" sz="930" dirty="0" smtClean="0">
                    <a:solidFill>
                      <a:schemeClr val="accent6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MOTIVAR </a:t>
                </a:r>
                <a:r>
                  <a:rPr lang="es-EC" sz="930" dirty="0">
                    <a:solidFill>
                      <a:schemeClr val="accent6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 CAPACITAR AL PERSONAL</a:t>
                </a:r>
                <a:endParaRPr lang="es-ES" sz="93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p:grpSp>
        <p:grpSp>
          <p:nvGrpSpPr>
            <p:cNvPr id="2052" name="2051 Grupo"/>
            <p:cNvGrpSpPr/>
            <p:nvPr/>
          </p:nvGrpSpPr>
          <p:grpSpPr>
            <a:xfrm>
              <a:off x="9274550" y="5400303"/>
              <a:ext cx="1419423" cy="664797"/>
              <a:chOff x="10533231" y="5717494"/>
              <a:chExt cx="1602406" cy="750498"/>
            </a:xfrm>
          </p:grpSpPr>
          <p:sp>
            <p:nvSpPr>
              <p:cNvPr id="43" name="42 Conector"/>
              <p:cNvSpPr/>
              <p:nvPr/>
            </p:nvSpPr>
            <p:spPr>
              <a:xfrm>
                <a:off x="11134201" y="5896098"/>
                <a:ext cx="261033" cy="281254"/>
              </a:xfrm>
              <a:prstGeom prst="flowChartConnector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ES" sz="1594"/>
              </a:p>
            </p:txBody>
          </p:sp>
          <p:sp>
            <p:nvSpPr>
              <p:cNvPr id="37" name="36 CuadroTexto"/>
              <p:cNvSpPr txBox="1"/>
              <p:nvPr/>
            </p:nvSpPr>
            <p:spPr>
              <a:xfrm>
                <a:off x="10533231" y="5717494"/>
                <a:ext cx="1602406" cy="750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C" sz="930" dirty="0">
                    <a:solidFill>
                      <a:schemeClr val="accent6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FOMENTAR UN BUEN AMBIENTE LABORAL Y EL TRABAJO EN EQUIPO</a:t>
                </a:r>
                <a:endParaRPr lang="es-ES" sz="93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p:grpSp>
        <p:sp>
          <p:nvSpPr>
            <p:cNvPr id="107" name="106 Abrir llave"/>
            <p:cNvSpPr/>
            <p:nvPr/>
          </p:nvSpPr>
          <p:spPr>
            <a:xfrm>
              <a:off x="4492554" y="5299103"/>
              <a:ext cx="154664" cy="844825"/>
            </a:xfrm>
            <a:prstGeom prst="lef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 sz="1594"/>
            </a:p>
          </p:txBody>
        </p:sp>
        <p:sp>
          <p:nvSpPr>
            <p:cNvPr id="72" name="71 Flecha derecha"/>
            <p:cNvSpPr/>
            <p:nvPr/>
          </p:nvSpPr>
          <p:spPr>
            <a:xfrm>
              <a:off x="1751754" y="5383944"/>
              <a:ext cx="235963" cy="340124"/>
            </a:xfrm>
            <a:prstGeom prst="rightArrow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594"/>
            </a:p>
          </p:txBody>
        </p:sp>
      </p:grpSp>
      <p:sp>
        <p:nvSpPr>
          <p:cNvPr id="74" name="Título 1"/>
          <p:cNvSpPr txBox="1">
            <a:spLocks/>
          </p:cNvSpPr>
          <p:nvPr/>
        </p:nvSpPr>
        <p:spPr>
          <a:xfrm>
            <a:off x="1224187" y="192647"/>
            <a:ext cx="2587959" cy="7312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04988" rtl="0" eaLnBrk="1" latinLnBrk="0" hangingPunct="1">
              <a:spcBef>
                <a:spcPct val="0"/>
              </a:spcBef>
              <a:buNone/>
              <a:defRPr sz="3189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2000" dirty="0">
                <a:solidFill>
                  <a:schemeClr val="tx2">
                    <a:lumMod val="75000"/>
                  </a:schemeClr>
                </a:solidFill>
                <a:latin typeface="Bodoni MT Black" panose="02070A03080606020203" pitchFamily="18" charset="0"/>
                <a:ea typeface="Cambria Math" panose="02040503050406030204" pitchFamily="18" charset="0"/>
              </a:rPr>
              <a:t>MAPA ESTRATÉGICO</a:t>
            </a:r>
          </a:p>
        </p:txBody>
      </p:sp>
      <p:grpSp>
        <p:nvGrpSpPr>
          <p:cNvPr id="75" name="74 Grupo"/>
          <p:cNvGrpSpPr/>
          <p:nvPr/>
        </p:nvGrpSpPr>
        <p:grpSpPr>
          <a:xfrm>
            <a:off x="139652" y="3850468"/>
            <a:ext cx="10571007" cy="1522996"/>
            <a:chOff x="139652" y="3790508"/>
            <a:chExt cx="10571007" cy="1522996"/>
          </a:xfrm>
        </p:grpSpPr>
        <p:sp>
          <p:nvSpPr>
            <p:cNvPr id="76" name="75 Conector"/>
            <p:cNvSpPr/>
            <p:nvPr/>
          </p:nvSpPr>
          <p:spPr>
            <a:xfrm>
              <a:off x="7763399" y="5217450"/>
              <a:ext cx="98062" cy="96054"/>
            </a:xfrm>
            <a:prstGeom prst="flowChartConnector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sz="1594"/>
            </a:p>
          </p:txBody>
        </p:sp>
        <p:grpSp>
          <p:nvGrpSpPr>
            <p:cNvPr id="77" name="76 Grupo"/>
            <p:cNvGrpSpPr/>
            <p:nvPr/>
          </p:nvGrpSpPr>
          <p:grpSpPr>
            <a:xfrm>
              <a:off x="139652" y="3790508"/>
              <a:ext cx="10571007" cy="1474969"/>
              <a:chOff x="139652" y="3790508"/>
              <a:chExt cx="10571007" cy="1474969"/>
            </a:xfrm>
          </p:grpSpPr>
          <p:pic>
            <p:nvPicPr>
              <p:cNvPr id="85" name="Picture 6" descr="Resultado de imagen para EFICIENCIA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91295" y="3790508"/>
                <a:ext cx="1053360" cy="5865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6" name="102 Rectángulo"/>
              <p:cNvSpPr/>
              <p:nvPr/>
            </p:nvSpPr>
            <p:spPr>
              <a:xfrm>
                <a:off x="2056197" y="4193145"/>
                <a:ext cx="2276645" cy="627835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 w="9525" cap="flat" cmpd="dbl" algn="ctr">
                <a:noFill/>
                <a:prstDash val="solid"/>
                <a:miter lim="800000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 rtlCol="0" anchor="ctr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s-EC" sz="1240" b="1" i="1" dirty="0">
                    <a:solidFill>
                      <a:srgbClr val="000000"/>
                    </a:solidFill>
                    <a:latin typeface="Times New Roman"/>
                    <a:ea typeface="Times New Roman"/>
                  </a:rPr>
                  <a:t>DESARROLLAR Y ESTABLECER UNA MEJOR GESTIÓN DE PROCESOS</a:t>
                </a:r>
                <a:endParaRPr lang="es-EC" sz="1772" b="1" i="1" dirty="0">
                  <a:latin typeface="Times New Roman"/>
                  <a:ea typeface="Times New Roman"/>
                </a:endParaRPr>
              </a:p>
            </p:txBody>
          </p:sp>
          <p:sp>
            <p:nvSpPr>
              <p:cNvPr id="87" name="86 Rectángulo"/>
              <p:cNvSpPr/>
              <p:nvPr/>
            </p:nvSpPr>
            <p:spPr>
              <a:xfrm>
                <a:off x="139652" y="4290293"/>
                <a:ext cx="1536173" cy="558609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" sz="1240" b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P. PROCESOS INTERNOS</a:t>
                </a:r>
              </a:p>
            </p:txBody>
          </p:sp>
          <p:sp>
            <p:nvSpPr>
              <p:cNvPr id="88" name="87 CuadroTexto"/>
              <p:cNvSpPr txBox="1"/>
              <p:nvPr/>
            </p:nvSpPr>
            <p:spPr>
              <a:xfrm>
                <a:off x="4711692" y="4135642"/>
                <a:ext cx="1419423" cy="5216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C" sz="93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ESTANDARIZAR PROCESOS CLAROS Y SIMPLES</a:t>
                </a:r>
                <a:endParaRPr lang="es-ES" sz="930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89" name="88 CuadroTexto"/>
              <p:cNvSpPr txBox="1"/>
              <p:nvPr/>
            </p:nvSpPr>
            <p:spPr>
              <a:xfrm>
                <a:off x="6405553" y="4354552"/>
                <a:ext cx="1066434" cy="5216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C" sz="93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INCREMENTAR RAPIDEZ CREDITICIA</a:t>
                </a:r>
                <a:endParaRPr lang="es-ES" sz="930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90" name="89 CuadroTexto"/>
              <p:cNvSpPr txBox="1"/>
              <p:nvPr/>
            </p:nvSpPr>
            <p:spPr>
              <a:xfrm>
                <a:off x="8108992" y="4392011"/>
                <a:ext cx="1066434" cy="664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C" sz="93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MEJORAR CANALES DE COMUNICACIÓN</a:t>
                </a:r>
                <a:endParaRPr lang="es-ES" sz="930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91" name="90 CuadroTexto"/>
              <p:cNvSpPr txBox="1"/>
              <p:nvPr/>
            </p:nvSpPr>
            <p:spPr>
              <a:xfrm>
                <a:off x="9291236" y="4121676"/>
                <a:ext cx="1419423" cy="5216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C" sz="93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OPTIMIZAR LA INFRAESTRUCTURA DISPONIBLE</a:t>
                </a:r>
                <a:endParaRPr lang="es-ES" sz="930" dirty="0">
                  <a:solidFill>
                    <a:srgbClr val="0070C0"/>
                  </a:solidFill>
                </a:endParaRPr>
              </a:p>
            </p:txBody>
          </p:sp>
          <p:cxnSp>
            <p:nvCxnSpPr>
              <p:cNvPr id="92" name="91 Conector curvado"/>
              <p:cNvCxnSpPr>
                <a:stCxn id="76" idx="2"/>
                <a:endCxn id="88" idx="2"/>
              </p:cNvCxnSpPr>
              <p:nvPr/>
            </p:nvCxnSpPr>
            <p:spPr>
              <a:xfrm rot="10800000">
                <a:off x="5421405" y="4657323"/>
                <a:ext cx="2341995" cy="608154"/>
              </a:xfrm>
              <a:prstGeom prst="curvedConnector2">
                <a:avLst/>
              </a:prstGeom>
              <a:ln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92 Conector curvado"/>
              <p:cNvCxnSpPr>
                <a:stCxn id="76" idx="1"/>
                <a:endCxn id="89" idx="2"/>
              </p:cNvCxnSpPr>
              <p:nvPr/>
            </p:nvCxnSpPr>
            <p:spPr>
              <a:xfrm rot="16200000" flipV="1">
                <a:off x="7180623" y="4634380"/>
                <a:ext cx="355284" cy="838990"/>
              </a:xfrm>
              <a:prstGeom prst="curvedConnector3">
                <a:avLst>
                  <a:gd name="adj1" fmla="val 50000"/>
                </a:avLst>
              </a:prstGeom>
              <a:ln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94 Conector curvado"/>
              <p:cNvCxnSpPr>
                <a:stCxn id="76" idx="7"/>
                <a:endCxn id="90" idx="2"/>
              </p:cNvCxnSpPr>
              <p:nvPr/>
            </p:nvCxnSpPr>
            <p:spPr>
              <a:xfrm rot="5400000" flipH="1" flipV="1">
                <a:off x="8157300" y="4746609"/>
                <a:ext cx="174709" cy="795109"/>
              </a:xfrm>
              <a:prstGeom prst="curvedConnector3">
                <a:avLst>
                  <a:gd name="adj1" fmla="val 50000"/>
                </a:avLst>
              </a:prstGeom>
              <a:ln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95 Conector curvado"/>
              <p:cNvCxnSpPr>
                <a:stCxn id="76" idx="6"/>
                <a:endCxn id="91" idx="2"/>
              </p:cNvCxnSpPr>
              <p:nvPr/>
            </p:nvCxnSpPr>
            <p:spPr>
              <a:xfrm flipV="1">
                <a:off x="7861461" y="4643357"/>
                <a:ext cx="2139487" cy="622120"/>
              </a:xfrm>
              <a:prstGeom prst="curvedConnector2">
                <a:avLst/>
              </a:prstGeom>
              <a:ln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7" name="96 Abrir llave"/>
              <p:cNvSpPr/>
              <p:nvPr/>
            </p:nvSpPr>
            <p:spPr>
              <a:xfrm>
                <a:off x="4448854" y="4035760"/>
                <a:ext cx="154664" cy="844825"/>
              </a:xfrm>
              <a:prstGeom prst="leftBrac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" sz="1594"/>
              </a:p>
            </p:txBody>
          </p:sp>
          <p:sp>
            <p:nvSpPr>
              <p:cNvPr id="98" name="97 Flecha derecha"/>
              <p:cNvSpPr/>
              <p:nvPr/>
            </p:nvSpPr>
            <p:spPr>
              <a:xfrm>
                <a:off x="1734738" y="4375000"/>
                <a:ext cx="235963" cy="340124"/>
              </a:xfrm>
              <a:prstGeom prst="rightArrow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 sz="1594"/>
              </a:p>
            </p:txBody>
          </p:sp>
        </p:grpSp>
      </p:grpSp>
      <p:grpSp>
        <p:nvGrpSpPr>
          <p:cNvPr id="99" name="98 Grupo"/>
          <p:cNvGrpSpPr/>
          <p:nvPr/>
        </p:nvGrpSpPr>
        <p:grpSpPr>
          <a:xfrm>
            <a:off x="139653" y="2876907"/>
            <a:ext cx="10423291" cy="1154543"/>
            <a:chOff x="139653" y="2892088"/>
            <a:chExt cx="10423291" cy="1154543"/>
          </a:xfrm>
        </p:grpSpPr>
        <p:sp>
          <p:nvSpPr>
            <p:cNvPr id="100" name="99 Conector"/>
            <p:cNvSpPr/>
            <p:nvPr/>
          </p:nvSpPr>
          <p:spPr>
            <a:xfrm>
              <a:off x="7568344" y="3935679"/>
              <a:ext cx="135715" cy="110952"/>
            </a:xfrm>
            <a:prstGeom prst="flowChartConnector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sz="1594"/>
            </a:p>
          </p:txBody>
        </p:sp>
        <p:grpSp>
          <p:nvGrpSpPr>
            <p:cNvPr id="101" name="100 Grupo"/>
            <p:cNvGrpSpPr/>
            <p:nvPr/>
          </p:nvGrpSpPr>
          <p:grpSpPr>
            <a:xfrm>
              <a:off x="139653" y="2892088"/>
              <a:ext cx="10423291" cy="1099067"/>
              <a:chOff x="139653" y="2892088"/>
              <a:chExt cx="10423291" cy="1099067"/>
            </a:xfrm>
          </p:grpSpPr>
          <p:sp>
            <p:nvSpPr>
              <p:cNvPr id="102" name="102 Rectángulo"/>
              <p:cNvSpPr/>
              <p:nvPr/>
            </p:nvSpPr>
            <p:spPr>
              <a:xfrm>
                <a:off x="2037724" y="3216873"/>
                <a:ext cx="2239256" cy="722701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 w="9525" cap="flat" cmpd="dbl" algn="ctr">
                <a:noFill/>
                <a:prstDash val="solid"/>
                <a:miter lim="800000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 rtlCol="0" anchor="ctr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s-EC" sz="1240" b="1" i="1" dirty="0">
                    <a:solidFill>
                      <a:srgbClr val="000000"/>
                    </a:solidFill>
                    <a:latin typeface="Times New Roman"/>
                    <a:ea typeface="Times New Roman"/>
                  </a:rPr>
                  <a:t>GENERAR UN VALOR AÑADIDO PARA LOS </a:t>
                </a:r>
                <a:r>
                  <a:rPr lang="es-EC" sz="1240" b="1" i="1" dirty="0" smtClean="0">
                    <a:solidFill>
                      <a:srgbClr val="000000"/>
                    </a:solidFill>
                    <a:latin typeface="Times New Roman"/>
                    <a:ea typeface="Times New Roman"/>
                  </a:rPr>
                  <a:t>SOCIOS</a:t>
                </a:r>
                <a:r>
                  <a:rPr lang="es-EC" sz="1240" b="1" i="1" dirty="0">
                    <a:solidFill>
                      <a:srgbClr val="000000"/>
                    </a:solidFill>
                    <a:latin typeface="Times New Roman"/>
                    <a:ea typeface="Times New Roman"/>
                  </a:rPr>
                  <a:t>.</a:t>
                </a:r>
                <a:endParaRPr lang="es-EC" sz="1772" b="1" i="1" dirty="0">
                  <a:latin typeface="Times New Roman"/>
                  <a:ea typeface="Times New Roman"/>
                </a:endParaRPr>
              </a:p>
            </p:txBody>
          </p:sp>
          <p:sp>
            <p:nvSpPr>
              <p:cNvPr id="103" name="102 Rectángulo"/>
              <p:cNvSpPr/>
              <p:nvPr/>
            </p:nvSpPr>
            <p:spPr>
              <a:xfrm>
                <a:off x="139653" y="3330083"/>
                <a:ext cx="1536173" cy="558609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s-ES" sz="124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P. </a:t>
                </a:r>
                <a:r>
                  <a:rPr lang="es-ES" sz="124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SOCIOS</a:t>
                </a:r>
                <a:endParaRPr lang="es-ES" sz="124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4" name="103 CuadroTexto"/>
              <p:cNvSpPr txBox="1"/>
              <p:nvPr/>
            </p:nvSpPr>
            <p:spPr>
              <a:xfrm>
                <a:off x="4908292" y="3151998"/>
                <a:ext cx="1290385" cy="3785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C" sz="930" dirty="0">
                    <a:solidFill>
                      <a:schemeClr val="accent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INCREMENTAR EL NÙMERO DE SOCIO</a:t>
                </a:r>
                <a:endParaRPr lang="es-ES" sz="93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108" name="107 CuadroTexto"/>
              <p:cNvSpPr txBox="1"/>
              <p:nvPr/>
            </p:nvSpPr>
            <p:spPr>
              <a:xfrm>
                <a:off x="6231411" y="3098204"/>
                <a:ext cx="1419423" cy="5216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C" sz="930" dirty="0">
                    <a:solidFill>
                      <a:schemeClr val="accent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DIFUNDIR IMAGEN CORPORATIVA EN EL NICHO DE MERCADO,</a:t>
                </a:r>
                <a:endParaRPr lang="es-ES" sz="93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109" name="108 CuadroTexto"/>
              <p:cNvSpPr txBox="1"/>
              <p:nvPr/>
            </p:nvSpPr>
            <p:spPr>
              <a:xfrm>
                <a:off x="7727945" y="3022438"/>
                <a:ext cx="1561366" cy="664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C" sz="930" dirty="0" smtClean="0">
                    <a:solidFill>
                      <a:schemeClr val="accent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INCRMENTAR LA AGILIDAD </a:t>
                </a:r>
                <a:r>
                  <a:rPr lang="es-EC" sz="930" dirty="0">
                    <a:solidFill>
                      <a:schemeClr val="accent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 EFICIENCIA EN LA ATENCIÒN AL CLIENTE,</a:t>
                </a:r>
                <a:endParaRPr lang="es-ES" sz="93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110" name="109 CuadroTexto"/>
              <p:cNvSpPr txBox="1"/>
              <p:nvPr/>
            </p:nvSpPr>
            <p:spPr>
              <a:xfrm>
                <a:off x="9272559" y="2892088"/>
                <a:ext cx="1290385" cy="9510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C" sz="930" dirty="0" smtClean="0">
                    <a:solidFill>
                      <a:schemeClr val="accent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POTENCIALIZAR ALIANZAS </a:t>
                </a:r>
                <a:r>
                  <a:rPr lang="es-EC" sz="930" dirty="0">
                    <a:solidFill>
                      <a:schemeClr val="accent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ESTRATÈGICAS PARA MEJORAR LOS BENEFICIOS A LOS SOCIOS,</a:t>
                </a:r>
                <a:endParaRPr lang="es-ES" sz="93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  <p:cxnSp>
            <p:nvCxnSpPr>
              <p:cNvPr id="111" name="110 Conector curvado"/>
              <p:cNvCxnSpPr>
                <a:stCxn id="100" idx="2"/>
                <a:endCxn id="104" idx="2"/>
              </p:cNvCxnSpPr>
              <p:nvPr/>
            </p:nvCxnSpPr>
            <p:spPr>
              <a:xfrm rot="10800000">
                <a:off x="5553486" y="3530563"/>
                <a:ext cx="2014859" cy="460592"/>
              </a:xfrm>
              <a:prstGeom prst="curvedConnector2">
                <a:avLst/>
              </a:prstGeom>
              <a:ln>
                <a:tailEnd type="triangle" w="lg" len="lg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12" name="111 Conector curvado"/>
              <p:cNvCxnSpPr>
                <a:stCxn id="100" idx="1"/>
                <a:endCxn id="108" idx="2"/>
              </p:cNvCxnSpPr>
              <p:nvPr/>
            </p:nvCxnSpPr>
            <p:spPr>
              <a:xfrm rot="16200000" flipV="1">
                <a:off x="7098650" y="3462359"/>
                <a:ext cx="332043" cy="647096"/>
              </a:xfrm>
              <a:prstGeom prst="curvedConnector3">
                <a:avLst>
                  <a:gd name="adj1" fmla="val 50000"/>
                </a:avLst>
              </a:prstGeom>
              <a:ln>
                <a:tailEnd type="triangle" w="lg" len="lg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18" name="117 Conector curvado"/>
              <p:cNvCxnSpPr>
                <a:stCxn id="100" idx="7"/>
                <a:endCxn id="109" idx="2"/>
              </p:cNvCxnSpPr>
              <p:nvPr/>
            </p:nvCxnSpPr>
            <p:spPr>
              <a:xfrm rot="5400000" flipH="1" flipV="1">
                <a:off x="7964060" y="3407360"/>
                <a:ext cx="264693" cy="824444"/>
              </a:xfrm>
              <a:prstGeom prst="curvedConnector3">
                <a:avLst>
                  <a:gd name="adj1" fmla="val 50000"/>
                </a:avLst>
              </a:prstGeom>
              <a:ln>
                <a:tailEnd type="triangle" w="lg" len="lg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19" name="118 Conector curvado"/>
              <p:cNvCxnSpPr>
                <a:stCxn id="100" idx="6"/>
                <a:endCxn id="110" idx="2"/>
              </p:cNvCxnSpPr>
              <p:nvPr/>
            </p:nvCxnSpPr>
            <p:spPr>
              <a:xfrm flipV="1">
                <a:off x="7704059" y="3843118"/>
                <a:ext cx="2213693" cy="148037"/>
              </a:xfrm>
              <a:prstGeom prst="curvedConnector2">
                <a:avLst/>
              </a:prstGeom>
              <a:ln>
                <a:tailEnd type="triangle" w="lg" len="lg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120" name="119 Abrir llave"/>
              <p:cNvSpPr/>
              <p:nvPr/>
            </p:nvSpPr>
            <p:spPr>
              <a:xfrm>
                <a:off x="4426589" y="3100265"/>
                <a:ext cx="154664" cy="844825"/>
              </a:xfrm>
              <a:prstGeom prst="leftBrac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" sz="1594"/>
              </a:p>
            </p:txBody>
          </p:sp>
          <p:sp>
            <p:nvSpPr>
              <p:cNvPr id="121" name="120 Flecha derecha"/>
              <p:cNvSpPr/>
              <p:nvPr/>
            </p:nvSpPr>
            <p:spPr>
              <a:xfrm>
                <a:off x="1734738" y="3467256"/>
                <a:ext cx="235963" cy="340124"/>
              </a:xfrm>
              <a:prstGeom prst="rightArrow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 sz="1594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940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-128789" y="1814604"/>
            <a:ext cx="4142518" cy="100894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04988" rtl="0" eaLnBrk="1" latinLnBrk="0" hangingPunct="1">
              <a:spcBef>
                <a:spcPct val="0"/>
              </a:spcBef>
              <a:buNone/>
              <a:defRPr sz="3189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3200" u="sng" dirty="0" smtClean="0">
                <a:solidFill>
                  <a:schemeClr val="tx2">
                    <a:lumMod val="75000"/>
                  </a:schemeClr>
                </a:solidFill>
                <a:latin typeface="Bodoni MT Black" panose="02070A03080606020203" pitchFamily="18" charset="0"/>
                <a:ea typeface="Cambria Math" panose="02040503050406030204" pitchFamily="18" charset="0"/>
              </a:rPr>
              <a:t>MAPA DE RIESGOS</a:t>
            </a:r>
            <a:endParaRPr lang="es-ES" sz="3200" u="sng" dirty="0">
              <a:solidFill>
                <a:schemeClr val="tx2">
                  <a:lumMod val="75000"/>
                </a:schemeClr>
              </a:solidFill>
              <a:latin typeface="Bodoni MT Black" panose="02070A03080606020203" pitchFamily="18" charset="0"/>
              <a:ea typeface="Cambria Math" panose="02040503050406030204" pitchFamily="18" charset="0"/>
            </a:endParaRPr>
          </a:p>
        </p:txBody>
      </p:sp>
      <p:sp>
        <p:nvSpPr>
          <p:cNvPr id="9" name="Forma en L 8"/>
          <p:cNvSpPr/>
          <p:nvPr/>
        </p:nvSpPr>
        <p:spPr>
          <a:xfrm>
            <a:off x="1852318" y="3039414"/>
            <a:ext cx="401485" cy="1081825"/>
          </a:xfrm>
          <a:prstGeom prst="corner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0" name="Flecha derecha 9"/>
          <p:cNvSpPr/>
          <p:nvPr/>
        </p:nvSpPr>
        <p:spPr>
          <a:xfrm>
            <a:off x="2253803" y="3825024"/>
            <a:ext cx="476519" cy="39924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Imagen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621" y="206061"/>
            <a:ext cx="7255814" cy="6651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206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145" y="998121"/>
            <a:ext cx="10525747" cy="5273724"/>
          </a:xfrm>
          <a:prstGeom prst="rect">
            <a:avLst/>
          </a:prstGeom>
          <a:noFill/>
          <a:extLst/>
        </p:spPr>
      </p:pic>
      <p:pic>
        <p:nvPicPr>
          <p:cNvPr id="3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6928">
            <a:off x="565689" y="2139413"/>
            <a:ext cx="1208874" cy="906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9438">
            <a:off x="547343" y="4941781"/>
            <a:ext cx="1232834" cy="8379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1475489" y="489067"/>
            <a:ext cx="7894038" cy="4319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04988" rtl="0" eaLnBrk="1" latinLnBrk="0" hangingPunct="1">
              <a:spcBef>
                <a:spcPct val="0"/>
              </a:spcBef>
              <a:buNone/>
              <a:defRPr sz="3189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2000" dirty="0" smtClean="0">
                <a:solidFill>
                  <a:schemeClr val="tx2">
                    <a:lumMod val="75000"/>
                  </a:schemeClr>
                </a:solidFill>
                <a:latin typeface="Bodoni MT Black" panose="02070A03080606020203" pitchFamily="18" charset="0"/>
                <a:ea typeface="Cambria Math" panose="02040503050406030204" pitchFamily="18" charset="0"/>
              </a:rPr>
              <a:t>MATRIZ BSC – PERSPECTIVA FINANCIERA</a:t>
            </a:r>
            <a:endParaRPr lang="es-ES" sz="2000" dirty="0">
              <a:solidFill>
                <a:schemeClr val="tx2">
                  <a:lumMod val="75000"/>
                </a:schemeClr>
              </a:solidFill>
              <a:latin typeface="Bodoni MT Black" panose="02070A03080606020203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098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47" y="1004397"/>
            <a:ext cx="10589422" cy="5622925"/>
          </a:xfrm>
          <a:prstGeom prst="rect">
            <a:avLst/>
          </a:prstGeom>
          <a:noFill/>
          <a:extLst/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1805656" y="244627"/>
            <a:ext cx="7613373" cy="5517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04988" rtl="0" eaLnBrk="1" latinLnBrk="0" hangingPunct="1">
              <a:spcBef>
                <a:spcPct val="0"/>
              </a:spcBef>
              <a:buNone/>
              <a:defRPr sz="3189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2000" dirty="0" smtClean="0">
                <a:solidFill>
                  <a:schemeClr val="tx2">
                    <a:lumMod val="75000"/>
                  </a:schemeClr>
                </a:solidFill>
                <a:latin typeface="Bodoni MT Black" panose="02070A03080606020203" pitchFamily="18" charset="0"/>
                <a:ea typeface="Cambria Math" panose="02040503050406030204" pitchFamily="18" charset="0"/>
              </a:rPr>
              <a:t>MATRIZ BSC – PERSPECTIVA DE SOCIOS</a:t>
            </a:r>
            <a:endParaRPr lang="es-ES" sz="2000" dirty="0">
              <a:solidFill>
                <a:schemeClr val="tx2">
                  <a:lumMod val="75000"/>
                </a:schemeClr>
              </a:solidFill>
              <a:latin typeface="Bodoni MT Black" panose="02070A03080606020203" pitchFamily="18" charset="0"/>
              <a:ea typeface="Cambria Math" panose="02040503050406030204" pitchFamily="18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382" y="4696198"/>
            <a:ext cx="1411542" cy="17105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2" descr="Resultado de imagen para client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52" y="2089538"/>
            <a:ext cx="1189204" cy="859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734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9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86" y="1028049"/>
            <a:ext cx="10302360" cy="5388055"/>
          </a:xfrm>
          <a:prstGeom prst="rect">
            <a:avLst/>
          </a:prstGeom>
          <a:noFill/>
          <a:extLst/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1886395" y="145899"/>
            <a:ext cx="7613373" cy="5517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04988" rtl="0" eaLnBrk="1" latinLnBrk="0" hangingPunct="1">
              <a:spcBef>
                <a:spcPct val="0"/>
              </a:spcBef>
              <a:buNone/>
              <a:defRPr sz="3189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2000" dirty="0" smtClean="0">
                <a:solidFill>
                  <a:schemeClr val="tx2">
                    <a:lumMod val="75000"/>
                  </a:schemeClr>
                </a:solidFill>
                <a:latin typeface="Bodoni MT Black" panose="02070A03080606020203" pitchFamily="18" charset="0"/>
                <a:ea typeface="Cambria Math" panose="02040503050406030204" pitchFamily="18" charset="0"/>
              </a:rPr>
              <a:t>MATRIZ BSC – PERSPECTIVA DE PROCESOS INTERNOS</a:t>
            </a:r>
            <a:endParaRPr lang="es-ES" sz="2000" dirty="0">
              <a:solidFill>
                <a:schemeClr val="tx2">
                  <a:lumMod val="75000"/>
                </a:schemeClr>
              </a:solidFill>
              <a:latin typeface="Bodoni MT Black" panose="02070A03080606020203" pitchFamily="18" charset="0"/>
              <a:ea typeface="Cambria Math" panose="02040503050406030204" pitchFamily="18" charset="0"/>
            </a:endParaRPr>
          </a:p>
        </p:txBody>
      </p:sp>
      <p:pic>
        <p:nvPicPr>
          <p:cNvPr id="8" name="Picture 2" descr="Resultado de imagen para eficacia y eficiencia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86" b="24366"/>
          <a:stretch/>
        </p:blipFill>
        <p:spPr bwMode="auto">
          <a:xfrm rot="369884">
            <a:off x="757323" y="1836319"/>
            <a:ext cx="1069344" cy="116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Resultado de imagen para procedimientos empresariales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3936">
            <a:off x="444592" y="5074487"/>
            <a:ext cx="1512262" cy="954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9072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3734809" y="120473"/>
            <a:ext cx="3977955" cy="71077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10000"/>
          </a:bodyPr>
          <a:lstStyle>
            <a:lvl1pPr algn="l" defTabSz="404988" rtl="0" eaLnBrk="1" latinLnBrk="0" hangingPunct="1">
              <a:spcBef>
                <a:spcPct val="0"/>
              </a:spcBef>
              <a:buNone/>
              <a:defRPr sz="3189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2400" dirty="0" smtClean="0">
                <a:solidFill>
                  <a:schemeClr val="tx2">
                    <a:lumMod val="75000"/>
                  </a:schemeClr>
                </a:solidFill>
                <a:latin typeface="Bodoni MT Black" panose="02070A03080606020203" pitchFamily="18" charset="0"/>
                <a:ea typeface="Cambria Math" panose="02040503050406030204" pitchFamily="18" charset="0"/>
              </a:rPr>
              <a:t>PLANTEAMIENTO DEL PROBLEMA</a:t>
            </a:r>
            <a:endParaRPr lang="es-ES" sz="2400" dirty="0">
              <a:solidFill>
                <a:schemeClr val="tx2">
                  <a:lumMod val="75000"/>
                </a:schemeClr>
              </a:solidFill>
              <a:latin typeface="Bodoni MT Black" panose="02070A03080606020203" pitchFamily="18" charset="0"/>
              <a:ea typeface="Cambria Math" panose="02040503050406030204" pitchFamily="18" charset="0"/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3209401308"/>
              </p:ext>
            </p:extLst>
          </p:nvPr>
        </p:nvGraphicFramePr>
        <p:xfrm>
          <a:off x="1132468" y="934277"/>
          <a:ext cx="9182637" cy="26156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1506827" y="831246"/>
            <a:ext cx="1596981" cy="51077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Falta de Planificación estratégica</a:t>
            </a:r>
            <a:endParaRPr lang="es-E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3673898" y="831246"/>
            <a:ext cx="2049889" cy="51077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Escasa comunicación en cada área de la organización</a:t>
            </a:r>
            <a:endParaRPr lang="es-E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6354788" y="831246"/>
            <a:ext cx="1814648" cy="51077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Falta de procedimientos y políticas bien definidos</a:t>
            </a:r>
            <a:endParaRPr lang="es-E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8800437" y="633722"/>
            <a:ext cx="1814648" cy="71508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 desarrollo y crecimiento de las Pymes se ve amenazado</a:t>
            </a:r>
            <a:endParaRPr lang="es-E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3643918" y="3234908"/>
            <a:ext cx="3977955" cy="36473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20000"/>
          </a:bodyPr>
          <a:lstStyle>
            <a:lvl1pPr algn="l" defTabSz="404988" rtl="0" eaLnBrk="1" latinLnBrk="0" hangingPunct="1">
              <a:spcBef>
                <a:spcPct val="0"/>
              </a:spcBef>
              <a:buNone/>
              <a:defRPr sz="3189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2400" dirty="0" smtClean="0">
                <a:solidFill>
                  <a:schemeClr val="tx2">
                    <a:lumMod val="75000"/>
                  </a:schemeClr>
                </a:solidFill>
                <a:latin typeface="Bodoni MT Black" panose="02070A03080606020203" pitchFamily="18" charset="0"/>
                <a:ea typeface="Cambria Math" panose="02040503050406030204" pitchFamily="18" charset="0"/>
              </a:rPr>
              <a:t>JUSTIFICACIÓN</a:t>
            </a:r>
            <a:endParaRPr lang="es-ES" sz="2400" dirty="0">
              <a:solidFill>
                <a:schemeClr val="tx2">
                  <a:lumMod val="75000"/>
                </a:schemeClr>
              </a:solidFill>
              <a:latin typeface="Bodoni MT Black" panose="02070A03080606020203" pitchFamily="18" charset="0"/>
              <a:ea typeface="Cambria Math" panose="02040503050406030204" pitchFamily="18" charset="0"/>
            </a:endParaRPr>
          </a:p>
        </p:txBody>
      </p:sp>
      <p:grpSp>
        <p:nvGrpSpPr>
          <p:cNvPr id="6" name="5 Grupo"/>
          <p:cNvGrpSpPr/>
          <p:nvPr/>
        </p:nvGrpSpPr>
        <p:grpSpPr>
          <a:xfrm>
            <a:off x="213774" y="3783953"/>
            <a:ext cx="2586106" cy="2562205"/>
            <a:chOff x="108830" y="3676039"/>
            <a:chExt cx="2586106" cy="2562205"/>
          </a:xfrm>
        </p:grpSpPr>
        <p:pic>
          <p:nvPicPr>
            <p:cNvPr id="2050" name="Picture 2" descr="Resultado de imagen para importante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830" y="4491956"/>
              <a:ext cx="2586106" cy="1746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1 CuadroTexto"/>
            <p:cNvSpPr txBox="1"/>
            <p:nvPr/>
          </p:nvSpPr>
          <p:spPr>
            <a:xfrm>
              <a:off x="326852" y="3676039"/>
              <a:ext cx="2049605" cy="7783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SECTORES ECONÓMICOS DEL ECUADOR</a:t>
              </a:r>
              <a:endParaRPr lang="es-EC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052" name="Picture 4" descr="Imagen relacionad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984" y="3812770"/>
            <a:ext cx="3592450" cy="2812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18 CuadroTexto"/>
          <p:cNvSpPr txBox="1"/>
          <p:nvPr/>
        </p:nvSpPr>
        <p:spPr>
          <a:xfrm>
            <a:off x="4418692" y="4766724"/>
            <a:ext cx="821949" cy="646331"/>
          </a:xfrm>
          <a:prstGeom prst="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C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SECTOR COOPERATIVO</a:t>
            </a:r>
            <a:endParaRPr lang="es-EC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20 Conector angular"/>
          <p:cNvCxnSpPr>
            <a:endCxn id="19" idx="1"/>
          </p:cNvCxnSpPr>
          <p:nvPr/>
        </p:nvCxnSpPr>
        <p:spPr>
          <a:xfrm flipV="1">
            <a:off x="1978702" y="5089890"/>
            <a:ext cx="2439990" cy="590588"/>
          </a:xfrm>
          <a:prstGeom prst="bentConnector3">
            <a:avLst>
              <a:gd name="adj1" fmla="val 50000"/>
            </a:avLst>
          </a:prstGeom>
          <a:ln w="57150">
            <a:solidFill>
              <a:srgbClr val="FFC000"/>
            </a:solidFill>
            <a:prstDash val="lgDash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054" name="Picture 6" descr="Resultado de imagen para crecimiento de un pai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2052" y="4227900"/>
            <a:ext cx="3220323" cy="2118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23 Conector angular"/>
          <p:cNvCxnSpPr>
            <a:stCxn id="19" idx="3"/>
            <a:endCxn id="2054" idx="1"/>
          </p:cNvCxnSpPr>
          <p:nvPr/>
        </p:nvCxnSpPr>
        <p:spPr>
          <a:xfrm>
            <a:off x="5240641" y="5089890"/>
            <a:ext cx="2111411" cy="197139"/>
          </a:xfrm>
          <a:prstGeom prst="bentConnector3">
            <a:avLst>
              <a:gd name="adj1" fmla="val 76268"/>
            </a:avLst>
          </a:prstGeom>
          <a:ln w="57150">
            <a:solidFill>
              <a:srgbClr val="FFC000"/>
            </a:solidFill>
            <a:prstDash val="lgDash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340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091" y="1008275"/>
            <a:ext cx="10301510" cy="5474494"/>
          </a:xfrm>
          <a:prstGeom prst="rect">
            <a:avLst/>
          </a:prstGeom>
          <a:noFill/>
          <a:extLst/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1987826" y="243383"/>
            <a:ext cx="7613373" cy="5517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04988" rtl="0" eaLnBrk="1" latinLnBrk="0" hangingPunct="1">
              <a:spcBef>
                <a:spcPct val="0"/>
              </a:spcBef>
              <a:buNone/>
              <a:defRPr sz="3189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1800" dirty="0" smtClean="0">
                <a:solidFill>
                  <a:schemeClr val="tx2">
                    <a:lumMod val="75000"/>
                  </a:schemeClr>
                </a:solidFill>
                <a:latin typeface="Bodoni MT Black" panose="02070A03080606020203" pitchFamily="18" charset="0"/>
                <a:ea typeface="Cambria Math" panose="02040503050406030204" pitchFamily="18" charset="0"/>
              </a:rPr>
              <a:t>MATRIZ BSC – PERSPECTIVA DE FORMACIÓN Y CRECIMIENTO</a:t>
            </a:r>
            <a:endParaRPr lang="es-ES" sz="1800" dirty="0">
              <a:solidFill>
                <a:schemeClr val="tx2">
                  <a:lumMod val="75000"/>
                </a:schemeClr>
              </a:solidFill>
              <a:latin typeface="Bodoni MT Black" panose="02070A03080606020203" pitchFamily="18" charset="0"/>
              <a:ea typeface="Cambria Math" panose="02040503050406030204" pitchFamily="18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/>
          <a:srcRect l="8373" r="10500"/>
          <a:stretch/>
        </p:blipFill>
        <p:spPr>
          <a:xfrm>
            <a:off x="643668" y="5074276"/>
            <a:ext cx="1369642" cy="113816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667" y="1952423"/>
            <a:ext cx="1369642" cy="108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66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92 Ima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990" y="199291"/>
            <a:ext cx="7875195" cy="640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059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dondear rectángulo de esquina diagonal"/>
          <p:cNvSpPr/>
          <p:nvPr/>
        </p:nvSpPr>
        <p:spPr>
          <a:xfrm>
            <a:off x="5590678" y="671777"/>
            <a:ext cx="5033890" cy="3114612"/>
          </a:xfrm>
          <a:prstGeom prst="round2DiagRect">
            <a:avLst>
              <a:gd name="adj1" fmla="val 50000"/>
              <a:gd name="adj2" fmla="val 0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es-EC" sz="141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5 Redondear rectángulo de esquina diagonal"/>
          <p:cNvSpPr/>
          <p:nvPr/>
        </p:nvSpPr>
        <p:spPr>
          <a:xfrm flipH="1">
            <a:off x="377154" y="3309495"/>
            <a:ext cx="5028404" cy="3336003"/>
          </a:xfrm>
          <a:prstGeom prst="round2DiagRect">
            <a:avLst>
              <a:gd name="adj1" fmla="val 50000"/>
              <a:gd name="adj2" fmla="val 0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es-EC" sz="141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22 Redondear rectángulo de esquina diagonal"/>
          <p:cNvSpPr/>
          <p:nvPr/>
        </p:nvSpPr>
        <p:spPr>
          <a:xfrm>
            <a:off x="5590676" y="3903594"/>
            <a:ext cx="5033891" cy="2485476"/>
          </a:xfrm>
          <a:prstGeom prst="round2DiagRect">
            <a:avLst>
              <a:gd name="adj1" fmla="val 50000"/>
              <a:gd name="adj2" fmla="val 0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es-EC" sz="141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7" name="26 Grupo"/>
          <p:cNvGrpSpPr/>
          <p:nvPr/>
        </p:nvGrpSpPr>
        <p:grpSpPr>
          <a:xfrm>
            <a:off x="473569" y="671777"/>
            <a:ext cx="5025514" cy="2606768"/>
            <a:chOff x="349057" y="353457"/>
            <a:chExt cx="5673371" cy="2942816"/>
          </a:xfrm>
        </p:grpSpPr>
        <p:sp>
          <p:nvSpPr>
            <p:cNvPr id="2" name="1 Redondear rectángulo de esquina diagonal"/>
            <p:cNvSpPr/>
            <p:nvPr/>
          </p:nvSpPr>
          <p:spPr>
            <a:xfrm flipH="1">
              <a:off x="349057" y="353457"/>
              <a:ext cx="5673371" cy="2853500"/>
            </a:xfrm>
            <a:prstGeom prst="round2DiagRect">
              <a:avLst>
                <a:gd name="adj1" fmla="val 50000"/>
                <a:gd name="adj2" fmla="val 0"/>
              </a:avLst>
            </a:prstGeom>
            <a:ln w="127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endParaRPr lang="es-EC" sz="1417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24 CuadroTexto"/>
            <p:cNvSpPr txBox="1"/>
            <p:nvPr/>
          </p:nvSpPr>
          <p:spPr>
            <a:xfrm>
              <a:off x="953985" y="484001"/>
              <a:ext cx="4463514" cy="2812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s-ES" sz="1417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El modelo del Balanced Scorecard permite visualizar de una forma íntegra los objetivos estratégicos que permitirán alcanzar la misión y visión planteada por las instituciones. Para su implementación es necesario que sea adoptada en todas las áreas de la institución, de tal forma que se pueda llevar a cabo un mejor control y enfoque sobre el cumplimiento de la estrategia, promoviendo un nivel óptimo de comunicación tanto vertical como horizontal para alcanzar la meta.</a:t>
              </a:r>
              <a:endParaRPr lang="es-EC" sz="1417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endParaRPr lang="es-EC" sz="1417" dirty="0"/>
            </a:p>
          </p:txBody>
        </p:sp>
      </p:grpSp>
      <p:sp>
        <p:nvSpPr>
          <p:cNvPr id="26" name="25 CuadroTexto"/>
          <p:cNvSpPr txBox="1"/>
          <p:nvPr/>
        </p:nvSpPr>
        <p:spPr>
          <a:xfrm>
            <a:off x="5856487" y="873668"/>
            <a:ext cx="4502269" cy="3145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417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Las </a:t>
            </a:r>
            <a:r>
              <a:rPr lang="es-ES" sz="14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PYMES del sector cooperativo no tienen </a:t>
            </a:r>
            <a:endParaRPr lang="es-ES" sz="1417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s-ES" sz="1417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una </a:t>
            </a:r>
            <a:r>
              <a:rPr lang="es-ES" sz="14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administración consolidada, dificultando el direccionamiento de las cooperativas para que se fomente el potencial productivo de este sector. A través de la encuesta realizada respecto al direccionamiento estratégico se encontró, que para poder alcanzar las metas propuestas, el 80% de instituciones están conscientes de que es necesario contar con una herramienta que les permita establecer parámetros y guías, para mantener una competitividad aceptable en el mercado; sin embargo, el 57.7% de ellas no poseen una planificación que les permita tener metas concretas y hacer un seguimiento a través de indicadores medibles.</a:t>
            </a:r>
            <a:endParaRPr lang="es-EC" sz="141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s-EC" sz="141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27 CuadroTexto"/>
          <p:cNvSpPr txBox="1"/>
          <p:nvPr/>
        </p:nvSpPr>
        <p:spPr>
          <a:xfrm>
            <a:off x="683469" y="3388612"/>
            <a:ext cx="4493838" cy="3145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4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Las PYMES de este sector deben fortalecer su </a:t>
            </a:r>
            <a:endParaRPr lang="es-ES" sz="1417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s-ES" sz="1417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gestión </a:t>
            </a:r>
            <a:r>
              <a:rPr lang="es-ES" sz="14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 superar problemas internos respecto a la </a:t>
            </a:r>
            <a:endParaRPr lang="es-ES" sz="1417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s-ES" sz="1417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falta </a:t>
            </a:r>
            <a:r>
              <a:rPr lang="es-ES" sz="14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personal capacitado, retraso tecnológico, inexistencia de manuales de procedimientos, inadecuadas formas de producción y administración. Actualmente se observa un empresario más consiente que desea mejorar sus procesos para entregar a sus </a:t>
            </a:r>
            <a:r>
              <a:rPr lang="es-ES" sz="1417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socios </a:t>
            </a:r>
            <a:r>
              <a:rPr lang="es-ES" sz="14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 producto y/o servicio de calidad, para ello el 69% de encuestados respondieron que si estarían dispuestos a invertir en la implementación de la herramienta de gestión Balanced Scorecard a cambio de mejorar su nivel competitivo en el sector, que ayude a mejorar la comunicación y la toma de decisiones, e incrementar la </a:t>
            </a:r>
            <a:r>
              <a:rPr lang="es-ES" sz="1417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solidez </a:t>
            </a:r>
            <a:r>
              <a:rPr lang="es-ES" sz="14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financiera para mejorar los beneficios de los socios.</a:t>
            </a:r>
            <a:endParaRPr lang="es-EC" sz="141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5711873" y="4394622"/>
            <a:ext cx="4855299" cy="1618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14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Los directivos de las PYMES deberían tener un pensamiento más abierto al cambio, de tal forma que no administren las organizaciones, de manera empírica y tradicional, sino que más bien se arriesguen a implementar este tipo de herramientas con la asignación de los recursos financieros necesarios, ya que a corto y largo plazo se obtienen mayores beneficios y se satisface las necesidades de todos los socios, recuperando su inversión.</a:t>
            </a:r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1783991" y="204715"/>
            <a:ext cx="7613373" cy="5517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04988" rtl="0" eaLnBrk="1" latinLnBrk="0" hangingPunct="1">
              <a:spcBef>
                <a:spcPct val="0"/>
              </a:spcBef>
              <a:buNone/>
              <a:defRPr sz="3189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2400" dirty="0" smtClean="0">
                <a:solidFill>
                  <a:schemeClr val="tx2">
                    <a:lumMod val="75000"/>
                  </a:schemeClr>
                </a:solidFill>
                <a:latin typeface="Bodoni MT Black" panose="02070A03080606020203" pitchFamily="18" charset="0"/>
                <a:ea typeface="Cambria Math" panose="02040503050406030204" pitchFamily="18" charset="0"/>
              </a:rPr>
              <a:t>CONCLUSIONES</a:t>
            </a:r>
            <a:endParaRPr lang="es-ES" sz="2400" dirty="0">
              <a:solidFill>
                <a:schemeClr val="tx2">
                  <a:lumMod val="75000"/>
                </a:schemeClr>
              </a:solidFill>
              <a:latin typeface="Bodoni MT Black" panose="02070A03080606020203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01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  <p:bldP spid="2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ortar rectángulo de esquina diagonal"/>
          <p:cNvSpPr/>
          <p:nvPr/>
        </p:nvSpPr>
        <p:spPr>
          <a:xfrm>
            <a:off x="432483" y="611767"/>
            <a:ext cx="4389505" cy="2768492"/>
          </a:xfrm>
          <a:prstGeom prst="snip2DiagRect">
            <a:avLst/>
          </a:prstGeom>
          <a:solidFill>
            <a:schemeClr val="bg1">
              <a:lumMod val="85000"/>
            </a:schemeClr>
          </a:solidFill>
          <a:ln w="5715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es-EC" sz="141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2 Recortar rectángulo de esquina diagonal"/>
          <p:cNvSpPr/>
          <p:nvPr/>
        </p:nvSpPr>
        <p:spPr>
          <a:xfrm flipH="1">
            <a:off x="5138549" y="611767"/>
            <a:ext cx="5550915" cy="2808818"/>
          </a:xfrm>
          <a:prstGeom prst="snip2Diag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es-EC" sz="141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3 Recortar rectángulo de esquina diagonal"/>
          <p:cNvSpPr/>
          <p:nvPr/>
        </p:nvSpPr>
        <p:spPr>
          <a:xfrm flipV="1">
            <a:off x="283335" y="3575626"/>
            <a:ext cx="4538653" cy="2709263"/>
          </a:xfrm>
          <a:prstGeom prst="snip2DiagRect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es-EC" sz="141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4 Recortar rectángulo de esquina diagonal"/>
          <p:cNvSpPr/>
          <p:nvPr/>
        </p:nvSpPr>
        <p:spPr>
          <a:xfrm flipH="1" flipV="1">
            <a:off x="5138549" y="3561513"/>
            <a:ext cx="5458782" cy="2962808"/>
          </a:xfrm>
          <a:prstGeom prst="snip2Diag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es-EC" sz="141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468912" y="1203750"/>
            <a:ext cx="3924224" cy="1400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1417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 </a:t>
            </a:r>
            <a:r>
              <a:rPr lang="es-EC" sz="14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tomó como unidad de análisis a la “Cooperativa San Vicente del Sur Ltda.” para proponer un modelo Balanced Scorecard adoptado a la realidad de las cooperativas del cantón Quito en nuestro país, de tal manera que sirva como guía de referencia para otras PYMES del sector.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468912" y="3700193"/>
            <a:ext cx="4316646" cy="2491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14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la Cooperativa en estudio, respecto a la Perspectiva de Formación y Crecimiento, se pudo apreciar que no existen programas de capacitación para sus colaboradores, ya que un 76% del personal menciono que no se planifican capacitaciones que contribuyan a su crecimiento profesional y además, se observó que el personal no está comprometido y no se siente identificado con la institución por una falta de motivación, ya que en la encuesta aplicada, el 52% del personal mencionó que no existen mecanismos para motivar al personal</a:t>
            </a:r>
            <a:r>
              <a:rPr lang="es-EC" sz="1417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s-EC" sz="141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5374191" y="711382"/>
            <a:ext cx="5223141" cy="2709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14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 estudio de la COAC “San Vicente del Sur Ltda.”, a través del análisis de la relación entre la perspectiva de formación y crecimiento, de procesos internos, de </a:t>
            </a:r>
            <a:r>
              <a:rPr lang="es-EC" sz="1417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socios </a:t>
            </a:r>
            <a:r>
              <a:rPr lang="es-EC" sz="14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financiera, permitió </a:t>
            </a:r>
            <a:r>
              <a:rPr lang="es-EC" sz="1417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determinar </a:t>
            </a:r>
            <a:r>
              <a:rPr lang="es-EC" sz="14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falencias y debilidades de la cooperativa, afectando esto en cadena al cumplimiento de la visión y misión, es decir si no se tiene un personal motivado y capacitado, estos no van a manejar eficientemente los procesos internos, si a esto se le añade la falta de una correcta estructura referente a manuales de procedimientos y de una cadena de valor establecida, a su vez causa </a:t>
            </a:r>
            <a:r>
              <a:rPr lang="es-EC" sz="1417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socios </a:t>
            </a:r>
            <a:r>
              <a:rPr lang="es-EC" sz="14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insatisfechos y por ende una situación financiera desfavorable, por lo cual es de gran importancia que la propuesta de la herramienta BSC sea implementada.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5374191" y="3597045"/>
            <a:ext cx="5118327" cy="2927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14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la aplicación de los diferentes instrumentos de investigación, se demostró que el Balanced Scorecard es una herramienta de gestión de gran importancia que ayuda a las empresas a mejorar su productividad (hacer más con menos), es decir obtener los resultados deseados con el manejo eficiente de los recursos, debido a que en este modelo se construye un mapa estratégico, un conjunto de indicadores de gestión y matrices bajo las cuatro perspectivas, instrumentos que ayudan a medir el desempeño de la estrategia empresarial, proporcionan información confiable, relevante y oportuna para la toma decisiones y sirven como medio de  retroalimentación, que al ser controlados y medidos permanentemente, permiten a su vez que las empresas incrementen su nivel competitivo en el sector en que se desenvuelven.</a:t>
            </a:r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2985491" y="120405"/>
            <a:ext cx="4541763" cy="59198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04988" rtl="0" eaLnBrk="1" latinLnBrk="0" hangingPunct="1">
              <a:spcBef>
                <a:spcPct val="0"/>
              </a:spcBef>
              <a:buNone/>
              <a:defRPr sz="3189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2400" dirty="0" smtClean="0">
                <a:solidFill>
                  <a:schemeClr val="tx2">
                    <a:lumMod val="75000"/>
                  </a:schemeClr>
                </a:solidFill>
                <a:latin typeface="Bodoni MT Black" panose="02070A03080606020203" pitchFamily="18" charset="0"/>
                <a:ea typeface="Cambria Math" panose="02040503050406030204" pitchFamily="18" charset="0"/>
              </a:rPr>
              <a:t>CONCLUSIONES</a:t>
            </a:r>
            <a:endParaRPr lang="es-ES" sz="2400" dirty="0">
              <a:solidFill>
                <a:schemeClr val="tx2">
                  <a:lumMod val="75000"/>
                </a:schemeClr>
              </a:solidFill>
              <a:latin typeface="Bodoni MT Black" panose="02070A03080606020203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414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Imagen relaciona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157" y="2583685"/>
            <a:ext cx="904319" cy="90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Resultado de imagen para vinculacion empresari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9798" y="3035845"/>
            <a:ext cx="1406250" cy="140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Resultado de imagen para incentivos economico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36277">
            <a:off x="9252346" y="5775086"/>
            <a:ext cx="1653148" cy="898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13 Rectángulo"/>
          <p:cNvSpPr/>
          <p:nvPr/>
        </p:nvSpPr>
        <p:spPr>
          <a:xfrm>
            <a:off x="2192476" y="2533443"/>
            <a:ext cx="3170103" cy="1152437"/>
          </a:xfrm>
          <a:prstGeom prst="rect">
            <a:avLst/>
          </a:prstGeom>
          <a:ln w="28575">
            <a:solidFill>
              <a:schemeClr val="accent5"/>
            </a:solidFill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C" sz="1417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Establecer metas concretas, y definir controles permanentes, por medio de indicadores, </a:t>
            </a:r>
            <a:r>
              <a:rPr lang="es-EC" sz="141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 evaluar el desempeño y el cumplimiento de los </a:t>
            </a:r>
            <a:r>
              <a:rPr lang="es-EC" sz="1417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objetivos</a:t>
            </a:r>
            <a:r>
              <a:rPr lang="es-EC" sz="1417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s-EC" sz="1417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2192476" y="4001335"/>
            <a:ext cx="3170103" cy="715573"/>
          </a:xfrm>
          <a:prstGeom prst="rect">
            <a:avLst/>
          </a:prstGeom>
          <a:ln w="28575">
            <a:solidFill>
              <a:schemeClr val="accent6"/>
            </a:solidFill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C" sz="1417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Definir manuales de procedimientos claros y simples.</a:t>
            </a:r>
            <a:endParaRPr lang="es-EC" sz="1417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1773508" y="5243931"/>
            <a:ext cx="3170103" cy="865843"/>
          </a:xfrm>
          <a:prstGeom prst="rect">
            <a:avLst/>
          </a:prstGeom>
          <a:ln w="28575">
            <a:solidFill>
              <a:schemeClr val="bg2">
                <a:lumMod val="50000"/>
              </a:schemeClr>
            </a:solidFill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C" sz="1417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Definir una fuente de financiamiento para la implementación de la herramienta BSC en las cooperativas.</a:t>
            </a:r>
            <a:endParaRPr lang="es-EC" sz="1417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5842672" y="1454027"/>
            <a:ext cx="3835825" cy="787130"/>
          </a:xfrm>
          <a:prstGeom prst="rect">
            <a:avLst/>
          </a:prstGeom>
          <a:ln w="28575">
            <a:solidFill>
              <a:schemeClr val="accent2"/>
            </a:solidFill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C" sz="1417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Implementar el modelo de Balanced Scorecard desarrollado en la presente investigación en la Cooperativa San Vicente del Sur Ltda.”. </a:t>
            </a:r>
            <a:endParaRPr lang="es-EC" sz="1417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18 Rectángulo"/>
          <p:cNvSpPr/>
          <p:nvPr/>
        </p:nvSpPr>
        <p:spPr>
          <a:xfrm>
            <a:off x="5814738" y="5176488"/>
            <a:ext cx="3835825" cy="1047670"/>
          </a:xfrm>
          <a:prstGeom prst="rect">
            <a:avLst/>
          </a:prstGeom>
          <a:ln w="28575">
            <a:solidFill>
              <a:schemeClr val="tx1"/>
            </a:solidFill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S" sz="1417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Complementar </a:t>
            </a:r>
            <a:r>
              <a:rPr lang="es-ES" sz="141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 uso de la herramienta BSC con un programa de incentivos económicos a los colaboradores por el cumplimiento de metas. </a:t>
            </a:r>
            <a:endParaRPr lang="es-EC" sz="1417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19 Rectángulo"/>
          <p:cNvSpPr/>
          <p:nvPr/>
        </p:nvSpPr>
        <p:spPr>
          <a:xfrm>
            <a:off x="5497446" y="2563616"/>
            <a:ext cx="3835825" cy="1152437"/>
          </a:xfrm>
          <a:prstGeom prst="rect">
            <a:avLst/>
          </a:prstGeom>
          <a:ln w="28575">
            <a:solidFill>
              <a:srgbClr val="7030A0"/>
            </a:solidFill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C" sz="14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Invertir en el activo intangible (talento humano) de las cooperativas, para obtener un mayor compromiso y eficiencia de los empleados en el desarrollo de sus actividades</a:t>
            </a:r>
            <a:r>
              <a:rPr lang="es-EC" sz="1417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s-EC" sz="141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9438">
            <a:off x="490817" y="1513008"/>
            <a:ext cx="1120758" cy="7617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82" name="Picture 10" descr="Resultado de imagen para talento human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578" y="1302170"/>
            <a:ext cx="1870447" cy="1278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21 Conector recto"/>
          <p:cNvCxnSpPr>
            <a:endCxn id="14" idx="0"/>
          </p:cNvCxnSpPr>
          <p:nvPr/>
        </p:nvCxnSpPr>
        <p:spPr>
          <a:xfrm>
            <a:off x="3326879" y="2332271"/>
            <a:ext cx="450649" cy="201172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31 Conector recto"/>
          <p:cNvCxnSpPr/>
          <p:nvPr/>
        </p:nvCxnSpPr>
        <p:spPr>
          <a:xfrm>
            <a:off x="4023711" y="3709326"/>
            <a:ext cx="0" cy="208021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35 Conector recto"/>
          <p:cNvCxnSpPr>
            <a:stCxn id="15" idx="2"/>
          </p:cNvCxnSpPr>
          <p:nvPr/>
        </p:nvCxnSpPr>
        <p:spPr>
          <a:xfrm flipH="1">
            <a:off x="3344032" y="4716908"/>
            <a:ext cx="433496" cy="444421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38 Conector recto"/>
          <p:cNvCxnSpPr/>
          <p:nvPr/>
        </p:nvCxnSpPr>
        <p:spPr>
          <a:xfrm>
            <a:off x="2103188" y="1055972"/>
            <a:ext cx="474831" cy="34447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39 Conector recto"/>
          <p:cNvCxnSpPr/>
          <p:nvPr/>
        </p:nvCxnSpPr>
        <p:spPr>
          <a:xfrm flipH="1">
            <a:off x="2099836" y="6134075"/>
            <a:ext cx="418967" cy="404996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40 Conector recto"/>
          <p:cNvCxnSpPr/>
          <p:nvPr/>
        </p:nvCxnSpPr>
        <p:spPr>
          <a:xfrm flipH="1">
            <a:off x="7579036" y="2257371"/>
            <a:ext cx="363095" cy="28598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44 Conector recto"/>
          <p:cNvCxnSpPr>
            <a:stCxn id="27" idx="2"/>
          </p:cNvCxnSpPr>
          <p:nvPr/>
        </p:nvCxnSpPr>
        <p:spPr>
          <a:xfrm>
            <a:off x="7415359" y="4716037"/>
            <a:ext cx="429102" cy="419935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8" name="47 Conector recto"/>
          <p:cNvCxnSpPr/>
          <p:nvPr/>
        </p:nvCxnSpPr>
        <p:spPr>
          <a:xfrm>
            <a:off x="8801338" y="6224158"/>
            <a:ext cx="335162" cy="355804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9" name="48 Conector recto"/>
          <p:cNvCxnSpPr/>
          <p:nvPr/>
        </p:nvCxnSpPr>
        <p:spPr>
          <a:xfrm flipH="1">
            <a:off x="8438243" y="1106293"/>
            <a:ext cx="363095" cy="285986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1" name="50 Rectángulo"/>
          <p:cNvSpPr/>
          <p:nvPr/>
        </p:nvSpPr>
        <p:spPr>
          <a:xfrm>
            <a:off x="1745576" y="1460968"/>
            <a:ext cx="3170103" cy="865843"/>
          </a:xfrm>
          <a:prstGeom prst="rect">
            <a:avLst/>
          </a:prstGeom>
          <a:ln w="28575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C" sz="1417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Comunicar a toda la empresa lo que se pretende lograr, tanto al personal administrativo, como al operativo durante la implementación del BSC.</a:t>
            </a:r>
            <a:endParaRPr lang="es-EC" sz="1417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ítulo 1"/>
          <p:cNvSpPr txBox="1">
            <a:spLocks/>
          </p:cNvSpPr>
          <p:nvPr/>
        </p:nvSpPr>
        <p:spPr>
          <a:xfrm>
            <a:off x="3302698" y="410807"/>
            <a:ext cx="4541763" cy="59198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04988" rtl="0" eaLnBrk="1" latinLnBrk="0" hangingPunct="1">
              <a:spcBef>
                <a:spcPct val="0"/>
              </a:spcBef>
              <a:buNone/>
              <a:defRPr sz="3189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2400" dirty="0" smtClean="0">
                <a:solidFill>
                  <a:schemeClr val="tx1"/>
                </a:solidFill>
                <a:latin typeface="Bodoni MT Black" panose="02070A03080606020203" pitchFamily="18" charset="0"/>
                <a:ea typeface="Cambria Math" panose="02040503050406030204" pitchFamily="18" charset="0"/>
              </a:rPr>
              <a:t>RECOMENDACIONES</a:t>
            </a:r>
            <a:endParaRPr lang="es-ES" sz="2400" dirty="0">
              <a:solidFill>
                <a:schemeClr val="tx1"/>
              </a:solidFill>
              <a:latin typeface="Bodoni MT Black" panose="02070A03080606020203" pitchFamily="18" charset="0"/>
              <a:ea typeface="Cambria Math" panose="02040503050406030204" pitchFamily="18" charset="0"/>
            </a:endParaRPr>
          </a:p>
        </p:txBody>
      </p:sp>
      <p:sp>
        <p:nvSpPr>
          <p:cNvPr id="27" name="26 Rectángulo"/>
          <p:cNvSpPr/>
          <p:nvPr/>
        </p:nvSpPr>
        <p:spPr>
          <a:xfrm>
            <a:off x="5497446" y="3993309"/>
            <a:ext cx="3835825" cy="722728"/>
          </a:xfrm>
          <a:prstGeom prst="rect">
            <a:avLst/>
          </a:prstGeom>
          <a:ln w="28575">
            <a:solidFill>
              <a:schemeClr val="tx1"/>
            </a:solidFill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C" sz="141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Realizar una planificación de capacitaciones según los requerimientos </a:t>
            </a:r>
            <a:r>
              <a:rPr lang="es-EC" sz="1417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cada </a:t>
            </a:r>
            <a:r>
              <a:rPr lang="es-EC" sz="141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área.</a:t>
            </a:r>
          </a:p>
        </p:txBody>
      </p:sp>
      <p:cxnSp>
        <p:nvCxnSpPr>
          <p:cNvPr id="28" name="27 Conector recto"/>
          <p:cNvCxnSpPr/>
          <p:nvPr/>
        </p:nvCxnSpPr>
        <p:spPr>
          <a:xfrm flipH="1">
            <a:off x="7082496" y="3716053"/>
            <a:ext cx="1" cy="262698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026" name="Picture 2" descr="Resultado de imagen para manuale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10" y="3738970"/>
            <a:ext cx="1498966" cy="1115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Resultado de imagen para fuentes de financiamiento"/>
          <p:cNvSpPr>
            <a:spLocks noChangeAspect="1" noChangeArrowheads="1"/>
          </p:cNvSpPr>
          <p:nvPr/>
        </p:nvSpPr>
        <p:spPr bwMode="auto">
          <a:xfrm>
            <a:off x="155575" y="-1524000"/>
            <a:ext cx="5667375" cy="318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1030" name="Picture 6" descr="Imagen relacionad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16546">
            <a:off x="529728" y="5322065"/>
            <a:ext cx="1082348" cy="787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6276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51" grpId="0" animBg="1"/>
      <p:bldP spid="2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Resultado de imagen para manos aplaudiendo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713" y="4369196"/>
            <a:ext cx="1755952" cy="1689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Resultado de imagen para gracias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202" y="1489969"/>
            <a:ext cx="5983013" cy="39243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065265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3964112" y="100596"/>
            <a:ext cx="3262337" cy="591504"/>
          </a:xfrm>
        </p:spPr>
        <p:txBody>
          <a:bodyPr>
            <a:normAutofit/>
          </a:bodyPr>
          <a:lstStyle/>
          <a:p>
            <a:pPr algn="ctr"/>
            <a:r>
              <a:rPr lang="es-ES" sz="2700" dirty="0" smtClean="0">
                <a:solidFill>
                  <a:schemeClr val="tx2">
                    <a:lumMod val="75000"/>
                  </a:schemeClr>
                </a:solidFill>
                <a:latin typeface="Bodoni MT Black" panose="02070A03080606020203" pitchFamily="18" charset="0"/>
                <a:ea typeface="Cambria Math" panose="02040503050406030204" pitchFamily="18" charset="0"/>
              </a:rPr>
              <a:t>OBJETIVOS</a:t>
            </a:r>
            <a:endParaRPr lang="es-ES" sz="2700" dirty="0">
              <a:solidFill>
                <a:schemeClr val="tx2">
                  <a:lumMod val="75000"/>
                </a:schemeClr>
              </a:solidFill>
              <a:latin typeface="Bodoni MT Black" panose="02070A03080606020203" pitchFamily="18" charset="0"/>
              <a:ea typeface="Cambria Math" panose="02040503050406030204" pitchFamily="18" charset="0"/>
            </a:endParaRPr>
          </a:p>
        </p:txBody>
      </p:sp>
      <p:sp>
        <p:nvSpPr>
          <p:cNvPr id="9" name="Rectángulo redondeado 8"/>
          <p:cNvSpPr/>
          <p:nvPr/>
        </p:nvSpPr>
        <p:spPr>
          <a:xfrm>
            <a:off x="1782297" y="1379161"/>
            <a:ext cx="8173071" cy="194095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s-ES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Analizar como la herramienta del Balanced Scorecard contribuirá en el mejoramiento de la productividad de las pequeñas y medianas empresas del sector cooperativo, CASO: COAC “San Vicente del Sur Ltda.” del Cantón Quito en la Provincia de Pichincha.</a:t>
            </a:r>
            <a:endParaRPr lang="es-ES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Diagrama 10"/>
          <p:cNvGraphicFramePr/>
          <p:nvPr>
            <p:extLst>
              <p:ext uri="{D42A27DB-BD31-4B8C-83A1-F6EECF244321}">
                <p14:modId xmlns:p14="http://schemas.microsoft.com/office/powerpoint/2010/main" val="2013671468"/>
              </p:ext>
            </p:extLst>
          </p:nvPr>
        </p:nvGraphicFramePr>
        <p:xfrm>
          <a:off x="811369" y="3672328"/>
          <a:ext cx="9646276" cy="30007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Título 1"/>
          <p:cNvSpPr txBox="1">
            <a:spLocks/>
          </p:cNvSpPr>
          <p:nvPr/>
        </p:nvSpPr>
        <p:spPr>
          <a:xfrm>
            <a:off x="1785437" y="859526"/>
            <a:ext cx="3262337" cy="59150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04988" rtl="0" eaLnBrk="1" latinLnBrk="0" hangingPunct="1">
              <a:spcBef>
                <a:spcPct val="0"/>
              </a:spcBef>
              <a:buNone/>
              <a:defRPr sz="3189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2500" dirty="0" smtClean="0">
                <a:solidFill>
                  <a:schemeClr val="accent1">
                    <a:lumMod val="75000"/>
                  </a:schemeClr>
                </a:solidFill>
                <a:latin typeface="Bodoni MT Black" panose="02070A03080606020203" pitchFamily="18" charset="0"/>
                <a:ea typeface="Cambria Math" panose="02040503050406030204" pitchFamily="18" charset="0"/>
              </a:rPr>
              <a:t>Objetivo General</a:t>
            </a:r>
            <a:endParaRPr lang="es-ES" sz="2500" dirty="0">
              <a:solidFill>
                <a:schemeClr val="accent1">
                  <a:lumMod val="75000"/>
                </a:schemeClr>
              </a:solidFill>
              <a:latin typeface="Bodoni MT Black" panose="02070A03080606020203" pitchFamily="18" charset="0"/>
              <a:ea typeface="Cambria Math" panose="02040503050406030204" pitchFamily="18" charset="0"/>
            </a:endParaRPr>
          </a:p>
        </p:txBody>
      </p:sp>
      <p:sp>
        <p:nvSpPr>
          <p:cNvPr id="15" name="Título 1"/>
          <p:cNvSpPr txBox="1">
            <a:spLocks/>
          </p:cNvSpPr>
          <p:nvPr/>
        </p:nvSpPr>
        <p:spPr>
          <a:xfrm>
            <a:off x="830565" y="3672791"/>
            <a:ext cx="3818710" cy="59150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04988" rtl="0" eaLnBrk="1" latinLnBrk="0" hangingPunct="1">
              <a:spcBef>
                <a:spcPct val="0"/>
              </a:spcBef>
              <a:buNone/>
              <a:defRPr sz="3189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2500" dirty="0" smtClean="0">
                <a:solidFill>
                  <a:schemeClr val="accent1">
                    <a:lumMod val="75000"/>
                  </a:schemeClr>
                </a:solidFill>
                <a:latin typeface="Bodoni MT Black" panose="02070A03080606020203" pitchFamily="18" charset="0"/>
                <a:ea typeface="Cambria Math" panose="02040503050406030204" pitchFamily="18" charset="0"/>
              </a:rPr>
              <a:t>Objetivos Específicos</a:t>
            </a:r>
            <a:endParaRPr lang="es-ES" sz="2500" dirty="0">
              <a:solidFill>
                <a:schemeClr val="accent1">
                  <a:lumMod val="75000"/>
                </a:schemeClr>
              </a:solidFill>
              <a:latin typeface="Bodoni MT Black" panose="02070A03080606020203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474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Resultado de imagen para INVESTIGACIONE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7" r="17538"/>
          <a:stretch/>
        </p:blipFill>
        <p:spPr bwMode="auto">
          <a:xfrm>
            <a:off x="6906351" y="4692893"/>
            <a:ext cx="1364707" cy="1186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13" descr="Resultado de imagen para 7 herramientas de la calida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532" y="3891236"/>
            <a:ext cx="1323951" cy="1278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6928">
            <a:off x="8917912" y="1311309"/>
            <a:ext cx="1462737" cy="10964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7" name="Picture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9438">
            <a:off x="9186312" y="4401337"/>
            <a:ext cx="1491729" cy="10139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09" y="4474418"/>
            <a:ext cx="1870223" cy="875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3" name="Picture 6" descr="Resultado de imagen para proceso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385" y="4881415"/>
            <a:ext cx="1935506" cy="982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77" name="2076 Grupo"/>
          <p:cNvGrpSpPr/>
          <p:nvPr/>
        </p:nvGrpSpPr>
        <p:grpSpPr>
          <a:xfrm>
            <a:off x="3212146" y="1676615"/>
            <a:ext cx="2043974" cy="1224339"/>
            <a:chOff x="3578939" y="1450708"/>
            <a:chExt cx="2307470" cy="1382173"/>
          </a:xfrm>
        </p:grpSpPr>
        <p:pic>
          <p:nvPicPr>
            <p:cNvPr id="2050" name="Picture 2" descr="Resultado de imagen para planificación estratégica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0028" y="1450708"/>
              <a:ext cx="1986381" cy="86465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39 Rectángulo"/>
            <p:cNvSpPr/>
            <p:nvPr/>
          </p:nvSpPr>
          <p:spPr>
            <a:xfrm>
              <a:off x="3578939" y="2174747"/>
              <a:ext cx="2258084" cy="65813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53117" indent="-253117" algn="ctr">
                <a:buFont typeface="Marlett"/>
                <a:buChar char="a"/>
              </a:pPr>
              <a:r>
                <a:rPr lang="es-EC" sz="1594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PLANIFICACIÓN </a:t>
              </a:r>
            </a:p>
            <a:p>
              <a:pPr algn="ctr"/>
              <a:r>
                <a:rPr lang="es-EC" sz="1594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ESTRATÉGICA</a:t>
              </a:r>
            </a:p>
          </p:txBody>
        </p:sp>
      </p:grpSp>
      <p:grpSp>
        <p:nvGrpSpPr>
          <p:cNvPr id="2078" name="2077 Grupo"/>
          <p:cNvGrpSpPr/>
          <p:nvPr/>
        </p:nvGrpSpPr>
        <p:grpSpPr>
          <a:xfrm>
            <a:off x="5873720" y="1186787"/>
            <a:ext cx="1903086" cy="1779701"/>
            <a:chOff x="6520560" y="897734"/>
            <a:chExt cx="2148419" cy="2009129"/>
          </a:xfrm>
        </p:grpSpPr>
        <p:pic>
          <p:nvPicPr>
            <p:cNvPr id="2074" name="Picture 8" descr="Resultado de imagen para estandarizacion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3554" y="1805173"/>
              <a:ext cx="973160" cy="11016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40 Rectángulo"/>
            <p:cNvSpPr/>
            <p:nvPr/>
          </p:nvSpPr>
          <p:spPr>
            <a:xfrm>
              <a:off x="6520560" y="897734"/>
              <a:ext cx="2148419" cy="93508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53117" indent="-253117" algn="ctr">
                <a:buFont typeface="Marlett"/>
                <a:buChar char="a"/>
              </a:pPr>
              <a:r>
                <a:rPr lang="es-EC" sz="1594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TEORIA DE LA </a:t>
              </a:r>
            </a:p>
            <a:p>
              <a:pPr algn="ctr"/>
              <a:r>
                <a:rPr lang="es-EC" sz="1594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ADMINISTRACIÓN </a:t>
              </a:r>
            </a:p>
            <a:p>
              <a:pPr algn="ctr"/>
              <a:r>
                <a:rPr lang="es-EC" sz="1594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CIENTÍFICA</a:t>
              </a:r>
            </a:p>
          </p:txBody>
        </p:sp>
      </p:grpSp>
      <p:sp>
        <p:nvSpPr>
          <p:cNvPr id="42" name="41 Rectángulo"/>
          <p:cNvSpPr/>
          <p:nvPr/>
        </p:nvSpPr>
        <p:spPr>
          <a:xfrm>
            <a:off x="222311" y="5322407"/>
            <a:ext cx="1851790" cy="8283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53117" indent="-253117" algn="ctr">
              <a:buFont typeface="Marlett"/>
              <a:buChar char="a"/>
            </a:pPr>
            <a:r>
              <a:rPr lang="es-EC" sz="1594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TEORÍA </a:t>
            </a:r>
          </a:p>
          <a:p>
            <a:pPr algn="ctr"/>
            <a:r>
              <a:rPr lang="es-EC" sz="1594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CLÁSICA DE LA </a:t>
            </a:r>
          </a:p>
          <a:p>
            <a:pPr algn="ctr"/>
            <a:r>
              <a:rPr lang="es-EC" sz="1594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ADMINSITRACIÓN</a:t>
            </a:r>
          </a:p>
        </p:txBody>
      </p:sp>
      <p:sp>
        <p:nvSpPr>
          <p:cNvPr id="44" name="43 Rectángulo"/>
          <p:cNvSpPr/>
          <p:nvPr/>
        </p:nvSpPr>
        <p:spPr>
          <a:xfrm>
            <a:off x="2865121" y="4283947"/>
            <a:ext cx="1402435" cy="8283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53117" indent="-253117" algn="ctr">
              <a:buFont typeface="Marlett"/>
              <a:buChar char="a"/>
            </a:pPr>
            <a:r>
              <a:rPr lang="es-EC" sz="1594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TEORIA </a:t>
            </a:r>
          </a:p>
          <a:p>
            <a:pPr algn="ctr"/>
            <a:r>
              <a:rPr lang="es-EC" sz="1594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GENERAL DE</a:t>
            </a:r>
          </a:p>
          <a:p>
            <a:pPr algn="ctr"/>
            <a:r>
              <a:rPr lang="es-EC" sz="1594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PROCESOS</a:t>
            </a:r>
          </a:p>
        </p:txBody>
      </p:sp>
      <p:sp>
        <p:nvSpPr>
          <p:cNvPr id="45" name="44 Rectángulo"/>
          <p:cNvSpPr/>
          <p:nvPr/>
        </p:nvSpPr>
        <p:spPr>
          <a:xfrm>
            <a:off x="4868946" y="5243467"/>
            <a:ext cx="1708609" cy="8283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53117" indent="-253117" algn="ctr">
              <a:buFont typeface="Marlett"/>
              <a:buChar char="a"/>
            </a:pPr>
            <a:r>
              <a:rPr lang="es-EC" sz="1594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TEORIA </a:t>
            </a:r>
          </a:p>
          <a:p>
            <a:pPr algn="ctr"/>
            <a:r>
              <a:rPr lang="es-EC" sz="1594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LA CALIDAD </a:t>
            </a:r>
          </a:p>
          <a:p>
            <a:pPr algn="ctr"/>
            <a:r>
              <a:rPr lang="es-EC" sz="1594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TOTAL</a:t>
            </a:r>
            <a:endParaRPr lang="es-EC" sz="1594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79" name="2078 Grupo"/>
          <p:cNvGrpSpPr/>
          <p:nvPr/>
        </p:nvGrpSpPr>
        <p:grpSpPr>
          <a:xfrm>
            <a:off x="677941" y="1185063"/>
            <a:ext cx="1754166" cy="1844852"/>
            <a:chOff x="24335" y="895788"/>
            <a:chExt cx="1980302" cy="2082679"/>
          </a:xfrm>
        </p:grpSpPr>
        <p:sp>
          <p:nvSpPr>
            <p:cNvPr id="48" name="47 Rectángulo"/>
            <p:cNvSpPr/>
            <p:nvPr/>
          </p:nvSpPr>
          <p:spPr>
            <a:xfrm>
              <a:off x="169360" y="895788"/>
              <a:ext cx="1835277" cy="93508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53117" indent="-253117" algn="ctr">
                <a:buFont typeface="Marlett"/>
                <a:buChar char="a"/>
              </a:pPr>
              <a:r>
                <a:rPr lang="es-EC" sz="1594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TEORÍA DEL </a:t>
              </a:r>
            </a:p>
            <a:p>
              <a:pPr algn="ctr"/>
              <a:r>
                <a:rPr lang="es-EC" sz="1594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BALANCED </a:t>
              </a:r>
            </a:p>
            <a:p>
              <a:pPr algn="ctr"/>
              <a:r>
                <a:rPr lang="es-EC" sz="1594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SCORECARD</a:t>
              </a:r>
            </a:p>
          </p:txBody>
        </p:sp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35" y="1717612"/>
              <a:ext cx="1913138" cy="126085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7" name="46 Flecha derecha"/>
          <p:cNvSpPr/>
          <p:nvPr/>
        </p:nvSpPr>
        <p:spPr>
          <a:xfrm>
            <a:off x="1122272" y="3359175"/>
            <a:ext cx="7750692" cy="2653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594"/>
          </a:p>
        </p:txBody>
      </p:sp>
      <p:cxnSp>
        <p:nvCxnSpPr>
          <p:cNvPr id="51" name="50 Conector recto de flecha"/>
          <p:cNvCxnSpPr>
            <a:stCxn id="48" idx="2"/>
          </p:cNvCxnSpPr>
          <p:nvPr/>
        </p:nvCxnSpPr>
        <p:spPr>
          <a:xfrm>
            <a:off x="1619256" y="2013367"/>
            <a:ext cx="960027" cy="1345808"/>
          </a:xfrm>
          <a:prstGeom prst="straightConnector1">
            <a:avLst/>
          </a:prstGeom>
          <a:ln w="190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55 Conector recto de flecha"/>
          <p:cNvCxnSpPr>
            <a:stCxn id="40" idx="2"/>
          </p:cNvCxnSpPr>
          <p:nvPr/>
        </p:nvCxnSpPr>
        <p:spPr>
          <a:xfrm>
            <a:off x="4212260" y="2900954"/>
            <a:ext cx="575874" cy="539518"/>
          </a:xfrm>
          <a:prstGeom prst="straightConnector1">
            <a:avLst/>
          </a:prstGeom>
          <a:ln w="190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58 Conector recto de flecha"/>
          <p:cNvCxnSpPr>
            <a:stCxn id="41" idx="2"/>
          </p:cNvCxnSpPr>
          <p:nvPr/>
        </p:nvCxnSpPr>
        <p:spPr>
          <a:xfrm>
            <a:off x="6825263" y="2015091"/>
            <a:ext cx="763441" cy="1344084"/>
          </a:xfrm>
          <a:prstGeom prst="straightConnector1">
            <a:avLst/>
          </a:prstGeom>
          <a:ln w="190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69 Conector recto de flecha"/>
          <p:cNvCxnSpPr>
            <a:stCxn id="42" idx="0"/>
          </p:cNvCxnSpPr>
          <p:nvPr/>
        </p:nvCxnSpPr>
        <p:spPr>
          <a:xfrm flipV="1">
            <a:off x="1148206" y="3632487"/>
            <a:ext cx="1077349" cy="1689920"/>
          </a:xfrm>
          <a:prstGeom prst="straightConnector1">
            <a:avLst/>
          </a:prstGeom>
          <a:ln w="190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72 Conector recto de flecha"/>
          <p:cNvCxnSpPr>
            <a:stCxn id="44" idx="0"/>
          </p:cNvCxnSpPr>
          <p:nvPr/>
        </p:nvCxnSpPr>
        <p:spPr>
          <a:xfrm flipV="1">
            <a:off x="3566339" y="3624515"/>
            <a:ext cx="413746" cy="659432"/>
          </a:xfrm>
          <a:prstGeom prst="straightConnector1">
            <a:avLst/>
          </a:prstGeom>
          <a:ln w="190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83 Conector recto de flecha"/>
          <p:cNvCxnSpPr>
            <a:stCxn id="45" idx="0"/>
          </p:cNvCxnSpPr>
          <p:nvPr/>
        </p:nvCxnSpPr>
        <p:spPr>
          <a:xfrm flipV="1">
            <a:off x="5723251" y="3688349"/>
            <a:ext cx="795353" cy="1555118"/>
          </a:xfrm>
          <a:prstGeom prst="straightConnector1">
            <a:avLst/>
          </a:prstGeom>
          <a:ln w="190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76" name="2075 Grupo"/>
          <p:cNvGrpSpPr/>
          <p:nvPr/>
        </p:nvGrpSpPr>
        <p:grpSpPr>
          <a:xfrm>
            <a:off x="8338081" y="2524986"/>
            <a:ext cx="2519084" cy="1830973"/>
            <a:chOff x="8750801" y="2408446"/>
            <a:chExt cx="2843829" cy="2067011"/>
          </a:xfrm>
        </p:grpSpPr>
        <p:sp>
          <p:nvSpPr>
            <p:cNvPr id="2068" name="2067 Triángulo isósceles"/>
            <p:cNvSpPr/>
            <p:nvPr/>
          </p:nvSpPr>
          <p:spPr>
            <a:xfrm rot="5400000">
              <a:off x="9205591" y="2631994"/>
              <a:ext cx="2067011" cy="1619915"/>
            </a:xfrm>
            <a:prstGeom prst="triangle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594"/>
            </a:p>
          </p:txBody>
        </p:sp>
        <p:sp>
          <p:nvSpPr>
            <p:cNvPr id="90" name="89 Rectángulo"/>
            <p:cNvSpPr/>
            <p:nvPr/>
          </p:nvSpPr>
          <p:spPr>
            <a:xfrm>
              <a:off x="8750801" y="2801838"/>
              <a:ext cx="2843829" cy="148898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es-ES" sz="1594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BSC PARA MEJORAR LA PRODUCTIVIDAD DE LAS PYMES SECTOR COOPERATIVO</a:t>
              </a:r>
              <a:endParaRPr lang="es-EC" sz="1594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2" name="31 Rectángulo"/>
          <p:cNvSpPr/>
          <p:nvPr/>
        </p:nvSpPr>
        <p:spPr>
          <a:xfrm>
            <a:off x="6844515" y="4389669"/>
            <a:ext cx="1513556" cy="5829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53117" indent="-253117" algn="ctr">
              <a:buFont typeface="Marlett"/>
              <a:buChar char="a"/>
            </a:pPr>
            <a:r>
              <a:rPr lang="es-EC" sz="1594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MARCO </a:t>
            </a:r>
          </a:p>
          <a:p>
            <a:pPr algn="ctr"/>
            <a:r>
              <a:rPr lang="es-EC" sz="1594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REFERENCIAL</a:t>
            </a:r>
          </a:p>
        </p:txBody>
      </p:sp>
      <p:cxnSp>
        <p:nvCxnSpPr>
          <p:cNvPr id="33" name="32 Conector recto de flecha"/>
          <p:cNvCxnSpPr>
            <a:stCxn id="32" idx="0"/>
          </p:cNvCxnSpPr>
          <p:nvPr/>
        </p:nvCxnSpPr>
        <p:spPr>
          <a:xfrm flipV="1">
            <a:off x="7601293" y="3688349"/>
            <a:ext cx="414738" cy="701320"/>
          </a:xfrm>
          <a:prstGeom prst="straightConnector1">
            <a:avLst/>
          </a:prstGeom>
          <a:ln w="190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ítulo 1"/>
          <p:cNvSpPr txBox="1">
            <a:spLocks/>
          </p:cNvSpPr>
          <p:nvPr/>
        </p:nvSpPr>
        <p:spPr>
          <a:xfrm>
            <a:off x="3964112" y="100596"/>
            <a:ext cx="3262337" cy="591504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404988" rtl="0" eaLnBrk="1" latinLnBrk="0" hangingPunct="1">
              <a:spcBef>
                <a:spcPct val="0"/>
              </a:spcBef>
              <a:buNone/>
              <a:defRPr sz="3189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2700" dirty="0">
                <a:solidFill>
                  <a:schemeClr val="tx2">
                    <a:lumMod val="75000"/>
                  </a:schemeClr>
                </a:solidFill>
                <a:latin typeface="Bodoni MT Black" panose="02070A03080606020203" pitchFamily="18" charset="0"/>
                <a:ea typeface="Cambria Math" panose="02040503050406030204" pitchFamily="18" charset="0"/>
              </a:rPr>
              <a:t>MARCO TEÓRICO</a:t>
            </a:r>
          </a:p>
        </p:txBody>
      </p:sp>
    </p:spTree>
    <p:extLst>
      <p:ext uri="{BB962C8B-B14F-4D97-AF65-F5344CB8AC3E}">
        <p14:creationId xmlns:p14="http://schemas.microsoft.com/office/powerpoint/2010/main" val="248160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3120888" y="164990"/>
            <a:ext cx="5049078" cy="42743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20000"/>
          </a:bodyPr>
          <a:lstStyle>
            <a:lvl1pPr algn="l" defTabSz="404988" rtl="0" eaLnBrk="1" latinLnBrk="0" hangingPunct="1">
              <a:spcBef>
                <a:spcPct val="0"/>
              </a:spcBef>
              <a:buNone/>
              <a:defRPr sz="3189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2800" dirty="0" smtClean="0">
                <a:solidFill>
                  <a:schemeClr val="tx2">
                    <a:lumMod val="75000"/>
                  </a:schemeClr>
                </a:solidFill>
                <a:latin typeface="Bodoni MT Black" panose="02070A03080606020203" pitchFamily="18" charset="0"/>
                <a:ea typeface="Cambria Math" panose="02040503050406030204" pitchFamily="18" charset="0"/>
              </a:rPr>
              <a:t>MARCO METODOLÓGICO</a:t>
            </a:r>
            <a:endParaRPr lang="es-ES" sz="2800" dirty="0">
              <a:solidFill>
                <a:schemeClr val="tx2">
                  <a:lumMod val="75000"/>
                </a:schemeClr>
              </a:solidFill>
              <a:latin typeface="Bodoni MT Black" panose="02070A03080606020203" pitchFamily="18" charset="0"/>
              <a:ea typeface="Cambria Math" panose="02040503050406030204" pitchFamily="18" charset="0"/>
            </a:endParaRP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1241667364"/>
              </p:ext>
            </p:extLst>
          </p:nvPr>
        </p:nvGraphicFramePr>
        <p:xfrm>
          <a:off x="1146220" y="784353"/>
          <a:ext cx="8860663" cy="38391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9885" y="2495484"/>
            <a:ext cx="1824228" cy="12884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3432850721"/>
              </p:ext>
            </p:extLst>
          </p:nvPr>
        </p:nvGraphicFramePr>
        <p:xfrm>
          <a:off x="1313645" y="4906850"/>
          <a:ext cx="8899301" cy="18160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8" name="Título 1"/>
          <p:cNvSpPr txBox="1">
            <a:spLocks/>
          </p:cNvSpPr>
          <p:nvPr/>
        </p:nvSpPr>
        <p:spPr>
          <a:xfrm>
            <a:off x="997990" y="4303856"/>
            <a:ext cx="2122898" cy="59150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04988" rtl="0" eaLnBrk="1" latinLnBrk="0" hangingPunct="1">
              <a:spcBef>
                <a:spcPct val="0"/>
              </a:spcBef>
              <a:buNone/>
              <a:defRPr sz="3189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2500" dirty="0" smtClean="0">
                <a:solidFill>
                  <a:schemeClr val="accent1">
                    <a:lumMod val="75000"/>
                  </a:schemeClr>
                </a:solidFill>
                <a:latin typeface="Bodoni MT Black" panose="02070A03080606020203" pitchFamily="18" charset="0"/>
                <a:ea typeface="Cambria Math" panose="02040503050406030204" pitchFamily="18" charset="0"/>
              </a:rPr>
              <a:t>Hipótesis</a:t>
            </a:r>
            <a:endParaRPr lang="es-ES" sz="2500" dirty="0">
              <a:solidFill>
                <a:schemeClr val="accent1">
                  <a:lumMod val="75000"/>
                </a:schemeClr>
              </a:solidFill>
              <a:latin typeface="Bodoni MT Black" panose="02070A03080606020203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13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>
          <a:xfrm>
            <a:off x="3120888" y="203628"/>
            <a:ext cx="5049078" cy="58198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04988" rtl="0" eaLnBrk="1" latinLnBrk="0" hangingPunct="1">
              <a:spcBef>
                <a:spcPct val="0"/>
              </a:spcBef>
              <a:buNone/>
              <a:defRPr sz="3189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2500" dirty="0" smtClean="0">
                <a:solidFill>
                  <a:schemeClr val="tx2">
                    <a:lumMod val="75000"/>
                  </a:schemeClr>
                </a:solidFill>
                <a:latin typeface="Bodoni MT Black" panose="02070A03080606020203" pitchFamily="18" charset="0"/>
                <a:ea typeface="Cambria Math" panose="02040503050406030204" pitchFamily="18" charset="0"/>
              </a:rPr>
              <a:t>MARCO METODOLÓGICO</a:t>
            </a:r>
            <a:endParaRPr lang="es-ES" sz="2500" dirty="0">
              <a:solidFill>
                <a:schemeClr val="tx2">
                  <a:lumMod val="75000"/>
                </a:schemeClr>
              </a:solidFill>
              <a:latin typeface="Bodoni MT Black" panose="02070A03080606020203" pitchFamily="18" charset="0"/>
              <a:ea typeface="Cambria Math" panose="02040503050406030204" pitchFamily="18" charset="0"/>
            </a:endParaRP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3309013967"/>
              </p:ext>
            </p:extLst>
          </p:nvPr>
        </p:nvGraphicFramePr>
        <p:xfrm>
          <a:off x="1553302" y="1004553"/>
          <a:ext cx="7821118" cy="17000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8" name="Picture 4" descr="Resultado de imagen para instrumentos de recoleccion de dato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9363" y="785612"/>
            <a:ext cx="1695251" cy="18616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1178294" y="3081597"/>
            <a:ext cx="2122898" cy="59150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04988" rtl="0" eaLnBrk="1" latinLnBrk="0" hangingPunct="1">
              <a:spcBef>
                <a:spcPct val="0"/>
              </a:spcBef>
              <a:buNone/>
              <a:defRPr sz="3189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2500" dirty="0" smtClean="0">
                <a:solidFill>
                  <a:schemeClr val="accent1">
                    <a:lumMod val="75000"/>
                  </a:schemeClr>
                </a:solidFill>
                <a:latin typeface="Bodoni MT Black" panose="02070A03080606020203" pitchFamily="18" charset="0"/>
                <a:ea typeface="Cambria Math" panose="02040503050406030204" pitchFamily="18" charset="0"/>
              </a:rPr>
              <a:t>Muestra</a:t>
            </a:r>
            <a:endParaRPr lang="es-ES" sz="2500" dirty="0">
              <a:solidFill>
                <a:schemeClr val="accent1">
                  <a:lumMod val="75000"/>
                </a:schemeClr>
              </a:solidFill>
              <a:latin typeface="Bodoni MT Black" panose="02070A03080606020203" pitchFamily="18" charset="0"/>
              <a:ea typeface="Cambria Math" panose="02040503050406030204" pitchFamily="18" charset="0"/>
            </a:endParaRPr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5435207"/>
              </p:ext>
            </p:extLst>
          </p:nvPr>
        </p:nvGraphicFramePr>
        <p:xfrm>
          <a:off x="1559842" y="3919533"/>
          <a:ext cx="7896224" cy="2348297"/>
        </p:xfrm>
        <a:graphic>
          <a:graphicData uri="http://schemas.openxmlformats.org/drawingml/2006/table">
            <a:tbl>
              <a:tblPr firstRow="1" firstCol="1" bandRow="1"/>
              <a:tblGrid>
                <a:gridCol w="544949"/>
                <a:gridCol w="660256"/>
                <a:gridCol w="1529015"/>
                <a:gridCol w="1290501"/>
                <a:gridCol w="1290501"/>
                <a:gridCol w="1290501"/>
                <a:gridCol w="1290501"/>
              </a:tblGrid>
              <a:tr h="5524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Cooperativas de Ahorro y Crédito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Cooperativas de Servicios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Cooperativas de Vivienda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Cooperativas de Producción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Cooperativas de Consumo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505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136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275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75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90%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90%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90%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90%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90%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90%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10%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10%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10%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10%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10%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10%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10%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10%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10%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10%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10%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10%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90%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90%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90%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90%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90%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90%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ángulo redondeado 3"/>
              <p:cNvSpPr/>
              <p:nvPr/>
            </p:nvSpPr>
            <p:spPr>
              <a:xfrm>
                <a:off x="4107192" y="2992988"/>
                <a:ext cx="2579243" cy="768721"/>
              </a:xfrm>
              <a:prstGeom prst="round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s-E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S" i="1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s-ES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s-ES" i="1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p>
                              <m:r>
                                <a:rPr lang="es-E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s-ES" i="1">
                              <a:latin typeface="Cambria Math" panose="02040503050406030204" pitchFamily="18" charset="0"/>
                            </a:rPr>
                            <m:t>𝑝𝑞𝑁</m:t>
                          </m:r>
                        </m:num>
                        <m:den>
                          <m:d>
                            <m:dPr>
                              <m:ctrlPr>
                                <a:rPr lang="es-ES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s-ES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s-ES" i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  <m:sSup>
                            <m:sSupPr>
                              <m:ctrlPr>
                                <a:rPr lang="es-ES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s-ES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p>
                              <m:r>
                                <a:rPr lang="es-E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s-ES" i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s-ES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s-ES" i="1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p>
                              <m:r>
                                <a:rPr lang="es-E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s-ES" i="1">
                              <a:latin typeface="Cambria Math" panose="02040503050406030204" pitchFamily="18" charset="0"/>
                            </a:rPr>
                            <m:t>𝑝𝑞</m:t>
                          </m:r>
                        </m:den>
                      </m:f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4" name="Rectángulo redondead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7192" y="2992988"/>
                <a:ext cx="2579243" cy="768721"/>
              </a:xfrm>
              <a:prstGeom prst="round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5845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1026365" y="785307"/>
            <a:ext cx="7613373" cy="32999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04988" rtl="0" eaLnBrk="1" latinLnBrk="0" hangingPunct="1">
              <a:spcBef>
                <a:spcPct val="0"/>
              </a:spcBef>
              <a:buNone/>
              <a:defRPr sz="3189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s-ES" sz="4400" dirty="0" smtClean="0">
                <a:solidFill>
                  <a:srgbClr val="C00000"/>
                </a:solidFill>
                <a:latin typeface="Bodoni MT Black" panose="02070A03080606020203" pitchFamily="18" charset="0"/>
                <a:ea typeface="Cambria Math" panose="02040503050406030204" pitchFamily="18" charset="0"/>
              </a:rPr>
              <a:t>ANÁLISIS DEL LAS PYMES DEL SECTOR COOPERATIVO </a:t>
            </a:r>
          </a:p>
          <a:p>
            <a:pPr algn="ctr">
              <a:lnSpc>
                <a:spcPct val="150000"/>
              </a:lnSpc>
            </a:pPr>
            <a:r>
              <a:rPr lang="es-ES" sz="4400" dirty="0" smtClean="0">
                <a:solidFill>
                  <a:srgbClr val="C00000"/>
                </a:solidFill>
                <a:latin typeface="Bodoni MT Black" panose="02070A03080606020203" pitchFamily="18" charset="0"/>
                <a:ea typeface="Cambria Math" panose="02040503050406030204" pitchFamily="18" charset="0"/>
              </a:rPr>
              <a:t>CANTÓN QUITO</a:t>
            </a:r>
            <a:endParaRPr lang="es-ES" sz="4400" dirty="0">
              <a:solidFill>
                <a:srgbClr val="C00000"/>
              </a:solidFill>
              <a:latin typeface="Bodoni MT Black" panose="02070A03080606020203" pitchFamily="18" charset="0"/>
              <a:ea typeface="Cambria Math" panose="02040503050406030204" pitchFamily="18" charset="0"/>
            </a:endParaRPr>
          </a:p>
        </p:txBody>
      </p:sp>
      <p:pic>
        <p:nvPicPr>
          <p:cNvPr id="1026" name="Picture 2" descr="Resultado de imagen para sector cooperativ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4633" y="4561781"/>
            <a:ext cx="2971800" cy="15430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4" name="Picture 2" descr="Resultado de imagen para analisi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3041">
            <a:off x="7796686" y="3437238"/>
            <a:ext cx="1062235" cy="1056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557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2923504" y="152111"/>
            <a:ext cx="5834129" cy="4016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04988" rtl="0" eaLnBrk="1" latinLnBrk="0" hangingPunct="1">
              <a:spcBef>
                <a:spcPct val="0"/>
              </a:spcBef>
              <a:buNone/>
              <a:defRPr sz="3189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2500" dirty="0" smtClean="0">
                <a:solidFill>
                  <a:schemeClr val="tx2">
                    <a:lumMod val="75000"/>
                  </a:schemeClr>
                </a:solidFill>
                <a:latin typeface="Bodoni MT Black" panose="02070A03080606020203" pitchFamily="18" charset="0"/>
                <a:ea typeface="Cambria Math" panose="02040503050406030204" pitchFamily="18" charset="0"/>
              </a:rPr>
              <a:t>ANÁLISIS DEL SECTOR PYMES</a:t>
            </a:r>
            <a:endParaRPr lang="es-ES" sz="2500" dirty="0">
              <a:solidFill>
                <a:schemeClr val="tx2">
                  <a:lumMod val="75000"/>
                </a:schemeClr>
              </a:solidFill>
              <a:latin typeface="Bodoni MT Black" panose="02070A03080606020203" pitchFamily="18" charset="0"/>
              <a:ea typeface="Cambria Math" panose="02040503050406030204" pitchFamily="18" charset="0"/>
            </a:endParaRP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3377436140"/>
              </p:ext>
            </p:extLst>
          </p:nvPr>
        </p:nvGraphicFramePr>
        <p:xfrm>
          <a:off x="1532586" y="553791"/>
          <a:ext cx="8706118" cy="22842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Gráfico 5"/>
          <p:cNvGraphicFramePr/>
          <p:nvPr>
            <p:extLst>
              <p:ext uri="{D42A27DB-BD31-4B8C-83A1-F6EECF244321}">
                <p14:modId xmlns:p14="http://schemas.microsoft.com/office/powerpoint/2010/main" val="3869260404"/>
              </p:ext>
            </p:extLst>
          </p:nvPr>
        </p:nvGraphicFramePr>
        <p:xfrm>
          <a:off x="524416" y="3083757"/>
          <a:ext cx="2952881" cy="22480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7" name="Gráfico 6"/>
          <p:cNvGraphicFramePr/>
          <p:nvPr>
            <p:extLst>
              <p:ext uri="{D42A27DB-BD31-4B8C-83A1-F6EECF244321}">
                <p14:modId xmlns:p14="http://schemas.microsoft.com/office/powerpoint/2010/main" val="1834685882"/>
              </p:ext>
            </p:extLst>
          </p:nvPr>
        </p:nvGraphicFramePr>
        <p:xfrm>
          <a:off x="3625181" y="3071612"/>
          <a:ext cx="3973356" cy="228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9" name="Diagrama 8"/>
          <p:cNvGraphicFramePr/>
          <p:nvPr>
            <p:extLst>
              <p:ext uri="{D42A27DB-BD31-4B8C-83A1-F6EECF244321}">
                <p14:modId xmlns:p14="http://schemas.microsoft.com/office/powerpoint/2010/main" val="3315560853"/>
              </p:ext>
            </p:extLst>
          </p:nvPr>
        </p:nvGraphicFramePr>
        <p:xfrm>
          <a:off x="7727324" y="2584137"/>
          <a:ext cx="2820473" cy="1401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10" name="Diagrama 9"/>
          <p:cNvGraphicFramePr/>
          <p:nvPr>
            <p:extLst>
              <p:ext uri="{D42A27DB-BD31-4B8C-83A1-F6EECF244321}">
                <p14:modId xmlns:p14="http://schemas.microsoft.com/office/powerpoint/2010/main" val="2845746058"/>
              </p:ext>
            </p:extLst>
          </p:nvPr>
        </p:nvGraphicFramePr>
        <p:xfrm>
          <a:off x="7746640" y="3691719"/>
          <a:ext cx="2865551" cy="1401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12" name="Diagrama 11"/>
          <p:cNvGraphicFramePr/>
          <p:nvPr>
            <p:extLst>
              <p:ext uri="{D42A27DB-BD31-4B8C-83A1-F6EECF244321}">
                <p14:modId xmlns:p14="http://schemas.microsoft.com/office/powerpoint/2010/main" val="859321842"/>
              </p:ext>
            </p:extLst>
          </p:nvPr>
        </p:nvGraphicFramePr>
        <p:xfrm>
          <a:off x="7776693" y="4758519"/>
          <a:ext cx="2758225" cy="1401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graphicFrame>
        <p:nvGraphicFramePr>
          <p:cNvPr id="13" name="Diagrama 12"/>
          <p:cNvGraphicFramePr/>
          <p:nvPr>
            <p:extLst>
              <p:ext uri="{D42A27DB-BD31-4B8C-83A1-F6EECF244321}">
                <p14:modId xmlns:p14="http://schemas.microsoft.com/office/powerpoint/2010/main" val="577827417"/>
              </p:ext>
            </p:extLst>
          </p:nvPr>
        </p:nvGraphicFramePr>
        <p:xfrm>
          <a:off x="705255" y="5163170"/>
          <a:ext cx="7199842" cy="22035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4" r:lo="rId25" r:qs="rId26" r:cs="rId27"/>
          </a:graphicData>
        </a:graphic>
      </p:graphicFrame>
    </p:spTree>
    <p:extLst>
      <p:ext uri="{BB962C8B-B14F-4D97-AF65-F5344CB8AC3E}">
        <p14:creationId xmlns:p14="http://schemas.microsoft.com/office/powerpoint/2010/main" val="416920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spiral">
  <a:themeElements>
    <a:clrScheme name="Espiral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Espiral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spiral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4F34B87B-9C7A-41AE-A6CB-48536223DFFD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3716</TotalTime>
  <Words>3973</Words>
  <Application>Microsoft Office PowerPoint</Application>
  <PresentationFormat>Personalizado</PresentationFormat>
  <Paragraphs>594</Paragraphs>
  <Slides>35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35</vt:i4>
      </vt:variant>
    </vt:vector>
  </HeadingPairs>
  <TitlesOfParts>
    <vt:vector size="36" baseType="lpstr">
      <vt:lpstr>Espiral</vt:lpstr>
      <vt:lpstr>Presentación de PowerPoint</vt:lpstr>
      <vt:lpstr>Presentación de PowerPoint</vt:lpstr>
      <vt:lpstr>Presentación de PowerPoint</vt:lpstr>
      <vt:lpstr>OBJETIVOS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ENCUESTA INTERNA:  COAC “SAN VICENTE DEL SUR LTDA.”</vt:lpstr>
      <vt:lpstr>COMPETENCIA DE LA COAC “SAN VICENTE DEL SUR LTDA.”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ECONOMÍA POPULAR Y SOLIDARIA</dc:title>
  <dc:creator>Casa</dc:creator>
  <cp:lastModifiedBy>personal</cp:lastModifiedBy>
  <cp:revision>192</cp:revision>
  <dcterms:created xsi:type="dcterms:W3CDTF">2017-07-20T01:48:16Z</dcterms:created>
  <dcterms:modified xsi:type="dcterms:W3CDTF">2017-08-01T05:32:05Z</dcterms:modified>
</cp:coreProperties>
</file>