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8"/>
  </p:notesMasterIdLst>
  <p:sldIdLst>
    <p:sldId id="256" r:id="rId2"/>
    <p:sldId id="286" r:id="rId3"/>
    <p:sldId id="287" r:id="rId4"/>
    <p:sldId id="288" r:id="rId5"/>
    <p:sldId id="289" r:id="rId6"/>
    <p:sldId id="290" r:id="rId7"/>
    <p:sldId id="292" r:id="rId8"/>
    <p:sldId id="294" r:id="rId9"/>
    <p:sldId id="295" r:id="rId10"/>
    <p:sldId id="297" r:id="rId11"/>
    <p:sldId id="296" r:id="rId12"/>
    <p:sldId id="298" r:id="rId13"/>
    <p:sldId id="304" r:id="rId14"/>
    <p:sldId id="322" r:id="rId15"/>
    <p:sldId id="301" r:id="rId16"/>
    <p:sldId id="300" r:id="rId17"/>
    <p:sldId id="302" r:id="rId18"/>
    <p:sldId id="303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268" r:id="rId28"/>
    <p:sldId id="313" r:id="rId29"/>
    <p:sldId id="314" r:id="rId30"/>
    <p:sldId id="315" r:id="rId31"/>
    <p:sldId id="316" r:id="rId32"/>
    <p:sldId id="319" r:id="rId33"/>
    <p:sldId id="325" r:id="rId34"/>
    <p:sldId id="317" r:id="rId35"/>
    <p:sldId id="318" r:id="rId36"/>
    <p:sldId id="32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CC99"/>
    <a:srgbClr val="CC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23A10-05ED-4F56-9C63-425F38349ED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73EB61-6374-4097-8184-E85506833FF8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2">
                  <a:lumMod val="75000"/>
                </a:schemeClr>
              </a:solidFill>
            </a:rPr>
            <a:t>Definición</a:t>
          </a:r>
          <a:endParaRPr lang="es-EC" dirty="0">
            <a:solidFill>
              <a:schemeClr val="bg2">
                <a:lumMod val="75000"/>
              </a:schemeClr>
            </a:solidFill>
          </a:endParaRPr>
        </a:p>
      </dgm:t>
    </dgm:pt>
    <dgm:pt modelId="{96164A74-A206-4B01-9CF6-E2BD4B3A2FDC}" type="parTrans" cxnId="{14D33B0E-9E44-43E7-BAF9-CBF8E88061CD}">
      <dgm:prSet/>
      <dgm:spPr/>
      <dgm:t>
        <a:bodyPr/>
        <a:lstStyle/>
        <a:p>
          <a:endParaRPr lang="es-EC"/>
        </a:p>
      </dgm:t>
    </dgm:pt>
    <dgm:pt modelId="{F2114643-08D2-470B-B8CD-9169E4FCBD56}" type="sibTrans" cxnId="{14D33B0E-9E44-43E7-BAF9-CBF8E88061CD}">
      <dgm:prSet/>
      <dgm:spPr/>
      <dgm:t>
        <a:bodyPr/>
        <a:lstStyle/>
        <a:p>
          <a:endParaRPr lang="es-EC"/>
        </a:p>
      </dgm:t>
    </dgm:pt>
    <dgm:pt modelId="{C5C1B08B-C7AB-422B-B4EC-64F10C7E39E4}">
      <dgm:prSet phldrT="[Texto]"/>
      <dgm:spPr/>
      <dgm:t>
        <a:bodyPr/>
        <a:lstStyle/>
        <a:p>
          <a:r>
            <a:rPr lang="es-ES" dirty="0" smtClean="0">
              <a:solidFill>
                <a:schemeClr val="bg2">
                  <a:lumMod val="75000"/>
                </a:schemeClr>
              </a:solidFill>
            </a:rPr>
            <a:t>Es un proceso por el cual se obtiene e interpreta imágenes del mundo real en un computador.</a:t>
          </a:r>
          <a:endParaRPr lang="es-EC" dirty="0">
            <a:solidFill>
              <a:schemeClr val="bg2">
                <a:lumMod val="75000"/>
              </a:schemeClr>
            </a:solidFill>
          </a:endParaRPr>
        </a:p>
      </dgm:t>
    </dgm:pt>
    <dgm:pt modelId="{F3F6A20C-42FA-497A-B0AA-C4F18399BF72}" type="parTrans" cxnId="{2B9EBB68-D07E-4EEA-8E61-2A8D6F836070}">
      <dgm:prSet/>
      <dgm:spPr/>
      <dgm:t>
        <a:bodyPr/>
        <a:lstStyle/>
        <a:p>
          <a:endParaRPr lang="es-EC"/>
        </a:p>
      </dgm:t>
    </dgm:pt>
    <dgm:pt modelId="{98CC4274-2AEE-44F7-9E35-5B2C6C8B25E1}" type="sibTrans" cxnId="{2B9EBB68-D07E-4EEA-8E61-2A8D6F836070}">
      <dgm:prSet/>
      <dgm:spPr/>
      <dgm:t>
        <a:bodyPr/>
        <a:lstStyle/>
        <a:p>
          <a:endParaRPr lang="es-EC"/>
        </a:p>
      </dgm:t>
    </dgm:pt>
    <dgm:pt modelId="{377D0D16-B0B3-485A-BD17-BCD8E8D322A8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2">
                  <a:lumMod val="75000"/>
                </a:schemeClr>
              </a:solidFill>
            </a:rPr>
            <a:t>Finalidad</a:t>
          </a:r>
          <a:endParaRPr lang="es-EC" dirty="0">
            <a:solidFill>
              <a:schemeClr val="bg2">
                <a:lumMod val="75000"/>
              </a:schemeClr>
            </a:solidFill>
          </a:endParaRPr>
        </a:p>
      </dgm:t>
    </dgm:pt>
    <dgm:pt modelId="{8F2D7DE2-B882-42BF-9E32-24F4C26A6C8A}" type="parTrans" cxnId="{006FA6E4-B028-4666-A155-A43094075357}">
      <dgm:prSet/>
      <dgm:spPr/>
      <dgm:t>
        <a:bodyPr/>
        <a:lstStyle/>
        <a:p>
          <a:endParaRPr lang="es-EC"/>
        </a:p>
      </dgm:t>
    </dgm:pt>
    <dgm:pt modelId="{2D952EAC-699D-4AEE-B0D8-9DF1556CBA92}" type="sibTrans" cxnId="{006FA6E4-B028-4666-A155-A43094075357}">
      <dgm:prSet/>
      <dgm:spPr/>
      <dgm:t>
        <a:bodyPr/>
        <a:lstStyle/>
        <a:p>
          <a:endParaRPr lang="es-EC"/>
        </a:p>
      </dgm:t>
    </dgm:pt>
    <dgm:pt modelId="{3D9824A2-10C3-4C33-9B50-87D33457B8C0}">
      <dgm:prSet phldrT="[Texto]"/>
      <dgm:spPr/>
      <dgm:t>
        <a:bodyPr/>
        <a:lstStyle/>
        <a:p>
          <a:r>
            <a:rPr lang="es-ES" dirty="0" smtClean="0">
              <a:solidFill>
                <a:schemeClr val="bg2">
                  <a:lumMod val="75000"/>
                </a:schemeClr>
              </a:solidFill>
            </a:rPr>
            <a:t>Imitar la visión del ser humano.</a:t>
          </a:r>
          <a:endParaRPr lang="es-EC" dirty="0">
            <a:solidFill>
              <a:schemeClr val="bg2">
                <a:lumMod val="75000"/>
              </a:schemeClr>
            </a:solidFill>
          </a:endParaRPr>
        </a:p>
      </dgm:t>
    </dgm:pt>
    <dgm:pt modelId="{29B49A31-7E80-40FE-8D3A-E20F7BE2F213}" type="parTrans" cxnId="{2EF8ABD5-F4F8-43F1-A031-D0881568433A}">
      <dgm:prSet/>
      <dgm:spPr/>
      <dgm:t>
        <a:bodyPr/>
        <a:lstStyle/>
        <a:p>
          <a:endParaRPr lang="es-EC"/>
        </a:p>
      </dgm:t>
    </dgm:pt>
    <dgm:pt modelId="{C93BD072-D02E-49F2-B1C0-0E96DA37F597}" type="sibTrans" cxnId="{2EF8ABD5-F4F8-43F1-A031-D0881568433A}">
      <dgm:prSet/>
      <dgm:spPr/>
      <dgm:t>
        <a:bodyPr/>
        <a:lstStyle/>
        <a:p>
          <a:endParaRPr lang="es-EC"/>
        </a:p>
      </dgm:t>
    </dgm:pt>
    <dgm:pt modelId="{E128738E-181F-4EB9-938F-D80F481367DB}">
      <dgm:prSet phldrT="[Texto]"/>
      <dgm:spPr/>
      <dgm:t>
        <a:bodyPr/>
        <a:lstStyle/>
        <a:p>
          <a:endParaRPr lang="es-EC" dirty="0"/>
        </a:p>
      </dgm:t>
    </dgm:pt>
    <dgm:pt modelId="{2D0168A1-8766-47D3-8CBA-3D2AE7355CFE}" type="parTrans" cxnId="{E671E5A8-4973-41F9-907D-B5E49F6E1528}">
      <dgm:prSet/>
      <dgm:spPr/>
      <dgm:t>
        <a:bodyPr/>
        <a:lstStyle/>
        <a:p>
          <a:endParaRPr lang="es-EC"/>
        </a:p>
      </dgm:t>
    </dgm:pt>
    <dgm:pt modelId="{9FBA77CA-119D-4480-B538-22B315D0F7D7}" type="sibTrans" cxnId="{E671E5A8-4973-41F9-907D-B5E49F6E1528}">
      <dgm:prSet/>
      <dgm:spPr/>
      <dgm:t>
        <a:bodyPr/>
        <a:lstStyle/>
        <a:p>
          <a:endParaRPr lang="es-EC"/>
        </a:p>
      </dgm:t>
    </dgm:pt>
    <dgm:pt modelId="{4449E934-027B-4DF6-938E-DD00EA0F4AA2}" type="pres">
      <dgm:prSet presAssocID="{90223A10-05ED-4F56-9C63-425F38349ED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7D790A4-5AD2-4770-87F0-505DE0A0AAFE}" type="pres">
      <dgm:prSet presAssocID="{1873EB61-6374-4097-8184-E85506833FF8}" presName="linNode" presStyleCnt="0"/>
      <dgm:spPr/>
    </dgm:pt>
    <dgm:pt modelId="{637CE0FD-3BEA-43C7-A094-AAA9094663C9}" type="pres">
      <dgm:prSet presAssocID="{1873EB61-6374-4097-8184-E85506833FF8}" presName="parentShp" presStyleLbl="node1" presStyleIdx="0" presStyleCnt="2" custScaleX="90709" custScaleY="71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2EBE9-F48D-4EFF-8504-7FFC208ABA35}" type="pres">
      <dgm:prSet presAssocID="{1873EB61-6374-4097-8184-E85506833FF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B00F4A-F6E7-4905-BBDF-27F141F5AD14}" type="pres">
      <dgm:prSet presAssocID="{F2114643-08D2-470B-B8CD-9169E4FCBD56}" presName="spacing" presStyleCnt="0"/>
      <dgm:spPr/>
    </dgm:pt>
    <dgm:pt modelId="{27C439BD-16F4-4660-B1A8-C2D7FC9CA95F}" type="pres">
      <dgm:prSet presAssocID="{377D0D16-B0B3-485A-BD17-BCD8E8D322A8}" presName="linNode" presStyleCnt="0"/>
      <dgm:spPr/>
    </dgm:pt>
    <dgm:pt modelId="{6175E7D3-672D-4B4A-AAF3-4FADD06D87C0}" type="pres">
      <dgm:prSet presAssocID="{377D0D16-B0B3-485A-BD17-BCD8E8D322A8}" presName="parentShp" presStyleLbl="node1" presStyleIdx="1" presStyleCnt="2" custScaleX="90058" custScaleY="669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00474A-4876-41FC-A8BE-6443AFE9DEDA}" type="pres">
      <dgm:prSet presAssocID="{377D0D16-B0B3-485A-BD17-BCD8E8D322A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D33B0E-9E44-43E7-BAF9-CBF8E88061CD}" srcId="{90223A10-05ED-4F56-9C63-425F38349EDE}" destId="{1873EB61-6374-4097-8184-E85506833FF8}" srcOrd="0" destOrd="0" parTransId="{96164A74-A206-4B01-9CF6-E2BD4B3A2FDC}" sibTransId="{F2114643-08D2-470B-B8CD-9169E4FCBD56}"/>
    <dgm:cxn modelId="{2B9EBB68-D07E-4EEA-8E61-2A8D6F836070}" srcId="{1873EB61-6374-4097-8184-E85506833FF8}" destId="{C5C1B08B-C7AB-422B-B4EC-64F10C7E39E4}" srcOrd="0" destOrd="0" parTransId="{F3F6A20C-42FA-497A-B0AA-C4F18399BF72}" sibTransId="{98CC4274-2AEE-44F7-9E35-5B2C6C8B25E1}"/>
    <dgm:cxn modelId="{76939E27-0174-4F83-BA0D-24AC0A0C7072}" type="presOf" srcId="{C5C1B08B-C7AB-422B-B4EC-64F10C7E39E4}" destId="{9E12EBE9-F48D-4EFF-8504-7FFC208ABA35}" srcOrd="0" destOrd="0" presId="urn:microsoft.com/office/officeart/2005/8/layout/vList6"/>
    <dgm:cxn modelId="{E671E5A8-4973-41F9-907D-B5E49F6E1528}" srcId="{377D0D16-B0B3-485A-BD17-BCD8E8D322A8}" destId="{E128738E-181F-4EB9-938F-D80F481367DB}" srcOrd="0" destOrd="0" parTransId="{2D0168A1-8766-47D3-8CBA-3D2AE7355CFE}" sibTransId="{9FBA77CA-119D-4480-B538-22B315D0F7D7}"/>
    <dgm:cxn modelId="{3FC0381E-7BBB-42FF-B742-8677C99546F2}" type="presOf" srcId="{90223A10-05ED-4F56-9C63-425F38349EDE}" destId="{4449E934-027B-4DF6-938E-DD00EA0F4AA2}" srcOrd="0" destOrd="0" presId="urn:microsoft.com/office/officeart/2005/8/layout/vList6"/>
    <dgm:cxn modelId="{2EF8ABD5-F4F8-43F1-A031-D0881568433A}" srcId="{377D0D16-B0B3-485A-BD17-BCD8E8D322A8}" destId="{3D9824A2-10C3-4C33-9B50-87D33457B8C0}" srcOrd="1" destOrd="0" parTransId="{29B49A31-7E80-40FE-8D3A-E20F7BE2F213}" sibTransId="{C93BD072-D02E-49F2-B1C0-0E96DA37F597}"/>
    <dgm:cxn modelId="{91DC962E-B47F-4CD2-A76C-5A6B26166D5F}" type="presOf" srcId="{377D0D16-B0B3-485A-BD17-BCD8E8D322A8}" destId="{6175E7D3-672D-4B4A-AAF3-4FADD06D87C0}" srcOrd="0" destOrd="0" presId="urn:microsoft.com/office/officeart/2005/8/layout/vList6"/>
    <dgm:cxn modelId="{D5D5AD16-B5B8-43A8-AB18-A7C607A9F023}" type="presOf" srcId="{1873EB61-6374-4097-8184-E85506833FF8}" destId="{637CE0FD-3BEA-43C7-A094-AAA9094663C9}" srcOrd="0" destOrd="0" presId="urn:microsoft.com/office/officeart/2005/8/layout/vList6"/>
    <dgm:cxn modelId="{B678445D-B2DE-48A3-87A4-4F85E55DC10E}" type="presOf" srcId="{3D9824A2-10C3-4C33-9B50-87D33457B8C0}" destId="{7000474A-4876-41FC-A8BE-6443AFE9DEDA}" srcOrd="0" destOrd="1" presId="urn:microsoft.com/office/officeart/2005/8/layout/vList6"/>
    <dgm:cxn modelId="{006FA6E4-B028-4666-A155-A43094075357}" srcId="{90223A10-05ED-4F56-9C63-425F38349EDE}" destId="{377D0D16-B0B3-485A-BD17-BCD8E8D322A8}" srcOrd="1" destOrd="0" parTransId="{8F2D7DE2-B882-42BF-9E32-24F4C26A6C8A}" sibTransId="{2D952EAC-699D-4AEE-B0D8-9DF1556CBA92}"/>
    <dgm:cxn modelId="{210B1130-C4B0-44A0-8A64-39489DB56366}" type="presOf" srcId="{E128738E-181F-4EB9-938F-D80F481367DB}" destId="{7000474A-4876-41FC-A8BE-6443AFE9DEDA}" srcOrd="0" destOrd="0" presId="urn:microsoft.com/office/officeart/2005/8/layout/vList6"/>
    <dgm:cxn modelId="{C53B60A9-FD49-43CA-A92A-A8B856B92AE5}" type="presParOf" srcId="{4449E934-027B-4DF6-938E-DD00EA0F4AA2}" destId="{57D790A4-5AD2-4770-87F0-505DE0A0AAFE}" srcOrd="0" destOrd="0" presId="urn:microsoft.com/office/officeart/2005/8/layout/vList6"/>
    <dgm:cxn modelId="{620906DD-458B-430A-9053-0224C760EC57}" type="presParOf" srcId="{57D790A4-5AD2-4770-87F0-505DE0A0AAFE}" destId="{637CE0FD-3BEA-43C7-A094-AAA9094663C9}" srcOrd="0" destOrd="0" presId="urn:microsoft.com/office/officeart/2005/8/layout/vList6"/>
    <dgm:cxn modelId="{11C5CE78-72AC-4530-8D00-63F08814C3F6}" type="presParOf" srcId="{57D790A4-5AD2-4770-87F0-505DE0A0AAFE}" destId="{9E12EBE9-F48D-4EFF-8504-7FFC208ABA35}" srcOrd="1" destOrd="0" presId="urn:microsoft.com/office/officeart/2005/8/layout/vList6"/>
    <dgm:cxn modelId="{54063CD4-9623-44B7-8809-0EAAFF3C4337}" type="presParOf" srcId="{4449E934-027B-4DF6-938E-DD00EA0F4AA2}" destId="{7FB00F4A-F6E7-4905-BBDF-27F141F5AD14}" srcOrd="1" destOrd="0" presId="urn:microsoft.com/office/officeart/2005/8/layout/vList6"/>
    <dgm:cxn modelId="{93F3A50A-0AA2-4513-80E8-BE25C7D493E7}" type="presParOf" srcId="{4449E934-027B-4DF6-938E-DD00EA0F4AA2}" destId="{27C439BD-16F4-4660-B1A8-C2D7FC9CA95F}" srcOrd="2" destOrd="0" presId="urn:microsoft.com/office/officeart/2005/8/layout/vList6"/>
    <dgm:cxn modelId="{E55EC244-BEF5-4155-B8E5-E2B689E24A5D}" type="presParOf" srcId="{27C439BD-16F4-4660-B1A8-C2D7FC9CA95F}" destId="{6175E7D3-672D-4B4A-AAF3-4FADD06D87C0}" srcOrd="0" destOrd="0" presId="urn:microsoft.com/office/officeart/2005/8/layout/vList6"/>
    <dgm:cxn modelId="{87787604-3437-4A13-8748-8CBB783DD272}" type="presParOf" srcId="{27C439BD-16F4-4660-B1A8-C2D7FC9CA95F}" destId="{7000474A-4876-41FC-A8BE-6443AFE9DE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8E6CB-62CF-4227-9F41-3309CCE4BA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1E6E5C-A1B5-4B56-98D2-1AE7F02981DD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Fuente de luz</a:t>
          </a:r>
          <a:endParaRPr lang="es-EC" b="1" dirty="0">
            <a:solidFill>
              <a:schemeClr val="bg1"/>
            </a:solidFill>
          </a:endParaRPr>
        </a:p>
      </dgm:t>
    </dgm:pt>
    <dgm:pt modelId="{50D1CC97-FB41-4077-AB42-BDC834CBCD66}" type="parTrans" cxnId="{EE35E269-B3CA-4F81-B167-6EBDCFC42EF9}">
      <dgm:prSet/>
      <dgm:spPr/>
      <dgm:t>
        <a:bodyPr/>
        <a:lstStyle/>
        <a:p>
          <a:endParaRPr lang="es-EC"/>
        </a:p>
      </dgm:t>
    </dgm:pt>
    <dgm:pt modelId="{602C333A-9C4C-4509-8823-C401EE9C791F}" type="sibTrans" cxnId="{EE35E269-B3CA-4F81-B167-6EBDCFC42EF9}">
      <dgm:prSet/>
      <dgm:spPr/>
      <dgm:t>
        <a:bodyPr/>
        <a:lstStyle/>
        <a:p>
          <a:endParaRPr lang="es-EC"/>
        </a:p>
      </dgm:t>
    </dgm:pt>
    <dgm:pt modelId="{863DF014-6961-4F8C-9C7E-069F630D3EB8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Sensor de imagen</a:t>
          </a:r>
          <a:endParaRPr lang="es-EC" b="1" dirty="0">
            <a:solidFill>
              <a:schemeClr val="bg1"/>
            </a:solidFill>
          </a:endParaRPr>
        </a:p>
      </dgm:t>
    </dgm:pt>
    <dgm:pt modelId="{17B98BD6-7CEA-491A-B7BB-7F2CA9640A45}" type="parTrans" cxnId="{2FC2F5A4-4BA4-492A-B94C-529A52E8E2FF}">
      <dgm:prSet/>
      <dgm:spPr/>
      <dgm:t>
        <a:bodyPr/>
        <a:lstStyle/>
        <a:p>
          <a:endParaRPr lang="es-EC"/>
        </a:p>
      </dgm:t>
    </dgm:pt>
    <dgm:pt modelId="{7BD340A6-EB43-4FCE-AA40-0D4F5C1B6EA7}" type="sibTrans" cxnId="{2FC2F5A4-4BA4-492A-B94C-529A52E8E2FF}">
      <dgm:prSet/>
      <dgm:spPr/>
      <dgm:t>
        <a:bodyPr/>
        <a:lstStyle/>
        <a:p>
          <a:endParaRPr lang="es-EC"/>
        </a:p>
      </dgm:t>
    </dgm:pt>
    <dgm:pt modelId="{0CFA7D14-99D3-4C08-A053-420BC7E955F8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Tarjeta de adquisición de imágenes</a:t>
          </a:r>
          <a:endParaRPr lang="es-EC" dirty="0">
            <a:solidFill>
              <a:schemeClr val="bg1"/>
            </a:solidFill>
          </a:endParaRPr>
        </a:p>
      </dgm:t>
    </dgm:pt>
    <dgm:pt modelId="{5AC8D1A1-5ECD-4C60-91A3-D6BD5182ED25}" type="parTrans" cxnId="{48A55FC9-24B4-41B7-9155-DC971257A6B4}">
      <dgm:prSet/>
      <dgm:spPr/>
      <dgm:t>
        <a:bodyPr/>
        <a:lstStyle/>
        <a:p>
          <a:endParaRPr lang="es-EC"/>
        </a:p>
      </dgm:t>
    </dgm:pt>
    <dgm:pt modelId="{0496FCD0-3B7E-4D7E-8FDE-B9D5317D9C43}" type="sibTrans" cxnId="{48A55FC9-24B4-41B7-9155-DC971257A6B4}">
      <dgm:prSet/>
      <dgm:spPr/>
      <dgm:t>
        <a:bodyPr/>
        <a:lstStyle/>
        <a:p>
          <a:endParaRPr lang="es-EC"/>
        </a:p>
      </dgm:t>
    </dgm:pt>
    <dgm:pt modelId="{12012F82-11C4-4C22-8DF7-FF24B6295324}" type="pres">
      <dgm:prSet presAssocID="{5008E6CB-62CF-4227-9F41-3309CCE4BA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2541EF1-AE28-4E66-AE01-1E13CD8042FF}" type="pres">
      <dgm:prSet presAssocID="{231E6E5C-A1B5-4B56-98D2-1AE7F02981DD}" presName="horFlow" presStyleCnt="0"/>
      <dgm:spPr/>
    </dgm:pt>
    <dgm:pt modelId="{03843F11-1784-4D69-B1C7-F225425EA9DD}" type="pres">
      <dgm:prSet presAssocID="{231E6E5C-A1B5-4B56-98D2-1AE7F02981DD}" presName="bigChev" presStyleLbl="node1" presStyleIdx="0" presStyleCnt="3"/>
      <dgm:spPr/>
      <dgm:t>
        <a:bodyPr/>
        <a:lstStyle/>
        <a:p>
          <a:endParaRPr lang="es-EC"/>
        </a:p>
      </dgm:t>
    </dgm:pt>
    <dgm:pt modelId="{6CB2A16B-8965-48F6-ABD1-7AAE0AC9FA43}" type="pres">
      <dgm:prSet presAssocID="{231E6E5C-A1B5-4B56-98D2-1AE7F02981DD}" presName="vSp" presStyleCnt="0"/>
      <dgm:spPr/>
    </dgm:pt>
    <dgm:pt modelId="{62653467-3503-4FFA-9E3C-42ACE4FE1BF3}" type="pres">
      <dgm:prSet presAssocID="{863DF014-6961-4F8C-9C7E-069F630D3EB8}" presName="horFlow" presStyleCnt="0"/>
      <dgm:spPr/>
    </dgm:pt>
    <dgm:pt modelId="{58001AB7-4577-4399-9B37-687BBB92E05B}" type="pres">
      <dgm:prSet presAssocID="{863DF014-6961-4F8C-9C7E-069F630D3EB8}" presName="bigChev" presStyleLbl="node1" presStyleIdx="1" presStyleCnt="3"/>
      <dgm:spPr/>
      <dgm:t>
        <a:bodyPr/>
        <a:lstStyle/>
        <a:p>
          <a:endParaRPr lang="es-EC"/>
        </a:p>
      </dgm:t>
    </dgm:pt>
    <dgm:pt modelId="{FC5DEFE1-D204-4C9A-A5A0-F30EC1A65BE9}" type="pres">
      <dgm:prSet presAssocID="{863DF014-6961-4F8C-9C7E-069F630D3EB8}" presName="vSp" presStyleCnt="0"/>
      <dgm:spPr/>
    </dgm:pt>
    <dgm:pt modelId="{A05E75DB-37C6-4CB9-9728-00FAA06298F4}" type="pres">
      <dgm:prSet presAssocID="{0CFA7D14-99D3-4C08-A053-420BC7E955F8}" presName="horFlow" presStyleCnt="0"/>
      <dgm:spPr/>
    </dgm:pt>
    <dgm:pt modelId="{D9DF5BEE-96F9-4481-861F-8AE72414C3B5}" type="pres">
      <dgm:prSet presAssocID="{0CFA7D14-99D3-4C08-A053-420BC7E955F8}" presName="bigChev" presStyleLbl="node1" presStyleIdx="2" presStyleCnt="3"/>
      <dgm:spPr/>
      <dgm:t>
        <a:bodyPr/>
        <a:lstStyle/>
        <a:p>
          <a:endParaRPr lang="es-EC"/>
        </a:p>
      </dgm:t>
    </dgm:pt>
  </dgm:ptLst>
  <dgm:cxnLst>
    <dgm:cxn modelId="{AA9E5583-1545-4CF9-8309-6315DCBC10D3}" type="presOf" srcId="{0CFA7D14-99D3-4C08-A053-420BC7E955F8}" destId="{D9DF5BEE-96F9-4481-861F-8AE72414C3B5}" srcOrd="0" destOrd="0" presId="urn:microsoft.com/office/officeart/2005/8/layout/lProcess3"/>
    <dgm:cxn modelId="{48A55FC9-24B4-41B7-9155-DC971257A6B4}" srcId="{5008E6CB-62CF-4227-9F41-3309CCE4BA1B}" destId="{0CFA7D14-99D3-4C08-A053-420BC7E955F8}" srcOrd="2" destOrd="0" parTransId="{5AC8D1A1-5ECD-4C60-91A3-D6BD5182ED25}" sibTransId="{0496FCD0-3B7E-4D7E-8FDE-B9D5317D9C43}"/>
    <dgm:cxn modelId="{EE35E269-B3CA-4F81-B167-6EBDCFC42EF9}" srcId="{5008E6CB-62CF-4227-9F41-3309CCE4BA1B}" destId="{231E6E5C-A1B5-4B56-98D2-1AE7F02981DD}" srcOrd="0" destOrd="0" parTransId="{50D1CC97-FB41-4077-AB42-BDC834CBCD66}" sibTransId="{602C333A-9C4C-4509-8823-C401EE9C791F}"/>
    <dgm:cxn modelId="{2FC2F5A4-4BA4-492A-B94C-529A52E8E2FF}" srcId="{5008E6CB-62CF-4227-9F41-3309CCE4BA1B}" destId="{863DF014-6961-4F8C-9C7E-069F630D3EB8}" srcOrd="1" destOrd="0" parTransId="{17B98BD6-7CEA-491A-B7BB-7F2CA9640A45}" sibTransId="{7BD340A6-EB43-4FCE-AA40-0D4F5C1B6EA7}"/>
    <dgm:cxn modelId="{ED1A392E-5D4A-456F-8A87-48FC06D3FC52}" type="presOf" srcId="{231E6E5C-A1B5-4B56-98D2-1AE7F02981DD}" destId="{03843F11-1784-4D69-B1C7-F225425EA9DD}" srcOrd="0" destOrd="0" presId="urn:microsoft.com/office/officeart/2005/8/layout/lProcess3"/>
    <dgm:cxn modelId="{40B84727-66D6-4AD5-98F3-E8400A4A89E6}" type="presOf" srcId="{863DF014-6961-4F8C-9C7E-069F630D3EB8}" destId="{58001AB7-4577-4399-9B37-687BBB92E05B}" srcOrd="0" destOrd="0" presId="urn:microsoft.com/office/officeart/2005/8/layout/lProcess3"/>
    <dgm:cxn modelId="{8997C744-71F2-49DF-8C3A-1DB84B619505}" type="presOf" srcId="{5008E6CB-62CF-4227-9F41-3309CCE4BA1B}" destId="{12012F82-11C4-4C22-8DF7-FF24B6295324}" srcOrd="0" destOrd="0" presId="urn:microsoft.com/office/officeart/2005/8/layout/lProcess3"/>
    <dgm:cxn modelId="{9709904C-7450-4565-A376-7E2555D4F0C6}" type="presParOf" srcId="{12012F82-11C4-4C22-8DF7-FF24B6295324}" destId="{32541EF1-AE28-4E66-AE01-1E13CD8042FF}" srcOrd="0" destOrd="0" presId="urn:microsoft.com/office/officeart/2005/8/layout/lProcess3"/>
    <dgm:cxn modelId="{43258568-6129-4102-8AD4-3FBDE91B6D8A}" type="presParOf" srcId="{32541EF1-AE28-4E66-AE01-1E13CD8042FF}" destId="{03843F11-1784-4D69-B1C7-F225425EA9DD}" srcOrd="0" destOrd="0" presId="urn:microsoft.com/office/officeart/2005/8/layout/lProcess3"/>
    <dgm:cxn modelId="{474547AD-CFD4-44F8-A165-DC95A06B56E5}" type="presParOf" srcId="{12012F82-11C4-4C22-8DF7-FF24B6295324}" destId="{6CB2A16B-8965-48F6-ABD1-7AAE0AC9FA43}" srcOrd="1" destOrd="0" presId="urn:microsoft.com/office/officeart/2005/8/layout/lProcess3"/>
    <dgm:cxn modelId="{2D48017A-1A4D-4E45-9D08-7FB1FC4326A7}" type="presParOf" srcId="{12012F82-11C4-4C22-8DF7-FF24B6295324}" destId="{62653467-3503-4FFA-9E3C-42ACE4FE1BF3}" srcOrd="2" destOrd="0" presId="urn:microsoft.com/office/officeart/2005/8/layout/lProcess3"/>
    <dgm:cxn modelId="{C8864AB0-A585-4EFD-8EAA-5E61F322ECE0}" type="presParOf" srcId="{62653467-3503-4FFA-9E3C-42ACE4FE1BF3}" destId="{58001AB7-4577-4399-9B37-687BBB92E05B}" srcOrd="0" destOrd="0" presId="urn:microsoft.com/office/officeart/2005/8/layout/lProcess3"/>
    <dgm:cxn modelId="{102F3BE0-1868-4DBB-9818-0966899044F5}" type="presParOf" srcId="{12012F82-11C4-4C22-8DF7-FF24B6295324}" destId="{FC5DEFE1-D204-4C9A-A5A0-F30EC1A65BE9}" srcOrd="3" destOrd="0" presId="urn:microsoft.com/office/officeart/2005/8/layout/lProcess3"/>
    <dgm:cxn modelId="{4E6EC2BD-3F49-4481-8C6F-4FBE1470FACD}" type="presParOf" srcId="{12012F82-11C4-4C22-8DF7-FF24B6295324}" destId="{A05E75DB-37C6-4CB9-9728-00FAA06298F4}" srcOrd="4" destOrd="0" presId="urn:microsoft.com/office/officeart/2005/8/layout/lProcess3"/>
    <dgm:cxn modelId="{E9182A74-327F-4853-98D8-F2830A6A491C}" type="presParOf" srcId="{A05E75DB-37C6-4CB9-9728-00FAA06298F4}" destId="{D9DF5BEE-96F9-4481-861F-8AE72414C3B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8E6CB-62CF-4227-9F41-3309CCE4BA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1E6E5C-A1B5-4B56-98D2-1AE7F02981DD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Algoritmos de análisis de imágenes </a:t>
          </a:r>
          <a:endParaRPr lang="es-EC" b="1" dirty="0">
            <a:solidFill>
              <a:schemeClr val="bg1"/>
            </a:solidFill>
          </a:endParaRPr>
        </a:p>
      </dgm:t>
    </dgm:pt>
    <dgm:pt modelId="{50D1CC97-FB41-4077-AB42-BDC834CBCD66}" type="parTrans" cxnId="{EE35E269-B3CA-4F81-B167-6EBDCFC42EF9}">
      <dgm:prSet/>
      <dgm:spPr/>
      <dgm:t>
        <a:bodyPr/>
        <a:lstStyle/>
        <a:p>
          <a:endParaRPr lang="es-EC"/>
        </a:p>
      </dgm:t>
    </dgm:pt>
    <dgm:pt modelId="{602C333A-9C4C-4509-8823-C401EE9C791F}" type="sibTrans" cxnId="{EE35E269-B3CA-4F81-B167-6EBDCFC42EF9}">
      <dgm:prSet/>
      <dgm:spPr/>
      <dgm:t>
        <a:bodyPr/>
        <a:lstStyle/>
        <a:p>
          <a:endParaRPr lang="es-EC"/>
        </a:p>
      </dgm:t>
    </dgm:pt>
    <dgm:pt modelId="{863DF014-6961-4F8C-9C7E-069F630D3EB8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Computador</a:t>
          </a:r>
          <a:endParaRPr lang="es-EC" b="1" dirty="0">
            <a:solidFill>
              <a:schemeClr val="bg1"/>
            </a:solidFill>
          </a:endParaRPr>
        </a:p>
      </dgm:t>
    </dgm:pt>
    <dgm:pt modelId="{17B98BD6-7CEA-491A-B7BB-7F2CA9640A45}" type="parTrans" cxnId="{2FC2F5A4-4BA4-492A-B94C-529A52E8E2FF}">
      <dgm:prSet/>
      <dgm:spPr/>
      <dgm:t>
        <a:bodyPr/>
        <a:lstStyle/>
        <a:p>
          <a:endParaRPr lang="es-EC"/>
        </a:p>
      </dgm:t>
    </dgm:pt>
    <dgm:pt modelId="{7BD340A6-EB43-4FCE-AA40-0D4F5C1B6EA7}" type="sibTrans" cxnId="{2FC2F5A4-4BA4-492A-B94C-529A52E8E2FF}">
      <dgm:prSet/>
      <dgm:spPr/>
      <dgm:t>
        <a:bodyPr/>
        <a:lstStyle/>
        <a:p>
          <a:endParaRPr lang="es-EC"/>
        </a:p>
      </dgm:t>
    </dgm:pt>
    <dgm:pt modelId="{0CFA7D14-99D3-4C08-A053-420BC7E955F8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Sistema de respuesta en tiempo real</a:t>
          </a:r>
          <a:endParaRPr lang="es-EC" b="1" dirty="0">
            <a:solidFill>
              <a:schemeClr val="bg1"/>
            </a:solidFill>
          </a:endParaRPr>
        </a:p>
      </dgm:t>
    </dgm:pt>
    <dgm:pt modelId="{5AC8D1A1-5ECD-4C60-91A3-D6BD5182ED25}" type="parTrans" cxnId="{48A55FC9-24B4-41B7-9155-DC971257A6B4}">
      <dgm:prSet/>
      <dgm:spPr/>
      <dgm:t>
        <a:bodyPr/>
        <a:lstStyle/>
        <a:p>
          <a:endParaRPr lang="es-EC"/>
        </a:p>
      </dgm:t>
    </dgm:pt>
    <dgm:pt modelId="{0496FCD0-3B7E-4D7E-8FDE-B9D5317D9C43}" type="sibTrans" cxnId="{48A55FC9-24B4-41B7-9155-DC971257A6B4}">
      <dgm:prSet/>
      <dgm:spPr/>
      <dgm:t>
        <a:bodyPr/>
        <a:lstStyle/>
        <a:p>
          <a:endParaRPr lang="es-EC"/>
        </a:p>
      </dgm:t>
    </dgm:pt>
    <dgm:pt modelId="{12012F82-11C4-4C22-8DF7-FF24B6295324}" type="pres">
      <dgm:prSet presAssocID="{5008E6CB-62CF-4227-9F41-3309CCE4BA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2541EF1-AE28-4E66-AE01-1E13CD8042FF}" type="pres">
      <dgm:prSet presAssocID="{231E6E5C-A1B5-4B56-98D2-1AE7F02981DD}" presName="horFlow" presStyleCnt="0"/>
      <dgm:spPr/>
    </dgm:pt>
    <dgm:pt modelId="{03843F11-1784-4D69-B1C7-F225425EA9DD}" type="pres">
      <dgm:prSet presAssocID="{231E6E5C-A1B5-4B56-98D2-1AE7F02981DD}" presName="bigChev" presStyleLbl="node1" presStyleIdx="0" presStyleCnt="3" custLinFactNeighborY="-16651"/>
      <dgm:spPr/>
      <dgm:t>
        <a:bodyPr/>
        <a:lstStyle/>
        <a:p>
          <a:endParaRPr lang="es-EC"/>
        </a:p>
      </dgm:t>
    </dgm:pt>
    <dgm:pt modelId="{6CB2A16B-8965-48F6-ABD1-7AAE0AC9FA43}" type="pres">
      <dgm:prSet presAssocID="{231E6E5C-A1B5-4B56-98D2-1AE7F02981DD}" presName="vSp" presStyleCnt="0"/>
      <dgm:spPr/>
    </dgm:pt>
    <dgm:pt modelId="{62653467-3503-4FFA-9E3C-42ACE4FE1BF3}" type="pres">
      <dgm:prSet presAssocID="{863DF014-6961-4F8C-9C7E-069F630D3EB8}" presName="horFlow" presStyleCnt="0"/>
      <dgm:spPr/>
    </dgm:pt>
    <dgm:pt modelId="{58001AB7-4577-4399-9B37-687BBB92E05B}" type="pres">
      <dgm:prSet presAssocID="{863DF014-6961-4F8C-9C7E-069F630D3EB8}" presName="bigChev" presStyleLbl="node1" presStyleIdx="1" presStyleCnt="3"/>
      <dgm:spPr/>
      <dgm:t>
        <a:bodyPr/>
        <a:lstStyle/>
        <a:p>
          <a:endParaRPr lang="es-EC"/>
        </a:p>
      </dgm:t>
    </dgm:pt>
    <dgm:pt modelId="{FC5DEFE1-D204-4C9A-A5A0-F30EC1A65BE9}" type="pres">
      <dgm:prSet presAssocID="{863DF014-6961-4F8C-9C7E-069F630D3EB8}" presName="vSp" presStyleCnt="0"/>
      <dgm:spPr/>
    </dgm:pt>
    <dgm:pt modelId="{A05E75DB-37C6-4CB9-9728-00FAA06298F4}" type="pres">
      <dgm:prSet presAssocID="{0CFA7D14-99D3-4C08-A053-420BC7E955F8}" presName="horFlow" presStyleCnt="0"/>
      <dgm:spPr/>
    </dgm:pt>
    <dgm:pt modelId="{D9DF5BEE-96F9-4481-861F-8AE72414C3B5}" type="pres">
      <dgm:prSet presAssocID="{0CFA7D14-99D3-4C08-A053-420BC7E955F8}" presName="bigChev" presStyleLbl="node1" presStyleIdx="2" presStyleCnt="3" custLinFactNeighborX="340" custLinFactNeighborY="14477"/>
      <dgm:spPr/>
      <dgm:t>
        <a:bodyPr/>
        <a:lstStyle/>
        <a:p>
          <a:endParaRPr lang="es-EC"/>
        </a:p>
      </dgm:t>
    </dgm:pt>
  </dgm:ptLst>
  <dgm:cxnLst>
    <dgm:cxn modelId="{26C36B05-0646-472B-9543-4CC201724E74}" type="presOf" srcId="{863DF014-6961-4F8C-9C7E-069F630D3EB8}" destId="{58001AB7-4577-4399-9B37-687BBB92E05B}" srcOrd="0" destOrd="0" presId="urn:microsoft.com/office/officeart/2005/8/layout/lProcess3"/>
    <dgm:cxn modelId="{2FC2F5A4-4BA4-492A-B94C-529A52E8E2FF}" srcId="{5008E6CB-62CF-4227-9F41-3309CCE4BA1B}" destId="{863DF014-6961-4F8C-9C7E-069F630D3EB8}" srcOrd="1" destOrd="0" parTransId="{17B98BD6-7CEA-491A-B7BB-7F2CA9640A45}" sibTransId="{7BD340A6-EB43-4FCE-AA40-0D4F5C1B6EA7}"/>
    <dgm:cxn modelId="{089BBF75-80BF-4679-B602-B03309857D00}" type="presOf" srcId="{5008E6CB-62CF-4227-9F41-3309CCE4BA1B}" destId="{12012F82-11C4-4C22-8DF7-FF24B6295324}" srcOrd="0" destOrd="0" presId="urn:microsoft.com/office/officeart/2005/8/layout/lProcess3"/>
    <dgm:cxn modelId="{48A55FC9-24B4-41B7-9155-DC971257A6B4}" srcId="{5008E6CB-62CF-4227-9F41-3309CCE4BA1B}" destId="{0CFA7D14-99D3-4C08-A053-420BC7E955F8}" srcOrd="2" destOrd="0" parTransId="{5AC8D1A1-5ECD-4C60-91A3-D6BD5182ED25}" sibTransId="{0496FCD0-3B7E-4D7E-8FDE-B9D5317D9C43}"/>
    <dgm:cxn modelId="{045143D7-057F-47FA-956F-DA16CD0CE834}" type="presOf" srcId="{0CFA7D14-99D3-4C08-A053-420BC7E955F8}" destId="{D9DF5BEE-96F9-4481-861F-8AE72414C3B5}" srcOrd="0" destOrd="0" presId="urn:microsoft.com/office/officeart/2005/8/layout/lProcess3"/>
    <dgm:cxn modelId="{EE35E269-B3CA-4F81-B167-6EBDCFC42EF9}" srcId="{5008E6CB-62CF-4227-9F41-3309CCE4BA1B}" destId="{231E6E5C-A1B5-4B56-98D2-1AE7F02981DD}" srcOrd="0" destOrd="0" parTransId="{50D1CC97-FB41-4077-AB42-BDC834CBCD66}" sibTransId="{602C333A-9C4C-4509-8823-C401EE9C791F}"/>
    <dgm:cxn modelId="{53500B4B-1106-4000-852F-AC4C37F9981A}" type="presOf" srcId="{231E6E5C-A1B5-4B56-98D2-1AE7F02981DD}" destId="{03843F11-1784-4D69-B1C7-F225425EA9DD}" srcOrd="0" destOrd="0" presId="urn:microsoft.com/office/officeart/2005/8/layout/lProcess3"/>
    <dgm:cxn modelId="{441A1C74-9BDB-4FFC-B633-22FD107B2F26}" type="presParOf" srcId="{12012F82-11C4-4C22-8DF7-FF24B6295324}" destId="{32541EF1-AE28-4E66-AE01-1E13CD8042FF}" srcOrd="0" destOrd="0" presId="urn:microsoft.com/office/officeart/2005/8/layout/lProcess3"/>
    <dgm:cxn modelId="{6E44E111-6953-48BA-A452-6961E324CBC0}" type="presParOf" srcId="{32541EF1-AE28-4E66-AE01-1E13CD8042FF}" destId="{03843F11-1784-4D69-B1C7-F225425EA9DD}" srcOrd="0" destOrd="0" presId="urn:microsoft.com/office/officeart/2005/8/layout/lProcess3"/>
    <dgm:cxn modelId="{590E35F4-951C-4136-B71F-F3BECBDE51F1}" type="presParOf" srcId="{12012F82-11C4-4C22-8DF7-FF24B6295324}" destId="{6CB2A16B-8965-48F6-ABD1-7AAE0AC9FA43}" srcOrd="1" destOrd="0" presId="urn:microsoft.com/office/officeart/2005/8/layout/lProcess3"/>
    <dgm:cxn modelId="{92366E43-2BED-480B-AF27-5D25B6133772}" type="presParOf" srcId="{12012F82-11C4-4C22-8DF7-FF24B6295324}" destId="{62653467-3503-4FFA-9E3C-42ACE4FE1BF3}" srcOrd="2" destOrd="0" presId="urn:microsoft.com/office/officeart/2005/8/layout/lProcess3"/>
    <dgm:cxn modelId="{A15C29CA-A718-4493-8893-81A764C1FD49}" type="presParOf" srcId="{62653467-3503-4FFA-9E3C-42ACE4FE1BF3}" destId="{58001AB7-4577-4399-9B37-687BBB92E05B}" srcOrd="0" destOrd="0" presId="urn:microsoft.com/office/officeart/2005/8/layout/lProcess3"/>
    <dgm:cxn modelId="{8D4828C0-4B0B-47BD-9B62-CB59262238E7}" type="presParOf" srcId="{12012F82-11C4-4C22-8DF7-FF24B6295324}" destId="{FC5DEFE1-D204-4C9A-A5A0-F30EC1A65BE9}" srcOrd="3" destOrd="0" presId="urn:microsoft.com/office/officeart/2005/8/layout/lProcess3"/>
    <dgm:cxn modelId="{201C9263-9BFE-4E23-9798-2F13D968F3F9}" type="presParOf" srcId="{12012F82-11C4-4C22-8DF7-FF24B6295324}" destId="{A05E75DB-37C6-4CB9-9728-00FAA06298F4}" srcOrd="4" destOrd="0" presId="urn:microsoft.com/office/officeart/2005/8/layout/lProcess3"/>
    <dgm:cxn modelId="{D465919D-01F8-4CE9-972B-F2E0832C5098}" type="presParOf" srcId="{A05E75DB-37C6-4CB9-9728-00FAA06298F4}" destId="{D9DF5BEE-96F9-4481-861F-8AE72414C3B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223A10-05ED-4F56-9C63-425F38349EDE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1873EB61-6374-4097-8184-E85506833FF8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Definición</a:t>
          </a:r>
          <a:endParaRPr lang="es-EC" dirty="0"/>
        </a:p>
      </dgm:t>
    </dgm:pt>
    <dgm:pt modelId="{96164A74-A206-4B01-9CF6-E2BD4B3A2FDC}" type="parTrans" cxnId="{14D33B0E-9E44-43E7-BAF9-CBF8E88061CD}">
      <dgm:prSet/>
      <dgm:spPr/>
      <dgm:t>
        <a:bodyPr/>
        <a:lstStyle/>
        <a:p>
          <a:endParaRPr lang="es-EC"/>
        </a:p>
      </dgm:t>
    </dgm:pt>
    <dgm:pt modelId="{F2114643-08D2-470B-B8CD-9169E4FCBD56}" type="sibTrans" cxnId="{14D33B0E-9E44-43E7-BAF9-CBF8E88061CD}">
      <dgm:prSet/>
      <dgm:spPr/>
      <dgm:t>
        <a:bodyPr/>
        <a:lstStyle/>
        <a:p>
          <a:endParaRPr lang="es-EC"/>
        </a:p>
      </dgm:t>
    </dgm:pt>
    <dgm:pt modelId="{C5C1B08B-C7AB-422B-B4EC-64F10C7E39E4}">
      <dgm:prSet phldrT="[Texto]"/>
      <dgm:spPr/>
      <dgm:t>
        <a:bodyPr/>
        <a:lstStyle/>
        <a:p>
          <a:r>
            <a:rPr lang="es-ES" dirty="0" smtClean="0"/>
            <a:t>Es el procesamiento, almacenamiento, transmisión y representación de imágenes digitales por medio de un computador.</a:t>
          </a:r>
          <a:endParaRPr lang="es-EC" dirty="0"/>
        </a:p>
      </dgm:t>
    </dgm:pt>
    <dgm:pt modelId="{F3F6A20C-42FA-497A-B0AA-C4F18399BF72}" type="parTrans" cxnId="{2B9EBB68-D07E-4EEA-8E61-2A8D6F836070}">
      <dgm:prSet/>
      <dgm:spPr/>
      <dgm:t>
        <a:bodyPr/>
        <a:lstStyle/>
        <a:p>
          <a:endParaRPr lang="es-EC"/>
        </a:p>
      </dgm:t>
    </dgm:pt>
    <dgm:pt modelId="{98CC4274-2AEE-44F7-9E35-5B2C6C8B25E1}" type="sibTrans" cxnId="{2B9EBB68-D07E-4EEA-8E61-2A8D6F836070}">
      <dgm:prSet/>
      <dgm:spPr/>
      <dgm:t>
        <a:bodyPr/>
        <a:lstStyle/>
        <a:p>
          <a:endParaRPr lang="es-EC"/>
        </a:p>
      </dgm:t>
    </dgm:pt>
    <dgm:pt modelId="{377D0D16-B0B3-485A-BD17-BCD8E8D322A8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dirty="0" smtClean="0"/>
            <a:t>Finalidad</a:t>
          </a:r>
          <a:endParaRPr lang="es-EC" dirty="0"/>
        </a:p>
      </dgm:t>
    </dgm:pt>
    <dgm:pt modelId="{8F2D7DE2-B882-42BF-9E32-24F4C26A6C8A}" type="parTrans" cxnId="{006FA6E4-B028-4666-A155-A43094075357}">
      <dgm:prSet/>
      <dgm:spPr/>
      <dgm:t>
        <a:bodyPr/>
        <a:lstStyle/>
        <a:p>
          <a:endParaRPr lang="es-EC"/>
        </a:p>
      </dgm:t>
    </dgm:pt>
    <dgm:pt modelId="{2D952EAC-699D-4AEE-B0D8-9DF1556CBA92}" type="sibTrans" cxnId="{006FA6E4-B028-4666-A155-A43094075357}">
      <dgm:prSet/>
      <dgm:spPr/>
      <dgm:t>
        <a:bodyPr/>
        <a:lstStyle/>
        <a:p>
          <a:endParaRPr lang="es-EC"/>
        </a:p>
      </dgm:t>
    </dgm:pt>
    <dgm:pt modelId="{3D9824A2-10C3-4C33-9B50-87D33457B8C0}">
      <dgm:prSet phldrT="[Texto]"/>
      <dgm:spPr/>
      <dgm:t>
        <a:bodyPr/>
        <a:lstStyle/>
        <a:p>
          <a:r>
            <a:rPr lang="es-ES" dirty="0" smtClean="0"/>
            <a:t>Consiste en mejorar ciertos aspectos de las imágenes, extraer ciertas características o propiedades.</a:t>
          </a:r>
          <a:endParaRPr lang="es-EC" dirty="0"/>
        </a:p>
      </dgm:t>
    </dgm:pt>
    <dgm:pt modelId="{29B49A31-7E80-40FE-8D3A-E20F7BE2F213}" type="parTrans" cxnId="{2EF8ABD5-F4F8-43F1-A031-D0881568433A}">
      <dgm:prSet/>
      <dgm:spPr/>
      <dgm:t>
        <a:bodyPr/>
        <a:lstStyle/>
        <a:p>
          <a:endParaRPr lang="es-EC"/>
        </a:p>
      </dgm:t>
    </dgm:pt>
    <dgm:pt modelId="{C93BD072-D02E-49F2-B1C0-0E96DA37F597}" type="sibTrans" cxnId="{2EF8ABD5-F4F8-43F1-A031-D0881568433A}">
      <dgm:prSet/>
      <dgm:spPr/>
      <dgm:t>
        <a:bodyPr/>
        <a:lstStyle/>
        <a:p>
          <a:endParaRPr lang="es-EC"/>
        </a:p>
      </dgm:t>
    </dgm:pt>
    <dgm:pt modelId="{4449E934-027B-4DF6-938E-DD00EA0F4AA2}" type="pres">
      <dgm:prSet presAssocID="{90223A10-05ED-4F56-9C63-425F38349ED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7D790A4-5AD2-4770-87F0-505DE0A0AAFE}" type="pres">
      <dgm:prSet presAssocID="{1873EB61-6374-4097-8184-E85506833FF8}" presName="linNode" presStyleCnt="0"/>
      <dgm:spPr/>
    </dgm:pt>
    <dgm:pt modelId="{637CE0FD-3BEA-43C7-A094-AAA9094663C9}" type="pres">
      <dgm:prSet presAssocID="{1873EB61-6374-4097-8184-E85506833FF8}" presName="parentShp" presStyleLbl="node1" presStyleIdx="0" presStyleCnt="2" custScaleX="69447" custScaleY="44545" custLinFactNeighborX="-10184" custLinFactNeighborY="7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2EBE9-F48D-4EFF-8504-7FFC208ABA35}" type="pres">
      <dgm:prSet presAssocID="{1873EB61-6374-4097-8184-E85506833FF8}" presName="childShp" presStyleLbl="bgAccFollowNode1" presStyleIdx="0" presStyleCnt="2" custScaleX="1203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B00F4A-F6E7-4905-BBDF-27F141F5AD14}" type="pres">
      <dgm:prSet presAssocID="{F2114643-08D2-470B-B8CD-9169E4FCBD56}" presName="spacing" presStyleCnt="0"/>
      <dgm:spPr/>
    </dgm:pt>
    <dgm:pt modelId="{27C439BD-16F4-4660-B1A8-C2D7FC9CA95F}" type="pres">
      <dgm:prSet presAssocID="{377D0D16-B0B3-485A-BD17-BCD8E8D322A8}" presName="linNode" presStyleCnt="0"/>
      <dgm:spPr/>
    </dgm:pt>
    <dgm:pt modelId="{6175E7D3-672D-4B4A-AAF3-4FADD06D87C0}" type="pres">
      <dgm:prSet presAssocID="{377D0D16-B0B3-485A-BD17-BCD8E8D322A8}" presName="parentShp" presStyleLbl="node1" presStyleIdx="1" presStyleCnt="2" custScaleX="69907" custScaleY="47620" custLinFactNeighborX="-100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00474A-4876-41FC-A8BE-6443AFE9DEDA}" type="pres">
      <dgm:prSet presAssocID="{377D0D16-B0B3-485A-BD17-BCD8E8D322A8}" presName="childShp" presStyleLbl="bgAccFollowNode1" presStyleIdx="1" presStyleCnt="2" custScaleX="121885" custLinFactNeighborX="115" custLinFactNeighborY="-53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82879A-778A-4DE5-8B5E-C5B8A26353DE}" type="presOf" srcId="{90223A10-05ED-4F56-9C63-425F38349EDE}" destId="{4449E934-027B-4DF6-938E-DD00EA0F4AA2}" srcOrd="0" destOrd="0" presId="urn:microsoft.com/office/officeart/2005/8/layout/vList6"/>
    <dgm:cxn modelId="{CFDC23FA-197B-4879-9338-E30D2603F517}" type="presOf" srcId="{377D0D16-B0B3-485A-BD17-BCD8E8D322A8}" destId="{6175E7D3-672D-4B4A-AAF3-4FADD06D87C0}" srcOrd="0" destOrd="0" presId="urn:microsoft.com/office/officeart/2005/8/layout/vList6"/>
    <dgm:cxn modelId="{E2CDB8F9-9B46-41B3-AF17-EA07B2F60AA0}" type="presOf" srcId="{3D9824A2-10C3-4C33-9B50-87D33457B8C0}" destId="{7000474A-4876-41FC-A8BE-6443AFE9DEDA}" srcOrd="0" destOrd="0" presId="urn:microsoft.com/office/officeart/2005/8/layout/vList6"/>
    <dgm:cxn modelId="{16E5277E-BA9F-4975-92FE-5ACDA32E03A5}" type="presOf" srcId="{C5C1B08B-C7AB-422B-B4EC-64F10C7E39E4}" destId="{9E12EBE9-F48D-4EFF-8504-7FFC208ABA35}" srcOrd="0" destOrd="0" presId="urn:microsoft.com/office/officeart/2005/8/layout/vList6"/>
    <dgm:cxn modelId="{788E474D-3383-4E3D-B86E-EA0CBB063714}" type="presOf" srcId="{1873EB61-6374-4097-8184-E85506833FF8}" destId="{637CE0FD-3BEA-43C7-A094-AAA9094663C9}" srcOrd="0" destOrd="0" presId="urn:microsoft.com/office/officeart/2005/8/layout/vList6"/>
    <dgm:cxn modelId="{2B9EBB68-D07E-4EEA-8E61-2A8D6F836070}" srcId="{1873EB61-6374-4097-8184-E85506833FF8}" destId="{C5C1B08B-C7AB-422B-B4EC-64F10C7E39E4}" srcOrd="0" destOrd="0" parTransId="{F3F6A20C-42FA-497A-B0AA-C4F18399BF72}" sibTransId="{98CC4274-2AEE-44F7-9E35-5B2C6C8B25E1}"/>
    <dgm:cxn modelId="{14D33B0E-9E44-43E7-BAF9-CBF8E88061CD}" srcId="{90223A10-05ED-4F56-9C63-425F38349EDE}" destId="{1873EB61-6374-4097-8184-E85506833FF8}" srcOrd="0" destOrd="0" parTransId="{96164A74-A206-4B01-9CF6-E2BD4B3A2FDC}" sibTransId="{F2114643-08D2-470B-B8CD-9169E4FCBD56}"/>
    <dgm:cxn modelId="{2EF8ABD5-F4F8-43F1-A031-D0881568433A}" srcId="{377D0D16-B0B3-485A-BD17-BCD8E8D322A8}" destId="{3D9824A2-10C3-4C33-9B50-87D33457B8C0}" srcOrd="0" destOrd="0" parTransId="{29B49A31-7E80-40FE-8D3A-E20F7BE2F213}" sibTransId="{C93BD072-D02E-49F2-B1C0-0E96DA37F597}"/>
    <dgm:cxn modelId="{006FA6E4-B028-4666-A155-A43094075357}" srcId="{90223A10-05ED-4F56-9C63-425F38349EDE}" destId="{377D0D16-B0B3-485A-BD17-BCD8E8D322A8}" srcOrd="1" destOrd="0" parTransId="{8F2D7DE2-B882-42BF-9E32-24F4C26A6C8A}" sibTransId="{2D952EAC-699D-4AEE-B0D8-9DF1556CBA92}"/>
    <dgm:cxn modelId="{F5803653-6E92-417E-8543-DC010C903066}" type="presParOf" srcId="{4449E934-027B-4DF6-938E-DD00EA0F4AA2}" destId="{57D790A4-5AD2-4770-87F0-505DE0A0AAFE}" srcOrd="0" destOrd="0" presId="urn:microsoft.com/office/officeart/2005/8/layout/vList6"/>
    <dgm:cxn modelId="{295BA004-E0E8-4631-87F7-30D30AEA1AF4}" type="presParOf" srcId="{57D790A4-5AD2-4770-87F0-505DE0A0AAFE}" destId="{637CE0FD-3BEA-43C7-A094-AAA9094663C9}" srcOrd="0" destOrd="0" presId="urn:microsoft.com/office/officeart/2005/8/layout/vList6"/>
    <dgm:cxn modelId="{FB1B4AC2-E36A-4C4E-9F9B-F742A9BF91E8}" type="presParOf" srcId="{57D790A4-5AD2-4770-87F0-505DE0A0AAFE}" destId="{9E12EBE9-F48D-4EFF-8504-7FFC208ABA35}" srcOrd="1" destOrd="0" presId="urn:microsoft.com/office/officeart/2005/8/layout/vList6"/>
    <dgm:cxn modelId="{756ED978-431B-4E7D-9612-E606D89BCF79}" type="presParOf" srcId="{4449E934-027B-4DF6-938E-DD00EA0F4AA2}" destId="{7FB00F4A-F6E7-4905-BBDF-27F141F5AD14}" srcOrd="1" destOrd="0" presId="urn:microsoft.com/office/officeart/2005/8/layout/vList6"/>
    <dgm:cxn modelId="{D3D7AD60-5DA8-4BB7-B267-44C675A2C4D1}" type="presParOf" srcId="{4449E934-027B-4DF6-938E-DD00EA0F4AA2}" destId="{27C439BD-16F4-4660-B1A8-C2D7FC9CA95F}" srcOrd="2" destOrd="0" presId="urn:microsoft.com/office/officeart/2005/8/layout/vList6"/>
    <dgm:cxn modelId="{5B0E9006-B567-48F1-9969-A4C86204DA54}" type="presParOf" srcId="{27C439BD-16F4-4660-B1A8-C2D7FC9CA95F}" destId="{6175E7D3-672D-4B4A-AAF3-4FADD06D87C0}" srcOrd="0" destOrd="0" presId="urn:microsoft.com/office/officeart/2005/8/layout/vList6"/>
    <dgm:cxn modelId="{04820F75-4FD7-42EC-96C4-588366F0E41C}" type="presParOf" srcId="{27C439BD-16F4-4660-B1A8-C2D7FC9CA95F}" destId="{7000474A-4876-41FC-A8BE-6443AFE9DE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70F11-1673-4132-B836-D7B9829B1BFE}" type="doc">
      <dgm:prSet loTypeId="urn:microsoft.com/office/officeart/2005/8/layout/process2" loCatId="process" qsTypeId="urn:microsoft.com/office/officeart/2005/8/quickstyle/3d1" qsCatId="3D" csTypeId="urn:microsoft.com/office/officeart/2005/8/colors/colorful5" csCatId="colorful" phldr="1"/>
      <dgm:spPr/>
    </dgm:pt>
    <dgm:pt modelId="{A5054578-F5F7-45B7-B9E3-A6FD6DF276EA}">
      <dgm:prSet phldrT="[Texto]" custT="1"/>
      <dgm:spPr/>
      <dgm:t>
        <a:bodyPr/>
        <a:lstStyle/>
        <a:p>
          <a:r>
            <a:rPr lang="es-EC" sz="2400" b="1" smtClean="0">
              <a:solidFill>
                <a:schemeClr val="bg1"/>
              </a:solidFill>
            </a:rPr>
            <a:t>CAPTURA</a:t>
          </a:r>
          <a:endParaRPr lang="es-EC" sz="1700" b="1" dirty="0">
            <a:solidFill>
              <a:schemeClr val="bg1"/>
            </a:solidFill>
          </a:endParaRPr>
        </a:p>
      </dgm:t>
    </dgm:pt>
    <dgm:pt modelId="{A42E7791-58D8-4F93-B151-51C4E881D646}" type="parTrans" cxnId="{ECC202D4-96B1-4E2E-A8B9-6C765213972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C562E74-9AA9-418F-9677-88950A6FA966}" type="sibTrans" cxnId="{ECC202D4-96B1-4E2E-A8B9-6C765213972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31EBF78-7A88-49C4-B652-ED0FCCF2B9C3}">
      <dgm:prSet phldrT="[Texto]" custT="1"/>
      <dgm:spPr/>
      <dgm:t>
        <a:bodyPr/>
        <a:lstStyle/>
        <a:p>
          <a:r>
            <a:rPr lang="es-EC" sz="2000" b="1" smtClean="0">
              <a:solidFill>
                <a:schemeClr val="bg1"/>
              </a:solidFill>
            </a:rPr>
            <a:t>PRE-PROCESAMIENTO</a:t>
          </a:r>
          <a:endParaRPr lang="es-EC" sz="2000" b="1" dirty="0">
            <a:solidFill>
              <a:schemeClr val="bg1"/>
            </a:solidFill>
          </a:endParaRPr>
        </a:p>
      </dgm:t>
    </dgm:pt>
    <dgm:pt modelId="{C1C52BC9-41CE-4040-9BDD-838CB7A86764}" type="parTrans" cxnId="{5C733830-151D-4489-B949-1715101EBB7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37FCE57-AAEB-4C21-8D17-28D889512F71}" type="sibTrans" cxnId="{5C733830-151D-4489-B949-1715101EBB7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19F6B7D-7598-4DFC-BDCB-EE7F4DA7866C}">
      <dgm:prSet phldrT="[Texto]" custT="1"/>
      <dgm:spPr/>
      <dgm:t>
        <a:bodyPr/>
        <a:lstStyle/>
        <a:p>
          <a:r>
            <a:rPr lang="es-EC" sz="2000" b="1" smtClean="0">
              <a:solidFill>
                <a:schemeClr val="bg1"/>
              </a:solidFill>
            </a:rPr>
            <a:t>SEGMENTACIÓN</a:t>
          </a:r>
          <a:endParaRPr lang="es-EC" sz="2000" b="1" dirty="0">
            <a:solidFill>
              <a:schemeClr val="bg1"/>
            </a:solidFill>
          </a:endParaRPr>
        </a:p>
      </dgm:t>
    </dgm:pt>
    <dgm:pt modelId="{9B1235FB-5DB5-46FB-813E-1A18AC811FDA}" type="parTrans" cxnId="{9717441C-35B0-47C5-9AE6-9AA0D35CBDA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B4E1441-590E-4A63-8F96-2F7F9EF7B7BF}" type="sibTrans" cxnId="{9717441C-35B0-47C5-9AE6-9AA0D35CBDA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AB90A1D-FF7D-4CA6-9BD6-F65B2B631DD1}">
      <dgm:prSet phldrT="[Texto]" custT="1"/>
      <dgm:spPr/>
      <dgm:t>
        <a:bodyPr/>
        <a:lstStyle/>
        <a:p>
          <a:r>
            <a:rPr lang="es-EC" sz="2000" b="1" smtClean="0">
              <a:solidFill>
                <a:schemeClr val="bg1"/>
              </a:solidFill>
            </a:rPr>
            <a:t>EXTRACCIÓN DE CARACTERÍSTICAS</a:t>
          </a:r>
          <a:endParaRPr lang="es-EC" sz="2000" b="1" dirty="0">
            <a:solidFill>
              <a:schemeClr val="bg1"/>
            </a:solidFill>
          </a:endParaRPr>
        </a:p>
      </dgm:t>
    </dgm:pt>
    <dgm:pt modelId="{167D2F11-22EA-48EC-9437-3EAF32983FF0}" type="parTrans" cxnId="{EC94679A-F1EF-4192-9C3E-F2E1CD495F6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F3ACDF5-148B-4538-8694-4984F5B845CA}" type="sibTrans" cxnId="{EC94679A-F1EF-4192-9C3E-F2E1CD495F6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3335EE0-A4DD-4A03-B45D-CC63E04CAAFB}">
      <dgm:prSet phldrT="[Texto]" custT="1"/>
      <dgm:spPr/>
      <dgm:t>
        <a:bodyPr/>
        <a:lstStyle/>
        <a:p>
          <a:r>
            <a:rPr lang="es-EC" sz="2000" b="1" smtClean="0">
              <a:solidFill>
                <a:schemeClr val="bg1"/>
              </a:solidFill>
            </a:rPr>
            <a:t>IDENTIFICACIÓN DE OBJETOS</a:t>
          </a:r>
          <a:endParaRPr lang="es-EC" sz="2000" b="1" dirty="0">
            <a:solidFill>
              <a:schemeClr val="bg1"/>
            </a:solidFill>
          </a:endParaRPr>
        </a:p>
      </dgm:t>
    </dgm:pt>
    <dgm:pt modelId="{8F378F9B-3BF1-4317-B6EE-AEF5A579B920}" type="parTrans" cxnId="{F4C8AE33-7C89-4C53-A7D2-A0F37430334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6E4ECC5-0ACE-463A-83C1-162CB17E3845}" type="sibTrans" cxnId="{F4C8AE33-7C89-4C53-A7D2-A0F37430334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8792CDE-1138-4EC7-8A3C-D152F28DF380}" type="pres">
      <dgm:prSet presAssocID="{BA270F11-1673-4132-B836-D7B9829B1BFE}" presName="linearFlow" presStyleCnt="0">
        <dgm:presLayoutVars>
          <dgm:resizeHandles val="exact"/>
        </dgm:presLayoutVars>
      </dgm:prSet>
      <dgm:spPr/>
    </dgm:pt>
    <dgm:pt modelId="{2E96693D-6456-4C6A-8C93-27BA3B3A3C91}" type="pres">
      <dgm:prSet presAssocID="{A5054578-F5F7-45B7-B9E3-A6FD6DF276EA}" presName="node" presStyleLbl="node1" presStyleIdx="0" presStyleCnt="5" custScaleX="922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CC805-B815-4315-9F3C-E0C67204A32A}" type="pres">
      <dgm:prSet presAssocID="{DC562E74-9AA9-418F-9677-88950A6FA966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9D53D49-2543-4F45-B21F-4F5893CA2547}" type="pres">
      <dgm:prSet presAssocID="{DC562E74-9AA9-418F-9677-88950A6FA966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AD278E6C-A7F9-4643-9C5B-3BA2A693B876}" type="pres">
      <dgm:prSet presAssocID="{331EBF78-7A88-49C4-B652-ED0FCCF2B9C3}" presName="node" presStyleLbl="node1" presStyleIdx="1" presStyleCnt="5" custScaleX="93336" custScaleY="1376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A8F6F5-8B65-44DC-8C02-7C2385C76792}" type="pres">
      <dgm:prSet presAssocID="{137FCE57-AAEB-4C21-8D17-28D889512F71}" presName="sibTrans" presStyleLbl="sibTrans2D1" presStyleIdx="1" presStyleCnt="4"/>
      <dgm:spPr/>
      <dgm:t>
        <a:bodyPr/>
        <a:lstStyle/>
        <a:p>
          <a:endParaRPr lang="es-EC"/>
        </a:p>
      </dgm:t>
    </dgm:pt>
    <dgm:pt modelId="{1A75B199-6FA3-434D-A557-D16D36709AF7}" type="pres">
      <dgm:prSet presAssocID="{137FCE57-AAEB-4C21-8D17-28D889512F7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8E5687C-DB91-434E-9193-FF7FEB834B02}" type="pres">
      <dgm:prSet presAssocID="{719F6B7D-7598-4DFC-BDCB-EE7F4DA786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28EB9-1E35-4D59-9920-DF0726B06AAE}" type="pres">
      <dgm:prSet presAssocID="{EB4E1441-590E-4A63-8F96-2F7F9EF7B7B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86179062-748A-450E-A2FD-59E636877800}" type="pres">
      <dgm:prSet presAssocID="{EB4E1441-590E-4A63-8F96-2F7F9EF7B7BF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2B4F5E7A-D592-4464-BC8B-B7D78332ED31}" type="pres">
      <dgm:prSet presAssocID="{0AB90A1D-FF7D-4CA6-9BD6-F65B2B631D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31CE2E-1DA8-41E1-B23C-5CE7D6DF47F3}" type="pres">
      <dgm:prSet presAssocID="{3F3ACDF5-148B-4538-8694-4984F5B845CA}" presName="sibTrans" presStyleLbl="sibTrans2D1" presStyleIdx="3" presStyleCnt="4"/>
      <dgm:spPr/>
      <dgm:t>
        <a:bodyPr/>
        <a:lstStyle/>
        <a:p>
          <a:endParaRPr lang="es-EC"/>
        </a:p>
      </dgm:t>
    </dgm:pt>
    <dgm:pt modelId="{FE4EE5D7-4F02-417A-BAC9-FEC07C8DFEF4}" type="pres">
      <dgm:prSet presAssocID="{3F3ACDF5-148B-4538-8694-4984F5B845CA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44ED7F4C-64B4-49AC-8318-3FB2D68D862B}" type="pres">
      <dgm:prSet presAssocID="{E3335EE0-A4DD-4A03-B45D-CC63E04CAA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733830-151D-4489-B949-1715101EBB77}" srcId="{BA270F11-1673-4132-B836-D7B9829B1BFE}" destId="{331EBF78-7A88-49C4-B652-ED0FCCF2B9C3}" srcOrd="1" destOrd="0" parTransId="{C1C52BC9-41CE-4040-9BDD-838CB7A86764}" sibTransId="{137FCE57-AAEB-4C21-8D17-28D889512F71}"/>
    <dgm:cxn modelId="{CE6AC450-8992-4C12-B5B7-F2BACC2A0587}" type="presOf" srcId="{137FCE57-AAEB-4C21-8D17-28D889512F71}" destId="{1A75B199-6FA3-434D-A557-D16D36709AF7}" srcOrd="1" destOrd="0" presId="urn:microsoft.com/office/officeart/2005/8/layout/process2"/>
    <dgm:cxn modelId="{F4C8AE33-7C89-4C53-A7D2-A0F374303344}" srcId="{BA270F11-1673-4132-B836-D7B9829B1BFE}" destId="{E3335EE0-A4DD-4A03-B45D-CC63E04CAAFB}" srcOrd="4" destOrd="0" parTransId="{8F378F9B-3BF1-4317-B6EE-AEF5A579B920}" sibTransId="{46E4ECC5-0ACE-463A-83C1-162CB17E3845}"/>
    <dgm:cxn modelId="{053531C6-0714-4BC6-8836-15ECF4CCADED}" type="presOf" srcId="{EB4E1441-590E-4A63-8F96-2F7F9EF7B7BF}" destId="{2F128EB9-1E35-4D59-9920-DF0726B06AAE}" srcOrd="0" destOrd="0" presId="urn:microsoft.com/office/officeart/2005/8/layout/process2"/>
    <dgm:cxn modelId="{7A291331-34D3-43B1-B624-F85CBBFBF494}" type="presOf" srcId="{E3335EE0-A4DD-4A03-B45D-CC63E04CAAFB}" destId="{44ED7F4C-64B4-49AC-8318-3FB2D68D862B}" srcOrd="0" destOrd="0" presId="urn:microsoft.com/office/officeart/2005/8/layout/process2"/>
    <dgm:cxn modelId="{5D6F2D6C-4C93-4696-A82F-13B15A1A371E}" type="presOf" srcId="{DC562E74-9AA9-418F-9677-88950A6FA966}" destId="{488CC805-B815-4315-9F3C-E0C67204A32A}" srcOrd="0" destOrd="0" presId="urn:microsoft.com/office/officeart/2005/8/layout/process2"/>
    <dgm:cxn modelId="{CFA7DDF6-5CD5-43AA-B1AB-1860F75E422B}" type="presOf" srcId="{3F3ACDF5-148B-4538-8694-4984F5B845CA}" destId="{9B31CE2E-1DA8-41E1-B23C-5CE7D6DF47F3}" srcOrd="0" destOrd="0" presId="urn:microsoft.com/office/officeart/2005/8/layout/process2"/>
    <dgm:cxn modelId="{369F0224-635C-4B96-A750-328D6ABCC91E}" type="presOf" srcId="{EB4E1441-590E-4A63-8F96-2F7F9EF7B7BF}" destId="{86179062-748A-450E-A2FD-59E636877800}" srcOrd="1" destOrd="0" presId="urn:microsoft.com/office/officeart/2005/8/layout/process2"/>
    <dgm:cxn modelId="{C4CD58AB-FF27-4590-B43C-6726AC828C90}" type="presOf" srcId="{DC562E74-9AA9-418F-9677-88950A6FA966}" destId="{09D53D49-2543-4F45-B21F-4F5893CA2547}" srcOrd="1" destOrd="0" presId="urn:microsoft.com/office/officeart/2005/8/layout/process2"/>
    <dgm:cxn modelId="{9717441C-35B0-47C5-9AE6-9AA0D35CBDAE}" srcId="{BA270F11-1673-4132-B836-D7B9829B1BFE}" destId="{719F6B7D-7598-4DFC-BDCB-EE7F4DA7866C}" srcOrd="2" destOrd="0" parTransId="{9B1235FB-5DB5-46FB-813E-1A18AC811FDA}" sibTransId="{EB4E1441-590E-4A63-8F96-2F7F9EF7B7BF}"/>
    <dgm:cxn modelId="{172891D2-8400-4B4C-AD0C-36745DDE216B}" type="presOf" srcId="{331EBF78-7A88-49C4-B652-ED0FCCF2B9C3}" destId="{AD278E6C-A7F9-4643-9C5B-3BA2A693B876}" srcOrd="0" destOrd="0" presId="urn:microsoft.com/office/officeart/2005/8/layout/process2"/>
    <dgm:cxn modelId="{9D7B78D4-C4DF-49C6-8A64-D64694CF0A41}" type="presOf" srcId="{719F6B7D-7598-4DFC-BDCB-EE7F4DA7866C}" destId="{B8E5687C-DB91-434E-9193-FF7FEB834B02}" srcOrd="0" destOrd="0" presId="urn:microsoft.com/office/officeart/2005/8/layout/process2"/>
    <dgm:cxn modelId="{2D08B115-BD74-4B20-917E-8BEEB7274091}" type="presOf" srcId="{A5054578-F5F7-45B7-B9E3-A6FD6DF276EA}" destId="{2E96693D-6456-4C6A-8C93-27BA3B3A3C91}" srcOrd="0" destOrd="0" presId="urn:microsoft.com/office/officeart/2005/8/layout/process2"/>
    <dgm:cxn modelId="{EC94679A-F1EF-4192-9C3E-F2E1CD495F62}" srcId="{BA270F11-1673-4132-B836-D7B9829B1BFE}" destId="{0AB90A1D-FF7D-4CA6-9BD6-F65B2B631DD1}" srcOrd="3" destOrd="0" parTransId="{167D2F11-22EA-48EC-9437-3EAF32983FF0}" sibTransId="{3F3ACDF5-148B-4538-8694-4984F5B845CA}"/>
    <dgm:cxn modelId="{7447E261-5FAA-4C73-A6AC-74260C5BB4BB}" type="presOf" srcId="{3F3ACDF5-148B-4538-8694-4984F5B845CA}" destId="{FE4EE5D7-4F02-417A-BAC9-FEC07C8DFEF4}" srcOrd="1" destOrd="0" presId="urn:microsoft.com/office/officeart/2005/8/layout/process2"/>
    <dgm:cxn modelId="{A29421F5-315E-4B64-B2BD-92DEC05C2B61}" type="presOf" srcId="{137FCE57-AAEB-4C21-8D17-28D889512F71}" destId="{C7A8F6F5-8B65-44DC-8C02-7C2385C76792}" srcOrd="0" destOrd="0" presId="urn:microsoft.com/office/officeart/2005/8/layout/process2"/>
    <dgm:cxn modelId="{1D66A2E4-C494-427B-906A-781064D3DA03}" type="presOf" srcId="{0AB90A1D-FF7D-4CA6-9BD6-F65B2B631DD1}" destId="{2B4F5E7A-D592-4464-BC8B-B7D78332ED31}" srcOrd="0" destOrd="0" presId="urn:microsoft.com/office/officeart/2005/8/layout/process2"/>
    <dgm:cxn modelId="{D9941211-272F-46F1-8028-31E733DF7C0F}" type="presOf" srcId="{BA270F11-1673-4132-B836-D7B9829B1BFE}" destId="{18792CDE-1138-4EC7-8A3C-D152F28DF380}" srcOrd="0" destOrd="0" presId="urn:microsoft.com/office/officeart/2005/8/layout/process2"/>
    <dgm:cxn modelId="{ECC202D4-96B1-4E2E-A8B9-6C7652139728}" srcId="{BA270F11-1673-4132-B836-D7B9829B1BFE}" destId="{A5054578-F5F7-45B7-B9E3-A6FD6DF276EA}" srcOrd="0" destOrd="0" parTransId="{A42E7791-58D8-4F93-B151-51C4E881D646}" sibTransId="{DC562E74-9AA9-418F-9677-88950A6FA966}"/>
    <dgm:cxn modelId="{6B7C5C70-D373-4095-AE1B-16D2DF4FC25D}" type="presParOf" srcId="{18792CDE-1138-4EC7-8A3C-D152F28DF380}" destId="{2E96693D-6456-4C6A-8C93-27BA3B3A3C91}" srcOrd="0" destOrd="0" presId="urn:microsoft.com/office/officeart/2005/8/layout/process2"/>
    <dgm:cxn modelId="{677F172B-3193-4F39-96F8-1A50DDF963BC}" type="presParOf" srcId="{18792CDE-1138-4EC7-8A3C-D152F28DF380}" destId="{488CC805-B815-4315-9F3C-E0C67204A32A}" srcOrd="1" destOrd="0" presId="urn:microsoft.com/office/officeart/2005/8/layout/process2"/>
    <dgm:cxn modelId="{2B9BD6B0-766D-4AEB-9313-08EBB1E8EB29}" type="presParOf" srcId="{488CC805-B815-4315-9F3C-E0C67204A32A}" destId="{09D53D49-2543-4F45-B21F-4F5893CA2547}" srcOrd="0" destOrd="0" presId="urn:microsoft.com/office/officeart/2005/8/layout/process2"/>
    <dgm:cxn modelId="{A5B2A6CC-ED39-47C2-B3CC-492C8636A048}" type="presParOf" srcId="{18792CDE-1138-4EC7-8A3C-D152F28DF380}" destId="{AD278E6C-A7F9-4643-9C5B-3BA2A693B876}" srcOrd="2" destOrd="0" presId="urn:microsoft.com/office/officeart/2005/8/layout/process2"/>
    <dgm:cxn modelId="{36DFC675-54FC-4514-AE96-BE583EAC1B34}" type="presParOf" srcId="{18792CDE-1138-4EC7-8A3C-D152F28DF380}" destId="{C7A8F6F5-8B65-44DC-8C02-7C2385C76792}" srcOrd="3" destOrd="0" presId="urn:microsoft.com/office/officeart/2005/8/layout/process2"/>
    <dgm:cxn modelId="{58788AB8-731F-49F3-9EEA-0E69701E06EC}" type="presParOf" srcId="{C7A8F6F5-8B65-44DC-8C02-7C2385C76792}" destId="{1A75B199-6FA3-434D-A557-D16D36709AF7}" srcOrd="0" destOrd="0" presId="urn:microsoft.com/office/officeart/2005/8/layout/process2"/>
    <dgm:cxn modelId="{07FF0345-E800-438D-B43A-D96B4F3D1943}" type="presParOf" srcId="{18792CDE-1138-4EC7-8A3C-D152F28DF380}" destId="{B8E5687C-DB91-434E-9193-FF7FEB834B02}" srcOrd="4" destOrd="0" presId="urn:microsoft.com/office/officeart/2005/8/layout/process2"/>
    <dgm:cxn modelId="{4D009AF2-7CBC-47D9-8353-4CFE2487E4C1}" type="presParOf" srcId="{18792CDE-1138-4EC7-8A3C-D152F28DF380}" destId="{2F128EB9-1E35-4D59-9920-DF0726B06AAE}" srcOrd="5" destOrd="0" presId="urn:microsoft.com/office/officeart/2005/8/layout/process2"/>
    <dgm:cxn modelId="{33D5468A-7459-41D2-B590-C95AB3B1AC0C}" type="presParOf" srcId="{2F128EB9-1E35-4D59-9920-DF0726B06AAE}" destId="{86179062-748A-450E-A2FD-59E636877800}" srcOrd="0" destOrd="0" presId="urn:microsoft.com/office/officeart/2005/8/layout/process2"/>
    <dgm:cxn modelId="{04F6895D-57ED-426B-AA64-1D86C66104D9}" type="presParOf" srcId="{18792CDE-1138-4EC7-8A3C-D152F28DF380}" destId="{2B4F5E7A-D592-4464-BC8B-B7D78332ED31}" srcOrd="6" destOrd="0" presId="urn:microsoft.com/office/officeart/2005/8/layout/process2"/>
    <dgm:cxn modelId="{885882A6-EBF4-47D2-92F1-983EA67560FF}" type="presParOf" srcId="{18792CDE-1138-4EC7-8A3C-D152F28DF380}" destId="{9B31CE2E-1DA8-41E1-B23C-5CE7D6DF47F3}" srcOrd="7" destOrd="0" presId="urn:microsoft.com/office/officeart/2005/8/layout/process2"/>
    <dgm:cxn modelId="{EF32DB2F-DDE7-4EBD-BC98-F57DC7142EF6}" type="presParOf" srcId="{9B31CE2E-1DA8-41E1-B23C-5CE7D6DF47F3}" destId="{FE4EE5D7-4F02-417A-BAC9-FEC07C8DFEF4}" srcOrd="0" destOrd="0" presId="urn:microsoft.com/office/officeart/2005/8/layout/process2"/>
    <dgm:cxn modelId="{752FD7ED-3F9E-4560-B347-2FCF431BFEFB}" type="presParOf" srcId="{18792CDE-1138-4EC7-8A3C-D152F28DF380}" destId="{44ED7F4C-64B4-49AC-8318-3FB2D68D862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270F11-1673-4132-B836-D7B9829B1BFE}" type="doc">
      <dgm:prSet loTypeId="urn:microsoft.com/office/officeart/2005/8/layout/process2" loCatId="process" qsTypeId="urn:microsoft.com/office/officeart/2005/8/quickstyle/simple5" qsCatId="simple" csTypeId="urn:microsoft.com/office/officeart/2005/8/colors/colorful5" csCatId="colorful" phldr="1"/>
      <dgm:spPr/>
    </dgm:pt>
    <dgm:pt modelId="{A5054578-F5F7-45B7-B9E3-A6FD6DF276EA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CAPTURA</a:t>
          </a:r>
        </a:p>
      </dgm:t>
    </dgm:pt>
    <dgm:pt modelId="{A42E7791-58D8-4F93-B151-51C4E881D646}" type="parTrans" cxnId="{ECC202D4-96B1-4E2E-A8B9-6C7652139728}">
      <dgm:prSet/>
      <dgm:spPr/>
      <dgm:t>
        <a:bodyPr/>
        <a:lstStyle/>
        <a:p>
          <a:endParaRPr lang="es-EC"/>
        </a:p>
      </dgm:t>
    </dgm:pt>
    <dgm:pt modelId="{DC562E74-9AA9-418F-9677-88950A6FA966}" type="sibTrans" cxnId="{ECC202D4-96B1-4E2E-A8B9-6C7652139728}">
      <dgm:prSet/>
      <dgm:spPr/>
      <dgm:t>
        <a:bodyPr/>
        <a:lstStyle/>
        <a:p>
          <a:endParaRPr lang="es-EC"/>
        </a:p>
      </dgm:t>
    </dgm:pt>
    <dgm:pt modelId="{331EBF78-7A88-49C4-B652-ED0FCCF2B9C3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PRE-PROCESAMIENTO</a:t>
          </a:r>
        </a:p>
      </dgm:t>
    </dgm:pt>
    <dgm:pt modelId="{C1C52BC9-41CE-4040-9BDD-838CB7A86764}" type="parTrans" cxnId="{5C733830-151D-4489-B949-1715101EBB77}">
      <dgm:prSet/>
      <dgm:spPr/>
      <dgm:t>
        <a:bodyPr/>
        <a:lstStyle/>
        <a:p>
          <a:endParaRPr lang="es-EC"/>
        </a:p>
      </dgm:t>
    </dgm:pt>
    <dgm:pt modelId="{137FCE57-AAEB-4C21-8D17-28D889512F71}" type="sibTrans" cxnId="{5C733830-151D-4489-B949-1715101EBB77}">
      <dgm:prSet/>
      <dgm:spPr/>
      <dgm:t>
        <a:bodyPr/>
        <a:lstStyle/>
        <a:p>
          <a:endParaRPr lang="es-EC"/>
        </a:p>
      </dgm:t>
    </dgm:pt>
    <dgm:pt modelId="{719F6B7D-7598-4DFC-BDCB-EE7F4DA7866C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SEGMENTACIÓN</a:t>
          </a:r>
        </a:p>
      </dgm:t>
    </dgm:pt>
    <dgm:pt modelId="{9B1235FB-5DB5-46FB-813E-1A18AC811FDA}" type="parTrans" cxnId="{9717441C-35B0-47C5-9AE6-9AA0D35CBDAE}">
      <dgm:prSet/>
      <dgm:spPr/>
      <dgm:t>
        <a:bodyPr/>
        <a:lstStyle/>
        <a:p>
          <a:endParaRPr lang="es-EC"/>
        </a:p>
      </dgm:t>
    </dgm:pt>
    <dgm:pt modelId="{EB4E1441-590E-4A63-8F96-2F7F9EF7B7BF}" type="sibTrans" cxnId="{9717441C-35B0-47C5-9AE6-9AA0D35CBDAE}">
      <dgm:prSet/>
      <dgm:spPr/>
      <dgm:t>
        <a:bodyPr/>
        <a:lstStyle/>
        <a:p>
          <a:endParaRPr lang="es-EC"/>
        </a:p>
      </dgm:t>
    </dgm:pt>
    <dgm:pt modelId="{0AB90A1D-FF7D-4CA6-9BD6-F65B2B631DD1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EXTRACCIÓN DE CARACTERÍSTICAS</a:t>
          </a:r>
        </a:p>
      </dgm:t>
    </dgm:pt>
    <dgm:pt modelId="{167D2F11-22EA-48EC-9437-3EAF32983FF0}" type="parTrans" cxnId="{EC94679A-F1EF-4192-9C3E-F2E1CD495F62}">
      <dgm:prSet/>
      <dgm:spPr/>
      <dgm:t>
        <a:bodyPr/>
        <a:lstStyle/>
        <a:p>
          <a:endParaRPr lang="es-EC"/>
        </a:p>
      </dgm:t>
    </dgm:pt>
    <dgm:pt modelId="{3F3ACDF5-148B-4538-8694-4984F5B845CA}" type="sibTrans" cxnId="{EC94679A-F1EF-4192-9C3E-F2E1CD495F62}">
      <dgm:prSet/>
      <dgm:spPr/>
      <dgm:t>
        <a:bodyPr/>
        <a:lstStyle/>
        <a:p>
          <a:endParaRPr lang="es-EC"/>
        </a:p>
      </dgm:t>
    </dgm:pt>
    <dgm:pt modelId="{E3335EE0-A4DD-4A03-B45D-CC63E04CAAFB}">
      <dgm:prSet phldrT="[Texto]"/>
      <dgm:spPr/>
      <dgm:t>
        <a:bodyPr/>
        <a:lstStyle/>
        <a:p>
          <a:r>
            <a:rPr lang="es-EC" dirty="0">
              <a:solidFill>
                <a:schemeClr val="bg1"/>
              </a:solidFill>
            </a:rPr>
            <a:t>IDENTIFICACIÓN DE OBJETOS</a:t>
          </a:r>
        </a:p>
      </dgm:t>
    </dgm:pt>
    <dgm:pt modelId="{8F378F9B-3BF1-4317-B6EE-AEF5A579B920}" type="parTrans" cxnId="{F4C8AE33-7C89-4C53-A7D2-A0F374303344}">
      <dgm:prSet/>
      <dgm:spPr/>
      <dgm:t>
        <a:bodyPr/>
        <a:lstStyle/>
        <a:p>
          <a:endParaRPr lang="es-EC"/>
        </a:p>
      </dgm:t>
    </dgm:pt>
    <dgm:pt modelId="{46E4ECC5-0ACE-463A-83C1-162CB17E3845}" type="sibTrans" cxnId="{F4C8AE33-7C89-4C53-A7D2-A0F374303344}">
      <dgm:prSet/>
      <dgm:spPr/>
      <dgm:t>
        <a:bodyPr/>
        <a:lstStyle/>
        <a:p>
          <a:endParaRPr lang="es-EC"/>
        </a:p>
      </dgm:t>
    </dgm:pt>
    <dgm:pt modelId="{18792CDE-1138-4EC7-8A3C-D152F28DF380}" type="pres">
      <dgm:prSet presAssocID="{BA270F11-1673-4132-B836-D7B9829B1BFE}" presName="linearFlow" presStyleCnt="0">
        <dgm:presLayoutVars>
          <dgm:resizeHandles val="exact"/>
        </dgm:presLayoutVars>
      </dgm:prSet>
      <dgm:spPr/>
    </dgm:pt>
    <dgm:pt modelId="{2E96693D-6456-4C6A-8C93-27BA3B3A3C91}" type="pres">
      <dgm:prSet presAssocID="{A5054578-F5F7-45B7-B9E3-A6FD6DF276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CC805-B815-4315-9F3C-E0C67204A32A}" type="pres">
      <dgm:prSet presAssocID="{DC562E74-9AA9-418F-9677-88950A6FA966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9D53D49-2543-4F45-B21F-4F5893CA2547}" type="pres">
      <dgm:prSet presAssocID="{DC562E74-9AA9-418F-9677-88950A6FA966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AD278E6C-A7F9-4643-9C5B-3BA2A693B876}" type="pres">
      <dgm:prSet presAssocID="{331EBF78-7A88-49C4-B652-ED0FCCF2B9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A8F6F5-8B65-44DC-8C02-7C2385C76792}" type="pres">
      <dgm:prSet presAssocID="{137FCE57-AAEB-4C21-8D17-28D889512F71}" presName="sibTrans" presStyleLbl="sibTrans2D1" presStyleIdx="1" presStyleCnt="4"/>
      <dgm:spPr/>
      <dgm:t>
        <a:bodyPr/>
        <a:lstStyle/>
        <a:p>
          <a:endParaRPr lang="es-EC"/>
        </a:p>
      </dgm:t>
    </dgm:pt>
    <dgm:pt modelId="{1A75B199-6FA3-434D-A557-D16D36709AF7}" type="pres">
      <dgm:prSet presAssocID="{137FCE57-AAEB-4C21-8D17-28D889512F7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8E5687C-DB91-434E-9193-FF7FEB834B02}" type="pres">
      <dgm:prSet presAssocID="{719F6B7D-7598-4DFC-BDCB-EE7F4DA786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28EB9-1E35-4D59-9920-DF0726B06AAE}" type="pres">
      <dgm:prSet presAssocID="{EB4E1441-590E-4A63-8F96-2F7F9EF7B7B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86179062-748A-450E-A2FD-59E636877800}" type="pres">
      <dgm:prSet presAssocID="{EB4E1441-590E-4A63-8F96-2F7F9EF7B7BF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2B4F5E7A-D592-4464-BC8B-B7D78332ED31}" type="pres">
      <dgm:prSet presAssocID="{0AB90A1D-FF7D-4CA6-9BD6-F65B2B631D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31CE2E-1DA8-41E1-B23C-5CE7D6DF47F3}" type="pres">
      <dgm:prSet presAssocID="{3F3ACDF5-148B-4538-8694-4984F5B845CA}" presName="sibTrans" presStyleLbl="sibTrans2D1" presStyleIdx="3" presStyleCnt="4"/>
      <dgm:spPr/>
      <dgm:t>
        <a:bodyPr/>
        <a:lstStyle/>
        <a:p>
          <a:endParaRPr lang="es-EC"/>
        </a:p>
      </dgm:t>
    </dgm:pt>
    <dgm:pt modelId="{FE4EE5D7-4F02-417A-BAC9-FEC07C8DFEF4}" type="pres">
      <dgm:prSet presAssocID="{3F3ACDF5-148B-4538-8694-4984F5B845CA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44ED7F4C-64B4-49AC-8318-3FB2D68D862B}" type="pres">
      <dgm:prSet presAssocID="{E3335EE0-A4DD-4A03-B45D-CC63E04CAA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060CF7-C417-4722-B685-6F4EB51F2D48}" type="presOf" srcId="{3F3ACDF5-148B-4538-8694-4984F5B845CA}" destId="{FE4EE5D7-4F02-417A-BAC9-FEC07C8DFEF4}" srcOrd="1" destOrd="0" presId="urn:microsoft.com/office/officeart/2005/8/layout/process2"/>
    <dgm:cxn modelId="{D74857E9-E91E-4BA7-A33B-F30ECA573AD1}" type="presOf" srcId="{A5054578-F5F7-45B7-B9E3-A6FD6DF276EA}" destId="{2E96693D-6456-4C6A-8C93-27BA3B3A3C91}" srcOrd="0" destOrd="0" presId="urn:microsoft.com/office/officeart/2005/8/layout/process2"/>
    <dgm:cxn modelId="{5C733830-151D-4489-B949-1715101EBB77}" srcId="{BA270F11-1673-4132-B836-D7B9829B1BFE}" destId="{331EBF78-7A88-49C4-B652-ED0FCCF2B9C3}" srcOrd="1" destOrd="0" parTransId="{C1C52BC9-41CE-4040-9BDD-838CB7A86764}" sibTransId="{137FCE57-AAEB-4C21-8D17-28D889512F71}"/>
    <dgm:cxn modelId="{5CB7F194-B029-4D56-9988-DF27CA96BDD3}" type="presOf" srcId="{E3335EE0-A4DD-4A03-B45D-CC63E04CAAFB}" destId="{44ED7F4C-64B4-49AC-8318-3FB2D68D862B}" srcOrd="0" destOrd="0" presId="urn:microsoft.com/office/officeart/2005/8/layout/process2"/>
    <dgm:cxn modelId="{CCFA76BE-C64E-4634-ADB8-BDDC4860123C}" type="presOf" srcId="{3F3ACDF5-148B-4538-8694-4984F5B845CA}" destId="{9B31CE2E-1DA8-41E1-B23C-5CE7D6DF47F3}" srcOrd="0" destOrd="0" presId="urn:microsoft.com/office/officeart/2005/8/layout/process2"/>
    <dgm:cxn modelId="{F4C8AE33-7C89-4C53-A7D2-A0F374303344}" srcId="{BA270F11-1673-4132-B836-D7B9829B1BFE}" destId="{E3335EE0-A4DD-4A03-B45D-CC63E04CAAFB}" srcOrd="4" destOrd="0" parTransId="{8F378F9B-3BF1-4317-B6EE-AEF5A579B920}" sibTransId="{46E4ECC5-0ACE-463A-83C1-162CB17E3845}"/>
    <dgm:cxn modelId="{345BDA73-FF44-4B1D-8610-A38488028923}" type="presOf" srcId="{EB4E1441-590E-4A63-8F96-2F7F9EF7B7BF}" destId="{2F128EB9-1E35-4D59-9920-DF0726B06AAE}" srcOrd="0" destOrd="0" presId="urn:microsoft.com/office/officeart/2005/8/layout/process2"/>
    <dgm:cxn modelId="{DA44161E-854B-4DED-B0F1-35DFE068CD23}" type="presOf" srcId="{137FCE57-AAEB-4C21-8D17-28D889512F71}" destId="{C7A8F6F5-8B65-44DC-8C02-7C2385C76792}" srcOrd="0" destOrd="0" presId="urn:microsoft.com/office/officeart/2005/8/layout/process2"/>
    <dgm:cxn modelId="{943BFEBA-5356-401F-AA26-EF7512C90041}" type="presOf" srcId="{BA270F11-1673-4132-B836-D7B9829B1BFE}" destId="{18792CDE-1138-4EC7-8A3C-D152F28DF380}" srcOrd="0" destOrd="0" presId="urn:microsoft.com/office/officeart/2005/8/layout/process2"/>
    <dgm:cxn modelId="{9717441C-35B0-47C5-9AE6-9AA0D35CBDAE}" srcId="{BA270F11-1673-4132-B836-D7B9829B1BFE}" destId="{719F6B7D-7598-4DFC-BDCB-EE7F4DA7866C}" srcOrd="2" destOrd="0" parTransId="{9B1235FB-5DB5-46FB-813E-1A18AC811FDA}" sibTransId="{EB4E1441-590E-4A63-8F96-2F7F9EF7B7BF}"/>
    <dgm:cxn modelId="{CEEF11EA-811A-4E77-BA3D-E492E5BBA2E2}" type="presOf" srcId="{719F6B7D-7598-4DFC-BDCB-EE7F4DA7866C}" destId="{B8E5687C-DB91-434E-9193-FF7FEB834B02}" srcOrd="0" destOrd="0" presId="urn:microsoft.com/office/officeart/2005/8/layout/process2"/>
    <dgm:cxn modelId="{51286FB0-3228-406F-97B2-5B90D2A416B3}" type="presOf" srcId="{EB4E1441-590E-4A63-8F96-2F7F9EF7B7BF}" destId="{86179062-748A-450E-A2FD-59E636877800}" srcOrd="1" destOrd="0" presId="urn:microsoft.com/office/officeart/2005/8/layout/process2"/>
    <dgm:cxn modelId="{B7F0094D-B3E4-4CF5-948A-FB0F94E052F4}" type="presOf" srcId="{DC562E74-9AA9-418F-9677-88950A6FA966}" destId="{488CC805-B815-4315-9F3C-E0C67204A32A}" srcOrd="0" destOrd="0" presId="urn:microsoft.com/office/officeart/2005/8/layout/process2"/>
    <dgm:cxn modelId="{EC94679A-F1EF-4192-9C3E-F2E1CD495F62}" srcId="{BA270F11-1673-4132-B836-D7B9829B1BFE}" destId="{0AB90A1D-FF7D-4CA6-9BD6-F65B2B631DD1}" srcOrd="3" destOrd="0" parTransId="{167D2F11-22EA-48EC-9437-3EAF32983FF0}" sibTransId="{3F3ACDF5-148B-4538-8694-4984F5B845CA}"/>
    <dgm:cxn modelId="{B5A2010D-4094-4926-9F09-D398991CD316}" type="presOf" srcId="{0AB90A1D-FF7D-4CA6-9BD6-F65B2B631DD1}" destId="{2B4F5E7A-D592-4464-BC8B-B7D78332ED31}" srcOrd="0" destOrd="0" presId="urn:microsoft.com/office/officeart/2005/8/layout/process2"/>
    <dgm:cxn modelId="{93BE93B7-32D7-4653-A33F-683FFBC3D516}" type="presOf" srcId="{331EBF78-7A88-49C4-B652-ED0FCCF2B9C3}" destId="{AD278E6C-A7F9-4643-9C5B-3BA2A693B876}" srcOrd="0" destOrd="0" presId="urn:microsoft.com/office/officeart/2005/8/layout/process2"/>
    <dgm:cxn modelId="{2A34DBAA-356B-4ECE-8A6A-EAD2366A6FC9}" type="presOf" srcId="{137FCE57-AAEB-4C21-8D17-28D889512F71}" destId="{1A75B199-6FA3-434D-A557-D16D36709AF7}" srcOrd="1" destOrd="0" presId="urn:microsoft.com/office/officeart/2005/8/layout/process2"/>
    <dgm:cxn modelId="{7C2BC737-CDCC-453F-ACD8-A334E8BCEE80}" type="presOf" srcId="{DC562E74-9AA9-418F-9677-88950A6FA966}" destId="{09D53D49-2543-4F45-B21F-4F5893CA2547}" srcOrd="1" destOrd="0" presId="urn:microsoft.com/office/officeart/2005/8/layout/process2"/>
    <dgm:cxn modelId="{ECC202D4-96B1-4E2E-A8B9-6C7652139728}" srcId="{BA270F11-1673-4132-B836-D7B9829B1BFE}" destId="{A5054578-F5F7-45B7-B9E3-A6FD6DF276EA}" srcOrd="0" destOrd="0" parTransId="{A42E7791-58D8-4F93-B151-51C4E881D646}" sibTransId="{DC562E74-9AA9-418F-9677-88950A6FA966}"/>
    <dgm:cxn modelId="{7DA954D9-789D-4652-902F-B9E1DAE785F8}" type="presParOf" srcId="{18792CDE-1138-4EC7-8A3C-D152F28DF380}" destId="{2E96693D-6456-4C6A-8C93-27BA3B3A3C91}" srcOrd="0" destOrd="0" presId="urn:microsoft.com/office/officeart/2005/8/layout/process2"/>
    <dgm:cxn modelId="{A6EEB662-C46B-4404-B7C6-6DF8A1FE83C4}" type="presParOf" srcId="{18792CDE-1138-4EC7-8A3C-D152F28DF380}" destId="{488CC805-B815-4315-9F3C-E0C67204A32A}" srcOrd="1" destOrd="0" presId="urn:microsoft.com/office/officeart/2005/8/layout/process2"/>
    <dgm:cxn modelId="{EF880A3E-9731-4B4D-86F7-A87115EB2F07}" type="presParOf" srcId="{488CC805-B815-4315-9F3C-E0C67204A32A}" destId="{09D53D49-2543-4F45-B21F-4F5893CA2547}" srcOrd="0" destOrd="0" presId="urn:microsoft.com/office/officeart/2005/8/layout/process2"/>
    <dgm:cxn modelId="{F43BE0D3-0137-4880-81AD-D9D300947DE5}" type="presParOf" srcId="{18792CDE-1138-4EC7-8A3C-D152F28DF380}" destId="{AD278E6C-A7F9-4643-9C5B-3BA2A693B876}" srcOrd="2" destOrd="0" presId="urn:microsoft.com/office/officeart/2005/8/layout/process2"/>
    <dgm:cxn modelId="{6D7F0CAC-366D-4C18-A419-1299705C5836}" type="presParOf" srcId="{18792CDE-1138-4EC7-8A3C-D152F28DF380}" destId="{C7A8F6F5-8B65-44DC-8C02-7C2385C76792}" srcOrd="3" destOrd="0" presId="urn:microsoft.com/office/officeart/2005/8/layout/process2"/>
    <dgm:cxn modelId="{7231C16B-19A9-440A-9A1C-FCF5F91F2BE2}" type="presParOf" srcId="{C7A8F6F5-8B65-44DC-8C02-7C2385C76792}" destId="{1A75B199-6FA3-434D-A557-D16D36709AF7}" srcOrd="0" destOrd="0" presId="urn:microsoft.com/office/officeart/2005/8/layout/process2"/>
    <dgm:cxn modelId="{692F1BD1-8D39-4B77-A0FD-86EAB0E348C9}" type="presParOf" srcId="{18792CDE-1138-4EC7-8A3C-D152F28DF380}" destId="{B8E5687C-DB91-434E-9193-FF7FEB834B02}" srcOrd="4" destOrd="0" presId="urn:microsoft.com/office/officeart/2005/8/layout/process2"/>
    <dgm:cxn modelId="{55C0F086-5826-4C58-A95B-771B7E4E88CE}" type="presParOf" srcId="{18792CDE-1138-4EC7-8A3C-D152F28DF380}" destId="{2F128EB9-1E35-4D59-9920-DF0726B06AAE}" srcOrd="5" destOrd="0" presId="urn:microsoft.com/office/officeart/2005/8/layout/process2"/>
    <dgm:cxn modelId="{291D797D-635C-411D-9A29-A1D26F18FB7D}" type="presParOf" srcId="{2F128EB9-1E35-4D59-9920-DF0726B06AAE}" destId="{86179062-748A-450E-A2FD-59E636877800}" srcOrd="0" destOrd="0" presId="urn:microsoft.com/office/officeart/2005/8/layout/process2"/>
    <dgm:cxn modelId="{FD21CFAA-08E3-4C56-BD3E-3E5939E5E1A4}" type="presParOf" srcId="{18792CDE-1138-4EC7-8A3C-D152F28DF380}" destId="{2B4F5E7A-D592-4464-BC8B-B7D78332ED31}" srcOrd="6" destOrd="0" presId="urn:microsoft.com/office/officeart/2005/8/layout/process2"/>
    <dgm:cxn modelId="{FCFF30C7-866B-427C-B879-2FA43DFB556D}" type="presParOf" srcId="{18792CDE-1138-4EC7-8A3C-D152F28DF380}" destId="{9B31CE2E-1DA8-41E1-B23C-5CE7D6DF47F3}" srcOrd="7" destOrd="0" presId="urn:microsoft.com/office/officeart/2005/8/layout/process2"/>
    <dgm:cxn modelId="{628EFED6-71A4-46D0-BBB2-98A3801C5C00}" type="presParOf" srcId="{9B31CE2E-1DA8-41E1-B23C-5CE7D6DF47F3}" destId="{FE4EE5D7-4F02-417A-BAC9-FEC07C8DFEF4}" srcOrd="0" destOrd="0" presId="urn:microsoft.com/office/officeart/2005/8/layout/process2"/>
    <dgm:cxn modelId="{0A8C2161-92BE-40FB-9702-39F0230D0630}" type="presParOf" srcId="{18792CDE-1138-4EC7-8A3C-D152F28DF380}" destId="{44ED7F4C-64B4-49AC-8318-3FB2D68D862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270F11-1673-4132-B836-D7B9829B1BFE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A5054578-F5F7-45B7-B9E3-A6FD6DF276EA}">
      <dgm:prSet phldrT="[Texto]" custT="1"/>
      <dgm:spPr/>
      <dgm:t>
        <a:bodyPr/>
        <a:lstStyle/>
        <a:p>
          <a:r>
            <a:rPr lang="es-EC" sz="1800" dirty="0"/>
            <a:t>TOMA</a:t>
          </a:r>
          <a:r>
            <a:rPr lang="es-EC" sz="1600" dirty="0"/>
            <a:t> DE IMÁGEN</a:t>
          </a:r>
        </a:p>
      </dgm:t>
    </dgm:pt>
    <dgm:pt modelId="{A42E7791-58D8-4F93-B151-51C4E881D646}" type="parTrans" cxnId="{ECC202D4-96B1-4E2E-A8B9-6C7652139728}">
      <dgm:prSet/>
      <dgm:spPr/>
      <dgm:t>
        <a:bodyPr/>
        <a:lstStyle/>
        <a:p>
          <a:endParaRPr lang="es-EC"/>
        </a:p>
      </dgm:t>
    </dgm:pt>
    <dgm:pt modelId="{DC562E74-9AA9-418F-9677-88950A6FA966}" type="sibTrans" cxnId="{ECC202D4-96B1-4E2E-A8B9-6C7652139728}">
      <dgm:prSet/>
      <dgm:spPr/>
      <dgm:t>
        <a:bodyPr/>
        <a:lstStyle/>
        <a:p>
          <a:endParaRPr lang="es-EC"/>
        </a:p>
      </dgm:t>
    </dgm:pt>
    <dgm:pt modelId="{331EBF78-7A88-49C4-B652-ED0FCCF2B9C3}">
      <dgm:prSet phldrT="[Texto]" custT="1"/>
      <dgm:spPr/>
      <dgm:t>
        <a:bodyPr/>
        <a:lstStyle/>
        <a:p>
          <a:r>
            <a:rPr lang="es-EC" sz="1600" dirty="0"/>
            <a:t>CONVIERTE LA IMAGEN DE PROFUNDIDAD A COLORES (HSV)</a:t>
          </a:r>
        </a:p>
      </dgm:t>
    </dgm:pt>
    <dgm:pt modelId="{C1C52BC9-41CE-4040-9BDD-838CB7A86764}" type="parTrans" cxnId="{5C733830-151D-4489-B949-1715101EBB77}">
      <dgm:prSet/>
      <dgm:spPr/>
      <dgm:t>
        <a:bodyPr/>
        <a:lstStyle/>
        <a:p>
          <a:endParaRPr lang="es-EC"/>
        </a:p>
      </dgm:t>
    </dgm:pt>
    <dgm:pt modelId="{137FCE57-AAEB-4C21-8D17-28D889512F71}" type="sibTrans" cxnId="{5C733830-151D-4489-B949-1715101EBB77}">
      <dgm:prSet/>
      <dgm:spPr/>
      <dgm:t>
        <a:bodyPr/>
        <a:lstStyle/>
        <a:p>
          <a:endParaRPr lang="es-EC"/>
        </a:p>
      </dgm:t>
    </dgm:pt>
    <dgm:pt modelId="{719F6B7D-7598-4DFC-BDCB-EE7F4DA7866C}">
      <dgm:prSet phldrT="[Texto]" custT="1"/>
      <dgm:spPr/>
      <dgm:t>
        <a:bodyPr/>
        <a:lstStyle/>
        <a:p>
          <a:r>
            <a:rPr lang="es-EC" sz="1800" dirty="0"/>
            <a:t>CREACIÓN DE UNA MÁSCARA</a:t>
          </a:r>
        </a:p>
      </dgm:t>
    </dgm:pt>
    <dgm:pt modelId="{9B1235FB-5DB5-46FB-813E-1A18AC811FDA}" type="parTrans" cxnId="{9717441C-35B0-47C5-9AE6-9AA0D35CBDAE}">
      <dgm:prSet/>
      <dgm:spPr/>
      <dgm:t>
        <a:bodyPr/>
        <a:lstStyle/>
        <a:p>
          <a:endParaRPr lang="es-EC"/>
        </a:p>
      </dgm:t>
    </dgm:pt>
    <dgm:pt modelId="{EB4E1441-590E-4A63-8F96-2F7F9EF7B7BF}" type="sibTrans" cxnId="{9717441C-35B0-47C5-9AE6-9AA0D35CBDAE}">
      <dgm:prSet/>
      <dgm:spPr/>
      <dgm:t>
        <a:bodyPr/>
        <a:lstStyle/>
        <a:p>
          <a:endParaRPr lang="es-EC"/>
        </a:p>
      </dgm:t>
    </dgm:pt>
    <dgm:pt modelId="{0AB90A1D-FF7D-4CA6-9BD6-F65B2B631DD1}">
      <dgm:prSet phldrT="[Texto]" custT="1"/>
      <dgm:spPr/>
      <dgm:t>
        <a:bodyPr/>
        <a:lstStyle/>
        <a:p>
          <a:r>
            <a:rPr lang="es-EC" sz="1800" dirty="0"/>
            <a:t>DETECCIÓN DE LA LONGITUD DEL OBJETO</a:t>
          </a:r>
        </a:p>
      </dgm:t>
    </dgm:pt>
    <dgm:pt modelId="{167D2F11-22EA-48EC-9437-3EAF32983FF0}" type="parTrans" cxnId="{EC94679A-F1EF-4192-9C3E-F2E1CD495F62}">
      <dgm:prSet/>
      <dgm:spPr/>
      <dgm:t>
        <a:bodyPr/>
        <a:lstStyle/>
        <a:p>
          <a:endParaRPr lang="es-EC"/>
        </a:p>
      </dgm:t>
    </dgm:pt>
    <dgm:pt modelId="{3F3ACDF5-148B-4538-8694-4984F5B845CA}" type="sibTrans" cxnId="{EC94679A-F1EF-4192-9C3E-F2E1CD495F62}">
      <dgm:prSet/>
      <dgm:spPr/>
      <dgm:t>
        <a:bodyPr/>
        <a:lstStyle/>
        <a:p>
          <a:endParaRPr lang="es-EC"/>
        </a:p>
      </dgm:t>
    </dgm:pt>
    <dgm:pt modelId="{E3335EE0-A4DD-4A03-B45D-CC63E04CAAFB}">
      <dgm:prSet phldrT="[Texto]" custT="1"/>
      <dgm:spPr/>
      <dgm:t>
        <a:bodyPr/>
        <a:lstStyle/>
        <a:p>
          <a:r>
            <a:rPr lang="es-EC" sz="1800" dirty="0"/>
            <a:t>OBJETOS SUPERIORES A 6000px</a:t>
          </a:r>
        </a:p>
      </dgm:t>
    </dgm:pt>
    <dgm:pt modelId="{8F378F9B-3BF1-4317-B6EE-AEF5A579B920}" type="parTrans" cxnId="{F4C8AE33-7C89-4C53-A7D2-A0F374303344}">
      <dgm:prSet/>
      <dgm:spPr/>
      <dgm:t>
        <a:bodyPr/>
        <a:lstStyle/>
        <a:p>
          <a:endParaRPr lang="es-EC"/>
        </a:p>
      </dgm:t>
    </dgm:pt>
    <dgm:pt modelId="{46E4ECC5-0ACE-463A-83C1-162CB17E3845}" type="sibTrans" cxnId="{F4C8AE33-7C89-4C53-A7D2-A0F374303344}">
      <dgm:prSet/>
      <dgm:spPr/>
      <dgm:t>
        <a:bodyPr/>
        <a:lstStyle/>
        <a:p>
          <a:endParaRPr lang="es-EC"/>
        </a:p>
      </dgm:t>
    </dgm:pt>
    <dgm:pt modelId="{18792CDE-1138-4EC7-8A3C-D152F28DF380}" type="pres">
      <dgm:prSet presAssocID="{BA270F11-1673-4132-B836-D7B9829B1BFE}" presName="linearFlow" presStyleCnt="0">
        <dgm:presLayoutVars>
          <dgm:resizeHandles val="exact"/>
        </dgm:presLayoutVars>
      </dgm:prSet>
      <dgm:spPr/>
    </dgm:pt>
    <dgm:pt modelId="{2E96693D-6456-4C6A-8C93-27BA3B3A3C91}" type="pres">
      <dgm:prSet presAssocID="{A5054578-F5F7-45B7-B9E3-A6FD6DF276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CC805-B815-4315-9F3C-E0C67204A32A}" type="pres">
      <dgm:prSet presAssocID="{DC562E74-9AA9-418F-9677-88950A6FA966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9D53D49-2543-4F45-B21F-4F5893CA2547}" type="pres">
      <dgm:prSet presAssocID="{DC562E74-9AA9-418F-9677-88950A6FA966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AD278E6C-A7F9-4643-9C5B-3BA2A693B876}" type="pres">
      <dgm:prSet presAssocID="{331EBF78-7A88-49C4-B652-ED0FCCF2B9C3}" presName="node" presStyleLbl="node1" presStyleIdx="1" presStyleCnt="5" custScaleY="1478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A8F6F5-8B65-44DC-8C02-7C2385C76792}" type="pres">
      <dgm:prSet presAssocID="{137FCE57-AAEB-4C21-8D17-28D889512F71}" presName="sibTrans" presStyleLbl="sibTrans2D1" presStyleIdx="1" presStyleCnt="4"/>
      <dgm:spPr/>
      <dgm:t>
        <a:bodyPr/>
        <a:lstStyle/>
        <a:p>
          <a:endParaRPr lang="es-EC"/>
        </a:p>
      </dgm:t>
    </dgm:pt>
    <dgm:pt modelId="{1A75B199-6FA3-434D-A557-D16D36709AF7}" type="pres">
      <dgm:prSet presAssocID="{137FCE57-AAEB-4C21-8D17-28D889512F71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B8E5687C-DB91-434E-9193-FF7FEB834B02}" type="pres">
      <dgm:prSet presAssocID="{719F6B7D-7598-4DFC-BDCB-EE7F4DA786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28EB9-1E35-4D59-9920-DF0726B06AAE}" type="pres">
      <dgm:prSet presAssocID="{EB4E1441-590E-4A63-8F96-2F7F9EF7B7B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86179062-748A-450E-A2FD-59E636877800}" type="pres">
      <dgm:prSet presAssocID="{EB4E1441-590E-4A63-8F96-2F7F9EF7B7BF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2B4F5E7A-D592-4464-BC8B-B7D78332ED31}" type="pres">
      <dgm:prSet presAssocID="{0AB90A1D-FF7D-4CA6-9BD6-F65B2B631DD1}" presName="node" presStyleLbl="node1" presStyleIdx="3" presStyleCnt="5" custScaleX="95925" custScaleY="1205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31CE2E-1DA8-41E1-B23C-5CE7D6DF47F3}" type="pres">
      <dgm:prSet presAssocID="{3F3ACDF5-148B-4538-8694-4984F5B845CA}" presName="sibTrans" presStyleLbl="sibTrans2D1" presStyleIdx="3" presStyleCnt="4"/>
      <dgm:spPr/>
      <dgm:t>
        <a:bodyPr/>
        <a:lstStyle/>
        <a:p>
          <a:endParaRPr lang="es-EC"/>
        </a:p>
      </dgm:t>
    </dgm:pt>
    <dgm:pt modelId="{FE4EE5D7-4F02-417A-BAC9-FEC07C8DFEF4}" type="pres">
      <dgm:prSet presAssocID="{3F3ACDF5-148B-4538-8694-4984F5B845CA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44ED7F4C-64B4-49AC-8318-3FB2D68D862B}" type="pres">
      <dgm:prSet presAssocID="{E3335EE0-A4DD-4A03-B45D-CC63E04CAA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C202D4-96B1-4E2E-A8B9-6C7652139728}" srcId="{BA270F11-1673-4132-B836-D7B9829B1BFE}" destId="{A5054578-F5F7-45B7-B9E3-A6FD6DF276EA}" srcOrd="0" destOrd="0" parTransId="{A42E7791-58D8-4F93-B151-51C4E881D646}" sibTransId="{DC562E74-9AA9-418F-9677-88950A6FA966}"/>
    <dgm:cxn modelId="{1212E95B-A2C2-49D3-A625-A8FC148BA0F0}" type="presOf" srcId="{0AB90A1D-FF7D-4CA6-9BD6-F65B2B631DD1}" destId="{2B4F5E7A-D592-4464-BC8B-B7D78332ED31}" srcOrd="0" destOrd="0" presId="urn:microsoft.com/office/officeart/2005/8/layout/process2"/>
    <dgm:cxn modelId="{634FD403-FF47-45F6-B674-FF790DF4AD62}" type="presOf" srcId="{EB4E1441-590E-4A63-8F96-2F7F9EF7B7BF}" destId="{86179062-748A-450E-A2FD-59E636877800}" srcOrd="1" destOrd="0" presId="urn:microsoft.com/office/officeart/2005/8/layout/process2"/>
    <dgm:cxn modelId="{77B345A4-FB8F-40F9-B35B-5AEACC25C0FC}" type="presOf" srcId="{137FCE57-AAEB-4C21-8D17-28D889512F71}" destId="{C7A8F6F5-8B65-44DC-8C02-7C2385C76792}" srcOrd="0" destOrd="0" presId="urn:microsoft.com/office/officeart/2005/8/layout/process2"/>
    <dgm:cxn modelId="{7C71BA56-0A4A-48FF-BEDC-91BED0D34DA0}" type="presOf" srcId="{3F3ACDF5-148B-4538-8694-4984F5B845CA}" destId="{FE4EE5D7-4F02-417A-BAC9-FEC07C8DFEF4}" srcOrd="1" destOrd="0" presId="urn:microsoft.com/office/officeart/2005/8/layout/process2"/>
    <dgm:cxn modelId="{CBC020E8-0552-47B7-A3D6-8813CA8FF32F}" type="presOf" srcId="{331EBF78-7A88-49C4-B652-ED0FCCF2B9C3}" destId="{AD278E6C-A7F9-4643-9C5B-3BA2A693B876}" srcOrd="0" destOrd="0" presId="urn:microsoft.com/office/officeart/2005/8/layout/process2"/>
    <dgm:cxn modelId="{9717441C-35B0-47C5-9AE6-9AA0D35CBDAE}" srcId="{BA270F11-1673-4132-B836-D7B9829B1BFE}" destId="{719F6B7D-7598-4DFC-BDCB-EE7F4DA7866C}" srcOrd="2" destOrd="0" parTransId="{9B1235FB-5DB5-46FB-813E-1A18AC811FDA}" sibTransId="{EB4E1441-590E-4A63-8F96-2F7F9EF7B7BF}"/>
    <dgm:cxn modelId="{875FA110-E4AB-479C-96D6-1CA1B167DA9C}" type="presOf" srcId="{DC562E74-9AA9-418F-9677-88950A6FA966}" destId="{09D53D49-2543-4F45-B21F-4F5893CA2547}" srcOrd="1" destOrd="0" presId="urn:microsoft.com/office/officeart/2005/8/layout/process2"/>
    <dgm:cxn modelId="{49C3AAB0-AF39-461C-AF2E-204B1CA00D36}" type="presOf" srcId="{EB4E1441-590E-4A63-8F96-2F7F9EF7B7BF}" destId="{2F128EB9-1E35-4D59-9920-DF0726B06AAE}" srcOrd="0" destOrd="0" presId="urn:microsoft.com/office/officeart/2005/8/layout/process2"/>
    <dgm:cxn modelId="{74434369-98BA-40B7-B735-57CCE1AFD41B}" type="presOf" srcId="{137FCE57-AAEB-4C21-8D17-28D889512F71}" destId="{1A75B199-6FA3-434D-A557-D16D36709AF7}" srcOrd="1" destOrd="0" presId="urn:microsoft.com/office/officeart/2005/8/layout/process2"/>
    <dgm:cxn modelId="{EC94679A-F1EF-4192-9C3E-F2E1CD495F62}" srcId="{BA270F11-1673-4132-B836-D7B9829B1BFE}" destId="{0AB90A1D-FF7D-4CA6-9BD6-F65B2B631DD1}" srcOrd="3" destOrd="0" parTransId="{167D2F11-22EA-48EC-9437-3EAF32983FF0}" sibTransId="{3F3ACDF5-148B-4538-8694-4984F5B845CA}"/>
    <dgm:cxn modelId="{6450AFEE-5F93-4C1B-99C1-DCDA8C7AB696}" type="presOf" srcId="{719F6B7D-7598-4DFC-BDCB-EE7F4DA7866C}" destId="{B8E5687C-DB91-434E-9193-FF7FEB834B02}" srcOrd="0" destOrd="0" presId="urn:microsoft.com/office/officeart/2005/8/layout/process2"/>
    <dgm:cxn modelId="{41D247CC-F4ED-4C19-B95F-E0E77B47A07B}" type="presOf" srcId="{E3335EE0-A4DD-4A03-B45D-CC63E04CAAFB}" destId="{44ED7F4C-64B4-49AC-8318-3FB2D68D862B}" srcOrd="0" destOrd="0" presId="urn:microsoft.com/office/officeart/2005/8/layout/process2"/>
    <dgm:cxn modelId="{5C733830-151D-4489-B949-1715101EBB77}" srcId="{BA270F11-1673-4132-B836-D7B9829B1BFE}" destId="{331EBF78-7A88-49C4-B652-ED0FCCF2B9C3}" srcOrd="1" destOrd="0" parTransId="{C1C52BC9-41CE-4040-9BDD-838CB7A86764}" sibTransId="{137FCE57-AAEB-4C21-8D17-28D889512F71}"/>
    <dgm:cxn modelId="{BB9F4A52-2193-475A-BCC6-7E727497D3A4}" type="presOf" srcId="{A5054578-F5F7-45B7-B9E3-A6FD6DF276EA}" destId="{2E96693D-6456-4C6A-8C93-27BA3B3A3C91}" srcOrd="0" destOrd="0" presId="urn:microsoft.com/office/officeart/2005/8/layout/process2"/>
    <dgm:cxn modelId="{C5AB7DB7-3021-4C1A-97FA-EA76929598A2}" type="presOf" srcId="{DC562E74-9AA9-418F-9677-88950A6FA966}" destId="{488CC805-B815-4315-9F3C-E0C67204A32A}" srcOrd="0" destOrd="0" presId="urn:microsoft.com/office/officeart/2005/8/layout/process2"/>
    <dgm:cxn modelId="{51D53FA9-92D9-4C44-8B71-60CC3E77A767}" type="presOf" srcId="{BA270F11-1673-4132-B836-D7B9829B1BFE}" destId="{18792CDE-1138-4EC7-8A3C-D152F28DF380}" srcOrd="0" destOrd="0" presId="urn:microsoft.com/office/officeart/2005/8/layout/process2"/>
    <dgm:cxn modelId="{F4C8AE33-7C89-4C53-A7D2-A0F374303344}" srcId="{BA270F11-1673-4132-B836-D7B9829B1BFE}" destId="{E3335EE0-A4DD-4A03-B45D-CC63E04CAAFB}" srcOrd="4" destOrd="0" parTransId="{8F378F9B-3BF1-4317-B6EE-AEF5A579B920}" sibTransId="{46E4ECC5-0ACE-463A-83C1-162CB17E3845}"/>
    <dgm:cxn modelId="{9A76FFDB-C393-4543-9578-96A1853129ED}" type="presOf" srcId="{3F3ACDF5-148B-4538-8694-4984F5B845CA}" destId="{9B31CE2E-1DA8-41E1-B23C-5CE7D6DF47F3}" srcOrd="0" destOrd="0" presId="urn:microsoft.com/office/officeart/2005/8/layout/process2"/>
    <dgm:cxn modelId="{AC8897A1-EBF9-461C-8D75-7C5603478C08}" type="presParOf" srcId="{18792CDE-1138-4EC7-8A3C-D152F28DF380}" destId="{2E96693D-6456-4C6A-8C93-27BA3B3A3C91}" srcOrd="0" destOrd="0" presId="urn:microsoft.com/office/officeart/2005/8/layout/process2"/>
    <dgm:cxn modelId="{294CA129-93B1-4C86-B1BF-BEE24CFD6B9B}" type="presParOf" srcId="{18792CDE-1138-4EC7-8A3C-D152F28DF380}" destId="{488CC805-B815-4315-9F3C-E0C67204A32A}" srcOrd="1" destOrd="0" presId="urn:microsoft.com/office/officeart/2005/8/layout/process2"/>
    <dgm:cxn modelId="{636D8879-2276-4298-B980-14B80B7A263C}" type="presParOf" srcId="{488CC805-B815-4315-9F3C-E0C67204A32A}" destId="{09D53D49-2543-4F45-B21F-4F5893CA2547}" srcOrd="0" destOrd="0" presId="urn:microsoft.com/office/officeart/2005/8/layout/process2"/>
    <dgm:cxn modelId="{2739C5DA-66C6-4C82-B14F-151FADFACE21}" type="presParOf" srcId="{18792CDE-1138-4EC7-8A3C-D152F28DF380}" destId="{AD278E6C-A7F9-4643-9C5B-3BA2A693B876}" srcOrd="2" destOrd="0" presId="urn:microsoft.com/office/officeart/2005/8/layout/process2"/>
    <dgm:cxn modelId="{FAB2A005-7F37-445D-9636-8E94E75ABF5A}" type="presParOf" srcId="{18792CDE-1138-4EC7-8A3C-D152F28DF380}" destId="{C7A8F6F5-8B65-44DC-8C02-7C2385C76792}" srcOrd="3" destOrd="0" presId="urn:microsoft.com/office/officeart/2005/8/layout/process2"/>
    <dgm:cxn modelId="{884AA135-F438-485C-AC45-1151CF1EC36D}" type="presParOf" srcId="{C7A8F6F5-8B65-44DC-8C02-7C2385C76792}" destId="{1A75B199-6FA3-434D-A557-D16D36709AF7}" srcOrd="0" destOrd="0" presId="urn:microsoft.com/office/officeart/2005/8/layout/process2"/>
    <dgm:cxn modelId="{C7D30639-B612-49B2-90D8-770072DAF2A4}" type="presParOf" srcId="{18792CDE-1138-4EC7-8A3C-D152F28DF380}" destId="{B8E5687C-DB91-434E-9193-FF7FEB834B02}" srcOrd="4" destOrd="0" presId="urn:microsoft.com/office/officeart/2005/8/layout/process2"/>
    <dgm:cxn modelId="{89B97B64-D2D1-4A2E-9BB3-528B7743EC7A}" type="presParOf" srcId="{18792CDE-1138-4EC7-8A3C-D152F28DF380}" destId="{2F128EB9-1E35-4D59-9920-DF0726B06AAE}" srcOrd="5" destOrd="0" presId="urn:microsoft.com/office/officeart/2005/8/layout/process2"/>
    <dgm:cxn modelId="{FB9EB51D-C4BC-4D53-BA81-CF0153A6D030}" type="presParOf" srcId="{2F128EB9-1E35-4D59-9920-DF0726B06AAE}" destId="{86179062-748A-450E-A2FD-59E636877800}" srcOrd="0" destOrd="0" presId="urn:microsoft.com/office/officeart/2005/8/layout/process2"/>
    <dgm:cxn modelId="{4CB9D952-3A10-410E-A6A5-5AAD547ADEE7}" type="presParOf" srcId="{18792CDE-1138-4EC7-8A3C-D152F28DF380}" destId="{2B4F5E7A-D592-4464-BC8B-B7D78332ED31}" srcOrd="6" destOrd="0" presId="urn:microsoft.com/office/officeart/2005/8/layout/process2"/>
    <dgm:cxn modelId="{78D6BE0C-EE7E-4F11-99CC-C4450210A67D}" type="presParOf" srcId="{18792CDE-1138-4EC7-8A3C-D152F28DF380}" destId="{9B31CE2E-1DA8-41E1-B23C-5CE7D6DF47F3}" srcOrd="7" destOrd="0" presId="urn:microsoft.com/office/officeart/2005/8/layout/process2"/>
    <dgm:cxn modelId="{BFA96713-BF3E-4581-B86C-5DEA72DF221E}" type="presParOf" srcId="{9B31CE2E-1DA8-41E1-B23C-5CE7D6DF47F3}" destId="{FE4EE5D7-4F02-417A-BAC9-FEC07C8DFEF4}" srcOrd="0" destOrd="0" presId="urn:microsoft.com/office/officeart/2005/8/layout/process2"/>
    <dgm:cxn modelId="{73B21C33-9AB8-4B72-BA64-93481A4AE4C5}" type="presParOf" srcId="{18792CDE-1138-4EC7-8A3C-D152F28DF380}" destId="{44ED7F4C-64B4-49AC-8318-3FB2D68D862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6693D-6456-4C6A-8C93-27BA3B3A3C91}">
      <dsp:nvSpPr>
        <dsp:cNvPr id="0" name=""/>
        <dsp:cNvSpPr/>
      </dsp:nvSpPr>
      <dsp:spPr>
        <a:xfrm>
          <a:off x="131383" y="3755"/>
          <a:ext cx="2604971" cy="70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smtClean="0">
              <a:solidFill>
                <a:schemeClr val="bg1"/>
              </a:solidFill>
            </a:rPr>
            <a:t>CAPTURA</a:t>
          </a:r>
          <a:endParaRPr lang="es-EC" sz="1700" b="1" kern="1200" dirty="0">
            <a:solidFill>
              <a:schemeClr val="bg1"/>
            </a:solidFill>
          </a:endParaRPr>
        </a:p>
      </dsp:txBody>
      <dsp:txXfrm>
        <a:off x="152067" y="24439"/>
        <a:ext cx="2563603" cy="664831"/>
      </dsp:txXfrm>
    </dsp:sp>
    <dsp:sp modelId="{488CC805-B815-4315-9F3C-E0C67204A32A}">
      <dsp:nvSpPr>
        <dsp:cNvPr id="0" name=""/>
        <dsp:cNvSpPr/>
      </dsp:nvSpPr>
      <dsp:spPr>
        <a:xfrm rot="5400000">
          <a:off x="1301456" y="727609"/>
          <a:ext cx="264824" cy="317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bg1"/>
            </a:solidFill>
          </a:endParaRPr>
        </a:p>
      </dsp:txBody>
      <dsp:txXfrm rot="-5400000">
        <a:off x="1338532" y="754092"/>
        <a:ext cx="190673" cy="185377"/>
      </dsp:txXfrm>
    </dsp:sp>
    <dsp:sp modelId="{AD278E6C-A7F9-4643-9C5B-3BA2A693B876}">
      <dsp:nvSpPr>
        <dsp:cNvPr id="0" name=""/>
        <dsp:cNvSpPr/>
      </dsp:nvSpPr>
      <dsp:spPr>
        <a:xfrm>
          <a:off x="115592" y="1063054"/>
          <a:ext cx="2636552" cy="972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139"/>
                <a:satOff val="-4443"/>
                <a:lumOff val="151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827139"/>
                <a:satOff val="-4443"/>
                <a:lumOff val="151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bg1"/>
              </a:solidFill>
            </a:rPr>
            <a:t>PRE-PROCESAMIENTO</a:t>
          </a:r>
          <a:endParaRPr lang="es-EC" sz="2000" b="1" kern="1200" dirty="0">
            <a:solidFill>
              <a:schemeClr val="bg1"/>
            </a:solidFill>
          </a:endParaRPr>
        </a:p>
      </dsp:txBody>
      <dsp:txXfrm>
        <a:off x="144069" y="1091531"/>
        <a:ext cx="2579598" cy="915312"/>
      </dsp:txXfrm>
    </dsp:sp>
    <dsp:sp modelId="{C7A8F6F5-8B65-44DC-8C02-7C2385C76792}">
      <dsp:nvSpPr>
        <dsp:cNvPr id="0" name=""/>
        <dsp:cNvSpPr/>
      </dsp:nvSpPr>
      <dsp:spPr>
        <a:xfrm rot="5400000">
          <a:off x="1301456" y="2052975"/>
          <a:ext cx="264824" cy="317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bg1"/>
            </a:solidFill>
          </a:endParaRPr>
        </a:p>
      </dsp:txBody>
      <dsp:txXfrm rot="-5400000">
        <a:off x="1338532" y="2079458"/>
        <a:ext cx="190673" cy="185377"/>
      </dsp:txXfrm>
    </dsp:sp>
    <dsp:sp modelId="{B8E5687C-DB91-434E-9193-FF7FEB834B02}">
      <dsp:nvSpPr>
        <dsp:cNvPr id="0" name=""/>
        <dsp:cNvSpPr/>
      </dsp:nvSpPr>
      <dsp:spPr>
        <a:xfrm>
          <a:off x="21470" y="2388420"/>
          <a:ext cx="2824797" cy="70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bg1"/>
              </a:solidFill>
            </a:rPr>
            <a:t>SEGMENTACIÓN</a:t>
          </a:r>
          <a:endParaRPr lang="es-EC" sz="2000" b="1" kern="1200" dirty="0">
            <a:solidFill>
              <a:schemeClr val="bg1"/>
            </a:solidFill>
          </a:endParaRPr>
        </a:p>
      </dsp:txBody>
      <dsp:txXfrm>
        <a:off x="42154" y="2409104"/>
        <a:ext cx="2783429" cy="664831"/>
      </dsp:txXfrm>
    </dsp:sp>
    <dsp:sp modelId="{2F128EB9-1E35-4D59-9920-DF0726B06AAE}">
      <dsp:nvSpPr>
        <dsp:cNvPr id="0" name=""/>
        <dsp:cNvSpPr/>
      </dsp:nvSpPr>
      <dsp:spPr>
        <a:xfrm rot="5400000">
          <a:off x="1301456" y="3112274"/>
          <a:ext cx="264824" cy="317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bg1"/>
            </a:solidFill>
          </a:endParaRPr>
        </a:p>
      </dsp:txBody>
      <dsp:txXfrm rot="-5400000">
        <a:off x="1338532" y="3138757"/>
        <a:ext cx="190673" cy="185377"/>
      </dsp:txXfrm>
    </dsp:sp>
    <dsp:sp modelId="{2B4F5E7A-D592-4464-BC8B-B7D78332ED31}">
      <dsp:nvSpPr>
        <dsp:cNvPr id="0" name=""/>
        <dsp:cNvSpPr/>
      </dsp:nvSpPr>
      <dsp:spPr>
        <a:xfrm>
          <a:off x="21470" y="3447719"/>
          <a:ext cx="2824797" cy="70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1417"/>
                <a:satOff val="-13328"/>
                <a:lumOff val="455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481417"/>
                <a:satOff val="-13328"/>
                <a:lumOff val="455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bg1"/>
              </a:solidFill>
            </a:rPr>
            <a:t>EXTRACCIÓN DE CARACTERÍSTICAS</a:t>
          </a:r>
          <a:endParaRPr lang="es-EC" sz="2000" b="1" kern="1200" dirty="0">
            <a:solidFill>
              <a:schemeClr val="bg1"/>
            </a:solidFill>
          </a:endParaRPr>
        </a:p>
      </dsp:txBody>
      <dsp:txXfrm>
        <a:off x="42154" y="3468403"/>
        <a:ext cx="2783429" cy="664831"/>
      </dsp:txXfrm>
    </dsp:sp>
    <dsp:sp modelId="{9B31CE2E-1DA8-41E1-B23C-5CE7D6DF47F3}">
      <dsp:nvSpPr>
        <dsp:cNvPr id="0" name=""/>
        <dsp:cNvSpPr/>
      </dsp:nvSpPr>
      <dsp:spPr>
        <a:xfrm rot="5400000">
          <a:off x="1301456" y="4171573"/>
          <a:ext cx="264824" cy="317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bg1"/>
            </a:solidFill>
          </a:endParaRPr>
        </a:p>
      </dsp:txBody>
      <dsp:txXfrm rot="-5400000">
        <a:off x="1338532" y="4198056"/>
        <a:ext cx="190673" cy="185377"/>
      </dsp:txXfrm>
    </dsp:sp>
    <dsp:sp modelId="{44ED7F4C-64B4-49AC-8318-3FB2D68D862B}">
      <dsp:nvSpPr>
        <dsp:cNvPr id="0" name=""/>
        <dsp:cNvSpPr/>
      </dsp:nvSpPr>
      <dsp:spPr>
        <a:xfrm>
          <a:off x="21470" y="4507018"/>
          <a:ext cx="2824797" cy="70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bg1"/>
              </a:solidFill>
            </a:rPr>
            <a:t>IDENTIFICACIÓN DE OBJETOS</a:t>
          </a:r>
          <a:endParaRPr lang="es-EC" sz="2000" b="1" kern="1200" dirty="0">
            <a:solidFill>
              <a:schemeClr val="bg1"/>
            </a:solidFill>
          </a:endParaRPr>
        </a:p>
      </dsp:txBody>
      <dsp:txXfrm>
        <a:off x="42154" y="4527702"/>
        <a:ext cx="2783429" cy="664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6693D-6456-4C6A-8C93-27BA3B3A3C91}">
      <dsp:nvSpPr>
        <dsp:cNvPr id="0" name=""/>
        <dsp:cNvSpPr/>
      </dsp:nvSpPr>
      <dsp:spPr>
        <a:xfrm>
          <a:off x="450594" y="535"/>
          <a:ext cx="1859661" cy="6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bg1"/>
              </a:solidFill>
            </a:rPr>
            <a:t>CAPTURA</a:t>
          </a:r>
        </a:p>
      </dsp:txBody>
      <dsp:txXfrm>
        <a:off x="468941" y="18882"/>
        <a:ext cx="1822967" cy="589718"/>
      </dsp:txXfrm>
    </dsp:sp>
    <dsp:sp modelId="{488CC805-B815-4315-9F3C-E0C67204A32A}">
      <dsp:nvSpPr>
        <dsp:cNvPr id="0" name=""/>
        <dsp:cNvSpPr/>
      </dsp:nvSpPr>
      <dsp:spPr>
        <a:xfrm rot="5400000">
          <a:off x="1262972" y="642608"/>
          <a:ext cx="234904" cy="281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295859" y="666099"/>
        <a:ext cx="169131" cy="164433"/>
      </dsp:txXfrm>
    </dsp:sp>
    <dsp:sp modelId="{AD278E6C-A7F9-4643-9C5B-3BA2A693B876}">
      <dsp:nvSpPr>
        <dsp:cNvPr id="0" name=""/>
        <dsp:cNvSpPr/>
      </dsp:nvSpPr>
      <dsp:spPr>
        <a:xfrm>
          <a:off x="450594" y="940154"/>
          <a:ext cx="1859661" cy="6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139"/>
                <a:satOff val="-4443"/>
                <a:lumOff val="151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827139"/>
                <a:satOff val="-4443"/>
                <a:lumOff val="151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bg1"/>
              </a:solidFill>
            </a:rPr>
            <a:t>PRE-PROCESAMIENTO</a:t>
          </a:r>
        </a:p>
      </dsp:txBody>
      <dsp:txXfrm>
        <a:off x="468941" y="958501"/>
        <a:ext cx="1822967" cy="589718"/>
      </dsp:txXfrm>
    </dsp:sp>
    <dsp:sp modelId="{C7A8F6F5-8B65-44DC-8C02-7C2385C76792}">
      <dsp:nvSpPr>
        <dsp:cNvPr id="0" name=""/>
        <dsp:cNvSpPr/>
      </dsp:nvSpPr>
      <dsp:spPr>
        <a:xfrm rot="5400000">
          <a:off x="1262972" y="1582226"/>
          <a:ext cx="234904" cy="281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295859" y="1605717"/>
        <a:ext cx="169131" cy="164433"/>
      </dsp:txXfrm>
    </dsp:sp>
    <dsp:sp modelId="{B8E5687C-DB91-434E-9193-FF7FEB834B02}">
      <dsp:nvSpPr>
        <dsp:cNvPr id="0" name=""/>
        <dsp:cNvSpPr/>
      </dsp:nvSpPr>
      <dsp:spPr>
        <a:xfrm>
          <a:off x="450594" y="1879772"/>
          <a:ext cx="1859661" cy="6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bg1"/>
              </a:solidFill>
            </a:rPr>
            <a:t>SEGMENTACIÓN</a:t>
          </a:r>
        </a:p>
      </dsp:txBody>
      <dsp:txXfrm>
        <a:off x="468941" y="1898119"/>
        <a:ext cx="1822967" cy="589718"/>
      </dsp:txXfrm>
    </dsp:sp>
    <dsp:sp modelId="{2F128EB9-1E35-4D59-9920-DF0726B06AAE}">
      <dsp:nvSpPr>
        <dsp:cNvPr id="0" name=""/>
        <dsp:cNvSpPr/>
      </dsp:nvSpPr>
      <dsp:spPr>
        <a:xfrm rot="5400000">
          <a:off x="1262972" y="2521845"/>
          <a:ext cx="234904" cy="281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295859" y="2545336"/>
        <a:ext cx="169131" cy="164433"/>
      </dsp:txXfrm>
    </dsp:sp>
    <dsp:sp modelId="{2B4F5E7A-D592-4464-BC8B-B7D78332ED31}">
      <dsp:nvSpPr>
        <dsp:cNvPr id="0" name=""/>
        <dsp:cNvSpPr/>
      </dsp:nvSpPr>
      <dsp:spPr>
        <a:xfrm>
          <a:off x="450594" y="2819391"/>
          <a:ext cx="1859661" cy="6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1417"/>
                <a:satOff val="-13328"/>
                <a:lumOff val="455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481417"/>
                <a:satOff val="-13328"/>
                <a:lumOff val="455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bg1"/>
              </a:solidFill>
            </a:rPr>
            <a:t>EXTRACCIÓN DE CARACTERÍSTICAS</a:t>
          </a:r>
        </a:p>
      </dsp:txBody>
      <dsp:txXfrm>
        <a:off x="468941" y="2837738"/>
        <a:ext cx="1822967" cy="589718"/>
      </dsp:txXfrm>
    </dsp:sp>
    <dsp:sp modelId="{9B31CE2E-1DA8-41E1-B23C-5CE7D6DF47F3}">
      <dsp:nvSpPr>
        <dsp:cNvPr id="0" name=""/>
        <dsp:cNvSpPr/>
      </dsp:nvSpPr>
      <dsp:spPr>
        <a:xfrm rot="5400000">
          <a:off x="1262972" y="3461464"/>
          <a:ext cx="234904" cy="281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-5400000">
        <a:off x="1295859" y="3484955"/>
        <a:ext cx="169131" cy="164433"/>
      </dsp:txXfrm>
    </dsp:sp>
    <dsp:sp modelId="{44ED7F4C-64B4-49AC-8318-3FB2D68D862B}">
      <dsp:nvSpPr>
        <dsp:cNvPr id="0" name=""/>
        <dsp:cNvSpPr/>
      </dsp:nvSpPr>
      <dsp:spPr>
        <a:xfrm>
          <a:off x="450594" y="3759010"/>
          <a:ext cx="1859661" cy="6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chemeClr val="bg1"/>
              </a:solidFill>
            </a:rPr>
            <a:t>IDENTIFICACIÓN DE OBJETOS</a:t>
          </a:r>
        </a:p>
      </dsp:txBody>
      <dsp:txXfrm>
        <a:off x="468941" y="3777357"/>
        <a:ext cx="1822967" cy="589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6693D-6456-4C6A-8C93-27BA3B3A3C91}">
      <dsp:nvSpPr>
        <dsp:cNvPr id="0" name=""/>
        <dsp:cNvSpPr/>
      </dsp:nvSpPr>
      <dsp:spPr>
        <a:xfrm>
          <a:off x="240077" y="2458"/>
          <a:ext cx="2280695" cy="570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TOMA</a:t>
          </a:r>
          <a:r>
            <a:rPr lang="es-EC" sz="1600" kern="1200" dirty="0"/>
            <a:t> DE IMÁGEN</a:t>
          </a:r>
        </a:p>
      </dsp:txBody>
      <dsp:txXfrm>
        <a:off x="256777" y="19158"/>
        <a:ext cx="2247295" cy="536773"/>
      </dsp:txXfrm>
    </dsp:sp>
    <dsp:sp modelId="{488CC805-B815-4315-9F3C-E0C67204A32A}">
      <dsp:nvSpPr>
        <dsp:cNvPr id="0" name=""/>
        <dsp:cNvSpPr/>
      </dsp:nvSpPr>
      <dsp:spPr>
        <a:xfrm rot="5400000">
          <a:off x="1273517" y="586887"/>
          <a:ext cx="213815" cy="2565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303452" y="608268"/>
        <a:ext cx="153946" cy="149671"/>
      </dsp:txXfrm>
    </dsp:sp>
    <dsp:sp modelId="{AD278E6C-A7F9-4643-9C5B-3BA2A693B876}">
      <dsp:nvSpPr>
        <dsp:cNvPr id="0" name=""/>
        <dsp:cNvSpPr/>
      </dsp:nvSpPr>
      <dsp:spPr>
        <a:xfrm>
          <a:off x="240077" y="857719"/>
          <a:ext cx="2280695" cy="842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139"/>
                <a:satOff val="-4443"/>
                <a:lumOff val="1519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827139"/>
                <a:satOff val="-4443"/>
                <a:lumOff val="1519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CONVIERTE LA IMAGEN DE PROFUNDIDAD A COLORES (HSV)</a:t>
          </a:r>
        </a:p>
      </dsp:txBody>
      <dsp:txXfrm>
        <a:off x="264762" y="882404"/>
        <a:ext cx="2231325" cy="793449"/>
      </dsp:txXfrm>
    </dsp:sp>
    <dsp:sp modelId="{C7A8F6F5-8B65-44DC-8C02-7C2385C76792}">
      <dsp:nvSpPr>
        <dsp:cNvPr id="0" name=""/>
        <dsp:cNvSpPr/>
      </dsp:nvSpPr>
      <dsp:spPr>
        <a:xfrm rot="5400000">
          <a:off x="1273517" y="1714793"/>
          <a:ext cx="213815" cy="2565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303452" y="1736174"/>
        <a:ext cx="153946" cy="149671"/>
      </dsp:txXfrm>
    </dsp:sp>
    <dsp:sp modelId="{B8E5687C-DB91-434E-9193-FF7FEB834B02}">
      <dsp:nvSpPr>
        <dsp:cNvPr id="0" name=""/>
        <dsp:cNvSpPr/>
      </dsp:nvSpPr>
      <dsp:spPr>
        <a:xfrm>
          <a:off x="240077" y="1985626"/>
          <a:ext cx="2280695" cy="570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CREACIÓN DE UNA MÁSCARA</a:t>
          </a:r>
        </a:p>
      </dsp:txBody>
      <dsp:txXfrm>
        <a:off x="256777" y="2002326"/>
        <a:ext cx="2247295" cy="536773"/>
      </dsp:txXfrm>
    </dsp:sp>
    <dsp:sp modelId="{2F128EB9-1E35-4D59-9920-DF0726B06AAE}">
      <dsp:nvSpPr>
        <dsp:cNvPr id="0" name=""/>
        <dsp:cNvSpPr/>
      </dsp:nvSpPr>
      <dsp:spPr>
        <a:xfrm rot="5400000">
          <a:off x="1273517" y="2570054"/>
          <a:ext cx="213815" cy="2565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303452" y="2591435"/>
        <a:ext cx="153946" cy="149671"/>
      </dsp:txXfrm>
    </dsp:sp>
    <dsp:sp modelId="{2B4F5E7A-D592-4464-BC8B-B7D78332ED31}">
      <dsp:nvSpPr>
        <dsp:cNvPr id="0" name=""/>
        <dsp:cNvSpPr/>
      </dsp:nvSpPr>
      <dsp:spPr>
        <a:xfrm>
          <a:off x="286546" y="2840887"/>
          <a:ext cx="2187757" cy="687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1417"/>
                <a:satOff val="-13328"/>
                <a:lumOff val="455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2481417"/>
                <a:satOff val="-13328"/>
                <a:lumOff val="455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DETECCIÓN DE LA LONGITUD DEL OBJETO</a:t>
          </a:r>
        </a:p>
      </dsp:txBody>
      <dsp:txXfrm>
        <a:off x="306678" y="2861019"/>
        <a:ext cx="2147493" cy="647086"/>
      </dsp:txXfrm>
    </dsp:sp>
    <dsp:sp modelId="{9B31CE2E-1DA8-41E1-B23C-5CE7D6DF47F3}">
      <dsp:nvSpPr>
        <dsp:cNvPr id="0" name=""/>
        <dsp:cNvSpPr/>
      </dsp:nvSpPr>
      <dsp:spPr>
        <a:xfrm rot="5400000">
          <a:off x="1273517" y="3542491"/>
          <a:ext cx="213815" cy="2565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-5400000">
        <a:off x="1303452" y="3563872"/>
        <a:ext cx="153946" cy="149671"/>
      </dsp:txXfrm>
    </dsp:sp>
    <dsp:sp modelId="{44ED7F4C-64B4-49AC-8318-3FB2D68D862B}">
      <dsp:nvSpPr>
        <dsp:cNvPr id="0" name=""/>
        <dsp:cNvSpPr/>
      </dsp:nvSpPr>
      <dsp:spPr>
        <a:xfrm>
          <a:off x="240077" y="3813324"/>
          <a:ext cx="2280695" cy="570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OBJETOS SUPERIORES A 6000px</a:t>
          </a:r>
        </a:p>
      </dsp:txBody>
      <dsp:txXfrm>
        <a:off x="256777" y="3830024"/>
        <a:ext cx="2247295" cy="536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ACD83-668F-4459-B1C7-0A2A60F808EC}" type="datetimeFigureOut">
              <a:rPr lang="es-EC" smtClean="0"/>
              <a:t>11/09/2017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7359-EF8B-4CCB-BDED-C74DAD648E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34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7359-EF8B-4CCB-BDED-C74DAD648E31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557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9C006F6-2F33-45AE-9068-E94A95DD95B9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6E47-C96C-4446-A12C-B2ED9496A02F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0810-A027-4C7B-969D-A95CC98A49EB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ECF4-8B5C-4E45-9F25-0A6F9A1DDB9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9399-51C8-499F-A56B-0CC971D01C26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132B-90B2-499E-8B48-F0AF9DE4F16D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5AE7-A77E-4D14-A09C-DF1BD5F0394E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8AE4-2A59-4A42-9028-77DE82AF7674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D147-DBB8-4E62-991E-F23807B234A9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3DFF-49C8-4691-8409-EC8194D6E811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F8E7-CD47-4FEA-B2A1-F45DF1B8F5A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86AB-F8F9-4133-A29A-9BC4A3B44B07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469E-BDA3-43EF-BDC0-6FD847AC8FBA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6890-1D94-4A1C-880C-FFA6D1F9E2A0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25DC-84EB-46F0-85C6-34B994DC70F6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433E-26E9-4943-AE6E-FDC791B8EE47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16F4-B8C4-45CC-8602-0132212640C3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E70F-1AD4-4CE8-8A37-D601F24F25F8}" type="datetime1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1.png"/><Relationship Id="rId2" Type="http://schemas.openxmlformats.org/officeDocument/2006/relationships/diagramData" Target="../diagrams/data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24.png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875763"/>
            <a:ext cx="8791575" cy="327123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DESARROLLO DE UN ALGORITMO DE VISIÓN ARTIFICIAL MEDIANTE EL PROCESAMIENTO DIGITAL DE IMÁGENES CON EL SENSOR KINECT ORIENTADO A LINUX</a:t>
            </a:r>
            <a:endParaRPr lang="es-EC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87411" y="4442641"/>
            <a:ext cx="8791575" cy="1821881"/>
          </a:xfrm>
        </p:spPr>
        <p:txBody>
          <a:bodyPr>
            <a:normAutofit/>
          </a:bodyPr>
          <a:lstStyle/>
          <a:p>
            <a:r>
              <a:rPr lang="es-EC" sz="2600" b="1" dirty="0" smtClean="0">
                <a:solidFill>
                  <a:schemeClr val="tx1"/>
                </a:solidFill>
              </a:rPr>
              <a:t>PATRICIO JAVIER PÉREZ ÁLVAREZ</a:t>
            </a:r>
            <a:endParaRPr lang="es-EC" sz="2600" b="1" dirty="0">
              <a:solidFill>
                <a:schemeClr val="tx1"/>
              </a:solidFill>
            </a:endParaRPr>
          </a:p>
          <a:p>
            <a:r>
              <a:rPr lang="es-EC" sz="2600" b="1" dirty="0" smtClean="0">
                <a:solidFill>
                  <a:schemeClr val="tx1"/>
                </a:solidFill>
              </a:rPr>
              <a:t>Universidad de las fuerzas armadas – </a:t>
            </a:r>
            <a:r>
              <a:rPr lang="es-EC" sz="2600" b="1" dirty="0" err="1" smtClean="0">
                <a:solidFill>
                  <a:schemeClr val="tx1"/>
                </a:solidFill>
              </a:rPr>
              <a:t>espe</a:t>
            </a:r>
            <a:endParaRPr lang="es-EC" sz="2600" b="1" dirty="0" smtClean="0">
              <a:solidFill>
                <a:schemeClr val="tx1"/>
              </a:solidFill>
            </a:endParaRPr>
          </a:p>
          <a:p>
            <a:r>
              <a:rPr lang="es-EC" sz="2600" b="1" dirty="0" smtClean="0">
                <a:solidFill>
                  <a:schemeClr val="tx1"/>
                </a:solidFill>
              </a:rPr>
              <a:t>GRUPO DE INVESTIGACIÓN: Bio4tech</a:t>
            </a:r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7079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9002" y="2202619"/>
            <a:ext cx="6315455" cy="2330744"/>
          </a:xfrm>
        </p:spPr>
        <p:txBody>
          <a:bodyPr>
            <a:normAutofit/>
          </a:bodyPr>
          <a:lstStyle/>
          <a:p>
            <a:pPr algn="ctr"/>
            <a:r>
              <a:rPr lang="es-EC" sz="6000" b="1" dirty="0">
                <a:solidFill>
                  <a:schemeClr val="bg2">
                    <a:lumMod val="75000"/>
                  </a:schemeClr>
                </a:solidFill>
              </a:rPr>
              <a:t>Diseño del algoritmo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79019"/>
            <a:ext cx="9905998" cy="1105083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Descripción general del sistema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790163"/>
            <a:ext cx="9905998" cy="4211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 smtClean="0">
                <a:solidFill>
                  <a:schemeClr val="bg1"/>
                </a:solidFill>
              </a:rPr>
              <a:t>El </a:t>
            </a:r>
            <a:r>
              <a:rPr lang="es-ES" sz="3200" dirty="0">
                <a:solidFill>
                  <a:schemeClr val="bg1"/>
                </a:solidFill>
              </a:rPr>
              <a:t>diseño del algoritmo tiene como objetivo el mapeo del área por la cual se traslada el robot, reconociendo los obstáculos presentes en dicho recorrido e identificando los que sean potencialmente peligrosos, para lo cual emplea el sensor Kinect que está montado sobre el </a:t>
            </a:r>
            <a:r>
              <a:rPr lang="es-ES" sz="3200" dirty="0" smtClean="0">
                <a:solidFill>
                  <a:schemeClr val="bg1"/>
                </a:solidFill>
              </a:rPr>
              <a:t>robot. </a:t>
            </a:r>
          </a:p>
          <a:p>
            <a:pPr marL="0" indent="0" algn="just">
              <a:buNone/>
            </a:pPr>
            <a:r>
              <a:rPr lang="es-ES" sz="3200" dirty="0" smtClean="0"/>
              <a:t>Los </a:t>
            </a:r>
            <a:r>
              <a:rPr lang="es-ES" sz="3200" dirty="0"/>
              <a:t>objetos detectados son plasmados en un mapa en 2D.   </a:t>
            </a:r>
            <a:endParaRPr lang="es-EC" sz="3200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3987" y="588112"/>
            <a:ext cx="9985934" cy="5748294"/>
          </a:xfrm>
        </p:spPr>
        <p:txBody>
          <a:bodyPr>
            <a:no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En el recorrido del robot por el área de pruebas, el sensor Kinect realiza capturas de imagen de profundidad (plano vertical) en búsqueda de objetos presentes en la misma.</a:t>
            </a:r>
          </a:p>
          <a:p>
            <a:endParaRPr lang="es-EC" sz="1800" dirty="0" smtClean="0">
              <a:solidFill>
                <a:schemeClr val="bg1"/>
              </a:solidFill>
            </a:endParaRPr>
          </a:p>
          <a:p>
            <a:r>
              <a:rPr lang="es-EC" sz="2800" dirty="0" smtClean="0">
                <a:solidFill>
                  <a:schemeClr val="bg1"/>
                </a:solidFill>
              </a:rPr>
              <a:t>Si encuentra algún objeto, se comunica con una cámara IP instalada en el techo del área de pruebas, esta le dice en que posición se encuentra el robot y en que dirección está apuntando. (plano horizontal)</a:t>
            </a:r>
          </a:p>
          <a:p>
            <a:endParaRPr lang="es-EC" sz="1400" dirty="0" smtClean="0">
              <a:solidFill>
                <a:schemeClr val="bg1"/>
              </a:solidFill>
            </a:endParaRPr>
          </a:p>
          <a:p>
            <a:r>
              <a:rPr lang="es-EC" sz="2800" b="1" dirty="0" smtClean="0"/>
              <a:t>Con esa información el sistema procede a crear una imagen en donde ubica y grafica la posición del objeto encontrado.</a:t>
            </a:r>
            <a:endParaRPr lang="es-EC" sz="28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45031"/>
            <a:ext cx="9905998" cy="1103053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Planos Horizontal y vertical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4610637"/>
            <a:ext cx="9905999" cy="1416676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Plano vertical es la vista del sensor Kinect.</a:t>
            </a:r>
          </a:p>
          <a:p>
            <a:r>
              <a:rPr lang="es-EC" sz="3200" b="1" dirty="0" smtClean="0"/>
              <a:t>Plano horizontal es la vista de la cámara IP.</a:t>
            </a:r>
            <a:endParaRPr lang="es-EC" sz="3200" b="1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37" y="1348084"/>
            <a:ext cx="6479348" cy="31380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4533362"/>
            <a:ext cx="9905999" cy="1635617"/>
          </a:xfrm>
        </p:spPr>
        <p:txBody>
          <a:bodyPr>
            <a:normAutofit fontScale="92500" lnSpcReduction="10000"/>
          </a:bodyPr>
          <a:lstStyle/>
          <a:p>
            <a:r>
              <a:rPr lang="es-EC" sz="3000" b="1" dirty="0" smtClean="0"/>
              <a:t>Cámara IP en el techo (figura izquierda).</a:t>
            </a:r>
          </a:p>
          <a:p>
            <a:r>
              <a:rPr lang="es-EC" sz="3000" b="1" dirty="0" smtClean="0"/>
              <a:t>Vista del plano horizontal (suelo) desde la cámara IP (figura derecha).</a:t>
            </a:r>
            <a:endParaRPr lang="es-EC" sz="3000" b="1" dirty="0"/>
          </a:p>
        </p:txBody>
      </p:sp>
      <p:pic>
        <p:nvPicPr>
          <p:cNvPr id="4" name="Marcador de contenido 4" descr="C:\Users\Pato\Desktop\camara techo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20766" r="14242" b="19954"/>
          <a:stretch/>
        </p:blipFill>
        <p:spPr bwMode="auto">
          <a:xfrm>
            <a:off x="1141412" y="746976"/>
            <a:ext cx="3699248" cy="3402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C:\Users\Pato\Desktop\tesisPATOrockr1\p3\z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56" y="746976"/>
            <a:ext cx="4833155" cy="3402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4456089"/>
            <a:ext cx="9905999" cy="1644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2800" b="1" dirty="0" smtClean="0"/>
              <a:t>Para realizar el procesamiento digital de imágenes, para reconocer la ubicación del robot, se colocó dos rectángulos de color verde sobre el chasis.</a:t>
            </a:r>
            <a:endParaRPr lang="es-EC" sz="2800" b="1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00" y="811369"/>
            <a:ext cx="3530622" cy="336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777" y="252459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chemeClr val="bg2">
                    <a:lumMod val="75000"/>
                  </a:schemeClr>
                </a:solidFill>
              </a:rPr>
              <a:t>Descripción detallada del sistema</a:t>
            </a:r>
            <a:endParaRPr lang="es-EC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53884"/>
            <a:ext cx="9905998" cy="890491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Algoritmo del sensor Kinect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282146" y="992089"/>
            <a:ext cx="9862866" cy="5679685"/>
            <a:chOff x="29192" y="-106476"/>
            <a:chExt cx="5750585" cy="3772741"/>
          </a:xfrm>
        </p:grpSpPr>
        <p:grpSp>
          <p:nvGrpSpPr>
            <p:cNvPr id="11" name="Grupo 10"/>
            <p:cNvGrpSpPr/>
            <p:nvPr/>
          </p:nvGrpSpPr>
          <p:grpSpPr>
            <a:xfrm>
              <a:off x="29192" y="-106476"/>
              <a:ext cx="5142337" cy="3515156"/>
              <a:chOff x="0" y="-106476"/>
              <a:chExt cx="5142337" cy="3515156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0" y="-71745"/>
                <a:ext cx="3133778" cy="3480425"/>
                <a:chOff x="0" y="-71745"/>
                <a:chExt cx="3133778" cy="3480425"/>
              </a:xfrm>
            </p:grpSpPr>
            <p:grpSp>
              <p:nvGrpSpPr>
                <p:cNvPr id="15" name="Grupo 14"/>
                <p:cNvGrpSpPr/>
                <p:nvPr/>
              </p:nvGrpSpPr>
              <p:grpSpPr>
                <a:xfrm>
                  <a:off x="0" y="57150"/>
                  <a:ext cx="1609725" cy="3351530"/>
                  <a:chOff x="0" y="0"/>
                  <a:chExt cx="1609725" cy="3351530"/>
                </a:xfrm>
              </p:grpSpPr>
              <p:sp>
                <p:nvSpPr>
                  <p:cNvPr id="19" name="Cuadro de texto 183"/>
                  <p:cNvSpPr txBox="1"/>
                  <p:nvPr/>
                </p:nvSpPr>
                <p:spPr>
                  <a:xfrm>
                    <a:off x="219075" y="0"/>
                    <a:ext cx="1209675" cy="3048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s-EC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PDI</a:t>
                    </a:r>
                    <a:endParaRPr lang="es-EC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  <p:graphicFrame>
                <p:nvGraphicFramePr>
                  <p:cNvPr id="20" name="Diagrama 19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079637288"/>
                      </p:ext>
                    </p:extLst>
                  </p:nvPr>
                </p:nvGraphicFramePr>
                <p:xfrm>
                  <a:off x="0" y="438150"/>
                  <a:ext cx="1609725" cy="291338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p:grpSp>
            <p:grpSp>
              <p:nvGrpSpPr>
                <p:cNvPr id="16" name="Grupo 15"/>
                <p:cNvGrpSpPr/>
                <p:nvPr/>
              </p:nvGrpSpPr>
              <p:grpSpPr>
                <a:xfrm>
                  <a:off x="1524053" y="-71745"/>
                  <a:ext cx="1609725" cy="3475970"/>
                  <a:chOff x="-390472" y="-71745"/>
                  <a:chExt cx="1609725" cy="3475970"/>
                </a:xfrm>
              </p:grpSpPr>
              <p:graphicFrame>
                <p:nvGraphicFramePr>
                  <p:cNvPr id="17" name="Diagrama 1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803637813"/>
                      </p:ext>
                    </p:extLst>
                  </p:nvPr>
                </p:nvGraphicFramePr>
                <p:xfrm>
                  <a:off x="-390472" y="490845"/>
                  <a:ext cx="1609725" cy="291338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  <p:sp>
                <p:nvSpPr>
                  <p:cNvPr id="18" name="Cuadro de texto 187"/>
                  <p:cNvSpPr txBox="1"/>
                  <p:nvPr/>
                </p:nvSpPr>
                <p:spPr>
                  <a:xfrm>
                    <a:off x="-167190" y="-71745"/>
                    <a:ext cx="1209675" cy="56259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s-EC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ALGORITMO REALIZADO</a:t>
                    </a:r>
                    <a:endParaRPr lang="es-EC" sz="32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4" name="Cuadro de texto 188"/>
              <p:cNvSpPr txBox="1"/>
              <p:nvPr/>
            </p:nvSpPr>
            <p:spPr>
              <a:xfrm>
                <a:off x="3932662" y="-106476"/>
                <a:ext cx="1209675" cy="2952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IMAGEN</a:t>
                </a:r>
                <a:endParaRPr lang="es-EC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pic>
          <p:nvPicPr>
            <p:cNvPr id="6" name="Imagen 5" descr="H:\imagenes para escrito\grises.pn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2" t="37123" r="16522"/>
            <a:stretch/>
          </p:blipFill>
          <p:spPr bwMode="auto">
            <a:xfrm>
              <a:off x="3088027" y="249069"/>
              <a:ext cx="1215671" cy="8557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H:\imagenes para escrito\my3.pn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5" t="44091" r="18455"/>
            <a:stretch/>
          </p:blipFill>
          <p:spPr bwMode="auto">
            <a:xfrm>
              <a:off x="4449620" y="859370"/>
              <a:ext cx="1300567" cy="9190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H:\imagenes para escrito\mask111.pn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0" t="58614" r="23201"/>
            <a:stretch/>
          </p:blipFill>
          <p:spPr bwMode="auto">
            <a:xfrm>
              <a:off x="3106150" y="1625061"/>
              <a:ext cx="1197548" cy="7806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"/>
            <a:stretch/>
          </p:blipFill>
          <p:spPr bwMode="auto">
            <a:xfrm>
              <a:off x="4429809" y="2253349"/>
              <a:ext cx="1349968" cy="620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H:\imagenes para escrito\mask1.pn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2" t="53955" r="25152"/>
            <a:stretch/>
          </p:blipFill>
          <p:spPr bwMode="auto">
            <a:xfrm>
              <a:off x="3088026" y="2695130"/>
              <a:ext cx="1215671" cy="9711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4" name="Conector recto de flecha 23"/>
          <p:cNvCxnSpPr/>
          <p:nvPr/>
        </p:nvCxnSpPr>
        <p:spPr>
          <a:xfrm flipV="1">
            <a:off x="6441052" y="3166508"/>
            <a:ext cx="2422599" cy="2474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endCxn id="9" idx="1"/>
          </p:cNvCxnSpPr>
          <p:nvPr/>
        </p:nvCxnSpPr>
        <p:spPr>
          <a:xfrm>
            <a:off x="6441052" y="5011738"/>
            <a:ext cx="2388621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45031"/>
            <a:ext cx="9905998" cy="991341"/>
          </a:xfrm>
        </p:spPr>
        <p:txBody>
          <a:bodyPr/>
          <a:lstStyle/>
          <a:p>
            <a:r>
              <a:rPr lang="es-EC" dirty="0">
                <a:solidFill>
                  <a:schemeClr val="bg1"/>
                </a:solidFill>
              </a:rPr>
              <a:t>Algoritmo </a:t>
            </a:r>
            <a:r>
              <a:rPr lang="es-EC" dirty="0" smtClean="0">
                <a:solidFill>
                  <a:schemeClr val="bg1"/>
                </a:solidFill>
              </a:rPr>
              <a:t>de ubicación (cámara ip)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4681183"/>
            <a:ext cx="9905999" cy="1692131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De la cámara IP se obtiene una imagen vista desde arriba de toda el área (640x480px).</a:t>
            </a:r>
          </a:p>
          <a:p>
            <a:r>
              <a:rPr lang="es-EC" sz="2800" b="1" dirty="0" smtClean="0"/>
              <a:t>Se obtiene la máscara (imagen de la derecha).</a:t>
            </a:r>
            <a:endParaRPr lang="es-EC" sz="2800" b="1" dirty="0"/>
          </a:p>
        </p:txBody>
      </p:sp>
      <p:pic>
        <p:nvPicPr>
          <p:cNvPr id="5" name="Imagen 4" descr="C:\Users\Pato\Desktop\tesisPATOrockr1\z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236373"/>
            <a:ext cx="4372284" cy="344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Pato\Desktop\tesisPATOrockr1\maskip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r="1" b="52459"/>
          <a:stretch/>
        </p:blipFill>
        <p:spPr bwMode="auto">
          <a:xfrm>
            <a:off x="6094411" y="1236372"/>
            <a:ext cx="4428013" cy="3444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5311" y="4881093"/>
            <a:ext cx="9905999" cy="1337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3200" b="1" dirty="0" smtClean="0"/>
              <a:t>Se tiene el eje principal en el borde de la imagen y el eje trasladado en el centro del carro. </a:t>
            </a:r>
            <a:endParaRPr lang="es-EC" sz="3200" b="1" dirty="0"/>
          </a:p>
        </p:txBody>
      </p:sp>
      <p:grpSp>
        <p:nvGrpSpPr>
          <p:cNvPr id="37" name="Grupo 36"/>
          <p:cNvGrpSpPr/>
          <p:nvPr/>
        </p:nvGrpSpPr>
        <p:grpSpPr>
          <a:xfrm>
            <a:off x="2588653" y="913015"/>
            <a:ext cx="5886785" cy="3153268"/>
            <a:chOff x="0" y="-617"/>
            <a:chExt cx="3419475" cy="1404052"/>
          </a:xfrm>
        </p:grpSpPr>
        <p:grpSp>
          <p:nvGrpSpPr>
            <p:cNvPr id="38" name="Grupo 37"/>
            <p:cNvGrpSpPr/>
            <p:nvPr/>
          </p:nvGrpSpPr>
          <p:grpSpPr>
            <a:xfrm>
              <a:off x="0" y="-617"/>
              <a:ext cx="3381375" cy="1404052"/>
              <a:chOff x="0" y="-617"/>
              <a:chExt cx="3381375" cy="1404052"/>
            </a:xfrm>
          </p:grpSpPr>
          <p:grpSp>
            <p:nvGrpSpPr>
              <p:cNvPr id="40" name="Grupo 39"/>
              <p:cNvGrpSpPr/>
              <p:nvPr/>
            </p:nvGrpSpPr>
            <p:grpSpPr>
              <a:xfrm>
                <a:off x="0" y="-617"/>
                <a:ext cx="3381375" cy="1404052"/>
                <a:chOff x="0" y="-617"/>
                <a:chExt cx="3381375" cy="1404052"/>
              </a:xfrm>
            </p:grpSpPr>
            <p:grpSp>
              <p:nvGrpSpPr>
                <p:cNvPr id="42" name="Grupo 41"/>
                <p:cNvGrpSpPr/>
                <p:nvPr/>
              </p:nvGrpSpPr>
              <p:grpSpPr>
                <a:xfrm>
                  <a:off x="0" y="-617"/>
                  <a:ext cx="3381375" cy="1404052"/>
                  <a:chOff x="0" y="-617"/>
                  <a:chExt cx="3381375" cy="1404052"/>
                </a:xfrm>
              </p:grpSpPr>
              <p:grpSp>
                <p:nvGrpSpPr>
                  <p:cNvPr id="44" name="Grupo 43"/>
                  <p:cNvGrpSpPr/>
                  <p:nvPr/>
                </p:nvGrpSpPr>
                <p:grpSpPr>
                  <a:xfrm>
                    <a:off x="0" y="-617"/>
                    <a:ext cx="3381375" cy="1404052"/>
                    <a:chOff x="-86139" y="-11678"/>
                    <a:chExt cx="3822423" cy="1616785"/>
                  </a:xfrm>
                </p:grpSpPr>
                <p:grpSp>
                  <p:nvGrpSpPr>
                    <p:cNvPr id="46" name="Grupo 45"/>
                    <p:cNvGrpSpPr/>
                    <p:nvPr/>
                  </p:nvGrpSpPr>
                  <p:grpSpPr>
                    <a:xfrm>
                      <a:off x="-86139" y="-11678"/>
                      <a:ext cx="3822423" cy="1616785"/>
                      <a:chOff x="-100496" y="-14084"/>
                      <a:chExt cx="4459494" cy="1949857"/>
                    </a:xfrm>
                  </p:grpSpPr>
                  <p:grpSp>
                    <p:nvGrpSpPr>
                      <p:cNvPr id="48" name="Grupo 47"/>
                      <p:cNvGrpSpPr/>
                      <p:nvPr/>
                    </p:nvGrpSpPr>
                    <p:grpSpPr>
                      <a:xfrm>
                        <a:off x="-100496" y="0"/>
                        <a:ext cx="4324833" cy="1935773"/>
                        <a:chOff x="-100496" y="0"/>
                        <a:chExt cx="4324833" cy="1935773"/>
                      </a:xfrm>
                    </p:grpSpPr>
                    <p:grpSp>
                      <p:nvGrpSpPr>
                        <p:cNvPr id="51" name="Grupo 50"/>
                        <p:cNvGrpSpPr/>
                        <p:nvPr/>
                      </p:nvGrpSpPr>
                      <p:grpSpPr>
                        <a:xfrm>
                          <a:off x="-100496" y="0"/>
                          <a:ext cx="4324833" cy="1935773"/>
                          <a:chOff x="-100496" y="0"/>
                          <a:chExt cx="4324833" cy="1935773"/>
                        </a:xfrm>
                      </p:grpSpPr>
                      <p:sp>
                        <p:nvSpPr>
                          <p:cNvPr id="53" name="Rectángulo redondeado 52"/>
                          <p:cNvSpPr/>
                          <p:nvPr/>
                        </p:nvSpPr>
                        <p:spPr>
                          <a:xfrm rot="13828796">
                            <a:off x="3219450" y="609600"/>
                            <a:ext cx="428625" cy="304800"/>
                          </a:xfrm>
                          <a:prstGeom prst="roundRect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3"/>
                          </a:lnRef>
                          <a:fillRef idx="2">
                            <a:schemeClr val="accent3"/>
                          </a:fillRef>
                          <a:effectRef idx="1">
                            <a:schemeClr val="accent3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EC"/>
                          </a:p>
                        </p:txBody>
                      </p:sp>
                      <p:grpSp>
                        <p:nvGrpSpPr>
                          <p:cNvPr id="54" name="Grupo 53"/>
                          <p:cNvGrpSpPr/>
                          <p:nvPr/>
                        </p:nvGrpSpPr>
                        <p:grpSpPr>
                          <a:xfrm>
                            <a:off x="-100496" y="94651"/>
                            <a:ext cx="3087895" cy="1841122"/>
                            <a:chOff x="-100496" y="-772124"/>
                            <a:chExt cx="3087895" cy="1841122"/>
                          </a:xfrm>
                        </p:grpSpPr>
                        <p:grpSp>
                          <p:nvGrpSpPr>
                            <p:cNvPr id="59" name="Grupo 58"/>
                            <p:cNvGrpSpPr/>
                            <p:nvPr/>
                          </p:nvGrpSpPr>
                          <p:grpSpPr>
                            <a:xfrm>
                              <a:off x="76200" y="-772124"/>
                              <a:ext cx="2790825" cy="1752600"/>
                              <a:chOff x="0" y="-772124"/>
                              <a:chExt cx="2790825" cy="1752600"/>
                            </a:xfrm>
                          </p:grpSpPr>
                          <p:sp>
                            <p:nvSpPr>
                              <p:cNvPr id="63" name="Rectángulo 62"/>
                              <p:cNvSpPr/>
                              <p:nvPr/>
                            </p:nvSpPr>
                            <p:spPr>
                              <a:xfrm>
                                <a:off x="190500" y="-533999"/>
                                <a:ext cx="2324100" cy="118110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tx1"/>
                              </a:solidFill>
                              <a:ln w="9525"/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s-EC"/>
                              </a:p>
                            </p:txBody>
                          </p:sp>
                          <p:cxnSp>
                            <p:nvCxnSpPr>
                              <p:cNvPr id="64" name="Conector recto de flecha 63"/>
                              <p:cNvCxnSpPr/>
                              <p:nvPr/>
                            </p:nvCxnSpPr>
                            <p:spPr>
                              <a:xfrm flipV="1">
                                <a:off x="190500" y="-772124"/>
                                <a:ext cx="0" cy="1752600"/>
                              </a:xfrm>
                              <a:prstGeom prst="straightConnector1">
                                <a:avLst/>
                              </a:prstGeom>
                              <a:ln>
                                <a:tailEnd type="triangle"/>
                              </a:ln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5" name="Conector recto de flecha 64"/>
                              <p:cNvCxnSpPr/>
                              <p:nvPr/>
                            </p:nvCxnSpPr>
                            <p:spPr>
                              <a:xfrm>
                                <a:off x="0" y="647101"/>
                                <a:ext cx="2790825" cy="0"/>
                              </a:xfrm>
                              <a:prstGeom prst="straightConnector1">
                                <a:avLst/>
                              </a:prstGeom>
                              <a:ln>
                                <a:tailEnd type="triangle"/>
                              </a:ln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66" name="Cuadro de texto 168"/>
                              <p:cNvSpPr txBox="1"/>
                              <p:nvPr/>
                            </p:nvSpPr>
                            <p:spPr>
                              <a:xfrm>
                                <a:off x="200160" y="-78150"/>
                                <a:ext cx="1768336" cy="718545"/>
                              </a:xfrm>
                              <a:prstGeom prst="rect">
                                <a:avLst/>
                              </a:prstGeom>
                              <a:ln/>
                            </p:spPr>
                            <p:style>
                              <a:lnRef idx="2">
                                <a:schemeClr val="dk1"/>
                              </a:lnRef>
                              <a:fillRef idx="1">
                                <a:schemeClr val="lt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es-EC" sz="2000" dirty="0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a:t>Área del Ambiente Controlado</a:t>
                                </a:r>
                              </a:p>
                            </p:txBody>
                          </p:sp>
                        </p:grpSp>
                        <p:cxnSp>
                          <p:nvCxnSpPr>
                            <p:cNvPr id="60" name="Conector recto de flecha 59"/>
                            <p:cNvCxnSpPr/>
                            <p:nvPr/>
                          </p:nvCxnSpPr>
                          <p:spPr>
                            <a:xfrm flipV="1">
                              <a:off x="2234924" y="0"/>
                              <a:ext cx="752475" cy="419100"/>
                            </a:xfrm>
                            <a:prstGeom prst="straightConnector1">
                              <a:avLst/>
                            </a:prstGeom>
                            <a:ln>
                              <a:solidFill>
                                <a:srgbClr val="FF0000"/>
                              </a:solidFill>
                              <a:tailEnd type="triangle"/>
                            </a:ln>
                          </p:spPr>
                          <p:style>
                            <a:lnRef idx="3">
                              <a:schemeClr val="accent2"/>
                            </a:lnRef>
                            <a:fillRef idx="0">
                              <a:schemeClr val="accent2"/>
                            </a:fillRef>
                            <a:effectRef idx="2">
                              <a:schemeClr val="accent2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61" name="Cuadro de texto 229"/>
                            <p:cNvSpPr txBox="1"/>
                            <p:nvPr/>
                          </p:nvSpPr>
                          <p:spPr>
                            <a:xfrm>
                              <a:off x="-100496" y="-733424"/>
                              <a:ext cx="266700" cy="390525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es-EC" sz="2000" b="1" dirty="0">
                                  <a:solidFill>
                                    <a:schemeClr val="bg1"/>
                                  </a:solidFill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Y</a:t>
                              </a:r>
                              <a:endParaRPr lang="es-EC" sz="1100" dirty="0">
                                <a:solidFill>
                                  <a:schemeClr val="bg1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62" name="Cuadro de texto 230"/>
                            <p:cNvSpPr txBox="1"/>
                            <p:nvPr/>
                          </p:nvSpPr>
                          <p:spPr>
                            <a:xfrm>
                              <a:off x="2541207" y="678473"/>
                              <a:ext cx="266700" cy="390525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es-EC" sz="1600" b="1" dirty="0">
                                  <a:solidFill>
                                    <a:schemeClr val="bg1"/>
                                  </a:solidFill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X</a:t>
                              </a:r>
                              <a:endParaRPr lang="es-EC" sz="1600" dirty="0">
                                <a:solidFill>
                                  <a:schemeClr val="bg1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55" name="Conector recto de flecha 54"/>
                          <p:cNvCxnSpPr/>
                          <p:nvPr/>
                        </p:nvCxnSpPr>
                        <p:spPr>
                          <a:xfrm flipV="1">
                            <a:off x="3438525" y="85725"/>
                            <a:ext cx="0" cy="1362074"/>
                          </a:xfrm>
                          <a:prstGeom prst="straightConnector1">
                            <a:avLst/>
                          </a:prstGeom>
                          <a:ln w="9525" cap="flat" cmpd="sng" algn="ctr">
                            <a:solidFill>
                              <a:schemeClr val="dk1"/>
                            </a:solidFill>
                            <a:prstDash val="dash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Conector recto de flecha 55"/>
                          <p:cNvCxnSpPr/>
                          <p:nvPr/>
                        </p:nvCxnSpPr>
                        <p:spPr>
                          <a:xfrm rot="16200000" flipV="1">
                            <a:off x="3452813" y="80962"/>
                            <a:ext cx="0" cy="1362075"/>
                          </a:xfrm>
                          <a:prstGeom prst="straightConnector1">
                            <a:avLst/>
                          </a:prstGeom>
                          <a:ln w="9525" cap="flat" cmpd="sng" algn="ctr">
                            <a:solidFill>
                              <a:schemeClr val="dk1"/>
                            </a:solidFill>
                            <a:prstDash val="dash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57" name="Triángulo isósceles 56"/>
                          <p:cNvSpPr/>
                          <p:nvPr/>
                        </p:nvSpPr>
                        <p:spPr>
                          <a:xfrm>
                            <a:off x="3400425" y="0"/>
                            <a:ext cx="76200" cy="85725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EC"/>
                          </a:p>
                        </p:txBody>
                      </p:sp>
                      <p:sp>
                        <p:nvSpPr>
                          <p:cNvPr id="58" name="Triángulo isósceles 57"/>
                          <p:cNvSpPr/>
                          <p:nvPr/>
                        </p:nvSpPr>
                        <p:spPr>
                          <a:xfrm rot="5400000">
                            <a:off x="4143375" y="723900"/>
                            <a:ext cx="76200" cy="85725"/>
                          </a:xfrm>
                          <a:prstGeom prst="triangle">
                            <a:avLst/>
                          </a:prstGeom>
                        </p:spPr>
                        <p:style>
                          <a:lnRef idx="2">
                            <a:schemeClr val="dk1">
                              <a:shade val="50000"/>
                            </a:schemeClr>
                          </a:lnRef>
                          <a:fillRef idx="1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s-EC"/>
                          </a:p>
                        </p:txBody>
                      </p:sp>
                    </p:grpSp>
                    <p:sp>
                      <p:nvSpPr>
                        <p:cNvPr id="52" name="Elipse 51"/>
                        <p:cNvSpPr/>
                        <p:nvPr/>
                      </p:nvSpPr>
                      <p:spPr>
                        <a:xfrm>
                          <a:off x="3390900" y="714375"/>
                          <a:ext cx="104775" cy="104775"/>
                        </a:xfrm>
                        <a:prstGeom prst="ellipse">
                          <a:avLst/>
                        </a:prstGeom>
                      </p:spPr>
                      <p:style>
                        <a:lnRef idx="0">
                          <a:schemeClr val="dk1"/>
                        </a:lnRef>
                        <a:fillRef idx="3">
                          <a:schemeClr val="dk1"/>
                        </a:fillRef>
                        <a:effectRef idx="3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s-EC"/>
                        </a:p>
                      </p:txBody>
                    </p:sp>
                  </p:grpSp>
                  <p:sp>
                    <p:nvSpPr>
                      <p:cNvPr id="49" name="Cuadro de texto 236"/>
                      <p:cNvSpPr txBox="1"/>
                      <p:nvPr/>
                    </p:nvSpPr>
                    <p:spPr>
                      <a:xfrm>
                        <a:off x="3470433" y="-14084"/>
                        <a:ext cx="560040" cy="3905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Y’</a:t>
                        </a:r>
                        <a:endParaRPr lang="es-EC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  <a:endPara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" name="Cuadro de texto 237"/>
                      <p:cNvSpPr txBox="1"/>
                      <p:nvPr/>
                    </p:nvSpPr>
                    <p:spPr>
                      <a:xfrm>
                        <a:off x="3887026" y="895349"/>
                        <a:ext cx="471972" cy="3905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X’</a:t>
                        </a:r>
                        <a:endParaRPr lang="es-EC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  <a:endPara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47" name="Conector recto de flecha 46"/>
                    <p:cNvCxnSpPr/>
                    <p:nvPr/>
                  </p:nvCxnSpPr>
                  <p:spPr>
                    <a:xfrm flipH="1" flipV="1">
                      <a:off x="2609850" y="257175"/>
                      <a:ext cx="337457" cy="37466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5" name="Arco 44"/>
                  <p:cNvSpPr/>
                  <p:nvPr/>
                </p:nvSpPr>
                <p:spPr>
                  <a:xfrm>
                    <a:off x="2457450" y="314325"/>
                    <a:ext cx="533400" cy="419100"/>
                  </a:xfrm>
                  <a:prstGeom prst="arc">
                    <a:avLst>
                      <a:gd name="adj1" fmla="val 15431744"/>
                      <a:gd name="adj2" fmla="val 505618"/>
                    </a:avLst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EC"/>
                  </a:p>
                </p:txBody>
              </p:sp>
            </p:grpSp>
            <p:sp>
              <p:nvSpPr>
                <p:cNvPr id="43" name="Arco 42"/>
                <p:cNvSpPr/>
                <p:nvPr/>
              </p:nvSpPr>
              <p:spPr>
                <a:xfrm rot="16200000">
                  <a:off x="2605770" y="248645"/>
                  <a:ext cx="133032" cy="276225"/>
                </a:xfrm>
                <a:prstGeom prst="arc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EC"/>
                </a:p>
              </p:txBody>
            </p:sp>
          </p:grpSp>
          <p:cxnSp>
            <p:nvCxnSpPr>
              <p:cNvPr id="41" name="Conector recto de flecha 40"/>
              <p:cNvCxnSpPr/>
              <p:nvPr/>
            </p:nvCxnSpPr>
            <p:spPr>
              <a:xfrm flipV="1">
                <a:off x="2886075" y="247650"/>
                <a:ext cx="257175" cy="198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Cuadro de texto 349"/>
            <p:cNvSpPr txBox="1"/>
            <p:nvPr/>
          </p:nvSpPr>
          <p:spPr>
            <a:xfrm>
              <a:off x="3114675" y="47625"/>
              <a:ext cx="304800" cy="2952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α</a:t>
              </a:r>
              <a:endParaRPr lang="es-EC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292" y="1828800"/>
            <a:ext cx="9905998" cy="3232598"/>
          </a:xfrm>
        </p:spPr>
        <p:txBody>
          <a:bodyPr>
            <a:normAutofit/>
          </a:bodyPr>
          <a:lstStyle/>
          <a:p>
            <a:pPr algn="ctr"/>
            <a:r>
              <a:rPr lang="es-EC" sz="6600" b="1" dirty="0" smtClean="0">
                <a:solidFill>
                  <a:schemeClr val="bg2">
                    <a:lumMod val="75000"/>
                  </a:schemeClr>
                </a:solidFill>
              </a:rPr>
              <a:t>BASE TEÓRICA</a:t>
            </a:r>
            <a:endParaRPr lang="es-EC" sz="6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226" y="4704091"/>
            <a:ext cx="9905999" cy="1351129"/>
          </a:xfrm>
        </p:spPr>
        <p:txBody>
          <a:bodyPr>
            <a:normAutofit lnSpcReduction="10000"/>
          </a:bodyPr>
          <a:lstStyle/>
          <a:p>
            <a:r>
              <a:rPr lang="es-EC" sz="3200" b="1" dirty="0" smtClean="0"/>
              <a:t>P1: centroide del rectángulo verde grande.</a:t>
            </a:r>
          </a:p>
          <a:p>
            <a:r>
              <a:rPr lang="es-EC" sz="3200" b="1" dirty="0" smtClean="0"/>
              <a:t>P2: centroide del rectángulo verde pequeño.</a:t>
            </a:r>
            <a:endParaRPr lang="es-EC" sz="32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527339" y="486846"/>
            <a:ext cx="5542887" cy="4371757"/>
            <a:chOff x="190537" y="423254"/>
            <a:chExt cx="2049096" cy="1424596"/>
          </a:xfrm>
        </p:grpSpPr>
        <p:grpSp>
          <p:nvGrpSpPr>
            <p:cNvPr id="5" name="Grupo 4"/>
            <p:cNvGrpSpPr/>
            <p:nvPr/>
          </p:nvGrpSpPr>
          <p:grpSpPr>
            <a:xfrm>
              <a:off x="190537" y="423254"/>
              <a:ext cx="2049096" cy="1424596"/>
              <a:chOff x="190537" y="423254"/>
              <a:chExt cx="2049096" cy="1424596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190537" y="423254"/>
                <a:ext cx="2049096" cy="1424596"/>
                <a:chOff x="885862" y="423254"/>
                <a:chExt cx="2049096" cy="1424596"/>
              </a:xfrm>
            </p:grpSpPr>
            <p:cxnSp>
              <p:nvCxnSpPr>
                <p:cNvPr id="9" name="Conector recto 8"/>
                <p:cNvCxnSpPr/>
                <p:nvPr/>
              </p:nvCxnSpPr>
              <p:spPr>
                <a:xfrm>
                  <a:off x="1352550" y="1057275"/>
                  <a:ext cx="441960" cy="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upo 9"/>
                <p:cNvGrpSpPr/>
                <p:nvPr/>
              </p:nvGrpSpPr>
              <p:grpSpPr>
                <a:xfrm>
                  <a:off x="885862" y="423254"/>
                  <a:ext cx="2049096" cy="1424596"/>
                  <a:chOff x="179754" y="423254"/>
                  <a:chExt cx="2049096" cy="1424596"/>
                </a:xfrm>
              </p:grpSpPr>
              <p:cxnSp>
                <p:nvCxnSpPr>
                  <p:cNvPr id="11" name="Conector recto 10"/>
                  <p:cNvCxnSpPr/>
                  <p:nvPr/>
                </p:nvCxnSpPr>
                <p:spPr>
                  <a:xfrm>
                    <a:off x="1104900" y="666750"/>
                    <a:ext cx="0" cy="390525"/>
                  </a:xfrm>
                  <a:prstGeom prst="line">
                    <a:avLst/>
                  </a:prstGeom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Grupo 11"/>
                  <p:cNvGrpSpPr/>
                  <p:nvPr/>
                </p:nvGrpSpPr>
                <p:grpSpPr>
                  <a:xfrm>
                    <a:off x="179754" y="423254"/>
                    <a:ext cx="2049096" cy="1424596"/>
                    <a:chOff x="179754" y="423254"/>
                    <a:chExt cx="2049096" cy="1424596"/>
                  </a:xfrm>
                </p:grpSpPr>
                <p:sp>
                  <p:nvSpPr>
                    <p:cNvPr id="13" name="Cuadro de texto 274"/>
                    <p:cNvSpPr txBox="1"/>
                    <p:nvPr/>
                  </p:nvSpPr>
                  <p:spPr>
                    <a:xfrm>
                      <a:off x="409458" y="1057275"/>
                      <a:ext cx="290847" cy="27566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es-EC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4" name="Grupo 13"/>
                    <p:cNvGrpSpPr/>
                    <p:nvPr/>
                  </p:nvGrpSpPr>
                  <p:grpSpPr>
                    <a:xfrm>
                      <a:off x="179754" y="423254"/>
                      <a:ext cx="2049096" cy="1424596"/>
                      <a:chOff x="179754" y="423254"/>
                      <a:chExt cx="2049096" cy="1424596"/>
                    </a:xfrm>
                  </p:grpSpPr>
                  <p:grpSp>
                    <p:nvGrpSpPr>
                      <p:cNvPr id="15" name="Grupo 14"/>
                      <p:cNvGrpSpPr/>
                      <p:nvPr/>
                    </p:nvGrpSpPr>
                    <p:grpSpPr>
                      <a:xfrm>
                        <a:off x="179754" y="423254"/>
                        <a:ext cx="2049096" cy="1424596"/>
                        <a:chOff x="179754" y="423254"/>
                        <a:chExt cx="2049096" cy="1424596"/>
                      </a:xfrm>
                    </p:grpSpPr>
                    <p:grpSp>
                      <p:nvGrpSpPr>
                        <p:cNvPr id="17" name="Grupo 16"/>
                        <p:cNvGrpSpPr/>
                        <p:nvPr/>
                      </p:nvGrpSpPr>
                      <p:grpSpPr>
                        <a:xfrm>
                          <a:off x="179754" y="423254"/>
                          <a:ext cx="2049096" cy="1424596"/>
                          <a:chOff x="179754" y="423254"/>
                          <a:chExt cx="2049096" cy="1424596"/>
                        </a:xfrm>
                      </p:grpSpPr>
                      <p:grpSp>
                        <p:nvGrpSpPr>
                          <p:cNvPr id="19" name="Grupo 18"/>
                          <p:cNvGrpSpPr/>
                          <p:nvPr/>
                        </p:nvGrpSpPr>
                        <p:grpSpPr>
                          <a:xfrm>
                            <a:off x="190424" y="438055"/>
                            <a:ext cx="1971751" cy="1111124"/>
                            <a:chOff x="190424" y="438055"/>
                            <a:chExt cx="1971751" cy="1111124"/>
                          </a:xfrm>
                        </p:grpSpPr>
                        <p:grpSp>
                          <p:nvGrpSpPr>
                            <p:cNvPr id="24" name="Grupo 23"/>
                            <p:cNvGrpSpPr/>
                            <p:nvPr/>
                          </p:nvGrpSpPr>
                          <p:grpSpPr>
                            <a:xfrm>
                              <a:off x="190424" y="438055"/>
                              <a:ext cx="1971751" cy="1111124"/>
                              <a:chOff x="190424" y="438055"/>
                              <a:chExt cx="1971751" cy="1111124"/>
                            </a:xfrm>
                          </p:grpSpPr>
                          <p:cxnSp>
                            <p:nvCxnSpPr>
                              <p:cNvPr id="26" name="Conector recto de flecha 25"/>
                              <p:cNvCxnSpPr/>
                              <p:nvPr/>
                            </p:nvCxnSpPr>
                            <p:spPr>
                              <a:xfrm flipV="1">
                                <a:off x="371476" y="438055"/>
                                <a:ext cx="0" cy="1111124"/>
                              </a:xfrm>
                              <a:prstGeom prst="straightConnector1">
                                <a:avLst/>
                              </a:prstGeom>
                              <a:ln w="50800">
                                <a:tailEnd type="triangle"/>
                              </a:ln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27" name="Conector recto de flecha 26"/>
                              <p:cNvCxnSpPr/>
                              <p:nvPr/>
                            </p:nvCxnSpPr>
                            <p:spPr>
                              <a:xfrm flipV="1">
                                <a:off x="238990" y="1428751"/>
                                <a:ext cx="1923185" cy="19050"/>
                              </a:xfrm>
                              <a:prstGeom prst="straightConnector1">
                                <a:avLst/>
                              </a:prstGeom>
                              <a:ln w="50800">
                                <a:tailEnd type="triangle"/>
                              </a:ln>
                            </p:spPr>
                            <p:style>
                              <a:lnRef idx="3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2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8" name="Grupo 27"/>
                              <p:cNvGrpSpPr/>
                              <p:nvPr/>
                            </p:nvGrpSpPr>
                            <p:grpSpPr>
                              <a:xfrm>
                                <a:off x="623381" y="463321"/>
                                <a:ext cx="45716" cy="1069985"/>
                                <a:chOff x="-24659" y="308437"/>
                                <a:chExt cx="76199" cy="945568"/>
                              </a:xfrm>
                            </p:grpSpPr>
                            <p:cxnSp>
                              <p:nvCxnSpPr>
                                <p:cNvPr id="35" name="Conector recto de flecha 34"/>
                                <p:cNvCxnSpPr/>
                                <p:nvPr/>
                              </p:nvCxnSpPr>
                              <p:spPr>
                                <a:xfrm flipH="1" flipV="1">
                                  <a:off x="13779" y="371452"/>
                                  <a:ext cx="24322" cy="882553"/>
                                </a:xfrm>
                                <a:prstGeom prst="straightConnector1">
                                  <a:avLst/>
                                </a:prstGeom>
                                <a:ln w="25400" cap="flat" cmpd="sng" algn="ctr">
                                  <a:solidFill>
                                    <a:schemeClr val="dk1"/>
                                  </a:solidFill>
                                  <a:prstDash val="dash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36" name="Triángulo isósceles 35"/>
                                <p:cNvSpPr/>
                                <p:nvPr/>
                              </p:nvSpPr>
                              <p:spPr>
                                <a:xfrm>
                                  <a:off x="-24659" y="308437"/>
                                  <a:ext cx="76199" cy="85725"/>
                                </a:xfrm>
                                <a:prstGeom prst="triangle">
                                  <a:avLst/>
                                </a:prstGeom>
                              </p:spPr>
                              <p:style>
                                <a:lnRef idx="2">
                                  <a:schemeClr val="dk1">
                                    <a:shade val="50000"/>
                                  </a:schemeClr>
                                </a:lnRef>
                                <a:fillRef idx="1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s-EC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9" name="Grupo 28"/>
                              <p:cNvGrpSpPr/>
                              <p:nvPr/>
                            </p:nvGrpSpPr>
                            <p:grpSpPr>
                              <a:xfrm>
                                <a:off x="190424" y="1028700"/>
                                <a:ext cx="1630248" cy="45723"/>
                                <a:chOff x="152920" y="0"/>
                                <a:chExt cx="1309168" cy="76200"/>
                              </a:xfrm>
                            </p:grpSpPr>
                            <p:cxnSp>
                              <p:nvCxnSpPr>
                                <p:cNvPr id="33" name="Conector recto de flecha 32"/>
                                <p:cNvCxnSpPr/>
                                <p:nvPr/>
                              </p:nvCxnSpPr>
                              <p:spPr>
                                <a:xfrm flipH="1">
                                  <a:off x="152920" y="47478"/>
                                  <a:ext cx="1214984" cy="4763"/>
                                </a:xfrm>
                                <a:prstGeom prst="straightConnector1">
                                  <a:avLst/>
                                </a:prstGeom>
                                <a:ln w="25400" cap="flat" cmpd="sng" algn="ctr">
                                  <a:solidFill>
                                    <a:schemeClr val="dk1"/>
                                  </a:solidFill>
                                  <a:prstDash val="dash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34" name="Triángulo isósceles 33"/>
                                <p:cNvSpPr/>
                                <p:nvPr/>
                              </p:nvSpPr>
                              <p:spPr>
                                <a:xfrm rot="5400000">
                                  <a:off x="1381126" y="-4763"/>
                                  <a:ext cx="76200" cy="85725"/>
                                </a:xfrm>
                                <a:prstGeom prst="triangle">
                                  <a:avLst/>
                                </a:prstGeom>
                              </p:spPr>
                              <p:style>
                                <a:lnRef idx="2">
                                  <a:schemeClr val="dk1">
                                    <a:shade val="50000"/>
                                  </a:schemeClr>
                                </a:lnRef>
                                <a:fillRef idx="1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s-EC"/>
                                </a:p>
                              </p:txBody>
                            </p:sp>
                          </p:grpSp>
                          <p:cxnSp>
                            <p:nvCxnSpPr>
                              <p:cNvPr id="30" name="Conector recto 29"/>
                              <p:cNvCxnSpPr/>
                              <p:nvPr/>
                            </p:nvCxnSpPr>
                            <p:spPr>
                              <a:xfrm flipV="1">
                                <a:off x="647700" y="638175"/>
                                <a:ext cx="491807" cy="44545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3">
                                <a:schemeClr val="accent3"/>
                              </a:lnRef>
                              <a:fillRef idx="0">
                                <a:schemeClr val="accent3"/>
                              </a:fillRef>
                              <a:effectRef idx="2">
                                <a:schemeClr val="accent3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31" name="Elipse 30"/>
                              <p:cNvSpPr/>
                              <p:nvPr/>
                            </p:nvSpPr>
                            <p:spPr>
                              <a:xfrm>
                                <a:off x="1066800" y="628650"/>
                                <a:ext cx="72390" cy="66675"/>
                              </a:xfrm>
                              <a:prstGeom prst="ellipse">
                                <a:avLst/>
                              </a:prstGeom>
                            </p:spPr>
                            <p:style>
                              <a:lnRef idx="2">
                                <a:schemeClr val="accent3">
                                  <a:shade val="50000"/>
                                </a:schemeClr>
                              </a:lnRef>
                              <a:fillRef idx="1">
                                <a:schemeClr val="accent3"/>
                              </a:fillRef>
                              <a:effectRef idx="0">
                                <a:schemeClr val="accent3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s-EC"/>
                              </a:p>
                            </p:txBody>
                          </p:sp>
                          <p:sp>
                            <p:nvSpPr>
                              <p:cNvPr id="32" name="Elipse 31"/>
                              <p:cNvSpPr/>
                              <p:nvPr/>
                            </p:nvSpPr>
                            <p:spPr>
                              <a:xfrm>
                                <a:off x="619125" y="1009650"/>
                                <a:ext cx="72390" cy="66675"/>
                              </a:xfrm>
                              <a:prstGeom prst="ellipse">
                                <a:avLst/>
                              </a:prstGeom>
                            </p:spPr>
                            <p:style>
                              <a:lnRef idx="2">
                                <a:schemeClr val="accent3">
                                  <a:shade val="50000"/>
                                </a:schemeClr>
                              </a:lnRef>
                              <a:fillRef idx="1">
                                <a:schemeClr val="accent3"/>
                              </a:fillRef>
                              <a:effectRef idx="0">
                                <a:schemeClr val="accent3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s-EC"/>
                              </a:p>
                            </p:txBody>
                          </p:sp>
                        </p:grpSp>
                        <p:sp>
                          <p:nvSpPr>
                            <p:cNvPr id="25" name="Arco 24"/>
                            <p:cNvSpPr/>
                            <p:nvPr/>
                          </p:nvSpPr>
                          <p:spPr>
                            <a:xfrm rot="2354856">
                              <a:off x="695325" y="866775"/>
                              <a:ext cx="298450" cy="267970"/>
                            </a:xfrm>
                            <a:prstGeom prst="arc">
                              <a:avLst>
                                <a:gd name="adj1" fmla="val 14497756"/>
                                <a:gd name="adj2" fmla="val 20661081"/>
                              </a:avLst>
                            </a:prstGeom>
                            <a:ln/>
                          </p:spPr>
                          <p:style>
                            <a:lnRef idx="3">
                              <a:schemeClr val="accent3"/>
                            </a:lnRef>
                            <a:fillRef idx="0">
                              <a:schemeClr val="accent3"/>
                            </a:fillRef>
                            <a:effectRef idx="2">
                              <a:schemeClr val="accent3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s-EC"/>
                            </a:p>
                          </p:txBody>
                        </p:sp>
                      </p:grpSp>
                      <p:sp>
                        <p:nvSpPr>
                          <p:cNvPr id="20" name="Cuadro de texto 292"/>
                          <p:cNvSpPr txBox="1"/>
                          <p:nvPr/>
                        </p:nvSpPr>
                        <p:spPr>
                          <a:xfrm>
                            <a:off x="179754" y="423254"/>
                            <a:ext cx="266700" cy="39052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s-EC" sz="2800" b="1" dirty="0">
                                <a:solidFill>
                                  <a:schemeClr val="bg1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Y</a:t>
                            </a:r>
                            <a:endParaRPr lang="es-EC" sz="2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1" name="Cuadro de texto 293"/>
                          <p:cNvSpPr txBox="1"/>
                          <p:nvPr/>
                        </p:nvSpPr>
                        <p:spPr>
                          <a:xfrm>
                            <a:off x="1962150" y="1457325"/>
                            <a:ext cx="266700" cy="39052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s-EC" sz="2800" b="1" dirty="0">
                                <a:solidFill>
                                  <a:schemeClr val="bg1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X</a:t>
                            </a:r>
                            <a:endParaRPr lang="es-EC" sz="2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2" name="Cuadro de texto 294"/>
                          <p:cNvSpPr txBox="1"/>
                          <p:nvPr/>
                        </p:nvSpPr>
                        <p:spPr>
                          <a:xfrm>
                            <a:off x="1613544" y="1066800"/>
                            <a:ext cx="371475" cy="39052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s-EC" sz="2800" b="1" dirty="0">
                                <a:solidFill>
                                  <a:schemeClr val="bg1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X’</a:t>
                            </a:r>
                            <a:endParaRPr lang="es-EC" sz="2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s-EC" sz="1100" b="1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  <a:endParaRPr lang="es-EC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3" name="Cuadro de texto 295"/>
                          <p:cNvSpPr txBox="1"/>
                          <p:nvPr/>
                        </p:nvSpPr>
                        <p:spPr>
                          <a:xfrm>
                            <a:off x="478576" y="450576"/>
                            <a:ext cx="370840" cy="26182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s-EC" sz="2800" b="1" dirty="0">
                                <a:solidFill>
                                  <a:schemeClr val="bg1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Y’</a:t>
                            </a:r>
                            <a:endParaRPr lang="es-EC" sz="28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s-EC" sz="1100" b="1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  <a:endParaRPr lang="es-EC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8" name="Cuadro de texto 296"/>
                        <p:cNvSpPr txBox="1"/>
                        <p:nvPr/>
                      </p:nvSpPr>
                      <p:spPr>
                        <a:xfrm>
                          <a:off x="1095067" y="504825"/>
                          <a:ext cx="290847" cy="276723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28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P2</a:t>
                          </a:r>
                          <a:endParaRPr lang="es-EC" sz="16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6" name="Cuadro de texto 297"/>
                      <p:cNvSpPr txBox="1"/>
                      <p:nvPr/>
                    </p:nvSpPr>
                    <p:spPr>
                      <a:xfrm>
                        <a:off x="791158" y="886372"/>
                        <a:ext cx="253659" cy="31323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sz="28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α</a:t>
                        </a:r>
                        <a:endParaRPr lang="es-EC" sz="16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8" name="Cuadro de texto 298"/>
              <p:cNvSpPr txBox="1"/>
              <p:nvPr/>
            </p:nvSpPr>
            <p:spPr>
              <a:xfrm>
                <a:off x="1112712" y="731604"/>
                <a:ext cx="371475" cy="2762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28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Δy</a:t>
                </a:r>
                <a:endParaRPr lang="es-EC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Cuadro de texto 299"/>
            <p:cNvSpPr txBox="1"/>
            <p:nvPr/>
          </p:nvSpPr>
          <p:spPr>
            <a:xfrm>
              <a:off x="904670" y="1045742"/>
              <a:ext cx="287517" cy="27619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28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Δx</a:t>
              </a:r>
              <a:endParaRPr lang="es-EC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/>
          <a:srcRect l="6736" t="8051" r="2635" b="9432"/>
          <a:stretch/>
        </p:blipFill>
        <p:spPr>
          <a:xfrm>
            <a:off x="8072129" y="459637"/>
            <a:ext cx="3016156" cy="223823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164" y="3182985"/>
            <a:ext cx="2316121" cy="94987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621" y="4393926"/>
            <a:ext cx="2328664" cy="93409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3231" y="4917244"/>
            <a:ext cx="9905999" cy="1282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3200" b="1" dirty="0" smtClean="0"/>
              <a:t>Proyección del punto centro del objeto al piso (plano horizontal).</a:t>
            </a:r>
            <a:endParaRPr lang="es-EC" sz="32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1812996" y="600502"/>
            <a:ext cx="8562828" cy="3889612"/>
            <a:chOff x="0" y="1000125"/>
            <a:chExt cx="4697095" cy="1733550"/>
          </a:xfrm>
        </p:grpSpPr>
        <p:grpSp>
          <p:nvGrpSpPr>
            <p:cNvPr id="6" name="Grupo 5"/>
            <p:cNvGrpSpPr/>
            <p:nvPr/>
          </p:nvGrpSpPr>
          <p:grpSpPr>
            <a:xfrm>
              <a:off x="0" y="1000125"/>
              <a:ext cx="4697095" cy="1733550"/>
              <a:chOff x="0" y="571500"/>
              <a:chExt cx="4697095" cy="173355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71500"/>
                <a:ext cx="4697095" cy="173355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" name="Conector recto de flecha 8"/>
              <p:cNvCxnSpPr/>
              <p:nvPr/>
            </p:nvCxnSpPr>
            <p:spPr>
              <a:xfrm>
                <a:off x="2124075" y="1676400"/>
                <a:ext cx="904875" cy="0"/>
              </a:xfrm>
              <a:prstGeom prst="straightConnector1">
                <a:avLst/>
              </a:prstGeom>
              <a:ln w="50800"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Cuadro de texto 340"/>
            <p:cNvSpPr txBox="1"/>
            <p:nvPr/>
          </p:nvSpPr>
          <p:spPr>
            <a:xfrm>
              <a:off x="2409825" y="2066925"/>
              <a:ext cx="336550" cy="2571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28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dd</a:t>
              </a:r>
              <a:endPara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1984" y="4910447"/>
            <a:ext cx="9905999" cy="1473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3600" b="1" dirty="0" smtClean="0"/>
              <a:t>Proyección del punto la distancia de detección (60cm) en la imagen (</a:t>
            </a:r>
            <a:r>
              <a:rPr lang="es-EC" sz="3600" b="1" dirty="0" err="1" smtClean="0"/>
              <a:t>dd</a:t>
            </a:r>
            <a:r>
              <a:rPr lang="es-EC" sz="3600" b="1" dirty="0" smtClean="0"/>
              <a:t>).</a:t>
            </a:r>
            <a:endParaRPr lang="es-EC" sz="36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956029" y="423082"/>
            <a:ext cx="5718411" cy="4694829"/>
            <a:chOff x="0" y="0"/>
            <a:chExt cx="2314575" cy="2105025"/>
          </a:xfrm>
        </p:grpSpPr>
        <p:grpSp>
          <p:nvGrpSpPr>
            <p:cNvPr id="5" name="Grupo 4"/>
            <p:cNvGrpSpPr/>
            <p:nvPr/>
          </p:nvGrpSpPr>
          <p:grpSpPr>
            <a:xfrm>
              <a:off x="0" y="0"/>
              <a:ext cx="2314575" cy="2105025"/>
              <a:chOff x="0" y="0"/>
              <a:chExt cx="2314575" cy="2105025"/>
            </a:xfrm>
          </p:grpSpPr>
          <p:sp>
            <p:nvSpPr>
              <p:cNvPr id="7" name="Cuadro de texto 397"/>
              <p:cNvSpPr txBox="1"/>
              <p:nvPr/>
            </p:nvSpPr>
            <p:spPr>
              <a:xfrm>
                <a:off x="773913" y="1078865"/>
                <a:ext cx="290195" cy="3759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endParaRPr lang="es-EC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upo 7"/>
              <p:cNvGrpSpPr/>
              <p:nvPr/>
            </p:nvGrpSpPr>
            <p:grpSpPr>
              <a:xfrm>
                <a:off x="0" y="0"/>
                <a:ext cx="2314575" cy="2105025"/>
                <a:chOff x="0" y="0"/>
                <a:chExt cx="2314575" cy="2105025"/>
              </a:xfrm>
            </p:grpSpPr>
            <p:sp>
              <p:nvSpPr>
                <p:cNvPr id="9" name="Cuadro de texto 398"/>
                <p:cNvSpPr txBox="1"/>
                <p:nvPr/>
              </p:nvSpPr>
              <p:spPr>
                <a:xfrm>
                  <a:off x="1215565" y="701676"/>
                  <a:ext cx="290195" cy="37592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C" sz="2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α</a:t>
                  </a:r>
                  <a:endParaRPr lang="es-EC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" name="Grupo 9"/>
                <p:cNvGrpSpPr/>
                <p:nvPr/>
              </p:nvGrpSpPr>
              <p:grpSpPr>
                <a:xfrm>
                  <a:off x="0" y="0"/>
                  <a:ext cx="2314575" cy="2105025"/>
                  <a:chOff x="0" y="0"/>
                  <a:chExt cx="2314575" cy="2105025"/>
                </a:xfrm>
              </p:grpSpPr>
              <p:cxnSp>
                <p:nvCxnSpPr>
                  <p:cNvPr id="11" name="Conector recto 10"/>
                  <p:cNvCxnSpPr/>
                  <p:nvPr/>
                </p:nvCxnSpPr>
                <p:spPr>
                  <a:xfrm rot="5400000" flipH="1">
                    <a:off x="1334383" y="663100"/>
                    <a:ext cx="2" cy="483552"/>
                  </a:xfrm>
                  <a:prstGeom prst="line">
                    <a:avLst/>
                  </a:prstGeom>
                </p:spPr>
                <p:style>
                  <a:lnRef idx="3">
                    <a:schemeClr val="accent3"/>
                  </a:lnRef>
                  <a:fillRef idx="0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Grupo 11"/>
                  <p:cNvGrpSpPr/>
                  <p:nvPr/>
                </p:nvGrpSpPr>
                <p:grpSpPr>
                  <a:xfrm>
                    <a:off x="0" y="0"/>
                    <a:ext cx="2314575" cy="2105025"/>
                    <a:chOff x="0" y="0"/>
                    <a:chExt cx="2314575" cy="2105025"/>
                  </a:xfrm>
                </p:grpSpPr>
                <p:sp>
                  <p:nvSpPr>
                    <p:cNvPr id="13" name="Cuadro de texto 394"/>
                    <p:cNvSpPr txBox="1"/>
                    <p:nvPr/>
                  </p:nvSpPr>
                  <p:spPr>
                    <a:xfrm>
                      <a:off x="443937" y="1338083"/>
                      <a:ext cx="332740" cy="27622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non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es-EC" sz="11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4" name="Grupo 13"/>
                    <p:cNvGrpSpPr/>
                    <p:nvPr/>
                  </p:nvGrpSpPr>
                  <p:grpSpPr>
                    <a:xfrm>
                      <a:off x="0" y="0"/>
                      <a:ext cx="2314575" cy="2105025"/>
                      <a:chOff x="0" y="0"/>
                      <a:chExt cx="2314575" cy="2105025"/>
                    </a:xfrm>
                  </p:grpSpPr>
                  <p:sp>
                    <p:nvSpPr>
                      <p:cNvPr id="15" name="Cuadro de texto 395"/>
                      <p:cNvSpPr txBox="1"/>
                      <p:nvPr/>
                    </p:nvSpPr>
                    <p:spPr>
                      <a:xfrm>
                        <a:off x="900360" y="699538"/>
                        <a:ext cx="332740" cy="27622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non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s-EC" sz="24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P2</a:t>
                        </a:r>
                      </a:p>
                    </p:txBody>
                  </p:sp>
                  <p:grpSp>
                    <p:nvGrpSpPr>
                      <p:cNvPr id="16" name="Grupo 15"/>
                      <p:cNvGrpSpPr/>
                      <p:nvPr/>
                    </p:nvGrpSpPr>
                    <p:grpSpPr>
                      <a:xfrm>
                        <a:off x="0" y="0"/>
                        <a:ext cx="2314575" cy="2105025"/>
                        <a:chOff x="0" y="0"/>
                        <a:chExt cx="2314575" cy="2105025"/>
                      </a:xfrm>
                    </p:grpSpPr>
                    <p:sp>
                      <p:nvSpPr>
                        <p:cNvPr id="17" name="Cuadro de texto 396"/>
                        <p:cNvSpPr txBox="1"/>
                        <p:nvPr/>
                      </p:nvSpPr>
                      <p:spPr>
                        <a:xfrm>
                          <a:off x="1600200" y="228600"/>
                          <a:ext cx="332740" cy="276225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non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EC" sz="2400" dirty="0"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P3</a:t>
                          </a:r>
                          <a:endParaRPr lang="es-EC" sz="1100" dirty="0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8" name="Grupo 17"/>
                        <p:cNvGrpSpPr/>
                        <p:nvPr/>
                      </p:nvGrpSpPr>
                      <p:grpSpPr>
                        <a:xfrm>
                          <a:off x="0" y="0"/>
                          <a:ext cx="2314575" cy="2105025"/>
                          <a:chOff x="0" y="0"/>
                          <a:chExt cx="2314575" cy="2105025"/>
                        </a:xfrm>
                      </p:grpSpPr>
                      <p:grpSp>
                        <p:nvGrpSpPr>
                          <p:cNvPr id="19" name="Grupo 18"/>
                          <p:cNvGrpSpPr/>
                          <p:nvPr/>
                        </p:nvGrpSpPr>
                        <p:grpSpPr>
                          <a:xfrm>
                            <a:off x="0" y="0"/>
                            <a:ext cx="2314575" cy="2105025"/>
                            <a:chOff x="0" y="0"/>
                            <a:chExt cx="2314575" cy="2105025"/>
                          </a:xfrm>
                        </p:grpSpPr>
                        <p:grpSp>
                          <p:nvGrpSpPr>
                            <p:cNvPr id="21" name="Grupo 20"/>
                            <p:cNvGrpSpPr/>
                            <p:nvPr/>
                          </p:nvGrpSpPr>
                          <p:grpSpPr>
                            <a:xfrm>
                              <a:off x="0" y="0"/>
                              <a:ext cx="2314575" cy="2105025"/>
                              <a:chOff x="0" y="0"/>
                              <a:chExt cx="2314575" cy="2105025"/>
                            </a:xfrm>
                          </p:grpSpPr>
                          <p:grpSp>
                            <p:nvGrpSpPr>
                              <p:cNvPr id="23" name="Grupo 22"/>
                              <p:cNvGrpSpPr/>
                              <p:nvPr/>
                            </p:nvGrpSpPr>
                            <p:grpSpPr>
                              <a:xfrm>
                                <a:off x="561993" y="0"/>
                                <a:ext cx="1356239" cy="1541154"/>
                                <a:chOff x="27" y="0"/>
                                <a:chExt cx="1644151" cy="1636545"/>
                              </a:xfrm>
                            </p:grpSpPr>
                            <p:grpSp>
                              <p:nvGrpSpPr>
                                <p:cNvPr id="53" name="Grupo 52"/>
                                <p:cNvGrpSpPr/>
                                <p:nvPr/>
                              </p:nvGrpSpPr>
                              <p:grpSpPr>
                                <a:xfrm>
                                  <a:off x="643278" y="0"/>
                                  <a:ext cx="45719" cy="1636545"/>
                                  <a:chOff x="0" y="0"/>
                                  <a:chExt cx="45719" cy="1636545"/>
                                </a:xfrm>
                              </p:grpSpPr>
                              <p:cxnSp>
                                <p:nvCxnSpPr>
                                  <p:cNvPr id="56" name="Conector recto de flecha 55"/>
                                  <p:cNvCxnSpPr/>
                                  <p:nvPr/>
                                </p:nvCxnSpPr>
                                <p:spPr>
                                  <a:xfrm flipV="1">
                                    <a:off x="19050" y="95250"/>
                                    <a:ext cx="0" cy="1541295"/>
                                  </a:xfrm>
                                  <a:prstGeom prst="straightConnector1">
                                    <a:avLst/>
                                  </a:prstGeom>
                                  <a:ln w="9525" cap="flat" cmpd="sng" algn="ctr">
                                    <a:solidFill>
                                      <a:schemeClr val="dk1"/>
                                    </a:solidFill>
                                    <a:prstDash val="dash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</p:spPr>
                                <p:style>
                                  <a:lnRef idx="0">
                                    <a:scrgbClr r="0" g="0" b="0"/>
                                  </a:lnRef>
                                  <a:fillRef idx="0">
                                    <a:scrgbClr r="0" g="0" b="0"/>
                                  </a:fillRef>
                                  <a:effectRef idx="0">
                                    <a:scrgbClr r="0" g="0" b="0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57" name="Triángulo isósceles 56"/>
                                  <p:cNvSpPr/>
                                  <p:nvPr/>
                                </p:nvSpPr>
                                <p:spPr>
                                  <a:xfrm>
                                    <a:off x="0" y="0"/>
                                    <a:ext cx="45719" cy="97005"/>
                                  </a:xfrm>
                                  <a:prstGeom prst="triangle">
                                    <a:avLst/>
                                  </a:prstGeom>
                                </p:spPr>
                                <p:style>
                                  <a:lnRef idx="2">
                                    <a:schemeClr val="dk1">
                                      <a:shade val="50000"/>
                                    </a:schemeClr>
                                  </a:lnRef>
                                  <a:fillRef idx="1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s-EC"/>
                                  </a:p>
                                </p:txBody>
                              </p:sp>
                            </p:grpSp>
                            <p:cxnSp>
                              <p:nvCxnSpPr>
                                <p:cNvPr id="54" name="Conector recto de flecha 53"/>
                                <p:cNvCxnSpPr/>
                                <p:nvPr/>
                              </p:nvCxnSpPr>
                              <p:spPr>
                                <a:xfrm flipH="1" flipV="1">
                                  <a:off x="27" y="962864"/>
                                  <a:ext cx="1524187" cy="2695"/>
                                </a:xfrm>
                                <a:prstGeom prst="straightConnector1">
                                  <a:avLst/>
                                </a:prstGeom>
                                <a:ln w="9525" cap="flat" cmpd="sng" algn="ctr">
                                  <a:solidFill>
                                    <a:schemeClr val="dk1"/>
                                  </a:solidFill>
                                  <a:prstDash val="dash"/>
                                  <a:round/>
                                  <a:headEnd type="none" w="med" len="med"/>
                                  <a:tailEnd type="none" w="med" len="med"/>
                                </a:ln>
                              </p:spPr>
                              <p:style>
                                <a:lnRef idx="0">
                                  <a:scrgbClr r="0" g="0" b="0"/>
                                </a:lnRef>
                                <a:fillRef idx="0">
                                  <a:scrgbClr r="0" g="0" b="0"/>
                                </a:fillRef>
                                <a:effectRef idx="0">
                                  <a:scrgbClr r="0" g="0" b="0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55" name="Triángulo isósceles 54"/>
                                <p:cNvSpPr/>
                                <p:nvPr/>
                              </p:nvSpPr>
                              <p:spPr>
                                <a:xfrm rot="5400000">
                                  <a:off x="1567944" y="906288"/>
                                  <a:ext cx="45719" cy="106749"/>
                                </a:xfrm>
                                <a:prstGeom prst="triangle">
                                  <a:avLst/>
                                </a:prstGeom>
                              </p:spPr>
                              <p:style>
                                <a:lnRef idx="2">
                                  <a:schemeClr val="dk1">
                                    <a:shade val="50000"/>
                                  </a:schemeClr>
                                </a:lnRef>
                                <a:fillRef idx="1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s-EC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4" name="Grupo 23"/>
                              <p:cNvGrpSpPr/>
                              <p:nvPr/>
                            </p:nvGrpSpPr>
                            <p:grpSpPr>
                              <a:xfrm>
                                <a:off x="0" y="9525"/>
                                <a:ext cx="2314575" cy="2095500"/>
                                <a:chOff x="0" y="0"/>
                                <a:chExt cx="2314575" cy="2095500"/>
                              </a:xfrm>
                            </p:grpSpPr>
                            <p:sp>
                              <p:nvSpPr>
                                <p:cNvPr id="25" name="Elipse 24"/>
                                <p:cNvSpPr/>
                                <p:nvPr/>
                              </p:nvSpPr>
                              <p:spPr>
                                <a:xfrm>
                                  <a:off x="1543050" y="400049"/>
                                  <a:ext cx="100041" cy="107000"/>
                                </a:xfrm>
                                <a:prstGeom prst="ellipse">
                                  <a:avLst/>
                                </a:prstGeom>
                              </p:spPr>
                              <p:style>
                                <a:lnRef idx="2">
                                  <a:schemeClr val="accent3">
                                    <a:shade val="50000"/>
                                  </a:schemeClr>
                                </a:lnRef>
                                <a:fillRef idx="1">
                                  <a:schemeClr val="accent3"/>
                                </a:fillRef>
                                <a:effectRef idx="0">
                                  <a:schemeClr val="accent3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es-EC"/>
                                </a:p>
                              </p:txBody>
                            </p:sp>
                            <p:grpSp>
                              <p:nvGrpSpPr>
                                <p:cNvPr id="26" name="Grupo 25"/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2314575" cy="2095500"/>
                                  <a:chOff x="0" y="0"/>
                                  <a:chExt cx="2314575" cy="2095500"/>
                                </a:xfrm>
                              </p:grpSpPr>
                              <p:grpSp>
                                <p:nvGrpSpPr>
                                  <p:cNvPr id="27" name="Grupo 26"/>
                                  <p:cNvGrpSpPr/>
                                  <p:nvPr/>
                                </p:nvGrpSpPr>
                                <p:grpSpPr>
                                  <a:xfrm>
                                    <a:off x="0" y="0"/>
                                    <a:ext cx="2314575" cy="2095500"/>
                                    <a:chOff x="0" y="0"/>
                                    <a:chExt cx="2314575" cy="2095500"/>
                                  </a:xfrm>
                                </p:grpSpPr>
                                <p:grpSp>
                                  <p:nvGrpSpPr>
                                    <p:cNvPr id="29" name="Grupo 2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247650"/>
                                      <a:ext cx="2314575" cy="1847850"/>
                                      <a:chOff x="0" y="0"/>
                                      <a:chExt cx="2314575" cy="1847850"/>
                                    </a:xfrm>
                                  </p:grpSpPr>
                                  <p:grpSp>
                                    <p:nvGrpSpPr>
                                      <p:cNvPr id="32" name="Grupo 3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0"/>
                                        <a:ext cx="2314575" cy="1847850"/>
                                        <a:chOff x="0" y="0"/>
                                        <a:chExt cx="2314575" cy="1847850"/>
                                      </a:xfrm>
                                    </p:grpSpPr>
                                    <p:grpSp>
                                      <p:nvGrpSpPr>
                                        <p:cNvPr id="35" name="Grupo 3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0"/>
                                          <a:ext cx="2181225" cy="1603079"/>
                                          <a:chOff x="0" y="0"/>
                                          <a:chExt cx="2181225" cy="1603079"/>
                                        </a:xfrm>
                                      </p:grpSpPr>
                                      <p:grpSp>
                                        <p:nvGrpSpPr>
                                          <p:cNvPr id="40" name="Grupo 39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0" y="0"/>
                                            <a:ext cx="2181225" cy="1603079"/>
                                            <a:chOff x="0" y="0"/>
                                            <a:chExt cx="2181225" cy="1603079"/>
                                          </a:xfrm>
                                        </p:grpSpPr>
                                        <p:cxnSp>
                                          <p:nvCxnSpPr>
                                            <p:cNvPr id="42" name="Conector recto de flecha 41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371475" y="0"/>
                                              <a:ext cx="0" cy="1603079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3">
                                              <a:schemeClr val="dk1"/>
                                            </a:lnRef>
                                            <a:fillRef idx="0">
                                              <a:schemeClr val="dk1"/>
                                            </a:fillRef>
                                            <a:effectRef idx="2">
                                              <a:schemeClr val="dk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43" name="Conector recto de flecha 42"/>
                                            <p:cNvCxnSpPr>
                                              <a:endCxn id="37" idx="0"/>
                                            </p:cNvCxnSpPr>
                                            <p:nvPr/>
                                          </p:nvCxnSpPr>
                                          <p:spPr>
                                            <a:xfrm>
                                              <a:off x="193341" y="1445446"/>
                                              <a:ext cx="1987884" cy="11880"/>
                                            </a:xfrm>
                                            <a:prstGeom prst="straightConnector1">
                                              <a:avLst/>
                                            </a:prstGeom>
                                            <a:ln>
                                              <a:tailEnd type="triangle"/>
                                            </a:ln>
                                          </p:spPr>
                                          <p:style>
                                            <a:lnRef idx="3">
                                              <a:schemeClr val="dk1"/>
                                            </a:lnRef>
                                            <a:fillRef idx="0">
                                              <a:schemeClr val="dk1"/>
                                            </a:fillRef>
                                            <a:effectRef idx="2">
                                              <a:schemeClr val="dk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grpSp>
                                          <p:nvGrpSpPr>
                                            <p:cNvPr id="44" name="Grupo 4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09600" y="119768"/>
                                              <a:ext cx="76200" cy="1483311"/>
                                              <a:chOff x="-28575" y="4832"/>
                                              <a:chExt cx="76200" cy="1310833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51" name="Conector recto de flecha 50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9525" y="88383"/>
                                                <a:ext cx="0" cy="1227282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 w="9525" cap="flat" cmpd="sng" algn="ctr">
                                                <a:solidFill>
                                                  <a:schemeClr val="dk1"/>
                                                </a:solidFill>
                                                <a:prstDash val="dash"/>
                                                <a:round/>
                                                <a:headEnd type="none" w="med" len="med"/>
                                                <a:tailEnd type="none" w="med" len="med"/>
                                              </a:ln>
                                            </p:spPr>
                                            <p:style>
                                              <a:lnRef idx="0">
                                                <a:scrgbClr r="0" g="0" b="0"/>
                                              </a:lnRef>
                                              <a:fillRef idx="0">
                                                <a:scrgbClr r="0" g="0" b="0"/>
                                              </a:fillRef>
                                              <a:effectRef idx="0">
                                                <a:scrgbClr r="0" g="0" b="0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sp>
                                            <p:nvSpPr>
                                              <p:cNvPr id="52" name="Triángulo isósceles 5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-28575" y="4832"/>
                                                <a:ext cx="76200" cy="85725"/>
                                              </a:xfrm>
                                              <a:prstGeom prst="triangle">
                                                <a:avLst/>
                                              </a:prstGeom>
                                            </p:spPr>
                                            <p:style>
                                              <a:lnRef idx="2">
                                                <a:schemeClr val="dk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dk1"/>
                                              </a:fillRef>
                                              <a:effectRef idx="0">
                                                <a:schemeClr val="dk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  <a:prstTxWarp prst="textNoShape">
                                                  <a:avLst/>
                                                </a:prstTxWarp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endParaRPr lang="es-EC"/>
                                              </a:p>
                                            </p:txBody>
                                          </p:sp>
                                        </p:grpSp>
                                        <p:grpSp>
                                          <p:nvGrpSpPr>
                                            <p:cNvPr id="45" name="Grupo 44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0" y="1028700"/>
                                              <a:ext cx="1820672" cy="76200"/>
                                              <a:chOff x="0" y="0"/>
                                              <a:chExt cx="1462088" cy="76200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49" name="Conector recto de flecha 48"/>
                                              <p:cNvCxnSpPr/>
                                              <p:nvPr/>
                                            </p:nvCxnSpPr>
                                            <p:spPr>
                                              <a:xfrm rot="16200000" flipV="1">
                                                <a:off x="681038" y="-638175"/>
                                                <a:ext cx="0" cy="1362075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 w="9525" cap="flat" cmpd="sng" algn="ctr">
                                                <a:solidFill>
                                                  <a:schemeClr val="dk1"/>
                                                </a:solidFill>
                                                <a:prstDash val="dash"/>
                                                <a:round/>
                                                <a:headEnd type="none" w="med" len="med"/>
                                                <a:tailEnd type="none" w="med" len="med"/>
                                              </a:ln>
                                            </p:spPr>
                                            <p:style>
                                              <a:lnRef idx="0">
                                                <a:scrgbClr r="0" g="0" b="0"/>
                                              </a:lnRef>
                                              <a:fillRef idx="0">
                                                <a:scrgbClr r="0" g="0" b="0"/>
                                              </a:fillRef>
                                              <a:effectRef idx="0">
                                                <a:scrgbClr r="0" g="0" b="0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  <p:sp>
                                            <p:nvSpPr>
                                              <p:cNvPr id="50" name="Triángulo isósceles 4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5400000">
                                                <a:off x="1381126" y="-4763"/>
                                                <a:ext cx="76200" cy="85725"/>
                                              </a:xfrm>
                                              <a:prstGeom prst="triangle">
                                                <a:avLst/>
                                              </a:prstGeom>
                                            </p:spPr>
                                            <p:style>
                                              <a:lnRef idx="2">
                                                <a:schemeClr val="dk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dk1"/>
                                              </a:fillRef>
                                              <a:effectRef idx="0">
                                                <a:schemeClr val="dk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  <a:prstTxWarp prst="textNoShape">
                                                  <a:avLst/>
                                                </a:prstTxWarp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endParaRPr lang="es-EC"/>
                                              </a:p>
                                            </p:txBody>
                                          </p:sp>
                                        </p:grpSp>
                                        <p:cxnSp>
                                          <p:nvCxnSpPr>
                                            <p:cNvPr id="46" name="Conector recto 45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V="1">
                                              <a:off x="647700" y="624204"/>
                                              <a:ext cx="491807" cy="44545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</p:spPr>
                                          <p:style>
                                            <a:lnRef idx="3">
                                              <a:schemeClr val="accent3"/>
                                            </a:lnRef>
                                            <a:fillRef idx="0">
                                              <a:schemeClr val="accent3"/>
                                            </a:fillRef>
                                            <a:effectRef idx="2">
                                              <a:schemeClr val="accent3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sp>
                                          <p:nvSpPr>
                                            <p:cNvPr id="47" name="Elipse 4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066800" y="628650"/>
                                              <a:ext cx="72390" cy="66675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</p:spPr>
                                          <p:style>
                                            <a:lnRef idx="2">
                                              <a:schemeClr val="accent3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3"/>
                                            </a:fillRef>
                                            <a:effectRef idx="0">
                                              <a:schemeClr val="accent3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<a:prstTxWarp prst="textNoShape">
                                                <a:avLst/>
                                              </a:prstTxWarp>
                                              <a:noAutofit/>
                                            </a:bodyPr>
                                            <a:lstStyle/>
                                            <a:p>
                                              <a:endParaRPr lang="es-EC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48" name="Elipse 4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15379" y="1036721"/>
                                              <a:ext cx="72390" cy="66675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</p:spPr>
                                          <p:style>
                                            <a:lnRef idx="2">
                                              <a:schemeClr val="accent3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3"/>
                                            </a:fillRef>
                                            <a:effectRef idx="0">
                                              <a:schemeClr val="accent3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  <a:prstTxWarp prst="textNoShape">
                                                <a:avLst/>
                                              </a:prstTxWarp>
                                              <a:noAutofit/>
                                            </a:bodyPr>
                                            <a:lstStyle/>
                                            <a:p>
                                              <a:endParaRPr lang="es-EC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" name="Arco 40"/>
                                          <p:cNvSpPr/>
                                          <p:nvPr/>
                                        </p:nvSpPr>
                                        <p:spPr>
                                          <a:xfrm rot="2354856">
                                            <a:off x="695325" y="866775"/>
                                            <a:ext cx="298450" cy="267970"/>
                                          </a:xfrm>
                                          <a:prstGeom prst="arc">
                                            <a:avLst>
                                              <a:gd name="adj1" fmla="val 14497756"/>
                                              <a:gd name="adj2" fmla="val 20661081"/>
                                            </a:avLst>
                                          </a:prstGeom>
                                          <a:ln/>
                                        </p:spPr>
                                        <p:style>
                                          <a:lnRef idx="3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2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endParaRPr lang="es-EC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6" name="Cuadro de texto 385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104775" y="19050"/>
                                          <a:ext cx="266700" cy="390525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s-EC" sz="2400" b="1" dirty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Y</a:t>
                                          </a:r>
                                          <a:endParaRPr lang="es-EC" sz="2400" dirty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7" name="Cuadro de texto 386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2047875" y="1457325"/>
                                          <a:ext cx="266700" cy="390525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s-EC" sz="2400" b="1" dirty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X</a:t>
                                          </a:r>
                                          <a:endParaRPr lang="es-EC" sz="2400" dirty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8" name="Cuadro de texto 387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1447800" y="1057275"/>
                                          <a:ext cx="371475" cy="390525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s-EC" sz="2400" b="1" dirty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X’</a:t>
                                          </a:r>
                                          <a:endParaRPr lang="es-EC" sz="2400" dirty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endParaRPr>
                                        </a:p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s-EC" sz="1100" b="1" dirty="0"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 </a:t>
                                          </a:r>
                                          <a:endParaRPr lang="es-EC" sz="1100" dirty="0"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9" name="Cuadro de texto 388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371475" y="209550"/>
                                          <a:ext cx="370840" cy="390525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</p:spPr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s-EC" sz="2400" b="1" dirty="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Y’</a:t>
                                          </a:r>
                                          <a:endParaRPr lang="es-EC" sz="2400" dirty="0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endParaRPr>
                                        </a:p>
                                        <a:p>
                                          <a:pPr>
                                            <a:lnSpc>
                                              <a:spcPct val="107000"/>
                                            </a:lnSpc>
                                            <a:spcAft>
                                              <a:spcPts val="800"/>
                                            </a:spcAft>
                                          </a:pPr>
                                          <a:r>
                                            <a:rPr lang="es-EC" sz="1100" b="1" dirty="0">
                                              <a:effectLst/>
                                              <a:latin typeface="Calibri" panose="020F0502020204030204" pitchFamily="34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a:t> </a:t>
                                          </a:r>
                                          <a:endParaRPr lang="es-EC" sz="1100" dirty="0">
                                            <a:effectLst/>
                                            <a:latin typeface="Calibri" panose="020F0502020204030204" pitchFamily="34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cxnSp>
                                    <p:nvCxnSpPr>
                                      <p:cNvPr id="33" name="Conector recto 32"/>
                                      <p:cNvCxnSpPr>
                                        <a:stCxn id="47" idx="7"/>
                                        <a:endCxn id="25" idx="3"/>
                                      </p:cNvCxnSpPr>
                                      <p:nvPr/>
                                    </p:nvCxnSpPr>
                                    <p:spPr>
                                      <a:xfrm flipV="1">
                                        <a:off x="1128589" y="243729"/>
                                        <a:ext cx="429112" cy="394686"/>
                                      </a:xfrm>
                                      <a:prstGeom prst="line">
                                        <a:avLst/>
                                      </a:prstGeom>
                                    </p:spPr>
                                    <p:style>
                                      <a:lnRef idx="3">
                                        <a:schemeClr val="accent3"/>
                                      </a:lnRef>
                                      <a:fillRef idx="0">
                                        <a:schemeClr val="accent3"/>
                                      </a:fillRef>
                                      <a:effectRef idx="2">
                                        <a:schemeClr val="accent3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34" name="Arco 33"/>
                                      <p:cNvSpPr/>
                                      <p:nvPr/>
                                    </p:nvSpPr>
                                    <p:spPr>
                                      <a:xfrm rot="2354856">
                                        <a:off x="1153495" y="464621"/>
                                        <a:ext cx="250533" cy="289241"/>
                                      </a:xfrm>
                                      <a:prstGeom prst="arc">
                                        <a:avLst>
                                          <a:gd name="adj1" fmla="val 14497756"/>
                                          <a:gd name="adj2" fmla="val 20661081"/>
                                        </a:avLst>
                                      </a:prstGeom>
                                      <a:ln/>
                                    </p:spPr>
                                    <p:style>
                                      <a:lnRef idx="3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2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endParaRPr lang="es-EC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0" name="Cuadro de texto 391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721767" y="0"/>
                                      <a:ext cx="545057" cy="39052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6350">
                                      <a:noFill/>
                                    </a:ln>
                                  </p:spPr>
                                  <p:txBody>
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es-EC" sz="2400" b="1" dirty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a:t>Y”</a:t>
                                      </a:r>
                                      <a:endParaRPr lang="es-EC" sz="2400" dirty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endParaRPr>
                                    </a:p>
                                    <a:p>
                                      <a:pPr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es-EC" sz="1100" b="1" dirty="0"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a:t> </a:t>
                                      </a:r>
                                      <a:endParaRPr lang="es-EC" sz="1100" dirty="0"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1" name="Cuadro de texto 39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1619250" y="904875"/>
                                      <a:ext cx="504825" cy="39052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6350">
                                      <a:noFill/>
                                    </a:ln>
                                  </p:spPr>
                                  <p:txBody>
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<a:prstTxWarp prst="textNoShape">
                                        <a:avLst/>
                                      </a:prstTxWarp>
                                      <a:noAutofit/>
                                    </a:bodyPr>
                                    <a:lstStyle/>
                                    <a:p>
                                      <a:pPr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es-EC" sz="2400" b="1" dirty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a:t>X’’</a:t>
                                      </a:r>
                                      <a:endParaRPr lang="es-EC" sz="2400" dirty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endParaRPr>
                                    </a:p>
                                    <a:p>
                                      <a:pPr>
                                        <a:lnSpc>
                                          <a:spcPct val="107000"/>
                                        </a:lnSpc>
                                        <a:spcAft>
                                          <a:spcPts val="800"/>
                                        </a:spcAft>
                                      </a:pPr>
                                      <a:r>
                                        <a:rPr lang="es-EC" sz="1100" b="1" dirty="0">
                                          <a:effectLst/>
                                          <a:latin typeface="Calibri" panose="020F0502020204030204" pitchFamily="34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a:t> </a:t>
                                      </a:r>
                                      <a:endParaRPr lang="es-EC" sz="1100" dirty="0">
                                        <a:effectLst/>
                                        <a:latin typeface="Calibri" panose="020F0502020204030204" pitchFamily="34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endParaRPr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28" name="Conector recto 27"/>
                                  <p:cNvCxnSpPr/>
                                  <p:nvPr/>
                                </p:nvCxnSpPr>
                                <p:spPr>
                                  <a:xfrm>
                                    <a:off x="1561418" y="495300"/>
                                    <a:ext cx="0" cy="395605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3">
                                    <a:schemeClr val="accent3"/>
                                  </a:lnRef>
                                  <a:fillRef idx="0">
                                    <a:schemeClr val="accent3"/>
                                  </a:fillRef>
                                  <a:effectRef idx="2">
                                    <a:schemeClr val="accent3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  <p:sp>
                          <p:nvSpPr>
                            <p:cNvPr id="22" name="Cuadro de texto 400"/>
                            <p:cNvSpPr txBox="1"/>
                            <p:nvPr/>
                          </p:nvSpPr>
                          <p:spPr>
                            <a:xfrm>
                              <a:off x="1619250" y="495300"/>
                              <a:ext cx="331470" cy="276225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  <a:effectLst/>
                          </p:spPr>
                          <p:style>
                            <a:lnRef idx="0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ot="0" spcFirstLastPara="0" vert="horz" wrap="non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es-EC" sz="2400" dirty="0" err="1">
                                  <a:solidFill>
                                    <a:srgbClr val="C00000"/>
                                  </a:solidFill>
                                  <a:effectLst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a:t>Δy</a:t>
                              </a:r>
                              <a:endParaRPr lang="es-EC" sz="2400" dirty="0">
                                <a:solidFill>
                                  <a:srgbClr val="C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0" name="Cuadro de texto 402"/>
                          <p:cNvSpPr txBox="1"/>
                          <p:nvPr/>
                        </p:nvSpPr>
                        <p:spPr>
                          <a:xfrm>
                            <a:off x="1257300" y="904875"/>
                            <a:ext cx="328930" cy="27622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  <a:effectLst/>
                        </p:spPr>
                        <p:style>
                          <a:lnRef idx="0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non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s-EC" sz="2400" dirty="0" err="1">
                                <a:solidFill>
                                  <a:srgbClr val="C00000"/>
                                </a:solidFill>
                                <a:effectLst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Δx</a:t>
                            </a:r>
                            <a:endParaRPr lang="es-EC" sz="1100" dirty="0">
                              <a:solidFill>
                                <a:srgbClr val="C00000"/>
                              </a:solidFill>
                              <a:effectLst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6" name="Cuadro de texto 411"/>
            <p:cNvSpPr txBox="1"/>
            <p:nvPr/>
          </p:nvSpPr>
          <p:spPr>
            <a:xfrm>
              <a:off x="1211368" y="433907"/>
              <a:ext cx="33655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2400" dirty="0" err="1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dd</a:t>
              </a:r>
              <a:endParaRPr lang="es-EC" sz="24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6826839" y="623135"/>
            <a:ext cx="4743785" cy="3188536"/>
            <a:chOff x="0" y="0"/>
            <a:chExt cx="3409950" cy="2057400"/>
          </a:xfrm>
        </p:grpSpPr>
        <p:pic>
          <p:nvPicPr>
            <p:cNvPr id="65" name="Imagen 64" descr="C:\Users\Pato\Desktop\kinect montad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" t="28438" r="32009" b="49062"/>
            <a:stretch/>
          </p:blipFill>
          <p:spPr bwMode="auto">
            <a:xfrm>
              <a:off x="0" y="0"/>
              <a:ext cx="3409950" cy="2057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6" name="Conector recto de flecha 65"/>
            <p:cNvCxnSpPr/>
            <p:nvPr/>
          </p:nvCxnSpPr>
          <p:spPr>
            <a:xfrm flipV="1">
              <a:off x="1247775" y="742950"/>
              <a:ext cx="828675" cy="72390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753" y="4080027"/>
            <a:ext cx="2219267" cy="883059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242" y="4053556"/>
            <a:ext cx="1822853" cy="88610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368491"/>
            <a:ext cx="7035252" cy="3078920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154" y="3036272"/>
            <a:ext cx="5553075" cy="35433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32226" y="3532584"/>
            <a:ext cx="5155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s-EC" sz="3200" b="1" dirty="0" smtClean="0"/>
              <a:t>Imagen superior vista de los planos horizontal (negro) vertical (rojo).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C" sz="3200" b="1" dirty="0" smtClean="0"/>
              <a:t>Imagen inferior vista desde el Kinect al objeto, plano vertical.</a:t>
            </a:r>
            <a:endParaRPr lang="es-EC" sz="32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4890111"/>
            <a:ext cx="10475259" cy="1201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3200" b="1" dirty="0" smtClean="0"/>
              <a:t>Las coordenadas “</a:t>
            </a:r>
            <a:r>
              <a:rPr lang="es-EC" sz="3200" b="1" dirty="0" err="1" smtClean="0"/>
              <a:t>xk</a:t>
            </a:r>
            <a:r>
              <a:rPr lang="es-EC" sz="3200" b="1" dirty="0" smtClean="0"/>
              <a:t>” y “</a:t>
            </a:r>
            <a:r>
              <a:rPr lang="es-EC" sz="3200" b="1" dirty="0" err="1" smtClean="0"/>
              <a:t>yk</a:t>
            </a:r>
            <a:r>
              <a:rPr lang="es-EC" sz="3200" b="1" dirty="0" smtClean="0"/>
              <a:t>” pertenecen al punto final es decir en este punto se procede a graficar al objeto detectado.</a:t>
            </a:r>
            <a:endParaRPr lang="es-EC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0" y="376663"/>
            <a:ext cx="6708380" cy="43181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073" y="376662"/>
            <a:ext cx="2376608" cy="6742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073" y="1405717"/>
            <a:ext cx="2385710" cy="8461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073" y="2697848"/>
            <a:ext cx="2379396" cy="115081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Generación del mapa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849" y="1862066"/>
            <a:ext cx="4559125" cy="326949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5947" y="5625791"/>
            <a:ext cx="8228629" cy="78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200" b="1" dirty="0" smtClean="0"/>
              <a:t>Se genera el mapa en tiempo real. </a:t>
            </a:r>
            <a:endParaRPr lang="es-EC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49" y="230519"/>
            <a:ext cx="7305675" cy="2657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64" y="3006416"/>
            <a:ext cx="7239000" cy="261937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21624" y="24473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>
                <a:solidFill>
                  <a:schemeClr val="bg2">
                    <a:lumMod val="75000"/>
                  </a:schemeClr>
                </a:solidFill>
              </a:rPr>
              <a:t>Pruebas y resultados</a:t>
            </a:r>
            <a:endParaRPr lang="es-EC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3991" y="398007"/>
            <a:ext cx="10721503" cy="106230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s-ES" sz="8600" b="1" dirty="0" smtClean="0">
                <a:solidFill>
                  <a:schemeClr val="bg2">
                    <a:lumMod val="75000"/>
                  </a:schemeClr>
                </a:solidFill>
              </a:rPr>
              <a:t>Para el ejemplo </a:t>
            </a:r>
            <a:r>
              <a:rPr lang="es-ES" sz="8600" b="1" dirty="0">
                <a:solidFill>
                  <a:schemeClr val="bg2">
                    <a:lumMod val="75000"/>
                  </a:schemeClr>
                </a:solidFill>
              </a:rPr>
              <a:t>se utilizó un </a:t>
            </a:r>
            <a:r>
              <a:rPr lang="es-ES" sz="8600" b="1" dirty="0" smtClean="0">
                <a:solidFill>
                  <a:schemeClr val="bg2">
                    <a:lumMod val="75000"/>
                  </a:schemeClr>
                </a:solidFill>
              </a:rPr>
              <a:t>obstáculo </a:t>
            </a:r>
            <a:r>
              <a:rPr lang="es-ES" sz="8600" b="1" dirty="0">
                <a:solidFill>
                  <a:schemeClr val="bg2">
                    <a:lumMod val="75000"/>
                  </a:schemeClr>
                </a:solidFill>
              </a:rPr>
              <a:t>que obstruya la visión al objeto potencialmente </a:t>
            </a:r>
            <a:r>
              <a:rPr lang="es-ES" sz="8600" b="1" dirty="0" smtClean="0">
                <a:solidFill>
                  <a:schemeClr val="bg2">
                    <a:lumMod val="75000"/>
                  </a:schemeClr>
                </a:solidFill>
              </a:rPr>
              <a:t>peligroso</a:t>
            </a:r>
            <a:r>
              <a:rPr lang="es-ES" sz="8600" b="1" dirty="0">
                <a:solidFill>
                  <a:schemeClr val="bg2">
                    <a:lumMod val="75000"/>
                  </a:schemeClr>
                </a:solidFill>
              </a:rPr>
              <a:t>, el mapa se construye de manera secuencial:</a:t>
            </a:r>
            <a:endParaRPr lang="es-EC" sz="86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91" y="1576387"/>
            <a:ext cx="6939895" cy="2463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938" y="4155814"/>
            <a:ext cx="6746361" cy="246335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447745"/>
            <a:ext cx="7144053" cy="26230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601" y="3327423"/>
            <a:ext cx="7189952" cy="262300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VISIÓN ARTIFICIAL (VA)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01640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24" y="611518"/>
            <a:ext cx="7474167" cy="27594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31" y="3682263"/>
            <a:ext cx="7335843" cy="275947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4967785"/>
            <a:ext cx="9905999" cy="823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200" b="1" dirty="0" smtClean="0"/>
              <a:t>Mapa finalizado.</a:t>
            </a:r>
            <a:endParaRPr lang="es-EC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29" y="941697"/>
            <a:ext cx="8834763" cy="326181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Cálculo de errores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030" y="2097088"/>
            <a:ext cx="5392764" cy="316059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TABLA DE ERRORES PORCENTUALES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7534"/>
              </p:ext>
            </p:extLst>
          </p:nvPr>
        </p:nvGraphicFramePr>
        <p:xfrm>
          <a:off x="1141413" y="2249488"/>
          <a:ext cx="9612448" cy="371343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03112"/>
                <a:gridCol w="2403112"/>
                <a:gridCol w="2403112"/>
                <a:gridCol w="2403112"/>
              </a:tblGrid>
              <a:tr h="742686"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Valor real</a:t>
                      </a:r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Valor medido</a:t>
                      </a:r>
                      <a:endParaRPr lang="es-EC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 smtClean="0"/>
                        <a:t>Error porcentual</a:t>
                      </a:r>
                      <a:endParaRPr lang="es-EC" sz="2400" dirty="0"/>
                    </a:p>
                  </a:txBody>
                  <a:tcPr anchor="ctr"/>
                </a:tc>
              </a:tr>
              <a:tr h="742686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Longitud</a:t>
                      </a:r>
                      <a:r>
                        <a:rPr lang="es-EC" sz="2000" b="1" baseline="0" dirty="0" smtClean="0"/>
                        <a:t> del objeto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18,5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18,34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0,86%</a:t>
                      </a:r>
                      <a:endParaRPr lang="es-EC" sz="2000" b="1" dirty="0"/>
                    </a:p>
                  </a:txBody>
                  <a:tcPr anchor="ctr"/>
                </a:tc>
              </a:tr>
              <a:tr h="742686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Distancia al objeto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61,3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60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2,12%</a:t>
                      </a:r>
                      <a:endParaRPr lang="es-EC" sz="2000" b="1" dirty="0"/>
                    </a:p>
                  </a:txBody>
                  <a:tcPr anchor="ctr"/>
                </a:tc>
              </a:tr>
              <a:tr h="742686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Coordenada</a:t>
                      </a:r>
                      <a:r>
                        <a:rPr lang="es-EC" sz="2000" b="1" baseline="0" dirty="0" smtClean="0"/>
                        <a:t> en x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127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120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5,51%</a:t>
                      </a:r>
                      <a:endParaRPr lang="es-EC" sz="2000" b="1" dirty="0"/>
                    </a:p>
                  </a:txBody>
                  <a:tcPr anchor="ctr"/>
                </a:tc>
              </a:tr>
              <a:tr h="742686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Coordenada</a:t>
                      </a:r>
                      <a:r>
                        <a:rPr lang="es-EC" sz="2000" b="1" baseline="0" dirty="0" smtClean="0"/>
                        <a:t> en y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97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92</a:t>
                      </a:r>
                      <a:endParaRPr lang="es-EC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5,15%</a:t>
                      </a:r>
                      <a:endParaRPr lang="es-EC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Conclusiones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878148"/>
            <a:ext cx="10322707" cy="4208178"/>
          </a:xfrm>
        </p:spPr>
        <p:txBody>
          <a:bodyPr>
            <a:normAutofit/>
          </a:bodyPr>
          <a:lstStyle/>
          <a:p>
            <a:r>
              <a:rPr lang="es-EC" sz="2800" b="1" dirty="0"/>
              <a:t>Se creó el algoritmo de visión artificial en el software </a:t>
            </a:r>
            <a:r>
              <a:rPr lang="es-EC" sz="2800" b="1" dirty="0" smtClean="0"/>
              <a:t>Python.</a:t>
            </a:r>
          </a:p>
          <a:p>
            <a:r>
              <a:rPr lang="es-EC" sz="2800" b="1" dirty="0"/>
              <a:t>El algoritmo diseñado realizó el mapeo del ambiente </a:t>
            </a:r>
            <a:r>
              <a:rPr lang="es-EC" sz="2800" b="1" dirty="0" smtClean="0"/>
              <a:t>controlado.</a:t>
            </a:r>
          </a:p>
          <a:p>
            <a:r>
              <a:rPr lang="es-EC" sz="2800" b="1" dirty="0"/>
              <a:t>S</a:t>
            </a:r>
            <a:r>
              <a:rPr lang="es-EC" sz="2800" b="1" dirty="0" smtClean="0"/>
              <a:t>e </a:t>
            </a:r>
            <a:r>
              <a:rPr lang="es-EC" sz="2800" b="1" dirty="0"/>
              <a:t>realizó el procesamiento digital de imágenes en tiempo de </a:t>
            </a:r>
            <a:r>
              <a:rPr lang="es-EC" sz="2800" b="1" dirty="0" smtClean="0"/>
              <a:t>real.</a:t>
            </a:r>
          </a:p>
          <a:p>
            <a:r>
              <a:rPr lang="es-EC" sz="2800" b="1" dirty="0"/>
              <a:t>El algoritmo propuesto, detecta objetos presentes en el ambiente </a:t>
            </a:r>
            <a:r>
              <a:rPr lang="es-EC" sz="2800" b="1" dirty="0" smtClean="0"/>
              <a:t>controlado.</a:t>
            </a:r>
          </a:p>
          <a:p>
            <a:r>
              <a:rPr lang="es-EC" sz="2800" b="1" dirty="0"/>
              <a:t>La carga computacional del </a:t>
            </a:r>
            <a:r>
              <a:rPr lang="es-EC" sz="2800" b="1" dirty="0" smtClean="0"/>
              <a:t>algoritmo ocupa </a:t>
            </a:r>
            <a:r>
              <a:rPr lang="es-EC" sz="2800" b="1" dirty="0"/>
              <a:t>entre el 75 y 80% de la </a:t>
            </a:r>
            <a:r>
              <a:rPr lang="es-EC" sz="2800" b="1" dirty="0" smtClean="0"/>
              <a:t>memoria.</a:t>
            </a:r>
            <a:endParaRPr lang="es-EC" sz="28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bg2">
                    <a:lumMod val="75000"/>
                  </a:schemeClr>
                </a:solidFill>
              </a:rPr>
              <a:t>recomendaciones</a:t>
            </a:r>
            <a:endParaRPr lang="es-EC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0579" y="1689929"/>
            <a:ext cx="10880712" cy="4205904"/>
          </a:xfrm>
        </p:spPr>
        <p:txBody>
          <a:bodyPr>
            <a:noAutofit/>
          </a:bodyPr>
          <a:lstStyle/>
          <a:p>
            <a:r>
              <a:rPr lang="es-ES" sz="2800" b="1" dirty="0"/>
              <a:t>S</a:t>
            </a:r>
            <a:r>
              <a:rPr lang="es-ES" sz="2800" b="1" dirty="0" smtClean="0"/>
              <a:t>e </a:t>
            </a:r>
            <a:r>
              <a:rPr lang="es-ES" sz="2800" b="1" dirty="0"/>
              <a:t>recomienda que las pruebas se las realice </a:t>
            </a:r>
            <a:r>
              <a:rPr lang="es-ES" sz="2800" b="1" dirty="0" smtClean="0"/>
              <a:t>con luz artificial.</a:t>
            </a:r>
          </a:p>
          <a:p>
            <a:r>
              <a:rPr lang="es-ES" sz="2800" b="1" dirty="0" smtClean="0"/>
              <a:t>Trabajar </a:t>
            </a:r>
            <a:r>
              <a:rPr lang="es-ES" sz="2800" b="1" dirty="0"/>
              <a:t>en algoritmos para solucionar el problema que representa la luz </a:t>
            </a:r>
            <a:r>
              <a:rPr lang="es-ES" sz="2800" b="1" dirty="0" smtClean="0"/>
              <a:t>natural.</a:t>
            </a:r>
          </a:p>
          <a:p>
            <a:r>
              <a:rPr lang="es-ES" sz="2800" b="1" dirty="0"/>
              <a:t>M</a:t>
            </a:r>
            <a:r>
              <a:rPr lang="es-ES" sz="2800" b="1" dirty="0" smtClean="0"/>
              <a:t>ejorar </a:t>
            </a:r>
            <a:r>
              <a:rPr lang="es-ES" sz="2800" b="1" dirty="0"/>
              <a:t>la odometría del </a:t>
            </a:r>
            <a:r>
              <a:rPr lang="es-ES" sz="2800" b="1" dirty="0" smtClean="0"/>
              <a:t>sistema, fallas por el lente “ojo de pescado”.</a:t>
            </a:r>
          </a:p>
          <a:p>
            <a:r>
              <a:rPr lang="es-ES" sz="2800" b="1" dirty="0"/>
              <a:t>M</a:t>
            </a:r>
            <a:r>
              <a:rPr lang="es-ES" sz="2800" b="1" dirty="0" smtClean="0"/>
              <a:t>ás </a:t>
            </a:r>
            <a:r>
              <a:rPr lang="es-ES" sz="2800" b="1" dirty="0"/>
              <a:t>tareas sobre la misma tarjeta sea de manera no </a:t>
            </a:r>
            <a:r>
              <a:rPr lang="es-ES" sz="2800" b="1" dirty="0" smtClean="0"/>
              <a:t>simultánea.</a:t>
            </a:r>
          </a:p>
          <a:p>
            <a:r>
              <a:rPr lang="es-ES" sz="2800" b="1" dirty="0"/>
              <a:t>P</a:t>
            </a:r>
            <a:r>
              <a:rPr lang="es-ES" sz="2800" b="1" dirty="0" smtClean="0"/>
              <a:t>ara </a:t>
            </a:r>
            <a:r>
              <a:rPr lang="es-ES" sz="2800" b="1" dirty="0"/>
              <a:t>trabajos futuros </a:t>
            </a:r>
            <a:r>
              <a:rPr lang="es-ES" sz="2800" b="1" dirty="0" smtClean="0"/>
              <a:t>se debería utilizar </a:t>
            </a:r>
            <a:r>
              <a:rPr lang="es-ES" sz="2800" b="1" dirty="0"/>
              <a:t>una cámara IP con mejor resolución y un mayor ángulo de </a:t>
            </a:r>
            <a:r>
              <a:rPr lang="es-ES" sz="2800" b="1" dirty="0" smtClean="0"/>
              <a:t>apertura.</a:t>
            </a:r>
            <a:endParaRPr lang="es-EC" sz="28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230" y="256322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C" sz="6600" b="1" dirty="0">
                <a:solidFill>
                  <a:schemeClr val="bg2">
                    <a:lumMod val="75000"/>
                  </a:schemeClr>
                </a:solidFill>
              </a:rPr>
              <a:t>¡</a:t>
            </a:r>
            <a:r>
              <a:rPr lang="es-EC" sz="6600" b="1" dirty="0" smtClean="0">
                <a:solidFill>
                  <a:schemeClr val="bg2">
                    <a:lumMod val="75000"/>
                  </a:schemeClr>
                </a:solidFill>
              </a:rPr>
              <a:t>gracias!</a:t>
            </a:r>
            <a:endParaRPr lang="es-EC" sz="6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2122" y="36156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 smtClean="0">
                <a:solidFill>
                  <a:schemeClr val="bg1"/>
                </a:solidFill>
              </a:rPr>
              <a:t>Elementos de un sistema de VA</a:t>
            </a:r>
            <a:endParaRPr lang="es-EC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988372"/>
              </p:ext>
            </p:extLst>
          </p:nvPr>
        </p:nvGraphicFramePr>
        <p:xfrm>
          <a:off x="270455" y="1558345"/>
          <a:ext cx="5280339" cy="485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s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67" y="1812116"/>
            <a:ext cx="1353354" cy="13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foc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r="23005"/>
          <a:stretch/>
        </p:blipFill>
        <p:spPr bwMode="auto">
          <a:xfrm>
            <a:off x="6772655" y="1895893"/>
            <a:ext cx="1183332" cy="12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034567" y="3476114"/>
            <a:ext cx="6163553" cy="2590460"/>
            <a:chOff x="0" y="296435"/>
            <a:chExt cx="5400040" cy="2185572"/>
          </a:xfrm>
        </p:grpSpPr>
        <p:grpSp>
          <p:nvGrpSpPr>
            <p:cNvPr id="12" name="Grupo 11"/>
            <p:cNvGrpSpPr/>
            <p:nvPr/>
          </p:nvGrpSpPr>
          <p:grpSpPr>
            <a:xfrm>
              <a:off x="0" y="296435"/>
              <a:ext cx="5400040" cy="2185572"/>
              <a:chOff x="0" y="296435"/>
              <a:chExt cx="5400040" cy="2185572"/>
            </a:xfrm>
          </p:grpSpPr>
          <p:grpSp>
            <p:nvGrpSpPr>
              <p:cNvPr id="14" name="Grupo 13"/>
              <p:cNvGrpSpPr/>
              <p:nvPr/>
            </p:nvGrpSpPr>
            <p:grpSpPr>
              <a:xfrm>
                <a:off x="0" y="296435"/>
                <a:ext cx="5400040" cy="2185572"/>
                <a:chOff x="0" y="296435"/>
                <a:chExt cx="5400040" cy="2185572"/>
              </a:xfrm>
            </p:grpSpPr>
            <p:pic>
              <p:nvPicPr>
                <p:cNvPr id="16" name="Imagen 15" descr="Resultado de imagen para kinect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759" b="18297"/>
                <a:stretch/>
              </p:blipFill>
              <p:spPr bwMode="auto">
                <a:xfrm>
                  <a:off x="0" y="296435"/>
                  <a:ext cx="5400040" cy="21855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7" name="Grupo 16"/>
                <p:cNvGrpSpPr/>
                <p:nvPr/>
              </p:nvGrpSpPr>
              <p:grpSpPr>
                <a:xfrm>
                  <a:off x="2700020" y="390524"/>
                  <a:ext cx="1885948" cy="914401"/>
                  <a:chOff x="299720" y="28574"/>
                  <a:chExt cx="1885948" cy="914401"/>
                </a:xfrm>
              </p:grpSpPr>
              <p:cxnSp>
                <p:nvCxnSpPr>
                  <p:cNvPr id="18" name="Conector recto de flecha 17"/>
                  <p:cNvCxnSpPr/>
                  <p:nvPr/>
                </p:nvCxnSpPr>
                <p:spPr>
                  <a:xfrm flipH="1">
                    <a:off x="602149" y="400050"/>
                    <a:ext cx="9524" cy="542925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Cuadro de texto 5"/>
                  <p:cNvSpPr txBox="1"/>
                  <p:nvPr/>
                </p:nvSpPr>
                <p:spPr>
                  <a:xfrm>
                    <a:off x="299720" y="28574"/>
                    <a:ext cx="1885948" cy="371476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EC" sz="2000" dirty="0">
                        <a:solidFill>
                          <a:srgbClr val="FF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RECEPTOR IR</a:t>
                    </a:r>
                    <a:endParaRPr lang="es-EC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15" name="Conector recto de flecha 14"/>
              <p:cNvCxnSpPr/>
              <p:nvPr/>
            </p:nvCxnSpPr>
            <p:spPr>
              <a:xfrm flipH="1">
                <a:off x="1562100" y="762000"/>
                <a:ext cx="9525" cy="5429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3" name="Cuadro de texto 4"/>
            <p:cNvSpPr txBox="1"/>
            <p:nvPr/>
          </p:nvSpPr>
          <p:spPr>
            <a:xfrm>
              <a:off x="288464" y="402557"/>
              <a:ext cx="2271064" cy="3594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2000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TRANSMISOR IR</a:t>
              </a:r>
              <a:endParaRPr lang="es-EC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0268946" y="606657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540712"/>
              </p:ext>
            </p:extLst>
          </p:nvPr>
        </p:nvGraphicFramePr>
        <p:xfrm>
          <a:off x="811367" y="553791"/>
          <a:ext cx="3786389" cy="531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Resultado de imagen para PYTH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38" y="475077"/>
            <a:ext cx="2350730" cy="15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raspberry pi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38" y="2186583"/>
            <a:ext cx="2873693" cy="20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:\Users\Pato\Desktop\tesisPATOrockr1\p7\z1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75" y="4399714"/>
            <a:ext cx="2438682" cy="182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Pato\Desktop\tesisPATOrockr1\p7\map2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00" y="4390188"/>
            <a:ext cx="2764020" cy="192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PROCESAMIENTO DIGITAL DE IMÁGENES (PDI)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83970"/>
              </p:ext>
            </p:extLst>
          </p:nvPr>
        </p:nvGraphicFramePr>
        <p:xfrm>
          <a:off x="623595" y="1944710"/>
          <a:ext cx="10812844" cy="443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596" y="-38637"/>
            <a:ext cx="3496880" cy="1478570"/>
          </a:xfrm>
        </p:spPr>
        <p:txBody>
          <a:bodyPr/>
          <a:lstStyle/>
          <a:p>
            <a:pPr algn="ctr"/>
            <a:r>
              <a:rPr lang="es-EC" sz="4000" b="1" dirty="0" smtClean="0">
                <a:solidFill>
                  <a:schemeClr val="bg2">
                    <a:lumMod val="75000"/>
                  </a:schemeClr>
                </a:solidFill>
              </a:rPr>
              <a:t>Etapas</a:t>
            </a:r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 del </a:t>
            </a:r>
            <a:r>
              <a:rPr lang="es-EC" b="1" dirty="0" err="1" smtClean="0">
                <a:solidFill>
                  <a:schemeClr val="bg2">
                    <a:lumMod val="75000"/>
                  </a:schemeClr>
                </a:solidFill>
              </a:rPr>
              <a:t>Pdi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10330" y="1180625"/>
            <a:ext cx="11517411" cy="5241702"/>
            <a:chOff x="-40730" y="6510"/>
            <a:chExt cx="5412830" cy="2927190"/>
          </a:xfrm>
        </p:grpSpPr>
        <p:grpSp>
          <p:nvGrpSpPr>
            <p:cNvPr id="7" name="Grupo 6"/>
            <p:cNvGrpSpPr/>
            <p:nvPr/>
          </p:nvGrpSpPr>
          <p:grpSpPr>
            <a:xfrm>
              <a:off x="-40730" y="6510"/>
              <a:ext cx="5403305" cy="2913380"/>
              <a:chOff x="-40730" y="6510"/>
              <a:chExt cx="5403305" cy="2913380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-40730" y="6510"/>
                <a:ext cx="5374730" cy="2913380"/>
                <a:chOff x="-40730" y="6510"/>
                <a:chExt cx="5374730" cy="2913380"/>
              </a:xfrm>
            </p:grpSpPr>
            <p:grpSp>
              <p:nvGrpSpPr>
                <p:cNvPr id="11" name="Grupo 10"/>
                <p:cNvGrpSpPr/>
                <p:nvPr/>
              </p:nvGrpSpPr>
              <p:grpSpPr>
                <a:xfrm>
                  <a:off x="-40730" y="6510"/>
                  <a:ext cx="5374729" cy="2913380"/>
                  <a:chOff x="-40730" y="6510"/>
                  <a:chExt cx="5374729" cy="2913380"/>
                </a:xfrm>
              </p:grpSpPr>
              <p:grpSp>
                <p:nvGrpSpPr>
                  <p:cNvPr id="13" name="Grupo 12"/>
                  <p:cNvGrpSpPr/>
                  <p:nvPr/>
                </p:nvGrpSpPr>
                <p:grpSpPr>
                  <a:xfrm>
                    <a:off x="-40730" y="6510"/>
                    <a:ext cx="5336630" cy="2913380"/>
                    <a:chOff x="-40730" y="6510"/>
                    <a:chExt cx="5336630" cy="2913380"/>
                  </a:xfrm>
                </p:grpSpPr>
                <p:graphicFrame>
                  <p:nvGraphicFramePr>
                    <p:cNvPr id="15" name="Diagrama 14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957497975"/>
                        </p:ext>
                      </p:extLst>
                    </p:nvPr>
                  </p:nvGraphicFramePr>
                  <p:xfrm>
                    <a:off x="-40730" y="6510"/>
                    <a:ext cx="1347749" cy="2913380"/>
                  </p:xfrm>
                  <a:graphic>
                    <a:graphicData uri="http://schemas.openxmlformats.org/drawingml/2006/diagram">
                      <dgm:relIds xmlns:dgm="http://schemas.openxmlformats.org/drawingml/2006/diagram" xmlns:r="http://schemas.openxmlformats.org/officeDocument/2006/relationships" r:dm="rId2" r:lo="rId3" r:qs="rId4" r:cs="rId5"/>
                    </a:graphicData>
                  </a:graphic>
                </p:graphicFrame>
                <p:sp>
                  <p:nvSpPr>
                    <p:cNvPr id="16" name="Cuadro de texto 13"/>
                    <p:cNvSpPr txBox="1"/>
                    <p:nvPr/>
                  </p:nvSpPr>
                  <p:spPr>
                    <a:xfrm>
                      <a:off x="1341018" y="9525"/>
                      <a:ext cx="3954882" cy="447675"/>
                    </a:xfrm>
                    <a:prstGeom prst="rect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3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Propiedades para la captura: tipo de cámara, distancia al objeto, iluminación, pixeles, etc.</a:t>
                      </a:r>
                    </a:p>
                  </p:txBody>
                </p:sp>
              </p:grpSp>
              <p:sp>
                <p:nvSpPr>
                  <p:cNvPr id="14" name="Cuadro de texto 14"/>
                  <p:cNvSpPr txBox="1"/>
                  <p:nvPr/>
                </p:nvSpPr>
                <p:spPr>
                  <a:xfrm>
                    <a:off x="1341018" y="628649"/>
                    <a:ext cx="3992981" cy="485775"/>
                  </a:xfrm>
                  <a:prstGeom prst="rect">
                    <a:avLst/>
                  </a:prstGeom>
                  <a:solidFill>
                    <a:srgbClr val="3AB5CE"/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s-EC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Se reduce las características que no son de interés de la imagen captada.</a:t>
                    </a:r>
                  </a:p>
                </p:txBody>
              </p:sp>
            </p:grpSp>
            <p:sp>
              <p:nvSpPr>
                <p:cNvPr id="12" name="Cuadro de texto 15"/>
                <p:cNvSpPr txBox="1"/>
                <p:nvPr/>
              </p:nvSpPr>
              <p:spPr>
                <a:xfrm>
                  <a:off x="1341018" y="1285874"/>
                  <a:ext cx="3992982" cy="438150"/>
                </a:xfrm>
                <a:prstGeom prst="rect">
                  <a:avLst/>
                </a:prstGeom>
                <a:solidFill>
                  <a:srgbClr val="3ACE96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s-EC" dirty="0">
                      <a:solidFill>
                        <a:schemeClr val="bg1"/>
                      </a:solidFill>
                      <a:latin typeface="Arial Rounded MT Bold" panose="020F07040305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Reconoce, identifica y extrae cada uno de los objetos presentes en la imagen captada.</a:t>
                  </a:r>
                </a:p>
              </p:txBody>
            </p:sp>
          </p:grpSp>
          <p:sp>
            <p:nvSpPr>
              <p:cNvPr id="10" name="Cuadro de texto 16"/>
              <p:cNvSpPr txBox="1"/>
              <p:nvPr/>
            </p:nvSpPr>
            <p:spPr>
              <a:xfrm>
                <a:off x="1341018" y="1885950"/>
                <a:ext cx="4021557" cy="438150"/>
              </a:xfrm>
              <a:prstGeom prst="rect">
                <a:avLst/>
              </a:prstGeom>
              <a:solidFill>
                <a:srgbClr val="3FB54D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dirty="0">
                    <a:solidFill>
                      <a:schemeClr val="bg1"/>
                    </a:solidFill>
                    <a:latin typeface="Arial Rounded MT Bold" panose="020F07040305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Selecciona y extrae las características deseadas para la identificación de objetos.</a:t>
                </a:r>
              </a:p>
            </p:txBody>
          </p:sp>
        </p:grpSp>
        <p:sp>
          <p:nvSpPr>
            <p:cNvPr id="8" name="Cuadro de texto 17"/>
            <p:cNvSpPr txBox="1"/>
            <p:nvPr/>
          </p:nvSpPr>
          <p:spPr>
            <a:xfrm>
              <a:off x="1341018" y="2495550"/>
              <a:ext cx="4031082" cy="43815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dirty="0">
                  <a:solidFill>
                    <a:schemeClr val="bg1"/>
                  </a:solidFill>
                  <a:latin typeface="Arial Rounded MT Bold" panose="020F07040305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Principalmente utiliza un modelo de toma de decisión para clasificar los objetos captados.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56" y="232152"/>
            <a:ext cx="9905998" cy="1478570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Robot y Kinect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Marcador de contenido 3" descr="https://scontent.fuio1-1.fna.fbcdn.net/v/t34.0-12/21442341_10155708113809222_786245987_n.jpg?oh=436dbfd14bbc8ebfeb42c7d3f173967a&amp;oe=59B460BB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26667" r="9091" b="30521"/>
          <a:stretch/>
        </p:blipFill>
        <p:spPr bwMode="auto">
          <a:xfrm>
            <a:off x="3554570" y="1584101"/>
            <a:ext cx="5112912" cy="4906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51093"/>
            <a:ext cx="9905998" cy="939825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</a:rPr>
              <a:t>software</a:t>
            </a:r>
            <a:endParaRPr lang="es-EC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Resultado de imagen para ubunt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9899" r="21102" b="19694"/>
          <a:stretch/>
        </p:blipFill>
        <p:spPr bwMode="auto">
          <a:xfrm>
            <a:off x="2145965" y="4237149"/>
            <a:ext cx="1828800" cy="14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linu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3397" r="5621" b="3883"/>
          <a:stretch/>
        </p:blipFill>
        <p:spPr bwMode="auto">
          <a:xfrm>
            <a:off x="1141413" y="1777284"/>
            <a:ext cx="1693538" cy="20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raspbi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0" t="8371" r="26704" b="15009"/>
          <a:stretch/>
        </p:blipFill>
        <p:spPr bwMode="auto">
          <a:xfrm>
            <a:off x="4117504" y="1777284"/>
            <a:ext cx="1403797" cy="218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python logo sin fond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r="11087"/>
          <a:stretch/>
        </p:blipFill>
        <p:spPr bwMode="auto">
          <a:xfrm>
            <a:off x="5521301" y="4185633"/>
            <a:ext cx="1596981" cy="15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para openkinect logo sin fon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91" y="2471756"/>
            <a:ext cx="4979628" cy="8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openc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18" y="3850783"/>
            <a:ext cx="2045535" cy="25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2221</TotalTime>
  <Words>967</Words>
  <Application>Microsoft Office PowerPoint</Application>
  <PresentationFormat>Panorámica</PresentationFormat>
  <Paragraphs>192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Arial Rounded MT Bold</vt:lpstr>
      <vt:lpstr>Calibri</vt:lpstr>
      <vt:lpstr>Times New Roman</vt:lpstr>
      <vt:lpstr>Trebuchet MS</vt:lpstr>
      <vt:lpstr>Tw Cen MT</vt:lpstr>
      <vt:lpstr>Circuito</vt:lpstr>
      <vt:lpstr>DESARROLLO DE UN ALGORITMO DE VISIÓN ARTIFICIAL MEDIANTE EL PROCESAMIENTO DIGITAL DE IMÁGENES CON EL SENSOR KINECT ORIENTADO A LINUX</vt:lpstr>
      <vt:lpstr>BASE TEÓRICA</vt:lpstr>
      <vt:lpstr>VISIÓN ARTIFICIAL (VA)</vt:lpstr>
      <vt:lpstr>Elementos de un sistema de VA</vt:lpstr>
      <vt:lpstr>Presentación de PowerPoint</vt:lpstr>
      <vt:lpstr>PROCESAMIENTO DIGITAL DE IMÁGENES (PDI)</vt:lpstr>
      <vt:lpstr>Etapas del Pdi</vt:lpstr>
      <vt:lpstr>Robot y Kinect</vt:lpstr>
      <vt:lpstr>software</vt:lpstr>
      <vt:lpstr>Diseño del algoritmo</vt:lpstr>
      <vt:lpstr>Descripción general del sistema</vt:lpstr>
      <vt:lpstr>Presentación de PowerPoint</vt:lpstr>
      <vt:lpstr>Planos Horizontal y vertical</vt:lpstr>
      <vt:lpstr>Presentación de PowerPoint</vt:lpstr>
      <vt:lpstr>Presentación de PowerPoint</vt:lpstr>
      <vt:lpstr>Descripción detallada del sistema</vt:lpstr>
      <vt:lpstr>Algoritmo del sensor Kinect</vt:lpstr>
      <vt:lpstr>Algoritmo de ubicación (cámara ip)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Generación del mapa</vt:lpstr>
      <vt:lpstr>Presentación de PowerPoint</vt:lpstr>
      <vt:lpstr>Pruebas y resultados</vt:lpstr>
      <vt:lpstr>Presentación de PowerPoint</vt:lpstr>
      <vt:lpstr>Presentación de PowerPoint</vt:lpstr>
      <vt:lpstr>Presentación de PowerPoint</vt:lpstr>
      <vt:lpstr>Presentación de PowerPoint</vt:lpstr>
      <vt:lpstr>Cálculo de errores</vt:lpstr>
      <vt:lpstr>TABLA DE ERRORES PORCENTUALES</vt:lpstr>
      <vt:lpstr>Conclusiones</vt:lpstr>
      <vt:lpstr>recomendaciones</vt:lpstr>
      <vt:lpstr>¡gracias!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EXTRACCIÓN DE CARACTERÍSTICAS DE SEÑALES SÍSMICAS EMPLEANDO WAVELETS</dc:title>
  <dc:creator>patricio perez</dc:creator>
  <cp:lastModifiedBy>Pato</cp:lastModifiedBy>
  <cp:revision>61</cp:revision>
  <dcterms:created xsi:type="dcterms:W3CDTF">2017-05-17T16:12:02Z</dcterms:created>
  <dcterms:modified xsi:type="dcterms:W3CDTF">2017-09-11T12:01:44Z</dcterms:modified>
</cp:coreProperties>
</file>