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1"/>
  </p:notesMasterIdLst>
  <p:handoutMasterIdLst>
    <p:handoutMasterId r:id="rId62"/>
  </p:handoutMasterIdLst>
  <p:sldIdLst>
    <p:sldId id="256"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333" r:id="rId24"/>
    <p:sldId id="334" r:id="rId25"/>
    <p:sldId id="297" r:id="rId26"/>
    <p:sldId id="335" r:id="rId27"/>
    <p:sldId id="336" r:id="rId28"/>
    <p:sldId id="300" r:id="rId29"/>
    <p:sldId id="301" r:id="rId30"/>
    <p:sldId id="302" r:id="rId31"/>
    <p:sldId id="303" r:id="rId32"/>
    <p:sldId id="304" r:id="rId33"/>
    <p:sldId id="305" r:id="rId34"/>
    <p:sldId id="337" r:id="rId35"/>
    <p:sldId id="338" r:id="rId36"/>
    <p:sldId id="309" r:id="rId37"/>
    <p:sldId id="339" r:id="rId38"/>
    <p:sldId id="340" r:id="rId39"/>
    <p:sldId id="341" r:id="rId40"/>
    <p:sldId id="342" r:id="rId41"/>
    <p:sldId id="343" r:id="rId42"/>
    <p:sldId id="314" r:id="rId43"/>
    <p:sldId id="344" r:id="rId44"/>
    <p:sldId id="316" r:id="rId45"/>
    <p:sldId id="317" r:id="rId46"/>
    <p:sldId id="318" r:id="rId47"/>
    <p:sldId id="319" r:id="rId48"/>
    <p:sldId id="345" r:id="rId49"/>
    <p:sldId id="321" r:id="rId50"/>
    <p:sldId id="322" r:id="rId51"/>
    <p:sldId id="323" r:id="rId52"/>
    <p:sldId id="324" r:id="rId53"/>
    <p:sldId id="346" r:id="rId54"/>
    <p:sldId id="347" r:id="rId55"/>
    <p:sldId id="328" r:id="rId56"/>
    <p:sldId id="329" r:id="rId57"/>
    <p:sldId id="330" r:id="rId58"/>
    <p:sldId id="331" r:id="rId59"/>
    <p:sldId id="332" r:id="rId6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4" d="100"/>
          <a:sy n="74" d="100"/>
        </p:scale>
        <p:origin x="582" y="72"/>
      </p:cViewPr>
      <p:guideLst>
        <p:guide orient="horz" pos="2160"/>
        <p:guide orient="horz" pos="1008"/>
        <p:guide orient="horz" pos="3888"/>
        <p:guide orient="horz" pos="321"/>
        <p:guide pos="3839"/>
        <p:guide pos="1007"/>
        <p:guide pos="7173"/>
      </p:guideLst>
    </p:cSldViewPr>
  </p:slideViewPr>
  <p:notesTextViewPr>
    <p:cViewPr>
      <p:scale>
        <a:sx n="1" d="1"/>
        <a:sy n="1" d="1"/>
      </p:scale>
      <p:origin x="0" y="0"/>
    </p:cViewPr>
  </p:notesTextViewPr>
  <p:notesViewPr>
    <p:cSldViewPr showGuides="1">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084A6-1BF3-42DC-AB42-E3E6C05AA18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C"/>
        </a:p>
      </dgm:t>
    </dgm:pt>
    <dgm:pt modelId="{D46C8F62-56AC-4730-BF5A-00572A853023}">
      <dgm:prSet phldrT="[Texto]" custT="1"/>
      <dgm:spPr/>
      <dgm:t>
        <a:bodyPr/>
        <a:lstStyle/>
        <a:p>
          <a:r>
            <a:rPr lang="es-ES" sz="1900" b="0" dirty="0" smtClean="0"/>
            <a:t>Epilepsia. Enfermedad por mal funcionamiento repentino y recurrente del cerebro, denominado "convulsión".</a:t>
          </a:r>
          <a:endParaRPr lang="es-EC" sz="1900" dirty="0"/>
        </a:p>
      </dgm:t>
    </dgm:pt>
    <dgm:pt modelId="{1BC41F6A-AAB3-4FE5-9BF8-504CD2AABF01}" type="parTrans" cxnId="{3C1ACD08-D1AD-4AE0-8A6A-C140147D5F53}">
      <dgm:prSet/>
      <dgm:spPr/>
      <dgm:t>
        <a:bodyPr/>
        <a:lstStyle/>
        <a:p>
          <a:endParaRPr lang="es-EC" sz="1900"/>
        </a:p>
      </dgm:t>
    </dgm:pt>
    <dgm:pt modelId="{DDF65D8E-FE7F-48B7-A28B-54EEC9F8E227}" type="sibTrans" cxnId="{3C1ACD08-D1AD-4AE0-8A6A-C140147D5F53}">
      <dgm:prSet/>
      <dgm:spPr/>
      <dgm:t>
        <a:bodyPr/>
        <a:lstStyle/>
        <a:p>
          <a:endParaRPr lang="es-EC" sz="1900"/>
        </a:p>
      </dgm:t>
    </dgm:pt>
    <dgm:pt modelId="{374E2665-869A-4269-B99B-605CA892F1DE}">
      <dgm:prSet custT="1"/>
      <dgm:spPr/>
      <dgm:t>
        <a:bodyPr/>
        <a:lstStyle/>
        <a:p>
          <a:r>
            <a:rPr lang="es-ES" sz="1900" b="0" dirty="0" smtClean="0"/>
            <a:t>Convulsiones epilépticas. Debido a actividad excesiva e hipersincrónica de las neuronas en el cerebro. Ocasiona deterioro o pérdida de la conciencia, síntomas psíquicos, sensoriales, o fenómenos motores.</a:t>
          </a:r>
        </a:p>
      </dgm:t>
    </dgm:pt>
    <dgm:pt modelId="{8366366F-D05E-4039-95B7-2BAD52EB107B}" type="parTrans" cxnId="{CFDB406A-5EF5-4CAE-9FC8-AA4855C8944A}">
      <dgm:prSet/>
      <dgm:spPr/>
      <dgm:t>
        <a:bodyPr/>
        <a:lstStyle/>
        <a:p>
          <a:endParaRPr lang="es-EC" sz="1900"/>
        </a:p>
      </dgm:t>
    </dgm:pt>
    <dgm:pt modelId="{BAD41E68-1964-497E-BEB7-ABEA0BDBBDBD}" type="sibTrans" cxnId="{CFDB406A-5EF5-4CAE-9FC8-AA4855C8944A}">
      <dgm:prSet/>
      <dgm:spPr/>
      <dgm:t>
        <a:bodyPr/>
        <a:lstStyle/>
        <a:p>
          <a:endParaRPr lang="es-EC" sz="1900"/>
        </a:p>
      </dgm:t>
    </dgm:pt>
    <dgm:pt modelId="{D8EB039E-80EE-4126-B43F-E06E5AC1B159}">
      <dgm:prSet custT="1"/>
      <dgm:spPr/>
      <dgm:t>
        <a:bodyPr/>
        <a:lstStyle/>
        <a:p>
          <a:r>
            <a:rPr lang="es-ES" sz="1900" b="0" dirty="0" smtClean="0"/>
            <a:t>Aspecto más incapacitante de las convulsiones es que son impredecibles.</a:t>
          </a:r>
        </a:p>
      </dgm:t>
    </dgm:pt>
    <dgm:pt modelId="{51720059-AFCC-44DD-A083-F1334DA7A3F6}" type="parTrans" cxnId="{74B10468-AEA9-400E-916F-F45CDDA330FF}">
      <dgm:prSet/>
      <dgm:spPr/>
      <dgm:t>
        <a:bodyPr/>
        <a:lstStyle/>
        <a:p>
          <a:endParaRPr lang="es-EC" sz="1900"/>
        </a:p>
      </dgm:t>
    </dgm:pt>
    <dgm:pt modelId="{542D8289-D70F-4AEC-BEEE-546AF078B0D8}" type="sibTrans" cxnId="{74B10468-AEA9-400E-916F-F45CDDA330FF}">
      <dgm:prSet/>
      <dgm:spPr/>
      <dgm:t>
        <a:bodyPr/>
        <a:lstStyle/>
        <a:p>
          <a:endParaRPr lang="es-EC" sz="1900"/>
        </a:p>
      </dgm:t>
    </dgm:pt>
    <dgm:pt modelId="{F53016B0-AF58-4D6B-A7F7-A4FA6E879E3A}">
      <dgm:prSet custT="1"/>
      <dgm:spPr/>
      <dgm:t>
        <a:bodyPr/>
        <a:lstStyle/>
        <a:p>
          <a:r>
            <a:rPr lang="es-ES" sz="1900" b="0" dirty="0" smtClean="0"/>
            <a:t>Método capaz de predecir la aparición de crisis epilépticas abriría nuevas posibilidades terapéuticas.</a:t>
          </a:r>
        </a:p>
      </dgm:t>
    </dgm:pt>
    <dgm:pt modelId="{844FD099-D221-47E6-897C-24FE126DC17A}" type="parTrans" cxnId="{A9EC99EF-48A4-473D-BC40-25B357F4728B}">
      <dgm:prSet/>
      <dgm:spPr/>
      <dgm:t>
        <a:bodyPr/>
        <a:lstStyle/>
        <a:p>
          <a:endParaRPr lang="es-EC" sz="1900"/>
        </a:p>
      </dgm:t>
    </dgm:pt>
    <dgm:pt modelId="{97E32046-060C-453B-93D9-E33BBAE648C2}" type="sibTrans" cxnId="{A9EC99EF-48A4-473D-BC40-25B357F4728B}">
      <dgm:prSet/>
      <dgm:spPr/>
      <dgm:t>
        <a:bodyPr/>
        <a:lstStyle/>
        <a:p>
          <a:endParaRPr lang="es-EC" sz="1900"/>
        </a:p>
      </dgm:t>
    </dgm:pt>
    <dgm:pt modelId="{AE96A314-AD0C-4962-B64A-82C0E6B9CCA1}" type="pres">
      <dgm:prSet presAssocID="{8CF084A6-1BF3-42DC-AB42-E3E6C05AA18B}" presName="diagram" presStyleCnt="0">
        <dgm:presLayoutVars>
          <dgm:dir/>
          <dgm:resizeHandles val="exact"/>
        </dgm:presLayoutVars>
      </dgm:prSet>
      <dgm:spPr/>
      <dgm:t>
        <a:bodyPr/>
        <a:lstStyle/>
        <a:p>
          <a:endParaRPr lang="es-EC"/>
        </a:p>
      </dgm:t>
    </dgm:pt>
    <dgm:pt modelId="{E2D9AA1F-1D6F-4998-AD53-AD58DE37FC30}" type="pres">
      <dgm:prSet presAssocID="{D46C8F62-56AC-4730-BF5A-00572A853023}" presName="node" presStyleLbl="node1" presStyleIdx="0" presStyleCnt="4">
        <dgm:presLayoutVars>
          <dgm:bulletEnabled val="1"/>
        </dgm:presLayoutVars>
      </dgm:prSet>
      <dgm:spPr/>
      <dgm:t>
        <a:bodyPr/>
        <a:lstStyle/>
        <a:p>
          <a:endParaRPr lang="es-EC"/>
        </a:p>
      </dgm:t>
    </dgm:pt>
    <dgm:pt modelId="{4F09A39D-E72F-4CB3-BE28-0E1FBDE5BC38}" type="pres">
      <dgm:prSet presAssocID="{DDF65D8E-FE7F-48B7-A28B-54EEC9F8E227}" presName="sibTrans" presStyleCnt="0"/>
      <dgm:spPr/>
    </dgm:pt>
    <dgm:pt modelId="{DC2D41A5-1024-4204-840C-2EF2C627BDF3}" type="pres">
      <dgm:prSet presAssocID="{374E2665-869A-4269-B99B-605CA892F1DE}" presName="node" presStyleLbl="node1" presStyleIdx="1" presStyleCnt="4">
        <dgm:presLayoutVars>
          <dgm:bulletEnabled val="1"/>
        </dgm:presLayoutVars>
      </dgm:prSet>
      <dgm:spPr/>
      <dgm:t>
        <a:bodyPr/>
        <a:lstStyle/>
        <a:p>
          <a:endParaRPr lang="es-EC"/>
        </a:p>
      </dgm:t>
    </dgm:pt>
    <dgm:pt modelId="{7161D60E-E5E4-42A1-852B-0BEC8C609B44}" type="pres">
      <dgm:prSet presAssocID="{BAD41E68-1964-497E-BEB7-ABEA0BDBBDBD}" presName="sibTrans" presStyleCnt="0"/>
      <dgm:spPr/>
    </dgm:pt>
    <dgm:pt modelId="{83E962B7-1970-479A-9D70-0AE44118A243}" type="pres">
      <dgm:prSet presAssocID="{D8EB039E-80EE-4126-B43F-E06E5AC1B159}" presName="node" presStyleLbl="node1" presStyleIdx="2" presStyleCnt="4">
        <dgm:presLayoutVars>
          <dgm:bulletEnabled val="1"/>
        </dgm:presLayoutVars>
      </dgm:prSet>
      <dgm:spPr/>
      <dgm:t>
        <a:bodyPr/>
        <a:lstStyle/>
        <a:p>
          <a:endParaRPr lang="es-EC"/>
        </a:p>
      </dgm:t>
    </dgm:pt>
    <dgm:pt modelId="{62F4ECEB-C3C7-4391-9068-C69B5D0F4CB2}" type="pres">
      <dgm:prSet presAssocID="{542D8289-D70F-4AEC-BEEE-546AF078B0D8}" presName="sibTrans" presStyleCnt="0"/>
      <dgm:spPr/>
    </dgm:pt>
    <dgm:pt modelId="{97390ABD-AF19-4497-9FE2-1316156F9BC6}" type="pres">
      <dgm:prSet presAssocID="{F53016B0-AF58-4D6B-A7F7-A4FA6E879E3A}" presName="node" presStyleLbl="node1" presStyleIdx="3" presStyleCnt="4">
        <dgm:presLayoutVars>
          <dgm:bulletEnabled val="1"/>
        </dgm:presLayoutVars>
      </dgm:prSet>
      <dgm:spPr/>
      <dgm:t>
        <a:bodyPr/>
        <a:lstStyle/>
        <a:p>
          <a:endParaRPr lang="es-EC"/>
        </a:p>
      </dgm:t>
    </dgm:pt>
  </dgm:ptLst>
  <dgm:cxnLst>
    <dgm:cxn modelId="{33DE1B87-0AD3-4D0F-81FB-54DECE54E0AA}" type="presOf" srcId="{8CF084A6-1BF3-42DC-AB42-E3E6C05AA18B}" destId="{AE96A314-AD0C-4962-B64A-82C0E6B9CCA1}" srcOrd="0" destOrd="0" presId="urn:microsoft.com/office/officeart/2005/8/layout/default"/>
    <dgm:cxn modelId="{581EAB19-5C8D-4D42-9230-A1449BBE6508}" type="presOf" srcId="{374E2665-869A-4269-B99B-605CA892F1DE}" destId="{DC2D41A5-1024-4204-840C-2EF2C627BDF3}" srcOrd="0" destOrd="0" presId="urn:microsoft.com/office/officeart/2005/8/layout/default"/>
    <dgm:cxn modelId="{74B10468-AEA9-400E-916F-F45CDDA330FF}" srcId="{8CF084A6-1BF3-42DC-AB42-E3E6C05AA18B}" destId="{D8EB039E-80EE-4126-B43F-E06E5AC1B159}" srcOrd="2" destOrd="0" parTransId="{51720059-AFCC-44DD-A083-F1334DA7A3F6}" sibTransId="{542D8289-D70F-4AEC-BEEE-546AF078B0D8}"/>
    <dgm:cxn modelId="{CFDB406A-5EF5-4CAE-9FC8-AA4855C8944A}" srcId="{8CF084A6-1BF3-42DC-AB42-E3E6C05AA18B}" destId="{374E2665-869A-4269-B99B-605CA892F1DE}" srcOrd="1" destOrd="0" parTransId="{8366366F-D05E-4039-95B7-2BAD52EB107B}" sibTransId="{BAD41E68-1964-497E-BEB7-ABEA0BDBBDBD}"/>
    <dgm:cxn modelId="{F852BDCC-C6BE-4F12-AB9D-69E922F16891}" type="presOf" srcId="{D8EB039E-80EE-4126-B43F-E06E5AC1B159}" destId="{83E962B7-1970-479A-9D70-0AE44118A243}" srcOrd="0" destOrd="0" presId="urn:microsoft.com/office/officeart/2005/8/layout/default"/>
    <dgm:cxn modelId="{5845A405-625C-4F67-A63F-4A07D6DA275D}" type="presOf" srcId="{D46C8F62-56AC-4730-BF5A-00572A853023}" destId="{E2D9AA1F-1D6F-4998-AD53-AD58DE37FC30}" srcOrd="0" destOrd="0" presId="urn:microsoft.com/office/officeart/2005/8/layout/default"/>
    <dgm:cxn modelId="{CDDB21B1-C0F0-4504-B8D8-D27B5547E959}" type="presOf" srcId="{F53016B0-AF58-4D6B-A7F7-A4FA6E879E3A}" destId="{97390ABD-AF19-4497-9FE2-1316156F9BC6}" srcOrd="0" destOrd="0" presId="urn:microsoft.com/office/officeart/2005/8/layout/default"/>
    <dgm:cxn modelId="{3C1ACD08-D1AD-4AE0-8A6A-C140147D5F53}" srcId="{8CF084A6-1BF3-42DC-AB42-E3E6C05AA18B}" destId="{D46C8F62-56AC-4730-BF5A-00572A853023}" srcOrd="0" destOrd="0" parTransId="{1BC41F6A-AAB3-4FE5-9BF8-504CD2AABF01}" sibTransId="{DDF65D8E-FE7F-48B7-A28B-54EEC9F8E227}"/>
    <dgm:cxn modelId="{A9EC99EF-48A4-473D-BC40-25B357F4728B}" srcId="{8CF084A6-1BF3-42DC-AB42-E3E6C05AA18B}" destId="{F53016B0-AF58-4D6B-A7F7-A4FA6E879E3A}" srcOrd="3" destOrd="0" parTransId="{844FD099-D221-47E6-897C-24FE126DC17A}" sibTransId="{97E32046-060C-453B-93D9-E33BBAE648C2}"/>
    <dgm:cxn modelId="{A7E5075C-3B66-412E-AD25-85A8FE233FEB}" type="presParOf" srcId="{AE96A314-AD0C-4962-B64A-82C0E6B9CCA1}" destId="{E2D9AA1F-1D6F-4998-AD53-AD58DE37FC30}" srcOrd="0" destOrd="0" presId="urn:microsoft.com/office/officeart/2005/8/layout/default"/>
    <dgm:cxn modelId="{8BADE6B8-679E-4014-99DA-5357D6B1007A}" type="presParOf" srcId="{AE96A314-AD0C-4962-B64A-82C0E6B9CCA1}" destId="{4F09A39D-E72F-4CB3-BE28-0E1FBDE5BC38}" srcOrd="1" destOrd="0" presId="urn:microsoft.com/office/officeart/2005/8/layout/default"/>
    <dgm:cxn modelId="{23C69B7D-AA4C-48E9-B7B5-B9A7A8083965}" type="presParOf" srcId="{AE96A314-AD0C-4962-B64A-82C0E6B9CCA1}" destId="{DC2D41A5-1024-4204-840C-2EF2C627BDF3}" srcOrd="2" destOrd="0" presId="urn:microsoft.com/office/officeart/2005/8/layout/default"/>
    <dgm:cxn modelId="{C551E8C2-FBFA-44EC-BCAE-46816CC5262C}" type="presParOf" srcId="{AE96A314-AD0C-4962-B64A-82C0E6B9CCA1}" destId="{7161D60E-E5E4-42A1-852B-0BEC8C609B44}" srcOrd="3" destOrd="0" presId="urn:microsoft.com/office/officeart/2005/8/layout/default"/>
    <dgm:cxn modelId="{0B9CAB93-D8D6-4C3C-9CBA-2D3ECFF08742}" type="presParOf" srcId="{AE96A314-AD0C-4962-B64A-82C0E6B9CCA1}" destId="{83E962B7-1970-479A-9D70-0AE44118A243}" srcOrd="4" destOrd="0" presId="urn:microsoft.com/office/officeart/2005/8/layout/default"/>
    <dgm:cxn modelId="{D19B849F-9939-4A34-AE26-527077D5E643}" type="presParOf" srcId="{AE96A314-AD0C-4962-B64A-82C0E6B9CCA1}" destId="{62F4ECEB-C3C7-4391-9068-C69B5D0F4CB2}" srcOrd="5" destOrd="0" presId="urn:microsoft.com/office/officeart/2005/8/layout/default"/>
    <dgm:cxn modelId="{AFE69ACA-66F2-49A4-A885-B5748E9DCA97}" type="presParOf" srcId="{AE96A314-AD0C-4962-B64A-82C0E6B9CCA1}" destId="{97390ABD-AF19-4497-9FE2-1316156F9BC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B31DBA-0374-4BE2-BF2D-9A102460D492}" type="doc">
      <dgm:prSet loTypeId="urn:diagrams.loki3.com/BracketList+Icon" loCatId="list" qsTypeId="urn:microsoft.com/office/officeart/2005/8/quickstyle/simple1" qsCatId="simple" csTypeId="urn:microsoft.com/office/officeart/2005/8/colors/accent3_1" csCatId="accent3" phldr="1"/>
      <dgm:spPr/>
      <dgm:t>
        <a:bodyPr/>
        <a:lstStyle/>
        <a:p>
          <a:endParaRPr lang="en-US"/>
        </a:p>
      </dgm:t>
    </dgm:pt>
    <dgm:pt modelId="{4BE64869-6EF4-460F-A0C2-1C4306C6321A}">
      <dgm:prSet phldrT="[Texto]" custT="1"/>
      <dgm:spPr/>
      <dgm:t>
        <a:bodyPr/>
        <a:lstStyle/>
        <a:p>
          <a:pPr algn="l"/>
          <a:r>
            <a:rPr lang="en-US" sz="1500" dirty="0" err="1">
              <a:latin typeface="Times New Roman" panose="02020603050405020304" pitchFamily="18" charset="0"/>
              <a:ea typeface="Tahoma" panose="020B0604030504040204" pitchFamily="34" charset="0"/>
              <a:cs typeface="Times New Roman" panose="02020603050405020304" pitchFamily="18" charset="0"/>
            </a:rPr>
            <a:t>Paciente</a:t>
          </a:r>
          <a:r>
            <a:rPr lang="en-US" sz="1500" dirty="0">
              <a:latin typeface="Times New Roman" panose="02020603050405020304" pitchFamily="18" charset="0"/>
              <a:ea typeface="Tahoma" panose="020B0604030504040204" pitchFamily="34" charset="0"/>
              <a:cs typeface="Times New Roman" panose="02020603050405020304" pitchFamily="18" charset="0"/>
            </a:rPr>
            <a:t> 1 + </a:t>
          </a:r>
          <a:r>
            <a:rPr lang="en-US" sz="1500" dirty="0" err="1">
              <a:latin typeface="Times New Roman" panose="02020603050405020304" pitchFamily="18" charset="0"/>
              <a:ea typeface="Tahoma" panose="020B0604030504040204" pitchFamily="34" charset="0"/>
              <a:cs typeface="Times New Roman" panose="02020603050405020304" pitchFamily="18" charset="0"/>
            </a:rPr>
            <a:t>Paciente</a:t>
          </a:r>
          <a:r>
            <a:rPr lang="en-US" sz="1500" dirty="0">
              <a:latin typeface="Times New Roman" panose="02020603050405020304" pitchFamily="18" charset="0"/>
              <a:ea typeface="Tahoma" panose="020B0604030504040204" pitchFamily="34" charset="0"/>
              <a:cs typeface="Times New Roman" panose="02020603050405020304" pitchFamily="18" charset="0"/>
            </a:rPr>
            <a:t> 2</a:t>
          </a:r>
        </a:p>
      </dgm:t>
    </dgm:pt>
    <dgm:pt modelId="{60FD5E30-1363-43C4-8CA8-5AF15598F79E}" type="parTrans" cxnId="{6621B13B-60B3-44D5-AF73-B2F146FF528C}">
      <dgm:prSet/>
      <dgm:spPr/>
      <dgm:t>
        <a:bodyPr/>
        <a:lstStyle/>
        <a:p>
          <a:pPr algn="l"/>
          <a:endParaRPr lang="en-US" sz="1500">
            <a:latin typeface="Times New Roman" panose="02020603050405020304" pitchFamily="18" charset="0"/>
            <a:ea typeface="Tahoma" panose="020B0604030504040204" pitchFamily="34" charset="0"/>
            <a:cs typeface="Times New Roman" panose="02020603050405020304" pitchFamily="18" charset="0"/>
          </a:endParaRPr>
        </a:p>
      </dgm:t>
    </dgm:pt>
    <dgm:pt modelId="{8E15F295-AE1E-4BC7-B69A-DC5EE64F0F17}" type="sibTrans" cxnId="{6621B13B-60B3-44D5-AF73-B2F146FF528C}">
      <dgm:prSet/>
      <dgm:spPr/>
      <dgm:t>
        <a:bodyPr/>
        <a:lstStyle/>
        <a:p>
          <a:pPr algn="l"/>
          <a:endParaRPr lang="en-US" sz="1500">
            <a:latin typeface="Times New Roman" panose="02020603050405020304" pitchFamily="18" charset="0"/>
            <a:ea typeface="Tahoma" panose="020B0604030504040204" pitchFamily="34" charset="0"/>
            <a:cs typeface="Times New Roman" panose="02020603050405020304" pitchFamily="18" charset="0"/>
          </a:endParaRPr>
        </a:p>
      </dgm:t>
    </dgm:pt>
    <dgm:pt modelId="{9D67D7D1-4875-4B3D-AB54-7EF27120284B}">
      <dgm:prSet phldrT="[Texto]" custT="1"/>
      <dgm:spPr/>
      <dgm:t>
        <a:bodyPr/>
        <a:lstStyle/>
        <a:p>
          <a:pPr algn="l"/>
          <a:r>
            <a:rPr lang="en-US" sz="1500" dirty="0">
              <a:latin typeface="Times New Roman" panose="02020603050405020304" pitchFamily="18" charset="0"/>
              <a:ea typeface="Tahoma" panose="020B0604030504040204" pitchFamily="34" charset="0"/>
              <a:cs typeface="Times New Roman" panose="02020603050405020304" pitchFamily="18" charset="0"/>
            </a:rPr>
            <a:t>Canal 1 (</a:t>
          </a:r>
          <a:r>
            <a:rPr lang="en-US" sz="1500" dirty="0" err="1">
              <a:latin typeface="Times New Roman" panose="02020603050405020304" pitchFamily="18" charset="0"/>
              <a:ea typeface="Tahoma" panose="020B0604030504040204" pitchFamily="34" charset="0"/>
              <a:cs typeface="Times New Roman" panose="02020603050405020304" pitchFamily="18" charset="0"/>
            </a:rPr>
            <a:t>Instancia</a:t>
          </a:r>
          <a:r>
            <a:rPr lang="en-US" sz="1500" dirty="0">
              <a:latin typeface="Times New Roman" panose="02020603050405020304" pitchFamily="18" charset="0"/>
              <a:ea typeface="Tahoma" panose="020B0604030504040204" pitchFamily="34" charset="0"/>
              <a:cs typeface="Times New Roman" panose="02020603050405020304" pitchFamily="18" charset="0"/>
            </a:rPr>
            <a:t> 1)</a:t>
          </a:r>
        </a:p>
      </dgm:t>
    </dgm:pt>
    <dgm:pt modelId="{3F125796-9D18-481E-ADE4-3889C2F4C2BD}" type="parTrans" cxnId="{5D1CE800-FB07-4F80-864E-023510A19B1A}">
      <dgm:prSet/>
      <dgm:spPr/>
      <dgm:t>
        <a:bodyPr/>
        <a:lstStyle/>
        <a:p>
          <a:pPr algn="l"/>
          <a:endParaRPr lang="en-US" sz="1500">
            <a:latin typeface="Times New Roman" panose="02020603050405020304" pitchFamily="18" charset="0"/>
            <a:ea typeface="Tahoma" panose="020B0604030504040204" pitchFamily="34" charset="0"/>
            <a:cs typeface="Times New Roman" panose="02020603050405020304" pitchFamily="18" charset="0"/>
          </a:endParaRPr>
        </a:p>
      </dgm:t>
    </dgm:pt>
    <dgm:pt modelId="{A9CF7F21-F948-4B80-855C-6D4CB8692EED}" type="sibTrans" cxnId="{5D1CE800-FB07-4F80-864E-023510A19B1A}">
      <dgm:prSet/>
      <dgm:spPr/>
      <dgm:t>
        <a:bodyPr/>
        <a:lstStyle/>
        <a:p>
          <a:pPr algn="l"/>
          <a:endParaRPr lang="en-US" sz="1500">
            <a:latin typeface="Times New Roman" panose="02020603050405020304" pitchFamily="18" charset="0"/>
            <a:ea typeface="Tahoma" panose="020B0604030504040204" pitchFamily="34" charset="0"/>
            <a:cs typeface="Times New Roman" panose="02020603050405020304" pitchFamily="18" charset="0"/>
          </a:endParaRPr>
        </a:p>
      </dgm:t>
    </dgm:pt>
    <dgm:pt modelId="{90B20BEC-BBED-4EC9-97CE-036A2B444FDA}">
      <dgm:prSet phldrT="[Texto]" custT="1"/>
      <dgm:spPr/>
      <dgm:t>
        <a:bodyPr/>
        <a:lstStyle/>
        <a:p>
          <a:pPr algn="l"/>
          <a:r>
            <a:rPr lang="en-US" sz="1500" dirty="0">
              <a:latin typeface="Times New Roman" panose="02020603050405020304" pitchFamily="18" charset="0"/>
              <a:ea typeface="Tahoma" panose="020B0604030504040204" pitchFamily="34" charset="0"/>
              <a:cs typeface="Times New Roman" panose="02020603050405020304" pitchFamily="18" charset="0"/>
            </a:rPr>
            <a:t>...</a:t>
          </a:r>
        </a:p>
      </dgm:t>
    </dgm:pt>
    <dgm:pt modelId="{36F3AC8E-88CB-4F39-B587-7FDA42AD6B79}" type="parTrans" cxnId="{D50E9822-7665-4182-A6DE-37750CD94E7F}">
      <dgm:prSet/>
      <dgm:spPr/>
      <dgm:t>
        <a:bodyPr/>
        <a:lstStyle/>
        <a:p>
          <a:pPr algn="l"/>
          <a:endParaRPr lang="en-US" sz="1500">
            <a:latin typeface="Times New Roman" panose="02020603050405020304" pitchFamily="18" charset="0"/>
            <a:ea typeface="Tahoma" panose="020B0604030504040204" pitchFamily="34" charset="0"/>
            <a:cs typeface="Times New Roman" panose="02020603050405020304" pitchFamily="18" charset="0"/>
          </a:endParaRPr>
        </a:p>
      </dgm:t>
    </dgm:pt>
    <dgm:pt modelId="{B509241C-8CF9-4C83-B6EA-6A2A2DA40681}" type="sibTrans" cxnId="{D50E9822-7665-4182-A6DE-37750CD94E7F}">
      <dgm:prSet/>
      <dgm:spPr/>
      <dgm:t>
        <a:bodyPr/>
        <a:lstStyle/>
        <a:p>
          <a:pPr algn="l"/>
          <a:endParaRPr lang="en-US" sz="1500">
            <a:latin typeface="Times New Roman" panose="02020603050405020304" pitchFamily="18" charset="0"/>
            <a:ea typeface="Tahoma" panose="020B0604030504040204" pitchFamily="34" charset="0"/>
            <a:cs typeface="Times New Roman" panose="02020603050405020304" pitchFamily="18" charset="0"/>
          </a:endParaRPr>
        </a:p>
      </dgm:t>
    </dgm:pt>
    <dgm:pt modelId="{3C816E7C-DBB7-4242-986C-0EA11DF2BB7A}">
      <dgm:prSet phldrT="[Texto]" custT="1"/>
      <dgm:spPr/>
      <dgm:t>
        <a:bodyPr/>
        <a:lstStyle/>
        <a:p>
          <a:pPr algn="l"/>
          <a:r>
            <a:rPr lang="en-US" sz="1500" dirty="0">
              <a:latin typeface="Times New Roman" panose="02020603050405020304" pitchFamily="18" charset="0"/>
              <a:ea typeface="Tahoma" panose="020B0604030504040204" pitchFamily="34" charset="0"/>
              <a:cs typeface="Times New Roman" panose="02020603050405020304" pitchFamily="18" charset="0"/>
            </a:rPr>
            <a:t>Canal 15 (</a:t>
          </a:r>
          <a:r>
            <a:rPr lang="en-US" sz="1500" dirty="0" err="1">
              <a:latin typeface="Times New Roman" panose="02020603050405020304" pitchFamily="18" charset="0"/>
              <a:ea typeface="Tahoma" panose="020B0604030504040204" pitchFamily="34" charset="0"/>
              <a:cs typeface="Times New Roman" panose="02020603050405020304" pitchFamily="18" charset="0"/>
            </a:rPr>
            <a:t>Instancia</a:t>
          </a:r>
          <a:r>
            <a:rPr lang="en-US" sz="1500" dirty="0">
              <a:latin typeface="Times New Roman" panose="02020603050405020304" pitchFamily="18" charset="0"/>
              <a:ea typeface="Tahoma" panose="020B0604030504040204" pitchFamily="34" charset="0"/>
              <a:cs typeface="Times New Roman" panose="02020603050405020304" pitchFamily="18" charset="0"/>
            </a:rPr>
            <a:t> 15)</a:t>
          </a:r>
        </a:p>
      </dgm:t>
    </dgm:pt>
    <dgm:pt modelId="{8CB5AA76-33D8-44B8-A735-FF15DFA2ED13}" type="parTrans" cxnId="{3F9D1844-33D1-4D13-822F-8BE0EE618409}">
      <dgm:prSet/>
      <dgm:spPr/>
      <dgm:t>
        <a:bodyPr/>
        <a:lstStyle/>
        <a:p>
          <a:pPr algn="l"/>
          <a:endParaRPr lang="en-US" sz="1500">
            <a:latin typeface="Times New Roman" panose="02020603050405020304" pitchFamily="18" charset="0"/>
            <a:ea typeface="Tahoma" panose="020B0604030504040204" pitchFamily="34" charset="0"/>
            <a:cs typeface="Times New Roman" panose="02020603050405020304" pitchFamily="18" charset="0"/>
          </a:endParaRPr>
        </a:p>
      </dgm:t>
    </dgm:pt>
    <dgm:pt modelId="{9F4CD110-3515-4055-BEF2-41EA0021EC87}" type="sibTrans" cxnId="{3F9D1844-33D1-4D13-822F-8BE0EE618409}">
      <dgm:prSet/>
      <dgm:spPr/>
      <dgm:t>
        <a:bodyPr/>
        <a:lstStyle/>
        <a:p>
          <a:pPr algn="l"/>
          <a:endParaRPr lang="en-US" sz="1500">
            <a:latin typeface="Times New Roman" panose="02020603050405020304" pitchFamily="18" charset="0"/>
            <a:ea typeface="Tahoma" panose="020B0604030504040204" pitchFamily="34" charset="0"/>
            <a:cs typeface="Times New Roman" panose="02020603050405020304" pitchFamily="18" charset="0"/>
          </a:endParaRPr>
        </a:p>
      </dgm:t>
    </dgm:pt>
    <dgm:pt modelId="{715C6369-6BB6-4053-8870-E7D3B8932EF5}" type="pres">
      <dgm:prSet presAssocID="{D0B31DBA-0374-4BE2-BF2D-9A102460D492}" presName="Name0" presStyleCnt="0">
        <dgm:presLayoutVars>
          <dgm:dir/>
          <dgm:animLvl val="lvl"/>
          <dgm:resizeHandles val="exact"/>
        </dgm:presLayoutVars>
      </dgm:prSet>
      <dgm:spPr/>
      <dgm:t>
        <a:bodyPr/>
        <a:lstStyle/>
        <a:p>
          <a:endParaRPr lang="en-US"/>
        </a:p>
      </dgm:t>
    </dgm:pt>
    <dgm:pt modelId="{56F23FB9-16B0-4AC2-84A2-28A62CE7AA68}" type="pres">
      <dgm:prSet presAssocID="{4BE64869-6EF4-460F-A0C2-1C4306C6321A}" presName="linNode" presStyleCnt="0"/>
      <dgm:spPr/>
      <dgm:t>
        <a:bodyPr/>
        <a:lstStyle/>
        <a:p>
          <a:endParaRPr lang="en-US"/>
        </a:p>
      </dgm:t>
    </dgm:pt>
    <dgm:pt modelId="{65950ACF-81A4-4839-AA30-6D2B0D901FE4}" type="pres">
      <dgm:prSet presAssocID="{4BE64869-6EF4-460F-A0C2-1C4306C6321A}" presName="parTx" presStyleLbl="revTx" presStyleIdx="0" presStyleCnt="1" custScaleX="123129">
        <dgm:presLayoutVars>
          <dgm:chMax val="1"/>
          <dgm:bulletEnabled val="1"/>
        </dgm:presLayoutVars>
      </dgm:prSet>
      <dgm:spPr/>
      <dgm:t>
        <a:bodyPr/>
        <a:lstStyle/>
        <a:p>
          <a:endParaRPr lang="en-US"/>
        </a:p>
      </dgm:t>
    </dgm:pt>
    <dgm:pt modelId="{7C30CA93-AF7D-4CAB-B71B-DB696ED52364}" type="pres">
      <dgm:prSet presAssocID="{4BE64869-6EF4-460F-A0C2-1C4306C6321A}" presName="bracket" presStyleLbl="parChTrans1D1" presStyleIdx="0" presStyleCnt="1"/>
      <dgm:spPr/>
      <dgm:t>
        <a:bodyPr/>
        <a:lstStyle/>
        <a:p>
          <a:endParaRPr lang="en-US"/>
        </a:p>
      </dgm:t>
    </dgm:pt>
    <dgm:pt modelId="{5CB5B6C7-376E-4C3A-8187-11263EA33335}" type="pres">
      <dgm:prSet presAssocID="{4BE64869-6EF4-460F-A0C2-1C4306C6321A}" presName="spH" presStyleCnt="0"/>
      <dgm:spPr/>
      <dgm:t>
        <a:bodyPr/>
        <a:lstStyle/>
        <a:p>
          <a:endParaRPr lang="en-US"/>
        </a:p>
      </dgm:t>
    </dgm:pt>
    <dgm:pt modelId="{20ACFCEA-06FB-44A4-BF10-EC6D47BF784C}" type="pres">
      <dgm:prSet presAssocID="{4BE64869-6EF4-460F-A0C2-1C4306C6321A}" presName="desTx" presStyleLbl="node1" presStyleIdx="0" presStyleCnt="1" custScaleX="81217">
        <dgm:presLayoutVars>
          <dgm:bulletEnabled val="1"/>
        </dgm:presLayoutVars>
      </dgm:prSet>
      <dgm:spPr/>
      <dgm:t>
        <a:bodyPr/>
        <a:lstStyle/>
        <a:p>
          <a:endParaRPr lang="en-US"/>
        </a:p>
      </dgm:t>
    </dgm:pt>
  </dgm:ptLst>
  <dgm:cxnLst>
    <dgm:cxn modelId="{3F9D1844-33D1-4D13-822F-8BE0EE618409}" srcId="{4BE64869-6EF4-460F-A0C2-1C4306C6321A}" destId="{3C816E7C-DBB7-4242-986C-0EA11DF2BB7A}" srcOrd="2" destOrd="0" parTransId="{8CB5AA76-33D8-44B8-A735-FF15DFA2ED13}" sibTransId="{9F4CD110-3515-4055-BEF2-41EA0021EC87}"/>
    <dgm:cxn modelId="{4CA6F5E3-5183-4584-AE8F-3C5FDEBEC5B2}" type="presOf" srcId="{9D67D7D1-4875-4B3D-AB54-7EF27120284B}" destId="{20ACFCEA-06FB-44A4-BF10-EC6D47BF784C}" srcOrd="0" destOrd="0" presId="urn:diagrams.loki3.com/BracketList+Icon"/>
    <dgm:cxn modelId="{5D1CE800-FB07-4F80-864E-023510A19B1A}" srcId="{4BE64869-6EF4-460F-A0C2-1C4306C6321A}" destId="{9D67D7D1-4875-4B3D-AB54-7EF27120284B}" srcOrd="0" destOrd="0" parTransId="{3F125796-9D18-481E-ADE4-3889C2F4C2BD}" sibTransId="{A9CF7F21-F948-4B80-855C-6D4CB8692EED}"/>
    <dgm:cxn modelId="{124320FB-FC8E-4DF0-BF9C-40EACA3AB2C9}" type="presOf" srcId="{D0B31DBA-0374-4BE2-BF2D-9A102460D492}" destId="{715C6369-6BB6-4053-8870-E7D3B8932EF5}" srcOrd="0" destOrd="0" presId="urn:diagrams.loki3.com/BracketList+Icon"/>
    <dgm:cxn modelId="{6621B13B-60B3-44D5-AF73-B2F146FF528C}" srcId="{D0B31DBA-0374-4BE2-BF2D-9A102460D492}" destId="{4BE64869-6EF4-460F-A0C2-1C4306C6321A}" srcOrd="0" destOrd="0" parTransId="{60FD5E30-1363-43C4-8CA8-5AF15598F79E}" sibTransId="{8E15F295-AE1E-4BC7-B69A-DC5EE64F0F17}"/>
    <dgm:cxn modelId="{59B0E44A-B4DA-47BA-A589-B6583CAECD6A}" type="presOf" srcId="{4BE64869-6EF4-460F-A0C2-1C4306C6321A}" destId="{65950ACF-81A4-4839-AA30-6D2B0D901FE4}" srcOrd="0" destOrd="0" presId="urn:diagrams.loki3.com/BracketList+Icon"/>
    <dgm:cxn modelId="{7512F019-D7A7-4802-ABD6-A3661586301D}" type="presOf" srcId="{3C816E7C-DBB7-4242-986C-0EA11DF2BB7A}" destId="{20ACFCEA-06FB-44A4-BF10-EC6D47BF784C}" srcOrd="0" destOrd="2" presId="urn:diagrams.loki3.com/BracketList+Icon"/>
    <dgm:cxn modelId="{D50E9822-7665-4182-A6DE-37750CD94E7F}" srcId="{4BE64869-6EF4-460F-A0C2-1C4306C6321A}" destId="{90B20BEC-BBED-4EC9-97CE-036A2B444FDA}" srcOrd="1" destOrd="0" parTransId="{36F3AC8E-88CB-4F39-B587-7FDA42AD6B79}" sibTransId="{B509241C-8CF9-4C83-B6EA-6A2A2DA40681}"/>
    <dgm:cxn modelId="{187C878B-84DE-4EE7-8AA0-00D917D6E4A9}" type="presOf" srcId="{90B20BEC-BBED-4EC9-97CE-036A2B444FDA}" destId="{20ACFCEA-06FB-44A4-BF10-EC6D47BF784C}" srcOrd="0" destOrd="1" presId="urn:diagrams.loki3.com/BracketList+Icon"/>
    <dgm:cxn modelId="{CE059EED-DB80-41DF-9845-0701C0BB4D44}" type="presParOf" srcId="{715C6369-6BB6-4053-8870-E7D3B8932EF5}" destId="{56F23FB9-16B0-4AC2-84A2-28A62CE7AA68}" srcOrd="0" destOrd="0" presId="urn:diagrams.loki3.com/BracketList+Icon"/>
    <dgm:cxn modelId="{80954A13-69E0-48DD-9DD2-E592B07E8C3B}" type="presParOf" srcId="{56F23FB9-16B0-4AC2-84A2-28A62CE7AA68}" destId="{65950ACF-81A4-4839-AA30-6D2B0D901FE4}" srcOrd="0" destOrd="0" presId="urn:diagrams.loki3.com/BracketList+Icon"/>
    <dgm:cxn modelId="{17D2EB82-CEE3-48DA-87C7-27C056FE2605}" type="presParOf" srcId="{56F23FB9-16B0-4AC2-84A2-28A62CE7AA68}" destId="{7C30CA93-AF7D-4CAB-B71B-DB696ED52364}" srcOrd="1" destOrd="0" presId="urn:diagrams.loki3.com/BracketList+Icon"/>
    <dgm:cxn modelId="{2B41BB59-A135-4937-9732-88B2D2A542EE}" type="presParOf" srcId="{56F23FB9-16B0-4AC2-84A2-28A62CE7AA68}" destId="{5CB5B6C7-376E-4C3A-8187-11263EA33335}" srcOrd="2" destOrd="0" presId="urn:diagrams.loki3.com/BracketList+Icon"/>
    <dgm:cxn modelId="{A0C4C36D-9AA1-44FA-9B70-DBCD1DF37F9D}" type="presParOf" srcId="{56F23FB9-16B0-4AC2-84A2-28A62CE7AA68}" destId="{20ACFCEA-06FB-44A4-BF10-EC6D47BF784C}" srcOrd="3" destOrd="0" presId="urn:diagrams.loki3.com/BracketLis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B31DBA-0374-4BE2-BF2D-9A102460D492}" type="doc">
      <dgm:prSet loTypeId="urn:diagrams.loki3.com/BracketList+Icon" loCatId="list" qsTypeId="urn:microsoft.com/office/officeart/2005/8/quickstyle/simple1" qsCatId="simple" csTypeId="urn:microsoft.com/office/officeart/2005/8/colors/accent3_1" csCatId="accent3" phldr="1"/>
      <dgm:spPr/>
      <dgm:t>
        <a:bodyPr/>
        <a:lstStyle/>
        <a:p>
          <a:endParaRPr lang="en-US"/>
        </a:p>
      </dgm:t>
    </dgm:pt>
    <dgm:pt modelId="{4BE64869-6EF4-460F-A0C2-1C4306C6321A}">
      <dgm:prSet phldrT="[Texto]" custT="1"/>
      <dgm:spPr/>
      <dgm:t>
        <a:bodyPr/>
        <a:lstStyle/>
        <a:p>
          <a:pPr algn="l"/>
          <a:r>
            <a:rPr lang="en-US" sz="1500" dirty="0" err="1">
              <a:latin typeface="Times New Roman" panose="02020603050405020304" pitchFamily="18" charset="0"/>
              <a:ea typeface="Tahoma" panose="020B0604030504040204" pitchFamily="34" charset="0"/>
              <a:cs typeface="Times New Roman" panose="02020603050405020304" pitchFamily="18" charset="0"/>
            </a:rPr>
            <a:t>Paciente</a:t>
          </a:r>
          <a:r>
            <a:rPr lang="en-US" sz="1500" dirty="0">
              <a:latin typeface="Times New Roman" panose="02020603050405020304" pitchFamily="18" charset="0"/>
              <a:ea typeface="Tahoma" panose="020B0604030504040204" pitchFamily="34" charset="0"/>
              <a:cs typeface="Times New Roman" panose="02020603050405020304" pitchFamily="18" charset="0"/>
            </a:rPr>
            <a:t> 1 </a:t>
          </a:r>
          <a:r>
            <a:rPr lang="en-US" sz="1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500" dirty="0" err="1" smtClean="0">
              <a:latin typeface="Times New Roman" panose="02020603050405020304" pitchFamily="18" charset="0"/>
              <a:ea typeface="Tahoma" panose="020B0604030504040204" pitchFamily="34" charset="0"/>
              <a:cs typeface="Times New Roman" panose="02020603050405020304" pitchFamily="18" charset="0"/>
            </a:rPr>
            <a:t>Paciente</a:t>
          </a:r>
          <a:r>
            <a:rPr lang="en-US" sz="15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500" dirty="0">
              <a:latin typeface="Times New Roman" panose="02020603050405020304" pitchFamily="18" charset="0"/>
              <a:ea typeface="Tahoma" panose="020B0604030504040204" pitchFamily="34" charset="0"/>
              <a:cs typeface="Times New Roman" panose="02020603050405020304" pitchFamily="18" charset="0"/>
            </a:rPr>
            <a:t>2</a:t>
          </a:r>
        </a:p>
      </dgm:t>
    </dgm:pt>
    <dgm:pt modelId="{60FD5E30-1363-43C4-8CA8-5AF15598F79E}" type="parTrans" cxnId="{6621B13B-60B3-44D5-AF73-B2F146FF528C}">
      <dgm:prSet/>
      <dgm:spPr/>
      <dgm:t>
        <a:bodyPr/>
        <a:lstStyle/>
        <a:p>
          <a:endParaRPr lang="en-US" sz="1500">
            <a:latin typeface="Tahoma" panose="020B0604030504040204" pitchFamily="34" charset="0"/>
            <a:ea typeface="Tahoma" panose="020B0604030504040204" pitchFamily="34" charset="0"/>
            <a:cs typeface="Tahoma" panose="020B0604030504040204" pitchFamily="34" charset="0"/>
          </a:endParaRPr>
        </a:p>
      </dgm:t>
    </dgm:pt>
    <dgm:pt modelId="{8E15F295-AE1E-4BC7-B69A-DC5EE64F0F17}" type="sibTrans" cxnId="{6621B13B-60B3-44D5-AF73-B2F146FF528C}">
      <dgm:prSet/>
      <dgm:spPr/>
      <dgm:t>
        <a:bodyPr/>
        <a:lstStyle/>
        <a:p>
          <a:endParaRPr lang="en-US" sz="1500">
            <a:latin typeface="Tahoma" panose="020B0604030504040204" pitchFamily="34" charset="0"/>
            <a:ea typeface="Tahoma" panose="020B0604030504040204" pitchFamily="34" charset="0"/>
            <a:cs typeface="Tahoma" panose="020B0604030504040204" pitchFamily="34" charset="0"/>
          </a:endParaRPr>
        </a:p>
      </dgm:t>
    </dgm:pt>
    <dgm:pt modelId="{9D67D7D1-4875-4B3D-AB54-7EF27120284B}">
      <dgm:prSet phldrT="[Texto]" custT="1"/>
      <dgm:spPr/>
      <dgm:t>
        <a:bodyPr/>
        <a:lstStyle/>
        <a:p>
          <a:r>
            <a:rPr lang="en-US" sz="1500" dirty="0">
              <a:latin typeface="Times New Roman" panose="02020603050405020304" pitchFamily="18" charset="0"/>
              <a:ea typeface="Tahoma" panose="020B0604030504040204" pitchFamily="34" charset="0"/>
              <a:cs typeface="Times New Roman" panose="02020603050405020304" pitchFamily="18" charset="0"/>
            </a:rPr>
            <a:t>Canal 1 +Canal 2 + ... + Canal 15 (</a:t>
          </a:r>
          <a:r>
            <a:rPr lang="en-US" sz="1500" dirty="0" err="1">
              <a:latin typeface="Times New Roman" panose="02020603050405020304" pitchFamily="18" charset="0"/>
              <a:ea typeface="Tahoma" panose="020B0604030504040204" pitchFamily="34" charset="0"/>
              <a:cs typeface="Times New Roman" panose="02020603050405020304" pitchFamily="18" charset="0"/>
            </a:rPr>
            <a:t>Instancia</a:t>
          </a:r>
          <a:r>
            <a:rPr lang="en-US" sz="1500" dirty="0">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latin typeface="Times New Roman" panose="02020603050405020304" pitchFamily="18" charset="0"/>
              <a:ea typeface="Tahoma" panose="020B0604030504040204" pitchFamily="34" charset="0"/>
              <a:cs typeface="Times New Roman" panose="02020603050405020304" pitchFamily="18" charset="0"/>
            </a:rPr>
            <a:t>única</a:t>
          </a:r>
          <a:r>
            <a:rPr lang="en-US" sz="1500" dirty="0">
              <a:latin typeface="Times New Roman" panose="02020603050405020304" pitchFamily="18" charset="0"/>
              <a:ea typeface="Tahoma" panose="020B0604030504040204" pitchFamily="34" charset="0"/>
              <a:cs typeface="Times New Roman" panose="02020603050405020304" pitchFamily="18" charset="0"/>
            </a:rPr>
            <a:t>)</a:t>
          </a:r>
        </a:p>
      </dgm:t>
    </dgm:pt>
    <dgm:pt modelId="{3F125796-9D18-481E-ADE4-3889C2F4C2BD}" type="parTrans" cxnId="{5D1CE800-FB07-4F80-864E-023510A19B1A}">
      <dgm:prSet/>
      <dgm:spPr/>
      <dgm:t>
        <a:bodyPr/>
        <a:lstStyle/>
        <a:p>
          <a:endParaRPr lang="en-US" sz="1500">
            <a:latin typeface="Tahoma" panose="020B0604030504040204" pitchFamily="34" charset="0"/>
            <a:ea typeface="Tahoma" panose="020B0604030504040204" pitchFamily="34" charset="0"/>
            <a:cs typeface="Tahoma" panose="020B0604030504040204" pitchFamily="34" charset="0"/>
          </a:endParaRPr>
        </a:p>
      </dgm:t>
    </dgm:pt>
    <dgm:pt modelId="{A9CF7F21-F948-4B80-855C-6D4CB8692EED}" type="sibTrans" cxnId="{5D1CE800-FB07-4F80-864E-023510A19B1A}">
      <dgm:prSet/>
      <dgm:spPr/>
      <dgm:t>
        <a:bodyPr/>
        <a:lstStyle/>
        <a:p>
          <a:endParaRPr lang="en-US" sz="1500">
            <a:latin typeface="Tahoma" panose="020B0604030504040204" pitchFamily="34" charset="0"/>
            <a:ea typeface="Tahoma" panose="020B0604030504040204" pitchFamily="34" charset="0"/>
            <a:cs typeface="Tahoma" panose="020B0604030504040204" pitchFamily="34" charset="0"/>
          </a:endParaRPr>
        </a:p>
      </dgm:t>
    </dgm:pt>
    <dgm:pt modelId="{715C6369-6BB6-4053-8870-E7D3B8932EF5}" type="pres">
      <dgm:prSet presAssocID="{D0B31DBA-0374-4BE2-BF2D-9A102460D492}" presName="Name0" presStyleCnt="0">
        <dgm:presLayoutVars>
          <dgm:dir/>
          <dgm:animLvl val="lvl"/>
          <dgm:resizeHandles val="exact"/>
        </dgm:presLayoutVars>
      </dgm:prSet>
      <dgm:spPr/>
      <dgm:t>
        <a:bodyPr/>
        <a:lstStyle/>
        <a:p>
          <a:endParaRPr lang="en-US"/>
        </a:p>
      </dgm:t>
    </dgm:pt>
    <dgm:pt modelId="{56F23FB9-16B0-4AC2-84A2-28A62CE7AA68}" type="pres">
      <dgm:prSet presAssocID="{4BE64869-6EF4-460F-A0C2-1C4306C6321A}" presName="linNode" presStyleCnt="0"/>
      <dgm:spPr/>
      <dgm:t>
        <a:bodyPr/>
        <a:lstStyle/>
        <a:p>
          <a:endParaRPr lang="en-US"/>
        </a:p>
      </dgm:t>
    </dgm:pt>
    <dgm:pt modelId="{65950ACF-81A4-4839-AA30-6D2B0D901FE4}" type="pres">
      <dgm:prSet presAssocID="{4BE64869-6EF4-460F-A0C2-1C4306C6321A}" presName="parTx" presStyleLbl="revTx" presStyleIdx="0" presStyleCnt="1" custScaleX="153342">
        <dgm:presLayoutVars>
          <dgm:chMax val="1"/>
          <dgm:bulletEnabled val="1"/>
        </dgm:presLayoutVars>
      </dgm:prSet>
      <dgm:spPr/>
      <dgm:t>
        <a:bodyPr/>
        <a:lstStyle/>
        <a:p>
          <a:endParaRPr lang="en-US"/>
        </a:p>
      </dgm:t>
    </dgm:pt>
    <dgm:pt modelId="{7C30CA93-AF7D-4CAB-B71B-DB696ED52364}" type="pres">
      <dgm:prSet presAssocID="{4BE64869-6EF4-460F-A0C2-1C4306C6321A}" presName="bracket" presStyleLbl="parChTrans1D1" presStyleIdx="0" presStyleCnt="1"/>
      <dgm:spPr/>
      <dgm:t>
        <a:bodyPr/>
        <a:lstStyle/>
        <a:p>
          <a:endParaRPr lang="en-US"/>
        </a:p>
      </dgm:t>
    </dgm:pt>
    <dgm:pt modelId="{5CB5B6C7-376E-4C3A-8187-11263EA33335}" type="pres">
      <dgm:prSet presAssocID="{4BE64869-6EF4-460F-A0C2-1C4306C6321A}" presName="spH" presStyleCnt="0"/>
      <dgm:spPr/>
      <dgm:t>
        <a:bodyPr/>
        <a:lstStyle/>
        <a:p>
          <a:endParaRPr lang="en-US"/>
        </a:p>
      </dgm:t>
    </dgm:pt>
    <dgm:pt modelId="{20ACFCEA-06FB-44A4-BF10-EC6D47BF784C}" type="pres">
      <dgm:prSet presAssocID="{4BE64869-6EF4-460F-A0C2-1C4306C6321A}" presName="desTx" presStyleLbl="node1" presStyleIdx="0" presStyleCnt="1" custScaleX="84260">
        <dgm:presLayoutVars>
          <dgm:bulletEnabled val="1"/>
        </dgm:presLayoutVars>
      </dgm:prSet>
      <dgm:spPr/>
      <dgm:t>
        <a:bodyPr/>
        <a:lstStyle/>
        <a:p>
          <a:endParaRPr lang="en-US"/>
        </a:p>
      </dgm:t>
    </dgm:pt>
  </dgm:ptLst>
  <dgm:cxnLst>
    <dgm:cxn modelId="{26ECA251-FDA1-42B3-AA22-7332A3D625B4}" type="presOf" srcId="{D0B31DBA-0374-4BE2-BF2D-9A102460D492}" destId="{715C6369-6BB6-4053-8870-E7D3B8932EF5}" srcOrd="0" destOrd="0" presId="urn:diagrams.loki3.com/BracketList+Icon"/>
    <dgm:cxn modelId="{B78A503F-274E-4A92-B8DE-4C7C54633F91}" type="presOf" srcId="{4BE64869-6EF4-460F-A0C2-1C4306C6321A}" destId="{65950ACF-81A4-4839-AA30-6D2B0D901FE4}" srcOrd="0" destOrd="0" presId="urn:diagrams.loki3.com/BracketList+Icon"/>
    <dgm:cxn modelId="{6621B13B-60B3-44D5-AF73-B2F146FF528C}" srcId="{D0B31DBA-0374-4BE2-BF2D-9A102460D492}" destId="{4BE64869-6EF4-460F-A0C2-1C4306C6321A}" srcOrd="0" destOrd="0" parTransId="{60FD5E30-1363-43C4-8CA8-5AF15598F79E}" sibTransId="{8E15F295-AE1E-4BC7-B69A-DC5EE64F0F17}"/>
    <dgm:cxn modelId="{42BF0CA6-6E0C-4342-9E25-4BB1E8A4EA99}" type="presOf" srcId="{9D67D7D1-4875-4B3D-AB54-7EF27120284B}" destId="{20ACFCEA-06FB-44A4-BF10-EC6D47BF784C}" srcOrd="0" destOrd="0" presId="urn:diagrams.loki3.com/BracketList+Icon"/>
    <dgm:cxn modelId="{5D1CE800-FB07-4F80-864E-023510A19B1A}" srcId="{4BE64869-6EF4-460F-A0C2-1C4306C6321A}" destId="{9D67D7D1-4875-4B3D-AB54-7EF27120284B}" srcOrd="0" destOrd="0" parTransId="{3F125796-9D18-481E-ADE4-3889C2F4C2BD}" sibTransId="{A9CF7F21-F948-4B80-855C-6D4CB8692EED}"/>
    <dgm:cxn modelId="{62889CB8-05C1-4BF3-BD01-D30DAD24EDCD}" type="presParOf" srcId="{715C6369-6BB6-4053-8870-E7D3B8932EF5}" destId="{56F23FB9-16B0-4AC2-84A2-28A62CE7AA68}" srcOrd="0" destOrd="0" presId="urn:diagrams.loki3.com/BracketList+Icon"/>
    <dgm:cxn modelId="{49BE117C-18E5-4ECC-AB15-7F809A75DBE9}" type="presParOf" srcId="{56F23FB9-16B0-4AC2-84A2-28A62CE7AA68}" destId="{65950ACF-81A4-4839-AA30-6D2B0D901FE4}" srcOrd="0" destOrd="0" presId="urn:diagrams.loki3.com/BracketList+Icon"/>
    <dgm:cxn modelId="{C429445E-00FD-4319-9FC2-39ACF46ABC33}" type="presParOf" srcId="{56F23FB9-16B0-4AC2-84A2-28A62CE7AA68}" destId="{7C30CA93-AF7D-4CAB-B71B-DB696ED52364}" srcOrd="1" destOrd="0" presId="urn:diagrams.loki3.com/BracketList+Icon"/>
    <dgm:cxn modelId="{3EDEEFAD-B48A-4F49-8AD9-2DB25670EEDE}" type="presParOf" srcId="{56F23FB9-16B0-4AC2-84A2-28A62CE7AA68}" destId="{5CB5B6C7-376E-4C3A-8187-11263EA33335}" srcOrd="2" destOrd="0" presId="urn:diagrams.loki3.com/BracketList+Icon"/>
    <dgm:cxn modelId="{DF08BA07-B3A6-4D49-A54E-6DAE617E83A5}" type="presParOf" srcId="{56F23FB9-16B0-4AC2-84A2-28A62CE7AA68}" destId="{20ACFCEA-06FB-44A4-BF10-EC6D47BF784C}" srcOrd="3" destOrd="0" presId="urn:diagrams.loki3.com/BracketLis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9D2115-BFED-476B-ACC3-40D3B823921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A92A5B81-1709-4C13-83E6-2BBEDC2AD797}">
      <dgm:prSet/>
      <dgm:spPr/>
      <dgm:t>
        <a:bodyPr/>
        <a:lstStyle/>
        <a:p>
          <a:r>
            <a:rPr lang="es-ES" b="0" dirty="0" smtClean="0"/>
            <a:t>Parámetros </a:t>
          </a:r>
          <a:r>
            <a:rPr lang="es-EC" b="0" dirty="0" smtClean="0"/>
            <a:t>óptimos de diseño obtenidos</a:t>
          </a:r>
          <a:r>
            <a:rPr lang="en-US" b="0" dirty="0" smtClean="0"/>
            <a:t>:</a:t>
          </a:r>
          <a:endParaRPr lang="en-US" b="0" dirty="0" smtClean="0"/>
        </a:p>
      </dgm:t>
    </dgm:pt>
    <dgm:pt modelId="{33387BE1-4CB3-4C75-B69A-B1C0A4C1E78F}" type="parTrans" cxnId="{DCFA798F-1B9E-4AFB-893E-D71BA898A87A}">
      <dgm:prSet/>
      <dgm:spPr/>
      <dgm:t>
        <a:bodyPr/>
        <a:lstStyle/>
        <a:p>
          <a:endParaRPr lang="es-EC"/>
        </a:p>
      </dgm:t>
    </dgm:pt>
    <dgm:pt modelId="{0EF33C75-C575-49FA-910D-D655ED38EF44}" type="sibTrans" cxnId="{DCFA798F-1B9E-4AFB-893E-D71BA898A87A}">
      <dgm:prSet/>
      <dgm:spPr/>
      <dgm:t>
        <a:bodyPr/>
        <a:lstStyle/>
        <a:p>
          <a:endParaRPr lang="es-EC"/>
        </a:p>
      </dgm:t>
    </dgm:pt>
    <dgm:pt modelId="{5A2421D7-F1EE-49A6-8009-2FCCB588C9D5}">
      <dgm:prSet custT="1"/>
      <dgm:spPr/>
      <dgm:t>
        <a:bodyPr/>
        <a:lstStyle/>
        <a:p>
          <a:r>
            <a:rPr lang="es-ES" sz="1800" b="0" dirty="0" smtClean="0"/>
            <a:t>Porcentaje permitido de pérdidas del 1%</a:t>
          </a:r>
          <a:endParaRPr lang="es-ES" sz="1800" b="0" dirty="0" smtClean="0"/>
        </a:p>
      </dgm:t>
    </dgm:pt>
    <dgm:pt modelId="{5FB0330E-6322-491A-870D-FF6715CD8EE3}" type="parTrans" cxnId="{76230B33-67E0-455E-A45E-86CED72A5B4B}">
      <dgm:prSet/>
      <dgm:spPr/>
      <dgm:t>
        <a:bodyPr/>
        <a:lstStyle/>
        <a:p>
          <a:endParaRPr lang="es-EC"/>
        </a:p>
      </dgm:t>
    </dgm:pt>
    <dgm:pt modelId="{9D63BDCE-5DFC-40BA-9B84-70B6012EEA68}" type="sibTrans" cxnId="{76230B33-67E0-455E-A45E-86CED72A5B4B}">
      <dgm:prSet/>
      <dgm:spPr/>
      <dgm:t>
        <a:bodyPr/>
        <a:lstStyle/>
        <a:p>
          <a:endParaRPr lang="es-EC"/>
        </a:p>
      </dgm:t>
    </dgm:pt>
    <dgm:pt modelId="{C88EE39A-EC45-4767-AE06-D6DD06736E06}">
      <dgm:prSet custT="1"/>
      <dgm:spPr/>
      <dgm:t>
        <a:bodyPr/>
        <a:lstStyle/>
        <a:p>
          <a:r>
            <a:rPr lang="es-ES" sz="1800" b="0" dirty="0" smtClean="0"/>
            <a:t>Ventanas de 1 segundo de duración y 50% de solapamiento</a:t>
          </a:r>
          <a:endParaRPr lang="es-ES" sz="1800" b="0" dirty="0" smtClean="0"/>
        </a:p>
      </dgm:t>
    </dgm:pt>
    <dgm:pt modelId="{10BA9F74-DC36-49E6-8EA3-A3B16D619D28}" type="parTrans" cxnId="{28C49948-C66B-4B4C-8534-371D38E11AC8}">
      <dgm:prSet/>
      <dgm:spPr/>
      <dgm:t>
        <a:bodyPr/>
        <a:lstStyle/>
        <a:p>
          <a:endParaRPr lang="es-EC"/>
        </a:p>
      </dgm:t>
    </dgm:pt>
    <dgm:pt modelId="{FE78A2F0-78CF-4B5C-8475-6EABCB692E84}" type="sibTrans" cxnId="{28C49948-C66B-4B4C-8534-371D38E11AC8}">
      <dgm:prSet/>
      <dgm:spPr/>
      <dgm:t>
        <a:bodyPr/>
        <a:lstStyle/>
        <a:p>
          <a:endParaRPr lang="es-EC"/>
        </a:p>
      </dgm:t>
    </dgm:pt>
    <dgm:pt modelId="{CF4D7DC2-2614-4473-AC7D-81B7126984EC}">
      <dgm:prSet custT="1"/>
      <dgm:spPr/>
      <dgm:t>
        <a:bodyPr/>
        <a:lstStyle/>
        <a:p>
          <a:r>
            <a:rPr lang="es-ES" sz="1800" b="0" dirty="0" smtClean="0"/>
            <a:t>Función </a:t>
          </a:r>
          <a:r>
            <a:rPr lang="es-ES" sz="1800" b="0" i="1" dirty="0" smtClean="0"/>
            <a:t>wavelet</a:t>
          </a:r>
          <a:r>
            <a:rPr lang="es-ES" sz="1800" b="0" dirty="0" smtClean="0"/>
            <a:t> db4 con 5 niveles de descomposición</a:t>
          </a:r>
          <a:endParaRPr lang="es-ES" sz="1800" b="0" dirty="0" smtClean="0"/>
        </a:p>
      </dgm:t>
    </dgm:pt>
    <dgm:pt modelId="{C52E5DCC-3200-419D-875D-45667D48A431}" type="parTrans" cxnId="{13C44524-1548-4994-95AD-CEFA04526A03}">
      <dgm:prSet/>
      <dgm:spPr/>
      <dgm:t>
        <a:bodyPr/>
        <a:lstStyle/>
        <a:p>
          <a:endParaRPr lang="es-EC"/>
        </a:p>
      </dgm:t>
    </dgm:pt>
    <dgm:pt modelId="{8ED39CE3-3648-4E66-9F2E-E0F10357A8CF}" type="sibTrans" cxnId="{13C44524-1548-4994-95AD-CEFA04526A03}">
      <dgm:prSet/>
      <dgm:spPr/>
      <dgm:t>
        <a:bodyPr/>
        <a:lstStyle/>
        <a:p>
          <a:endParaRPr lang="es-EC"/>
        </a:p>
      </dgm:t>
    </dgm:pt>
    <dgm:pt modelId="{8A323EAE-0487-4B7C-98D7-891E16647DEE}">
      <dgm:prSet custT="1"/>
      <dgm:spPr/>
      <dgm:t>
        <a:bodyPr/>
        <a:lstStyle/>
        <a:p>
          <a:r>
            <a:rPr lang="es-ES" sz="1800" b="0" dirty="0" smtClean="0"/>
            <a:t>Características lineales: tasa de cruces por cero, máximo, mínimo, media y desviación estándar</a:t>
          </a:r>
          <a:endParaRPr lang="es-ES" sz="1800" b="0" dirty="0" smtClean="0"/>
        </a:p>
      </dgm:t>
    </dgm:pt>
    <dgm:pt modelId="{E5961AC2-D524-4BDD-A516-FE0F7AF765A5}" type="parTrans" cxnId="{BEDF49C9-6C6C-49EB-958F-BB8B8E1A0F88}">
      <dgm:prSet/>
      <dgm:spPr/>
      <dgm:t>
        <a:bodyPr/>
        <a:lstStyle/>
        <a:p>
          <a:endParaRPr lang="es-EC"/>
        </a:p>
      </dgm:t>
    </dgm:pt>
    <dgm:pt modelId="{4D02F2CF-B58A-4784-9C07-6069C7639E8A}" type="sibTrans" cxnId="{BEDF49C9-6C6C-49EB-958F-BB8B8E1A0F88}">
      <dgm:prSet/>
      <dgm:spPr/>
      <dgm:t>
        <a:bodyPr/>
        <a:lstStyle/>
        <a:p>
          <a:endParaRPr lang="es-EC"/>
        </a:p>
      </dgm:t>
    </dgm:pt>
    <dgm:pt modelId="{40A7A810-D12E-41CD-A8DA-EBBA39F7C5F6}">
      <dgm:prSet custT="1"/>
      <dgm:spPr/>
      <dgm:t>
        <a:bodyPr/>
        <a:lstStyle/>
        <a:p>
          <a:r>
            <a:rPr lang="es-ES" sz="1800" b="0" dirty="0" smtClean="0"/>
            <a:t>Validación </a:t>
          </a:r>
          <a:r>
            <a:rPr lang="es-ES" sz="1800" b="0" i="1" dirty="0" err="1" smtClean="0"/>
            <a:t>holdout</a:t>
          </a:r>
          <a:r>
            <a:rPr lang="es-ES" sz="1800" b="0" dirty="0" smtClean="0"/>
            <a:t> : 75% de entrenamiento y 25% de prueba (debido al excesivo tiempo de cómputo no se utilizó validación cruzada con 10 </a:t>
          </a:r>
          <a:r>
            <a:rPr lang="es-ES" sz="1800" b="0" i="1" dirty="0" err="1" smtClean="0"/>
            <a:t>folds</a:t>
          </a:r>
          <a:r>
            <a:rPr lang="es-ES" sz="1800" b="0" dirty="0" smtClean="0"/>
            <a:t>)</a:t>
          </a:r>
          <a:endParaRPr lang="es-ES" sz="1800" b="0" dirty="0" smtClean="0"/>
        </a:p>
      </dgm:t>
    </dgm:pt>
    <dgm:pt modelId="{9BD9E76F-05F8-46DE-A440-7EF0A0E03356}" type="parTrans" cxnId="{8D06388C-91D6-4E35-9089-491B172C2A41}">
      <dgm:prSet/>
      <dgm:spPr/>
      <dgm:t>
        <a:bodyPr/>
        <a:lstStyle/>
        <a:p>
          <a:endParaRPr lang="es-EC"/>
        </a:p>
      </dgm:t>
    </dgm:pt>
    <dgm:pt modelId="{31383BFE-BE45-445A-A246-9298E3778C91}" type="sibTrans" cxnId="{8D06388C-91D6-4E35-9089-491B172C2A41}">
      <dgm:prSet/>
      <dgm:spPr/>
      <dgm:t>
        <a:bodyPr/>
        <a:lstStyle/>
        <a:p>
          <a:endParaRPr lang="es-EC"/>
        </a:p>
      </dgm:t>
    </dgm:pt>
    <dgm:pt modelId="{A002E457-B890-40CF-A18F-027DD862158F}">
      <dgm:prSet custT="1"/>
      <dgm:spPr/>
      <dgm:t>
        <a:bodyPr/>
        <a:lstStyle/>
        <a:p>
          <a:r>
            <a:rPr lang="es-ES" sz="1800" b="0" dirty="0" smtClean="0"/>
            <a:t>Clasificador: </a:t>
          </a:r>
          <a:r>
            <a:rPr lang="es-ES" sz="1800" b="0" i="1" dirty="0" smtClean="0"/>
            <a:t>ensemble-</a:t>
          </a:r>
          <a:r>
            <a:rPr lang="es-ES" sz="1800" b="0" i="1" dirty="0" err="1" smtClean="0"/>
            <a:t>bagged</a:t>
          </a:r>
          <a:r>
            <a:rPr lang="es-ES" sz="1800" b="0" i="1" dirty="0" smtClean="0"/>
            <a:t> </a:t>
          </a:r>
          <a:r>
            <a:rPr lang="es-ES" sz="1800" b="0" i="1" dirty="0" err="1" smtClean="0"/>
            <a:t>trees</a:t>
          </a:r>
          <a:endParaRPr lang="es-ES" sz="1800" b="0" dirty="0"/>
        </a:p>
      </dgm:t>
    </dgm:pt>
    <dgm:pt modelId="{8AA3B737-C133-44F1-80AD-60D78683A6EE}" type="parTrans" cxnId="{AFBFA057-F0A8-4C47-B52A-B2B96B09805E}">
      <dgm:prSet/>
      <dgm:spPr/>
      <dgm:t>
        <a:bodyPr/>
        <a:lstStyle/>
        <a:p>
          <a:endParaRPr lang="es-EC"/>
        </a:p>
      </dgm:t>
    </dgm:pt>
    <dgm:pt modelId="{BD8D36AD-779C-4DA0-A728-1731BB8D0E54}" type="sibTrans" cxnId="{AFBFA057-F0A8-4C47-B52A-B2B96B09805E}">
      <dgm:prSet/>
      <dgm:spPr/>
      <dgm:t>
        <a:bodyPr/>
        <a:lstStyle/>
        <a:p>
          <a:endParaRPr lang="es-EC"/>
        </a:p>
      </dgm:t>
    </dgm:pt>
    <dgm:pt modelId="{061F77E5-50F2-4925-A387-3EC0C7A6FA3A}" type="pres">
      <dgm:prSet presAssocID="{B89D2115-BFED-476B-ACC3-40D3B823921C}" presName="linear" presStyleCnt="0">
        <dgm:presLayoutVars>
          <dgm:animLvl val="lvl"/>
          <dgm:resizeHandles val="exact"/>
        </dgm:presLayoutVars>
      </dgm:prSet>
      <dgm:spPr/>
    </dgm:pt>
    <dgm:pt modelId="{E07BF91B-9BE0-4F95-BB4A-82D458226049}" type="pres">
      <dgm:prSet presAssocID="{A92A5B81-1709-4C13-83E6-2BBEDC2AD797}" presName="parentText" presStyleLbl="node1" presStyleIdx="0" presStyleCnt="1">
        <dgm:presLayoutVars>
          <dgm:chMax val="0"/>
          <dgm:bulletEnabled val="1"/>
        </dgm:presLayoutVars>
      </dgm:prSet>
      <dgm:spPr/>
    </dgm:pt>
    <dgm:pt modelId="{602DC190-595D-4B56-B3DF-386108EFD15F}" type="pres">
      <dgm:prSet presAssocID="{A92A5B81-1709-4C13-83E6-2BBEDC2AD797}" presName="childText" presStyleLbl="revTx" presStyleIdx="0" presStyleCnt="1">
        <dgm:presLayoutVars>
          <dgm:bulletEnabled val="1"/>
        </dgm:presLayoutVars>
      </dgm:prSet>
      <dgm:spPr/>
      <dgm:t>
        <a:bodyPr/>
        <a:lstStyle/>
        <a:p>
          <a:endParaRPr lang="es-EC"/>
        </a:p>
      </dgm:t>
    </dgm:pt>
  </dgm:ptLst>
  <dgm:cxnLst>
    <dgm:cxn modelId="{6B0ECB0B-EC70-41EA-8209-999C30B9C698}" type="presOf" srcId="{CF4D7DC2-2614-4473-AC7D-81B7126984EC}" destId="{602DC190-595D-4B56-B3DF-386108EFD15F}" srcOrd="0" destOrd="2" presId="urn:microsoft.com/office/officeart/2005/8/layout/vList2"/>
    <dgm:cxn modelId="{DCFA798F-1B9E-4AFB-893E-D71BA898A87A}" srcId="{B89D2115-BFED-476B-ACC3-40D3B823921C}" destId="{A92A5B81-1709-4C13-83E6-2BBEDC2AD797}" srcOrd="0" destOrd="0" parTransId="{33387BE1-4CB3-4C75-B69A-B1C0A4C1E78F}" sibTransId="{0EF33C75-C575-49FA-910D-D655ED38EF44}"/>
    <dgm:cxn modelId="{3DCDC903-E4A5-47C6-A2D5-EA593A0A3251}" type="presOf" srcId="{40A7A810-D12E-41CD-A8DA-EBBA39F7C5F6}" destId="{602DC190-595D-4B56-B3DF-386108EFD15F}" srcOrd="0" destOrd="4" presId="urn:microsoft.com/office/officeart/2005/8/layout/vList2"/>
    <dgm:cxn modelId="{8D06388C-91D6-4E35-9089-491B172C2A41}" srcId="{A92A5B81-1709-4C13-83E6-2BBEDC2AD797}" destId="{40A7A810-D12E-41CD-A8DA-EBBA39F7C5F6}" srcOrd="4" destOrd="0" parTransId="{9BD9E76F-05F8-46DE-A440-7EF0A0E03356}" sibTransId="{31383BFE-BE45-445A-A246-9298E3778C91}"/>
    <dgm:cxn modelId="{9AE30B94-A964-483B-BD86-4C3C6CE91717}" type="presOf" srcId="{5A2421D7-F1EE-49A6-8009-2FCCB588C9D5}" destId="{602DC190-595D-4B56-B3DF-386108EFD15F}" srcOrd="0" destOrd="0" presId="urn:microsoft.com/office/officeart/2005/8/layout/vList2"/>
    <dgm:cxn modelId="{13C44524-1548-4994-95AD-CEFA04526A03}" srcId="{A92A5B81-1709-4C13-83E6-2BBEDC2AD797}" destId="{CF4D7DC2-2614-4473-AC7D-81B7126984EC}" srcOrd="2" destOrd="0" parTransId="{C52E5DCC-3200-419D-875D-45667D48A431}" sibTransId="{8ED39CE3-3648-4E66-9F2E-E0F10357A8CF}"/>
    <dgm:cxn modelId="{BEDF49C9-6C6C-49EB-958F-BB8B8E1A0F88}" srcId="{A92A5B81-1709-4C13-83E6-2BBEDC2AD797}" destId="{8A323EAE-0487-4B7C-98D7-891E16647DEE}" srcOrd="3" destOrd="0" parTransId="{E5961AC2-D524-4BDD-A516-FE0F7AF765A5}" sibTransId="{4D02F2CF-B58A-4784-9C07-6069C7639E8A}"/>
    <dgm:cxn modelId="{28C49948-C66B-4B4C-8534-371D38E11AC8}" srcId="{A92A5B81-1709-4C13-83E6-2BBEDC2AD797}" destId="{C88EE39A-EC45-4767-AE06-D6DD06736E06}" srcOrd="1" destOrd="0" parTransId="{10BA9F74-DC36-49E6-8EA3-A3B16D619D28}" sibTransId="{FE78A2F0-78CF-4B5C-8475-6EABCB692E84}"/>
    <dgm:cxn modelId="{9149F460-55A2-4F1C-AE33-543F246979F2}" type="presOf" srcId="{B89D2115-BFED-476B-ACC3-40D3B823921C}" destId="{061F77E5-50F2-4925-A387-3EC0C7A6FA3A}" srcOrd="0" destOrd="0" presId="urn:microsoft.com/office/officeart/2005/8/layout/vList2"/>
    <dgm:cxn modelId="{E0504147-E511-42A0-8788-F1691076A1E9}" type="presOf" srcId="{A002E457-B890-40CF-A18F-027DD862158F}" destId="{602DC190-595D-4B56-B3DF-386108EFD15F}" srcOrd="0" destOrd="5" presId="urn:microsoft.com/office/officeart/2005/8/layout/vList2"/>
    <dgm:cxn modelId="{AFBFA057-F0A8-4C47-B52A-B2B96B09805E}" srcId="{A92A5B81-1709-4C13-83E6-2BBEDC2AD797}" destId="{A002E457-B890-40CF-A18F-027DD862158F}" srcOrd="5" destOrd="0" parTransId="{8AA3B737-C133-44F1-80AD-60D78683A6EE}" sibTransId="{BD8D36AD-779C-4DA0-A728-1731BB8D0E54}"/>
    <dgm:cxn modelId="{22084768-061C-4FC2-A9D4-5CAC89A94842}" type="presOf" srcId="{A92A5B81-1709-4C13-83E6-2BBEDC2AD797}" destId="{E07BF91B-9BE0-4F95-BB4A-82D458226049}" srcOrd="0" destOrd="0" presId="urn:microsoft.com/office/officeart/2005/8/layout/vList2"/>
    <dgm:cxn modelId="{76230B33-67E0-455E-A45E-86CED72A5B4B}" srcId="{A92A5B81-1709-4C13-83E6-2BBEDC2AD797}" destId="{5A2421D7-F1EE-49A6-8009-2FCCB588C9D5}" srcOrd="0" destOrd="0" parTransId="{5FB0330E-6322-491A-870D-FF6715CD8EE3}" sibTransId="{9D63BDCE-5DFC-40BA-9B84-70B6012EEA68}"/>
    <dgm:cxn modelId="{A2ACE8BC-2B67-48A2-9C6D-4BC2C2849EB4}" type="presOf" srcId="{8A323EAE-0487-4B7C-98D7-891E16647DEE}" destId="{602DC190-595D-4B56-B3DF-386108EFD15F}" srcOrd="0" destOrd="3" presId="urn:microsoft.com/office/officeart/2005/8/layout/vList2"/>
    <dgm:cxn modelId="{DFE4998A-8DB4-48FC-B0F7-EE0ED5AF926F}" type="presOf" srcId="{C88EE39A-EC45-4767-AE06-D6DD06736E06}" destId="{602DC190-595D-4B56-B3DF-386108EFD15F}" srcOrd="0" destOrd="1" presId="urn:microsoft.com/office/officeart/2005/8/layout/vList2"/>
    <dgm:cxn modelId="{D10096BF-8BAE-4062-A7A9-B3DE6D5EFDE8}" type="presParOf" srcId="{061F77E5-50F2-4925-A387-3EC0C7A6FA3A}" destId="{E07BF91B-9BE0-4F95-BB4A-82D458226049}" srcOrd="0" destOrd="0" presId="urn:microsoft.com/office/officeart/2005/8/layout/vList2"/>
    <dgm:cxn modelId="{506D5ED6-B24B-496E-8BCA-1E8FD3C6C1A4}" type="presParOf" srcId="{061F77E5-50F2-4925-A387-3EC0C7A6FA3A}" destId="{602DC190-595D-4B56-B3DF-386108EFD15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9409F-3BE4-4671-BF11-198818653DB3}"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s-EC"/>
        </a:p>
      </dgm:t>
    </dgm:pt>
    <dgm:pt modelId="{717653D8-4F90-443A-B21D-552EEFC0797E}">
      <dgm:prSet custT="1"/>
      <dgm:spPr/>
      <dgm:t>
        <a:bodyPr/>
        <a:lstStyle/>
        <a:p>
          <a:r>
            <a:rPr lang="es-ES" sz="1900" dirty="0" smtClean="0">
              <a:solidFill>
                <a:schemeClr val="tx2">
                  <a:lumMod val="95000"/>
                  <a:lumOff val="5000"/>
                </a:schemeClr>
              </a:solidFill>
              <a:latin typeface="+mn-lt"/>
            </a:rPr>
            <a:t>Mejoraría profundamente la calidad de vida de las personas que sufren convulsiones epilépticas severas.</a:t>
          </a:r>
        </a:p>
      </dgm:t>
    </dgm:pt>
    <dgm:pt modelId="{39309BBB-D52D-41C0-9722-68FBEB810DDE}" type="sibTrans" cxnId="{BD5CE372-CD0A-4B77-8963-B996A6FDBE92}">
      <dgm:prSet/>
      <dgm:spPr/>
      <dgm:t>
        <a:bodyPr/>
        <a:lstStyle/>
        <a:p>
          <a:endParaRPr lang="es-EC" sz="1900">
            <a:solidFill>
              <a:schemeClr val="tx2">
                <a:lumMod val="95000"/>
                <a:lumOff val="5000"/>
              </a:schemeClr>
            </a:solidFill>
          </a:endParaRPr>
        </a:p>
      </dgm:t>
    </dgm:pt>
    <dgm:pt modelId="{04955294-3625-4709-AF1B-1CAF6F10D562}" type="parTrans" cxnId="{BD5CE372-CD0A-4B77-8963-B996A6FDBE92}">
      <dgm:prSet/>
      <dgm:spPr/>
      <dgm:t>
        <a:bodyPr/>
        <a:lstStyle/>
        <a:p>
          <a:endParaRPr lang="es-EC" sz="1900">
            <a:solidFill>
              <a:schemeClr val="tx2">
                <a:lumMod val="95000"/>
                <a:lumOff val="5000"/>
              </a:schemeClr>
            </a:solidFill>
          </a:endParaRPr>
        </a:p>
      </dgm:t>
    </dgm:pt>
    <dgm:pt modelId="{1421EBCE-9C45-4603-9925-5632326E6A6C}">
      <dgm:prSet custT="1"/>
      <dgm:spPr/>
      <dgm:t>
        <a:bodyPr/>
        <a:lstStyle/>
        <a:p>
          <a:r>
            <a:rPr lang="es-ES" sz="1900" smtClean="0">
              <a:solidFill>
                <a:schemeClr val="tx2">
                  <a:lumMod val="95000"/>
                  <a:lumOff val="5000"/>
                </a:schemeClr>
              </a:solidFill>
              <a:latin typeface="+mn-lt"/>
            </a:rPr>
            <a:t>Tarea exigente, debido a la complejidad de las señales cerebrales de cada paciente, siendo estas no-lineales, no-estacionarias e incluso caóticas.</a:t>
          </a:r>
          <a:endParaRPr lang="es-ES" sz="1900" dirty="0" smtClean="0">
            <a:solidFill>
              <a:schemeClr val="tx2">
                <a:lumMod val="95000"/>
                <a:lumOff val="5000"/>
              </a:schemeClr>
            </a:solidFill>
            <a:latin typeface="+mn-lt"/>
          </a:endParaRPr>
        </a:p>
      </dgm:t>
    </dgm:pt>
    <dgm:pt modelId="{0FA3C1C4-463A-4430-947E-2512924C18E6}" type="sibTrans" cxnId="{EEB077DE-3252-4085-985F-A3FF1F5DDF3D}">
      <dgm:prSet/>
      <dgm:spPr/>
      <dgm:t>
        <a:bodyPr/>
        <a:lstStyle/>
        <a:p>
          <a:endParaRPr lang="es-EC" sz="1900">
            <a:solidFill>
              <a:schemeClr val="tx2">
                <a:lumMod val="95000"/>
                <a:lumOff val="5000"/>
              </a:schemeClr>
            </a:solidFill>
          </a:endParaRPr>
        </a:p>
      </dgm:t>
    </dgm:pt>
    <dgm:pt modelId="{4B3743ED-7348-4C63-B61A-22E71F2EB6C9}" type="parTrans" cxnId="{EEB077DE-3252-4085-985F-A3FF1F5DDF3D}">
      <dgm:prSet/>
      <dgm:spPr/>
      <dgm:t>
        <a:bodyPr/>
        <a:lstStyle/>
        <a:p>
          <a:endParaRPr lang="es-EC" sz="1900">
            <a:solidFill>
              <a:schemeClr val="tx2">
                <a:lumMod val="95000"/>
                <a:lumOff val="5000"/>
              </a:schemeClr>
            </a:solidFill>
          </a:endParaRPr>
        </a:p>
      </dgm:t>
    </dgm:pt>
    <dgm:pt modelId="{28A334C5-CAF0-4003-B7E7-060836D3913D}">
      <dgm:prSet custT="1"/>
      <dgm:spPr/>
      <dgm:t>
        <a:bodyPr/>
        <a:lstStyle/>
        <a:p>
          <a:r>
            <a:rPr lang="es-ES" sz="1900" dirty="0" smtClean="0">
              <a:solidFill>
                <a:schemeClr val="tx2">
                  <a:lumMod val="95000"/>
                  <a:lumOff val="5000"/>
                </a:schemeClr>
              </a:solidFill>
              <a:latin typeface="+mn-lt"/>
            </a:rPr>
            <a:t>La mayoría de estudios presentan solución al problema de detección de crisis epilépticas, no a su predicción.</a:t>
          </a:r>
          <a:endParaRPr lang="es-ES" sz="1900" dirty="0">
            <a:solidFill>
              <a:schemeClr val="tx2">
                <a:lumMod val="95000"/>
                <a:lumOff val="5000"/>
              </a:schemeClr>
            </a:solidFill>
            <a:latin typeface="+mn-lt"/>
          </a:endParaRPr>
        </a:p>
      </dgm:t>
    </dgm:pt>
    <dgm:pt modelId="{9FD2ED3A-B135-4A0B-803E-894B5CA46421}" type="sibTrans" cxnId="{16D4E2E7-CCF4-4DC8-A87B-EAE4AC37631E}">
      <dgm:prSet/>
      <dgm:spPr/>
      <dgm:t>
        <a:bodyPr/>
        <a:lstStyle/>
        <a:p>
          <a:endParaRPr lang="es-EC" sz="1900">
            <a:solidFill>
              <a:schemeClr val="tx2">
                <a:lumMod val="95000"/>
                <a:lumOff val="5000"/>
              </a:schemeClr>
            </a:solidFill>
          </a:endParaRPr>
        </a:p>
      </dgm:t>
    </dgm:pt>
    <dgm:pt modelId="{A0A80F81-7A4A-4952-A532-A6D16A8D009C}" type="parTrans" cxnId="{16D4E2E7-CCF4-4DC8-A87B-EAE4AC37631E}">
      <dgm:prSet/>
      <dgm:spPr/>
      <dgm:t>
        <a:bodyPr/>
        <a:lstStyle/>
        <a:p>
          <a:endParaRPr lang="es-EC" sz="1900">
            <a:solidFill>
              <a:schemeClr val="tx2">
                <a:lumMod val="95000"/>
                <a:lumOff val="5000"/>
              </a:schemeClr>
            </a:solidFill>
          </a:endParaRPr>
        </a:p>
      </dgm:t>
    </dgm:pt>
    <dgm:pt modelId="{48838AAD-B469-4D5F-8E25-C2FFCF5A7DAB}">
      <dgm:prSet custT="1"/>
      <dgm:spPr/>
      <dgm:t>
        <a:bodyPr/>
        <a:lstStyle/>
        <a:p>
          <a:r>
            <a:rPr lang="es-ES" sz="1900" smtClean="0">
              <a:solidFill>
                <a:schemeClr val="tx2">
                  <a:lumMod val="95000"/>
                  <a:lumOff val="5000"/>
                </a:schemeClr>
              </a:solidFill>
              <a:latin typeface="+mn-lt"/>
            </a:rPr>
            <a:t>El 10% de la población está en riesgo de sufrir una convulsión durante su vida.</a:t>
          </a:r>
          <a:endParaRPr lang="es-ES" sz="1900" dirty="0">
            <a:solidFill>
              <a:schemeClr val="tx2">
                <a:lumMod val="95000"/>
                <a:lumOff val="5000"/>
              </a:schemeClr>
            </a:solidFill>
            <a:latin typeface="+mn-lt"/>
          </a:endParaRPr>
        </a:p>
      </dgm:t>
    </dgm:pt>
    <dgm:pt modelId="{66E12B6D-2659-4071-8AA3-12AA1AAC3C61}" type="sibTrans" cxnId="{FC34AE45-E7E7-4881-B200-7DE609E14EC3}">
      <dgm:prSet/>
      <dgm:spPr/>
      <dgm:t>
        <a:bodyPr/>
        <a:lstStyle/>
        <a:p>
          <a:endParaRPr lang="es-EC" sz="1900">
            <a:solidFill>
              <a:schemeClr val="tx2">
                <a:lumMod val="95000"/>
                <a:lumOff val="5000"/>
              </a:schemeClr>
            </a:solidFill>
          </a:endParaRPr>
        </a:p>
      </dgm:t>
    </dgm:pt>
    <dgm:pt modelId="{DB392E7B-497F-4545-9E26-0E7E068E1E29}" type="parTrans" cxnId="{FC34AE45-E7E7-4881-B200-7DE609E14EC3}">
      <dgm:prSet/>
      <dgm:spPr/>
      <dgm:t>
        <a:bodyPr/>
        <a:lstStyle/>
        <a:p>
          <a:endParaRPr lang="es-EC" sz="1900">
            <a:solidFill>
              <a:schemeClr val="tx2">
                <a:lumMod val="95000"/>
                <a:lumOff val="5000"/>
              </a:schemeClr>
            </a:solidFill>
          </a:endParaRPr>
        </a:p>
      </dgm:t>
    </dgm:pt>
    <dgm:pt modelId="{F67F26B6-A676-4C22-A28C-CC88BACBC990}">
      <dgm:prSet phldrT="[Texto]" custT="1"/>
      <dgm:spPr/>
      <dgm:t>
        <a:bodyPr/>
        <a:lstStyle/>
        <a:p>
          <a:r>
            <a:rPr lang="es-ES" sz="1900" dirty="0" smtClean="0">
              <a:solidFill>
                <a:schemeClr val="tx2">
                  <a:lumMod val="95000"/>
                  <a:lumOff val="5000"/>
                </a:schemeClr>
              </a:solidFill>
              <a:latin typeface="+mn-lt"/>
            </a:rPr>
            <a:t>Epilepsia, grupo de trastornos cerebrales con descargas eléctricas excesivas en la corteza cerebral.</a:t>
          </a:r>
          <a:endParaRPr lang="es-EC" sz="1900" dirty="0">
            <a:solidFill>
              <a:schemeClr val="tx2">
                <a:lumMod val="95000"/>
                <a:lumOff val="5000"/>
              </a:schemeClr>
            </a:solidFill>
            <a:latin typeface="+mn-lt"/>
          </a:endParaRPr>
        </a:p>
      </dgm:t>
    </dgm:pt>
    <dgm:pt modelId="{E380E50D-7C95-4ED0-AC21-C0B8D2163ACA}" type="sibTrans" cxnId="{8B274FC7-C2FA-4099-B485-2045497F6702}">
      <dgm:prSet/>
      <dgm:spPr/>
      <dgm:t>
        <a:bodyPr/>
        <a:lstStyle/>
        <a:p>
          <a:endParaRPr lang="es-EC" sz="1900">
            <a:solidFill>
              <a:schemeClr val="tx2">
                <a:lumMod val="95000"/>
                <a:lumOff val="5000"/>
              </a:schemeClr>
            </a:solidFill>
          </a:endParaRPr>
        </a:p>
      </dgm:t>
    </dgm:pt>
    <dgm:pt modelId="{F9D0A46A-7056-48B1-B035-6A8EAA228577}" type="parTrans" cxnId="{8B274FC7-C2FA-4099-B485-2045497F6702}">
      <dgm:prSet/>
      <dgm:spPr/>
      <dgm:t>
        <a:bodyPr/>
        <a:lstStyle/>
        <a:p>
          <a:endParaRPr lang="es-EC" sz="1900">
            <a:solidFill>
              <a:schemeClr val="tx2">
                <a:lumMod val="95000"/>
                <a:lumOff val="5000"/>
              </a:schemeClr>
            </a:solidFill>
          </a:endParaRPr>
        </a:p>
      </dgm:t>
    </dgm:pt>
    <dgm:pt modelId="{BE3EC40C-44D8-470A-B14F-C997153F8A1C}">
      <dgm:prSet custT="1"/>
      <dgm:spPr/>
      <dgm:t>
        <a:bodyPr/>
        <a:lstStyle/>
        <a:p>
          <a:r>
            <a:rPr lang="es-ES" sz="1900" dirty="0" smtClean="0">
              <a:solidFill>
                <a:schemeClr val="tx2">
                  <a:lumMod val="95000"/>
                  <a:lumOff val="5000"/>
                </a:schemeClr>
              </a:solidFill>
              <a:latin typeface="+mn-lt"/>
            </a:rPr>
            <a:t>Sería un sistema de apoyo en la toma de decisiones para un experto en neurología. </a:t>
          </a:r>
        </a:p>
      </dgm:t>
    </dgm:pt>
    <dgm:pt modelId="{FE159473-23E8-4536-93EF-80119CF1B740}" type="parTrans" cxnId="{2AC8CCF7-989F-4D70-890E-2139C6BECC59}">
      <dgm:prSet/>
      <dgm:spPr/>
      <dgm:t>
        <a:bodyPr/>
        <a:lstStyle/>
        <a:p>
          <a:endParaRPr lang="es-EC" sz="1900">
            <a:solidFill>
              <a:schemeClr val="tx2">
                <a:lumMod val="95000"/>
                <a:lumOff val="5000"/>
              </a:schemeClr>
            </a:solidFill>
          </a:endParaRPr>
        </a:p>
      </dgm:t>
    </dgm:pt>
    <dgm:pt modelId="{A77B2719-4EEA-49C0-BFF5-36BFCE469307}" type="sibTrans" cxnId="{2AC8CCF7-989F-4D70-890E-2139C6BECC59}">
      <dgm:prSet/>
      <dgm:spPr/>
      <dgm:t>
        <a:bodyPr/>
        <a:lstStyle/>
        <a:p>
          <a:endParaRPr lang="es-EC" sz="1900">
            <a:solidFill>
              <a:schemeClr val="tx2">
                <a:lumMod val="95000"/>
                <a:lumOff val="5000"/>
              </a:schemeClr>
            </a:solidFill>
          </a:endParaRPr>
        </a:p>
      </dgm:t>
    </dgm:pt>
    <dgm:pt modelId="{C9433E36-133C-4611-8CDB-90CC48892897}" type="pres">
      <dgm:prSet presAssocID="{8859409F-3BE4-4671-BF11-198818653DB3}" presName="Name0" presStyleCnt="0">
        <dgm:presLayoutVars>
          <dgm:dir/>
          <dgm:animLvl val="lvl"/>
          <dgm:resizeHandles val="exact"/>
        </dgm:presLayoutVars>
      </dgm:prSet>
      <dgm:spPr/>
      <dgm:t>
        <a:bodyPr/>
        <a:lstStyle/>
        <a:p>
          <a:endParaRPr lang="es-EC"/>
        </a:p>
      </dgm:t>
    </dgm:pt>
    <dgm:pt modelId="{9F2B6E54-D4B8-4829-8608-B7BD421AE08E}" type="pres">
      <dgm:prSet presAssocID="{717653D8-4F90-443A-B21D-552EEFC0797E}" presName="boxAndChildren" presStyleCnt="0"/>
      <dgm:spPr/>
    </dgm:pt>
    <dgm:pt modelId="{7FAE23BD-19AE-4EDD-B7BD-AAA3AB8F2BAD}" type="pres">
      <dgm:prSet presAssocID="{717653D8-4F90-443A-B21D-552EEFC0797E}" presName="parentTextBox" presStyleLbl="node1" presStyleIdx="0" presStyleCnt="6" custScaleY="123778"/>
      <dgm:spPr/>
      <dgm:t>
        <a:bodyPr/>
        <a:lstStyle/>
        <a:p>
          <a:endParaRPr lang="es-EC"/>
        </a:p>
      </dgm:t>
    </dgm:pt>
    <dgm:pt modelId="{09A60D00-11CC-455D-B3D8-F4A07908F177}" type="pres">
      <dgm:prSet presAssocID="{A77B2719-4EEA-49C0-BFF5-36BFCE469307}" presName="sp" presStyleCnt="0"/>
      <dgm:spPr/>
    </dgm:pt>
    <dgm:pt modelId="{3B976484-E843-43A1-BA15-9D4896136A7A}" type="pres">
      <dgm:prSet presAssocID="{BE3EC40C-44D8-470A-B14F-C997153F8A1C}" presName="arrowAndChildren" presStyleCnt="0"/>
      <dgm:spPr/>
    </dgm:pt>
    <dgm:pt modelId="{A2B49259-4BE5-4E9D-B812-8729E89F2AC2}" type="pres">
      <dgm:prSet presAssocID="{BE3EC40C-44D8-470A-B14F-C997153F8A1C}" presName="parentTextArrow" presStyleLbl="node1" presStyleIdx="1" presStyleCnt="6" custScaleY="112908"/>
      <dgm:spPr/>
      <dgm:t>
        <a:bodyPr/>
        <a:lstStyle/>
        <a:p>
          <a:endParaRPr lang="es-EC"/>
        </a:p>
      </dgm:t>
    </dgm:pt>
    <dgm:pt modelId="{EE186D37-6E9F-412A-9FA3-DBCD43681817}" type="pres">
      <dgm:prSet presAssocID="{0FA3C1C4-463A-4430-947E-2512924C18E6}" presName="sp" presStyleCnt="0"/>
      <dgm:spPr/>
    </dgm:pt>
    <dgm:pt modelId="{EC595314-E5A1-4A7C-BD68-4AF58DA0495F}" type="pres">
      <dgm:prSet presAssocID="{1421EBCE-9C45-4603-9925-5632326E6A6C}" presName="arrowAndChildren" presStyleCnt="0"/>
      <dgm:spPr/>
    </dgm:pt>
    <dgm:pt modelId="{4E7BAAB3-E3D7-47F9-A7AF-A3337C1C86F7}" type="pres">
      <dgm:prSet presAssocID="{1421EBCE-9C45-4603-9925-5632326E6A6C}" presName="parentTextArrow" presStyleLbl="node1" presStyleIdx="2" presStyleCnt="6" custScaleY="150428"/>
      <dgm:spPr/>
      <dgm:t>
        <a:bodyPr/>
        <a:lstStyle/>
        <a:p>
          <a:endParaRPr lang="es-EC"/>
        </a:p>
      </dgm:t>
    </dgm:pt>
    <dgm:pt modelId="{D63FD286-7215-4283-89DC-DF15FB2B5F1D}" type="pres">
      <dgm:prSet presAssocID="{9FD2ED3A-B135-4A0B-803E-894B5CA46421}" presName="sp" presStyleCnt="0"/>
      <dgm:spPr/>
    </dgm:pt>
    <dgm:pt modelId="{36B48402-3D19-428C-A82C-A3BD6382E1DA}" type="pres">
      <dgm:prSet presAssocID="{28A334C5-CAF0-4003-B7E7-060836D3913D}" presName="arrowAndChildren" presStyleCnt="0"/>
      <dgm:spPr/>
    </dgm:pt>
    <dgm:pt modelId="{59899EC5-F3EE-4F27-B538-35B188786778}" type="pres">
      <dgm:prSet presAssocID="{28A334C5-CAF0-4003-B7E7-060836D3913D}" presName="parentTextArrow" presStyleLbl="node1" presStyleIdx="3" presStyleCnt="6" custScaleY="113963"/>
      <dgm:spPr/>
      <dgm:t>
        <a:bodyPr/>
        <a:lstStyle/>
        <a:p>
          <a:endParaRPr lang="es-EC"/>
        </a:p>
      </dgm:t>
    </dgm:pt>
    <dgm:pt modelId="{62AC2D35-96BE-4802-AC28-A27401F89346}" type="pres">
      <dgm:prSet presAssocID="{66E12B6D-2659-4071-8AA3-12AA1AAC3C61}" presName="sp" presStyleCnt="0"/>
      <dgm:spPr/>
    </dgm:pt>
    <dgm:pt modelId="{5ECDE946-DA75-4ED0-BA63-62823BBBE198}" type="pres">
      <dgm:prSet presAssocID="{48838AAD-B469-4D5F-8E25-C2FFCF5A7DAB}" presName="arrowAndChildren" presStyleCnt="0"/>
      <dgm:spPr/>
    </dgm:pt>
    <dgm:pt modelId="{474508F1-1A1E-4948-AECA-1CC3EB91DAD7}" type="pres">
      <dgm:prSet presAssocID="{48838AAD-B469-4D5F-8E25-C2FFCF5A7DAB}" presName="parentTextArrow" presStyleLbl="node1" presStyleIdx="4" presStyleCnt="6"/>
      <dgm:spPr/>
      <dgm:t>
        <a:bodyPr/>
        <a:lstStyle/>
        <a:p>
          <a:endParaRPr lang="es-EC"/>
        </a:p>
      </dgm:t>
    </dgm:pt>
    <dgm:pt modelId="{77F9964A-4B59-4840-ABDA-1CA366F72826}" type="pres">
      <dgm:prSet presAssocID="{E380E50D-7C95-4ED0-AC21-C0B8D2163ACA}" presName="sp" presStyleCnt="0"/>
      <dgm:spPr/>
    </dgm:pt>
    <dgm:pt modelId="{CEDCF871-9A0A-4673-A5A6-485ED28163B0}" type="pres">
      <dgm:prSet presAssocID="{F67F26B6-A676-4C22-A28C-CC88BACBC990}" presName="arrowAndChildren" presStyleCnt="0"/>
      <dgm:spPr/>
    </dgm:pt>
    <dgm:pt modelId="{46A9F2C2-999C-4788-9751-390D732BC93B}" type="pres">
      <dgm:prSet presAssocID="{F67F26B6-A676-4C22-A28C-CC88BACBC990}" presName="parentTextArrow" presStyleLbl="node1" presStyleIdx="5" presStyleCnt="6" custScaleY="132266"/>
      <dgm:spPr/>
      <dgm:t>
        <a:bodyPr/>
        <a:lstStyle/>
        <a:p>
          <a:endParaRPr lang="es-EC"/>
        </a:p>
      </dgm:t>
    </dgm:pt>
  </dgm:ptLst>
  <dgm:cxnLst>
    <dgm:cxn modelId="{BC34517D-5199-4420-B469-4454221FA1FC}" type="presOf" srcId="{BE3EC40C-44D8-470A-B14F-C997153F8A1C}" destId="{A2B49259-4BE5-4E9D-B812-8729E89F2AC2}" srcOrd="0" destOrd="0" presId="urn:microsoft.com/office/officeart/2005/8/layout/process4"/>
    <dgm:cxn modelId="{2AC8CCF7-989F-4D70-890E-2139C6BECC59}" srcId="{8859409F-3BE4-4671-BF11-198818653DB3}" destId="{BE3EC40C-44D8-470A-B14F-C997153F8A1C}" srcOrd="4" destOrd="0" parTransId="{FE159473-23E8-4536-93EF-80119CF1B740}" sibTransId="{A77B2719-4EEA-49C0-BFF5-36BFCE469307}"/>
    <dgm:cxn modelId="{A5013131-FA17-45DB-B6DC-1FFC7DF2441F}" type="presOf" srcId="{1421EBCE-9C45-4603-9925-5632326E6A6C}" destId="{4E7BAAB3-E3D7-47F9-A7AF-A3337C1C86F7}" srcOrd="0" destOrd="0" presId="urn:microsoft.com/office/officeart/2005/8/layout/process4"/>
    <dgm:cxn modelId="{E79E71A4-D0BF-4C95-B028-4232A839CC69}" type="presOf" srcId="{28A334C5-CAF0-4003-B7E7-060836D3913D}" destId="{59899EC5-F3EE-4F27-B538-35B188786778}" srcOrd="0" destOrd="0" presId="urn:microsoft.com/office/officeart/2005/8/layout/process4"/>
    <dgm:cxn modelId="{FC34AE45-E7E7-4881-B200-7DE609E14EC3}" srcId="{8859409F-3BE4-4671-BF11-198818653DB3}" destId="{48838AAD-B469-4D5F-8E25-C2FFCF5A7DAB}" srcOrd="1" destOrd="0" parTransId="{DB392E7B-497F-4545-9E26-0E7E068E1E29}" sibTransId="{66E12B6D-2659-4071-8AA3-12AA1AAC3C61}"/>
    <dgm:cxn modelId="{853C93C0-F74F-47B1-B4CC-5CD1D560EB22}" type="presOf" srcId="{8859409F-3BE4-4671-BF11-198818653DB3}" destId="{C9433E36-133C-4611-8CDB-90CC48892897}" srcOrd="0" destOrd="0" presId="urn:microsoft.com/office/officeart/2005/8/layout/process4"/>
    <dgm:cxn modelId="{9ABE5EA4-A9AD-4753-9A8B-14633BF4D23E}" type="presOf" srcId="{F67F26B6-A676-4C22-A28C-CC88BACBC990}" destId="{46A9F2C2-999C-4788-9751-390D732BC93B}" srcOrd="0" destOrd="0" presId="urn:microsoft.com/office/officeart/2005/8/layout/process4"/>
    <dgm:cxn modelId="{BD5CE372-CD0A-4B77-8963-B996A6FDBE92}" srcId="{8859409F-3BE4-4671-BF11-198818653DB3}" destId="{717653D8-4F90-443A-B21D-552EEFC0797E}" srcOrd="5" destOrd="0" parTransId="{04955294-3625-4709-AF1B-1CAF6F10D562}" sibTransId="{39309BBB-D52D-41C0-9722-68FBEB810DDE}"/>
    <dgm:cxn modelId="{16D4E2E7-CCF4-4DC8-A87B-EAE4AC37631E}" srcId="{8859409F-3BE4-4671-BF11-198818653DB3}" destId="{28A334C5-CAF0-4003-B7E7-060836D3913D}" srcOrd="2" destOrd="0" parTransId="{A0A80F81-7A4A-4952-A532-A6D16A8D009C}" sibTransId="{9FD2ED3A-B135-4A0B-803E-894B5CA46421}"/>
    <dgm:cxn modelId="{EEB077DE-3252-4085-985F-A3FF1F5DDF3D}" srcId="{8859409F-3BE4-4671-BF11-198818653DB3}" destId="{1421EBCE-9C45-4603-9925-5632326E6A6C}" srcOrd="3" destOrd="0" parTransId="{4B3743ED-7348-4C63-B61A-22E71F2EB6C9}" sibTransId="{0FA3C1C4-463A-4430-947E-2512924C18E6}"/>
    <dgm:cxn modelId="{8B274FC7-C2FA-4099-B485-2045497F6702}" srcId="{8859409F-3BE4-4671-BF11-198818653DB3}" destId="{F67F26B6-A676-4C22-A28C-CC88BACBC990}" srcOrd="0" destOrd="0" parTransId="{F9D0A46A-7056-48B1-B035-6A8EAA228577}" sibTransId="{E380E50D-7C95-4ED0-AC21-C0B8D2163ACA}"/>
    <dgm:cxn modelId="{7DB53FB3-01E7-4F42-BC00-D51FF01BDBFF}" type="presOf" srcId="{48838AAD-B469-4D5F-8E25-C2FFCF5A7DAB}" destId="{474508F1-1A1E-4948-AECA-1CC3EB91DAD7}" srcOrd="0" destOrd="0" presId="urn:microsoft.com/office/officeart/2005/8/layout/process4"/>
    <dgm:cxn modelId="{33580641-97B2-421C-9F15-48E705D85225}" type="presOf" srcId="{717653D8-4F90-443A-B21D-552EEFC0797E}" destId="{7FAE23BD-19AE-4EDD-B7BD-AAA3AB8F2BAD}" srcOrd="0" destOrd="0" presId="urn:microsoft.com/office/officeart/2005/8/layout/process4"/>
    <dgm:cxn modelId="{06CE000E-A8A7-4CC9-B619-27A784E12D2A}" type="presParOf" srcId="{C9433E36-133C-4611-8CDB-90CC48892897}" destId="{9F2B6E54-D4B8-4829-8608-B7BD421AE08E}" srcOrd="0" destOrd="0" presId="urn:microsoft.com/office/officeart/2005/8/layout/process4"/>
    <dgm:cxn modelId="{C795451F-5613-4C07-82D2-49F5BDF9F723}" type="presParOf" srcId="{9F2B6E54-D4B8-4829-8608-B7BD421AE08E}" destId="{7FAE23BD-19AE-4EDD-B7BD-AAA3AB8F2BAD}" srcOrd="0" destOrd="0" presId="urn:microsoft.com/office/officeart/2005/8/layout/process4"/>
    <dgm:cxn modelId="{1472D462-CBC5-4F6E-AF8F-CCA797F760D4}" type="presParOf" srcId="{C9433E36-133C-4611-8CDB-90CC48892897}" destId="{09A60D00-11CC-455D-B3D8-F4A07908F177}" srcOrd="1" destOrd="0" presId="urn:microsoft.com/office/officeart/2005/8/layout/process4"/>
    <dgm:cxn modelId="{AF2DDBBD-4514-4299-A074-79C365FA2CB1}" type="presParOf" srcId="{C9433E36-133C-4611-8CDB-90CC48892897}" destId="{3B976484-E843-43A1-BA15-9D4896136A7A}" srcOrd="2" destOrd="0" presId="urn:microsoft.com/office/officeart/2005/8/layout/process4"/>
    <dgm:cxn modelId="{6FADFD9A-837C-4643-9FEF-8B41AFEBB697}" type="presParOf" srcId="{3B976484-E843-43A1-BA15-9D4896136A7A}" destId="{A2B49259-4BE5-4E9D-B812-8729E89F2AC2}" srcOrd="0" destOrd="0" presId="urn:microsoft.com/office/officeart/2005/8/layout/process4"/>
    <dgm:cxn modelId="{D1D6B461-74D9-4A7E-948D-8BD7CBB1069A}" type="presParOf" srcId="{C9433E36-133C-4611-8CDB-90CC48892897}" destId="{EE186D37-6E9F-412A-9FA3-DBCD43681817}" srcOrd="3" destOrd="0" presId="urn:microsoft.com/office/officeart/2005/8/layout/process4"/>
    <dgm:cxn modelId="{C4D77837-B9B5-40A1-8B9A-C78ECC18D415}" type="presParOf" srcId="{C9433E36-133C-4611-8CDB-90CC48892897}" destId="{EC595314-E5A1-4A7C-BD68-4AF58DA0495F}" srcOrd="4" destOrd="0" presId="urn:microsoft.com/office/officeart/2005/8/layout/process4"/>
    <dgm:cxn modelId="{ECA40CC6-F74D-47B5-976C-7CBEF19DD675}" type="presParOf" srcId="{EC595314-E5A1-4A7C-BD68-4AF58DA0495F}" destId="{4E7BAAB3-E3D7-47F9-A7AF-A3337C1C86F7}" srcOrd="0" destOrd="0" presId="urn:microsoft.com/office/officeart/2005/8/layout/process4"/>
    <dgm:cxn modelId="{225B4CAB-1CB6-46F1-BF29-CFB3D5D8685B}" type="presParOf" srcId="{C9433E36-133C-4611-8CDB-90CC48892897}" destId="{D63FD286-7215-4283-89DC-DF15FB2B5F1D}" srcOrd="5" destOrd="0" presId="urn:microsoft.com/office/officeart/2005/8/layout/process4"/>
    <dgm:cxn modelId="{624E18B5-5555-41CB-B287-AF18EB34B7D9}" type="presParOf" srcId="{C9433E36-133C-4611-8CDB-90CC48892897}" destId="{36B48402-3D19-428C-A82C-A3BD6382E1DA}" srcOrd="6" destOrd="0" presId="urn:microsoft.com/office/officeart/2005/8/layout/process4"/>
    <dgm:cxn modelId="{4E671A61-3DB1-4C20-BB59-882705EC62DD}" type="presParOf" srcId="{36B48402-3D19-428C-A82C-A3BD6382E1DA}" destId="{59899EC5-F3EE-4F27-B538-35B188786778}" srcOrd="0" destOrd="0" presId="urn:microsoft.com/office/officeart/2005/8/layout/process4"/>
    <dgm:cxn modelId="{918D47EF-FE4F-414F-8839-293A6C755162}" type="presParOf" srcId="{C9433E36-133C-4611-8CDB-90CC48892897}" destId="{62AC2D35-96BE-4802-AC28-A27401F89346}" srcOrd="7" destOrd="0" presId="urn:microsoft.com/office/officeart/2005/8/layout/process4"/>
    <dgm:cxn modelId="{067584BE-080E-4DF8-8710-0A0FA6BC7E44}" type="presParOf" srcId="{C9433E36-133C-4611-8CDB-90CC48892897}" destId="{5ECDE946-DA75-4ED0-BA63-62823BBBE198}" srcOrd="8" destOrd="0" presId="urn:microsoft.com/office/officeart/2005/8/layout/process4"/>
    <dgm:cxn modelId="{E8FA4518-A1DB-45A3-9195-DE3B9750F99A}" type="presParOf" srcId="{5ECDE946-DA75-4ED0-BA63-62823BBBE198}" destId="{474508F1-1A1E-4948-AECA-1CC3EB91DAD7}" srcOrd="0" destOrd="0" presId="urn:microsoft.com/office/officeart/2005/8/layout/process4"/>
    <dgm:cxn modelId="{80C2D918-8E3D-4110-B661-BCEFC8512B66}" type="presParOf" srcId="{C9433E36-133C-4611-8CDB-90CC48892897}" destId="{77F9964A-4B59-4840-ABDA-1CA366F72826}" srcOrd="9" destOrd="0" presId="urn:microsoft.com/office/officeart/2005/8/layout/process4"/>
    <dgm:cxn modelId="{F41E8920-308D-4CF7-9304-2711C20A1613}" type="presParOf" srcId="{C9433E36-133C-4611-8CDB-90CC48892897}" destId="{CEDCF871-9A0A-4673-A5A6-485ED28163B0}" srcOrd="10" destOrd="0" presId="urn:microsoft.com/office/officeart/2005/8/layout/process4"/>
    <dgm:cxn modelId="{B0A0CA0D-7A07-48AF-A986-C0103D882CD1}" type="presParOf" srcId="{CEDCF871-9A0A-4673-A5A6-485ED28163B0}" destId="{46A9F2C2-999C-4788-9751-390D732BC93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9409F-3BE4-4671-BF11-198818653DB3}" type="doc">
      <dgm:prSet loTypeId="urn:microsoft.com/office/officeart/2008/layout/VerticalCurvedList" loCatId="list" qsTypeId="urn:microsoft.com/office/officeart/2005/8/quickstyle/simple3" qsCatId="simple" csTypeId="urn:microsoft.com/office/officeart/2005/8/colors/accent3_2" csCatId="accent3" phldr="1"/>
      <dgm:spPr/>
      <dgm:t>
        <a:bodyPr/>
        <a:lstStyle/>
        <a:p>
          <a:endParaRPr lang="es-EC"/>
        </a:p>
      </dgm:t>
    </dgm:pt>
    <dgm:pt modelId="{ECAAFACC-B3D9-402C-8D2E-B6DD3E5E8526}">
      <dgm:prSet custT="1"/>
      <dgm:spPr/>
      <dgm:t>
        <a:bodyPr/>
        <a:lstStyle/>
        <a:p>
          <a:r>
            <a:rPr lang="es-ES" sz="1800" dirty="0" smtClean="0"/>
            <a:t>Más de 50 millones de personas en todo el mundo sufren epilepsia.</a:t>
          </a:r>
          <a:endParaRPr lang="es-EC" sz="1800" dirty="0"/>
        </a:p>
      </dgm:t>
    </dgm:pt>
    <dgm:pt modelId="{2F74F5B8-AFB0-4678-B42E-1206455AC070}" type="parTrans" cxnId="{C04A8CD6-7004-4936-8057-64118BE6AE48}">
      <dgm:prSet/>
      <dgm:spPr/>
      <dgm:t>
        <a:bodyPr/>
        <a:lstStyle/>
        <a:p>
          <a:endParaRPr lang="es-EC" sz="1800"/>
        </a:p>
      </dgm:t>
    </dgm:pt>
    <dgm:pt modelId="{C6B27D07-7619-4DAE-B8DE-18728EAE84AF}" type="sibTrans" cxnId="{C04A8CD6-7004-4936-8057-64118BE6AE48}">
      <dgm:prSet/>
      <dgm:spPr/>
      <dgm:t>
        <a:bodyPr/>
        <a:lstStyle/>
        <a:p>
          <a:endParaRPr lang="es-EC" sz="1800"/>
        </a:p>
      </dgm:t>
    </dgm:pt>
    <dgm:pt modelId="{0F19A1E4-2BDD-4AC8-AE0C-E7DA6BDBFCAD}">
      <dgm:prSet custT="1"/>
      <dgm:spPr/>
      <dgm:t>
        <a:bodyPr/>
        <a:lstStyle/>
        <a:p>
          <a:r>
            <a:rPr lang="es-ES" sz="1800" dirty="0" smtClean="0"/>
            <a:t>Causada por factores genéticos, tumores, uso indebido de drogas, etc. </a:t>
          </a:r>
          <a:endParaRPr lang="es-EC" sz="1800" dirty="0"/>
        </a:p>
      </dgm:t>
    </dgm:pt>
    <dgm:pt modelId="{9561540F-3FE4-4558-9CC6-F3D91CC2B774}" type="parTrans" cxnId="{AC3EC712-E4AC-4715-8160-520B38E30FA2}">
      <dgm:prSet/>
      <dgm:spPr/>
      <dgm:t>
        <a:bodyPr/>
        <a:lstStyle/>
        <a:p>
          <a:endParaRPr lang="es-EC" sz="1800"/>
        </a:p>
      </dgm:t>
    </dgm:pt>
    <dgm:pt modelId="{EC622E34-67B3-409E-AFDA-04BE48E6B06A}" type="sibTrans" cxnId="{AC3EC712-E4AC-4715-8160-520B38E30FA2}">
      <dgm:prSet/>
      <dgm:spPr/>
      <dgm:t>
        <a:bodyPr/>
        <a:lstStyle/>
        <a:p>
          <a:endParaRPr lang="es-EC" sz="1800"/>
        </a:p>
      </dgm:t>
    </dgm:pt>
    <dgm:pt modelId="{46030F20-722B-4E42-931E-D03B3688393B}">
      <dgm:prSet custT="1"/>
      <dgm:spPr/>
      <dgm:t>
        <a:bodyPr/>
        <a:lstStyle/>
        <a:p>
          <a:r>
            <a:rPr lang="es-ES" sz="1800" dirty="0" smtClean="0"/>
            <a:t>Pacientes sufren ansiedad persistente de experimentar futuras convulsiones, y muchas restricciones como la incapacidad de conducir un automóvil.</a:t>
          </a:r>
          <a:endParaRPr lang="es-EC" sz="1800" dirty="0"/>
        </a:p>
      </dgm:t>
    </dgm:pt>
    <dgm:pt modelId="{D4B37403-E77F-4EE6-BF83-D05098C235F9}" type="parTrans" cxnId="{B707B3ED-6ADD-4598-91D5-6FB027D99839}">
      <dgm:prSet/>
      <dgm:spPr/>
      <dgm:t>
        <a:bodyPr/>
        <a:lstStyle/>
        <a:p>
          <a:endParaRPr lang="es-EC" sz="1800"/>
        </a:p>
      </dgm:t>
    </dgm:pt>
    <dgm:pt modelId="{D811E6D3-9322-4F12-8F3B-444C9565EDFF}" type="sibTrans" cxnId="{B707B3ED-6ADD-4598-91D5-6FB027D99839}">
      <dgm:prSet/>
      <dgm:spPr/>
      <dgm:t>
        <a:bodyPr/>
        <a:lstStyle/>
        <a:p>
          <a:endParaRPr lang="es-EC" sz="1800"/>
        </a:p>
      </dgm:t>
    </dgm:pt>
    <dgm:pt modelId="{FF64A2C9-1143-4B62-8A03-0A199D3148FA}">
      <dgm:prSet custT="1"/>
      <dgm:spPr/>
      <dgm:t>
        <a:bodyPr/>
        <a:lstStyle/>
        <a:p>
          <a:r>
            <a:rPr lang="es-ES" sz="1800" dirty="0" smtClean="0"/>
            <a:t>Conociendo la probabilidad de producirse una convulsión dentro de un tiempo determinado, e</a:t>
          </a:r>
          <a:r>
            <a:rPr lang="es-EC" sz="1800" dirty="0" smtClean="0"/>
            <a:t>l médico o paciente podría tomar las medidas necesarias para evitar </a:t>
          </a:r>
          <a:r>
            <a:rPr lang="es-ES" sz="1800" dirty="0" smtClean="0"/>
            <a:t>riesgos ante una crisis venidera. </a:t>
          </a:r>
          <a:endParaRPr lang="es-EC" sz="1800" dirty="0"/>
        </a:p>
      </dgm:t>
    </dgm:pt>
    <dgm:pt modelId="{5B858E1E-FD6F-4DC4-97B7-92F18E6E24F2}" type="parTrans" cxnId="{F3BC4F4E-72CD-431A-9A17-7F528DA3B44A}">
      <dgm:prSet/>
      <dgm:spPr/>
      <dgm:t>
        <a:bodyPr/>
        <a:lstStyle/>
        <a:p>
          <a:endParaRPr lang="es-EC" sz="1800"/>
        </a:p>
      </dgm:t>
    </dgm:pt>
    <dgm:pt modelId="{3EEB9185-D59C-4170-BC00-A25C5E3B57F6}" type="sibTrans" cxnId="{F3BC4F4E-72CD-431A-9A17-7F528DA3B44A}">
      <dgm:prSet/>
      <dgm:spPr/>
      <dgm:t>
        <a:bodyPr/>
        <a:lstStyle/>
        <a:p>
          <a:endParaRPr lang="es-EC" sz="1800"/>
        </a:p>
      </dgm:t>
    </dgm:pt>
    <dgm:pt modelId="{1D81EB04-56F3-416C-B531-CE3599AE4165}">
      <dgm:prSet custT="1"/>
      <dgm:spPr/>
      <dgm:t>
        <a:bodyPr/>
        <a:lstStyle/>
        <a:p>
          <a:r>
            <a:rPr lang="es-ES" sz="1800" dirty="0" smtClean="0"/>
            <a:t>Consecuencias neurobiológicas, </a:t>
          </a:r>
          <a:r>
            <a:rPr lang="es-EC" sz="1800" dirty="0" smtClean="0"/>
            <a:t>cognitivas, psicológicas y sociales. </a:t>
          </a:r>
          <a:endParaRPr lang="es-EC" sz="1800" dirty="0"/>
        </a:p>
      </dgm:t>
    </dgm:pt>
    <dgm:pt modelId="{55AA2C23-B962-4ADE-BC20-B288DD8F3539}" type="parTrans" cxnId="{6FEDB7CA-7A7A-4B05-B7DE-E9BA63464F55}">
      <dgm:prSet/>
      <dgm:spPr/>
      <dgm:t>
        <a:bodyPr/>
        <a:lstStyle/>
        <a:p>
          <a:endParaRPr lang="es-EC" sz="1800"/>
        </a:p>
      </dgm:t>
    </dgm:pt>
    <dgm:pt modelId="{2C8F2C16-7364-41F6-A514-DCF9063D0192}" type="sibTrans" cxnId="{6FEDB7CA-7A7A-4B05-B7DE-E9BA63464F55}">
      <dgm:prSet/>
      <dgm:spPr/>
      <dgm:t>
        <a:bodyPr/>
        <a:lstStyle/>
        <a:p>
          <a:endParaRPr lang="es-EC" sz="1800"/>
        </a:p>
      </dgm:t>
    </dgm:pt>
    <dgm:pt modelId="{494D4EA0-ECE0-4174-94D3-7493C9584F30}">
      <dgm:prSet custT="1"/>
      <dgm:spPr/>
      <dgm:t>
        <a:bodyPr/>
        <a:lstStyle/>
        <a:p>
          <a:r>
            <a:rPr lang="es-ES" sz="1800" dirty="0" smtClean="0"/>
            <a:t>Solo el 70% de los pacientes responden a los fármacos. Otros tratamientos, como la cirugía, neuroestimulación, y el cambio en la dieta no siempre tienen éxito.</a:t>
          </a:r>
          <a:endParaRPr lang="es-EC" sz="1800" dirty="0"/>
        </a:p>
      </dgm:t>
    </dgm:pt>
    <dgm:pt modelId="{DC7AEA7A-1EDD-49BE-A506-AFE0EC0A7FDD}" type="parTrans" cxnId="{869E6D09-B702-4974-B1E0-9DF34237C8D6}">
      <dgm:prSet/>
      <dgm:spPr/>
      <dgm:t>
        <a:bodyPr/>
        <a:lstStyle/>
        <a:p>
          <a:endParaRPr lang="es-EC" sz="1800"/>
        </a:p>
      </dgm:t>
    </dgm:pt>
    <dgm:pt modelId="{8A315753-55B6-44D8-83C3-DE5812739F5A}" type="sibTrans" cxnId="{869E6D09-B702-4974-B1E0-9DF34237C8D6}">
      <dgm:prSet/>
      <dgm:spPr/>
      <dgm:t>
        <a:bodyPr/>
        <a:lstStyle/>
        <a:p>
          <a:endParaRPr lang="es-EC" sz="1800"/>
        </a:p>
      </dgm:t>
    </dgm:pt>
    <dgm:pt modelId="{83C04A9A-0665-4B2B-874A-2ACFDE11C81A}" type="pres">
      <dgm:prSet presAssocID="{8859409F-3BE4-4671-BF11-198818653DB3}" presName="Name0" presStyleCnt="0">
        <dgm:presLayoutVars>
          <dgm:chMax val="7"/>
          <dgm:chPref val="7"/>
          <dgm:dir/>
        </dgm:presLayoutVars>
      </dgm:prSet>
      <dgm:spPr/>
      <dgm:t>
        <a:bodyPr/>
        <a:lstStyle/>
        <a:p>
          <a:endParaRPr lang="es-EC"/>
        </a:p>
      </dgm:t>
    </dgm:pt>
    <dgm:pt modelId="{E90F86A4-EE5C-4DE4-BE40-1556980AEA53}" type="pres">
      <dgm:prSet presAssocID="{8859409F-3BE4-4671-BF11-198818653DB3}" presName="Name1" presStyleCnt="0"/>
      <dgm:spPr/>
    </dgm:pt>
    <dgm:pt modelId="{02195563-D0EE-4DFB-A38B-21FCA3180E8A}" type="pres">
      <dgm:prSet presAssocID="{8859409F-3BE4-4671-BF11-198818653DB3}" presName="cycle" presStyleCnt="0"/>
      <dgm:spPr/>
    </dgm:pt>
    <dgm:pt modelId="{54E1F9AD-A3C9-4C9A-AD15-5E641A77BD05}" type="pres">
      <dgm:prSet presAssocID="{8859409F-3BE4-4671-BF11-198818653DB3}" presName="srcNode" presStyleLbl="node1" presStyleIdx="0" presStyleCnt="6"/>
      <dgm:spPr/>
    </dgm:pt>
    <dgm:pt modelId="{C039139C-668E-486D-88C8-012AEC2BC393}" type="pres">
      <dgm:prSet presAssocID="{8859409F-3BE4-4671-BF11-198818653DB3}" presName="conn" presStyleLbl="parChTrans1D2" presStyleIdx="0" presStyleCnt="1"/>
      <dgm:spPr/>
      <dgm:t>
        <a:bodyPr/>
        <a:lstStyle/>
        <a:p>
          <a:endParaRPr lang="es-EC"/>
        </a:p>
      </dgm:t>
    </dgm:pt>
    <dgm:pt modelId="{A81E3843-E2DA-4C9F-B78C-9E12CA7F1E45}" type="pres">
      <dgm:prSet presAssocID="{8859409F-3BE4-4671-BF11-198818653DB3}" presName="extraNode" presStyleLbl="node1" presStyleIdx="0" presStyleCnt="6"/>
      <dgm:spPr/>
    </dgm:pt>
    <dgm:pt modelId="{9812715D-5B39-441E-9860-E95CBF1EE00B}" type="pres">
      <dgm:prSet presAssocID="{8859409F-3BE4-4671-BF11-198818653DB3}" presName="dstNode" presStyleLbl="node1" presStyleIdx="0" presStyleCnt="6"/>
      <dgm:spPr/>
    </dgm:pt>
    <dgm:pt modelId="{E021621E-6021-40D9-9DD6-DC88E3DAF656}" type="pres">
      <dgm:prSet presAssocID="{ECAAFACC-B3D9-402C-8D2E-B6DD3E5E8526}" presName="text_1" presStyleLbl="node1" presStyleIdx="0" presStyleCnt="6">
        <dgm:presLayoutVars>
          <dgm:bulletEnabled val="1"/>
        </dgm:presLayoutVars>
      </dgm:prSet>
      <dgm:spPr/>
      <dgm:t>
        <a:bodyPr/>
        <a:lstStyle/>
        <a:p>
          <a:endParaRPr lang="es-EC"/>
        </a:p>
      </dgm:t>
    </dgm:pt>
    <dgm:pt modelId="{FD502A96-5588-4F1B-A291-56F078535284}" type="pres">
      <dgm:prSet presAssocID="{ECAAFACC-B3D9-402C-8D2E-B6DD3E5E8526}" presName="accent_1" presStyleCnt="0"/>
      <dgm:spPr/>
    </dgm:pt>
    <dgm:pt modelId="{F584C608-8D49-4FDA-B592-9B862C30239A}" type="pres">
      <dgm:prSet presAssocID="{ECAAFACC-B3D9-402C-8D2E-B6DD3E5E8526}" presName="accentRepeatNode" presStyleLbl="solidFgAcc1" presStyleIdx="0" presStyleCnt="6"/>
      <dgm:spPr/>
    </dgm:pt>
    <dgm:pt modelId="{8A2F672C-9F72-4910-9766-268F04E08E4D}" type="pres">
      <dgm:prSet presAssocID="{1D81EB04-56F3-416C-B531-CE3599AE4165}" presName="text_2" presStyleLbl="node1" presStyleIdx="1" presStyleCnt="6">
        <dgm:presLayoutVars>
          <dgm:bulletEnabled val="1"/>
        </dgm:presLayoutVars>
      </dgm:prSet>
      <dgm:spPr/>
      <dgm:t>
        <a:bodyPr/>
        <a:lstStyle/>
        <a:p>
          <a:endParaRPr lang="es-EC"/>
        </a:p>
      </dgm:t>
    </dgm:pt>
    <dgm:pt modelId="{6079BC37-C711-4422-A42D-AE72C1A225BF}" type="pres">
      <dgm:prSet presAssocID="{1D81EB04-56F3-416C-B531-CE3599AE4165}" presName="accent_2" presStyleCnt="0"/>
      <dgm:spPr/>
    </dgm:pt>
    <dgm:pt modelId="{D72E9FF8-CBE2-4D65-B950-01A11FD15FFA}" type="pres">
      <dgm:prSet presAssocID="{1D81EB04-56F3-416C-B531-CE3599AE4165}" presName="accentRepeatNode" presStyleLbl="solidFgAcc1" presStyleIdx="1" presStyleCnt="6"/>
      <dgm:spPr/>
    </dgm:pt>
    <dgm:pt modelId="{B38C50DB-CE5E-4604-8F9D-F436DE6A39CB}" type="pres">
      <dgm:prSet presAssocID="{0F19A1E4-2BDD-4AC8-AE0C-E7DA6BDBFCAD}" presName="text_3" presStyleLbl="node1" presStyleIdx="2" presStyleCnt="6">
        <dgm:presLayoutVars>
          <dgm:bulletEnabled val="1"/>
        </dgm:presLayoutVars>
      </dgm:prSet>
      <dgm:spPr/>
      <dgm:t>
        <a:bodyPr/>
        <a:lstStyle/>
        <a:p>
          <a:endParaRPr lang="es-EC"/>
        </a:p>
      </dgm:t>
    </dgm:pt>
    <dgm:pt modelId="{24784D6A-6266-4CC8-B3D6-984413EDD92E}" type="pres">
      <dgm:prSet presAssocID="{0F19A1E4-2BDD-4AC8-AE0C-E7DA6BDBFCAD}" presName="accent_3" presStyleCnt="0"/>
      <dgm:spPr/>
    </dgm:pt>
    <dgm:pt modelId="{2B637A2A-1F24-4008-8C41-06CF3F102F81}" type="pres">
      <dgm:prSet presAssocID="{0F19A1E4-2BDD-4AC8-AE0C-E7DA6BDBFCAD}" presName="accentRepeatNode" presStyleLbl="solidFgAcc1" presStyleIdx="2" presStyleCnt="6"/>
      <dgm:spPr/>
    </dgm:pt>
    <dgm:pt modelId="{10EB5C21-BF5B-4F84-8D2A-1A4DB9756D32}" type="pres">
      <dgm:prSet presAssocID="{494D4EA0-ECE0-4174-94D3-7493C9584F30}" presName="text_4" presStyleLbl="node1" presStyleIdx="3" presStyleCnt="6" custScaleY="125754">
        <dgm:presLayoutVars>
          <dgm:bulletEnabled val="1"/>
        </dgm:presLayoutVars>
      </dgm:prSet>
      <dgm:spPr/>
      <dgm:t>
        <a:bodyPr/>
        <a:lstStyle/>
        <a:p>
          <a:endParaRPr lang="es-EC"/>
        </a:p>
      </dgm:t>
    </dgm:pt>
    <dgm:pt modelId="{5C6B145D-1049-4BE3-A67D-78E5FC8BF691}" type="pres">
      <dgm:prSet presAssocID="{494D4EA0-ECE0-4174-94D3-7493C9584F30}" presName="accent_4" presStyleCnt="0"/>
      <dgm:spPr/>
    </dgm:pt>
    <dgm:pt modelId="{9A4F7556-1C6B-4012-B897-A615D22014F9}" type="pres">
      <dgm:prSet presAssocID="{494D4EA0-ECE0-4174-94D3-7493C9584F30}" presName="accentRepeatNode" presStyleLbl="solidFgAcc1" presStyleIdx="3" presStyleCnt="6"/>
      <dgm:spPr/>
    </dgm:pt>
    <dgm:pt modelId="{8C3DC3AC-FA17-4F63-A48E-0E5DAA3D5AE2}" type="pres">
      <dgm:prSet presAssocID="{46030F20-722B-4E42-931E-D03B3688393B}" presName="text_5" presStyleLbl="node1" presStyleIdx="4" presStyleCnt="6" custScaleY="139965">
        <dgm:presLayoutVars>
          <dgm:bulletEnabled val="1"/>
        </dgm:presLayoutVars>
      </dgm:prSet>
      <dgm:spPr/>
      <dgm:t>
        <a:bodyPr/>
        <a:lstStyle/>
        <a:p>
          <a:endParaRPr lang="es-EC"/>
        </a:p>
      </dgm:t>
    </dgm:pt>
    <dgm:pt modelId="{E30FCABE-CCDA-4696-A28F-A451B6989AB7}" type="pres">
      <dgm:prSet presAssocID="{46030F20-722B-4E42-931E-D03B3688393B}" presName="accent_5" presStyleCnt="0"/>
      <dgm:spPr/>
    </dgm:pt>
    <dgm:pt modelId="{D35EA50A-20EC-482B-9C09-BC63054877B8}" type="pres">
      <dgm:prSet presAssocID="{46030F20-722B-4E42-931E-D03B3688393B}" presName="accentRepeatNode" presStyleLbl="solidFgAcc1" presStyleIdx="4" presStyleCnt="6"/>
      <dgm:spPr/>
    </dgm:pt>
    <dgm:pt modelId="{AE84117F-9C95-4679-803A-52658B60C07B}" type="pres">
      <dgm:prSet presAssocID="{FF64A2C9-1143-4B62-8A03-0A199D3148FA}" presName="text_6" presStyleLbl="node1" presStyleIdx="5" presStyleCnt="6" custScaleY="125624">
        <dgm:presLayoutVars>
          <dgm:bulletEnabled val="1"/>
        </dgm:presLayoutVars>
      </dgm:prSet>
      <dgm:spPr/>
      <dgm:t>
        <a:bodyPr/>
        <a:lstStyle/>
        <a:p>
          <a:endParaRPr lang="es-EC"/>
        </a:p>
      </dgm:t>
    </dgm:pt>
    <dgm:pt modelId="{F9948516-0A7F-4321-BACD-0205E5AAE7DB}" type="pres">
      <dgm:prSet presAssocID="{FF64A2C9-1143-4B62-8A03-0A199D3148FA}" presName="accent_6" presStyleCnt="0"/>
      <dgm:spPr/>
    </dgm:pt>
    <dgm:pt modelId="{F3882883-EC08-46E4-8F19-E0ABC473F70E}" type="pres">
      <dgm:prSet presAssocID="{FF64A2C9-1143-4B62-8A03-0A199D3148FA}" presName="accentRepeatNode" presStyleLbl="solidFgAcc1" presStyleIdx="5" presStyleCnt="6"/>
      <dgm:spPr/>
    </dgm:pt>
  </dgm:ptLst>
  <dgm:cxnLst>
    <dgm:cxn modelId="{558CFE45-3764-4F6A-8E42-564F723081F4}" type="presOf" srcId="{ECAAFACC-B3D9-402C-8D2E-B6DD3E5E8526}" destId="{E021621E-6021-40D9-9DD6-DC88E3DAF656}" srcOrd="0" destOrd="0" presId="urn:microsoft.com/office/officeart/2008/layout/VerticalCurvedList"/>
    <dgm:cxn modelId="{D0489808-B742-47FF-B8D8-D19667B7EC6C}" type="presOf" srcId="{494D4EA0-ECE0-4174-94D3-7493C9584F30}" destId="{10EB5C21-BF5B-4F84-8D2A-1A4DB9756D32}" srcOrd="0" destOrd="0" presId="urn:microsoft.com/office/officeart/2008/layout/VerticalCurvedList"/>
    <dgm:cxn modelId="{5FC090C8-2093-4F92-8103-D0A5FFCF1EDF}" type="presOf" srcId="{1D81EB04-56F3-416C-B531-CE3599AE4165}" destId="{8A2F672C-9F72-4910-9766-268F04E08E4D}" srcOrd="0" destOrd="0" presId="urn:microsoft.com/office/officeart/2008/layout/VerticalCurvedList"/>
    <dgm:cxn modelId="{E0BA2F76-9E22-4224-BA74-A5B6DFFA1521}" type="presOf" srcId="{0F19A1E4-2BDD-4AC8-AE0C-E7DA6BDBFCAD}" destId="{B38C50DB-CE5E-4604-8F9D-F436DE6A39CB}" srcOrd="0" destOrd="0" presId="urn:microsoft.com/office/officeart/2008/layout/VerticalCurvedList"/>
    <dgm:cxn modelId="{7064370E-EB3E-4A39-903A-1E5B784E928E}" type="presOf" srcId="{FF64A2C9-1143-4B62-8A03-0A199D3148FA}" destId="{AE84117F-9C95-4679-803A-52658B60C07B}" srcOrd="0" destOrd="0" presId="urn:microsoft.com/office/officeart/2008/layout/VerticalCurvedList"/>
    <dgm:cxn modelId="{58D8FB34-3760-4045-AF98-30825A68D503}" type="presOf" srcId="{8859409F-3BE4-4671-BF11-198818653DB3}" destId="{83C04A9A-0665-4B2B-874A-2ACFDE11C81A}" srcOrd="0" destOrd="0" presId="urn:microsoft.com/office/officeart/2008/layout/VerticalCurvedList"/>
    <dgm:cxn modelId="{50912BA0-5251-43EE-B841-50DF0DF8EC23}" type="presOf" srcId="{C6B27D07-7619-4DAE-B8DE-18728EAE84AF}" destId="{C039139C-668E-486D-88C8-012AEC2BC393}" srcOrd="0" destOrd="0" presId="urn:microsoft.com/office/officeart/2008/layout/VerticalCurvedList"/>
    <dgm:cxn modelId="{F3BC4F4E-72CD-431A-9A17-7F528DA3B44A}" srcId="{8859409F-3BE4-4671-BF11-198818653DB3}" destId="{FF64A2C9-1143-4B62-8A03-0A199D3148FA}" srcOrd="5" destOrd="0" parTransId="{5B858E1E-FD6F-4DC4-97B7-92F18E6E24F2}" sibTransId="{3EEB9185-D59C-4170-BC00-A25C5E3B57F6}"/>
    <dgm:cxn modelId="{6FEDB7CA-7A7A-4B05-B7DE-E9BA63464F55}" srcId="{8859409F-3BE4-4671-BF11-198818653DB3}" destId="{1D81EB04-56F3-416C-B531-CE3599AE4165}" srcOrd="1" destOrd="0" parTransId="{55AA2C23-B962-4ADE-BC20-B288DD8F3539}" sibTransId="{2C8F2C16-7364-41F6-A514-DCF9063D0192}"/>
    <dgm:cxn modelId="{E6CB2DF2-A71C-4BF6-87E7-633B83E69C3A}" type="presOf" srcId="{46030F20-722B-4E42-931E-D03B3688393B}" destId="{8C3DC3AC-FA17-4F63-A48E-0E5DAA3D5AE2}" srcOrd="0" destOrd="0" presId="urn:microsoft.com/office/officeart/2008/layout/VerticalCurvedList"/>
    <dgm:cxn modelId="{C04A8CD6-7004-4936-8057-64118BE6AE48}" srcId="{8859409F-3BE4-4671-BF11-198818653DB3}" destId="{ECAAFACC-B3D9-402C-8D2E-B6DD3E5E8526}" srcOrd="0" destOrd="0" parTransId="{2F74F5B8-AFB0-4678-B42E-1206455AC070}" sibTransId="{C6B27D07-7619-4DAE-B8DE-18728EAE84AF}"/>
    <dgm:cxn modelId="{B707B3ED-6ADD-4598-91D5-6FB027D99839}" srcId="{8859409F-3BE4-4671-BF11-198818653DB3}" destId="{46030F20-722B-4E42-931E-D03B3688393B}" srcOrd="4" destOrd="0" parTransId="{D4B37403-E77F-4EE6-BF83-D05098C235F9}" sibTransId="{D811E6D3-9322-4F12-8F3B-444C9565EDFF}"/>
    <dgm:cxn modelId="{869E6D09-B702-4974-B1E0-9DF34237C8D6}" srcId="{8859409F-3BE4-4671-BF11-198818653DB3}" destId="{494D4EA0-ECE0-4174-94D3-7493C9584F30}" srcOrd="3" destOrd="0" parTransId="{DC7AEA7A-1EDD-49BE-A506-AFE0EC0A7FDD}" sibTransId="{8A315753-55B6-44D8-83C3-DE5812739F5A}"/>
    <dgm:cxn modelId="{AC3EC712-E4AC-4715-8160-520B38E30FA2}" srcId="{8859409F-3BE4-4671-BF11-198818653DB3}" destId="{0F19A1E4-2BDD-4AC8-AE0C-E7DA6BDBFCAD}" srcOrd="2" destOrd="0" parTransId="{9561540F-3FE4-4558-9CC6-F3D91CC2B774}" sibTransId="{EC622E34-67B3-409E-AFDA-04BE48E6B06A}"/>
    <dgm:cxn modelId="{715366A6-DBBF-479D-B822-5116253E0D89}" type="presParOf" srcId="{83C04A9A-0665-4B2B-874A-2ACFDE11C81A}" destId="{E90F86A4-EE5C-4DE4-BE40-1556980AEA53}" srcOrd="0" destOrd="0" presId="urn:microsoft.com/office/officeart/2008/layout/VerticalCurvedList"/>
    <dgm:cxn modelId="{9484EF2D-740E-4255-8821-4B800F06CBE2}" type="presParOf" srcId="{E90F86A4-EE5C-4DE4-BE40-1556980AEA53}" destId="{02195563-D0EE-4DFB-A38B-21FCA3180E8A}" srcOrd="0" destOrd="0" presId="urn:microsoft.com/office/officeart/2008/layout/VerticalCurvedList"/>
    <dgm:cxn modelId="{A216477B-2B9D-45CA-B551-57B03048788F}" type="presParOf" srcId="{02195563-D0EE-4DFB-A38B-21FCA3180E8A}" destId="{54E1F9AD-A3C9-4C9A-AD15-5E641A77BD05}" srcOrd="0" destOrd="0" presId="urn:microsoft.com/office/officeart/2008/layout/VerticalCurvedList"/>
    <dgm:cxn modelId="{CF6C6640-41F1-4460-BF90-F6F7E50DE224}" type="presParOf" srcId="{02195563-D0EE-4DFB-A38B-21FCA3180E8A}" destId="{C039139C-668E-486D-88C8-012AEC2BC393}" srcOrd="1" destOrd="0" presId="urn:microsoft.com/office/officeart/2008/layout/VerticalCurvedList"/>
    <dgm:cxn modelId="{932E189E-578B-4689-BB50-6969DB7A3A27}" type="presParOf" srcId="{02195563-D0EE-4DFB-A38B-21FCA3180E8A}" destId="{A81E3843-E2DA-4C9F-B78C-9E12CA7F1E45}" srcOrd="2" destOrd="0" presId="urn:microsoft.com/office/officeart/2008/layout/VerticalCurvedList"/>
    <dgm:cxn modelId="{AB5EC8BF-52BE-4500-92AF-9301AEAB24AC}" type="presParOf" srcId="{02195563-D0EE-4DFB-A38B-21FCA3180E8A}" destId="{9812715D-5B39-441E-9860-E95CBF1EE00B}" srcOrd="3" destOrd="0" presId="urn:microsoft.com/office/officeart/2008/layout/VerticalCurvedList"/>
    <dgm:cxn modelId="{38C1139A-29BA-4A62-8BAE-0B2DE48E3561}" type="presParOf" srcId="{E90F86A4-EE5C-4DE4-BE40-1556980AEA53}" destId="{E021621E-6021-40D9-9DD6-DC88E3DAF656}" srcOrd="1" destOrd="0" presId="urn:microsoft.com/office/officeart/2008/layout/VerticalCurvedList"/>
    <dgm:cxn modelId="{0A989259-2CF0-43ED-9AC0-9298C03913A1}" type="presParOf" srcId="{E90F86A4-EE5C-4DE4-BE40-1556980AEA53}" destId="{FD502A96-5588-4F1B-A291-56F078535284}" srcOrd="2" destOrd="0" presId="urn:microsoft.com/office/officeart/2008/layout/VerticalCurvedList"/>
    <dgm:cxn modelId="{6C1D56C7-9E52-40B5-924E-A53D0155E124}" type="presParOf" srcId="{FD502A96-5588-4F1B-A291-56F078535284}" destId="{F584C608-8D49-4FDA-B592-9B862C30239A}" srcOrd="0" destOrd="0" presId="urn:microsoft.com/office/officeart/2008/layout/VerticalCurvedList"/>
    <dgm:cxn modelId="{69CE86D2-9B48-48FB-87EA-8A07A0F4AD90}" type="presParOf" srcId="{E90F86A4-EE5C-4DE4-BE40-1556980AEA53}" destId="{8A2F672C-9F72-4910-9766-268F04E08E4D}" srcOrd="3" destOrd="0" presId="urn:microsoft.com/office/officeart/2008/layout/VerticalCurvedList"/>
    <dgm:cxn modelId="{670A95E8-EE4D-4C13-9FBE-E812F3DB8202}" type="presParOf" srcId="{E90F86A4-EE5C-4DE4-BE40-1556980AEA53}" destId="{6079BC37-C711-4422-A42D-AE72C1A225BF}" srcOrd="4" destOrd="0" presId="urn:microsoft.com/office/officeart/2008/layout/VerticalCurvedList"/>
    <dgm:cxn modelId="{CA0E36BB-7779-4563-B674-93266C495FE5}" type="presParOf" srcId="{6079BC37-C711-4422-A42D-AE72C1A225BF}" destId="{D72E9FF8-CBE2-4D65-B950-01A11FD15FFA}" srcOrd="0" destOrd="0" presId="urn:microsoft.com/office/officeart/2008/layout/VerticalCurvedList"/>
    <dgm:cxn modelId="{FC371C10-EE18-4CEF-B745-5E0C821BD63A}" type="presParOf" srcId="{E90F86A4-EE5C-4DE4-BE40-1556980AEA53}" destId="{B38C50DB-CE5E-4604-8F9D-F436DE6A39CB}" srcOrd="5" destOrd="0" presId="urn:microsoft.com/office/officeart/2008/layout/VerticalCurvedList"/>
    <dgm:cxn modelId="{EF419F2C-EAE1-472C-89B5-EC086994E48E}" type="presParOf" srcId="{E90F86A4-EE5C-4DE4-BE40-1556980AEA53}" destId="{24784D6A-6266-4CC8-B3D6-984413EDD92E}" srcOrd="6" destOrd="0" presId="urn:microsoft.com/office/officeart/2008/layout/VerticalCurvedList"/>
    <dgm:cxn modelId="{AD5FBC88-6DA1-4A62-AEFE-2CC8739B9069}" type="presParOf" srcId="{24784D6A-6266-4CC8-B3D6-984413EDD92E}" destId="{2B637A2A-1F24-4008-8C41-06CF3F102F81}" srcOrd="0" destOrd="0" presId="urn:microsoft.com/office/officeart/2008/layout/VerticalCurvedList"/>
    <dgm:cxn modelId="{DC78A404-0FF3-4617-9BA4-96FE4715B986}" type="presParOf" srcId="{E90F86A4-EE5C-4DE4-BE40-1556980AEA53}" destId="{10EB5C21-BF5B-4F84-8D2A-1A4DB9756D32}" srcOrd="7" destOrd="0" presId="urn:microsoft.com/office/officeart/2008/layout/VerticalCurvedList"/>
    <dgm:cxn modelId="{3D7FC786-F534-49C9-B298-2FB3A5004C6C}" type="presParOf" srcId="{E90F86A4-EE5C-4DE4-BE40-1556980AEA53}" destId="{5C6B145D-1049-4BE3-A67D-78E5FC8BF691}" srcOrd="8" destOrd="0" presId="urn:microsoft.com/office/officeart/2008/layout/VerticalCurvedList"/>
    <dgm:cxn modelId="{0888F070-91C7-44AD-9DBF-7AFA3C1DF506}" type="presParOf" srcId="{5C6B145D-1049-4BE3-A67D-78E5FC8BF691}" destId="{9A4F7556-1C6B-4012-B897-A615D22014F9}" srcOrd="0" destOrd="0" presId="urn:microsoft.com/office/officeart/2008/layout/VerticalCurvedList"/>
    <dgm:cxn modelId="{14B93111-476C-4A44-80CB-8835DE3A62F0}" type="presParOf" srcId="{E90F86A4-EE5C-4DE4-BE40-1556980AEA53}" destId="{8C3DC3AC-FA17-4F63-A48E-0E5DAA3D5AE2}" srcOrd="9" destOrd="0" presId="urn:microsoft.com/office/officeart/2008/layout/VerticalCurvedList"/>
    <dgm:cxn modelId="{39CF8379-BFEE-46C4-B88E-8D17CD70A547}" type="presParOf" srcId="{E90F86A4-EE5C-4DE4-BE40-1556980AEA53}" destId="{E30FCABE-CCDA-4696-A28F-A451B6989AB7}" srcOrd="10" destOrd="0" presId="urn:microsoft.com/office/officeart/2008/layout/VerticalCurvedList"/>
    <dgm:cxn modelId="{A48BF218-8ECD-4F79-A724-85C3AD400324}" type="presParOf" srcId="{E30FCABE-CCDA-4696-A28F-A451B6989AB7}" destId="{D35EA50A-20EC-482B-9C09-BC63054877B8}" srcOrd="0" destOrd="0" presId="urn:microsoft.com/office/officeart/2008/layout/VerticalCurvedList"/>
    <dgm:cxn modelId="{7B510E39-E22C-4E52-A114-EC95E26D8697}" type="presParOf" srcId="{E90F86A4-EE5C-4DE4-BE40-1556980AEA53}" destId="{AE84117F-9C95-4679-803A-52658B60C07B}" srcOrd="11" destOrd="0" presId="urn:microsoft.com/office/officeart/2008/layout/VerticalCurvedList"/>
    <dgm:cxn modelId="{02551DCA-8F02-42D4-BA0C-CB592857A934}" type="presParOf" srcId="{E90F86A4-EE5C-4DE4-BE40-1556980AEA53}" destId="{F9948516-0A7F-4321-BACD-0205E5AAE7DB}" srcOrd="12" destOrd="0" presId="urn:microsoft.com/office/officeart/2008/layout/VerticalCurvedList"/>
    <dgm:cxn modelId="{BD6F869F-21EC-479E-9FCC-2F5473B57EBD}" type="presParOf" srcId="{F9948516-0A7F-4321-BACD-0205E5AAE7DB}" destId="{F3882883-EC08-46E4-8F19-E0ABC473F7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8A508F-902E-4E2C-8B1F-07CB20934A55}" type="doc">
      <dgm:prSet loTypeId="urn:microsoft.com/office/officeart/2008/layout/NameandTitleOrganizationalChart" loCatId="hierarchy" qsTypeId="urn:microsoft.com/office/officeart/2005/8/quickstyle/simple3" qsCatId="simple" csTypeId="urn:microsoft.com/office/officeart/2005/8/colors/accent3_1" csCatId="accent3" phldr="1"/>
      <dgm:spPr/>
      <dgm:t>
        <a:bodyPr/>
        <a:lstStyle/>
        <a:p>
          <a:endParaRPr lang="en-US"/>
        </a:p>
      </dgm:t>
    </dgm:pt>
    <dgm:pt modelId="{BC4D7D94-4185-4249-959C-027B2A980CC4}">
      <dgm:prSet phldrT="[Texto]" custT="1"/>
      <dgm:spPr/>
      <dgm:t>
        <a:bodyPr/>
        <a:lstStyle/>
        <a:p>
          <a:pPr algn="ctr"/>
          <a:r>
            <a:rPr lang="en-US" sz="900" b="1">
              <a:latin typeface="Times New Roman" panose="02020603050405020304" pitchFamily="18" charset="0"/>
              <a:cs typeface="Times New Roman" panose="02020603050405020304" pitchFamily="18" charset="0"/>
            </a:rPr>
            <a:t>2500</a:t>
          </a:r>
        </a:p>
      </dgm:t>
    </dgm:pt>
    <dgm:pt modelId="{EDE3391D-3153-4710-99C7-1F6ED65C1851}" type="parTrans" cxnId="{CA6D46B0-FF15-4E71-86C7-CA390B8E1752}">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AD7D2A9C-A946-482C-92CF-E4476F601999}" type="sibTrans" cxnId="{CA6D46B0-FF15-4E71-86C7-CA390B8E1752}">
      <dgm:prSet custT="1"/>
      <dgm:spPr/>
      <dgm:t>
        <a:bodyPr/>
        <a:lstStyle/>
        <a:p>
          <a:pPr algn="ctr"/>
          <a:r>
            <a:rPr lang="en-US" sz="850" b="1">
              <a:latin typeface="Times New Roman" panose="02020603050405020304" pitchFamily="18" charset="0"/>
              <a:cs typeface="Times New Roman" panose="02020603050405020304" pitchFamily="18" charset="0"/>
            </a:rPr>
            <a:t>Frec.muestreo/2</a:t>
          </a:r>
        </a:p>
      </dgm:t>
    </dgm:pt>
    <dgm:pt modelId="{471CAD6F-6557-4B85-A521-A02398C4F3AD}">
      <dgm:prSet phldrT="[Texto]" custT="1"/>
      <dgm:spPr/>
      <dgm:t>
        <a:bodyPr/>
        <a:lstStyle/>
        <a:p>
          <a:pPr algn="ctr"/>
          <a:r>
            <a:rPr lang="en-US" sz="900" b="1">
              <a:latin typeface="Times New Roman" panose="02020603050405020304" pitchFamily="18" charset="0"/>
              <a:cs typeface="Times New Roman" panose="02020603050405020304" pitchFamily="18" charset="0"/>
            </a:rPr>
            <a:t>0-1250</a:t>
          </a:r>
        </a:p>
      </dgm:t>
    </dgm:pt>
    <dgm:pt modelId="{2D454F87-73ED-40F6-B95F-70097A99426A}" type="parTrans" cxnId="{8DE60F70-E929-4690-A832-0348CA07E807}">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4CB866D1-A775-473B-BC49-829AA1B75DFD}" type="sibTrans" cxnId="{8DE60F70-E929-4690-A832-0348CA07E807}">
      <dgm:prSet custT="1"/>
      <dgm:spPr/>
      <dgm:t>
        <a:bodyPr/>
        <a:lstStyle/>
        <a:p>
          <a:pPr algn="ctr"/>
          <a:r>
            <a:rPr lang="es-EC" sz="850" b="1">
              <a:latin typeface="Times New Roman" panose="02020603050405020304" pitchFamily="18" charset="0"/>
              <a:cs typeface="Times New Roman" panose="02020603050405020304" pitchFamily="18" charset="0"/>
            </a:rPr>
            <a:t>A1</a:t>
          </a:r>
          <a:endParaRPr lang="en-US" sz="850" b="1">
            <a:latin typeface="Times New Roman" panose="02020603050405020304" pitchFamily="18" charset="0"/>
            <a:cs typeface="Times New Roman" panose="02020603050405020304" pitchFamily="18" charset="0"/>
          </a:endParaRPr>
        </a:p>
      </dgm:t>
    </dgm:pt>
    <dgm:pt modelId="{B7532C90-3FD0-4F41-ADB4-0BC4EEEEA842}">
      <dgm:prSet phldrT="[Texto]" custT="1"/>
      <dgm:spPr/>
      <dgm:t>
        <a:bodyPr/>
        <a:lstStyle/>
        <a:p>
          <a:pPr algn="ctr"/>
          <a:r>
            <a:rPr lang="en-US" sz="900" b="1">
              <a:latin typeface="Times New Roman" panose="02020603050405020304" pitchFamily="18" charset="0"/>
              <a:cs typeface="Times New Roman" panose="02020603050405020304" pitchFamily="18" charset="0"/>
            </a:rPr>
            <a:t>0-312.5</a:t>
          </a:r>
        </a:p>
      </dgm:t>
    </dgm:pt>
    <dgm:pt modelId="{48BF1B89-B8E7-4AB8-B715-C3FDDAC730DF}" type="parTrans" cxnId="{3B98BEAA-78A6-4C7E-A6BC-AA05858308AC}">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6B592429-E2A7-4621-83B7-9F945D440535}" type="sibTrans" cxnId="{3B98BEAA-78A6-4C7E-A6BC-AA05858308AC}">
      <dgm:prSet custT="1"/>
      <dgm:spPr/>
      <dgm:t>
        <a:bodyPr/>
        <a:lstStyle/>
        <a:p>
          <a:pPr algn="ctr"/>
          <a:r>
            <a:rPr lang="es-EC" sz="850" b="1" dirty="0">
              <a:latin typeface="Times New Roman" panose="02020603050405020304" pitchFamily="18" charset="0"/>
              <a:cs typeface="Times New Roman" panose="02020603050405020304" pitchFamily="18" charset="0"/>
            </a:rPr>
            <a:t>A3</a:t>
          </a:r>
          <a:endParaRPr lang="en-US" sz="850" b="1" dirty="0">
            <a:latin typeface="Times New Roman" panose="02020603050405020304" pitchFamily="18" charset="0"/>
            <a:cs typeface="Times New Roman" panose="02020603050405020304" pitchFamily="18" charset="0"/>
          </a:endParaRPr>
        </a:p>
      </dgm:t>
    </dgm:pt>
    <dgm:pt modelId="{647CFBE1-A241-43AB-9045-6476705460A9}">
      <dgm:prSet phldrT="[Texto]" custT="1"/>
      <dgm:spPr/>
      <dgm:t>
        <a:bodyPr/>
        <a:lstStyle/>
        <a:p>
          <a:pPr algn="ctr"/>
          <a:r>
            <a:rPr lang="es-EC" sz="900" b="1">
              <a:latin typeface="Times New Roman" panose="02020603050405020304" pitchFamily="18" charset="0"/>
              <a:cs typeface="Times New Roman" panose="02020603050405020304" pitchFamily="18" charset="0"/>
            </a:rPr>
            <a:t>625-1250</a:t>
          </a:r>
          <a:endParaRPr lang="en-US" sz="900" b="1">
            <a:latin typeface="Times New Roman" panose="02020603050405020304" pitchFamily="18" charset="0"/>
            <a:cs typeface="Times New Roman" panose="02020603050405020304" pitchFamily="18" charset="0"/>
          </a:endParaRPr>
        </a:p>
      </dgm:t>
    </dgm:pt>
    <dgm:pt modelId="{C0B57392-8E40-4C60-A379-85DCD7BF647C}" type="parTrans" cxnId="{102FF060-C709-49C8-B7AF-182D8DA104EA}">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B0405506-920A-467F-B4B2-01E8F6F4209D}" type="sibTrans" cxnId="{102FF060-C709-49C8-B7AF-182D8DA104EA}">
      <dgm:prSet custT="1"/>
      <dgm:spPr/>
      <dgm:t>
        <a:bodyPr/>
        <a:lstStyle/>
        <a:p>
          <a:pPr algn="ctr"/>
          <a:r>
            <a:rPr lang="es-EC" sz="850" b="1" dirty="0">
              <a:latin typeface="Times New Roman" panose="02020603050405020304" pitchFamily="18" charset="0"/>
              <a:cs typeface="Times New Roman" panose="02020603050405020304" pitchFamily="18" charset="0"/>
            </a:rPr>
            <a:t>D2</a:t>
          </a:r>
          <a:endParaRPr lang="en-US" sz="850" b="1" dirty="0">
            <a:latin typeface="Times New Roman" panose="02020603050405020304" pitchFamily="18" charset="0"/>
            <a:cs typeface="Times New Roman" panose="02020603050405020304" pitchFamily="18" charset="0"/>
          </a:endParaRPr>
        </a:p>
      </dgm:t>
    </dgm:pt>
    <dgm:pt modelId="{F81A56CA-3473-4D88-88B0-77332A9534B5}">
      <dgm:prSet phldrT="[Texto]" custT="1"/>
      <dgm:spPr/>
      <dgm:t>
        <a:bodyPr/>
        <a:lstStyle/>
        <a:p>
          <a:pPr algn="ctr"/>
          <a:r>
            <a:rPr lang="en-US" sz="900" b="1">
              <a:latin typeface="Times New Roman" panose="02020603050405020304" pitchFamily="18" charset="0"/>
              <a:cs typeface="Times New Roman" panose="02020603050405020304" pitchFamily="18" charset="0"/>
            </a:rPr>
            <a:t>1250-2500</a:t>
          </a:r>
        </a:p>
      </dgm:t>
    </dgm:pt>
    <dgm:pt modelId="{E1ABCC95-DA80-4A71-B4BA-53DB3A1B2FB4}" type="sibTrans" cxnId="{6DBAF388-9115-417D-822C-DA9F81EE2A6B}">
      <dgm:prSet custT="1"/>
      <dgm:spPr/>
      <dgm:t>
        <a:bodyPr/>
        <a:lstStyle/>
        <a:p>
          <a:pPr algn="ctr"/>
          <a:r>
            <a:rPr lang="es-EC" sz="850" b="1">
              <a:latin typeface="Times New Roman" panose="02020603050405020304" pitchFamily="18" charset="0"/>
              <a:cs typeface="Times New Roman" panose="02020603050405020304" pitchFamily="18" charset="0"/>
            </a:rPr>
            <a:t>D1</a:t>
          </a:r>
          <a:endParaRPr lang="en-US" sz="850" b="1">
            <a:latin typeface="Times New Roman" panose="02020603050405020304" pitchFamily="18" charset="0"/>
            <a:cs typeface="Times New Roman" panose="02020603050405020304" pitchFamily="18" charset="0"/>
          </a:endParaRPr>
        </a:p>
      </dgm:t>
    </dgm:pt>
    <dgm:pt modelId="{C6D2B60B-BEA5-48ED-B58C-282EA076C9BE}" type="parTrans" cxnId="{6DBAF388-9115-417D-822C-DA9F81EE2A6B}">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A1A62634-24B3-4B1E-AF8E-E5FF04A6E5BA}">
      <dgm:prSet phldrT="[Texto]" custT="1"/>
      <dgm:spPr/>
      <dgm:t>
        <a:bodyPr/>
        <a:lstStyle/>
        <a:p>
          <a:pPr algn="ctr"/>
          <a:r>
            <a:rPr lang="es-EC" sz="900" b="1">
              <a:latin typeface="Times New Roman" panose="02020603050405020304" pitchFamily="18" charset="0"/>
              <a:cs typeface="Times New Roman" panose="02020603050405020304" pitchFamily="18" charset="0"/>
            </a:rPr>
            <a:t>312.5-625</a:t>
          </a:r>
          <a:endParaRPr lang="en-US" sz="900" b="1">
            <a:latin typeface="Times New Roman" panose="02020603050405020304" pitchFamily="18" charset="0"/>
            <a:cs typeface="Times New Roman" panose="02020603050405020304" pitchFamily="18" charset="0"/>
          </a:endParaRPr>
        </a:p>
      </dgm:t>
    </dgm:pt>
    <dgm:pt modelId="{21F21489-8FDC-4F12-8D98-14A4D6F6A619}" type="parTrans" cxnId="{5B72F1E8-08FB-479C-AA8E-A1E55B7D18A1}">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3FDD121D-0D37-4E75-BDC7-31369B9E87E4}" type="sibTrans" cxnId="{5B72F1E8-08FB-479C-AA8E-A1E55B7D18A1}">
      <dgm:prSet custT="1"/>
      <dgm:spPr/>
      <dgm:t>
        <a:bodyPr/>
        <a:lstStyle/>
        <a:p>
          <a:pPr algn="ctr"/>
          <a:r>
            <a:rPr lang="es-EC" sz="850" b="1">
              <a:latin typeface="Times New Roman" panose="02020603050405020304" pitchFamily="18" charset="0"/>
              <a:cs typeface="Times New Roman" panose="02020603050405020304" pitchFamily="18" charset="0"/>
            </a:rPr>
            <a:t>D3</a:t>
          </a:r>
          <a:endParaRPr lang="en-US" sz="850" b="1">
            <a:latin typeface="Times New Roman" panose="02020603050405020304" pitchFamily="18" charset="0"/>
            <a:cs typeface="Times New Roman" panose="02020603050405020304" pitchFamily="18" charset="0"/>
          </a:endParaRPr>
        </a:p>
      </dgm:t>
    </dgm:pt>
    <dgm:pt modelId="{4338667A-2919-41C2-A163-5151C47C0029}">
      <dgm:prSet phldrT="[Texto]" custT="1"/>
      <dgm:spPr/>
      <dgm:t>
        <a:bodyPr/>
        <a:lstStyle/>
        <a:p>
          <a:pPr algn="ctr"/>
          <a:r>
            <a:rPr lang="en-US" sz="900" b="1">
              <a:latin typeface="Times New Roman" panose="02020603050405020304" pitchFamily="18" charset="0"/>
              <a:cs typeface="Times New Roman" panose="02020603050405020304" pitchFamily="18" charset="0"/>
            </a:rPr>
            <a:t>0-156.3</a:t>
          </a:r>
        </a:p>
      </dgm:t>
    </dgm:pt>
    <dgm:pt modelId="{BA262E13-4976-445F-91B0-6B4D76C7E4EA}" type="parTrans" cxnId="{66B586B6-CCA5-4FFB-B17C-A3B87E829498}">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82A10F0A-6573-4926-9AF8-D9E318607ACD}" type="sibTrans" cxnId="{66B586B6-CCA5-4FFB-B17C-A3B87E829498}">
      <dgm:prSet custT="1"/>
      <dgm:spPr/>
      <dgm:t>
        <a:bodyPr/>
        <a:lstStyle/>
        <a:p>
          <a:pPr algn="ctr"/>
          <a:r>
            <a:rPr lang="es-EC" sz="850" b="1">
              <a:latin typeface="Times New Roman" panose="02020603050405020304" pitchFamily="18" charset="0"/>
              <a:cs typeface="Times New Roman" panose="02020603050405020304" pitchFamily="18" charset="0"/>
            </a:rPr>
            <a:t>A4</a:t>
          </a:r>
          <a:endParaRPr lang="en-US" sz="850" b="1">
            <a:latin typeface="Times New Roman" panose="02020603050405020304" pitchFamily="18" charset="0"/>
            <a:cs typeface="Times New Roman" panose="02020603050405020304" pitchFamily="18" charset="0"/>
          </a:endParaRPr>
        </a:p>
      </dgm:t>
    </dgm:pt>
    <dgm:pt modelId="{B6814E48-329D-460F-89D1-2FB84D3C1234}">
      <dgm:prSet phldrT="[Texto]" custT="1"/>
      <dgm:spPr/>
      <dgm:t>
        <a:bodyPr/>
        <a:lstStyle/>
        <a:p>
          <a:pPr algn="ctr"/>
          <a:r>
            <a:rPr lang="en-US" sz="900" b="1">
              <a:latin typeface="Times New Roman" panose="02020603050405020304" pitchFamily="18" charset="0"/>
              <a:cs typeface="Times New Roman" panose="02020603050405020304" pitchFamily="18" charset="0"/>
            </a:rPr>
            <a:t>0-78.1</a:t>
          </a:r>
        </a:p>
      </dgm:t>
    </dgm:pt>
    <dgm:pt modelId="{866EAA30-CB96-4046-A9FB-3D9580DFA145}" type="parTrans" cxnId="{004D769E-C3FF-4888-A6F5-FF98746EC778}">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0DD41BEC-A0E5-4FEC-A83A-8C410F7E1423}" type="sibTrans" cxnId="{004D769E-C3FF-4888-A6F5-FF98746EC778}">
      <dgm:prSet custT="1"/>
      <dgm:spPr/>
      <dgm:t>
        <a:bodyPr/>
        <a:lstStyle/>
        <a:p>
          <a:pPr algn="ctr"/>
          <a:r>
            <a:rPr lang="es-EC" sz="850" b="1">
              <a:latin typeface="Times New Roman" panose="02020603050405020304" pitchFamily="18" charset="0"/>
              <a:cs typeface="Times New Roman" panose="02020603050405020304" pitchFamily="18" charset="0"/>
            </a:rPr>
            <a:t>A5</a:t>
          </a:r>
          <a:endParaRPr lang="en-US" sz="850" b="1">
            <a:latin typeface="Times New Roman" panose="02020603050405020304" pitchFamily="18" charset="0"/>
            <a:cs typeface="Times New Roman" panose="02020603050405020304" pitchFamily="18" charset="0"/>
          </a:endParaRPr>
        </a:p>
      </dgm:t>
    </dgm:pt>
    <dgm:pt modelId="{A849246B-1635-4E1A-92BE-DBC29144F664}">
      <dgm:prSet phldrT="[Texto]" custT="1"/>
      <dgm:spPr/>
      <dgm:t>
        <a:bodyPr/>
        <a:lstStyle/>
        <a:p>
          <a:pPr algn="ctr"/>
          <a:r>
            <a:rPr lang="en-US" sz="900" b="1">
              <a:latin typeface="Times New Roman" panose="02020603050405020304" pitchFamily="18" charset="0"/>
              <a:cs typeface="Times New Roman" panose="02020603050405020304" pitchFamily="18" charset="0"/>
            </a:rPr>
            <a:t>0-625</a:t>
          </a:r>
        </a:p>
      </dgm:t>
    </dgm:pt>
    <dgm:pt modelId="{794CE389-A740-445A-9CC2-61A962FB0820}" type="parTrans" cxnId="{98559CBC-69FE-42D9-8A43-65D23F48D31C}">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DB466953-AC91-4699-A884-53404EF8D77B}" type="sibTrans" cxnId="{98559CBC-69FE-42D9-8A43-65D23F48D31C}">
      <dgm:prSet custT="1"/>
      <dgm:spPr/>
      <dgm:t>
        <a:bodyPr/>
        <a:lstStyle/>
        <a:p>
          <a:pPr algn="ctr"/>
          <a:r>
            <a:rPr lang="es-EC" sz="850" b="1">
              <a:latin typeface="Times New Roman" panose="02020603050405020304" pitchFamily="18" charset="0"/>
              <a:cs typeface="Times New Roman" panose="02020603050405020304" pitchFamily="18" charset="0"/>
            </a:rPr>
            <a:t>A2</a:t>
          </a:r>
          <a:endParaRPr lang="en-US" sz="850" b="1">
            <a:latin typeface="Times New Roman" panose="02020603050405020304" pitchFamily="18" charset="0"/>
            <a:cs typeface="Times New Roman" panose="02020603050405020304" pitchFamily="18" charset="0"/>
          </a:endParaRPr>
        </a:p>
      </dgm:t>
    </dgm:pt>
    <dgm:pt modelId="{1BD2E046-984E-4B80-A2CB-01E514AD69B3}">
      <dgm:prSet phldrT="[Texto]" custT="1"/>
      <dgm:spPr/>
      <dgm:t>
        <a:bodyPr/>
        <a:lstStyle/>
        <a:p>
          <a:pPr algn="ctr"/>
          <a:r>
            <a:rPr lang="es-EC" sz="900" b="1" dirty="0">
              <a:latin typeface="Times New Roman" panose="02020603050405020304" pitchFamily="18" charset="0"/>
              <a:cs typeface="Times New Roman" panose="02020603050405020304" pitchFamily="18" charset="0"/>
            </a:rPr>
            <a:t>156.3-312.5</a:t>
          </a:r>
          <a:endParaRPr lang="en-US" sz="900" b="1" dirty="0">
            <a:latin typeface="Times New Roman" panose="02020603050405020304" pitchFamily="18" charset="0"/>
            <a:cs typeface="Times New Roman" panose="02020603050405020304" pitchFamily="18" charset="0"/>
          </a:endParaRPr>
        </a:p>
      </dgm:t>
    </dgm:pt>
    <dgm:pt modelId="{BDEB8AAF-0ADB-4804-80DA-4F78A2770E81}" type="parTrans" cxnId="{F5DFED3C-93A4-4500-9FF6-60B776C25A5C}">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5B2C4ADC-5C32-4EEA-B11C-3A2325099EAD}" type="sibTrans" cxnId="{F5DFED3C-93A4-4500-9FF6-60B776C25A5C}">
      <dgm:prSet custT="1"/>
      <dgm:spPr/>
      <dgm:t>
        <a:bodyPr/>
        <a:lstStyle/>
        <a:p>
          <a:pPr algn="ctr"/>
          <a:r>
            <a:rPr lang="es-EC" sz="850" b="1">
              <a:latin typeface="Times New Roman" panose="02020603050405020304" pitchFamily="18" charset="0"/>
              <a:cs typeface="Times New Roman" panose="02020603050405020304" pitchFamily="18" charset="0"/>
            </a:rPr>
            <a:t>D4</a:t>
          </a:r>
          <a:endParaRPr lang="en-US" sz="850" b="1">
            <a:latin typeface="Times New Roman" panose="02020603050405020304" pitchFamily="18" charset="0"/>
            <a:cs typeface="Times New Roman" panose="02020603050405020304" pitchFamily="18" charset="0"/>
          </a:endParaRPr>
        </a:p>
      </dgm:t>
    </dgm:pt>
    <dgm:pt modelId="{5FD506D5-32D0-46BB-B295-722ACEF66018}">
      <dgm:prSet phldrT="[Texto]" custT="1"/>
      <dgm:spPr/>
      <dgm:t>
        <a:bodyPr/>
        <a:lstStyle/>
        <a:p>
          <a:pPr algn="ctr"/>
          <a:r>
            <a:rPr lang="es-EC" sz="900" b="1">
              <a:latin typeface="Times New Roman" panose="02020603050405020304" pitchFamily="18" charset="0"/>
              <a:cs typeface="Times New Roman" panose="02020603050405020304" pitchFamily="18" charset="0"/>
            </a:rPr>
            <a:t>78.1-156.3</a:t>
          </a:r>
          <a:endParaRPr lang="en-US" sz="900" b="1">
            <a:latin typeface="Times New Roman" panose="02020603050405020304" pitchFamily="18" charset="0"/>
            <a:cs typeface="Times New Roman" panose="02020603050405020304" pitchFamily="18" charset="0"/>
          </a:endParaRPr>
        </a:p>
      </dgm:t>
    </dgm:pt>
    <dgm:pt modelId="{43D34508-8BCA-41D3-B754-11179C5DE291}" type="parTrans" cxnId="{C2087483-A98D-4DF6-B0C1-E314F4824D5F}">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EFD434F3-7F23-42A4-9647-E0424278B4F4}" type="sibTrans" cxnId="{C2087483-A98D-4DF6-B0C1-E314F4824D5F}">
      <dgm:prSet custT="1"/>
      <dgm:spPr/>
      <dgm:t>
        <a:bodyPr/>
        <a:lstStyle/>
        <a:p>
          <a:pPr algn="ctr"/>
          <a:r>
            <a:rPr lang="es-EC" sz="850" b="1">
              <a:latin typeface="Times New Roman" panose="02020603050405020304" pitchFamily="18" charset="0"/>
              <a:cs typeface="Times New Roman" panose="02020603050405020304" pitchFamily="18" charset="0"/>
            </a:rPr>
            <a:t>D5</a:t>
          </a:r>
          <a:endParaRPr lang="en-US" sz="850" b="1">
            <a:latin typeface="Times New Roman" panose="02020603050405020304" pitchFamily="18" charset="0"/>
            <a:cs typeface="Times New Roman" panose="02020603050405020304" pitchFamily="18" charset="0"/>
          </a:endParaRPr>
        </a:p>
      </dgm:t>
    </dgm:pt>
    <dgm:pt modelId="{9AA07607-D830-4B1C-B8FD-87AE200F3674}">
      <dgm:prSet phldrT="[Texto]" custT="1"/>
      <dgm:spPr/>
      <dgm:t>
        <a:bodyPr/>
        <a:lstStyle/>
        <a:p>
          <a:pPr algn="ctr"/>
          <a:r>
            <a:rPr lang="en-US" sz="900" b="1">
              <a:latin typeface="Times New Roman" panose="02020603050405020304" pitchFamily="18" charset="0"/>
              <a:cs typeface="Times New Roman" panose="02020603050405020304" pitchFamily="18" charset="0"/>
            </a:rPr>
            <a:t>0-39.1</a:t>
          </a:r>
        </a:p>
      </dgm:t>
    </dgm:pt>
    <dgm:pt modelId="{757E3060-3596-4C00-A848-8A992FBE7F97}" type="parTrans" cxnId="{CE42A135-7137-4702-A927-AD3B0ADF1F29}">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054C2F9F-22FD-44F2-AC7A-63F3BFE12018}" type="sibTrans" cxnId="{CE42A135-7137-4702-A927-AD3B0ADF1F29}">
      <dgm:prSet custT="1"/>
      <dgm:spPr/>
      <dgm:t>
        <a:bodyPr/>
        <a:lstStyle/>
        <a:p>
          <a:pPr algn="ctr"/>
          <a:r>
            <a:rPr lang="en-US" sz="850" b="1">
              <a:latin typeface="Times New Roman" panose="02020603050405020304" pitchFamily="18" charset="0"/>
              <a:cs typeface="Times New Roman" panose="02020603050405020304" pitchFamily="18" charset="0"/>
            </a:rPr>
            <a:t>A6</a:t>
          </a:r>
        </a:p>
      </dgm:t>
    </dgm:pt>
    <dgm:pt modelId="{7BA16658-D854-467E-8DE6-4C014BDC9C5A}">
      <dgm:prSet phldrT="[Texto]" custT="1"/>
      <dgm:spPr/>
      <dgm:t>
        <a:bodyPr/>
        <a:lstStyle/>
        <a:p>
          <a:pPr algn="ctr"/>
          <a:r>
            <a:rPr lang="en-US" sz="900" b="1">
              <a:latin typeface="Times New Roman" panose="02020603050405020304" pitchFamily="18" charset="0"/>
              <a:cs typeface="Times New Roman" panose="02020603050405020304" pitchFamily="18" charset="0"/>
            </a:rPr>
            <a:t>0-19.5</a:t>
          </a:r>
        </a:p>
      </dgm:t>
    </dgm:pt>
    <dgm:pt modelId="{379A7453-1021-48B3-84AA-0A76829A943C}" type="parTrans" cxnId="{8E66ED93-236B-45E1-B613-B9B7594A8EAF}">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2C52154A-2575-455D-B3F5-40736ED0F2C9}" type="sibTrans" cxnId="{8E66ED93-236B-45E1-B613-B9B7594A8EAF}">
      <dgm:prSet custT="1"/>
      <dgm:spPr/>
      <dgm:t>
        <a:bodyPr/>
        <a:lstStyle/>
        <a:p>
          <a:pPr algn="ctr"/>
          <a:r>
            <a:rPr lang="en-US" sz="850" b="1">
              <a:latin typeface="Times New Roman" panose="02020603050405020304" pitchFamily="18" charset="0"/>
              <a:cs typeface="Times New Roman" panose="02020603050405020304" pitchFamily="18" charset="0"/>
            </a:rPr>
            <a:t>A7</a:t>
          </a:r>
        </a:p>
      </dgm:t>
    </dgm:pt>
    <dgm:pt modelId="{09E0AA6F-D753-4F20-A79F-251229990761}">
      <dgm:prSet phldrT="[Texto]" custT="1"/>
      <dgm:spPr/>
      <dgm:t>
        <a:bodyPr/>
        <a:lstStyle/>
        <a:p>
          <a:pPr algn="ctr"/>
          <a:r>
            <a:rPr lang="en-US" sz="900" b="1">
              <a:latin typeface="Times New Roman" panose="02020603050405020304" pitchFamily="18" charset="0"/>
              <a:cs typeface="Times New Roman" panose="02020603050405020304" pitchFamily="18" charset="0"/>
            </a:rPr>
            <a:t>0-9.8</a:t>
          </a:r>
        </a:p>
      </dgm:t>
    </dgm:pt>
    <dgm:pt modelId="{00CF48E8-BC2C-4836-9661-270C704CF2AE}" type="parTrans" cxnId="{D91F1591-6AEF-4482-B32E-B527C4207BF0}">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D11637E9-D591-4F7A-9C8B-ADE9D801B237}" type="sibTrans" cxnId="{D91F1591-6AEF-4482-B32E-B527C4207BF0}">
      <dgm:prSet custT="1"/>
      <dgm:spPr/>
      <dgm:t>
        <a:bodyPr/>
        <a:lstStyle/>
        <a:p>
          <a:pPr algn="ctr"/>
          <a:r>
            <a:rPr lang="en-US" sz="850" b="1">
              <a:latin typeface="Times New Roman" panose="02020603050405020304" pitchFamily="18" charset="0"/>
              <a:cs typeface="Times New Roman" panose="02020603050405020304" pitchFamily="18" charset="0"/>
            </a:rPr>
            <a:t>A8</a:t>
          </a:r>
        </a:p>
      </dgm:t>
    </dgm:pt>
    <dgm:pt modelId="{168AFBD6-596A-4299-99DB-8A4FE871A775}">
      <dgm:prSet phldrT="[Texto]" custT="1"/>
      <dgm:spPr/>
      <dgm:t>
        <a:bodyPr/>
        <a:lstStyle/>
        <a:p>
          <a:pPr algn="ctr"/>
          <a:r>
            <a:rPr lang="en-US" sz="900" b="1" dirty="0">
              <a:latin typeface="Times New Roman" panose="02020603050405020304" pitchFamily="18" charset="0"/>
              <a:cs typeface="Times New Roman" panose="02020603050405020304" pitchFamily="18" charset="0"/>
            </a:rPr>
            <a:t>19.5-39.1</a:t>
          </a:r>
        </a:p>
      </dgm:t>
    </dgm:pt>
    <dgm:pt modelId="{B5958798-2DA5-482D-A88A-FE39266C49DA}" type="parTrans" cxnId="{43A54B54-B494-463D-9339-39B8F497AE76}">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9A9B0CCC-9780-4C01-9F57-C3F1481537F4}" type="sibTrans" cxnId="{43A54B54-B494-463D-9339-39B8F497AE76}">
      <dgm:prSet custT="1"/>
      <dgm:spPr/>
      <dgm:t>
        <a:bodyPr/>
        <a:lstStyle/>
        <a:p>
          <a:pPr algn="ctr"/>
          <a:r>
            <a:rPr lang="en-US" sz="850" b="1">
              <a:latin typeface="Times New Roman" panose="02020603050405020304" pitchFamily="18" charset="0"/>
              <a:cs typeface="Times New Roman" panose="02020603050405020304" pitchFamily="18" charset="0"/>
            </a:rPr>
            <a:t>D7</a:t>
          </a:r>
        </a:p>
      </dgm:t>
    </dgm:pt>
    <dgm:pt modelId="{BC7E34F5-1999-43AD-8869-4A7FE6385BE2}">
      <dgm:prSet phldrT="[Texto]" custT="1"/>
      <dgm:spPr/>
      <dgm:t>
        <a:bodyPr/>
        <a:lstStyle/>
        <a:p>
          <a:pPr algn="ctr"/>
          <a:r>
            <a:rPr lang="en-US" sz="900" b="1">
              <a:latin typeface="Times New Roman" panose="02020603050405020304" pitchFamily="18" charset="0"/>
              <a:cs typeface="Times New Roman" panose="02020603050405020304" pitchFamily="18" charset="0"/>
            </a:rPr>
            <a:t>39.1-78.1</a:t>
          </a:r>
        </a:p>
      </dgm:t>
    </dgm:pt>
    <dgm:pt modelId="{4E5D0398-C32F-4512-9E9E-839CFA8F126A}" type="parTrans" cxnId="{FA126193-0AA6-4DD2-A465-C3997522B288}">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B0A2116B-9C1E-4A0D-8366-F37640BA1A2D}" type="sibTrans" cxnId="{FA126193-0AA6-4DD2-A465-C3997522B288}">
      <dgm:prSet custT="1"/>
      <dgm:spPr/>
      <dgm:t>
        <a:bodyPr/>
        <a:lstStyle/>
        <a:p>
          <a:pPr algn="ctr"/>
          <a:r>
            <a:rPr lang="en-US" sz="850" b="1">
              <a:latin typeface="Times New Roman" panose="02020603050405020304" pitchFamily="18" charset="0"/>
              <a:cs typeface="Times New Roman" panose="02020603050405020304" pitchFamily="18" charset="0"/>
            </a:rPr>
            <a:t>D6</a:t>
          </a:r>
        </a:p>
      </dgm:t>
    </dgm:pt>
    <dgm:pt modelId="{4125846C-9610-4429-9ADA-507BE674EE29}">
      <dgm:prSet phldrT="[Texto]" custT="1"/>
      <dgm:spPr/>
      <dgm:t>
        <a:bodyPr/>
        <a:lstStyle/>
        <a:p>
          <a:pPr algn="ctr"/>
          <a:r>
            <a:rPr lang="en-US" sz="900" b="1">
              <a:latin typeface="Times New Roman" panose="02020603050405020304" pitchFamily="18" charset="0"/>
              <a:cs typeface="Times New Roman" panose="02020603050405020304" pitchFamily="18" charset="0"/>
            </a:rPr>
            <a:t>0-4.9</a:t>
          </a:r>
        </a:p>
      </dgm:t>
    </dgm:pt>
    <dgm:pt modelId="{18193D75-EFEE-4282-943C-5FB9CBB5F525}" type="parTrans" cxnId="{A68F2C69-CA55-4CE9-8A2B-F7BB4F3A2FBA}">
      <dgm:prSet/>
      <dgm:spPr/>
      <dgm:t>
        <a:bodyPr/>
        <a:lstStyle/>
        <a:p>
          <a:pPr algn="ctr"/>
          <a:endParaRPr lang="en-US" sz="850" b="1"/>
        </a:p>
      </dgm:t>
    </dgm:pt>
    <dgm:pt modelId="{F13DB853-30B1-4D98-AF13-90E97A18343E}" type="sibTrans" cxnId="{A68F2C69-CA55-4CE9-8A2B-F7BB4F3A2FBA}">
      <dgm:prSet custT="1"/>
      <dgm:spPr/>
      <dgm:t>
        <a:bodyPr/>
        <a:lstStyle/>
        <a:p>
          <a:pPr algn="ctr"/>
          <a:r>
            <a:rPr lang="en-US" sz="850" b="1">
              <a:latin typeface="Times New Roman" panose="02020603050405020304" pitchFamily="18" charset="0"/>
              <a:cs typeface="Times New Roman" panose="02020603050405020304" pitchFamily="18" charset="0"/>
            </a:rPr>
            <a:t>A9</a:t>
          </a:r>
        </a:p>
      </dgm:t>
    </dgm:pt>
    <dgm:pt modelId="{1F776D74-75D9-4EBF-A04E-695AF4784A97}">
      <dgm:prSet phldrT="[Texto]" custT="1"/>
      <dgm:spPr/>
      <dgm:t>
        <a:bodyPr/>
        <a:lstStyle/>
        <a:p>
          <a:pPr algn="ctr"/>
          <a:r>
            <a:rPr lang="en-US" sz="900" b="1">
              <a:latin typeface="Times New Roman" panose="02020603050405020304" pitchFamily="18" charset="0"/>
              <a:cs typeface="Times New Roman" panose="02020603050405020304" pitchFamily="18" charset="0"/>
            </a:rPr>
            <a:t>4.9-9.8</a:t>
          </a:r>
        </a:p>
      </dgm:t>
    </dgm:pt>
    <dgm:pt modelId="{18530E3F-C175-4C38-BAF0-64965C7E2ABF}" type="parTrans" cxnId="{6F486DB7-D4BD-47F1-A3BF-29A09F09E559}">
      <dgm:prSet/>
      <dgm:spPr/>
      <dgm:t>
        <a:bodyPr/>
        <a:lstStyle/>
        <a:p>
          <a:pPr algn="ctr"/>
          <a:endParaRPr lang="en-US" sz="850" b="1"/>
        </a:p>
      </dgm:t>
    </dgm:pt>
    <dgm:pt modelId="{06CE08A8-863E-4623-9405-64DACC608D1E}" type="sibTrans" cxnId="{6F486DB7-D4BD-47F1-A3BF-29A09F09E559}">
      <dgm:prSet custT="1"/>
      <dgm:spPr/>
      <dgm:t>
        <a:bodyPr/>
        <a:lstStyle/>
        <a:p>
          <a:pPr algn="ctr"/>
          <a:r>
            <a:rPr lang="en-US" sz="850" b="1">
              <a:latin typeface="Times New Roman" panose="02020603050405020304" pitchFamily="18" charset="0"/>
              <a:cs typeface="Times New Roman" panose="02020603050405020304" pitchFamily="18" charset="0"/>
            </a:rPr>
            <a:t>D9</a:t>
          </a:r>
        </a:p>
      </dgm:t>
    </dgm:pt>
    <dgm:pt modelId="{A3E18798-8727-42A0-9ADF-427953067CAF}">
      <dgm:prSet phldrT="[Texto]" custT="1"/>
      <dgm:spPr/>
      <dgm:t>
        <a:bodyPr/>
        <a:lstStyle/>
        <a:p>
          <a:pPr algn="ctr"/>
          <a:r>
            <a:rPr lang="en-US" sz="900" b="1">
              <a:latin typeface="Times New Roman" panose="02020603050405020304" pitchFamily="18" charset="0"/>
              <a:cs typeface="Times New Roman" panose="02020603050405020304" pitchFamily="18" charset="0"/>
            </a:rPr>
            <a:t>9.8-19.5</a:t>
          </a:r>
        </a:p>
      </dgm:t>
    </dgm:pt>
    <dgm:pt modelId="{8949C3E4-EDBE-4E79-BE9D-F66D2BDF5758}" type="sibTrans" cxnId="{CFAF255F-3E4F-4927-A997-BE1DA674781D}">
      <dgm:prSet custT="1"/>
      <dgm:spPr/>
      <dgm:t>
        <a:bodyPr/>
        <a:lstStyle/>
        <a:p>
          <a:pPr algn="ctr"/>
          <a:r>
            <a:rPr lang="en-US" sz="850" b="1">
              <a:latin typeface="Times New Roman" panose="02020603050405020304" pitchFamily="18" charset="0"/>
              <a:cs typeface="Times New Roman" panose="02020603050405020304" pitchFamily="18" charset="0"/>
            </a:rPr>
            <a:t>D8</a:t>
          </a:r>
        </a:p>
      </dgm:t>
    </dgm:pt>
    <dgm:pt modelId="{34519F52-CD51-41FB-B4D8-349A01B9414A}" type="parTrans" cxnId="{CFAF255F-3E4F-4927-A997-BE1DA674781D}">
      <dgm:prSet/>
      <dgm:spPr/>
      <dgm:t>
        <a:bodyPr/>
        <a:lstStyle/>
        <a:p>
          <a:pPr algn="ctr"/>
          <a:endParaRPr lang="en-US" sz="850" b="1">
            <a:latin typeface="Times New Roman" panose="02020603050405020304" pitchFamily="18" charset="0"/>
            <a:cs typeface="Times New Roman" panose="02020603050405020304" pitchFamily="18" charset="0"/>
          </a:endParaRPr>
        </a:p>
      </dgm:t>
    </dgm:pt>
    <dgm:pt modelId="{C3943B6C-CFD3-4C68-95C3-2CF0606BB1B0}" type="pres">
      <dgm:prSet presAssocID="{098A508F-902E-4E2C-8B1F-07CB20934A55}" presName="hierChild1" presStyleCnt="0">
        <dgm:presLayoutVars>
          <dgm:orgChart val="1"/>
          <dgm:chPref val="1"/>
          <dgm:dir/>
          <dgm:animOne val="branch"/>
          <dgm:animLvl val="lvl"/>
          <dgm:resizeHandles/>
        </dgm:presLayoutVars>
      </dgm:prSet>
      <dgm:spPr/>
      <dgm:t>
        <a:bodyPr/>
        <a:lstStyle/>
        <a:p>
          <a:endParaRPr lang="en-US"/>
        </a:p>
      </dgm:t>
    </dgm:pt>
    <dgm:pt modelId="{7192021E-DD82-4D72-8421-EB3D4D88266E}" type="pres">
      <dgm:prSet presAssocID="{BC4D7D94-4185-4249-959C-027B2A980CC4}" presName="hierRoot1" presStyleCnt="0">
        <dgm:presLayoutVars>
          <dgm:hierBranch val="init"/>
        </dgm:presLayoutVars>
      </dgm:prSet>
      <dgm:spPr/>
      <dgm:t>
        <a:bodyPr/>
        <a:lstStyle/>
        <a:p>
          <a:endParaRPr lang="en-US"/>
        </a:p>
      </dgm:t>
    </dgm:pt>
    <dgm:pt modelId="{CF147A95-9F3C-4DFB-A246-81ED365AD686}" type="pres">
      <dgm:prSet presAssocID="{BC4D7D94-4185-4249-959C-027B2A980CC4}" presName="rootComposite1" presStyleCnt="0"/>
      <dgm:spPr/>
      <dgm:t>
        <a:bodyPr/>
        <a:lstStyle/>
        <a:p>
          <a:endParaRPr lang="en-US"/>
        </a:p>
      </dgm:t>
    </dgm:pt>
    <dgm:pt modelId="{554F70AE-6616-4A72-B145-1B74CD1B63E9}" type="pres">
      <dgm:prSet presAssocID="{BC4D7D94-4185-4249-959C-027B2A980CC4}" presName="rootText1" presStyleLbl="node0" presStyleIdx="0" presStyleCnt="1">
        <dgm:presLayoutVars>
          <dgm:chMax/>
          <dgm:chPref val="3"/>
        </dgm:presLayoutVars>
      </dgm:prSet>
      <dgm:spPr/>
      <dgm:t>
        <a:bodyPr/>
        <a:lstStyle/>
        <a:p>
          <a:endParaRPr lang="en-US"/>
        </a:p>
      </dgm:t>
    </dgm:pt>
    <dgm:pt modelId="{BB7E3DEF-8790-4763-8932-B795E4D97378}" type="pres">
      <dgm:prSet presAssocID="{BC4D7D94-4185-4249-959C-027B2A980CC4}" presName="titleText1" presStyleLbl="fgAcc0" presStyleIdx="0" presStyleCnt="1" custScaleX="232122" custScaleY="148011" custLinFactNeighborY="0">
        <dgm:presLayoutVars>
          <dgm:chMax val="0"/>
          <dgm:chPref val="0"/>
        </dgm:presLayoutVars>
      </dgm:prSet>
      <dgm:spPr/>
      <dgm:t>
        <a:bodyPr/>
        <a:lstStyle/>
        <a:p>
          <a:endParaRPr lang="en-US"/>
        </a:p>
      </dgm:t>
    </dgm:pt>
    <dgm:pt modelId="{CE6FCA0F-EBCD-4D55-8252-D11598D02D7E}" type="pres">
      <dgm:prSet presAssocID="{BC4D7D94-4185-4249-959C-027B2A980CC4}" presName="rootConnector1" presStyleLbl="node1" presStyleIdx="0" presStyleCnt="18"/>
      <dgm:spPr/>
      <dgm:t>
        <a:bodyPr/>
        <a:lstStyle/>
        <a:p>
          <a:endParaRPr lang="en-US"/>
        </a:p>
      </dgm:t>
    </dgm:pt>
    <dgm:pt modelId="{B5DB327F-CE1C-4646-9E0A-E638CA1836C8}" type="pres">
      <dgm:prSet presAssocID="{BC4D7D94-4185-4249-959C-027B2A980CC4}" presName="hierChild2" presStyleCnt="0"/>
      <dgm:spPr/>
      <dgm:t>
        <a:bodyPr/>
        <a:lstStyle/>
        <a:p>
          <a:endParaRPr lang="en-US"/>
        </a:p>
      </dgm:t>
    </dgm:pt>
    <dgm:pt modelId="{5EB25B2A-4B0D-4818-AA71-91B42067ABA1}" type="pres">
      <dgm:prSet presAssocID="{2D454F87-73ED-40F6-B95F-70097A99426A}" presName="Name37" presStyleLbl="parChTrans1D2" presStyleIdx="0" presStyleCnt="2"/>
      <dgm:spPr/>
      <dgm:t>
        <a:bodyPr/>
        <a:lstStyle/>
        <a:p>
          <a:endParaRPr lang="en-US"/>
        </a:p>
      </dgm:t>
    </dgm:pt>
    <dgm:pt modelId="{1EF3E0DA-914D-4A12-81CF-BC472C2329F4}" type="pres">
      <dgm:prSet presAssocID="{471CAD6F-6557-4B85-A521-A02398C4F3AD}" presName="hierRoot2" presStyleCnt="0">
        <dgm:presLayoutVars>
          <dgm:hierBranch val="init"/>
        </dgm:presLayoutVars>
      </dgm:prSet>
      <dgm:spPr/>
      <dgm:t>
        <a:bodyPr/>
        <a:lstStyle/>
        <a:p>
          <a:endParaRPr lang="en-US"/>
        </a:p>
      </dgm:t>
    </dgm:pt>
    <dgm:pt modelId="{CAC641EA-DAD5-42A5-88AE-F0E9C902D992}" type="pres">
      <dgm:prSet presAssocID="{471CAD6F-6557-4B85-A521-A02398C4F3AD}" presName="rootComposite" presStyleCnt="0"/>
      <dgm:spPr/>
      <dgm:t>
        <a:bodyPr/>
        <a:lstStyle/>
        <a:p>
          <a:endParaRPr lang="en-US"/>
        </a:p>
      </dgm:t>
    </dgm:pt>
    <dgm:pt modelId="{A5FD4617-EC81-4601-99C1-AEBBE6FDC9E3}" type="pres">
      <dgm:prSet presAssocID="{471CAD6F-6557-4B85-A521-A02398C4F3AD}" presName="rootText" presStyleLbl="node1" presStyleIdx="0" presStyleCnt="18">
        <dgm:presLayoutVars>
          <dgm:chMax/>
          <dgm:chPref val="3"/>
        </dgm:presLayoutVars>
      </dgm:prSet>
      <dgm:spPr/>
      <dgm:t>
        <a:bodyPr/>
        <a:lstStyle/>
        <a:p>
          <a:endParaRPr lang="en-US"/>
        </a:p>
      </dgm:t>
    </dgm:pt>
    <dgm:pt modelId="{63B2DFE8-A861-4E2A-8225-559347F76E9D}" type="pres">
      <dgm:prSet presAssocID="{471CAD6F-6557-4B85-A521-A02398C4F3AD}" presName="titleText2" presStyleLbl="fgAcc1" presStyleIdx="0" presStyleCnt="18">
        <dgm:presLayoutVars>
          <dgm:chMax val="0"/>
          <dgm:chPref val="0"/>
        </dgm:presLayoutVars>
      </dgm:prSet>
      <dgm:spPr/>
      <dgm:t>
        <a:bodyPr/>
        <a:lstStyle/>
        <a:p>
          <a:endParaRPr lang="en-US"/>
        </a:p>
      </dgm:t>
    </dgm:pt>
    <dgm:pt modelId="{53FC2E08-9E14-4DE1-BA1F-02250A55F3F6}" type="pres">
      <dgm:prSet presAssocID="{471CAD6F-6557-4B85-A521-A02398C4F3AD}" presName="rootConnector" presStyleLbl="node2" presStyleIdx="0" presStyleCnt="0"/>
      <dgm:spPr/>
      <dgm:t>
        <a:bodyPr/>
        <a:lstStyle/>
        <a:p>
          <a:endParaRPr lang="en-US"/>
        </a:p>
      </dgm:t>
    </dgm:pt>
    <dgm:pt modelId="{587CA505-201E-4108-B038-A2875C138A31}" type="pres">
      <dgm:prSet presAssocID="{471CAD6F-6557-4B85-A521-A02398C4F3AD}" presName="hierChild4" presStyleCnt="0"/>
      <dgm:spPr/>
      <dgm:t>
        <a:bodyPr/>
        <a:lstStyle/>
        <a:p>
          <a:endParaRPr lang="en-US"/>
        </a:p>
      </dgm:t>
    </dgm:pt>
    <dgm:pt modelId="{8AAF04C0-8164-469E-8DD9-DCB494D2AF8C}" type="pres">
      <dgm:prSet presAssocID="{794CE389-A740-445A-9CC2-61A962FB0820}" presName="Name37" presStyleLbl="parChTrans1D3" presStyleIdx="0" presStyleCnt="2"/>
      <dgm:spPr/>
      <dgm:t>
        <a:bodyPr/>
        <a:lstStyle/>
        <a:p>
          <a:endParaRPr lang="en-US"/>
        </a:p>
      </dgm:t>
    </dgm:pt>
    <dgm:pt modelId="{61E420D0-F946-4574-AFE5-46EA274FBD91}" type="pres">
      <dgm:prSet presAssocID="{A849246B-1635-4E1A-92BE-DBC29144F664}" presName="hierRoot2" presStyleCnt="0">
        <dgm:presLayoutVars>
          <dgm:hierBranch val="init"/>
        </dgm:presLayoutVars>
      </dgm:prSet>
      <dgm:spPr/>
      <dgm:t>
        <a:bodyPr/>
        <a:lstStyle/>
        <a:p>
          <a:endParaRPr lang="en-US"/>
        </a:p>
      </dgm:t>
    </dgm:pt>
    <dgm:pt modelId="{096B2010-F2B0-484E-B11C-7917DB843BF6}" type="pres">
      <dgm:prSet presAssocID="{A849246B-1635-4E1A-92BE-DBC29144F664}" presName="rootComposite" presStyleCnt="0"/>
      <dgm:spPr/>
      <dgm:t>
        <a:bodyPr/>
        <a:lstStyle/>
        <a:p>
          <a:endParaRPr lang="en-US"/>
        </a:p>
      </dgm:t>
    </dgm:pt>
    <dgm:pt modelId="{CC3B84C2-0FE9-468F-9E16-EA9C104E6753}" type="pres">
      <dgm:prSet presAssocID="{A849246B-1635-4E1A-92BE-DBC29144F664}" presName="rootText" presStyleLbl="node1" presStyleIdx="1" presStyleCnt="18">
        <dgm:presLayoutVars>
          <dgm:chMax/>
          <dgm:chPref val="3"/>
        </dgm:presLayoutVars>
      </dgm:prSet>
      <dgm:spPr/>
      <dgm:t>
        <a:bodyPr/>
        <a:lstStyle/>
        <a:p>
          <a:endParaRPr lang="en-US"/>
        </a:p>
      </dgm:t>
    </dgm:pt>
    <dgm:pt modelId="{D05FEF73-F61B-4392-AA00-22E8AA2E579C}" type="pres">
      <dgm:prSet presAssocID="{A849246B-1635-4E1A-92BE-DBC29144F664}" presName="titleText2" presStyleLbl="fgAcc1" presStyleIdx="1" presStyleCnt="18">
        <dgm:presLayoutVars>
          <dgm:chMax val="0"/>
          <dgm:chPref val="0"/>
        </dgm:presLayoutVars>
      </dgm:prSet>
      <dgm:spPr/>
      <dgm:t>
        <a:bodyPr/>
        <a:lstStyle/>
        <a:p>
          <a:endParaRPr lang="en-US"/>
        </a:p>
      </dgm:t>
    </dgm:pt>
    <dgm:pt modelId="{DDE01562-B684-4F16-8D67-E2E4CDAB2C67}" type="pres">
      <dgm:prSet presAssocID="{A849246B-1635-4E1A-92BE-DBC29144F664}" presName="rootConnector" presStyleLbl="node3" presStyleIdx="0" presStyleCnt="0"/>
      <dgm:spPr/>
      <dgm:t>
        <a:bodyPr/>
        <a:lstStyle/>
        <a:p>
          <a:endParaRPr lang="en-US"/>
        </a:p>
      </dgm:t>
    </dgm:pt>
    <dgm:pt modelId="{E4BA047B-E802-4300-9023-454E5848CDAC}" type="pres">
      <dgm:prSet presAssocID="{A849246B-1635-4E1A-92BE-DBC29144F664}" presName="hierChild4" presStyleCnt="0"/>
      <dgm:spPr/>
      <dgm:t>
        <a:bodyPr/>
        <a:lstStyle/>
        <a:p>
          <a:endParaRPr lang="en-US"/>
        </a:p>
      </dgm:t>
    </dgm:pt>
    <dgm:pt modelId="{2CC231A2-C83E-4717-B084-B1981AF67939}" type="pres">
      <dgm:prSet presAssocID="{48BF1B89-B8E7-4AB8-B715-C3FDDAC730DF}" presName="Name37" presStyleLbl="parChTrans1D4" presStyleIdx="0" presStyleCnt="14"/>
      <dgm:spPr/>
      <dgm:t>
        <a:bodyPr/>
        <a:lstStyle/>
        <a:p>
          <a:endParaRPr lang="en-US"/>
        </a:p>
      </dgm:t>
    </dgm:pt>
    <dgm:pt modelId="{1EB35D34-B0AB-440F-9879-A9A6A44C12B8}" type="pres">
      <dgm:prSet presAssocID="{B7532C90-3FD0-4F41-ADB4-0BC4EEEEA842}" presName="hierRoot2" presStyleCnt="0">
        <dgm:presLayoutVars>
          <dgm:hierBranch val="init"/>
        </dgm:presLayoutVars>
      </dgm:prSet>
      <dgm:spPr/>
      <dgm:t>
        <a:bodyPr/>
        <a:lstStyle/>
        <a:p>
          <a:endParaRPr lang="en-US"/>
        </a:p>
      </dgm:t>
    </dgm:pt>
    <dgm:pt modelId="{0463F62C-91D4-4663-9A57-D7A69A8570D4}" type="pres">
      <dgm:prSet presAssocID="{B7532C90-3FD0-4F41-ADB4-0BC4EEEEA842}" presName="rootComposite" presStyleCnt="0"/>
      <dgm:spPr/>
      <dgm:t>
        <a:bodyPr/>
        <a:lstStyle/>
        <a:p>
          <a:endParaRPr lang="en-US"/>
        </a:p>
      </dgm:t>
    </dgm:pt>
    <dgm:pt modelId="{42B755A8-7681-4EBB-B2E5-E85DA2C5EAEB}" type="pres">
      <dgm:prSet presAssocID="{B7532C90-3FD0-4F41-ADB4-0BC4EEEEA842}" presName="rootText" presStyleLbl="node1" presStyleIdx="2" presStyleCnt="18">
        <dgm:presLayoutVars>
          <dgm:chMax/>
          <dgm:chPref val="3"/>
        </dgm:presLayoutVars>
      </dgm:prSet>
      <dgm:spPr/>
      <dgm:t>
        <a:bodyPr/>
        <a:lstStyle/>
        <a:p>
          <a:endParaRPr lang="en-US"/>
        </a:p>
      </dgm:t>
    </dgm:pt>
    <dgm:pt modelId="{AB02B9AC-91C6-410B-A6E6-51C1F0C474EC}" type="pres">
      <dgm:prSet presAssocID="{B7532C90-3FD0-4F41-ADB4-0BC4EEEEA842}" presName="titleText2" presStyleLbl="fgAcc1" presStyleIdx="2" presStyleCnt="18">
        <dgm:presLayoutVars>
          <dgm:chMax val="0"/>
          <dgm:chPref val="0"/>
        </dgm:presLayoutVars>
      </dgm:prSet>
      <dgm:spPr/>
      <dgm:t>
        <a:bodyPr/>
        <a:lstStyle/>
        <a:p>
          <a:endParaRPr lang="en-US"/>
        </a:p>
      </dgm:t>
    </dgm:pt>
    <dgm:pt modelId="{09EF461D-B226-4FDC-817F-E79B2AC7BADC}" type="pres">
      <dgm:prSet presAssocID="{B7532C90-3FD0-4F41-ADB4-0BC4EEEEA842}" presName="rootConnector" presStyleLbl="node4" presStyleIdx="0" presStyleCnt="0"/>
      <dgm:spPr/>
      <dgm:t>
        <a:bodyPr/>
        <a:lstStyle/>
        <a:p>
          <a:endParaRPr lang="en-US"/>
        </a:p>
      </dgm:t>
    </dgm:pt>
    <dgm:pt modelId="{E5B6446C-D7E6-4EDB-ABB6-C0D5341CAD3B}" type="pres">
      <dgm:prSet presAssocID="{B7532C90-3FD0-4F41-ADB4-0BC4EEEEA842}" presName="hierChild4" presStyleCnt="0"/>
      <dgm:spPr/>
      <dgm:t>
        <a:bodyPr/>
        <a:lstStyle/>
        <a:p>
          <a:endParaRPr lang="en-US"/>
        </a:p>
      </dgm:t>
    </dgm:pt>
    <dgm:pt modelId="{88817131-2212-4AEF-898A-2423827E3DFB}" type="pres">
      <dgm:prSet presAssocID="{BA262E13-4976-445F-91B0-6B4D76C7E4EA}" presName="Name37" presStyleLbl="parChTrans1D4" presStyleIdx="1" presStyleCnt="14"/>
      <dgm:spPr/>
      <dgm:t>
        <a:bodyPr/>
        <a:lstStyle/>
        <a:p>
          <a:endParaRPr lang="en-US"/>
        </a:p>
      </dgm:t>
    </dgm:pt>
    <dgm:pt modelId="{967610AE-5625-4B4A-ACD3-7070D4159039}" type="pres">
      <dgm:prSet presAssocID="{4338667A-2919-41C2-A163-5151C47C0029}" presName="hierRoot2" presStyleCnt="0">
        <dgm:presLayoutVars>
          <dgm:hierBranch val="init"/>
        </dgm:presLayoutVars>
      </dgm:prSet>
      <dgm:spPr/>
      <dgm:t>
        <a:bodyPr/>
        <a:lstStyle/>
        <a:p>
          <a:endParaRPr lang="en-US"/>
        </a:p>
      </dgm:t>
    </dgm:pt>
    <dgm:pt modelId="{15B497A3-D3C8-4E29-B46E-F8C91D79B756}" type="pres">
      <dgm:prSet presAssocID="{4338667A-2919-41C2-A163-5151C47C0029}" presName="rootComposite" presStyleCnt="0"/>
      <dgm:spPr/>
      <dgm:t>
        <a:bodyPr/>
        <a:lstStyle/>
        <a:p>
          <a:endParaRPr lang="en-US"/>
        </a:p>
      </dgm:t>
    </dgm:pt>
    <dgm:pt modelId="{39159029-B6D7-4A1E-9DD1-53B7646F7AC1}" type="pres">
      <dgm:prSet presAssocID="{4338667A-2919-41C2-A163-5151C47C0029}" presName="rootText" presStyleLbl="node1" presStyleIdx="3" presStyleCnt="18">
        <dgm:presLayoutVars>
          <dgm:chMax/>
          <dgm:chPref val="3"/>
        </dgm:presLayoutVars>
      </dgm:prSet>
      <dgm:spPr/>
      <dgm:t>
        <a:bodyPr/>
        <a:lstStyle/>
        <a:p>
          <a:endParaRPr lang="en-US"/>
        </a:p>
      </dgm:t>
    </dgm:pt>
    <dgm:pt modelId="{4F89AF84-17C6-417B-80ED-C5695F397BEC}" type="pres">
      <dgm:prSet presAssocID="{4338667A-2919-41C2-A163-5151C47C0029}" presName="titleText2" presStyleLbl="fgAcc1" presStyleIdx="3" presStyleCnt="18">
        <dgm:presLayoutVars>
          <dgm:chMax val="0"/>
          <dgm:chPref val="0"/>
        </dgm:presLayoutVars>
      </dgm:prSet>
      <dgm:spPr/>
      <dgm:t>
        <a:bodyPr/>
        <a:lstStyle/>
        <a:p>
          <a:endParaRPr lang="en-US"/>
        </a:p>
      </dgm:t>
    </dgm:pt>
    <dgm:pt modelId="{6843FBB4-1B4A-4289-ABBC-3AE3022441F5}" type="pres">
      <dgm:prSet presAssocID="{4338667A-2919-41C2-A163-5151C47C0029}" presName="rootConnector" presStyleLbl="node4" presStyleIdx="0" presStyleCnt="0"/>
      <dgm:spPr/>
      <dgm:t>
        <a:bodyPr/>
        <a:lstStyle/>
        <a:p>
          <a:endParaRPr lang="en-US"/>
        </a:p>
      </dgm:t>
    </dgm:pt>
    <dgm:pt modelId="{52581128-33AE-482F-8B7E-310A158E42C0}" type="pres">
      <dgm:prSet presAssocID="{4338667A-2919-41C2-A163-5151C47C0029}" presName="hierChild4" presStyleCnt="0"/>
      <dgm:spPr/>
      <dgm:t>
        <a:bodyPr/>
        <a:lstStyle/>
        <a:p>
          <a:endParaRPr lang="en-US"/>
        </a:p>
      </dgm:t>
    </dgm:pt>
    <dgm:pt modelId="{8C80FCDB-FA39-495F-84DE-6B9D8014D600}" type="pres">
      <dgm:prSet presAssocID="{866EAA30-CB96-4046-A9FB-3D9580DFA145}" presName="Name37" presStyleLbl="parChTrans1D4" presStyleIdx="2" presStyleCnt="14"/>
      <dgm:spPr/>
      <dgm:t>
        <a:bodyPr/>
        <a:lstStyle/>
        <a:p>
          <a:endParaRPr lang="en-US"/>
        </a:p>
      </dgm:t>
    </dgm:pt>
    <dgm:pt modelId="{BFFBDE73-87A6-45BD-BCC4-AD2B1FA4133E}" type="pres">
      <dgm:prSet presAssocID="{B6814E48-329D-460F-89D1-2FB84D3C1234}" presName="hierRoot2" presStyleCnt="0">
        <dgm:presLayoutVars>
          <dgm:hierBranch val="init"/>
        </dgm:presLayoutVars>
      </dgm:prSet>
      <dgm:spPr/>
      <dgm:t>
        <a:bodyPr/>
        <a:lstStyle/>
        <a:p>
          <a:endParaRPr lang="en-US"/>
        </a:p>
      </dgm:t>
    </dgm:pt>
    <dgm:pt modelId="{AF028EB5-E0BA-49D9-921C-C9C040231CD5}" type="pres">
      <dgm:prSet presAssocID="{B6814E48-329D-460F-89D1-2FB84D3C1234}" presName="rootComposite" presStyleCnt="0"/>
      <dgm:spPr/>
      <dgm:t>
        <a:bodyPr/>
        <a:lstStyle/>
        <a:p>
          <a:endParaRPr lang="en-US"/>
        </a:p>
      </dgm:t>
    </dgm:pt>
    <dgm:pt modelId="{196E9461-8AA2-40E0-9DF7-1DA8DC844730}" type="pres">
      <dgm:prSet presAssocID="{B6814E48-329D-460F-89D1-2FB84D3C1234}" presName="rootText" presStyleLbl="node1" presStyleIdx="4" presStyleCnt="18">
        <dgm:presLayoutVars>
          <dgm:chMax/>
          <dgm:chPref val="3"/>
        </dgm:presLayoutVars>
      </dgm:prSet>
      <dgm:spPr/>
      <dgm:t>
        <a:bodyPr/>
        <a:lstStyle/>
        <a:p>
          <a:endParaRPr lang="en-US"/>
        </a:p>
      </dgm:t>
    </dgm:pt>
    <dgm:pt modelId="{F223E0CF-27B7-4464-96AB-7C64660A1213}" type="pres">
      <dgm:prSet presAssocID="{B6814E48-329D-460F-89D1-2FB84D3C1234}" presName="titleText2" presStyleLbl="fgAcc1" presStyleIdx="4" presStyleCnt="18">
        <dgm:presLayoutVars>
          <dgm:chMax val="0"/>
          <dgm:chPref val="0"/>
        </dgm:presLayoutVars>
      </dgm:prSet>
      <dgm:spPr/>
      <dgm:t>
        <a:bodyPr/>
        <a:lstStyle/>
        <a:p>
          <a:endParaRPr lang="en-US"/>
        </a:p>
      </dgm:t>
    </dgm:pt>
    <dgm:pt modelId="{C1C531F5-C535-427A-9275-6105EFCF25F8}" type="pres">
      <dgm:prSet presAssocID="{B6814E48-329D-460F-89D1-2FB84D3C1234}" presName="rootConnector" presStyleLbl="node4" presStyleIdx="0" presStyleCnt="0"/>
      <dgm:spPr/>
      <dgm:t>
        <a:bodyPr/>
        <a:lstStyle/>
        <a:p>
          <a:endParaRPr lang="en-US"/>
        </a:p>
      </dgm:t>
    </dgm:pt>
    <dgm:pt modelId="{C5FD23F9-EB89-43BD-954C-ABB472D13583}" type="pres">
      <dgm:prSet presAssocID="{B6814E48-329D-460F-89D1-2FB84D3C1234}" presName="hierChild4" presStyleCnt="0"/>
      <dgm:spPr/>
      <dgm:t>
        <a:bodyPr/>
        <a:lstStyle/>
        <a:p>
          <a:endParaRPr lang="en-US"/>
        </a:p>
      </dgm:t>
    </dgm:pt>
    <dgm:pt modelId="{3706DEEC-5018-495B-B47A-C05B069AFBC1}" type="pres">
      <dgm:prSet presAssocID="{757E3060-3596-4C00-A848-8A992FBE7F97}" presName="Name37" presStyleLbl="parChTrans1D4" presStyleIdx="3" presStyleCnt="14"/>
      <dgm:spPr/>
      <dgm:t>
        <a:bodyPr/>
        <a:lstStyle/>
        <a:p>
          <a:endParaRPr lang="en-US"/>
        </a:p>
      </dgm:t>
    </dgm:pt>
    <dgm:pt modelId="{A6CA8573-455E-4FF9-AF32-474EBD37F791}" type="pres">
      <dgm:prSet presAssocID="{9AA07607-D830-4B1C-B8FD-87AE200F3674}" presName="hierRoot2" presStyleCnt="0">
        <dgm:presLayoutVars>
          <dgm:hierBranch val="init"/>
        </dgm:presLayoutVars>
      </dgm:prSet>
      <dgm:spPr/>
      <dgm:t>
        <a:bodyPr/>
        <a:lstStyle/>
        <a:p>
          <a:endParaRPr lang="en-US"/>
        </a:p>
      </dgm:t>
    </dgm:pt>
    <dgm:pt modelId="{268211DB-D2E0-4B01-9314-96DEFF1E45CD}" type="pres">
      <dgm:prSet presAssocID="{9AA07607-D830-4B1C-B8FD-87AE200F3674}" presName="rootComposite" presStyleCnt="0"/>
      <dgm:spPr/>
      <dgm:t>
        <a:bodyPr/>
        <a:lstStyle/>
        <a:p>
          <a:endParaRPr lang="en-US"/>
        </a:p>
      </dgm:t>
    </dgm:pt>
    <dgm:pt modelId="{8D97672B-4B96-4221-BF66-A7900E7467E1}" type="pres">
      <dgm:prSet presAssocID="{9AA07607-D830-4B1C-B8FD-87AE200F3674}" presName="rootText" presStyleLbl="node1" presStyleIdx="5" presStyleCnt="18">
        <dgm:presLayoutVars>
          <dgm:chMax/>
          <dgm:chPref val="3"/>
        </dgm:presLayoutVars>
      </dgm:prSet>
      <dgm:spPr/>
      <dgm:t>
        <a:bodyPr/>
        <a:lstStyle/>
        <a:p>
          <a:endParaRPr lang="en-US"/>
        </a:p>
      </dgm:t>
    </dgm:pt>
    <dgm:pt modelId="{27B68107-501D-463E-99D2-D871E75D125E}" type="pres">
      <dgm:prSet presAssocID="{9AA07607-D830-4B1C-B8FD-87AE200F3674}" presName="titleText2" presStyleLbl="fgAcc1" presStyleIdx="5" presStyleCnt="18">
        <dgm:presLayoutVars>
          <dgm:chMax val="0"/>
          <dgm:chPref val="0"/>
        </dgm:presLayoutVars>
      </dgm:prSet>
      <dgm:spPr/>
      <dgm:t>
        <a:bodyPr/>
        <a:lstStyle/>
        <a:p>
          <a:endParaRPr lang="en-US"/>
        </a:p>
      </dgm:t>
    </dgm:pt>
    <dgm:pt modelId="{66B4E280-78D2-4638-85A1-82737D29C0E7}" type="pres">
      <dgm:prSet presAssocID="{9AA07607-D830-4B1C-B8FD-87AE200F3674}" presName="rootConnector" presStyleLbl="node4" presStyleIdx="0" presStyleCnt="0"/>
      <dgm:spPr/>
      <dgm:t>
        <a:bodyPr/>
        <a:lstStyle/>
        <a:p>
          <a:endParaRPr lang="en-US"/>
        </a:p>
      </dgm:t>
    </dgm:pt>
    <dgm:pt modelId="{BE8BD9CE-C66F-459D-BBE4-8EA71AA3FE28}" type="pres">
      <dgm:prSet presAssocID="{9AA07607-D830-4B1C-B8FD-87AE200F3674}" presName="hierChild4" presStyleCnt="0"/>
      <dgm:spPr/>
      <dgm:t>
        <a:bodyPr/>
        <a:lstStyle/>
        <a:p>
          <a:endParaRPr lang="en-US"/>
        </a:p>
      </dgm:t>
    </dgm:pt>
    <dgm:pt modelId="{2E40372E-93E5-4D6A-B2D9-73AA75FAA746}" type="pres">
      <dgm:prSet presAssocID="{379A7453-1021-48B3-84AA-0A76829A943C}" presName="Name37" presStyleLbl="parChTrans1D4" presStyleIdx="4" presStyleCnt="14"/>
      <dgm:spPr/>
      <dgm:t>
        <a:bodyPr/>
        <a:lstStyle/>
        <a:p>
          <a:endParaRPr lang="en-US"/>
        </a:p>
      </dgm:t>
    </dgm:pt>
    <dgm:pt modelId="{BFF3EEE9-DCF0-4531-A1E6-7413F3402F84}" type="pres">
      <dgm:prSet presAssocID="{7BA16658-D854-467E-8DE6-4C014BDC9C5A}" presName="hierRoot2" presStyleCnt="0">
        <dgm:presLayoutVars>
          <dgm:hierBranch val="init"/>
        </dgm:presLayoutVars>
      </dgm:prSet>
      <dgm:spPr/>
      <dgm:t>
        <a:bodyPr/>
        <a:lstStyle/>
        <a:p>
          <a:endParaRPr lang="en-US"/>
        </a:p>
      </dgm:t>
    </dgm:pt>
    <dgm:pt modelId="{24BEFC87-D626-44F5-A8AF-77AB3E4769F9}" type="pres">
      <dgm:prSet presAssocID="{7BA16658-D854-467E-8DE6-4C014BDC9C5A}" presName="rootComposite" presStyleCnt="0"/>
      <dgm:spPr/>
      <dgm:t>
        <a:bodyPr/>
        <a:lstStyle/>
        <a:p>
          <a:endParaRPr lang="en-US"/>
        </a:p>
      </dgm:t>
    </dgm:pt>
    <dgm:pt modelId="{2E15B8A0-8E02-442A-B990-0B8FC1DB3608}" type="pres">
      <dgm:prSet presAssocID="{7BA16658-D854-467E-8DE6-4C014BDC9C5A}" presName="rootText" presStyleLbl="node1" presStyleIdx="6" presStyleCnt="18">
        <dgm:presLayoutVars>
          <dgm:chMax/>
          <dgm:chPref val="3"/>
        </dgm:presLayoutVars>
      </dgm:prSet>
      <dgm:spPr/>
      <dgm:t>
        <a:bodyPr/>
        <a:lstStyle/>
        <a:p>
          <a:endParaRPr lang="en-US"/>
        </a:p>
      </dgm:t>
    </dgm:pt>
    <dgm:pt modelId="{8B9A968B-88C5-4B4E-9673-24F887CFFAC4}" type="pres">
      <dgm:prSet presAssocID="{7BA16658-D854-467E-8DE6-4C014BDC9C5A}" presName="titleText2" presStyleLbl="fgAcc1" presStyleIdx="6" presStyleCnt="18">
        <dgm:presLayoutVars>
          <dgm:chMax val="0"/>
          <dgm:chPref val="0"/>
        </dgm:presLayoutVars>
      </dgm:prSet>
      <dgm:spPr/>
      <dgm:t>
        <a:bodyPr/>
        <a:lstStyle/>
        <a:p>
          <a:endParaRPr lang="en-US"/>
        </a:p>
      </dgm:t>
    </dgm:pt>
    <dgm:pt modelId="{9D1C8070-2E35-4F2A-A2B6-EF52CC266489}" type="pres">
      <dgm:prSet presAssocID="{7BA16658-D854-467E-8DE6-4C014BDC9C5A}" presName="rootConnector" presStyleLbl="node4" presStyleIdx="0" presStyleCnt="0"/>
      <dgm:spPr/>
      <dgm:t>
        <a:bodyPr/>
        <a:lstStyle/>
        <a:p>
          <a:endParaRPr lang="en-US"/>
        </a:p>
      </dgm:t>
    </dgm:pt>
    <dgm:pt modelId="{D60B9E92-A301-4E2E-9EAD-B86AD5B81197}" type="pres">
      <dgm:prSet presAssocID="{7BA16658-D854-467E-8DE6-4C014BDC9C5A}" presName="hierChild4" presStyleCnt="0"/>
      <dgm:spPr/>
      <dgm:t>
        <a:bodyPr/>
        <a:lstStyle/>
        <a:p>
          <a:endParaRPr lang="en-US"/>
        </a:p>
      </dgm:t>
    </dgm:pt>
    <dgm:pt modelId="{C95649F5-6EAE-4FDD-A8C7-5D5D7637C7DF}" type="pres">
      <dgm:prSet presAssocID="{00CF48E8-BC2C-4836-9661-270C704CF2AE}" presName="Name37" presStyleLbl="parChTrans1D4" presStyleIdx="5" presStyleCnt="14"/>
      <dgm:spPr/>
      <dgm:t>
        <a:bodyPr/>
        <a:lstStyle/>
        <a:p>
          <a:endParaRPr lang="en-US"/>
        </a:p>
      </dgm:t>
    </dgm:pt>
    <dgm:pt modelId="{C14EABBB-13E7-4303-9CB6-EE44CEDD04BD}" type="pres">
      <dgm:prSet presAssocID="{09E0AA6F-D753-4F20-A79F-251229990761}" presName="hierRoot2" presStyleCnt="0">
        <dgm:presLayoutVars>
          <dgm:hierBranch val="init"/>
        </dgm:presLayoutVars>
      </dgm:prSet>
      <dgm:spPr/>
      <dgm:t>
        <a:bodyPr/>
        <a:lstStyle/>
        <a:p>
          <a:endParaRPr lang="en-US"/>
        </a:p>
      </dgm:t>
    </dgm:pt>
    <dgm:pt modelId="{7E4CFB5F-BD11-4EA6-9EA6-3529064B24DF}" type="pres">
      <dgm:prSet presAssocID="{09E0AA6F-D753-4F20-A79F-251229990761}" presName="rootComposite" presStyleCnt="0"/>
      <dgm:spPr/>
      <dgm:t>
        <a:bodyPr/>
        <a:lstStyle/>
        <a:p>
          <a:endParaRPr lang="en-US"/>
        </a:p>
      </dgm:t>
    </dgm:pt>
    <dgm:pt modelId="{9104297F-CD81-4E19-8205-91DEA0C853E8}" type="pres">
      <dgm:prSet presAssocID="{09E0AA6F-D753-4F20-A79F-251229990761}" presName="rootText" presStyleLbl="node1" presStyleIdx="7" presStyleCnt="18">
        <dgm:presLayoutVars>
          <dgm:chMax/>
          <dgm:chPref val="3"/>
        </dgm:presLayoutVars>
      </dgm:prSet>
      <dgm:spPr/>
      <dgm:t>
        <a:bodyPr/>
        <a:lstStyle/>
        <a:p>
          <a:endParaRPr lang="en-US"/>
        </a:p>
      </dgm:t>
    </dgm:pt>
    <dgm:pt modelId="{2282EF35-BE85-4354-8F19-A096A40BCB48}" type="pres">
      <dgm:prSet presAssocID="{09E0AA6F-D753-4F20-A79F-251229990761}" presName="titleText2" presStyleLbl="fgAcc1" presStyleIdx="7" presStyleCnt="18">
        <dgm:presLayoutVars>
          <dgm:chMax val="0"/>
          <dgm:chPref val="0"/>
        </dgm:presLayoutVars>
      </dgm:prSet>
      <dgm:spPr/>
      <dgm:t>
        <a:bodyPr/>
        <a:lstStyle/>
        <a:p>
          <a:endParaRPr lang="en-US"/>
        </a:p>
      </dgm:t>
    </dgm:pt>
    <dgm:pt modelId="{79B27883-4FF6-441F-B344-D2474CE1415C}" type="pres">
      <dgm:prSet presAssocID="{09E0AA6F-D753-4F20-A79F-251229990761}" presName="rootConnector" presStyleLbl="node4" presStyleIdx="0" presStyleCnt="0"/>
      <dgm:spPr/>
      <dgm:t>
        <a:bodyPr/>
        <a:lstStyle/>
        <a:p>
          <a:endParaRPr lang="en-US"/>
        </a:p>
      </dgm:t>
    </dgm:pt>
    <dgm:pt modelId="{72E2D261-F1E9-438B-BBE7-9B5E18D1F8CE}" type="pres">
      <dgm:prSet presAssocID="{09E0AA6F-D753-4F20-A79F-251229990761}" presName="hierChild4" presStyleCnt="0"/>
      <dgm:spPr/>
      <dgm:t>
        <a:bodyPr/>
        <a:lstStyle/>
        <a:p>
          <a:endParaRPr lang="en-US"/>
        </a:p>
      </dgm:t>
    </dgm:pt>
    <dgm:pt modelId="{026C3588-33A6-4609-BFA8-6D38C1D0588E}" type="pres">
      <dgm:prSet presAssocID="{18193D75-EFEE-4282-943C-5FB9CBB5F525}" presName="Name37" presStyleLbl="parChTrans1D4" presStyleIdx="6" presStyleCnt="14"/>
      <dgm:spPr/>
      <dgm:t>
        <a:bodyPr/>
        <a:lstStyle/>
        <a:p>
          <a:endParaRPr lang="en-US"/>
        </a:p>
      </dgm:t>
    </dgm:pt>
    <dgm:pt modelId="{763F3F0B-E5EC-4DDF-8AB9-62EA8024F344}" type="pres">
      <dgm:prSet presAssocID="{4125846C-9610-4429-9ADA-507BE674EE29}" presName="hierRoot2" presStyleCnt="0">
        <dgm:presLayoutVars>
          <dgm:hierBranch val="init"/>
        </dgm:presLayoutVars>
      </dgm:prSet>
      <dgm:spPr/>
      <dgm:t>
        <a:bodyPr/>
        <a:lstStyle/>
        <a:p>
          <a:endParaRPr lang="en-US"/>
        </a:p>
      </dgm:t>
    </dgm:pt>
    <dgm:pt modelId="{C688E58A-B0AD-4A8B-9BE5-300F46689880}" type="pres">
      <dgm:prSet presAssocID="{4125846C-9610-4429-9ADA-507BE674EE29}" presName="rootComposite" presStyleCnt="0"/>
      <dgm:spPr/>
      <dgm:t>
        <a:bodyPr/>
        <a:lstStyle/>
        <a:p>
          <a:endParaRPr lang="en-US"/>
        </a:p>
      </dgm:t>
    </dgm:pt>
    <dgm:pt modelId="{73B5BABB-5958-4EB8-B673-2203EBEF7B39}" type="pres">
      <dgm:prSet presAssocID="{4125846C-9610-4429-9ADA-507BE674EE29}" presName="rootText" presStyleLbl="node1" presStyleIdx="8" presStyleCnt="18">
        <dgm:presLayoutVars>
          <dgm:chMax/>
          <dgm:chPref val="3"/>
        </dgm:presLayoutVars>
      </dgm:prSet>
      <dgm:spPr/>
      <dgm:t>
        <a:bodyPr/>
        <a:lstStyle/>
        <a:p>
          <a:endParaRPr lang="en-US"/>
        </a:p>
      </dgm:t>
    </dgm:pt>
    <dgm:pt modelId="{4C532576-AFD8-4A7E-8FC8-BDE0E4E8646D}" type="pres">
      <dgm:prSet presAssocID="{4125846C-9610-4429-9ADA-507BE674EE29}" presName="titleText2" presStyleLbl="fgAcc1" presStyleIdx="8" presStyleCnt="18">
        <dgm:presLayoutVars>
          <dgm:chMax val="0"/>
          <dgm:chPref val="0"/>
        </dgm:presLayoutVars>
      </dgm:prSet>
      <dgm:spPr/>
      <dgm:t>
        <a:bodyPr/>
        <a:lstStyle/>
        <a:p>
          <a:endParaRPr lang="en-US"/>
        </a:p>
      </dgm:t>
    </dgm:pt>
    <dgm:pt modelId="{47563422-4C8C-4314-BA9F-94F244BDEA53}" type="pres">
      <dgm:prSet presAssocID="{4125846C-9610-4429-9ADA-507BE674EE29}" presName="rootConnector" presStyleLbl="node4" presStyleIdx="0" presStyleCnt="0"/>
      <dgm:spPr/>
      <dgm:t>
        <a:bodyPr/>
        <a:lstStyle/>
        <a:p>
          <a:endParaRPr lang="en-US"/>
        </a:p>
      </dgm:t>
    </dgm:pt>
    <dgm:pt modelId="{233383C1-B18E-48CB-B17D-C5CE98A39E29}" type="pres">
      <dgm:prSet presAssocID="{4125846C-9610-4429-9ADA-507BE674EE29}" presName="hierChild4" presStyleCnt="0"/>
      <dgm:spPr/>
      <dgm:t>
        <a:bodyPr/>
        <a:lstStyle/>
        <a:p>
          <a:endParaRPr lang="en-US"/>
        </a:p>
      </dgm:t>
    </dgm:pt>
    <dgm:pt modelId="{9FE85E29-97D1-45B6-BC55-0C8140E3070D}" type="pres">
      <dgm:prSet presAssocID="{4125846C-9610-4429-9ADA-507BE674EE29}" presName="hierChild5" presStyleCnt="0"/>
      <dgm:spPr/>
      <dgm:t>
        <a:bodyPr/>
        <a:lstStyle/>
        <a:p>
          <a:endParaRPr lang="en-US"/>
        </a:p>
      </dgm:t>
    </dgm:pt>
    <dgm:pt modelId="{39A3D010-C0D3-4BA8-ABBB-499EEA35E0CD}" type="pres">
      <dgm:prSet presAssocID="{18530E3F-C175-4C38-BAF0-64965C7E2ABF}" presName="Name37" presStyleLbl="parChTrans1D4" presStyleIdx="7" presStyleCnt="14"/>
      <dgm:spPr/>
      <dgm:t>
        <a:bodyPr/>
        <a:lstStyle/>
        <a:p>
          <a:endParaRPr lang="en-US"/>
        </a:p>
      </dgm:t>
    </dgm:pt>
    <dgm:pt modelId="{29295C48-D66B-47B3-81B5-3B71AA992D60}" type="pres">
      <dgm:prSet presAssocID="{1F776D74-75D9-4EBF-A04E-695AF4784A97}" presName="hierRoot2" presStyleCnt="0">
        <dgm:presLayoutVars>
          <dgm:hierBranch val="init"/>
        </dgm:presLayoutVars>
      </dgm:prSet>
      <dgm:spPr/>
      <dgm:t>
        <a:bodyPr/>
        <a:lstStyle/>
        <a:p>
          <a:endParaRPr lang="en-US"/>
        </a:p>
      </dgm:t>
    </dgm:pt>
    <dgm:pt modelId="{9D75ED0B-FBFD-48F0-8370-D42BA9405D2F}" type="pres">
      <dgm:prSet presAssocID="{1F776D74-75D9-4EBF-A04E-695AF4784A97}" presName="rootComposite" presStyleCnt="0"/>
      <dgm:spPr/>
      <dgm:t>
        <a:bodyPr/>
        <a:lstStyle/>
        <a:p>
          <a:endParaRPr lang="en-US"/>
        </a:p>
      </dgm:t>
    </dgm:pt>
    <dgm:pt modelId="{B4353258-0E40-4039-9D48-E33843F97344}" type="pres">
      <dgm:prSet presAssocID="{1F776D74-75D9-4EBF-A04E-695AF4784A97}" presName="rootText" presStyleLbl="node1" presStyleIdx="9" presStyleCnt="18">
        <dgm:presLayoutVars>
          <dgm:chMax/>
          <dgm:chPref val="3"/>
        </dgm:presLayoutVars>
      </dgm:prSet>
      <dgm:spPr/>
      <dgm:t>
        <a:bodyPr/>
        <a:lstStyle/>
        <a:p>
          <a:endParaRPr lang="en-US"/>
        </a:p>
      </dgm:t>
    </dgm:pt>
    <dgm:pt modelId="{C05A900F-D1D4-4116-9D43-B810AB2E92BF}" type="pres">
      <dgm:prSet presAssocID="{1F776D74-75D9-4EBF-A04E-695AF4784A97}" presName="titleText2" presStyleLbl="fgAcc1" presStyleIdx="9" presStyleCnt="18">
        <dgm:presLayoutVars>
          <dgm:chMax val="0"/>
          <dgm:chPref val="0"/>
        </dgm:presLayoutVars>
      </dgm:prSet>
      <dgm:spPr/>
      <dgm:t>
        <a:bodyPr/>
        <a:lstStyle/>
        <a:p>
          <a:endParaRPr lang="en-US"/>
        </a:p>
      </dgm:t>
    </dgm:pt>
    <dgm:pt modelId="{9693B89C-2995-4E69-A588-5827AA14E4A5}" type="pres">
      <dgm:prSet presAssocID="{1F776D74-75D9-4EBF-A04E-695AF4784A97}" presName="rootConnector" presStyleLbl="node4" presStyleIdx="0" presStyleCnt="0"/>
      <dgm:spPr/>
      <dgm:t>
        <a:bodyPr/>
        <a:lstStyle/>
        <a:p>
          <a:endParaRPr lang="en-US"/>
        </a:p>
      </dgm:t>
    </dgm:pt>
    <dgm:pt modelId="{2FA0B2C7-C333-48A6-99F4-8A18977082BC}" type="pres">
      <dgm:prSet presAssocID="{1F776D74-75D9-4EBF-A04E-695AF4784A97}" presName="hierChild4" presStyleCnt="0"/>
      <dgm:spPr/>
      <dgm:t>
        <a:bodyPr/>
        <a:lstStyle/>
        <a:p>
          <a:endParaRPr lang="en-US"/>
        </a:p>
      </dgm:t>
    </dgm:pt>
    <dgm:pt modelId="{664EAB8A-FFBD-453E-8B32-7BBEE3AF5B64}" type="pres">
      <dgm:prSet presAssocID="{1F776D74-75D9-4EBF-A04E-695AF4784A97}" presName="hierChild5" presStyleCnt="0"/>
      <dgm:spPr/>
      <dgm:t>
        <a:bodyPr/>
        <a:lstStyle/>
        <a:p>
          <a:endParaRPr lang="en-US"/>
        </a:p>
      </dgm:t>
    </dgm:pt>
    <dgm:pt modelId="{BFA17CFE-3C60-4807-81DE-B4A3B6E29AE2}" type="pres">
      <dgm:prSet presAssocID="{09E0AA6F-D753-4F20-A79F-251229990761}" presName="hierChild5" presStyleCnt="0"/>
      <dgm:spPr/>
      <dgm:t>
        <a:bodyPr/>
        <a:lstStyle/>
        <a:p>
          <a:endParaRPr lang="en-US"/>
        </a:p>
      </dgm:t>
    </dgm:pt>
    <dgm:pt modelId="{B25A4B6B-4A04-465C-BC5B-93F38DB1F481}" type="pres">
      <dgm:prSet presAssocID="{34519F52-CD51-41FB-B4D8-349A01B9414A}" presName="Name37" presStyleLbl="parChTrans1D4" presStyleIdx="8" presStyleCnt="14"/>
      <dgm:spPr/>
      <dgm:t>
        <a:bodyPr/>
        <a:lstStyle/>
        <a:p>
          <a:endParaRPr lang="en-US"/>
        </a:p>
      </dgm:t>
    </dgm:pt>
    <dgm:pt modelId="{A9DB2318-D41B-4ECC-8ADB-3EF5E427EC33}" type="pres">
      <dgm:prSet presAssocID="{A3E18798-8727-42A0-9ADF-427953067CAF}" presName="hierRoot2" presStyleCnt="0">
        <dgm:presLayoutVars>
          <dgm:hierBranch val="init"/>
        </dgm:presLayoutVars>
      </dgm:prSet>
      <dgm:spPr/>
      <dgm:t>
        <a:bodyPr/>
        <a:lstStyle/>
        <a:p>
          <a:endParaRPr lang="en-US"/>
        </a:p>
      </dgm:t>
    </dgm:pt>
    <dgm:pt modelId="{A4B5350A-CA94-4D9D-AA99-CF7880DF8E62}" type="pres">
      <dgm:prSet presAssocID="{A3E18798-8727-42A0-9ADF-427953067CAF}" presName="rootComposite" presStyleCnt="0"/>
      <dgm:spPr/>
      <dgm:t>
        <a:bodyPr/>
        <a:lstStyle/>
        <a:p>
          <a:endParaRPr lang="en-US"/>
        </a:p>
      </dgm:t>
    </dgm:pt>
    <dgm:pt modelId="{8DF3BC19-EFC5-488A-B092-C88B14A991EE}" type="pres">
      <dgm:prSet presAssocID="{A3E18798-8727-42A0-9ADF-427953067CAF}" presName="rootText" presStyleLbl="node1" presStyleIdx="10" presStyleCnt="18">
        <dgm:presLayoutVars>
          <dgm:chMax/>
          <dgm:chPref val="3"/>
        </dgm:presLayoutVars>
      </dgm:prSet>
      <dgm:spPr/>
      <dgm:t>
        <a:bodyPr/>
        <a:lstStyle/>
        <a:p>
          <a:endParaRPr lang="en-US"/>
        </a:p>
      </dgm:t>
    </dgm:pt>
    <dgm:pt modelId="{1B521EE8-9911-40FE-A27B-D6F5B8043A14}" type="pres">
      <dgm:prSet presAssocID="{A3E18798-8727-42A0-9ADF-427953067CAF}" presName="titleText2" presStyleLbl="fgAcc1" presStyleIdx="10" presStyleCnt="18">
        <dgm:presLayoutVars>
          <dgm:chMax val="0"/>
          <dgm:chPref val="0"/>
        </dgm:presLayoutVars>
      </dgm:prSet>
      <dgm:spPr/>
      <dgm:t>
        <a:bodyPr/>
        <a:lstStyle/>
        <a:p>
          <a:endParaRPr lang="en-US"/>
        </a:p>
      </dgm:t>
    </dgm:pt>
    <dgm:pt modelId="{BD974AB2-D44D-40C1-AE36-65F55AB00EAA}" type="pres">
      <dgm:prSet presAssocID="{A3E18798-8727-42A0-9ADF-427953067CAF}" presName="rootConnector" presStyleLbl="node4" presStyleIdx="0" presStyleCnt="0"/>
      <dgm:spPr/>
      <dgm:t>
        <a:bodyPr/>
        <a:lstStyle/>
        <a:p>
          <a:endParaRPr lang="en-US"/>
        </a:p>
      </dgm:t>
    </dgm:pt>
    <dgm:pt modelId="{7EB1647F-ECDD-4A43-A117-56CBE1E9F767}" type="pres">
      <dgm:prSet presAssocID="{A3E18798-8727-42A0-9ADF-427953067CAF}" presName="hierChild4" presStyleCnt="0"/>
      <dgm:spPr/>
      <dgm:t>
        <a:bodyPr/>
        <a:lstStyle/>
        <a:p>
          <a:endParaRPr lang="en-US"/>
        </a:p>
      </dgm:t>
    </dgm:pt>
    <dgm:pt modelId="{863915D6-899B-4676-8C32-7CF02AEB7C86}" type="pres">
      <dgm:prSet presAssocID="{A3E18798-8727-42A0-9ADF-427953067CAF}" presName="hierChild5" presStyleCnt="0"/>
      <dgm:spPr/>
      <dgm:t>
        <a:bodyPr/>
        <a:lstStyle/>
        <a:p>
          <a:endParaRPr lang="en-US"/>
        </a:p>
      </dgm:t>
    </dgm:pt>
    <dgm:pt modelId="{31E98DB7-907D-407F-91EC-D35397C4EE89}" type="pres">
      <dgm:prSet presAssocID="{7BA16658-D854-467E-8DE6-4C014BDC9C5A}" presName="hierChild5" presStyleCnt="0"/>
      <dgm:spPr/>
      <dgm:t>
        <a:bodyPr/>
        <a:lstStyle/>
        <a:p>
          <a:endParaRPr lang="en-US"/>
        </a:p>
      </dgm:t>
    </dgm:pt>
    <dgm:pt modelId="{5DF13D17-395B-46FE-8524-025F062AF0BA}" type="pres">
      <dgm:prSet presAssocID="{B5958798-2DA5-482D-A88A-FE39266C49DA}" presName="Name37" presStyleLbl="parChTrans1D4" presStyleIdx="9" presStyleCnt="14"/>
      <dgm:spPr/>
      <dgm:t>
        <a:bodyPr/>
        <a:lstStyle/>
        <a:p>
          <a:endParaRPr lang="en-US"/>
        </a:p>
      </dgm:t>
    </dgm:pt>
    <dgm:pt modelId="{A491DCFD-A11D-452C-AEC0-10504860189E}" type="pres">
      <dgm:prSet presAssocID="{168AFBD6-596A-4299-99DB-8A4FE871A775}" presName="hierRoot2" presStyleCnt="0">
        <dgm:presLayoutVars>
          <dgm:hierBranch val="init"/>
        </dgm:presLayoutVars>
      </dgm:prSet>
      <dgm:spPr/>
      <dgm:t>
        <a:bodyPr/>
        <a:lstStyle/>
        <a:p>
          <a:endParaRPr lang="en-US"/>
        </a:p>
      </dgm:t>
    </dgm:pt>
    <dgm:pt modelId="{249072EA-71BD-4353-AE87-023AC2F74955}" type="pres">
      <dgm:prSet presAssocID="{168AFBD6-596A-4299-99DB-8A4FE871A775}" presName="rootComposite" presStyleCnt="0"/>
      <dgm:spPr/>
      <dgm:t>
        <a:bodyPr/>
        <a:lstStyle/>
        <a:p>
          <a:endParaRPr lang="en-US"/>
        </a:p>
      </dgm:t>
    </dgm:pt>
    <dgm:pt modelId="{3CA44DDB-A9B1-4300-B5D5-C0EA4153EDAA}" type="pres">
      <dgm:prSet presAssocID="{168AFBD6-596A-4299-99DB-8A4FE871A775}" presName="rootText" presStyleLbl="node1" presStyleIdx="11" presStyleCnt="18" custScaleX="146168" custScaleY="79659">
        <dgm:presLayoutVars>
          <dgm:chMax/>
          <dgm:chPref val="3"/>
        </dgm:presLayoutVars>
      </dgm:prSet>
      <dgm:spPr/>
      <dgm:t>
        <a:bodyPr/>
        <a:lstStyle/>
        <a:p>
          <a:endParaRPr lang="en-US"/>
        </a:p>
      </dgm:t>
    </dgm:pt>
    <dgm:pt modelId="{5929FC2E-1104-44E7-907C-6AE1B30E3637}" type="pres">
      <dgm:prSet presAssocID="{168AFBD6-596A-4299-99DB-8A4FE871A775}" presName="titleText2" presStyleLbl="fgAcc1" presStyleIdx="11" presStyleCnt="18">
        <dgm:presLayoutVars>
          <dgm:chMax val="0"/>
          <dgm:chPref val="0"/>
        </dgm:presLayoutVars>
      </dgm:prSet>
      <dgm:spPr/>
      <dgm:t>
        <a:bodyPr/>
        <a:lstStyle/>
        <a:p>
          <a:endParaRPr lang="en-US"/>
        </a:p>
      </dgm:t>
    </dgm:pt>
    <dgm:pt modelId="{F051D991-9F81-4FB5-A3F2-BB0B4F9DD5EA}" type="pres">
      <dgm:prSet presAssocID="{168AFBD6-596A-4299-99DB-8A4FE871A775}" presName="rootConnector" presStyleLbl="node4" presStyleIdx="0" presStyleCnt="0"/>
      <dgm:spPr/>
      <dgm:t>
        <a:bodyPr/>
        <a:lstStyle/>
        <a:p>
          <a:endParaRPr lang="en-US"/>
        </a:p>
      </dgm:t>
    </dgm:pt>
    <dgm:pt modelId="{3D7B8D84-BA09-4B0F-8EE5-4B328F5F661B}" type="pres">
      <dgm:prSet presAssocID="{168AFBD6-596A-4299-99DB-8A4FE871A775}" presName="hierChild4" presStyleCnt="0"/>
      <dgm:spPr/>
      <dgm:t>
        <a:bodyPr/>
        <a:lstStyle/>
        <a:p>
          <a:endParaRPr lang="en-US"/>
        </a:p>
      </dgm:t>
    </dgm:pt>
    <dgm:pt modelId="{60798A93-53D4-4519-8039-B77BEEE6E721}" type="pres">
      <dgm:prSet presAssocID="{168AFBD6-596A-4299-99DB-8A4FE871A775}" presName="hierChild5" presStyleCnt="0"/>
      <dgm:spPr/>
      <dgm:t>
        <a:bodyPr/>
        <a:lstStyle/>
        <a:p>
          <a:endParaRPr lang="en-US"/>
        </a:p>
      </dgm:t>
    </dgm:pt>
    <dgm:pt modelId="{806D935E-776A-43BE-A2D0-B61E1E2C19B8}" type="pres">
      <dgm:prSet presAssocID="{9AA07607-D830-4B1C-B8FD-87AE200F3674}" presName="hierChild5" presStyleCnt="0"/>
      <dgm:spPr/>
      <dgm:t>
        <a:bodyPr/>
        <a:lstStyle/>
        <a:p>
          <a:endParaRPr lang="en-US"/>
        </a:p>
      </dgm:t>
    </dgm:pt>
    <dgm:pt modelId="{E6600077-2EF9-48A5-9AA9-FBA2829A763E}" type="pres">
      <dgm:prSet presAssocID="{4E5D0398-C32F-4512-9E9E-839CFA8F126A}" presName="Name37" presStyleLbl="parChTrans1D4" presStyleIdx="10" presStyleCnt="14"/>
      <dgm:spPr/>
      <dgm:t>
        <a:bodyPr/>
        <a:lstStyle/>
        <a:p>
          <a:endParaRPr lang="en-US"/>
        </a:p>
      </dgm:t>
    </dgm:pt>
    <dgm:pt modelId="{550771C4-3385-43A8-82F7-BDA6E6B59B39}" type="pres">
      <dgm:prSet presAssocID="{BC7E34F5-1999-43AD-8869-4A7FE6385BE2}" presName="hierRoot2" presStyleCnt="0">
        <dgm:presLayoutVars>
          <dgm:hierBranch val="init"/>
        </dgm:presLayoutVars>
      </dgm:prSet>
      <dgm:spPr/>
      <dgm:t>
        <a:bodyPr/>
        <a:lstStyle/>
        <a:p>
          <a:endParaRPr lang="en-US"/>
        </a:p>
      </dgm:t>
    </dgm:pt>
    <dgm:pt modelId="{422B0B98-7372-4589-8942-CFCFDCEF81F0}" type="pres">
      <dgm:prSet presAssocID="{BC7E34F5-1999-43AD-8869-4A7FE6385BE2}" presName="rootComposite" presStyleCnt="0"/>
      <dgm:spPr/>
      <dgm:t>
        <a:bodyPr/>
        <a:lstStyle/>
        <a:p>
          <a:endParaRPr lang="en-US"/>
        </a:p>
      </dgm:t>
    </dgm:pt>
    <dgm:pt modelId="{8B3B2246-0510-42FC-9FC4-48D3F718FC5E}" type="pres">
      <dgm:prSet presAssocID="{BC7E34F5-1999-43AD-8869-4A7FE6385BE2}" presName="rootText" presStyleLbl="node1" presStyleIdx="12" presStyleCnt="18" custScaleX="146397" custScaleY="113153">
        <dgm:presLayoutVars>
          <dgm:chMax/>
          <dgm:chPref val="3"/>
        </dgm:presLayoutVars>
      </dgm:prSet>
      <dgm:spPr/>
      <dgm:t>
        <a:bodyPr/>
        <a:lstStyle/>
        <a:p>
          <a:endParaRPr lang="en-US"/>
        </a:p>
      </dgm:t>
    </dgm:pt>
    <dgm:pt modelId="{4CD888B6-A55F-4ECB-B5DE-D5CF97065333}" type="pres">
      <dgm:prSet presAssocID="{BC7E34F5-1999-43AD-8869-4A7FE6385BE2}" presName="titleText2" presStyleLbl="fgAcc1" presStyleIdx="12" presStyleCnt="18">
        <dgm:presLayoutVars>
          <dgm:chMax val="0"/>
          <dgm:chPref val="0"/>
        </dgm:presLayoutVars>
      </dgm:prSet>
      <dgm:spPr/>
      <dgm:t>
        <a:bodyPr/>
        <a:lstStyle/>
        <a:p>
          <a:endParaRPr lang="en-US"/>
        </a:p>
      </dgm:t>
    </dgm:pt>
    <dgm:pt modelId="{89901FC3-7E26-4E85-BA0C-BB7BFE042E39}" type="pres">
      <dgm:prSet presAssocID="{BC7E34F5-1999-43AD-8869-4A7FE6385BE2}" presName="rootConnector" presStyleLbl="node4" presStyleIdx="0" presStyleCnt="0"/>
      <dgm:spPr/>
      <dgm:t>
        <a:bodyPr/>
        <a:lstStyle/>
        <a:p>
          <a:endParaRPr lang="en-US"/>
        </a:p>
      </dgm:t>
    </dgm:pt>
    <dgm:pt modelId="{CF944D3C-5DEA-4C81-B29A-17CD6617C39E}" type="pres">
      <dgm:prSet presAssocID="{BC7E34F5-1999-43AD-8869-4A7FE6385BE2}" presName="hierChild4" presStyleCnt="0"/>
      <dgm:spPr/>
      <dgm:t>
        <a:bodyPr/>
        <a:lstStyle/>
        <a:p>
          <a:endParaRPr lang="en-US"/>
        </a:p>
      </dgm:t>
    </dgm:pt>
    <dgm:pt modelId="{5F66DF89-65BE-4137-9E7F-BA002F4244FC}" type="pres">
      <dgm:prSet presAssocID="{BC7E34F5-1999-43AD-8869-4A7FE6385BE2}" presName="hierChild5" presStyleCnt="0"/>
      <dgm:spPr/>
      <dgm:t>
        <a:bodyPr/>
        <a:lstStyle/>
        <a:p>
          <a:endParaRPr lang="en-US"/>
        </a:p>
      </dgm:t>
    </dgm:pt>
    <dgm:pt modelId="{21CD3944-DCD0-437C-9A82-C533191E081C}" type="pres">
      <dgm:prSet presAssocID="{B6814E48-329D-460F-89D1-2FB84D3C1234}" presName="hierChild5" presStyleCnt="0"/>
      <dgm:spPr/>
      <dgm:t>
        <a:bodyPr/>
        <a:lstStyle/>
        <a:p>
          <a:endParaRPr lang="en-US"/>
        </a:p>
      </dgm:t>
    </dgm:pt>
    <dgm:pt modelId="{D8D7C050-E2D5-453E-98FB-6FD50400CC20}" type="pres">
      <dgm:prSet presAssocID="{43D34508-8BCA-41D3-B754-11179C5DE291}" presName="Name37" presStyleLbl="parChTrans1D4" presStyleIdx="11" presStyleCnt="14"/>
      <dgm:spPr/>
      <dgm:t>
        <a:bodyPr/>
        <a:lstStyle/>
        <a:p>
          <a:endParaRPr lang="en-US"/>
        </a:p>
      </dgm:t>
    </dgm:pt>
    <dgm:pt modelId="{156B811C-ABAF-497D-88A4-AF953E9EA3AE}" type="pres">
      <dgm:prSet presAssocID="{5FD506D5-32D0-46BB-B295-722ACEF66018}" presName="hierRoot2" presStyleCnt="0">
        <dgm:presLayoutVars>
          <dgm:hierBranch val="init"/>
        </dgm:presLayoutVars>
      </dgm:prSet>
      <dgm:spPr/>
      <dgm:t>
        <a:bodyPr/>
        <a:lstStyle/>
        <a:p>
          <a:endParaRPr lang="en-US"/>
        </a:p>
      </dgm:t>
    </dgm:pt>
    <dgm:pt modelId="{81AD136E-4DCB-432D-AB70-1848AD41FEBC}" type="pres">
      <dgm:prSet presAssocID="{5FD506D5-32D0-46BB-B295-722ACEF66018}" presName="rootComposite" presStyleCnt="0"/>
      <dgm:spPr/>
      <dgm:t>
        <a:bodyPr/>
        <a:lstStyle/>
        <a:p>
          <a:endParaRPr lang="en-US"/>
        </a:p>
      </dgm:t>
    </dgm:pt>
    <dgm:pt modelId="{A5DD3F75-C4FD-4489-AAE8-6820DE0B4769}" type="pres">
      <dgm:prSet presAssocID="{5FD506D5-32D0-46BB-B295-722ACEF66018}" presName="rootText" presStyleLbl="node1" presStyleIdx="13" presStyleCnt="18" custScaleX="128243" custScaleY="91534">
        <dgm:presLayoutVars>
          <dgm:chMax/>
          <dgm:chPref val="3"/>
        </dgm:presLayoutVars>
      </dgm:prSet>
      <dgm:spPr/>
      <dgm:t>
        <a:bodyPr/>
        <a:lstStyle/>
        <a:p>
          <a:endParaRPr lang="en-US"/>
        </a:p>
      </dgm:t>
    </dgm:pt>
    <dgm:pt modelId="{ACB7B99C-21DC-4EB2-B524-1F80EBB4946F}" type="pres">
      <dgm:prSet presAssocID="{5FD506D5-32D0-46BB-B295-722ACEF66018}" presName="titleText2" presStyleLbl="fgAcc1" presStyleIdx="13" presStyleCnt="18">
        <dgm:presLayoutVars>
          <dgm:chMax val="0"/>
          <dgm:chPref val="0"/>
        </dgm:presLayoutVars>
      </dgm:prSet>
      <dgm:spPr/>
      <dgm:t>
        <a:bodyPr/>
        <a:lstStyle/>
        <a:p>
          <a:endParaRPr lang="en-US"/>
        </a:p>
      </dgm:t>
    </dgm:pt>
    <dgm:pt modelId="{2E845FE7-4A23-44DB-8D19-3A3A70515780}" type="pres">
      <dgm:prSet presAssocID="{5FD506D5-32D0-46BB-B295-722ACEF66018}" presName="rootConnector" presStyleLbl="node4" presStyleIdx="0" presStyleCnt="0"/>
      <dgm:spPr/>
      <dgm:t>
        <a:bodyPr/>
        <a:lstStyle/>
        <a:p>
          <a:endParaRPr lang="en-US"/>
        </a:p>
      </dgm:t>
    </dgm:pt>
    <dgm:pt modelId="{AC60C899-04B5-4C86-8CD2-9032C245F08B}" type="pres">
      <dgm:prSet presAssocID="{5FD506D5-32D0-46BB-B295-722ACEF66018}" presName="hierChild4" presStyleCnt="0"/>
      <dgm:spPr/>
      <dgm:t>
        <a:bodyPr/>
        <a:lstStyle/>
        <a:p>
          <a:endParaRPr lang="en-US"/>
        </a:p>
      </dgm:t>
    </dgm:pt>
    <dgm:pt modelId="{72C87477-EB4A-4CA1-845E-977DAA23173B}" type="pres">
      <dgm:prSet presAssocID="{5FD506D5-32D0-46BB-B295-722ACEF66018}" presName="hierChild5" presStyleCnt="0"/>
      <dgm:spPr/>
      <dgm:t>
        <a:bodyPr/>
        <a:lstStyle/>
        <a:p>
          <a:endParaRPr lang="en-US"/>
        </a:p>
      </dgm:t>
    </dgm:pt>
    <dgm:pt modelId="{A5405F1C-F6AF-426C-BC75-226C9A9E4339}" type="pres">
      <dgm:prSet presAssocID="{4338667A-2919-41C2-A163-5151C47C0029}" presName="hierChild5" presStyleCnt="0"/>
      <dgm:spPr/>
      <dgm:t>
        <a:bodyPr/>
        <a:lstStyle/>
        <a:p>
          <a:endParaRPr lang="en-US"/>
        </a:p>
      </dgm:t>
    </dgm:pt>
    <dgm:pt modelId="{6A8702BD-F8EF-41F8-80D6-262959B9B245}" type="pres">
      <dgm:prSet presAssocID="{BDEB8AAF-0ADB-4804-80DA-4F78A2770E81}" presName="Name37" presStyleLbl="parChTrans1D4" presStyleIdx="12" presStyleCnt="14"/>
      <dgm:spPr/>
      <dgm:t>
        <a:bodyPr/>
        <a:lstStyle/>
        <a:p>
          <a:endParaRPr lang="en-US"/>
        </a:p>
      </dgm:t>
    </dgm:pt>
    <dgm:pt modelId="{396597A8-3860-4710-B914-8EDF428786BC}" type="pres">
      <dgm:prSet presAssocID="{1BD2E046-984E-4B80-A2CB-01E514AD69B3}" presName="hierRoot2" presStyleCnt="0">
        <dgm:presLayoutVars>
          <dgm:hierBranch val="init"/>
        </dgm:presLayoutVars>
      </dgm:prSet>
      <dgm:spPr/>
      <dgm:t>
        <a:bodyPr/>
        <a:lstStyle/>
        <a:p>
          <a:endParaRPr lang="en-US"/>
        </a:p>
      </dgm:t>
    </dgm:pt>
    <dgm:pt modelId="{E43440B8-6645-4979-A56E-2DCDA09DE2AC}" type="pres">
      <dgm:prSet presAssocID="{1BD2E046-984E-4B80-A2CB-01E514AD69B3}" presName="rootComposite" presStyleCnt="0"/>
      <dgm:spPr/>
      <dgm:t>
        <a:bodyPr/>
        <a:lstStyle/>
        <a:p>
          <a:endParaRPr lang="en-US"/>
        </a:p>
      </dgm:t>
    </dgm:pt>
    <dgm:pt modelId="{6955BE6A-6084-42A4-B958-739D8C920EB9}" type="pres">
      <dgm:prSet presAssocID="{1BD2E046-984E-4B80-A2CB-01E514AD69B3}" presName="rootText" presStyleLbl="node1" presStyleIdx="14" presStyleCnt="18" custScaleX="147297" custScaleY="86381">
        <dgm:presLayoutVars>
          <dgm:chMax/>
          <dgm:chPref val="3"/>
        </dgm:presLayoutVars>
      </dgm:prSet>
      <dgm:spPr/>
      <dgm:t>
        <a:bodyPr/>
        <a:lstStyle/>
        <a:p>
          <a:endParaRPr lang="en-US"/>
        </a:p>
      </dgm:t>
    </dgm:pt>
    <dgm:pt modelId="{1A0C8EB8-F6F0-4FC2-BD8A-22363B140B81}" type="pres">
      <dgm:prSet presAssocID="{1BD2E046-984E-4B80-A2CB-01E514AD69B3}" presName="titleText2" presStyleLbl="fgAcc1" presStyleIdx="14" presStyleCnt="18">
        <dgm:presLayoutVars>
          <dgm:chMax val="0"/>
          <dgm:chPref val="0"/>
        </dgm:presLayoutVars>
      </dgm:prSet>
      <dgm:spPr/>
      <dgm:t>
        <a:bodyPr/>
        <a:lstStyle/>
        <a:p>
          <a:endParaRPr lang="en-US"/>
        </a:p>
      </dgm:t>
    </dgm:pt>
    <dgm:pt modelId="{B2F2BE28-1874-443E-B39C-B93A3D6DAAC8}" type="pres">
      <dgm:prSet presAssocID="{1BD2E046-984E-4B80-A2CB-01E514AD69B3}" presName="rootConnector" presStyleLbl="node4" presStyleIdx="0" presStyleCnt="0"/>
      <dgm:spPr/>
      <dgm:t>
        <a:bodyPr/>
        <a:lstStyle/>
        <a:p>
          <a:endParaRPr lang="en-US"/>
        </a:p>
      </dgm:t>
    </dgm:pt>
    <dgm:pt modelId="{82AFE832-F590-4AE8-A718-9183654AAFE4}" type="pres">
      <dgm:prSet presAssocID="{1BD2E046-984E-4B80-A2CB-01E514AD69B3}" presName="hierChild4" presStyleCnt="0"/>
      <dgm:spPr/>
      <dgm:t>
        <a:bodyPr/>
        <a:lstStyle/>
        <a:p>
          <a:endParaRPr lang="en-US"/>
        </a:p>
      </dgm:t>
    </dgm:pt>
    <dgm:pt modelId="{9AD23EDF-59EC-49A2-9BDD-A0A9BD62BD5D}" type="pres">
      <dgm:prSet presAssocID="{1BD2E046-984E-4B80-A2CB-01E514AD69B3}" presName="hierChild5" presStyleCnt="0"/>
      <dgm:spPr/>
      <dgm:t>
        <a:bodyPr/>
        <a:lstStyle/>
        <a:p>
          <a:endParaRPr lang="en-US"/>
        </a:p>
      </dgm:t>
    </dgm:pt>
    <dgm:pt modelId="{E091B0F5-AB3A-4BAF-90D9-E309D72BB96C}" type="pres">
      <dgm:prSet presAssocID="{B7532C90-3FD0-4F41-ADB4-0BC4EEEEA842}" presName="hierChild5" presStyleCnt="0"/>
      <dgm:spPr/>
      <dgm:t>
        <a:bodyPr/>
        <a:lstStyle/>
        <a:p>
          <a:endParaRPr lang="en-US"/>
        </a:p>
      </dgm:t>
    </dgm:pt>
    <dgm:pt modelId="{517B28B6-15BA-485F-BA69-321C41491905}" type="pres">
      <dgm:prSet presAssocID="{21F21489-8FDC-4F12-8D98-14A4D6F6A619}" presName="Name37" presStyleLbl="parChTrans1D4" presStyleIdx="13" presStyleCnt="14"/>
      <dgm:spPr/>
      <dgm:t>
        <a:bodyPr/>
        <a:lstStyle/>
        <a:p>
          <a:endParaRPr lang="en-US"/>
        </a:p>
      </dgm:t>
    </dgm:pt>
    <dgm:pt modelId="{0176CE56-2EE8-42F5-9546-C6937C71271B}" type="pres">
      <dgm:prSet presAssocID="{A1A62634-24B3-4B1E-AF8E-E5FF04A6E5BA}" presName="hierRoot2" presStyleCnt="0">
        <dgm:presLayoutVars>
          <dgm:hierBranch val="init"/>
        </dgm:presLayoutVars>
      </dgm:prSet>
      <dgm:spPr/>
      <dgm:t>
        <a:bodyPr/>
        <a:lstStyle/>
        <a:p>
          <a:endParaRPr lang="en-US"/>
        </a:p>
      </dgm:t>
    </dgm:pt>
    <dgm:pt modelId="{A1978163-87D2-4923-AF36-5018D66377E9}" type="pres">
      <dgm:prSet presAssocID="{A1A62634-24B3-4B1E-AF8E-E5FF04A6E5BA}" presName="rootComposite" presStyleCnt="0"/>
      <dgm:spPr/>
      <dgm:t>
        <a:bodyPr/>
        <a:lstStyle/>
        <a:p>
          <a:endParaRPr lang="en-US"/>
        </a:p>
      </dgm:t>
    </dgm:pt>
    <dgm:pt modelId="{88143C5D-7020-47A2-8077-A7769DE8CE72}" type="pres">
      <dgm:prSet presAssocID="{A1A62634-24B3-4B1E-AF8E-E5FF04A6E5BA}" presName="rootText" presStyleLbl="node1" presStyleIdx="15" presStyleCnt="18" custScaleX="139672" custScaleY="78395">
        <dgm:presLayoutVars>
          <dgm:chMax/>
          <dgm:chPref val="3"/>
        </dgm:presLayoutVars>
      </dgm:prSet>
      <dgm:spPr/>
      <dgm:t>
        <a:bodyPr/>
        <a:lstStyle/>
        <a:p>
          <a:endParaRPr lang="en-US"/>
        </a:p>
      </dgm:t>
    </dgm:pt>
    <dgm:pt modelId="{D5AD2ECE-1B2C-4E11-A193-05A424ED7FA2}" type="pres">
      <dgm:prSet presAssocID="{A1A62634-24B3-4B1E-AF8E-E5FF04A6E5BA}" presName="titleText2" presStyleLbl="fgAcc1" presStyleIdx="15" presStyleCnt="18">
        <dgm:presLayoutVars>
          <dgm:chMax val="0"/>
          <dgm:chPref val="0"/>
        </dgm:presLayoutVars>
      </dgm:prSet>
      <dgm:spPr/>
      <dgm:t>
        <a:bodyPr/>
        <a:lstStyle/>
        <a:p>
          <a:endParaRPr lang="en-US"/>
        </a:p>
      </dgm:t>
    </dgm:pt>
    <dgm:pt modelId="{C8CC7C35-4686-428C-A823-B767358A5D7B}" type="pres">
      <dgm:prSet presAssocID="{A1A62634-24B3-4B1E-AF8E-E5FF04A6E5BA}" presName="rootConnector" presStyleLbl="node4" presStyleIdx="0" presStyleCnt="0"/>
      <dgm:spPr/>
      <dgm:t>
        <a:bodyPr/>
        <a:lstStyle/>
        <a:p>
          <a:endParaRPr lang="en-US"/>
        </a:p>
      </dgm:t>
    </dgm:pt>
    <dgm:pt modelId="{F864EACC-D982-4291-A25A-4CB169A118D4}" type="pres">
      <dgm:prSet presAssocID="{A1A62634-24B3-4B1E-AF8E-E5FF04A6E5BA}" presName="hierChild4" presStyleCnt="0"/>
      <dgm:spPr/>
      <dgm:t>
        <a:bodyPr/>
        <a:lstStyle/>
        <a:p>
          <a:endParaRPr lang="en-US"/>
        </a:p>
      </dgm:t>
    </dgm:pt>
    <dgm:pt modelId="{84CEB9FE-79BE-4FDC-A40F-C603E1561201}" type="pres">
      <dgm:prSet presAssocID="{A1A62634-24B3-4B1E-AF8E-E5FF04A6E5BA}" presName="hierChild5" presStyleCnt="0"/>
      <dgm:spPr/>
      <dgm:t>
        <a:bodyPr/>
        <a:lstStyle/>
        <a:p>
          <a:endParaRPr lang="en-US"/>
        </a:p>
      </dgm:t>
    </dgm:pt>
    <dgm:pt modelId="{6783DB39-B898-44ED-BE05-CB06F6AD0989}" type="pres">
      <dgm:prSet presAssocID="{A849246B-1635-4E1A-92BE-DBC29144F664}" presName="hierChild5" presStyleCnt="0"/>
      <dgm:spPr/>
      <dgm:t>
        <a:bodyPr/>
        <a:lstStyle/>
        <a:p>
          <a:endParaRPr lang="en-US"/>
        </a:p>
      </dgm:t>
    </dgm:pt>
    <dgm:pt modelId="{CBDCE14B-32D6-4E00-B81A-283EC77EF29B}" type="pres">
      <dgm:prSet presAssocID="{C0B57392-8E40-4C60-A379-85DCD7BF647C}" presName="Name37" presStyleLbl="parChTrans1D3" presStyleIdx="1" presStyleCnt="2"/>
      <dgm:spPr/>
      <dgm:t>
        <a:bodyPr/>
        <a:lstStyle/>
        <a:p>
          <a:endParaRPr lang="en-US"/>
        </a:p>
      </dgm:t>
    </dgm:pt>
    <dgm:pt modelId="{394CD7B6-993B-4B4C-9F58-2CBB98048A10}" type="pres">
      <dgm:prSet presAssocID="{647CFBE1-A241-43AB-9045-6476705460A9}" presName="hierRoot2" presStyleCnt="0">
        <dgm:presLayoutVars>
          <dgm:hierBranch val="init"/>
        </dgm:presLayoutVars>
      </dgm:prSet>
      <dgm:spPr/>
      <dgm:t>
        <a:bodyPr/>
        <a:lstStyle/>
        <a:p>
          <a:endParaRPr lang="en-US"/>
        </a:p>
      </dgm:t>
    </dgm:pt>
    <dgm:pt modelId="{4E3DE820-A758-40CF-A577-E0C9A1015FC3}" type="pres">
      <dgm:prSet presAssocID="{647CFBE1-A241-43AB-9045-6476705460A9}" presName="rootComposite" presStyleCnt="0"/>
      <dgm:spPr/>
      <dgm:t>
        <a:bodyPr/>
        <a:lstStyle/>
        <a:p>
          <a:endParaRPr lang="en-US"/>
        </a:p>
      </dgm:t>
    </dgm:pt>
    <dgm:pt modelId="{9AE47C6A-79BA-4173-83AF-0A14552EB056}" type="pres">
      <dgm:prSet presAssocID="{647CFBE1-A241-43AB-9045-6476705460A9}" presName="rootText" presStyleLbl="node1" presStyleIdx="16" presStyleCnt="18" custScaleX="121371" custScaleY="95206">
        <dgm:presLayoutVars>
          <dgm:chMax/>
          <dgm:chPref val="3"/>
        </dgm:presLayoutVars>
      </dgm:prSet>
      <dgm:spPr/>
      <dgm:t>
        <a:bodyPr/>
        <a:lstStyle/>
        <a:p>
          <a:endParaRPr lang="en-US"/>
        </a:p>
      </dgm:t>
    </dgm:pt>
    <dgm:pt modelId="{3557F2F2-0B90-43EF-B41C-A86DDA168D0C}" type="pres">
      <dgm:prSet presAssocID="{647CFBE1-A241-43AB-9045-6476705460A9}" presName="titleText2" presStyleLbl="fgAcc1" presStyleIdx="16" presStyleCnt="18">
        <dgm:presLayoutVars>
          <dgm:chMax val="0"/>
          <dgm:chPref val="0"/>
        </dgm:presLayoutVars>
      </dgm:prSet>
      <dgm:spPr/>
      <dgm:t>
        <a:bodyPr/>
        <a:lstStyle/>
        <a:p>
          <a:endParaRPr lang="en-US"/>
        </a:p>
      </dgm:t>
    </dgm:pt>
    <dgm:pt modelId="{24B68888-A9F9-4560-8E15-66AD5B5C1127}" type="pres">
      <dgm:prSet presAssocID="{647CFBE1-A241-43AB-9045-6476705460A9}" presName="rootConnector" presStyleLbl="node3" presStyleIdx="0" presStyleCnt="0"/>
      <dgm:spPr/>
      <dgm:t>
        <a:bodyPr/>
        <a:lstStyle/>
        <a:p>
          <a:endParaRPr lang="en-US"/>
        </a:p>
      </dgm:t>
    </dgm:pt>
    <dgm:pt modelId="{D34D0DA7-E455-4E0F-89FC-21AEA078D2DE}" type="pres">
      <dgm:prSet presAssocID="{647CFBE1-A241-43AB-9045-6476705460A9}" presName="hierChild4" presStyleCnt="0"/>
      <dgm:spPr/>
      <dgm:t>
        <a:bodyPr/>
        <a:lstStyle/>
        <a:p>
          <a:endParaRPr lang="en-US"/>
        </a:p>
      </dgm:t>
    </dgm:pt>
    <dgm:pt modelId="{5B953B33-F14B-4B29-B0F9-9958E5B896C3}" type="pres">
      <dgm:prSet presAssocID="{647CFBE1-A241-43AB-9045-6476705460A9}" presName="hierChild5" presStyleCnt="0"/>
      <dgm:spPr/>
      <dgm:t>
        <a:bodyPr/>
        <a:lstStyle/>
        <a:p>
          <a:endParaRPr lang="en-US"/>
        </a:p>
      </dgm:t>
    </dgm:pt>
    <dgm:pt modelId="{52782625-C33F-4CEF-8E68-716964D89446}" type="pres">
      <dgm:prSet presAssocID="{471CAD6F-6557-4B85-A521-A02398C4F3AD}" presName="hierChild5" presStyleCnt="0"/>
      <dgm:spPr/>
      <dgm:t>
        <a:bodyPr/>
        <a:lstStyle/>
        <a:p>
          <a:endParaRPr lang="en-US"/>
        </a:p>
      </dgm:t>
    </dgm:pt>
    <dgm:pt modelId="{10D17802-9B9B-4154-ABC7-313F8AC2A760}" type="pres">
      <dgm:prSet presAssocID="{C6D2B60B-BEA5-48ED-B58C-282EA076C9BE}" presName="Name37" presStyleLbl="parChTrans1D2" presStyleIdx="1" presStyleCnt="2"/>
      <dgm:spPr/>
      <dgm:t>
        <a:bodyPr/>
        <a:lstStyle/>
        <a:p>
          <a:endParaRPr lang="en-US"/>
        </a:p>
      </dgm:t>
    </dgm:pt>
    <dgm:pt modelId="{4E5049C5-249E-4BCA-9F6A-4710FD01FD41}" type="pres">
      <dgm:prSet presAssocID="{F81A56CA-3473-4D88-88B0-77332A9534B5}" presName="hierRoot2" presStyleCnt="0">
        <dgm:presLayoutVars>
          <dgm:hierBranch val="init"/>
        </dgm:presLayoutVars>
      </dgm:prSet>
      <dgm:spPr/>
      <dgm:t>
        <a:bodyPr/>
        <a:lstStyle/>
        <a:p>
          <a:endParaRPr lang="en-US"/>
        </a:p>
      </dgm:t>
    </dgm:pt>
    <dgm:pt modelId="{55E18DB7-F980-4E48-B915-7A7A769ED64D}" type="pres">
      <dgm:prSet presAssocID="{F81A56CA-3473-4D88-88B0-77332A9534B5}" presName="rootComposite" presStyleCnt="0"/>
      <dgm:spPr/>
      <dgm:t>
        <a:bodyPr/>
        <a:lstStyle/>
        <a:p>
          <a:endParaRPr lang="en-US"/>
        </a:p>
      </dgm:t>
    </dgm:pt>
    <dgm:pt modelId="{537DE613-0F77-46A0-8F94-189F194610D3}" type="pres">
      <dgm:prSet presAssocID="{F81A56CA-3473-4D88-88B0-77332A9534B5}" presName="rootText" presStyleLbl="node1" presStyleIdx="17" presStyleCnt="18" custScaleX="150060" custScaleY="84870">
        <dgm:presLayoutVars>
          <dgm:chMax/>
          <dgm:chPref val="3"/>
        </dgm:presLayoutVars>
      </dgm:prSet>
      <dgm:spPr/>
      <dgm:t>
        <a:bodyPr/>
        <a:lstStyle/>
        <a:p>
          <a:endParaRPr lang="en-US"/>
        </a:p>
      </dgm:t>
    </dgm:pt>
    <dgm:pt modelId="{D1F88B9A-E5DD-47FC-87A7-511D942879E9}" type="pres">
      <dgm:prSet presAssocID="{F81A56CA-3473-4D88-88B0-77332A9534B5}" presName="titleText2" presStyleLbl="fgAcc1" presStyleIdx="17" presStyleCnt="18">
        <dgm:presLayoutVars>
          <dgm:chMax val="0"/>
          <dgm:chPref val="0"/>
        </dgm:presLayoutVars>
      </dgm:prSet>
      <dgm:spPr/>
      <dgm:t>
        <a:bodyPr/>
        <a:lstStyle/>
        <a:p>
          <a:endParaRPr lang="en-US"/>
        </a:p>
      </dgm:t>
    </dgm:pt>
    <dgm:pt modelId="{D20FDD5C-4BBE-435B-B8F4-9BA8317F2AF5}" type="pres">
      <dgm:prSet presAssocID="{F81A56CA-3473-4D88-88B0-77332A9534B5}" presName="rootConnector" presStyleLbl="node2" presStyleIdx="0" presStyleCnt="0"/>
      <dgm:spPr/>
      <dgm:t>
        <a:bodyPr/>
        <a:lstStyle/>
        <a:p>
          <a:endParaRPr lang="en-US"/>
        </a:p>
      </dgm:t>
    </dgm:pt>
    <dgm:pt modelId="{F70AB270-AA1D-4AE6-8C33-7E4B1AF8D90C}" type="pres">
      <dgm:prSet presAssocID="{F81A56CA-3473-4D88-88B0-77332A9534B5}" presName="hierChild4" presStyleCnt="0"/>
      <dgm:spPr/>
      <dgm:t>
        <a:bodyPr/>
        <a:lstStyle/>
        <a:p>
          <a:endParaRPr lang="en-US"/>
        </a:p>
      </dgm:t>
    </dgm:pt>
    <dgm:pt modelId="{AEFA1596-E9AB-43AD-AAD6-E6CFDCEA9E14}" type="pres">
      <dgm:prSet presAssocID="{F81A56CA-3473-4D88-88B0-77332A9534B5}" presName="hierChild5" presStyleCnt="0"/>
      <dgm:spPr/>
      <dgm:t>
        <a:bodyPr/>
        <a:lstStyle/>
        <a:p>
          <a:endParaRPr lang="en-US"/>
        </a:p>
      </dgm:t>
    </dgm:pt>
    <dgm:pt modelId="{70BE5DA6-2433-44B6-8F0F-5B012E84B004}" type="pres">
      <dgm:prSet presAssocID="{BC4D7D94-4185-4249-959C-027B2A980CC4}" presName="hierChild3" presStyleCnt="0"/>
      <dgm:spPr/>
      <dgm:t>
        <a:bodyPr/>
        <a:lstStyle/>
        <a:p>
          <a:endParaRPr lang="en-US"/>
        </a:p>
      </dgm:t>
    </dgm:pt>
  </dgm:ptLst>
  <dgm:cxnLst>
    <dgm:cxn modelId="{3EC7248E-0AA5-4706-97F2-39A525C8237A}" type="presOf" srcId="{D11637E9-D591-4F7A-9C8B-ADE9D801B237}" destId="{2282EF35-BE85-4354-8F19-A096A40BCB48}" srcOrd="0" destOrd="0" presId="urn:microsoft.com/office/officeart/2008/layout/NameandTitleOrganizationalChart"/>
    <dgm:cxn modelId="{B5768C92-3FD1-4670-9203-CBEB15069C05}" type="presOf" srcId="{F81A56CA-3473-4D88-88B0-77332A9534B5}" destId="{537DE613-0F77-46A0-8F94-189F194610D3}" srcOrd="0" destOrd="0" presId="urn:microsoft.com/office/officeart/2008/layout/NameandTitleOrganizationalChart"/>
    <dgm:cxn modelId="{51D02C47-144C-4D17-8439-506067A4040C}" type="presOf" srcId="{1BD2E046-984E-4B80-A2CB-01E514AD69B3}" destId="{6955BE6A-6084-42A4-B958-739D8C920EB9}" srcOrd="0" destOrd="0" presId="urn:microsoft.com/office/officeart/2008/layout/NameandTitleOrganizationalChart"/>
    <dgm:cxn modelId="{53A03A7F-A9B7-4412-9BE5-767B7E69537D}" type="presOf" srcId="{7BA16658-D854-467E-8DE6-4C014BDC9C5A}" destId="{9D1C8070-2E35-4F2A-A2B6-EF52CC266489}" srcOrd="1" destOrd="0" presId="urn:microsoft.com/office/officeart/2008/layout/NameandTitleOrganizationalChart"/>
    <dgm:cxn modelId="{7E9BAC99-1959-4078-B29D-B41F5E1175A6}" type="presOf" srcId="{A849246B-1635-4E1A-92BE-DBC29144F664}" destId="{CC3B84C2-0FE9-468F-9E16-EA9C104E6753}" srcOrd="0" destOrd="0" presId="urn:microsoft.com/office/officeart/2008/layout/NameandTitleOrganizationalChart"/>
    <dgm:cxn modelId="{60FC5BB7-F2F1-4D21-A073-761ABEDDEE2D}" type="presOf" srcId="{2C52154A-2575-455D-B3F5-40736ED0F2C9}" destId="{8B9A968B-88C5-4B4E-9673-24F887CFFAC4}" srcOrd="0" destOrd="0" presId="urn:microsoft.com/office/officeart/2008/layout/NameandTitleOrganizationalChart"/>
    <dgm:cxn modelId="{53751E19-A394-4C9F-A5DE-EC9B3E9C2935}" type="presOf" srcId="{2D454F87-73ED-40F6-B95F-70097A99426A}" destId="{5EB25B2A-4B0D-4818-AA71-91B42067ABA1}" srcOrd="0" destOrd="0" presId="urn:microsoft.com/office/officeart/2008/layout/NameandTitleOrganizationalChart"/>
    <dgm:cxn modelId="{00CF797C-3715-4565-B492-3EFACC59D8DB}" type="presOf" srcId="{647CFBE1-A241-43AB-9045-6476705460A9}" destId="{9AE47C6A-79BA-4173-83AF-0A14552EB056}" srcOrd="0" destOrd="0" presId="urn:microsoft.com/office/officeart/2008/layout/NameandTitleOrganizationalChart"/>
    <dgm:cxn modelId="{4ACA5428-B721-42DF-8840-BD31E034FC6A}" type="presOf" srcId="{34519F52-CD51-41FB-B4D8-349A01B9414A}" destId="{B25A4B6B-4A04-465C-BC5B-93F38DB1F481}" srcOrd="0" destOrd="0" presId="urn:microsoft.com/office/officeart/2008/layout/NameandTitleOrganizationalChart"/>
    <dgm:cxn modelId="{C1CDE087-348F-4258-90D6-303C4E9C6473}" type="presOf" srcId="{EFD434F3-7F23-42A4-9647-E0424278B4F4}" destId="{ACB7B99C-21DC-4EB2-B524-1F80EBB4946F}" srcOrd="0" destOrd="0" presId="urn:microsoft.com/office/officeart/2008/layout/NameandTitleOrganizationalChart"/>
    <dgm:cxn modelId="{8360ABCE-CB53-4915-9F0C-87EC7FC21775}" type="presOf" srcId="{18193D75-EFEE-4282-943C-5FB9CBB5F525}" destId="{026C3588-33A6-4609-BFA8-6D38C1D0588E}" srcOrd="0" destOrd="0" presId="urn:microsoft.com/office/officeart/2008/layout/NameandTitleOrganizationalChart"/>
    <dgm:cxn modelId="{8DE60F70-E929-4690-A832-0348CA07E807}" srcId="{BC4D7D94-4185-4249-959C-027B2A980CC4}" destId="{471CAD6F-6557-4B85-A521-A02398C4F3AD}" srcOrd="0" destOrd="0" parTransId="{2D454F87-73ED-40F6-B95F-70097A99426A}" sibTransId="{4CB866D1-A775-473B-BC49-829AA1B75DFD}"/>
    <dgm:cxn modelId="{6B349BDA-BCAB-4B76-A3CD-F9C8693ED49C}" type="presOf" srcId="{3FDD121D-0D37-4E75-BDC7-31369B9E87E4}" destId="{D5AD2ECE-1B2C-4E11-A193-05A424ED7FA2}" srcOrd="0" destOrd="0" presId="urn:microsoft.com/office/officeart/2008/layout/NameandTitleOrganizationalChart"/>
    <dgm:cxn modelId="{0586F028-17AF-4556-8ED4-AC7829A20EB6}" type="presOf" srcId="{B6814E48-329D-460F-89D1-2FB84D3C1234}" destId="{196E9461-8AA2-40E0-9DF7-1DA8DC844730}" srcOrd="0" destOrd="0" presId="urn:microsoft.com/office/officeart/2008/layout/NameandTitleOrganizationalChart"/>
    <dgm:cxn modelId="{B1671BA5-0911-453F-BF1A-243981F4463E}" type="presOf" srcId="{BC7E34F5-1999-43AD-8869-4A7FE6385BE2}" destId="{8B3B2246-0510-42FC-9FC4-48D3F718FC5E}" srcOrd="0" destOrd="0" presId="urn:microsoft.com/office/officeart/2008/layout/NameandTitleOrganizationalChart"/>
    <dgm:cxn modelId="{6F34B44B-7CCA-4268-96FC-4A5AEC5108EF}" type="presOf" srcId="{866EAA30-CB96-4046-A9FB-3D9580DFA145}" destId="{8C80FCDB-FA39-495F-84DE-6B9D8014D600}" srcOrd="0" destOrd="0" presId="urn:microsoft.com/office/officeart/2008/layout/NameandTitleOrganizationalChart"/>
    <dgm:cxn modelId="{3C27FF78-97B1-4BA3-AB24-E799D8D3D5DD}" type="presOf" srcId="{757E3060-3596-4C00-A848-8A992FBE7F97}" destId="{3706DEEC-5018-495B-B47A-C05B069AFBC1}" srcOrd="0" destOrd="0" presId="urn:microsoft.com/office/officeart/2008/layout/NameandTitleOrganizationalChart"/>
    <dgm:cxn modelId="{4B149EB3-5222-4E8F-AF41-2902D128A959}" type="presOf" srcId="{098A508F-902E-4E2C-8B1F-07CB20934A55}" destId="{C3943B6C-CFD3-4C68-95C3-2CF0606BB1B0}" srcOrd="0" destOrd="0" presId="urn:microsoft.com/office/officeart/2008/layout/NameandTitleOrganizationalChart"/>
    <dgm:cxn modelId="{F6537FDC-E874-4BE6-8176-086CB56E7B5B}" type="presOf" srcId="{B0405506-920A-467F-B4B2-01E8F6F4209D}" destId="{3557F2F2-0B90-43EF-B41C-A86DDA168D0C}" srcOrd="0" destOrd="0" presId="urn:microsoft.com/office/officeart/2008/layout/NameandTitleOrganizationalChart"/>
    <dgm:cxn modelId="{9E1E3378-AB69-44F4-BDE0-AA84F247FBCC}" type="presOf" srcId="{BDEB8AAF-0ADB-4804-80DA-4F78A2770E81}" destId="{6A8702BD-F8EF-41F8-80D6-262959B9B245}" srcOrd="0" destOrd="0" presId="urn:microsoft.com/office/officeart/2008/layout/NameandTitleOrganizationalChart"/>
    <dgm:cxn modelId="{DC9BB7E5-6F9E-4E36-B8F9-A11141A29B13}" type="presOf" srcId="{BC4D7D94-4185-4249-959C-027B2A980CC4}" destId="{554F70AE-6616-4A72-B145-1B74CD1B63E9}" srcOrd="0" destOrd="0" presId="urn:microsoft.com/office/officeart/2008/layout/NameandTitleOrganizationalChart"/>
    <dgm:cxn modelId="{71D1CFFB-DD00-4CF6-A45F-A2231648F1F1}" type="presOf" srcId="{09E0AA6F-D753-4F20-A79F-251229990761}" destId="{79B27883-4FF6-441F-B344-D2474CE1415C}" srcOrd="1" destOrd="0" presId="urn:microsoft.com/office/officeart/2008/layout/NameandTitleOrganizationalChart"/>
    <dgm:cxn modelId="{57D93D9C-8768-4D83-AF6B-272A5D975C1A}" type="presOf" srcId="{168AFBD6-596A-4299-99DB-8A4FE871A775}" destId="{3CA44DDB-A9B1-4300-B5D5-C0EA4153EDAA}" srcOrd="0" destOrd="0" presId="urn:microsoft.com/office/officeart/2008/layout/NameandTitleOrganizationalChart"/>
    <dgm:cxn modelId="{102FF060-C709-49C8-B7AF-182D8DA104EA}" srcId="{471CAD6F-6557-4B85-A521-A02398C4F3AD}" destId="{647CFBE1-A241-43AB-9045-6476705460A9}" srcOrd="1" destOrd="0" parTransId="{C0B57392-8E40-4C60-A379-85DCD7BF647C}" sibTransId="{B0405506-920A-467F-B4B2-01E8F6F4209D}"/>
    <dgm:cxn modelId="{F21DC343-9FB4-4819-ADF9-6133722F3468}" type="presOf" srcId="{471CAD6F-6557-4B85-A521-A02398C4F3AD}" destId="{53FC2E08-9E14-4DE1-BA1F-02250A55F3F6}" srcOrd="1" destOrd="0" presId="urn:microsoft.com/office/officeart/2008/layout/NameandTitleOrganizationalChart"/>
    <dgm:cxn modelId="{152E08D4-1663-4EA7-9261-783C328377FA}" type="presOf" srcId="{C6D2B60B-BEA5-48ED-B58C-282EA076C9BE}" destId="{10D17802-9B9B-4154-ABC7-313F8AC2A760}" srcOrd="0" destOrd="0" presId="urn:microsoft.com/office/officeart/2008/layout/NameandTitleOrganizationalChart"/>
    <dgm:cxn modelId="{004D769E-C3FF-4888-A6F5-FF98746EC778}" srcId="{4338667A-2919-41C2-A163-5151C47C0029}" destId="{B6814E48-329D-460F-89D1-2FB84D3C1234}" srcOrd="0" destOrd="0" parTransId="{866EAA30-CB96-4046-A9FB-3D9580DFA145}" sibTransId="{0DD41BEC-A0E5-4FEC-A83A-8C410F7E1423}"/>
    <dgm:cxn modelId="{32A07342-A564-4E5B-B341-50487937350F}" type="presOf" srcId="{BC7E34F5-1999-43AD-8869-4A7FE6385BE2}" destId="{89901FC3-7E26-4E85-BA0C-BB7BFE042E39}" srcOrd="1" destOrd="0" presId="urn:microsoft.com/office/officeart/2008/layout/NameandTitleOrganizationalChart"/>
    <dgm:cxn modelId="{4FF58E2F-F644-4111-AE5C-A2813EB8336D}" type="presOf" srcId="{A1A62634-24B3-4B1E-AF8E-E5FF04A6E5BA}" destId="{C8CC7C35-4686-428C-A823-B767358A5D7B}" srcOrd="1" destOrd="0" presId="urn:microsoft.com/office/officeart/2008/layout/NameandTitleOrganizationalChart"/>
    <dgm:cxn modelId="{6DBAF388-9115-417D-822C-DA9F81EE2A6B}" srcId="{BC4D7D94-4185-4249-959C-027B2A980CC4}" destId="{F81A56CA-3473-4D88-88B0-77332A9534B5}" srcOrd="1" destOrd="0" parTransId="{C6D2B60B-BEA5-48ED-B58C-282EA076C9BE}" sibTransId="{E1ABCC95-DA80-4A71-B4BA-53DB3A1B2FB4}"/>
    <dgm:cxn modelId="{28A9C252-F2A5-4DF3-8F6B-1B31A0095520}" type="presOf" srcId="{8949C3E4-EDBE-4E79-BE9D-F66D2BDF5758}" destId="{1B521EE8-9911-40FE-A27B-D6F5B8043A14}" srcOrd="0" destOrd="0" presId="urn:microsoft.com/office/officeart/2008/layout/NameandTitleOrganizationalChart"/>
    <dgm:cxn modelId="{C8C08A39-7F44-47A9-A694-273D03A185BC}" type="presOf" srcId="{5FD506D5-32D0-46BB-B295-722ACEF66018}" destId="{A5DD3F75-C4FD-4489-AAE8-6820DE0B4769}" srcOrd="0" destOrd="0" presId="urn:microsoft.com/office/officeart/2008/layout/NameandTitleOrganizationalChart"/>
    <dgm:cxn modelId="{AD7D5CFC-222B-4068-BC60-8C821911846A}" type="presOf" srcId="{18530E3F-C175-4C38-BAF0-64965C7E2ABF}" destId="{39A3D010-C0D3-4BA8-ABBB-499EEA35E0CD}" srcOrd="0" destOrd="0" presId="urn:microsoft.com/office/officeart/2008/layout/NameandTitleOrganizationalChart"/>
    <dgm:cxn modelId="{0D26CDC1-F04D-4A36-AB20-FF0BCC61F735}" type="presOf" srcId="{054C2F9F-22FD-44F2-AC7A-63F3BFE12018}" destId="{27B68107-501D-463E-99D2-D871E75D125E}" srcOrd="0" destOrd="0" presId="urn:microsoft.com/office/officeart/2008/layout/NameandTitleOrganizationalChart"/>
    <dgm:cxn modelId="{58979211-0802-4F66-959E-B8353CB453F9}" type="presOf" srcId="{0DD41BEC-A0E5-4FEC-A83A-8C410F7E1423}" destId="{F223E0CF-27B7-4464-96AB-7C64660A1213}" srcOrd="0" destOrd="0" presId="urn:microsoft.com/office/officeart/2008/layout/NameandTitleOrganizationalChart"/>
    <dgm:cxn modelId="{DCAA7ADD-8912-4670-B461-CAF8AD2B63E5}" type="presOf" srcId="{43D34508-8BCA-41D3-B754-11179C5DE291}" destId="{D8D7C050-E2D5-453E-98FB-6FD50400CC20}" srcOrd="0" destOrd="0" presId="urn:microsoft.com/office/officeart/2008/layout/NameandTitleOrganizationalChart"/>
    <dgm:cxn modelId="{C43597E8-F027-4917-902B-98859BCBFBB1}" type="presOf" srcId="{AD7D2A9C-A946-482C-92CF-E4476F601999}" destId="{BB7E3DEF-8790-4763-8932-B795E4D97378}" srcOrd="0" destOrd="0" presId="urn:microsoft.com/office/officeart/2008/layout/NameandTitleOrganizationalChart"/>
    <dgm:cxn modelId="{98559CBC-69FE-42D9-8A43-65D23F48D31C}" srcId="{471CAD6F-6557-4B85-A521-A02398C4F3AD}" destId="{A849246B-1635-4E1A-92BE-DBC29144F664}" srcOrd="0" destOrd="0" parTransId="{794CE389-A740-445A-9CC2-61A962FB0820}" sibTransId="{DB466953-AC91-4699-A884-53404EF8D77B}"/>
    <dgm:cxn modelId="{CE42A135-7137-4702-A927-AD3B0ADF1F29}" srcId="{B6814E48-329D-460F-89D1-2FB84D3C1234}" destId="{9AA07607-D830-4B1C-B8FD-87AE200F3674}" srcOrd="0" destOrd="0" parTransId="{757E3060-3596-4C00-A848-8A992FBE7F97}" sibTransId="{054C2F9F-22FD-44F2-AC7A-63F3BFE12018}"/>
    <dgm:cxn modelId="{F8691071-DA8B-4164-B898-C24AD400AD09}" type="presOf" srcId="{B6814E48-329D-460F-89D1-2FB84D3C1234}" destId="{C1C531F5-C535-427A-9275-6105EFCF25F8}" srcOrd="1" destOrd="0" presId="urn:microsoft.com/office/officeart/2008/layout/NameandTitleOrganizationalChart"/>
    <dgm:cxn modelId="{FE31FA45-72FE-4F79-8E3B-5BB6FC56A1C0}" type="presOf" srcId="{48BF1B89-B8E7-4AB8-B715-C3FDDAC730DF}" destId="{2CC231A2-C83E-4717-B084-B1981AF67939}" srcOrd="0" destOrd="0" presId="urn:microsoft.com/office/officeart/2008/layout/NameandTitleOrganizationalChart"/>
    <dgm:cxn modelId="{B9EDBD48-FF42-45B8-94D8-47FA7F920A7B}" type="presOf" srcId="{09E0AA6F-D753-4F20-A79F-251229990761}" destId="{9104297F-CD81-4E19-8205-91DEA0C853E8}" srcOrd="0" destOrd="0" presId="urn:microsoft.com/office/officeart/2008/layout/NameandTitleOrganizationalChart"/>
    <dgm:cxn modelId="{A543892C-2B69-4F95-8875-6FB807EDB88B}" type="presOf" srcId="{1F776D74-75D9-4EBF-A04E-695AF4784A97}" destId="{9693B89C-2995-4E69-A588-5827AA14E4A5}" srcOrd="1" destOrd="0" presId="urn:microsoft.com/office/officeart/2008/layout/NameandTitleOrganizationalChart"/>
    <dgm:cxn modelId="{7C9C5FA7-C6EA-4F18-8D61-A85F79D2FE25}" type="presOf" srcId="{00CF48E8-BC2C-4836-9661-270C704CF2AE}" destId="{C95649F5-6EAE-4FDD-A8C7-5D5D7637C7DF}" srcOrd="0" destOrd="0" presId="urn:microsoft.com/office/officeart/2008/layout/NameandTitleOrganizationalChart"/>
    <dgm:cxn modelId="{D91F1591-6AEF-4482-B32E-B527C4207BF0}" srcId="{7BA16658-D854-467E-8DE6-4C014BDC9C5A}" destId="{09E0AA6F-D753-4F20-A79F-251229990761}" srcOrd="0" destOrd="0" parTransId="{00CF48E8-BC2C-4836-9661-270C704CF2AE}" sibTransId="{D11637E9-D591-4F7A-9C8B-ADE9D801B237}"/>
    <dgm:cxn modelId="{6A5EDE6A-1972-4973-8348-ECF73D216E42}" type="presOf" srcId="{BC4D7D94-4185-4249-959C-027B2A980CC4}" destId="{CE6FCA0F-EBCD-4D55-8252-D11598D02D7E}" srcOrd="1" destOrd="0" presId="urn:microsoft.com/office/officeart/2008/layout/NameandTitleOrganizationalChart"/>
    <dgm:cxn modelId="{AF3D0028-419F-46D5-8E5B-A201A91C01FD}" type="presOf" srcId="{4CB866D1-A775-473B-BC49-829AA1B75DFD}" destId="{63B2DFE8-A861-4E2A-8225-559347F76E9D}" srcOrd="0" destOrd="0" presId="urn:microsoft.com/office/officeart/2008/layout/NameandTitleOrganizationalChart"/>
    <dgm:cxn modelId="{F0EC1838-CEE1-46A9-A2A6-AD46C1F7D129}" type="presOf" srcId="{6B592429-E2A7-4621-83B7-9F945D440535}" destId="{AB02B9AC-91C6-410B-A6E6-51C1F0C474EC}" srcOrd="0" destOrd="0" presId="urn:microsoft.com/office/officeart/2008/layout/NameandTitleOrganizationalChart"/>
    <dgm:cxn modelId="{7FD47B09-AADB-4D89-B39E-81202816A697}" type="presOf" srcId="{A3E18798-8727-42A0-9ADF-427953067CAF}" destId="{8DF3BC19-EFC5-488A-B092-C88B14A991EE}" srcOrd="0" destOrd="0" presId="urn:microsoft.com/office/officeart/2008/layout/NameandTitleOrganizationalChart"/>
    <dgm:cxn modelId="{5B72F1E8-08FB-479C-AA8E-A1E55B7D18A1}" srcId="{A849246B-1635-4E1A-92BE-DBC29144F664}" destId="{A1A62634-24B3-4B1E-AF8E-E5FF04A6E5BA}" srcOrd="1" destOrd="0" parTransId="{21F21489-8FDC-4F12-8D98-14A4D6F6A619}" sibTransId="{3FDD121D-0D37-4E75-BDC7-31369B9E87E4}"/>
    <dgm:cxn modelId="{4CB294EA-1E67-4420-AC06-6D2592D2CA65}" type="presOf" srcId="{1F776D74-75D9-4EBF-A04E-695AF4784A97}" destId="{B4353258-0E40-4039-9D48-E33843F97344}" srcOrd="0" destOrd="0" presId="urn:microsoft.com/office/officeart/2008/layout/NameandTitleOrganizationalChart"/>
    <dgm:cxn modelId="{DDB8B539-73D6-4127-A4B7-6F5E991EEEA0}" type="presOf" srcId="{471CAD6F-6557-4B85-A521-A02398C4F3AD}" destId="{A5FD4617-EC81-4601-99C1-AEBBE6FDC9E3}" srcOrd="0" destOrd="0" presId="urn:microsoft.com/office/officeart/2008/layout/NameandTitleOrganizationalChart"/>
    <dgm:cxn modelId="{3B98BEAA-78A6-4C7E-A6BC-AA05858308AC}" srcId="{A849246B-1635-4E1A-92BE-DBC29144F664}" destId="{B7532C90-3FD0-4F41-ADB4-0BC4EEEEA842}" srcOrd="0" destOrd="0" parTransId="{48BF1B89-B8E7-4AB8-B715-C3FDDAC730DF}" sibTransId="{6B592429-E2A7-4621-83B7-9F945D440535}"/>
    <dgm:cxn modelId="{C35AEB56-B227-40D1-95EA-00B339AF08C3}" type="presOf" srcId="{9AA07607-D830-4B1C-B8FD-87AE200F3674}" destId="{8D97672B-4B96-4221-BF66-A7900E7467E1}" srcOrd="0" destOrd="0" presId="urn:microsoft.com/office/officeart/2008/layout/NameandTitleOrganizationalChart"/>
    <dgm:cxn modelId="{F5DFED3C-93A4-4500-9FF6-60B776C25A5C}" srcId="{B7532C90-3FD0-4F41-ADB4-0BC4EEEEA842}" destId="{1BD2E046-984E-4B80-A2CB-01E514AD69B3}" srcOrd="1" destOrd="0" parTransId="{BDEB8AAF-0ADB-4804-80DA-4F78A2770E81}" sibTransId="{5B2C4ADC-5C32-4EEA-B11C-3A2325099EAD}"/>
    <dgm:cxn modelId="{DDC9780D-B592-4F3F-A077-AA3DDCE6A95E}" type="presOf" srcId="{379A7453-1021-48B3-84AA-0A76829A943C}" destId="{2E40372E-93E5-4D6A-B2D9-73AA75FAA746}" srcOrd="0" destOrd="0" presId="urn:microsoft.com/office/officeart/2008/layout/NameandTitleOrganizationalChart"/>
    <dgm:cxn modelId="{CFAF255F-3E4F-4927-A997-BE1DA674781D}" srcId="{7BA16658-D854-467E-8DE6-4C014BDC9C5A}" destId="{A3E18798-8727-42A0-9ADF-427953067CAF}" srcOrd="1" destOrd="0" parTransId="{34519F52-CD51-41FB-B4D8-349A01B9414A}" sibTransId="{8949C3E4-EDBE-4E79-BE9D-F66D2BDF5758}"/>
    <dgm:cxn modelId="{64248A68-E608-46AF-B6EA-7A10B8B08948}" type="presOf" srcId="{5FD506D5-32D0-46BB-B295-722ACEF66018}" destId="{2E845FE7-4A23-44DB-8D19-3A3A70515780}" srcOrd="1" destOrd="0" presId="urn:microsoft.com/office/officeart/2008/layout/NameandTitleOrganizationalChart"/>
    <dgm:cxn modelId="{DEA3EDA8-99D5-4152-A31D-F37D290F2C36}" type="presOf" srcId="{C0B57392-8E40-4C60-A379-85DCD7BF647C}" destId="{CBDCE14B-32D6-4E00-B81A-283EC77EF29B}" srcOrd="0" destOrd="0" presId="urn:microsoft.com/office/officeart/2008/layout/NameandTitleOrganizationalChart"/>
    <dgm:cxn modelId="{A3975259-1B8A-481C-99A3-A79FDD232F05}" type="presOf" srcId="{A849246B-1635-4E1A-92BE-DBC29144F664}" destId="{DDE01562-B684-4F16-8D67-E2E4CDAB2C67}" srcOrd="1" destOrd="0" presId="urn:microsoft.com/office/officeart/2008/layout/NameandTitleOrganizationalChart"/>
    <dgm:cxn modelId="{CA6D46B0-FF15-4E71-86C7-CA390B8E1752}" srcId="{098A508F-902E-4E2C-8B1F-07CB20934A55}" destId="{BC4D7D94-4185-4249-959C-027B2A980CC4}" srcOrd="0" destOrd="0" parTransId="{EDE3391D-3153-4710-99C7-1F6ED65C1851}" sibTransId="{AD7D2A9C-A946-482C-92CF-E4476F601999}"/>
    <dgm:cxn modelId="{E2FA7280-9AFE-4CC9-8092-097EB9C8B241}" type="presOf" srcId="{21F21489-8FDC-4F12-8D98-14A4D6F6A619}" destId="{517B28B6-15BA-485F-BA69-321C41491905}" srcOrd="0" destOrd="0" presId="urn:microsoft.com/office/officeart/2008/layout/NameandTitleOrganizationalChart"/>
    <dgm:cxn modelId="{00C1D14B-492A-4089-BD63-F57F2BE42C79}" type="presOf" srcId="{E1ABCC95-DA80-4A71-B4BA-53DB3A1B2FB4}" destId="{D1F88B9A-E5DD-47FC-87A7-511D942879E9}" srcOrd="0" destOrd="0" presId="urn:microsoft.com/office/officeart/2008/layout/NameandTitleOrganizationalChart"/>
    <dgm:cxn modelId="{3552A76F-A5BD-41DC-950E-0FC794C9FF4F}" type="presOf" srcId="{5B2C4ADC-5C32-4EEA-B11C-3A2325099EAD}" destId="{1A0C8EB8-F6F0-4FC2-BD8A-22363B140B81}" srcOrd="0" destOrd="0" presId="urn:microsoft.com/office/officeart/2008/layout/NameandTitleOrganizationalChart"/>
    <dgm:cxn modelId="{5000D188-02A2-4609-9A70-F3B745507F34}" type="presOf" srcId="{7BA16658-D854-467E-8DE6-4C014BDC9C5A}" destId="{2E15B8A0-8E02-442A-B990-0B8FC1DB3608}" srcOrd="0" destOrd="0" presId="urn:microsoft.com/office/officeart/2008/layout/NameandTitleOrganizationalChart"/>
    <dgm:cxn modelId="{90B177A2-AFB9-4370-940D-55021C60436B}" type="presOf" srcId="{4338667A-2919-41C2-A163-5151C47C0029}" destId="{6843FBB4-1B4A-4289-ABBC-3AE3022441F5}" srcOrd="1" destOrd="0" presId="urn:microsoft.com/office/officeart/2008/layout/NameandTitleOrganizationalChart"/>
    <dgm:cxn modelId="{C391559B-67C4-46A8-9986-2CCA867E8ED8}" type="presOf" srcId="{4125846C-9610-4429-9ADA-507BE674EE29}" destId="{47563422-4C8C-4314-BA9F-94F244BDEA53}" srcOrd="1" destOrd="0" presId="urn:microsoft.com/office/officeart/2008/layout/NameandTitleOrganizationalChart"/>
    <dgm:cxn modelId="{BE88795B-F392-4005-BC06-0ADFFDC3DC72}" type="presOf" srcId="{9A9B0CCC-9780-4C01-9F57-C3F1481537F4}" destId="{5929FC2E-1104-44E7-907C-6AE1B30E3637}" srcOrd="0" destOrd="0" presId="urn:microsoft.com/office/officeart/2008/layout/NameandTitleOrganizationalChart"/>
    <dgm:cxn modelId="{0A3BF7ED-9614-4DCF-8DC9-A940D5C2EFBC}" type="presOf" srcId="{1BD2E046-984E-4B80-A2CB-01E514AD69B3}" destId="{B2F2BE28-1874-443E-B39C-B93A3D6DAAC8}" srcOrd="1" destOrd="0" presId="urn:microsoft.com/office/officeart/2008/layout/NameandTitleOrganizationalChart"/>
    <dgm:cxn modelId="{6F486DB7-D4BD-47F1-A3BF-29A09F09E559}" srcId="{09E0AA6F-D753-4F20-A79F-251229990761}" destId="{1F776D74-75D9-4EBF-A04E-695AF4784A97}" srcOrd="1" destOrd="0" parTransId="{18530E3F-C175-4C38-BAF0-64965C7E2ABF}" sibTransId="{06CE08A8-863E-4623-9405-64DACC608D1E}"/>
    <dgm:cxn modelId="{925E149B-E415-40C6-BA08-120FF2B8EF0E}" type="presOf" srcId="{9AA07607-D830-4B1C-B8FD-87AE200F3674}" destId="{66B4E280-78D2-4638-85A1-82737D29C0E7}" srcOrd="1" destOrd="0" presId="urn:microsoft.com/office/officeart/2008/layout/NameandTitleOrganizationalChart"/>
    <dgm:cxn modelId="{FF5547FB-8122-40E7-9FDC-459222353548}" type="presOf" srcId="{BA262E13-4976-445F-91B0-6B4D76C7E4EA}" destId="{88817131-2212-4AEF-898A-2423827E3DFB}" srcOrd="0" destOrd="0" presId="urn:microsoft.com/office/officeart/2008/layout/NameandTitleOrganizationalChart"/>
    <dgm:cxn modelId="{A02BA87F-6680-4607-8220-531D03738D5E}" type="presOf" srcId="{F81A56CA-3473-4D88-88B0-77332A9534B5}" destId="{D20FDD5C-4BBE-435B-B8F4-9BA8317F2AF5}" srcOrd="1" destOrd="0" presId="urn:microsoft.com/office/officeart/2008/layout/NameandTitleOrganizationalChart"/>
    <dgm:cxn modelId="{AA19F0E9-5ED5-45EB-B046-9221B641DD19}" type="presOf" srcId="{A3E18798-8727-42A0-9ADF-427953067CAF}" destId="{BD974AB2-D44D-40C1-AE36-65F55AB00EAA}" srcOrd="1" destOrd="0" presId="urn:microsoft.com/office/officeart/2008/layout/NameandTitleOrganizationalChart"/>
    <dgm:cxn modelId="{79976D3F-B41C-4B5C-823F-A2FDC2B9B506}" type="presOf" srcId="{B7532C90-3FD0-4F41-ADB4-0BC4EEEEA842}" destId="{09EF461D-B226-4FDC-817F-E79B2AC7BADC}" srcOrd="1" destOrd="0" presId="urn:microsoft.com/office/officeart/2008/layout/NameandTitleOrganizationalChart"/>
    <dgm:cxn modelId="{9942B793-CF50-4729-A0CE-042D2ECB8B40}" type="presOf" srcId="{A1A62634-24B3-4B1E-AF8E-E5FF04A6E5BA}" destId="{88143C5D-7020-47A2-8077-A7769DE8CE72}" srcOrd="0" destOrd="0" presId="urn:microsoft.com/office/officeart/2008/layout/NameandTitleOrganizationalChart"/>
    <dgm:cxn modelId="{8E66ED93-236B-45E1-B613-B9B7594A8EAF}" srcId="{9AA07607-D830-4B1C-B8FD-87AE200F3674}" destId="{7BA16658-D854-467E-8DE6-4C014BDC9C5A}" srcOrd="0" destOrd="0" parTransId="{379A7453-1021-48B3-84AA-0A76829A943C}" sibTransId="{2C52154A-2575-455D-B3F5-40736ED0F2C9}"/>
    <dgm:cxn modelId="{7B7635D3-4751-45C7-A5C5-F01293A5C5F6}" type="presOf" srcId="{B7532C90-3FD0-4F41-ADB4-0BC4EEEEA842}" destId="{42B755A8-7681-4EBB-B2E5-E85DA2C5EAEB}" srcOrd="0" destOrd="0" presId="urn:microsoft.com/office/officeart/2008/layout/NameandTitleOrganizationalChart"/>
    <dgm:cxn modelId="{084C43E9-58C8-474D-9B1E-9A7485A0A7E7}" type="presOf" srcId="{647CFBE1-A241-43AB-9045-6476705460A9}" destId="{24B68888-A9F9-4560-8E15-66AD5B5C1127}" srcOrd="1" destOrd="0" presId="urn:microsoft.com/office/officeart/2008/layout/NameandTitleOrganizationalChart"/>
    <dgm:cxn modelId="{9970C18E-FB29-414A-95A3-0AFEB4DEA70B}" type="presOf" srcId="{4125846C-9610-4429-9ADA-507BE674EE29}" destId="{73B5BABB-5958-4EB8-B673-2203EBEF7B39}" srcOrd="0" destOrd="0" presId="urn:microsoft.com/office/officeart/2008/layout/NameandTitleOrganizationalChart"/>
    <dgm:cxn modelId="{66B586B6-CCA5-4FFB-B17C-A3B87E829498}" srcId="{B7532C90-3FD0-4F41-ADB4-0BC4EEEEA842}" destId="{4338667A-2919-41C2-A163-5151C47C0029}" srcOrd="0" destOrd="0" parTransId="{BA262E13-4976-445F-91B0-6B4D76C7E4EA}" sibTransId="{82A10F0A-6573-4926-9AF8-D9E318607ACD}"/>
    <dgm:cxn modelId="{43A54B54-B494-463D-9339-39B8F497AE76}" srcId="{9AA07607-D830-4B1C-B8FD-87AE200F3674}" destId="{168AFBD6-596A-4299-99DB-8A4FE871A775}" srcOrd="1" destOrd="0" parTransId="{B5958798-2DA5-482D-A88A-FE39266C49DA}" sibTransId="{9A9B0CCC-9780-4C01-9F57-C3F1481537F4}"/>
    <dgm:cxn modelId="{AD2AF3B9-7134-415B-9E8B-1E59B3D1B3A7}" type="presOf" srcId="{4338667A-2919-41C2-A163-5151C47C0029}" destId="{39159029-B6D7-4A1E-9DD1-53B7646F7AC1}" srcOrd="0" destOrd="0" presId="urn:microsoft.com/office/officeart/2008/layout/NameandTitleOrganizationalChart"/>
    <dgm:cxn modelId="{00BD5110-F175-4350-9680-607D9AB89BD3}" type="presOf" srcId="{06CE08A8-863E-4623-9405-64DACC608D1E}" destId="{C05A900F-D1D4-4116-9D43-B810AB2E92BF}" srcOrd="0" destOrd="0" presId="urn:microsoft.com/office/officeart/2008/layout/NameandTitleOrganizationalChart"/>
    <dgm:cxn modelId="{8CC28A92-E669-4EE0-AF7A-AB047269DBA9}" type="presOf" srcId="{168AFBD6-596A-4299-99DB-8A4FE871A775}" destId="{F051D991-9F81-4FB5-A3F2-BB0B4F9DD5EA}" srcOrd="1" destOrd="0" presId="urn:microsoft.com/office/officeart/2008/layout/NameandTitleOrganizationalChart"/>
    <dgm:cxn modelId="{C2087483-A98D-4DF6-B0C1-E314F4824D5F}" srcId="{4338667A-2919-41C2-A163-5151C47C0029}" destId="{5FD506D5-32D0-46BB-B295-722ACEF66018}" srcOrd="1" destOrd="0" parTransId="{43D34508-8BCA-41D3-B754-11179C5DE291}" sibTransId="{EFD434F3-7F23-42A4-9647-E0424278B4F4}"/>
    <dgm:cxn modelId="{FA126193-0AA6-4DD2-A465-C3997522B288}" srcId="{B6814E48-329D-460F-89D1-2FB84D3C1234}" destId="{BC7E34F5-1999-43AD-8869-4A7FE6385BE2}" srcOrd="1" destOrd="0" parTransId="{4E5D0398-C32F-4512-9E9E-839CFA8F126A}" sibTransId="{B0A2116B-9C1E-4A0D-8366-F37640BA1A2D}"/>
    <dgm:cxn modelId="{55CBE5A3-1411-4DBB-9424-7F4F407FF7E8}" type="presOf" srcId="{F13DB853-30B1-4D98-AF13-90E97A18343E}" destId="{4C532576-AFD8-4A7E-8FC8-BDE0E4E8646D}" srcOrd="0" destOrd="0" presId="urn:microsoft.com/office/officeart/2008/layout/NameandTitleOrganizationalChart"/>
    <dgm:cxn modelId="{82B268A5-62A3-4522-96F7-BC7ED6A7731A}" type="presOf" srcId="{B0A2116B-9C1E-4A0D-8366-F37640BA1A2D}" destId="{4CD888B6-A55F-4ECB-B5DE-D5CF97065333}" srcOrd="0" destOrd="0" presId="urn:microsoft.com/office/officeart/2008/layout/NameandTitleOrganizationalChart"/>
    <dgm:cxn modelId="{2E54C50F-21E1-46C5-BD24-12470219F8A1}" type="presOf" srcId="{DB466953-AC91-4699-A884-53404EF8D77B}" destId="{D05FEF73-F61B-4392-AA00-22E8AA2E579C}" srcOrd="0" destOrd="0" presId="urn:microsoft.com/office/officeart/2008/layout/NameandTitleOrganizationalChart"/>
    <dgm:cxn modelId="{1B3FE226-F269-4DAA-B489-9957F7322249}" type="presOf" srcId="{82A10F0A-6573-4926-9AF8-D9E318607ACD}" destId="{4F89AF84-17C6-417B-80ED-C5695F397BEC}" srcOrd="0" destOrd="0" presId="urn:microsoft.com/office/officeart/2008/layout/NameandTitleOrganizationalChart"/>
    <dgm:cxn modelId="{ED22D52A-29A8-4770-9DF9-D8EFC624840A}" type="presOf" srcId="{794CE389-A740-445A-9CC2-61A962FB0820}" destId="{8AAF04C0-8164-469E-8DD9-DCB494D2AF8C}" srcOrd="0" destOrd="0" presId="urn:microsoft.com/office/officeart/2008/layout/NameandTitleOrganizationalChart"/>
    <dgm:cxn modelId="{A68F2C69-CA55-4CE9-8A2B-F7BB4F3A2FBA}" srcId="{09E0AA6F-D753-4F20-A79F-251229990761}" destId="{4125846C-9610-4429-9ADA-507BE674EE29}" srcOrd="0" destOrd="0" parTransId="{18193D75-EFEE-4282-943C-5FB9CBB5F525}" sibTransId="{F13DB853-30B1-4D98-AF13-90E97A18343E}"/>
    <dgm:cxn modelId="{D210D7BC-15F0-4453-8935-45C9A8D23C60}" type="presOf" srcId="{4E5D0398-C32F-4512-9E9E-839CFA8F126A}" destId="{E6600077-2EF9-48A5-9AA9-FBA2829A763E}" srcOrd="0" destOrd="0" presId="urn:microsoft.com/office/officeart/2008/layout/NameandTitleOrganizationalChart"/>
    <dgm:cxn modelId="{87DA65D0-B31C-4032-B497-A125F23D42A0}" type="presOf" srcId="{B5958798-2DA5-482D-A88A-FE39266C49DA}" destId="{5DF13D17-395B-46FE-8524-025F062AF0BA}" srcOrd="0" destOrd="0" presId="urn:microsoft.com/office/officeart/2008/layout/NameandTitleOrganizationalChart"/>
    <dgm:cxn modelId="{7678AD02-D87F-49BB-A0CA-A5377645EBE2}" type="presParOf" srcId="{C3943B6C-CFD3-4C68-95C3-2CF0606BB1B0}" destId="{7192021E-DD82-4D72-8421-EB3D4D88266E}" srcOrd="0" destOrd="0" presId="urn:microsoft.com/office/officeart/2008/layout/NameandTitleOrganizationalChart"/>
    <dgm:cxn modelId="{FB7A40FC-1C36-4C5E-8A40-7FC029469A6E}" type="presParOf" srcId="{7192021E-DD82-4D72-8421-EB3D4D88266E}" destId="{CF147A95-9F3C-4DFB-A246-81ED365AD686}" srcOrd="0" destOrd="0" presId="urn:microsoft.com/office/officeart/2008/layout/NameandTitleOrganizationalChart"/>
    <dgm:cxn modelId="{1E60D130-CE6B-41A3-B786-F30D4C21B5B7}" type="presParOf" srcId="{CF147A95-9F3C-4DFB-A246-81ED365AD686}" destId="{554F70AE-6616-4A72-B145-1B74CD1B63E9}" srcOrd="0" destOrd="0" presId="urn:microsoft.com/office/officeart/2008/layout/NameandTitleOrganizationalChart"/>
    <dgm:cxn modelId="{1C6C95D2-CF29-44D0-838F-0C15DCF4DF41}" type="presParOf" srcId="{CF147A95-9F3C-4DFB-A246-81ED365AD686}" destId="{BB7E3DEF-8790-4763-8932-B795E4D97378}" srcOrd="1" destOrd="0" presId="urn:microsoft.com/office/officeart/2008/layout/NameandTitleOrganizationalChart"/>
    <dgm:cxn modelId="{F4B79E9A-FC44-428C-AF55-31F798F16282}" type="presParOf" srcId="{CF147A95-9F3C-4DFB-A246-81ED365AD686}" destId="{CE6FCA0F-EBCD-4D55-8252-D11598D02D7E}" srcOrd="2" destOrd="0" presId="urn:microsoft.com/office/officeart/2008/layout/NameandTitleOrganizationalChart"/>
    <dgm:cxn modelId="{DC920061-5109-488F-933C-F0E7D1C4E91B}" type="presParOf" srcId="{7192021E-DD82-4D72-8421-EB3D4D88266E}" destId="{B5DB327F-CE1C-4646-9E0A-E638CA1836C8}" srcOrd="1" destOrd="0" presId="urn:microsoft.com/office/officeart/2008/layout/NameandTitleOrganizationalChart"/>
    <dgm:cxn modelId="{23DEA9C7-0796-4820-B4E4-EA057CAC131F}" type="presParOf" srcId="{B5DB327F-CE1C-4646-9E0A-E638CA1836C8}" destId="{5EB25B2A-4B0D-4818-AA71-91B42067ABA1}" srcOrd="0" destOrd="0" presId="urn:microsoft.com/office/officeart/2008/layout/NameandTitleOrganizationalChart"/>
    <dgm:cxn modelId="{C2F581B0-6955-49F6-9C72-9B7A7DDC8B21}" type="presParOf" srcId="{B5DB327F-CE1C-4646-9E0A-E638CA1836C8}" destId="{1EF3E0DA-914D-4A12-81CF-BC472C2329F4}" srcOrd="1" destOrd="0" presId="urn:microsoft.com/office/officeart/2008/layout/NameandTitleOrganizationalChart"/>
    <dgm:cxn modelId="{3DD8E95F-21A6-4138-9CD0-105ACF6C1079}" type="presParOf" srcId="{1EF3E0DA-914D-4A12-81CF-BC472C2329F4}" destId="{CAC641EA-DAD5-42A5-88AE-F0E9C902D992}" srcOrd="0" destOrd="0" presId="urn:microsoft.com/office/officeart/2008/layout/NameandTitleOrganizationalChart"/>
    <dgm:cxn modelId="{792AAEF7-4C2A-4A54-8D84-89969764A4C2}" type="presParOf" srcId="{CAC641EA-DAD5-42A5-88AE-F0E9C902D992}" destId="{A5FD4617-EC81-4601-99C1-AEBBE6FDC9E3}" srcOrd="0" destOrd="0" presId="urn:microsoft.com/office/officeart/2008/layout/NameandTitleOrganizationalChart"/>
    <dgm:cxn modelId="{C76B4D76-8AC4-4AD8-9937-1F3F69ED0810}" type="presParOf" srcId="{CAC641EA-DAD5-42A5-88AE-F0E9C902D992}" destId="{63B2DFE8-A861-4E2A-8225-559347F76E9D}" srcOrd="1" destOrd="0" presId="urn:microsoft.com/office/officeart/2008/layout/NameandTitleOrganizationalChart"/>
    <dgm:cxn modelId="{6444775B-F4E7-4D05-9730-477E9A2690F4}" type="presParOf" srcId="{CAC641EA-DAD5-42A5-88AE-F0E9C902D992}" destId="{53FC2E08-9E14-4DE1-BA1F-02250A55F3F6}" srcOrd="2" destOrd="0" presId="urn:microsoft.com/office/officeart/2008/layout/NameandTitleOrganizationalChart"/>
    <dgm:cxn modelId="{DF1AE9B8-C72E-490F-BFB1-B046BD113D52}" type="presParOf" srcId="{1EF3E0DA-914D-4A12-81CF-BC472C2329F4}" destId="{587CA505-201E-4108-B038-A2875C138A31}" srcOrd="1" destOrd="0" presId="urn:microsoft.com/office/officeart/2008/layout/NameandTitleOrganizationalChart"/>
    <dgm:cxn modelId="{A4031A11-803B-42F3-A17D-258A8397B3D7}" type="presParOf" srcId="{587CA505-201E-4108-B038-A2875C138A31}" destId="{8AAF04C0-8164-469E-8DD9-DCB494D2AF8C}" srcOrd="0" destOrd="0" presId="urn:microsoft.com/office/officeart/2008/layout/NameandTitleOrganizationalChart"/>
    <dgm:cxn modelId="{1EE14057-3BC6-4D32-B12C-838EFDABBA3C}" type="presParOf" srcId="{587CA505-201E-4108-B038-A2875C138A31}" destId="{61E420D0-F946-4574-AFE5-46EA274FBD91}" srcOrd="1" destOrd="0" presId="urn:microsoft.com/office/officeart/2008/layout/NameandTitleOrganizationalChart"/>
    <dgm:cxn modelId="{203B4EA0-9479-4068-8F10-4761978B9DD8}" type="presParOf" srcId="{61E420D0-F946-4574-AFE5-46EA274FBD91}" destId="{096B2010-F2B0-484E-B11C-7917DB843BF6}" srcOrd="0" destOrd="0" presId="urn:microsoft.com/office/officeart/2008/layout/NameandTitleOrganizationalChart"/>
    <dgm:cxn modelId="{5A41E352-29DE-44BE-8CF0-89BFB27B7896}" type="presParOf" srcId="{096B2010-F2B0-484E-B11C-7917DB843BF6}" destId="{CC3B84C2-0FE9-468F-9E16-EA9C104E6753}" srcOrd="0" destOrd="0" presId="urn:microsoft.com/office/officeart/2008/layout/NameandTitleOrganizationalChart"/>
    <dgm:cxn modelId="{50D4C6E6-CB19-4F46-ACBF-68BBC79DE417}" type="presParOf" srcId="{096B2010-F2B0-484E-B11C-7917DB843BF6}" destId="{D05FEF73-F61B-4392-AA00-22E8AA2E579C}" srcOrd="1" destOrd="0" presId="urn:microsoft.com/office/officeart/2008/layout/NameandTitleOrganizationalChart"/>
    <dgm:cxn modelId="{35BC9BFA-30DD-4DA9-8761-BD0E4E5976C9}" type="presParOf" srcId="{096B2010-F2B0-484E-B11C-7917DB843BF6}" destId="{DDE01562-B684-4F16-8D67-E2E4CDAB2C67}" srcOrd="2" destOrd="0" presId="urn:microsoft.com/office/officeart/2008/layout/NameandTitleOrganizationalChart"/>
    <dgm:cxn modelId="{3D722842-A481-43A5-BCE2-35922F8ADD36}" type="presParOf" srcId="{61E420D0-F946-4574-AFE5-46EA274FBD91}" destId="{E4BA047B-E802-4300-9023-454E5848CDAC}" srcOrd="1" destOrd="0" presId="urn:microsoft.com/office/officeart/2008/layout/NameandTitleOrganizationalChart"/>
    <dgm:cxn modelId="{5FC1BCE8-6C32-43D6-8890-AB1C543AF8C8}" type="presParOf" srcId="{E4BA047B-E802-4300-9023-454E5848CDAC}" destId="{2CC231A2-C83E-4717-B084-B1981AF67939}" srcOrd="0" destOrd="0" presId="urn:microsoft.com/office/officeart/2008/layout/NameandTitleOrganizationalChart"/>
    <dgm:cxn modelId="{6804F0D7-F061-483C-92FD-900679043CC7}" type="presParOf" srcId="{E4BA047B-E802-4300-9023-454E5848CDAC}" destId="{1EB35D34-B0AB-440F-9879-A9A6A44C12B8}" srcOrd="1" destOrd="0" presId="urn:microsoft.com/office/officeart/2008/layout/NameandTitleOrganizationalChart"/>
    <dgm:cxn modelId="{436A18D3-52E0-438F-9484-A0156DAAEDD6}" type="presParOf" srcId="{1EB35D34-B0AB-440F-9879-A9A6A44C12B8}" destId="{0463F62C-91D4-4663-9A57-D7A69A8570D4}" srcOrd="0" destOrd="0" presId="urn:microsoft.com/office/officeart/2008/layout/NameandTitleOrganizationalChart"/>
    <dgm:cxn modelId="{1448A220-EF7B-494B-9FFE-8583E0C7E368}" type="presParOf" srcId="{0463F62C-91D4-4663-9A57-D7A69A8570D4}" destId="{42B755A8-7681-4EBB-B2E5-E85DA2C5EAEB}" srcOrd="0" destOrd="0" presId="urn:microsoft.com/office/officeart/2008/layout/NameandTitleOrganizationalChart"/>
    <dgm:cxn modelId="{7CF453F4-0DE3-406B-B242-27BBFFB735A6}" type="presParOf" srcId="{0463F62C-91D4-4663-9A57-D7A69A8570D4}" destId="{AB02B9AC-91C6-410B-A6E6-51C1F0C474EC}" srcOrd="1" destOrd="0" presId="urn:microsoft.com/office/officeart/2008/layout/NameandTitleOrganizationalChart"/>
    <dgm:cxn modelId="{1D63F035-AA1C-4C19-A780-1031A6006CDA}" type="presParOf" srcId="{0463F62C-91D4-4663-9A57-D7A69A8570D4}" destId="{09EF461D-B226-4FDC-817F-E79B2AC7BADC}" srcOrd="2" destOrd="0" presId="urn:microsoft.com/office/officeart/2008/layout/NameandTitleOrganizationalChart"/>
    <dgm:cxn modelId="{D4688269-B4FC-43FE-A014-138B3A73B93A}" type="presParOf" srcId="{1EB35D34-B0AB-440F-9879-A9A6A44C12B8}" destId="{E5B6446C-D7E6-4EDB-ABB6-C0D5341CAD3B}" srcOrd="1" destOrd="0" presId="urn:microsoft.com/office/officeart/2008/layout/NameandTitleOrganizationalChart"/>
    <dgm:cxn modelId="{1FB9F62C-4C45-4766-90A5-7B1CF214C3AE}" type="presParOf" srcId="{E5B6446C-D7E6-4EDB-ABB6-C0D5341CAD3B}" destId="{88817131-2212-4AEF-898A-2423827E3DFB}" srcOrd="0" destOrd="0" presId="urn:microsoft.com/office/officeart/2008/layout/NameandTitleOrganizationalChart"/>
    <dgm:cxn modelId="{3FD9DE2A-3180-4080-91F9-B3C96D32B8A1}" type="presParOf" srcId="{E5B6446C-D7E6-4EDB-ABB6-C0D5341CAD3B}" destId="{967610AE-5625-4B4A-ACD3-7070D4159039}" srcOrd="1" destOrd="0" presId="urn:microsoft.com/office/officeart/2008/layout/NameandTitleOrganizationalChart"/>
    <dgm:cxn modelId="{8D6DD08A-272A-4A90-B881-068B5FF6C2E0}" type="presParOf" srcId="{967610AE-5625-4B4A-ACD3-7070D4159039}" destId="{15B497A3-D3C8-4E29-B46E-F8C91D79B756}" srcOrd="0" destOrd="0" presId="urn:microsoft.com/office/officeart/2008/layout/NameandTitleOrganizationalChart"/>
    <dgm:cxn modelId="{7323998F-C86B-48F6-B774-EDF6DE4C338C}" type="presParOf" srcId="{15B497A3-D3C8-4E29-B46E-F8C91D79B756}" destId="{39159029-B6D7-4A1E-9DD1-53B7646F7AC1}" srcOrd="0" destOrd="0" presId="urn:microsoft.com/office/officeart/2008/layout/NameandTitleOrganizationalChart"/>
    <dgm:cxn modelId="{4D893D8C-D901-4930-ADCF-021A2698A210}" type="presParOf" srcId="{15B497A3-D3C8-4E29-B46E-F8C91D79B756}" destId="{4F89AF84-17C6-417B-80ED-C5695F397BEC}" srcOrd="1" destOrd="0" presId="urn:microsoft.com/office/officeart/2008/layout/NameandTitleOrganizationalChart"/>
    <dgm:cxn modelId="{1DFB40C1-9228-4989-ACFC-0F3831D44224}" type="presParOf" srcId="{15B497A3-D3C8-4E29-B46E-F8C91D79B756}" destId="{6843FBB4-1B4A-4289-ABBC-3AE3022441F5}" srcOrd="2" destOrd="0" presId="urn:microsoft.com/office/officeart/2008/layout/NameandTitleOrganizationalChart"/>
    <dgm:cxn modelId="{B821DDEB-FA47-4584-BD07-8346D2318382}" type="presParOf" srcId="{967610AE-5625-4B4A-ACD3-7070D4159039}" destId="{52581128-33AE-482F-8B7E-310A158E42C0}" srcOrd="1" destOrd="0" presId="urn:microsoft.com/office/officeart/2008/layout/NameandTitleOrganizationalChart"/>
    <dgm:cxn modelId="{D617BCF2-80ED-4689-B9C1-6AA929EB5E3F}" type="presParOf" srcId="{52581128-33AE-482F-8B7E-310A158E42C0}" destId="{8C80FCDB-FA39-495F-84DE-6B9D8014D600}" srcOrd="0" destOrd="0" presId="urn:microsoft.com/office/officeart/2008/layout/NameandTitleOrganizationalChart"/>
    <dgm:cxn modelId="{C0D6E198-E2CF-4739-8ED1-67B116E0634E}" type="presParOf" srcId="{52581128-33AE-482F-8B7E-310A158E42C0}" destId="{BFFBDE73-87A6-45BD-BCC4-AD2B1FA4133E}" srcOrd="1" destOrd="0" presId="urn:microsoft.com/office/officeart/2008/layout/NameandTitleOrganizationalChart"/>
    <dgm:cxn modelId="{0178C79D-E4AF-4C27-86E1-A3590E9C4E8D}" type="presParOf" srcId="{BFFBDE73-87A6-45BD-BCC4-AD2B1FA4133E}" destId="{AF028EB5-E0BA-49D9-921C-C9C040231CD5}" srcOrd="0" destOrd="0" presId="urn:microsoft.com/office/officeart/2008/layout/NameandTitleOrganizationalChart"/>
    <dgm:cxn modelId="{A7FC5017-5288-4C6E-9DA2-C936E94B5066}" type="presParOf" srcId="{AF028EB5-E0BA-49D9-921C-C9C040231CD5}" destId="{196E9461-8AA2-40E0-9DF7-1DA8DC844730}" srcOrd="0" destOrd="0" presId="urn:microsoft.com/office/officeart/2008/layout/NameandTitleOrganizationalChart"/>
    <dgm:cxn modelId="{7B392343-5031-44B4-A507-164726A42CA9}" type="presParOf" srcId="{AF028EB5-E0BA-49D9-921C-C9C040231CD5}" destId="{F223E0CF-27B7-4464-96AB-7C64660A1213}" srcOrd="1" destOrd="0" presId="urn:microsoft.com/office/officeart/2008/layout/NameandTitleOrganizationalChart"/>
    <dgm:cxn modelId="{DA67B400-805C-4A42-8CFB-6BF9D30F367E}" type="presParOf" srcId="{AF028EB5-E0BA-49D9-921C-C9C040231CD5}" destId="{C1C531F5-C535-427A-9275-6105EFCF25F8}" srcOrd="2" destOrd="0" presId="urn:microsoft.com/office/officeart/2008/layout/NameandTitleOrganizationalChart"/>
    <dgm:cxn modelId="{49ED20EC-8B1D-4C78-BBA4-56A72603B928}" type="presParOf" srcId="{BFFBDE73-87A6-45BD-BCC4-AD2B1FA4133E}" destId="{C5FD23F9-EB89-43BD-954C-ABB472D13583}" srcOrd="1" destOrd="0" presId="urn:microsoft.com/office/officeart/2008/layout/NameandTitleOrganizationalChart"/>
    <dgm:cxn modelId="{CA653C96-C46F-4822-B465-853FFC7DECC0}" type="presParOf" srcId="{C5FD23F9-EB89-43BD-954C-ABB472D13583}" destId="{3706DEEC-5018-495B-B47A-C05B069AFBC1}" srcOrd="0" destOrd="0" presId="urn:microsoft.com/office/officeart/2008/layout/NameandTitleOrganizationalChart"/>
    <dgm:cxn modelId="{C7C4A954-831E-4A48-8CD8-FA213CB95193}" type="presParOf" srcId="{C5FD23F9-EB89-43BD-954C-ABB472D13583}" destId="{A6CA8573-455E-4FF9-AF32-474EBD37F791}" srcOrd="1" destOrd="0" presId="urn:microsoft.com/office/officeart/2008/layout/NameandTitleOrganizationalChart"/>
    <dgm:cxn modelId="{0E2CB033-2D00-47A4-AD6A-26B15C90D3AC}" type="presParOf" srcId="{A6CA8573-455E-4FF9-AF32-474EBD37F791}" destId="{268211DB-D2E0-4B01-9314-96DEFF1E45CD}" srcOrd="0" destOrd="0" presId="urn:microsoft.com/office/officeart/2008/layout/NameandTitleOrganizationalChart"/>
    <dgm:cxn modelId="{AF095D35-BE6D-4225-82F5-D9D28AD3A559}" type="presParOf" srcId="{268211DB-D2E0-4B01-9314-96DEFF1E45CD}" destId="{8D97672B-4B96-4221-BF66-A7900E7467E1}" srcOrd="0" destOrd="0" presId="urn:microsoft.com/office/officeart/2008/layout/NameandTitleOrganizationalChart"/>
    <dgm:cxn modelId="{F708D9C5-7FCB-445B-B227-869EF6E2874E}" type="presParOf" srcId="{268211DB-D2E0-4B01-9314-96DEFF1E45CD}" destId="{27B68107-501D-463E-99D2-D871E75D125E}" srcOrd="1" destOrd="0" presId="urn:microsoft.com/office/officeart/2008/layout/NameandTitleOrganizationalChart"/>
    <dgm:cxn modelId="{B5416AE5-9CE9-473B-BAE7-CB6078FB6603}" type="presParOf" srcId="{268211DB-D2E0-4B01-9314-96DEFF1E45CD}" destId="{66B4E280-78D2-4638-85A1-82737D29C0E7}" srcOrd="2" destOrd="0" presId="urn:microsoft.com/office/officeart/2008/layout/NameandTitleOrganizationalChart"/>
    <dgm:cxn modelId="{B827AD6E-333C-46D5-BEFE-968CEAA7BEFB}" type="presParOf" srcId="{A6CA8573-455E-4FF9-AF32-474EBD37F791}" destId="{BE8BD9CE-C66F-459D-BBE4-8EA71AA3FE28}" srcOrd="1" destOrd="0" presId="urn:microsoft.com/office/officeart/2008/layout/NameandTitleOrganizationalChart"/>
    <dgm:cxn modelId="{C2529705-F159-48F0-93F5-B2B16A393C0D}" type="presParOf" srcId="{BE8BD9CE-C66F-459D-BBE4-8EA71AA3FE28}" destId="{2E40372E-93E5-4D6A-B2D9-73AA75FAA746}" srcOrd="0" destOrd="0" presId="urn:microsoft.com/office/officeart/2008/layout/NameandTitleOrganizationalChart"/>
    <dgm:cxn modelId="{A67F39DF-C0D1-4EAA-8AF9-33A9BDD3EB28}" type="presParOf" srcId="{BE8BD9CE-C66F-459D-BBE4-8EA71AA3FE28}" destId="{BFF3EEE9-DCF0-4531-A1E6-7413F3402F84}" srcOrd="1" destOrd="0" presId="urn:microsoft.com/office/officeart/2008/layout/NameandTitleOrganizationalChart"/>
    <dgm:cxn modelId="{2624D486-38C0-488E-A453-23F80224AE1E}" type="presParOf" srcId="{BFF3EEE9-DCF0-4531-A1E6-7413F3402F84}" destId="{24BEFC87-D626-44F5-A8AF-77AB3E4769F9}" srcOrd="0" destOrd="0" presId="urn:microsoft.com/office/officeart/2008/layout/NameandTitleOrganizationalChart"/>
    <dgm:cxn modelId="{5DDFCF66-7D81-4C81-B369-AB31CEA206A7}" type="presParOf" srcId="{24BEFC87-D626-44F5-A8AF-77AB3E4769F9}" destId="{2E15B8A0-8E02-442A-B990-0B8FC1DB3608}" srcOrd="0" destOrd="0" presId="urn:microsoft.com/office/officeart/2008/layout/NameandTitleOrganizationalChart"/>
    <dgm:cxn modelId="{2FFC6401-5835-415B-B2FB-F390DCEAEC57}" type="presParOf" srcId="{24BEFC87-D626-44F5-A8AF-77AB3E4769F9}" destId="{8B9A968B-88C5-4B4E-9673-24F887CFFAC4}" srcOrd="1" destOrd="0" presId="urn:microsoft.com/office/officeart/2008/layout/NameandTitleOrganizationalChart"/>
    <dgm:cxn modelId="{0ECB16A7-4A0B-408E-A9E3-280C650192A2}" type="presParOf" srcId="{24BEFC87-D626-44F5-A8AF-77AB3E4769F9}" destId="{9D1C8070-2E35-4F2A-A2B6-EF52CC266489}" srcOrd="2" destOrd="0" presId="urn:microsoft.com/office/officeart/2008/layout/NameandTitleOrganizationalChart"/>
    <dgm:cxn modelId="{78B9A5EC-3D65-4588-852A-F76416C3693E}" type="presParOf" srcId="{BFF3EEE9-DCF0-4531-A1E6-7413F3402F84}" destId="{D60B9E92-A301-4E2E-9EAD-B86AD5B81197}" srcOrd="1" destOrd="0" presId="urn:microsoft.com/office/officeart/2008/layout/NameandTitleOrganizationalChart"/>
    <dgm:cxn modelId="{9B27EB28-9838-4429-A293-63846B58FA58}" type="presParOf" srcId="{D60B9E92-A301-4E2E-9EAD-B86AD5B81197}" destId="{C95649F5-6EAE-4FDD-A8C7-5D5D7637C7DF}" srcOrd="0" destOrd="0" presId="urn:microsoft.com/office/officeart/2008/layout/NameandTitleOrganizationalChart"/>
    <dgm:cxn modelId="{CB599897-23E7-4277-A76C-7316F635870B}" type="presParOf" srcId="{D60B9E92-A301-4E2E-9EAD-B86AD5B81197}" destId="{C14EABBB-13E7-4303-9CB6-EE44CEDD04BD}" srcOrd="1" destOrd="0" presId="urn:microsoft.com/office/officeart/2008/layout/NameandTitleOrganizationalChart"/>
    <dgm:cxn modelId="{391D0353-630C-44EA-BD3F-C4CAD1FA3D8F}" type="presParOf" srcId="{C14EABBB-13E7-4303-9CB6-EE44CEDD04BD}" destId="{7E4CFB5F-BD11-4EA6-9EA6-3529064B24DF}" srcOrd="0" destOrd="0" presId="urn:microsoft.com/office/officeart/2008/layout/NameandTitleOrganizationalChart"/>
    <dgm:cxn modelId="{D793A2A3-358B-4408-A594-EE4EEAE8E7AA}" type="presParOf" srcId="{7E4CFB5F-BD11-4EA6-9EA6-3529064B24DF}" destId="{9104297F-CD81-4E19-8205-91DEA0C853E8}" srcOrd="0" destOrd="0" presId="urn:microsoft.com/office/officeart/2008/layout/NameandTitleOrganizationalChart"/>
    <dgm:cxn modelId="{3F05A18D-5F39-478B-A830-69AF3641B02B}" type="presParOf" srcId="{7E4CFB5F-BD11-4EA6-9EA6-3529064B24DF}" destId="{2282EF35-BE85-4354-8F19-A096A40BCB48}" srcOrd="1" destOrd="0" presId="urn:microsoft.com/office/officeart/2008/layout/NameandTitleOrganizationalChart"/>
    <dgm:cxn modelId="{266A1190-C6A4-4DC4-BD0C-72BDAFDF2BEA}" type="presParOf" srcId="{7E4CFB5F-BD11-4EA6-9EA6-3529064B24DF}" destId="{79B27883-4FF6-441F-B344-D2474CE1415C}" srcOrd="2" destOrd="0" presId="urn:microsoft.com/office/officeart/2008/layout/NameandTitleOrganizationalChart"/>
    <dgm:cxn modelId="{606890F0-F2A9-4B5A-8B9D-574E86946791}" type="presParOf" srcId="{C14EABBB-13E7-4303-9CB6-EE44CEDD04BD}" destId="{72E2D261-F1E9-438B-BBE7-9B5E18D1F8CE}" srcOrd="1" destOrd="0" presId="urn:microsoft.com/office/officeart/2008/layout/NameandTitleOrganizationalChart"/>
    <dgm:cxn modelId="{CC3CAD40-E78D-4F13-B8EC-6658903D66E2}" type="presParOf" srcId="{72E2D261-F1E9-438B-BBE7-9B5E18D1F8CE}" destId="{026C3588-33A6-4609-BFA8-6D38C1D0588E}" srcOrd="0" destOrd="0" presId="urn:microsoft.com/office/officeart/2008/layout/NameandTitleOrganizationalChart"/>
    <dgm:cxn modelId="{B6CB78A1-E5F5-4A78-94E7-495AEF1AE41F}" type="presParOf" srcId="{72E2D261-F1E9-438B-BBE7-9B5E18D1F8CE}" destId="{763F3F0B-E5EC-4DDF-8AB9-62EA8024F344}" srcOrd="1" destOrd="0" presId="urn:microsoft.com/office/officeart/2008/layout/NameandTitleOrganizationalChart"/>
    <dgm:cxn modelId="{63CA1900-7D09-484E-A52A-7D75476494CA}" type="presParOf" srcId="{763F3F0B-E5EC-4DDF-8AB9-62EA8024F344}" destId="{C688E58A-B0AD-4A8B-9BE5-300F46689880}" srcOrd="0" destOrd="0" presId="urn:microsoft.com/office/officeart/2008/layout/NameandTitleOrganizationalChart"/>
    <dgm:cxn modelId="{2B2177B0-6E6F-4848-AA29-03F34D34CA9D}" type="presParOf" srcId="{C688E58A-B0AD-4A8B-9BE5-300F46689880}" destId="{73B5BABB-5958-4EB8-B673-2203EBEF7B39}" srcOrd="0" destOrd="0" presId="urn:microsoft.com/office/officeart/2008/layout/NameandTitleOrganizationalChart"/>
    <dgm:cxn modelId="{4FFDBD68-245D-4015-996B-2D91FDE352A1}" type="presParOf" srcId="{C688E58A-B0AD-4A8B-9BE5-300F46689880}" destId="{4C532576-AFD8-4A7E-8FC8-BDE0E4E8646D}" srcOrd="1" destOrd="0" presId="urn:microsoft.com/office/officeart/2008/layout/NameandTitleOrganizationalChart"/>
    <dgm:cxn modelId="{117D01FF-FBDF-47ED-A64E-6316B134423E}" type="presParOf" srcId="{C688E58A-B0AD-4A8B-9BE5-300F46689880}" destId="{47563422-4C8C-4314-BA9F-94F244BDEA53}" srcOrd="2" destOrd="0" presId="urn:microsoft.com/office/officeart/2008/layout/NameandTitleOrganizationalChart"/>
    <dgm:cxn modelId="{6F1A4D48-5E8F-42D0-8E29-F44B6D9B50EC}" type="presParOf" srcId="{763F3F0B-E5EC-4DDF-8AB9-62EA8024F344}" destId="{233383C1-B18E-48CB-B17D-C5CE98A39E29}" srcOrd="1" destOrd="0" presId="urn:microsoft.com/office/officeart/2008/layout/NameandTitleOrganizationalChart"/>
    <dgm:cxn modelId="{859A8DC3-FF1A-4EA3-9B62-0D7889A2845D}" type="presParOf" srcId="{763F3F0B-E5EC-4DDF-8AB9-62EA8024F344}" destId="{9FE85E29-97D1-45B6-BC55-0C8140E3070D}" srcOrd="2" destOrd="0" presId="urn:microsoft.com/office/officeart/2008/layout/NameandTitleOrganizationalChart"/>
    <dgm:cxn modelId="{83BD40A2-35C1-451A-9FCE-1981B9060324}" type="presParOf" srcId="{72E2D261-F1E9-438B-BBE7-9B5E18D1F8CE}" destId="{39A3D010-C0D3-4BA8-ABBB-499EEA35E0CD}" srcOrd="2" destOrd="0" presId="urn:microsoft.com/office/officeart/2008/layout/NameandTitleOrganizationalChart"/>
    <dgm:cxn modelId="{8D7C9115-74A8-4A38-B59B-EFC2D2F36DB2}" type="presParOf" srcId="{72E2D261-F1E9-438B-BBE7-9B5E18D1F8CE}" destId="{29295C48-D66B-47B3-81B5-3B71AA992D60}" srcOrd="3" destOrd="0" presId="urn:microsoft.com/office/officeart/2008/layout/NameandTitleOrganizationalChart"/>
    <dgm:cxn modelId="{296D6E41-71E5-4A8F-AEB0-2517B831825C}" type="presParOf" srcId="{29295C48-D66B-47B3-81B5-3B71AA992D60}" destId="{9D75ED0B-FBFD-48F0-8370-D42BA9405D2F}" srcOrd="0" destOrd="0" presId="urn:microsoft.com/office/officeart/2008/layout/NameandTitleOrganizationalChart"/>
    <dgm:cxn modelId="{F6E75AC5-C9FA-415B-9694-32C786922FAC}" type="presParOf" srcId="{9D75ED0B-FBFD-48F0-8370-D42BA9405D2F}" destId="{B4353258-0E40-4039-9D48-E33843F97344}" srcOrd="0" destOrd="0" presId="urn:microsoft.com/office/officeart/2008/layout/NameandTitleOrganizationalChart"/>
    <dgm:cxn modelId="{20D877A1-7E39-48F6-8D71-FAB52E6C74F2}" type="presParOf" srcId="{9D75ED0B-FBFD-48F0-8370-D42BA9405D2F}" destId="{C05A900F-D1D4-4116-9D43-B810AB2E92BF}" srcOrd="1" destOrd="0" presId="urn:microsoft.com/office/officeart/2008/layout/NameandTitleOrganizationalChart"/>
    <dgm:cxn modelId="{7BF60351-87CF-4FAE-9D7B-26D6E5C36E51}" type="presParOf" srcId="{9D75ED0B-FBFD-48F0-8370-D42BA9405D2F}" destId="{9693B89C-2995-4E69-A588-5827AA14E4A5}" srcOrd="2" destOrd="0" presId="urn:microsoft.com/office/officeart/2008/layout/NameandTitleOrganizationalChart"/>
    <dgm:cxn modelId="{D7ABC583-1C3C-4F25-BA35-BD115A6CCF27}" type="presParOf" srcId="{29295C48-D66B-47B3-81B5-3B71AA992D60}" destId="{2FA0B2C7-C333-48A6-99F4-8A18977082BC}" srcOrd="1" destOrd="0" presId="urn:microsoft.com/office/officeart/2008/layout/NameandTitleOrganizationalChart"/>
    <dgm:cxn modelId="{504459C5-19FB-4B3B-9BB8-4A78384E48FA}" type="presParOf" srcId="{29295C48-D66B-47B3-81B5-3B71AA992D60}" destId="{664EAB8A-FFBD-453E-8B32-7BBEE3AF5B64}" srcOrd="2" destOrd="0" presId="urn:microsoft.com/office/officeart/2008/layout/NameandTitleOrganizationalChart"/>
    <dgm:cxn modelId="{1F039161-70AA-41F6-8B7C-3FA8987FF58D}" type="presParOf" srcId="{C14EABBB-13E7-4303-9CB6-EE44CEDD04BD}" destId="{BFA17CFE-3C60-4807-81DE-B4A3B6E29AE2}" srcOrd="2" destOrd="0" presId="urn:microsoft.com/office/officeart/2008/layout/NameandTitleOrganizationalChart"/>
    <dgm:cxn modelId="{0B5B7909-F82B-4AFC-BF17-3635A51A1F85}" type="presParOf" srcId="{D60B9E92-A301-4E2E-9EAD-B86AD5B81197}" destId="{B25A4B6B-4A04-465C-BC5B-93F38DB1F481}" srcOrd="2" destOrd="0" presId="urn:microsoft.com/office/officeart/2008/layout/NameandTitleOrganizationalChart"/>
    <dgm:cxn modelId="{28A3FE67-F156-4E5E-8974-8362DED1BFC9}" type="presParOf" srcId="{D60B9E92-A301-4E2E-9EAD-B86AD5B81197}" destId="{A9DB2318-D41B-4ECC-8ADB-3EF5E427EC33}" srcOrd="3" destOrd="0" presId="urn:microsoft.com/office/officeart/2008/layout/NameandTitleOrganizationalChart"/>
    <dgm:cxn modelId="{AD41E079-E5CD-4164-A0BB-8870CE3271A1}" type="presParOf" srcId="{A9DB2318-D41B-4ECC-8ADB-3EF5E427EC33}" destId="{A4B5350A-CA94-4D9D-AA99-CF7880DF8E62}" srcOrd="0" destOrd="0" presId="urn:microsoft.com/office/officeart/2008/layout/NameandTitleOrganizationalChart"/>
    <dgm:cxn modelId="{2E068514-382F-471C-8905-A94817D53D18}" type="presParOf" srcId="{A4B5350A-CA94-4D9D-AA99-CF7880DF8E62}" destId="{8DF3BC19-EFC5-488A-B092-C88B14A991EE}" srcOrd="0" destOrd="0" presId="urn:microsoft.com/office/officeart/2008/layout/NameandTitleOrganizationalChart"/>
    <dgm:cxn modelId="{C7109C79-0133-4FD2-A3DF-C5CFE3783B5A}" type="presParOf" srcId="{A4B5350A-CA94-4D9D-AA99-CF7880DF8E62}" destId="{1B521EE8-9911-40FE-A27B-D6F5B8043A14}" srcOrd="1" destOrd="0" presId="urn:microsoft.com/office/officeart/2008/layout/NameandTitleOrganizationalChart"/>
    <dgm:cxn modelId="{F473E04D-6119-4903-8A84-469A8C87DEF1}" type="presParOf" srcId="{A4B5350A-CA94-4D9D-AA99-CF7880DF8E62}" destId="{BD974AB2-D44D-40C1-AE36-65F55AB00EAA}" srcOrd="2" destOrd="0" presId="urn:microsoft.com/office/officeart/2008/layout/NameandTitleOrganizationalChart"/>
    <dgm:cxn modelId="{935CBA48-99CD-40EF-B38E-AF4299F4A589}" type="presParOf" srcId="{A9DB2318-D41B-4ECC-8ADB-3EF5E427EC33}" destId="{7EB1647F-ECDD-4A43-A117-56CBE1E9F767}" srcOrd="1" destOrd="0" presId="urn:microsoft.com/office/officeart/2008/layout/NameandTitleOrganizationalChart"/>
    <dgm:cxn modelId="{5EBA5413-6272-47B4-9B79-424D957F893E}" type="presParOf" srcId="{A9DB2318-D41B-4ECC-8ADB-3EF5E427EC33}" destId="{863915D6-899B-4676-8C32-7CF02AEB7C86}" srcOrd="2" destOrd="0" presId="urn:microsoft.com/office/officeart/2008/layout/NameandTitleOrganizationalChart"/>
    <dgm:cxn modelId="{68935311-20E8-4D47-AA3B-5EFAD3444AF6}" type="presParOf" srcId="{BFF3EEE9-DCF0-4531-A1E6-7413F3402F84}" destId="{31E98DB7-907D-407F-91EC-D35397C4EE89}" srcOrd="2" destOrd="0" presId="urn:microsoft.com/office/officeart/2008/layout/NameandTitleOrganizationalChart"/>
    <dgm:cxn modelId="{E9B4F9B9-83B9-4E2B-82AE-C1EEC05100B7}" type="presParOf" srcId="{BE8BD9CE-C66F-459D-BBE4-8EA71AA3FE28}" destId="{5DF13D17-395B-46FE-8524-025F062AF0BA}" srcOrd="2" destOrd="0" presId="urn:microsoft.com/office/officeart/2008/layout/NameandTitleOrganizationalChart"/>
    <dgm:cxn modelId="{609672F0-DFF0-4F82-A470-5C9DAC5CD9E2}" type="presParOf" srcId="{BE8BD9CE-C66F-459D-BBE4-8EA71AA3FE28}" destId="{A491DCFD-A11D-452C-AEC0-10504860189E}" srcOrd="3" destOrd="0" presId="urn:microsoft.com/office/officeart/2008/layout/NameandTitleOrganizationalChart"/>
    <dgm:cxn modelId="{90C4246A-4769-489C-87F5-C33F02832AE6}" type="presParOf" srcId="{A491DCFD-A11D-452C-AEC0-10504860189E}" destId="{249072EA-71BD-4353-AE87-023AC2F74955}" srcOrd="0" destOrd="0" presId="urn:microsoft.com/office/officeart/2008/layout/NameandTitleOrganizationalChart"/>
    <dgm:cxn modelId="{1DA04BD5-AB7B-40C7-9D1A-3E1075E814BD}" type="presParOf" srcId="{249072EA-71BD-4353-AE87-023AC2F74955}" destId="{3CA44DDB-A9B1-4300-B5D5-C0EA4153EDAA}" srcOrd="0" destOrd="0" presId="urn:microsoft.com/office/officeart/2008/layout/NameandTitleOrganizationalChart"/>
    <dgm:cxn modelId="{EDF10283-F988-4379-9435-A5E6C08390B6}" type="presParOf" srcId="{249072EA-71BD-4353-AE87-023AC2F74955}" destId="{5929FC2E-1104-44E7-907C-6AE1B30E3637}" srcOrd="1" destOrd="0" presId="urn:microsoft.com/office/officeart/2008/layout/NameandTitleOrganizationalChart"/>
    <dgm:cxn modelId="{B10E1B12-1659-4ECE-ACB7-B8439F811218}" type="presParOf" srcId="{249072EA-71BD-4353-AE87-023AC2F74955}" destId="{F051D991-9F81-4FB5-A3F2-BB0B4F9DD5EA}" srcOrd="2" destOrd="0" presId="urn:microsoft.com/office/officeart/2008/layout/NameandTitleOrganizationalChart"/>
    <dgm:cxn modelId="{92DB3054-FDFD-4D54-9222-7329A9508409}" type="presParOf" srcId="{A491DCFD-A11D-452C-AEC0-10504860189E}" destId="{3D7B8D84-BA09-4B0F-8EE5-4B328F5F661B}" srcOrd="1" destOrd="0" presId="urn:microsoft.com/office/officeart/2008/layout/NameandTitleOrganizationalChart"/>
    <dgm:cxn modelId="{AE94BE25-0F16-4877-ABFF-D355E02DAEAA}" type="presParOf" srcId="{A491DCFD-A11D-452C-AEC0-10504860189E}" destId="{60798A93-53D4-4519-8039-B77BEEE6E721}" srcOrd="2" destOrd="0" presId="urn:microsoft.com/office/officeart/2008/layout/NameandTitleOrganizationalChart"/>
    <dgm:cxn modelId="{73DA5DFA-EEB8-4D36-8223-922417B3495C}" type="presParOf" srcId="{A6CA8573-455E-4FF9-AF32-474EBD37F791}" destId="{806D935E-776A-43BE-A2D0-B61E1E2C19B8}" srcOrd="2" destOrd="0" presId="urn:microsoft.com/office/officeart/2008/layout/NameandTitleOrganizationalChart"/>
    <dgm:cxn modelId="{3BBDD87B-FCD6-4904-98CE-DA52AD64C48B}" type="presParOf" srcId="{C5FD23F9-EB89-43BD-954C-ABB472D13583}" destId="{E6600077-2EF9-48A5-9AA9-FBA2829A763E}" srcOrd="2" destOrd="0" presId="urn:microsoft.com/office/officeart/2008/layout/NameandTitleOrganizationalChart"/>
    <dgm:cxn modelId="{2F2B93FE-8F02-4B02-82FF-FFD28D2F27E9}" type="presParOf" srcId="{C5FD23F9-EB89-43BD-954C-ABB472D13583}" destId="{550771C4-3385-43A8-82F7-BDA6E6B59B39}" srcOrd="3" destOrd="0" presId="urn:microsoft.com/office/officeart/2008/layout/NameandTitleOrganizationalChart"/>
    <dgm:cxn modelId="{A5D671D3-F484-4411-9281-3BB8BDE302EF}" type="presParOf" srcId="{550771C4-3385-43A8-82F7-BDA6E6B59B39}" destId="{422B0B98-7372-4589-8942-CFCFDCEF81F0}" srcOrd="0" destOrd="0" presId="urn:microsoft.com/office/officeart/2008/layout/NameandTitleOrganizationalChart"/>
    <dgm:cxn modelId="{0DE246F3-EF8A-48F8-916C-359999B36EDA}" type="presParOf" srcId="{422B0B98-7372-4589-8942-CFCFDCEF81F0}" destId="{8B3B2246-0510-42FC-9FC4-48D3F718FC5E}" srcOrd="0" destOrd="0" presId="urn:microsoft.com/office/officeart/2008/layout/NameandTitleOrganizationalChart"/>
    <dgm:cxn modelId="{38D58A47-FCE0-4F69-9697-3995AD14433A}" type="presParOf" srcId="{422B0B98-7372-4589-8942-CFCFDCEF81F0}" destId="{4CD888B6-A55F-4ECB-B5DE-D5CF97065333}" srcOrd="1" destOrd="0" presId="urn:microsoft.com/office/officeart/2008/layout/NameandTitleOrganizationalChart"/>
    <dgm:cxn modelId="{F9F2728B-A627-44B2-B46B-DDE3193F8321}" type="presParOf" srcId="{422B0B98-7372-4589-8942-CFCFDCEF81F0}" destId="{89901FC3-7E26-4E85-BA0C-BB7BFE042E39}" srcOrd="2" destOrd="0" presId="urn:microsoft.com/office/officeart/2008/layout/NameandTitleOrganizationalChart"/>
    <dgm:cxn modelId="{0EB4CA3C-CE75-4797-8B25-AFA62CF32950}" type="presParOf" srcId="{550771C4-3385-43A8-82F7-BDA6E6B59B39}" destId="{CF944D3C-5DEA-4C81-B29A-17CD6617C39E}" srcOrd="1" destOrd="0" presId="urn:microsoft.com/office/officeart/2008/layout/NameandTitleOrganizationalChart"/>
    <dgm:cxn modelId="{6A3F185D-72D5-4EDD-B3E1-D22CFFB8FA89}" type="presParOf" srcId="{550771C4-3385-43A8-82F7-BDA6E6B59B39}" destId="{5F66DF89-65BE-4137-9E7F-BA002F4244FC}" srcOrd="2" destOrd="0" presId="urn:microsoft.com/office/officeart/2008/layout/NameandTitleOrganizationalChart"/>
    <dgm:cxn modelId="{59ED8FA9-F787-43F2-AB0D-23FB31189881}" type="presParOf" srcId="{BFFBDE73-87A6-45BD-BCC4-AD2B1FA4133E}" destId="{21CD3944-DCD0-437C-9A82-C533191E081C}" srcOrd="2" destOrd="0" presId="urn:microsoft.com/office/officeart/2008/layout/NameandTitleOrganizationalChart"/>
    <dgm:cxn modelId="{15C9E7A8-359F-4032-8363-1AF3118DDEAC}" type="presParOf" srcId="{52581128-33AE-482F-8B7E-310A158E42C0}" destId="{D8D7C050-E2D5-453E-98FB-6FD50400CC20}" srcOrd="2" destOrd="0" presId="urn:microsoft.com/office/officeart/2008/layout/NameandTitleOrganizationalChart"/>
    <dgm:cxn modelId="{43C69A98-3416-4B02-AC5C-A6F25DAACF91}" type="presParOf" srcId="{52581128-33AE-482F-8B7E-310A158E42C0}" destId="{156B811C-ABAF-497D-88A4-AF953E9EA3AE}" srcOrd="3" destOrd="0" presId="urn:microsoft.com/office/officeart/2008/layout/NameandTitleOrganizationalChart"/>
    <dgm:cxn modelId="{16891571-F735-474A-A105-333FC558539D}" type="presParOf" srcId="{156B811C-ABAF-497D-88A4-AF953E9EA3AE}" destId="{81AD136E-4DCB-432D-AB70-1848AD41FEBC}" srcOrd="0" destOrd="0" presId="urn:microsoft.com/office/officeart/2008/layout/NameandTitleOrganizationalChart"/>
    <dgm:cxn modelId="{6217BB71-B371-461A-AE85-85EBA4927AE5}" type="presParOf" srcId="{81AD136E-4DCB-432D-AB70-1848AD41FEBC}" destId="{A5DD3F75-C4FD-4489-AAE8-6820DE0B4769}" srcOrd="0" destOrd="0" presId="urn:microsoft.com/office/officeart/2008/layout/NameandTitleOrganizationalChart"/>
    <dgm:cxn modelId="{9605392D-BC65-4267-8E3F-ABCC86446B62}" type="presParOf" srcId="{81AD136E-4DCB-432D-AB70-1848AD41FEBC}" destId="{ACB7B99C-21DC-4EB2-B524-1F80EBB4946F}" srcOrd="1" destOrd="0" presId="urn:microsoft.com/office/officeart/2008/layout/NameandTitleOrganizationalChart"/>
    <dgm:cxn modelId="{23B024AD-1456-4DA6-8960-AF173634DFE0}" type="presParOf" srcId="{81AD136E-4DCB-432D-AB70-1848AD41FEBC}" destId="{2E845FE7-4A23-44DB-8D19-3A3A70515780}" srcOrd="2" destOrd="0" presId="urn:microsoft.com/office/officeart/2008/layout/NameandTitleOrganizationalChart"/>
    <dgm:cxn modelId="{5AD0C849-076B-4543-97ED-3B78FACF81B5}" type="presParOf" srcId="{156B811C-ABAF-497D-88A4-AF953E9EA3AE}" destId="{AC60C899-04B5-4C86-8CD2-9032C245F08B}" srcOrd="1" destOrd="0" presId="urn:microsoft.com/office/officeart/2008/layout/NameandTitleOrganizationalChart"/>
    <dgm:cxn modelId="{DBDF1968-2237-49D6-98A7-42902F1D7DE7}" type="presParOf" srcId="{156B811C-ABAF-497D-88A4-AF953E9EA3AE}" destId="{72C87477-EB4A-4CA1-845E-977DAA23173B}" srcOrd="2" destOrd="0" presId="urn:microsoft.com/office/officeart/2008/layout/NameandTitleOrganizationalChart"/>
    <dgm:cxn modelId="{67739C48-A789-45CA-8219-B80A8F7B6815}" type="presParOf" srcId="{967610AE-5625-4B4A-ACD3-7070D4159039}" destId="{A5405F1C-F6AF-426C-BC75-226C9A9E4339}" srcOrd="2" destOrd="0" presId="urn:microsoft.com/office/officeart/2008/layout/NameandTitleOrganizationalChart"/>
    <dgm:cxn modelId="{A235B597-8E2A-4F75-B795-C9B39747B353}" type="presParOf" srcId="{E5B6446C-D7E6-4EDB-ABB6-C0D5341CAD3B}" destId="{6A8702BD-F8EF-41F8-80D6-262959B9B245}" srcOrd="2" destOrd="0" presId="urn:microsoft.com/office/officeart/2008/layout/NameandTitleOrganizationalChart"/>
    <dgm:cxn modelId="{BD7A44C4-38DF-4764-BE75-2271DB97CE70}" type="presParOf" srcId="{E5B6446C-D7E6-4EDB-ABB6-C0D5341CAD3B}" destId="{396597A8-3860-4710-B914-8EDF428786BC}" srcOrd="3" destOrd="0" presId="urn:microsoft.com/office/officeart/2008/layout/NameandTitleOrganizationalChart"/>
    <dgm:cxn modelId="{815B881E-1ADE-49BF-B48B-0FF1C882331E}" type="presParOf" srcId="{396597A8-3860-4710-B914-8EDF428786BC}" destId="{E43440B8-6645-4979-A56E-2DCDA09DE2AC}" srcOrd="0" destOrd="0" presId="urn:microsoft.com/office/officeart/2008/layout/NameandTitleOrganizationalChart"/>
    <dgm:cxn modelId="{E4B86047-D9CD-4689-8768-6DEBF12F2206}" type="presParOf" srcId="{E43440B8-6645-4979-A56E-2DCDA09DE2AC}" destId="{6955BE6A-6084-42A4-B958-739D8C920EB9}" srcOrd="0" destOrd="0" presId="urn:microsoft.com/office/officeart/2008/layout/NameandTitleOrganizationalChart"/>
    <dgm:cxn modelId="{4551AC8E-8BBE-403C-874F-2C3288ABE4C0}" type="presParOf" srcId="{E43440B8-6645-4979-A56E-2DCDA09DE2AC}" destId="{1A0C8EB8-F6F0-4FC2-BD8A-22363B140B81}" srcOrd="1" destOrd="0" presId="urn:microsoft.com/office/officeart/2008/layout/NameandTitleOrganizationalChart"/>
    <dgm:cxn modelId="{B3606641-C0DF-4B46-82F1-3ADAB0579E90}" type="presParOf" srcId="{E43440B8-6645-4979-A56E-2DCDA09DE2AC}" destId="{B2F2BE28-1874-443E-B39C-B93A3D6DAAC8}" srcOrd="2" destOrd="0" presId="urn:microsoft.com/office/officeart/2008/layout/NameandTitleOrganizationalChart"/>
    <dgm:cxn modelId="{F80AF2AA-5D0A-432E-A344-0A0561F68103}" type="presParOf" srcId="{396597A8-3860-4710-B914-8EDF428786BC}" destId="{82AFE832-F590-4AE8-A718-9183654AAFE4}" srcOrd="1" destOrd="0" presId="urn:microsoft.com/office/officeart/2008/layout/NameandTitleOrganizationalChart"/>
    <dgm:cxn modelId="{234480BF-E027-4FC2-AB84-D743FBDB68E8}" type="presParOf" srcId="{396597A8-3860-4710-B914-8EDF428786BC}" destId="{9AD23EDF-59EC-49A2-9BDD-A0A9BD62BD5D}" srcOrd="2" destOrd="0" presId="urn:microsoft.com/office/officeart/2008/layout/NameandTitleOrganizationalChart"/>
    <dgm:cxn modelId="{772529D6-592A-4424-BAC2-1DF391C4294B}" type="presParOf" srcId="{1EB35D34-B0AB-440F-9879-A9A6A44C12B8}" destId="{E091B0F5-AB3A-4BAF-90D9-E309D72BB96C}" srcOrd="2" destOrd="0" presId="urn:microsoft.com/office/officeart/2008/layout/NameandTitleOrganizationalChart"/>
    <dgm:cxn modelId="{F580B8E2-73FB-45D4-83B4-B5142FFE8693}" type="presParOf" srcId="{E4BA047B-E802-4300-9023-454E5848CDAC}" destId="{517B28B6-15BA-485F-BA69-321C41491905}" srcOrd="2" destOrd="0" presId="urn:microsoft.com/office/officeart/2008/layout/NameandTitleOrganizationalChart"/>
    <dgm:cxn modelId="{9706516F-0DB4-4C06-B2D4-5B20AF576E04}" type="presParOf" srcId="{E4BA047B-E802-4300-9023-454E5848CDAC}" destId="{0176CE56-2EE8-42F5-9546-C6937C71271B}" srcOrd="3" destOrd="0" presId="urn:microsoft.com/office/officeart/2008/layout/NameandTitleOrganizationalChart"/>
    <dgm:cxn modelId="{0EF07AE1-493F-482B-989B-DFFF14573EEB}" type="presParOf" srcId="{0176CE56-2EE8-42F5-9546-C6937C71271B}" destId="{A1978163-87D2-4923-AF36-5018D66377E9}" srcOrd="0" destOrd="0" presId="urn:microsoft.com/office/officeart/2008/layout/NameandTitleOrganizationalChart"/>
    <dgm:cxn modelId="{1017158F-C2DE-49CB-BCF6-A8F72D0ACD83}" type="presParOf" srcId="{A1978163-87D2-4923-AF36-5018D66377E9}" destId="{88143C5D-7020-47A2-8077-A7769DE8CE72}" srcOrd="0" destOrd="0" presId="urn:microsoft.com/office/officeart/2008/layout/NameandTitleOrganizationalChart"/>
    <dgm:cxn modelId="{3616C044-557A-4F0B-B65B-0AEDAE6063D5}" type="presParOf" srcId="{A1978163-87D2-4923-AF36-5018D66377E9}" destId="{D5AD2ECE-1B2C-4E11-A193-05A424ED7FA2}" srcOrd="1" destOrd="0" presId="urn:microsoft.com/office/officeart/2008/layout/NameandTitleOrganizationalChart"/>
    <dgm:cxn modelId="{CF95FF1D-36D5-4808-85F3-7082B9896F06}" type="presParOf" srcId="{A1978163-87D2-4923-AF36-5018D66377E9}" destId="{C8CC7C35-4686-428C-A823-B767358A5D7B}" srcOrd="2" destOrd="0" presId="urn:microsoft.com/office/officeart/2008/layout/NameandTitleOrganizationalChart"/>
    <dgm:cxn modelId="{0E2A2B6C-85DE-4722-B5B3-38B9D52DD931}" type="presParOf" srcId="{0176CE56-2EE8-42F5-9546-C6937C71271B}" destId="{F864EACC-D982-4291-A25A-4CB169A118D4}" srcOrd="1" destOrd="0" presId="urn:microsoft.com/office/officeart/2008/layout/NameandTitleOrganizationalChart"/>
    <dgm:cxn modelId="{28733C9F-39B1-4BA3-B013-DD4544BD4E94}" type="presParOf" srcId="{0176CE56-2EE8-42F5-9546-C6937C71271B}" destId="{84CEB9FE-79BE-4FDC-A40F-C603E1561201}" srcOrd="2" destOrd="0" presId="urn:microsoft.com/office/officeart/2008/layout/NameandTitleOrganizationalChart"/>
    <dgm:cxn modelId="{F07DB100-84B4-415A-9177-8879E6557495}" type="presParOf" srcId="{61E420D0-F946-4574-AFE5-46EA274FBD91}" destId="{6783DB39-B898-44ED-BE05-CB06F6AD0989}" srcOrd="2" destOrd="0" presId="urn:microsoft.com/office/officeart/2008/layout/NameandTitleOrganizationalChart"/>
    <dgm:cxn modelId="{183634AA-C76C-4213-B34E-98CDF0664F66}" type="presParOf" srcId="{587CA505-201E-4108-B038-A2875C138A31}" destId="{CBDCE14B-32D6-4E00-B81A-283EC77EF29B}" srcOrd="2" destOrd="0" presId="urn:microsoft.com/office/officeart/2008/layout/NameandTitleOrganizationalChart"/>
    <dgm:cxn modelId="{8C514E7C-7870-4B7B-8B51-EC3B8B6F4AF5}" type="presParOf" srcId="{587CA505-201E-4108-B038-A2875C138A31}" destId="{394CD7B6-993B-4B4C-9F58-2CBB98048A10}" srcOrd="3" destOrd="0" presId="urn:microsoft.com/office/officeart/2008/layout/NameandTitleOrganizationalChart"/>
    <dgm:cxn modelId="{7AF42F60-B34C-4FE1-9EA0-80BB2E98FFCD}" type="presParOf" srcId="{394CD7B6-993B-4B4C-9F58-2CBB98048A10}" destId="{4E3DE820-A758-40CF-A577-E0C9A1015FC3}" srcOrd="0" destOrd="0" presId="urn:microsoft.com/office/officeart/2008/layout/NameandTitleOrganizationalChart"/>
    <dgm:cxn modelId="{94859EC4-2345-4818-B7D5-833CE2936619}" type="presParOf" srcId="{4E3DE820-A758-40CF-A577-E0C9A1015FC3}" destId="{9AE47C6A-79BA-4173-83AF-0A14552EB056}" srcOrd="0" destOrd="0" presId="urn:microsoft.com/office/officeart/2008/layout/NameandTitleOrganizationalChart"/>
    <dgm:cxn modelId="{D86B3E14-56D4-489C-926C-E7537494D21C}" type="presParOf" srcId="{4E3DE820-A758-40CF-A577-E0C9A1015FC3}" destId="{3557F2F2-0B90-43EF-B41C-A86DDA168D0C}" srcOrd="1" destOrd="0" presId="urn:microsoft.com/office/officeart/2008/layout/NameandTitleOrganizationalChart"/>
    <dgm:cxn modelId="{774E9C61-BF3A-4C9C-92C2-63A23F351391}" type="presParOf" srcId="{4E3DE820-A758-40CF-A577-E0C9A1015FC3}" destId="{24B68888-A9F9-4560-8E15-66AD5B5C1127}" srcOrd="2" destOrd="0" presId="urn:microsoft.com/office/officeart/2008/layout/NameandTitleOrganizationalChart"/>
    <dgm:cxn modelId="{400B104D-5E72-405E-8D2E-CEB9C556D797}" type="presParOf" srcId="{394CD7B6-993B-4B4C-9F58-2CBB98048A10}" destId="{D34D0DA7-E455-4E0F-89FC-21AEA078D2DE}" srcOrd="1" destOrd="0" presId="urn:microsoft.com/office/officeart/2008/layout/NameandTitleOrganizationalChart"/>
    <dgm:cxn modelId="{37665BBD-2128-462D-BF37-95D566606B23}" type="presParOf" srcId="{394CD7B6-993B-4B4C-9F58-2CBB98048A10}" destId="{5B953B33-F14B-4B29-B0F9-9958E5B896C3}" srcOrd="2" destOrd="0" presId="urn:microsoft.com/office/officeart/2008/layout/NameandTitleOrganizationalChart"/>
    <dgm:cxn modelId="{444EF389-BE7D-404C-AD90-CABA6D40A2F1}" type="presParOf" srcId="{1EF3E0DA-914D-4A12-81CF-BC472C2329F4}" destId="{52782625-C33F-4CEF-8E68-716964D89446}" srcOrd="2" destOrd="0" presId="urn:microsoft.com/office/officeart/2008/layout/NameandTitleOrganizationalChart"/>
    <dgm:cxn modelId="{29DB3D2D-73AB-46B2-9E06-188C9899D9C0}" type="presParOf" srcId="{B5DB327F-CE1C-4646-9E0A-E638CA1836C8}" destId="{10D17802-9B9B-4154-ABC7-313F8AC2A760}" srcOrd="2" destOrd="0" presId="urn:microsoft.com/office/officeart/2008/layout/NameandTitleOrganizationalChart"/>
    <dgm:cxn modelId="{5CBB7C34-C69E-4808-B643-849EEAA20BEB}" type="presParOf" srcId="{B5DB327F-CE1C-4646-9E0A-E638CA1836C8}" destId="{4E5049C5-249E-4BCA-9F6A-4710FD01FD41}" srcOrd="3" destOrd="0" presId="urn:microsoft.com/office/officeart/2008/layout/NameandTitleOrganizationalChart"/>
    <dgm:cxn modelId="{BA3D2D86-929D-4072-9273-4FF83E29E4F0}" type="presParOf" srcId="{4E5049C5-249E-4BCA-9F6A-4710FD01FD41}" destId="{55E18DB7-F980-4E48-B915-7A7A769ED64D}" srcOrd="0" destOrd="0" presId="urn:microsoft.com/office/officeart/2008/layout/NameandTitleOrganizationalChart"/>
    <dgm:cxn modelId="{26E06648-80CD-46B5-BC8F-7ACEF18ABD5A}" type="presParOf" srcId="{55E18DB7-F980-4E48-B915-7A7A769ED64D}" destId="{537DE613-0F77-46A0-8F94-189F194610D3}" srcOrd="0" destOrd="0" presId="urn:microsoft.com/office/officeart/2008/layout/NameandTitleOrganizationalChart"/>
    <dgm:cxn modelId="{E01AC049-072B-4F7C-AEAA-0CAEDAEEF89D}" type="presParOf" srcId="{55E18DB7-F980-4E48-B915-7A7A769ED64D}" destId="{D1F88B9A-E5DD-47FC-87A7-511D942879E9}" srcOrd="1" destOrd="0" presId="urn:microsoft.com/office/officeart/2008/layout/NameandTitleOrganizationalChart"/>
    <dgm:cxn modelId="{36BD72DE-5B62-4B94-BF15-8DDDB0D9432D}" type="presParOf" srcId="{55E18DB7-F980-4E48-B915-7A7A769ED64D}" destId="{D20FDD5C-4BBE-435B-B8F4-9BA8317F2AF5}" srcOrd="2" destOrd="0" presId="urn:microsoft.com/office/officeart/2008/layout/NameandTitleOrganizationalChart"/>
    <dgm:cxn modelId="{2C225997-B16A-460E-B03F-8CF93DA4A30B}" type="presParOf" srcId="{4E5049C5-249E-4BCA-9F6A-4710FD01FD41}" destId="{F70AB270-AA1D-4AE6-8C33-7E4B1AF8D90C}" srcOrd="1" destOrd="0" presId="urn:microsoft.com/office/officeart/2008/layout/NameandTitleOrganizationalChart"/>
    <dgm:cxn modelId="{000780BF-05EB-49BC-8AFA-0ACE35D919DB}" type="presParOf" srcId="{4E5049C5-249E-4BCA-9F6A-4710FD01FD41}" destId="{AEFA1596-E9AB-43AD-AAD6-E6CFDCEA9E14}" srcOrd="2" destOrd="0" presId="urn:microsoft.com/office/officeart/2008/layout/NameandTitleOrganizationalChart"/>
    <dgm:cxn modelId="{DB17BF28-AF17-4D2C-939A-D637CE9828B4}" type="presParOf" srcId="{7192021E-DD82-4D72-8421-EB3D4D88266E}" destId="{70BE5DA6-2433-44B6-8F0F-5B012E84B004}"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6B7963-6F32-4B92-8931-5070152E4408}"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C"/>
        </a:p>
      </dgm:t>
    </dgm:pt>
    <dgm:pt modelId="{8D914747-8FF2-4B1F-A1B6-E8614FFC44BD}">
      <dgm:prSet phldrT="[Texto]" custT="1"/>
      <dgm:spPr/>
      <dgm:t>
        <a:bodyPr/>
        <a:lstStyle/>
        <a:p>
          <a:r>
            <a:rPr lang="es-EC" sz="1600" dirty="0" smtClean="0"/>
            <a:t>Análisis Lineal</a:t>
          </a:r>
          <a:endParaRPr lang="es-EC" sz="1600" dirty="0"/>
        </a:p>
      </dgm:t>
    </dgm:pt>
    <dgm:pt modelId="{89D8F363-08B4-424B-AB86-5E360CE83004}" type="parTrans" cxnId="{2DA45927-7E28-4074-8374-2B15944D2721}">
      <dgm:prSet/>
      <dgm:spPr/>
      <dgm:t>
        <a:bodyPr/>
        <a:lstStyle/>
        <a:p>
          <a:endParaRPr lang="es-EC" sz="1600"/>
        </a:p>
      </dgm:t>
    </dgm:pt>
    <dgm:pt modelId="{71E9A83C-039B-4BE4-B4D7-0D19E77D43C9}" type="sibTrans" cxnId="{2DA45927-7E28-4074-8374-2B15944D2721}">
      <dgm:prSet/>
      <dgm:spPr/>
      <dgm:t>
        <a:bodyPr/>
        <a:lstStyle/>
        <a:p>
          <a:endParaRPr lang="es-EC" sz="1600"/>
        </a:p>
      </dgm:t>
    </dgm:pt>
    <dgm:pt modelId="{335B32C8-2C94-4E2E-8047-6B8F4DE9EEFA}">
      <dgm:prSet phldrT="[Texto]" custT="1"/>
      <dgm:spPr/>
      <dgm:t>
        <a:bodyPr/>
        <a:lstStyle/>
        <a:p>
          <a:r>
            <a:rPr lang="en-US" sz="1600" b="0" dirty="0" err="1" smtClean="0"/>
            <a:t>Tasa</a:t>
          </a:r>
          <a:r>
            <a:rPr lang="en-US" sz="1600" b="0" dirty="0" smtClean="0"/>
            <a:t> de cruces </a:t>
          </a:r>
          <a:r>
            <a:rPr lang="en-US" sz="1600" b="0" dirty="0" err="1" smtClean="0"/>
            <a:t>por</a:t>
          </a:r>
          <a:r>
            <a:rPr lang="en-US" sz="1600" b="0" dirty="0" smtClean="0"/>
            <a:t> cero</a:t>
          </a:r>
          <a:endParaRPr lang="es-EC" sz="1600" dirty="0"/>
        </a:p>
      </dgm:t>
    </dgm:pt>
    <dgm:pt modelId="{15C39753-AB1F-43CA-9746-B263ACA08779}" type="parTrans" cxnId="{7CEF2F5E-9731-4B07-AF40-E254052813D8}">
      <dgm:prSet/>
      <dgm:spPr/>
      <dgm:t>
        <a:bodyPr/>
        <a:lstStyle/>
        <a:p>
          <a:endParaRPr lang="es-EC" sz="1600"/>
        </a:p>
      </dgm:t>
    </dgm:pt>
    <dgm:pt modelId="{65BB8585-21AA-4391-8409-C53F60287842}" type="sibTrans" cxnId="{7CEF2F5E-9731-4B07-AF40-E254052813D8}">
      <dgm:prSet/>
      <dgm:spPr/>
      <dgm:t>
        <a:bodyPr/>
        <a:lstStyle/>
        <a:p>
          <a:endParaRPr lang="es-EC" sz="1600"/>
        </a:p>
      </dgm:t>
    </dgm:pt>
    <dgm:pt modelId="{E4BAFD65-AF9F-4CAF-8CFA-94B0CC4D419C}">
      <dgm:prSet phldrT="[Texto]" custT="1"/>
      <dgm:spPr/>
      <dgm:t>
        <a:bodyPr/>
        <a:lstStyle/>
        <a:p>
          <a:r>
            <a:rPr lang="es-EC" sz="1600" b="0" dirty="0" smtClean="0"/>
            <a:t>Máximo</a:t>
          </a:r>
          <a:endParaRPr lang="es-EC" sz="1600" dirty="0"/>
        </a:p>
      </dgm:t>
    </dgm:pt>
    <dgm:pt modelId="{BCB2403E-616C-4E57-AE9E-A82B6A4D2716}" type="parTrans" cxnId="{5115701A-5416-43F4-A115-19E2A7F09D84}">
      <dgm:prSet/>
      <dgm:spPr/>
      <dgm:t>
        <a:bodyPr/>
        <a:lstStyle/>
        <a:p>
          <a:endParaRPr lang="es-EC" sz="1600"/>
        </a:p>
      </dgm:t>
    </dgm:pt>
    <dgm:pt modelId="{9C7B6A63-6050-432E-B6DD-59AFAB839C8B}" type="sibTrans" cxnId="{5115701A-5416-43F4-A115-19E2A7F09D84}">
      <dgm:prSet/>
      <dgm:spPr/>
      <dgm:t>
        <a:bodyPr/>
        <a:lstStyle/>
        <a:p>
          <a:endParaRPr lang="es-EC" sz="1600"/>
        </a:p>
      </dgm:t>
    </dgm:pt>
    <dgm:pt modelId="{0797523F-920A-457C-A189-4EA37E353CD8}">
      <dgm:prSet phldrT="[Texto]" custT="1"/>
      <dgm:spPr/>
      <dgm:t>
        <a:bodyPr/>
        <a:lstStyle/>
        <a:p>
          <a:r>
            <a:rPr lang="es-EC" sz="1600" b="0" smtClean="0"/>
            <a:t>Mínimo</a:t>
          </a:r>
          <a:endParaRPr lang="es-EC" sz="1600" dirty="0"/>
        </a:p>
      </dgm:t>
    </dgm:pt>
    <dgm:pt modelId="{E06ABA52-9D0F-49F8-9B3F-539AC3C8C5A4}" type="parTrans" cxnId="{84CF7000-482E-44C8-8DA9-D0C6E2D1830A}">
      <dgm:prSet/>
      <dgm:spPr/>
      <dgm:t>
        <a:bodyPr/>
        <a:lstStyle/>
        <a:p>
          <a:endParaRPr lang="es-EC" sz="1600"/>
        </a:p>
      </dgm:t>
    </dgm:pt>
    <dgm:pt modelId="{4EDFE2DC-72DE-4D27-B9E7-DD426084E32A}" type="sibTrans" cxnId="{84CF7000-482E-44C8-8DA9-D0C6E2D1830A}">
      <dgm:prSet/>
      <dgm:spPr/>
      <dgm:t>
        <a:bodyPr/>
        <a:lstStyle/>
        <a:p>
          <a:endParaRPr lang="es-EC" sz="1600"/>
        </a:p>
      </dgm:t>
    </dgm:pt>
    <dgm:pt modelId="{63A925B4-9EA7-443F-A80B-B52A6E27F83E}">
      <dgm:prSet phldrT="[Texto]" custT="1"/>
      <dgm:spPr/>
      <dgm:t>
        <a:bodyPr/>
        <a:lstStyle/>
        <a:p>
          <a:r>
            <a:rPr lang="es-EC" sz="1600" b="0" dirty="0" smtClean="0"/>
            <a:t>Desviación estándar</a:t>
          </a:r>
          <a:endParaRPr lang="es-EC" sz="1600" dirty="0"/>
        </a:p>
      </dgm:t>
    </dgm:pt>
    <dgm:pt modelId="{1E658A74-3B44-4484-9DCD-BC391552C671}" type="parTrans" cxnId="{CC7CB47E-169C-4F3A-B23D-93AEDFD61956}">
      <dgm:prSet/>
      <dgm:spPr/>
      <dgm:t>
        <a:bodyPr/>
        <a:lstStyle/>
        <a:p>
          <a:endParaRPr lang="es-EC" sz="1600"/>
        </a:p>
      </dgm:t>
    </dgm:pt>
    <dgm:pt modelId="{7B0B0C6E-B043-4713-AA18-E80396F4EFB2}" type="sibTrans" cxnId="{CC7CB47E-169C-4F3A-B23D-93AEDFD61956}">
      <dgm:prSet/>
      <dgm:spPr/>
      <dgm:t>
        <a:bodyPr/>
        <a:lstStyle/>
        <a:p>
          <a:endParaRPr lang="es-EC" sz="1600"/>
        </a:p>
      </dgm:t>
    </dgm:pt>
    <dgm:pt modelId="{9830E5E1-79AE-4CFB-9B35-75A56D8ED031}">
      <dgm:prSet phldrT="[Texto]" custT="1"/>
      <dgm:spPr/>
      <dgm:t>
        <a:bodyPr/>
        <a:lstStyle/>
        <a:p>
          <a:r>
            <a:rPr lang="es-EC" sz="1600" b="0" smtClean="0"/>
            <a:t>Media</a:t>
          </a:r>
          <a:endParaRPr lang="es-EC" sz="1600" dirty="0"/>
        </a:p>
      </dgm:t>
    </dgm:pt>
    <dgm:pt modelId="{2668CA31-8D7D-4342-B802-408487D1C0FA}" type="parTrans" cxnId="{F7C03341-60F5-45CB-AB77-B28B442D7A5D}">
      <dgm:prSet/>
      <dgm:spPr/>
      <dgm:t>
        <a:bodyPr/>
        <a:lstStyle/>
        <a:p>
          <a:endParaRPr lang="es-EC" sz="1600"/>
        </a:p>
      </dgm:t>
    </dgm:pt>
    <dgm:pt modelId="{9B02E7B6-4AC3-4807-91C4-CBA4C62D1503}" type="sibTrans" cxnId="{F7C03341-60F5-45CB-AB77-B28B442D7A5D}">
      <dgm:prSet/>
      <dgm:spPr/>
      <dgm:t>
        <a:bodyPr/>
        <a:lstStyle/>
        <a:p>
          <a:endParaRPr lang="es-EC" sz="1600"/>
        </a:p>
      </dgm:t>
    </dgm:pt>
    <dgm:pt modelId="{B22DF55B-427F-4BAC-97E5-C21E2642E464}">
      <dgm:prSet phldrT="[Texto]" custT="1"/>
      <dgm:spPr/>
      <dgm:t>
        <a:bodyPr/>
        <a:lstStyle/>
        <a:p>
          <a:r>
            <a:rPr lang="es-EC" sz="1600" b="0" smtClean="0"/>
            <a:t>Varianza</a:t>
          </a:r>
          <a:endParaRPr lang="es-EC" sz="1600" dirty="0"/>
        </a:p>
      </dgm:t>
    </dgm:pt>
    <dgm:pt modelId="{B63BAAE2-2952-4A13-8DF1-E34279E09BEE}" type="parTrans" cxnId="{A236CFCD-4FC3-491E-B65B-8CFFD1DCA467}">
      <dgm:prSet/>
      <dgm:spPr/>
      <dgm:t>
        <a:bodyPr/>
        <a:lstStyle/>
        <a:p>
          <a:endParaRPr lang="es-EC" sz="1600"/>
        </a:p>
      </dgm:t>
    </dgm:pt>
    <dgm:pt modelId="{8E79D888-BEC6-4F7A-9925-811B9819DFAA}" type="sibTrans" cxnId="{A236CFCD-4FC3-491E-B65B-8CFFD1DCA467}">
      <dgm:prSet/>
      <dgm:spPr/>
      <dgm:t>
        <a:bodyPr/>
        <a:lstStyle/>
        <a:p>
          <a:endParaRPr lang="es-EC" sz="1600"/>
        </a:p>
      </dgm:t>
    </dgm:pt>
    <dgm:pt modelId="{D201DB9E-65D1-4E2C-BF26-C2FC8DF5FA6B}">
      <dgm:prSet phldrT="[Texto]" custT="1"/>
      <dgm:spPr/>
      <dgm:t>
        <a:bodyPr/>
        <a:lstStyle/>
        <a:p>
          <a:r>
            <a:rPr lang="es-EC" sz="1600" b="0" smtClean="0"/>
            <a:t>Curtosis</a:t>
          </a:r>
          <a:endParaRPr lang="es-EC" sz="1600" dirty="0"/>
        </a:p>
      </dgm:t>
    </dgm:pt>
    <dgm:pt modelId="{66A5C653-F7BE-47E5-8ED2-B548BA6C8699}" type="parTrans" cxnId="{A9CE36EB-4E93-4052-9F7C-A6D0E02B5166}">
      <dgm:prSet/>
      <dgm:spPr/>
      <dgm:t>
        <a:bodyPr/>
        <a:lstStyle/>
        <a:p>
          <a:endParaRPr lang="es-EC" sz="1600"/>
        </a:p>
      </dgm:t>
    </dgm:pt>
    <dgm:pt modelId="{1006A16D-37BA-48F0-A738-2C8AD8B3A37E}" type="sibTrans" cxnId="{A9CE36EB-4E93-4052-9F7C-A6D0E02B5166}">
      <dgm:prSet/>
      <dgm:spPr/>
      <dgm:t>
        <a:bodyPr/>
        <a:lstStyle/>
        <a:p>
          <a:endParaRPr lang="es-EC" sz="1600"/>
        </a:p>
      </dgm:t>
    </dgm:pt>
    <dgm:pt modelId="{EEB27CC9-E702-45C5-8C1F-C2C7493F2618}">
      <dgm:prSet phldrT="[Texto]" custT="1"/>
      <dgm:spPr/>
      <dgm:t>
        <a:bodyPr/>
        <a:lstStyle/>
        <a:p>
          <a:r>
            <a:rPr lang="es-EC" sz="1600" b="0" smtClean="0"/>
            <a:t>Asimetría</a:t>
          </a:r>
          <a:endParaRPr lang="es-EC" sz="1600" dirty="0"/>
        </a:p>
      </dgm:t>
    </dgm:pt>
    <dgm:pt modelId="{18C0662A-E245-498B-9D6B-B687EE740E9E}" type="parTrans" cxnId="{5CD51633-772B-49D2-8B9A-5DDDDB5959C8}">
      <dgm:prSet/>
      <dgm:spPr/>
      <dgm:t>
        <a:bodyPr/>
        <a:lstStyle/>
        <a:p>
          <a:endParaRPr lang="es-EC" sz="1600"/>
        </a:p>
      </dgm:t>
    </dgm:pt>
    <dgm:pt modelId="{C5FF6B73-8E05-424F-8232-DC99E032030D}" type="sibTrans" cxnId="{5CD51633-772B-49D2-8B9A-5DDDDB5959C8}">
      <dgm:prSet/>
      <dgm:spPr/>
      <dgm:t>
        <a:bodyPr/>
        <a:lstStyle/>
        <a:p>
          <a:endParaRPr lang="es-EC" sz="1600"/>
        </a:p>
      </dgm:t>
    </dgm:pt>
    <dgm:pt modelId="{6C4F4FB7-C56B-40C7-B42C-EF38E107D019}">
      <dgm:prSet phldrT="[Texto]" custT="1"/>
      <dgm:spPr/>
      <dgm:t>
        <a:bodyPr/>
        <a:lstStyle/>
        <a:p>
          <a:r>
            <a:rPr lang="es-EC" sz="1600" b="0" smtClean="0"/>
            <a:t>Potencia</a:t>
          </a:r>
          <a:endParaRPr lang="es-EC" sz="1600" dirty="0"/>
        </a:p>
      </dgm:t>
    </dgm:pt>
    <dgm:pt modelId="{85F42391-F015-46A6-8872-AFB9DE507950}" type="parTrans" cxnId="{8EA3E3F3-CC09-4932-82C4-917AB58C2D82}">
      <dgm:prSet/>
      <dgm:spPr/>
      <dgm:t>
        <a:bodyPr/>
        <a:lstStyle/>
        <a:p>
          <a:endParaRPr lang="es-EC" sz="1600"/>
        </a:p>
      </dgm:t>
    </dgm:pt>
    <dgm:pt modelId="{63029C6B-EBB7-475B-BFB0-336FA41F6384}" type="sibTrans" cxnId="{8EA3E3F3-CC09-4932-82C4-917AB58C2D82}">
      <dgm:prSet/>
      <dgm:spPr/>
      <dgm:t>
        <a:bodyPr/>
        <a:lstStyle/>
        <a:p>
          <a:endParaRPr lang="es-EC" sz="1600"/>
        </a:p>
      </dgm:t>
    </dgm:pt>
    <dgm:pt modelId="{38599BB7-8805-4545-ADE6-7899BBBFB04D}">
      <dgm:prSet phldrT="[Texto]" custT="1"/>
      <dgm:spPr/>
      <dgm:t>
        <a:bodyPr/>
        <a:lstStyle/>
        <a:p>
          <a:r>
            <a:rPr lang="es-EC" sz="1600" b="0" dirty="0" smtClean="0"/>
            <a:t>Energía de sub-banda wavelet</a:t>
          </a:r>
          <a:endParaRPr lang="es-EC" sz="1600" dirty="0"/>
        </a:p>
      </dgm:t>
    </dgm:pt>
    <dgm:pt modelId="{69AB498C-D3A6-43BF-B119-00A25EB9619E}" type="parTrans" cxnId="{90C2D48B-FFBD-4CCC-AD43-36E708E3BC3C}">
      <dgm:prSet/>
      <dgm:spPr/>
      <dgm:t>
        <a:bodyPr/>
        <a:lstStyle/>
        <a:p>
          <a:endParaRPr lang="es-EC" sz="1600"/>
        </a:p>
      </dgm:t>
    </dgm:pt>
    <dgm:pt modelId="{344A8D80-DDBB-4675-BD8E-91DD903A7E75}" type="sibTrans" cxnId="{90C2D48B-FFBD-4CCC-AD43-36E708E3BC3C}">
      <dgm:prSet/>
      <dgm:spPr/>
      <dgm:t>
        <a:bodyPr/>
        <a:lstStyle/>
        <a:p>
          <a:endParaRPr lang="es-EC" sz="1600"/>
        </a:p>
      </dgm:t>
    </dgm:pt>
    <dgm:pt modelId="{29D68E27-8DD5-4C90-A0BC-7A31881EE383}">
      <dgm:prSet phldrT="[Texto]" custT="1"/>
      <dgm:spPr/>
      <dgm:t>
        <a:bodyPr/>
        <a:lstStyle/>
        <a:p>
          <a:r>
            <a:rPr lang="es-EC" sz="1600" dirty="0" smtClean="0"/>
            <a:t>Análisis No-Lineal</a:t>
          </a:r>
          <a:endParaRPr lang="es-EC" sz="1600" dirty="0"/>
        </a:p>
      </dgm:t>
    </dgm:pt>
    <dgm:pt modelId="{11F4F30B-696E-412D-906B-A8CA8C88776D}" type="parTrans" cxnId="{E7ED7919-152A-4BBD-9B30-3F2305A0DE80}">
      <dgm:prSet/>
      <dgm:spPr/>
      <dgm:t>
        <a:bodyPr/>
        <a:lstStyle/>
        <a:p>
          <a:endParaRPr lang="es-EC" sz="1600"/>
        </a:p>
      </dgm:t>
    </dgm:pt>
    <dgm:pt modelId="{82BDFB0F-2A0C-4D71-BA07-646F6033F113}" type="sibTrans" cxnId="{E7ED7919-152A-4BBD-9B30-3F2305A0DE80}">
      <dgm:prSet/>
      <dgm:spPr/>
      <dgm:t>
        <a:bodyPr/>
        <a:lstStyle/>
        <a:p>
          <a:endParaRPr lang="es-EC" sz="1600"/>
        </a:p>
      </dgm:t>
    </dgm:pt>
    <dgm:pt modelId="{C1BD49B8-02BA-4372-B7AA-F2B4ADAF6B76}">
      <dgm:prSet phldrT="[Texto]" custT="1"/>
      <dgm:spPr/>
      <dgm:t>
        <a:bodyPr/>
        <a:lstStyle/>
        <a:p>
          <a:r>
            <a:rPr lang="es-EC" sz="1600" dirty="0" smtClean="0"/>
            <a:t>Complejidad de </a:t>
          </a:r>
          <a:r>
            <a:rPr lang="es-EC" sz="1600" dirty="0" err="1" smtClean="0"/>
            <a:t>Lempel-Ziv</a:t>
          </a:r>
          <a:r>
            <a:rPr lang="es-EC" sz="1600" dirty="0" smtClean="0"/>
            <a:t> (LZ)</a:t>
          </a:r>
          <a:endParaRPr lang="es-EC" sz="1600" dirty="0"/>
        </a:p>
      </dgm:t>
    </dgm:pt>
    <dgm:pt modelId="{6E1A882D-A9CF-4659-A3C2-FA6B234895CD}" type="parTrans" cxnId="{A1776060-332A-43CC-8876-F10C7C974FCA}">
      <dgm:prSet/>
      <dgm:spPr/>
      <dgm:t>
        <a:bodyPr/>
        <a:lstStyle/>
        <a:p>
          <a:endParaRPr lang="es-EC" sz="1600"/>
        </a:p>
      </dgm:t>
    </dgm:pt>
    <dgm:pt modelId="{40D188BF-A7F2-4B70-9FE6-FEFF1737CDA9}" type="sibTrans" cxnId="{A1776060-332A-43CC-8876-F10C7C974FCA}">
      <dgm:prSet/>
      <dgm:spPr/>
      <dgm:t>
        <a:bodyPr/>
        <a:lstStyle/>
        <a:p>
          <a:endParaRPr lang="es-EC" sz="1600"/>
        </a:p>
      </dgm:t>
    </dgm:pt>
    <dgm:pt modelId="{4A7DC0E8-D0E5-4507-8E33-1C4B1C7522CD}" type="pres">
      <dgm:prSet presAssocID="{756B7963-6F32-4B92-8931-5070152E4408}" presName="hierChild1" presStyleCnt="0">
        <dgm:presLayoutVars>
          <dgm:orgChart val="1"/>
          <dgm:chPref val="1"/>
          <dgm:dir/>
          <dgm:animOne val="branch"/>
          <dgm:animLvl val="lvl"/>
          <dgm:resizeHandles/>
        </dgm:presLayoutVars>
      </dgm:prSet>
      <dgm:spPr/>
      <dgm:t>
        <a:bodyPr/>
        <a:lstStyle/>
        <a:p>
          <a:endParaRPr lang="es-EC"/>
        </a:p>
      </dgm:t>
    </dgm:pt>
    <dgm:pt modelId="{4F39B7EF-3CCD-4DE6-9F76-B226043FE9DA}" type="pres">
      <dgm:prSet presAssocID="{8D914747-8FF2-4B1F-A1B6-E8614FFC44BD}" presName="hierRoot1" presStyleCnt="0">
        <dgm:presLayoutVars>
          <dgm:hierBranch val="init"/>
        </dgm:presLayoutVars>
      </dgm:prSet>
      <dgm:spPr/>
    </dgm:pt>
    <dgm:pt modelId="{C25F9002-00A2-48D0-BD58-9D06311F3E6F}" type="pres">
      <dgm:prSet presAssocID="{8D914747-8FF2-4B1F-A1B6-E8614FFC44BD}" presName="rootComposite1" presStyleCnt="0"/>
      <dgm:spPr/>
    </dgm:pt>
    <dgm:pt modelId="{997A734E-6D2F-4E84-92A5-6F37D759166E}" type="pres">
      <dgm:prSet presAssocID="{8D914747-8FF2-4B1F-A1B6-E8614FFC44BD}" presName="rootText1" presStyleLbl="node0" presStyleIdx="0" presStyleCnt="2" custScaleY="252114">
        <dgm:presLayoutVars>
          <dgm:chPref val="3"/>
        </dgm:presLayoutVars>
      </dgm:prSet>
      <dgm:spPr/>
      <dgm:t>
        <a:bodyPr/>
        <a:lstStyle/>
        <a:p>
          <a:endParaRPr lang="es-EC"/>
        </a:p>
      </dgm:t>
    </dgm:pt>
    <dgm:pt modelId="{4E4DF57E-8725-48DA-B0ED-AE4D710486D2}" type="pres">
      <dgm:prSet presAssocID="{8D914747-8FF2-4B1F-A1B6-E8614FFC44BD}" presName="rootConnector1" presStyleLbl="node1" presStyleIdx="0" presStyleCnt="0"/>
      <dgm:spPr/>
      <dgm:t>
        <a:bodyPr/>
        <a:lstStyle/>
        <a:p>
          <a:endParaRPr lang="es-EC"/>
        </a:p>
      </dgm:t>
    </dgm:pt>
    <dgm:pt modelId="{CD355B17-15A7-44F3-98BC-0270C0B746E5}" type="pres">
      <dgm:prSet presAssocID="{8D914747-8FF2-4B1F-A1B6-E8614FFC44BD}" presName="hierChild2" presStyleCnt="0"/>
      <dgm:spPr/>
    </dgm:pt>
    <dgm:pt modelId="{E187D712-356B-4C9D-8681-0D2FED639384}" type="pres">
      <dgm:prSet presAssocID="{15C39753-AB1F-43CA-9746-B263ACA08779}" presName="Name64" presStyleLbl="parChTrans1D2" presStyleIdx="0" presStyleCnt="11"/>
      <dgm:spPr/>
      <dgm:t>
        <a:bodyPr/>
        <a:lstStyle/>
        <a:p>
          <a:endParaRPr lang="es-EC"/>
        </a:p>
      </dgm:t>
    </dgm:pt>
    <dgm:pt modelId="{CCD08C3B-420B-4034-A778-7D1AD2FC151C}" type="pres">
      <dgm:prSet presAssocID="{335B32C8-2C94-4E2E-8047-6B8F4DE9EEFA}" presName="hierRoot2" presStyleCnt="0">
        <dgm:presLayoutVars>
          <dgm:hierBranch val="init"/>
        </dgm:presLayoutVars>
      </dgm:prSet>
      <dgm:spPr/>
    </dgm:pt>
    <dgm:pt modelId="{64F72EEC-9F73-4C33-B89A-7F69572236D5}" type="pres">
      <dgm:prSet presAssocID="{335B32C8-2C94-4E2E-8047-6B8F4DE9EEFA}" presName="rootComposite" presStyleCnt="0"/>
      <dgm:spPr/>
    </dgm:pt>
    <dgm:pt modelId="{28EB3925-F7F7-4857-9AAB-F58BE5661D36}" type="pres">
      <dgm:prSet presAssocID="{335B32C8-2C94-4E2E-8047-6B8F4DE9EEFA}" presName="rootText" presStyleLbl="node2" presStyleIdx="0" presStyleCnt="11" custScaleX="230773" custScaleY="98968">
        <dgm:presLayoutVars>
          <dgm:chPref val="3"/>
        </dgm:presLayoutVars>
      </dgm:prSet>
      <dgm:spPr/>
      <dgm:t>
        <a:bodyPr/>
        <a:lstStyle/>
        <a:p>
          <a:endParaRPr lang="es-EC"/>
        </a:p>
      </dgm:t>
    </dgm:pt>
    <dgm:pt modelId="{84589A7F-8E5F-44CB-84D2-C795ECB611C2}" type="pres">
      <dgm:prSet presAssocID="{335B32C8-2C94-4E2E-8047-6B8F4DE9EEFA}" presName="rootConnector" presStyleLbl="node2" presStyleIdx="0" presStyleCnt="11"/>
      <dgm:spPr/>
      <dgm:t>
        <a:bodyPr/>
        <a:lstStyle/>
        <a:p>
          <a:endParaRPr lang="es-EC"/>
        </a:p>
      </dgm:t>
    </dgm:pt>
    <dgm:pt modelId="{7D434FC2-1A4C-4D90-9320-241395A2DBF4}" type="pres">
      <dgm:prSet presAssocID="{335B32C8-2C94-4E2E-8047-6B8F4DE9EEFA}" presName="hierChild4" presStyleCnt="0"/>
      <dgm:spPr/>
    </dgm:pt>
    <dgm:pt modelId="{8DDCC5BD-4AD1-4358-B8A5-45A5606AB541}" type="pres">
      <dgm:prSet presAssocID="{335B32C8-2C94-4E2E-8047-6B8F4DE9EEFA}" presName="hierChild5" presStyleCnt="0"/>
      <dgm:spPr/>
    </dgm:pt>
    <dgm:pt modelId="{09FC2A1D-1BAC-489E-93E1-C3B50810FEA6}" type="pres">
      <dgm:prSet presAssocID="{BCB2403E-616C-4E57-AE9E-A82B6A4D2716}" presName="Name64" presStyleLbl="parChTrans1D2" presStyleIdx="1" presStyleCnt="11"/>
      <dgm:spPr/>
      <dgm:t>
        <a:bodyPr/>
        <a:lstStyle/>
        <a:p>
          <a:endParaRPr lang="es-EC"/>
        </a:p>
      </dgm:t>
    </dgm:pt>
    <dgm:pt modelId="{5E807265-5A6C-4DDE-925C-092364CBE5CA}" type="pres">
      <dgm:prSet presAssocID="{E4BAFD65-AF9F-4CAF-8CFA-94B0CC4D419C}" presName="hierRoot2" presStyleCnt="0">
        <dgm:presLayoutVars>
          <dgm:hierBranch val="init"/>
        </dgm:presLayoutVars>
      </dgm:prSet>
      <dgm:spPr/>
    </dgm:pt>
    <dgm:pt modelId="{D58BE4C5-9C26-46BA-83BA-3D51143CB659}" type="pres">
      <dgm:prSet presAssocID="{E4BAFD65-AF9F-4CAF-8CFA-94B0CC4D419C}" presName="rootComposite" presStyleCnt="0"/>
      <dgm:spPr/>
    </dgm:pt>
    <dgm:pt modelId="{0ADF2BDF-0417-4467-AAB8-9CD8B54B502C}" type="pres">
      <dgm:prSet presAssocID="{E4BAFD65-AF9F-4CAF-8CFA-94B0CC4D419C}" presName="rootText" presStyleLbl="node2" presStyleIdx="1" presStyleCnt="11">
        <dgm:presLayoutVars>
          <dgm:chPref val="3"/>
        </dgm:presLayoutVars>
      </dgm:prSet>
      <dgm:spPr/>
      <dgm:t>
        <a:bodyPr/>
        <a:lstStyle/>
        <a:p>
          <a:endParaRPr lang="es-EC"/>
        </a:p>
      </dgm:t>
    </dgm:pt>
    <dgm:pt modelId="{3EF2A56E-80F8-4357-904E-DB6F6E66E228}" type="pres">
      <dgm:prSet presAssocID="{E4BAFD65-AF9F-4CAF-8CFA-94B0CC4D419C}" presName="rootConnector" presStyleLbl="node2" presStyleIdx="1" presStyleCnt="11"/>
      <dgm:spPr/>
      <dgm:t>
        <a:bodyPr/>
        <a:lstStyle/>
        <a:p>
          <a:endParaRPr lang="es-EC"/>
        </a:p>
      </dgm:t>
    </dgm:pt>
    <dgm:pt modelId="{17482FEB-5F11-4D40-9C31-217B5CAB6C4C}" type="pres">
      <dgm:prSet presAssocID="{E4BAFD65-AF9F-4CAF-8CFA-94B0CC4D419C}" presName="hierChild4" presStyleCnt="0"/>
      <dgm:spPr/>
    </dgm:pt>
    <dgm:pt modelId="{5AC52133-8236-43D0-A30F-5AD5253D6996}" type="pres">
      <dgm:prSet presAssocID="{E4BAFD65-AF9F-4CAF-8CFA-94B0CC4D419C}" presName="hierChild5" presStyleCnt="0"/>
      <dgm:spPr/>
    </dgm:pt>
    <dgm:pt modelId="{444C1D56-11EA-48F9-A02E-02AB261A2018}" type="pres">
      <dgm:prSet presAssocID="{E06ABA52-9D0F-49F8-9B3F-539AC3C8C5A4}" presName="Name64" presStyleLbl="parChTrans1D2" presStyleIdx="2" presStyleCnt="11"/>
      <dgm:spPr/>
      <dgm:t>
        <a:bodyPr/>
        <a:lstStyle/>
        <a:p>
          <a:endParaRPr lang="es-EC"/>
        </a:p>
      </dgm:t>
    </dgm:pt>
    <dgm:pt modelId="{3FCA6963-368D-48E3-A448-A48C5DDCE5D5}" type="pres">
      <dgm:prSet presAssocID="{0797523F-920A-457C-A189-4EA37E353CD8}" presName="hierRoot2" presStyleCnt="0">
        <dgm:presLayoutVars>
          <dgm:hierBranch val="init"/>
        </dgm:presLayoutVars>
      </dgm:prSet>
      <dgm:spPr/>
    </dgm:pt>
    <dgm:pt modelId="{C701BF22-E005-45A1-B269-DAC0A32D0DCB}" type="pres">
      <dgm:prSet presAssocID="{0797523F-920A-457C-A189-4EA37E353CD8}" presName="rootComposite" presStyleCnt="0"/>
      <dgm:spPr/>
    </dgm:pt>
    <dgm:pt modelId="{26E470EA-B163-49CB-952C-AAA28D4DEC07}" type="pres">
      <dgm:prSet presAssocID="{0797523F-920A-457C-A189-4EA37E353CD8}" presName="rootText" presStyleLbl="node2" presStyleIdx="2" presStyleCnt="11">
        <dgm:presLayoutVars>
          <dgm:chPref val="3"/>
        </dgm:presLayoutVars>
      </dgm:prSet>
      <dgm:spPr/>
      <dgm:t>
        <a:bodyPr/>
        <a:lstStyle/>
        <a:p>
          <a:endParaRPr lang="es-EC"/>
        </a:p>
      </dgm:t>
    </dgm:pt>
    <dgm:pt modelId="{77C2FE5E-305B-4C0A-8DC9-32F47F73A053}" type="pres">
      <dgm:prSet presAssocID="{0797523F-920A-457C-A189-4EA37E353CD8}" presName="rootConnector" presStyleLbl="node2" presStyleIdx="2" presStyleCnt="11"/>
      <dgm:spPr/>
      <dgm:t>
        <a:bodyPr/>
        <a:lstStyle/>
        <a:p>
          <a:endParaRPr lang="es-EC"/>
        </a:p>
      </dgm:t>
    </dgm:pt>
    <dgm:pt modelId="{B9FF10D0-2E41-4F30-845C-81A56C5083F7}" type="pres">
      <dgm:prSet presAssocID="{0797523F-920A-457C-A189-4EA37E353CD8}" presName="hierChild4" presStyleCnt="0"/>
      <dgm:spPr/>
    </dgm:pt>
    <dgm:pt modelId="{EFFD0EDC-A407-451F-80BF-1989632B10BC}" type="pres">
      <dgm:prSet presAssocID="{0797523F-920A-457C-A189-4EA37E353CD8}" presName="hierChild5" presStyleCnt="0"/>
      <dgm:spPr/>
    </dgm:pt>
    <dgm:pt modelId="{8CB690BC-73F4-4B7B-B54C-F315B6F4A674}" type="pres">
      <dgm:prSet presAssocID="{1E658A74-3B44-4484-9DCD-BC391552C671}" presName="Name64" presStyleLbl="parChTrans1D2" presStyleIdx="3" presStyleCnt="11"/>
      <dgm:spPr/>
      <dgm:t>
        <a:bodyPr/>
        <a:lstStyle/>
        <a:p>
          <a:endParaRPr lang="es-EC"/>
        </a:p>
      </dgm:t>
    </dgm:pt>
    <dgm:pt modelId="{DCD14256-7818-4044-8E7A-E9AA7B0DF515}" type="pres">
      <dgm:prSet presAssocID="{63A925B4-9EA7-443F-A80B-B52A6E27F83E}" presName="hierRoot2" presStyleCnt="0">
        <dgm:presLayoutVars>
          <dgm:hierBranch val="init"/>
        </dgm:presLayoutVars>
      </dgm:prSet>
      <dgm:spPr/>
    </dgm:pt>
    <dgm:pt modelId="{375AFEAF-86FE-4A3B-9B51-26346691D245}" type="pres">
      <dgm:prSet presAssocID="{63A925B4-9EA7-443F-A80B-B52A6E27F83E}" presName="rootComposite" presStyleCnt="0"/>
      <dgm:spPr/>
    </dgm:pt>
    <dgm:pt modelId="{B2977D17-0976-4195-8F08-5257BC80650E}" type="pres">
      <dgm:prSet presAssocID="{63A925B4-9EA7-443F-A80B-B52A6E27F83E}" presName="rootText" presStyleLbl="node2" presStyleIdx="3" presStyleCnt="11" custScaleX="229413" custScaleY="73421">
        <dgm:presLayoutVars>
          <dgm:chPref val="3"/>
        </dgm:presLayoutVars>
      </dgm:prSet>
      <dgm:spPr/>
      <dgm:t>
        <a:bodyPr/>
        <a:lstStyle/>
        <a:p>
          <a:endParaRPr lang="es-EC"/>
        </a:p>
      </dgm:t>
    </dgm:pt>
    <dgm:pt modelId="{5BAEE911-3491-4553-BDBA-AD6033BF5354}" type="pres">
      <dgm:prSet presAssocID="{63A925B4-9EA7-443F-A80B-B52A6E27F83E}" presName="rootConnector" presStyleLbl="node2" presStyleIdx="3" presStyleCnt="11"/>
      <dgm:spPr/>
      <dgm:t>
        <a:bodyPr/>
        <a:lstStyle/>
        <a:p>
          <a:endParaRPr lang="es-EC"/>
        </a:p>
      </dgm:t>
    </dgm:pt>
    <dgm:pt modelId="{E03E1748-2053-4725-A98B-9AE24C01A6CF}" type="pres">
      <dgm:prSet presAssocID="{63A925B4-9EA7-443F-A80B-B52A6E27F83E}" presName="hierChild4" presStyleCnt="0"/>
      <dgm:spPr/>
    </dgm:pt>
    <dgm:pt modelId="{B563BA87-2A04-49AD-A0EF-842A44E2ABF8}" type="pres">
      <dgm:prSet presAssocID="{63A925B4-9EA7-443F-A80B-B52A6E27F83E}" presName="hierChild5" presStyleCnt="0"/>
      <dgm:spPr/>
    </dgm:pt>
    <dgm:pt modelId="{70B56099-7C59-494B-9382-82C2CBB74E13}" type="pres">
      <dgm:prSet presAssocID="{2668CA31-8D7D-4342-B802-408487D1C0FA}" presName="Name64" presStyleLbl="parChTrans1D2" presStyleIdx="4" presStyleCnt="11"/>
      <dgm:spPr/>
      <dgm:t>
        <a:bodyPr/>
        <a:lstStyle/>
        <a:p>
          <a:endParaRPr lang="es-EC"/>
        </a:p>
      </dgm:t>
    </dgm:pt>
    <dgm:pt modelId="{D6BACDAF-CA9D-4990-90A4-D56329E87EBD}" type="pres">
      <dgm:prSet presAssocID="{9830E5E1-79AE-4CFB-9B35-75A56D8ED031}" presName="hierRoot2" presStyleCnt="0">
        <dgm:presLayoutVars>
          <dgm:hierBranch val="init"/>
        </dgm:presLayoutVars>
      </dgm:prSet>
      <dgm:spPr/>
    </dgm:pt>
    <dgm:pt modelId="{00DFC85B-97FA-4C60-9C70-AABCC1E744E4}" type="pres">
      <dgm:prSet presAssocID="{9830E5E1-79AE-4CFB-9B35-75A56D8ED031}" presName="rootComposite" presStyleCnt="0"/>
      <dgm:spPr/>
    </dgm:pt>
    <dgm:pt modelId="{3F0FA855-EAE7-4E9D-8AB0-D3694500A449}" type="pres">
      <dgm:prSet presAssocID="{9830E5E1-79AE-4CFB-9B35-75A56D8ED031}" presName="rootText" presStyleLbl="node2" presStyleIdx="4" presStyleCnt="11">
        <dgm:presLayoutVars>
          <dgm:chPref val="3"/>
        </dgm:presLayoutVars>
      </dgm:prSet>
      <dgm:spPr/>
      <dgm:t>
        <a:bodyPr/>
        <a:lstStyle/>
        <a:p>
          <a:endParaRPr lang="es-EC"/>
        </a:p>
      </dgm:t>
    </dgm:pt>
    <dgm:pt modelId="{F62A769A-FD41-4208-A76E-04ECB60CC7A2}" type="pres">
      <dgm:prSet presAssocID="{9830E5E1-79AE-4CFB-9B35-75A56D8ED031}" presName="rootConnector" presStyleLbl="node2" presStyleIdx="4" presStyleCnt="11"/>
      <dgm:spPr/>
      <dgm:t>
        <a:bodyPr/>
        <a:lstStyle/>
        <a:p>
          <a:endParaRPr lang="es-EC"/>
        </a:p>
      </dgm:t>
    </dgm:pt>
    <dgm:pt modelId="{9F4C79AA-47DC-4071-91CA-C4B92FF15F24}" type="pres">
      <dgm:prSet presAssocID="{9830E5E1-79AE-4CFB-9B35-75A56D8ED031}" presName="hierChild4" presStyleCnt="0"/>
      <dgm:spPr/>
    </dgm:pt>
    <dgm:pt modelId="{B5DB9AF3-C219-4A9E-8594-3C6329417631}" type="pres">
      <dgm:prSet presAssocID="{9830E5E1-79AE-4CFB-9B35-75A56D8ED031}" presName="hierChild5" presStyleCnt="0"/>
      <dgm:spPr/>
    </dgm:pt>
    <dgm:pt modelId="{17969088-E6C0-4062-B139-DE4AF66EE19C}" type="pres">
      <dgm:prSet presAssocID="{B63BAAE2-2952-4A13-8DF1-E34279E09BEE}" presName="Name64" presStyleLbl="parChTrans1D2" presStyleIdx="5" presStyleCnt="11"/>
      <dgm:spPr/>
      <dgm:t>
        <a:bodyPr/>
        <a:lstStyle/>
        <a:p>
          <a:endParaRPr lang="es-EC"/>
        </a:p>
      </dgm:t>
    </dgm:pt>
    <dgm:pt modelId="{8BDFC668-AE6E-464A-964A-A9C2121A066C}" type="pres">
      <dgm:prSet presAssocID="{B22DF55B-427F-4BAC-97E5-C21E2642E464}" presName="hierRoot2" presStyleCnt="0">
        <dgm:presLayoutVars>
          <dgm:hierBranch val="init"/>
        </dgm:presLayoutVars>
      </dgm:prSet>
      <dgm:spPr/>
    </dgm:pt>
    <dgm:pt modelId="{B0D5FF07-CB70-4DEF-9B07-A37F5EDC58E2}" type="pres">
      <dgm:prSet presAssocID="{B22DF55B-427F-4BAC-97E5-C21E2642E464}" presName="rootComposite" presStyleCnt="0"/>
      <dgm:spPr/>
    </dgm:pt>
    <dgm:pt modelId="{CE3541C8-3A76-4035-A6BE-99A7A2E01ADB}" type="pres">
      <dgm:prSet presAssocID="{B22DF55B-427F-4BAC-97E5-C21E2642E464}" presName="rootText" presStyleLbl="node2" presStyleIdx="5" presStyleCnt="11">
        <dgm:presLayoutVars>
          <dgm:chPref val="3"/>
        </dgm:presLayoutVars>
      </dgm:prSet>
      <dgm:spPr/>
      <dgm:t>
        <a:bodyPr/>
        <a:lstStyle/>
        <a:p>
          <a:endParaRPr lang="es-EC"/>
        </a:p>
      </dgm:t>
    </dgm:pt>
    <dgm:pt modelId="{FBB73F95-1D6A-45D2-8A51-E1ACCFE0F528}" type="pres">
      <dgm:prSet presAssocID="{B22DF55B-427F-4BAC-97E5-C21E2642E464}" presName="rootConnector" presStyleLbl="node2" presStyleIdx="5" presStyleCnt="11"/>
      <dgm:spPr/>
      <dgm:t>
        <a:bodyPr/>
        <a:lstStyle/>
        <a:p>
          <a:endParaRPr lang="es-EC"/>
        </a:p>
      </dgm:t>
    </dgm:pt>
    <dgm:pt modelId="{F8C19212-77E3-4A47-8DAB-FE41003E989D}" type="pres">
      <dgm:prSet presAssocID="{B22DF55B-427F-4BAC-97E5-C21E2642E464}" presName="hierChild4" presStyleCnt="0"/>
      <dgm:spPr/>
    </dgm:pt>
    <dgm:pt modelId="{FA72C459-262E-4F63-9050-A19CE0202EAE}" type="pres">
      <dgm:prSet presAssocID="{B22DF55B-427F-4BAC-97E5-C21E2642E464}" presName="hierChild5" presStyleCnt="0"/>
      <dgm:spPr/>
    </dgm:pt>
    <dgm:pt modelId="{F4E2A82C-7B75-4412-A3F5-7C11842D2A9F}" type="pres">
      <dgm:prSet presAssocID="{66A5C653-F7BE-47E5-8ED2-B548BA6C8699}" presName="Name64" presStyleLbl="parChTrans1D2" presStyleIdx="6" presStyleCnt="11"/>
      <dgm:spPr/>
      <dgm:t>
        <a:bodyPr/>
        <a:lstStyle/>
        <a:p>
          <a:endParaRPr lang="es-EC"/>
        </a:p>
      </dgm:t>
    </dgm:pt>
    <dgm:pt modelId="{23BBEF9F-88C6-4F19-BA65-D5C0D428BEEB}" type="pres">
      <dgm:prSet presAssocID="{D201DB9E-65D1-4E2C-BF26-C2FC8DF5FA6B}" presName="hierRoot2" presStyleCnt="0">
        <dgm:presLayoutVars>
          <dgm:hierBranch val="init"/>
        </dgm:presLayoutVars>
      </dgm:prSet>
      <dgm:spPr/>
    </dgm:pt>
    <dgm:pt modelId="{535917B9-EA02-4565-8378-8C3CF6EE4E2F}" type="pres">
      <dgm:prSet presAssocID="{D201DB9E-65D1-4E2C-BF26-C2FC8DF5FA6B}" presName="rootComposite" presStyleCnt="0"/>
      <dgm:spPr/>
    </dgm:pt>
    <dgm:pt modelId="{1D13F563-DAAC-442A-823F-31580B4B01F5}" type="pres">
      <dgm:prSet presAssocID="{D201DB9E-65D1-4E2C-BF26-C2FC8DF5FA6B}" presName="rootText" presStyleLbl="node2" presStyleIdx="6" presStyleCnt="11">
        <dgm:presLayoutVars>
          <dgm:chPref val="3"/>
        </dgm:presLayoutVars>
      </dgm:prSet>
      <dgm:spPr/>
      <dgm:t>
        <a:bodyPr/>
        <a:lstStyle/>
        <a:p>
          <a:endParaRPr lang="es-EC"/>
        </a:p>
      </dgm:t>
    </dgm:pt>
    <dgm:pt modelId="{62AC66E7-9EE3-46F1-A4BF-ADD0774E2DBC}" type="pres">
      <dgm:prSet presAssocID="{D201DB9E-65D1-4E2C-BF26-C2FC8DF5FA6B}" presName="rootConnector" presStyleLbl="node2" presStyleIdx="6" presStyleCnt="11"/>
      <dgm:spPr/>
      <dgm:t>
        <a:bodyPr/>
        <a:lstStyle/>
        <a:p>
          <a:endParaRPr lang="es-EC"/>
        </a:p>
      </dgm:t>
    </dgm:pt>
    <dgm:pt modelId="{080E6045-CFB4-42A1-9F0F-B8611B924604}" type="pres">
      <dgm:prSet presAssocID="{D201DB9E-65D1-4E2C-BF26-C2FC8DF5FA6B}" presName="hierChild4" presStyleCnt="0"/>
      <dgm:spPr/>
    </dgm:pt>
    <dgm:pt modelId="{26F8EAA2-D4C9-4E91-88AE-C938CBE57421}" type="pres">
      <dgm:prSet presAssocID="{D201DB9E-65D1-4E2C-BF26-C2FC8DF5FA6B}" presName="hierChild5" presStyleCnt="0"/>
      <dgm:spPr/>
    </dgm:pt>
    <dgm:pt modelId="{3FA8FEFB-4CC6-49FE-897C-6B84826A10AE}" type="pres">
      <dgm:prSet presAssocID="{18C0662A-E245-498B-9D6B-B687EE740E9E}" presName="Name64" presStyleLbl="parChTrans1D2" presStyleIdx="7" presStyleCnt="11"/>
      <dgm:spPr/>
      <dgm:t>
        <a:bodyPr/>
        <a:lstStyle/>
        <a:p>
          <a:endParaRPr lang="es-EC"/>
        </a:p>
      </dgm:t>
    </dgm:pt>
    <dgm:pt modelId="{3E256AF1-1AC4-4F17-B44E-E3C018E374C5}" type="pres">
      <dgm:prSet presAssocID="{EEB27CC9-E702-45C5-8C1F-C2C7493F2618}" presName="hierRoot2" presStyleCnt="0">
        <dgm:presLayoutVars>
          <dgm:hierBranch val="init"/>
        </dgm:presLayoutVars>
      </dgm:prSet>
      <dgm:spPr/>
    </dgm:pt>
    <dgm:pt modelId="{6758B4C9-66DB-4FDC-B81B-69DBFBEC41C1}" type="pres">
      <dgm:prSet presAssocID="{EEB27CC9-E702-45C5-8C1F-C2C7493F2618}" presName="rootComposite" presStyleCnt="0"/>
      <dgm:spPr/>
    </dgm:pt>
    <dgm:pt modelId="{F715FFB9-4E75-4B5D-BD36-A6A1BD9BC94A}" type="pres">
      <dgm:prSet presAssocID="{EEB27CC9-E702-45C5-8C1F-C2C7493F2618}" presName="rootText" presStyleLbl="node2" presStyleIdx="7" presStyleCnt="11">
        <dgm:presLayoutVars>
          <dgm:chPref val="3"/>
        </dgm:presLayoutVars>
      </dgm:prSet>
      <dgm:spPr/>
      <dgm:t>
        <a:bodyPr/>
        <a:lstStyle/>
        <a:p>
          <a:endParaRPr lang="es-EC"/>
        </a:p>
      </dgm:t>
    </dgm:pt>
    <dgm:pt modelId="{E8F4D9CB-49DD-449B-B7A7-E93308B6FAA8}" type="pres">
      <dgm:prSet presAssocID="{EEB27CC9-E702-45C5-8C1F-C2C7493F2618}" presName="rootConnector" presStyleLbl="node2" presStyleIdx="7" presStyleCnt="11"/>
      <dgm:spPr/>
      <dgm:t>
        <a:bodyPr/>
        <a:lstStyle/>
        <a:p>
          <a:endParaRPr lang="es-EC"/>
        </a:p>
      </dgm:t>
    </dgm:pt>
    <dgm:pt modelId="{FCE6CB9A-1E97-49DC-93D5-E3172046914B}" type="pres">
      <dgm:prSet presAssocID="{EEB27CC9-E702-45C5-8C1F-C2C7493F2618}" presName="hierChild4" presStyleCnt="0"/>
      <dgm:spPr/>
    </dgm:pt>
    <dgm:pt modelId="{B92203D5-1B0E-47A5-B9FC-25DACAB50CBD}" type="pres">
      <dgm:prSet presAssocID="{EEB27CC9-E702-45C5-8C1F-C2C7493F2618}" presName="hierChild5" presStyleCnt="0"/>
      <dgm:spPr/>
    </dgm:pt>
    <dgm:pt modelId="{EB5C2690-9CE0-4C34-B47B-E64C4FBC4A25}" type="pres">
      <dgm:prSet presAssocID="{85F42391-F015-46A6-8872-AFB9DE507950}" presName="Name64" presStyleLbl="parChTrans1D2" presStyleIdx="8" presStyleCnt="11"/>
      <dgm:spPr/>
      <dgm:t>
        <a:bodyPr/>
        <a:lstStyle/>
        <a:p>
          <a:endParaRPr lang="es-EC"/>
        </a:p>
      </dgm:t>
    </dgm:pt>
    <dgm:pt modelId="{F9D075C5-33B1-4601-A1C2-39640354C429}" type="pres">
      <dgm:prSet presAssocID="{6C4F4FB7-C56B-40C7-B42C-EF38E107D019}" presName="hierRoot2" presStyleCnt="0">
        <dgm:presLayoutVars>
          <dgm:hierBranch val="init"/>
        </dgm:presLayoutVars>
      </dgm:prSet>
      <dgm:spPr/>
    </dgm:pt>
    <dgm:pt modelId="{C67A31E2-C110-4C40-9782-0260B84987B9}" type="pres">
      <dgm:prSet presAssocID="{6C4F4FB7-C56B-40C7-B42C-EF38E107D019}" presName="rootComposite" presStyleCnt="0"/>
      <dgm:spPr/>
    </dgm:pt>
    <dgm:pt modelId="{3A62B01B-EC0E-4048-BE5E-91D4FDE5F2C9}" type="pres">
      <dgm:prSet presAssocID="{6C4F4FB7-C56B-40C7-B42C-EF38E107D019}" presName="rootText" presStyleLbl="node2" presStyleIdx="8" presStyleCnt="11">
        <dgm:presLayoutVars>
          <dgm:chPref val="3"/>
        </dgm:presLayoutVars>
      </dgm:prSet>
      <dgm:spPr/>
      <dgm:t>
        <a:bodyPr/>
        <a:lstStyle/>
        <a:p>
          <a:endParaRPr lang="es-EC"/>
        </a:p>
      </dgm:t>
    </dgm:pt>
    <dgm:pt modelId="{47EF6D67-4587-4F8E-8AAF-E6623A988576}" type="pres">
      <dgm:prSet presAssocID="{6C4F4FB7-C56B-40C7-B42C-EF38E107D019}" presName="rootConnector" presStyleLbl="node2" presStyleIdx="8" presStyleCnt="11"/>
      <dgm:spPr/>
      <dgm:t>
        <a:bodyPr/>
        <a:lstStyle/>
        <a:p>
          <a:endParaRPr lang="es-EC"/>
        </a:p>
      </dgm:t>
    </dgm:pt>
    <dgm:pt modelId="{8340A11D-D7C2-4BCC-8878-3772413EC5B8}" type="pres">
      <dgm:prSet presAssocID="{6C4F4FB7-C56B-40C7-B42C-EF38E107D019}" presName="hierChild4" presStyleCnt="0"/>
      <dgm:spPr/>
    </dgm:pt>
    <dgm:pt modelId="{3455FE46-7505-4553-8787-2B0281F5CABF}" type="pres">
      <dgm:prSet presAssocID="{6C4F4FB7-C56B-40C7-B42C-EF38E107D019}" presName="hierChild5" presStyleCnt="0"/>
      <dgm:spPr/>
    </dgm:pt>
    <dgm:pt modelId="{7AEF595A-0F3D-483C-93BA-A6626AAE6139}" type="pres">
      <dgm:prSet presAssocID="{69AB498C-D3A6-43BF-B119-00A25EB9619E}" presName="Name64" presStyleLbl="parChTrans1D2" presStyleIdx="9" presStyleCnt="11"/>
      <dgm:spPr/>
      <dgm:t>
        <a:bodyPr/>
        <a:lstStyle/>
        <a:p>
          <a:endParaRPr lang="es-EC"/>
        </a:p>
      </dgm:t>
    </dgm:pt>
    <dgm:pt modelId="{720BAF65-B269-4F48-AD32-0EABFFAC8111}" type="pres">
      <dgm:prSet presAssocID="{38599BB7-8805-4545-ADE6-7899BBBFB04D}" presName="hierRoot2" presStyleCnt="0">
        <dgm:presLayoutVars>
          <dgm:hierBranch val="init"/>
        </dgm:presLayoutVars>
      </dgm:prSet>
      <dgm:spPr/>
    </dgm:pt>
    <dgm:pt modelId="{4754EF43-AE2A-40AD-9FAB-1C871FDA2238}" type="pres">
      <dgm:prSet presAssocID="{38599BB7-8805-4545-ADE6-7899BBBFB04D}" presName="rootComposite" presStyleCnt="0"/>
      <dgm:spPr/>
    </dgm:pt>
    <dgm:pt modelId="{6042081E-ACE2-4BF6-B7CB-0C1B3A2F29AB}" type="pres">
      <dgm:prSet presAssocID="{38599BB7-8805-4545-ADE6-7899BBBFB04D}" presName="rootText" presStyleLbl="node2" presStyleIdx="9" presStyleCnt="11" custScaleX="312828" custScaleY="80219">
        <dgm:presLayoutVars>
          <dgm:chPref val="3"/>
        </dgm:presLayoutVars>
      </dgm:prSet>
      <dgm:spPr/>
      <dgm:t>
        <a:bodyPr/>
        <a:lstStyle/>
        <a:p>
          <a:endParaRPr lang="es-EC"/>
        </a:p>
      </dgm:t>
    </dgm:pt>
    <dgm:pt modelId="{9727B21F-965D-4F12-9F08-44C92EB9391A}" type="pres">
      <dgm:prSet presAssocID="{38599BB7-8805-4545-ADE6-7899BBBFB04D}" presName="rootConnector" presStyleLbl="node2" presStyleIdx="9" presStyleCnt="11"/>
      <dgm:spPr/>
      <dgm:t>
        <a:bodyPr/>
        <a:lstStyle/>
        <a:p>
          <a:endParaRPr lang="es-EC"/>
        </a:p>
      </dgm:t>
    </dgm:pt>
    <dgm:pt modelId="{E19374DC-0A4B-4AF3-9BA1-58BEC0656A72}" type="pres">
      <dgm:prSet presAssocID="{38599BB7-8805-4545-ADE6-7899BBBFB04D}" presName="hierChild4" presStyleCnt="0"/>
      <dgm:spPr/>
    </dgm:pt>
    <dgm:pt modelId="{DD47E9F5-F28B-4C3A-BDA8-51C2BEB5B795}" type="pres">
      <dgm:prSet presAssocID="{38599BB7-8805-4545-ADE6-7899BBBFB04D}" presName="hierChild5" presStyleCnt="0"/>
      <dgm:spPr/>
    </dgm:pt>
    <dgm:pt modelId="{D600BDF5-BD06-4024-80B5-3A5329035576}" type="pres">
      <dgm:prSet presAssocID="{8D914747-8FF2-4B1F-A1B6-E8614FFC44BD}" presName="hierChild3" presStyleCnt="0"/>
      <dgm:spPr/>
    </dgm:pt>
    <dgm:pt modelId="{70E21A95-E35E-4D81-B9F3-BF7652E1D2AB}" type="pres">
      <dgm:prSet presAssocID="{29D68E27-8DD5-4C90-A0BC-7A31881EE383}" presName="hierRoot1" presStyleCnt="0">
        <dgm:presLayoutVars>
          <dgm:hierBranch val="init"/>
        </dgm:presLayoutVars>
      </dgm:prSet>
      <dgm:spPr/>
    </dgm:pt>
    <dgm:pt modelId="{62F32B42-6E14-42EC-BE80-D1CBC4C9B064}" type="pres">
      <dgm:prSet presAssocID="{29D68E27-8DD5-4C90-A0BC-7A31881EE383}" presName="rootComposite1" presStyleCnt="0"/>
      <dgm:spPr/>
    </dgm:pt>
    <dgm:pt modelId="{06A56E32-DD23-479B-B0AD-DBDD45C7D483}" type="pres">
      <dgm:prSet presAssocID="{29D68E27-8DD5-4C90-A0BC-7A31881EE383}" presName="rootText1" presStyleLbl="node0" presStyleIdx="1" presStyleCnt="2" custScaleY="224738">
        <dgm:presLayoutVars>
          <dgm:chPref val="3"/>
        </dgm:presLayoutVars>
      </dgm:prSet>
      <dgm:spPr/>
      <dgm:t>
        <a:bodyPr/>
        <a:lstStyle/>
        <a:p>
          <a:endParaRPr lang="es-EC"/>
        </a:p>
      </dgm:t>
    </dgm:pt>
    <dgm:pt modelId="{30B592DE-986B-44E0-B864-9749071E05BB}" type="pres">
      <dgm:prSet presAssocID="{29D68E27-8DD5-4C90-A0BC-7A31881EE383}" presName="rootConnector1" presStyleLbl="node1" presStyleIdx="0" presStyleCnt="0"/>
      <dgm:spPr/>
      <dgm:t>
        <a:bodyPr/>
        <a:lstStyle/>
        <a:p>
          <a:endParaRPr lang="es-EC"/>
        </a:p>
      </dgm:t>
    </dgm:pt>
    <dgm:pt modelId="{304A38A7-FAF5-4F9E-AE80-0A9677C5397A}" type="pres">
      <dgm:prSet presAssocID="{29D68E27-8DD5-4C90-A0BC-7A31881EE383}" presName="hierChild2" presStyleCnt="0"/>
      <dgm:spPr/>
    </dgm:pt>
    <dgm:pt modelId="{A73EF40D-250B-4133-8527-0B614FEE52DD}" type="pres">
      <dgm:prSet presAssocID="{6E1A882D-A9CF-4659-A3C2-FA6B234895CD}" presName="Name64" presStyleLbl="parChTrans1D2" presStyleIdx="10" presStyleCnt="11"/>
      <dgm:spPr/>
      <dgm:t>
        <a:bodyPr/>
        <a:lstStyle/>
        <a:p>
          <a:endParaRPr lang="es-EC"/>
        </a:p>
      </dgm:t>
    </dgm:pt>
    <dgm:pt modelId="{E17D9E2A-7B27-4F1B-ADDA-E055713D6459}" type="pres">
      <dgm:prSet presAssocID="{C1BD49B8-02BA-4372-B7AA-F2B4ADAF6B76}" presName="hierRoot2" presStyleCnt="0">
        <dgm:presLayoutVars>
          <dgm:hierBranch val="init"/>
        </dgm:presLayoutVars>
      </dgm:prSet>
      <dgm:spPr/>
    </dgm:pt>
    <dgm:pt modelId="{FF9DF31B-F9BD-4289-A5D9-57824CEF7543}" type="pres">
      <dgm:prSet presAssocID="{C1BD49B8-02BA-4372-B7AA-F2B4ADAF6B76}" presName="rootComposite" presStyleCnt="0"/>
      <dgm:spPr/>
    </dgm:pt>
    <dgm:pt modelId="{B276D0F3-2FD6-455F-9C86-0F93A6769CF1}" type="pres">
      <dgm:prSet presAssocID="{C1BD49B8-02BA-4372-B7AA-F2B4ADAF6B76}" presName="rootText" presStyleLbl="node2" presStyleIdx="10" presStyleCnt="11" custScaleX="315222" custScaleY="93794">
        <dgm:presLayoutVars>
          <dgm:chPref val="3"/>
        </dgm:presLayoutVars>
      </dgm:prSet>
      <dgm:spPr/>
      <dgm:t>
        <a:bodyPr/>
        <a:lstStyle/>
        <a:p>
          <a:endParaRPr lang="es-EC"/>
        </a:p>
      </dgm:t>
    </dgm:pt>
    <dgm:pt modelId="{B5DD0539-5426-4550-A481-88B5B00C9914}" type="pres">
      <dgm:prSet presAssocID="{C1BD49B8-02BA-4372-B7AA-F2B4ADAF6B76}" presName="rootConnector" presStyleLbl="node2" presStyleIdx="10" presStyleCnt="11"/>
      <dgm:spPr/>
      <dgm:t>
        <a:bodyPr/>
        <a:lstStyle/>
        <a:p>
          <a:endParaRPr lang="es-EC"/>
        </a:p>
      </dgm:t>
    </dgm:pt>
    <dgm:pt modelId="{81B31545-FF7F-49B1-B234-AA7044EFD27B}" type="pres">
      <dgm:prSet presAssocID="{C1BD49B8-02BA-4372-B7AA-F2B4ADAF6B76}" presName="hierChild4" presStyleCnt="0"/>
      <dgm:spPr/>
    </dgm:pt>
    <dgm:pt modelId="{DA3A4200-DF7C-48D7-A810-817296940443}" type="pres">
      <dgm:prSet presAssocID="{C1BD49B8-02BA-4372-B7AA-F2B4ADAF6B76}" presName="hierChild5" presStyleCnt="0"/>
      <dgm:spPr/>
    </dgm:pt>
    <dgm:pt modelId="{677E27DD-46C4-44C6-96A3-66BE7E41A51D}" type="pres">
      <dgm:prSet presAssocID="{29D68E27-8DD5-4C90-A0BC-7A31881EE383}" presName="hierChild3" presStyleCnt="0"/>
      <dgm:spPr/>
    </dgm:pt>
  </dgm:ptLst>
  <dgm:cxnLst>
    <dgm:cxn modelId="{9F0C62F0-6712-4D62-828A-5FE02FC63A7C}" type="presOf" srcId="{29D68E27-8DD5-4C90-A0BC-7A31881EE383}" destId="{06A56E32-DD23-479B-B0AD-DBDD45C7D483}" srcOrd="0" destOrd="0" presId="urn:microsoft.com/office/officeart/2009/3/layout/HorizontalOrganizationChart"/>
    <dgm:cxn modelId="{BADB4E23-A040-4BD5-AEE0-F8E01E9E2BD6}" type="presOf" srcId="{EEB27CC9-E702-45C5-8C1F-C2C7493F2618}" destId="{E8F4D9CB-49DD-449B-B7A7-E93308B6FAA8}" srcOrd="1" destOrd="0" presId="urn:microsoft.com/office/officeart/2009/3/layout/HorizontalOrganizationChart"/>
    <dgm:cxn modelId="{626CF208-36D0-4F08-8A7F-1A353A456163}" type="presOf" srcId="{BCB2403E-616C-4E57-AE9E-A82B6A4D2716}" destId="{09FC2A1D-1BAC-489E-93E1-C3B50810FEA6}" srcOrd="0" destOrd="0" presId="urn:microsoft.com/office/officeart/2009/3/layout/HorizontalOrganizationChart"/>
    <dgm:cxn modelId="{C13BC6B8-DD32-40FB-9356-FDC39BD7954D}" type="presOf" srcId="{C1BD49B8-02BA-4372-B7AA-F2B4ADAF6B76}" destId="{B5DD0539-5426-4550-A481-88B5B00C9914}" srcOrd="1" destOrd="0" presId="urn:microsoft.com/office/officeart/2009/3/layout/HorizontalOrganizationChart"/>
    <dgm:cxn modelId="{8EA3E3F3-CC09-4932-82C4-917AB58C2D82}" srcId="{8D914747-8FF2-4B1F-A1B6-E8614FFC44BD}" destId="{6C4F4FB7-C56B-40C7-B42C-EF38E107D019}" srcOrd="8" destOrd="0" parTransId="{85F42391-F015-46A6-8872-AFB9DE507950}" sibTransId="{63029C6B-EBB7-475B-BFB0-336FA41F6384}"/>
    <dgm:cxn modelId="{F852B9E1-530B-4ADB-9BC0-CAC6FB3A45BA}" type="presOf" srcId="{69AB498C-D3A6-43BF-B119-00A25EB9619E}" destId="{7AEF595A-0F3D-483C-93BA-A6626AAE6139}" srcOrd="0" destOrd="0" presId="urn:microsoft.com/office/officeart/2009/3/layout/HorizontalOrganizationChart"/>
    <dgm:cxn modelId="{90C2D48B-FFBD-4CCC-AD43-36E708E3BC3C}" srcId="{8D914747-8FF2-4B1F-A1B6-E8614FFC44BD}" destId="{38599BB7-8805-4545-ADE6-7899BBBFB04D}" srcOrd="9" destOrd="0" parTransId="{69AB498C-D3A6-43BF-B119-00A25EB9619E}" sibTransId="{344A8D80-DDBB-4675-BD8E-91DD903A7E75}"/>
    <dgm:cxn modelId="{84CF7000-482E-44C8-8DA9-D0C6E2D1830A}" srcId="{8D914747-8FF2-4B1F-A1B6-E8614FFC44BD}" destId="{0797523F-920A-457C-A189-4EA37E353CD8}" srcOrd="2" destOrd="0" parTransId="{E06ABA52-9D0F-49F8-9B3F-539AC3C8C5A4}" sibTransId="{4EDFE2DC-72DE-4D27-B9E7-DD426084E32A}"/>
    <dgm:cxn modelId="{1C0C295B-F086-45CD-9AB2-6CA1CEEC6861}" type="presOf" srcId="{18C0662A-E245-498B-9D6B-B687EE740E9E}" destId="{3FA8FEFB-4CC6-49FE-897C-6B84826A10AE}" srcOrd="0" destOrd="0" presId="urn:microsoft.com/office/officeart/2009/3/layout/HorizontalOrganizationChart"/>
    <dgm:cxn modelId="{94FC2827-34A2-4062-B321-DE5C77A44AF3}" type="presOf" srcId="{B22DF55B-427F-4BAC-97E5-C21E2642E464}" destId="{CE3541C8-3A76-4035-A6BE-99A7A2E01ADB}" srcOrd="0" destOrd="0" presId="urn:microsoft.com/office/officeart/2009/3/layout/HorizontalOrganizationChart"/>
    <dgm:cxn modelId="{E5B87208-9C7F-46C1-8022-A61E65FE3988}" type="presOf" srcId="{8D914747-8FF2-4B1F-A1B6-E8614FFC44BD}" destId="{4E4DF57E-8725-48DA-B0ED-AE4D710486D2}" srcOrd="1" destOrd="0" presId="urn:microsoft.com/office/officeart/2009/3/layout/HorizontalOrganizationChart"/>
    <dgm:cxn modelId="{D409EDE1-9678-40E2-9921-4DE8B8DCC623}" type="presOf" srcId="{D201DB9E-65D1-4E2C-BF26-C2FC8DF5FA6B}" destId="{1D13F563-DAAC-442A-823F-31580B4B01F5}" srcOrd="0" destOrd="0" presId="urn:microsoft.com/office/officeart/2009/3/layout/HorizontalOrganizationChart"/>
    <dgm:cxn modelId="{3242F2EC-697E-4F8B-9DE4-41A0B4EA0E7A}" type="presOf" srcId="{335B32C8-2C94-4E2E-8047-6B8F4DE9EEFA}" destId="{28EB3925-F7F7-4857-9AAB-F58BE5661D36}" srcOrd="0" destOrd="0" presId="urn:microsoft.com/office/officeart/2009/3/layout/HorizontalOrganizationChart"/>
    <dgm:cxn modelId="{EC5958FD-4184-4546-BE07-951890EF1382}" type="presOf" srcId="{E4BAFD65-AF9F-4CAF-8CFA-94B0CC4D419C}" destId="{0ADF2BDF-0417-4467-AAB8-9CD8B54B502C}" srcOrd="0" destOrd="0" presId="urn:microsoft.com/office/officeart/2009/3/layout/HorizontalOrganizationChart"/>
    <dgm:cxn modelId="{646C526F-F55B-4FAF-8C08-99836418866B}" type="presOf" srcId="{63A925B4-9EA7-443F-A80B-B52A6E27F83E}" destId="{5BAEE911-3491-4553-BDBA-AD6033BF5354}" srcOrd="1" destOrd="0" presId="urn:microsoft.com/office/officeart/2009/3/layout/HorizontalOrganizationChart"/>
    <dgm:cxn modelId="{0A20A6E3-296A-4011-A328-BA70248266CA}" type="presOf" srcId="{6C4F4FB7-C56B-40C7-B42C-EF38E107D019}" destId="{47EF6D67-4587-4F8E-8AAF-E6623A988576}" srcOrd="1" destOrd="0" presId="urn:microsoft.com/office/officeart/2009/3/layout/HorizontalOrganizationChart"/>
    <dgm:cxn modelId="{3629232E-E2B2-4E84-AE37-F5B7B57E1EEF}" type="presOf" srcId="{63A925B4-9EA7-443F-A80B-B52A6E27F83E}" destId="{B2977D17-0976-4195-8F08-5257BC80650E}" srcOrd="0" destOrd="0" presId="urn:microsoft.com/office/officeart/2009/3/layout/HorizontalOrganizationChart"/>
    <dgm:cxn modelId="{0C362355-041F-4298-8693-3C8996629DBF}" type="presOf" srcId="{335B32C8-2C94-4E2E-8047-6B8F4DE9EEFA}" destId="{84589A7F-8E5F-44CB-84D2-C795ECB611C2}" srcOrd="1" destOrd="0" presId="urn:microsoft.com/office/officeart/2009/3/layout/HorizontalOrganizationChart"/>
    <dgm:cxn modelId="{4F83597B-3F64-4998-AB98-5BD21DAE1DD7}" type="presOf" srcId="{E06ABA52-9D0F-49F8-9B3F-539AC3C8C5A4}" destId="{444C1D56-11EA-48F9-A02E-02AB261A2018}" srcOrd="0" destOrd="0" presId="urn:microsoft.com/office/officeart/2009/3/layout/HorizontalOrganizationChart"/>
    <dgm:cxn modelId="{A236CFCD-4FC3-491E-B65B-8CFFD1DCA467}" srcId="{8D914747-8FF2-4B1F-A1B6-E8614FFC44BD}" destId="{B22DF55B-427F-4BAC-97E5-C21E2642E464}" srcOrd="5" destOrd="0" parTransId="{B63BAAE2-2952-4A13-8DF1-E34279E09BEE}" sibTransId="{8E79D888-BEC6-4F7A-9925-811B9819DFAA}"/>
    <dgm:cxn modelId="{CC7CB47E-169C-4F3A-B23D-93AEDFD61956}" srcId="{8D914747-8FF2-4B1F-A1B6-E8614FFC44BD}" destId="{63A925B4-9EA7-443F-A80B-B52A6E27F83E}" srcOrd="3" destOrd="0" parTransId="{1E658A74-3B44-4484-9DCD-BC391552C671}" sibTransId="{7B0B0C6E-B043-4713-AA18-E80396F4EFB2}"/>
    <dgm:cxn modelId="{6F369309-8600-4B4C-A062-8B2C64906AE2}" type="presOf" srcId="{1E658A74-3B44-4484-9DCD-BC391552C671}" destId="{8CB690BC-73F4-4B7B-B54C-F315B6F4A674}" srcOrd="0" destOrd="0" presId="urn:microsoft.com/office/officeart/2009/3/layout/HorizontalOrganizationChart"/>
    <dgm:cxn modelId="{AE7119E3-9B5A-445B-8310-D04DD7587B67}" type="presOf" srcId="{0797523F-920A-457C-A189-4EA37E353CD8}" destId="{77C2FE5E-305B-4C0A-8DC9-32F47F73A053}" srcOrd="1" destOrd="0" presId="urn:microsoft.com/office/officeart/2009/3/layout/HorizontalOrganizationChart"/>
    <dgm:cxn modelId="{C6CA63E4-7D9E-4151-91A1-0711EDA11C15}" type="presOf" srcId="{E4BAFD65-AF9F-4CAF-8CFA-94B0CC4D419C}" destId="{3EF2A56E-80F8-4357-904E-DB6F6E66E228}" srcOrd="1" destOrd="0" presId="urn:microsoft.com/office/officeart/2009/3/layout/HorizontalOrganizationChart"/>
    <dgm:cxn modelId="{5CD51633-772B-49D2-8B9A-5DDDDB5959C8}" srcId="{8D914747-8FF2-4B1F-A1B6-E8614FFC44BD}" destId="{EEB27CC9-E702-45C5-8C1F-C2C7493F2618}" srcOrd="7" destOrd="0" parTransId="{18C0662A-E245-498B-9D6B-B687EE740E9E}" sibTransId="{C5FF6B73-8E05-424F-8232-DC99E032030D}"/>
    <dgm:cxn modelId="{9019ADE6-14D2-4308-A2E8-833AC0344406}" type="presOf" srcId="{6C4F4FB7-C56B-40C7-B42C-EF38E107D019}" destId="{3A62B01B-EC0E-4048-BE5E-91D4FDE5F2C9}" srcOrd="0" destOrd="0" presId="urn:microsoft.com/office/officeart/2009/3/layout/HorizontalOrganizationChart"/>
    <dgm:cxn modelId="{C588736A-B970-400D-BE2C-C13442D6A8DB}" type="presOf" srcId="{756B7963-6F32-4B92-8931-5070152E4408}" destId="{4A7DC0E8-D0E5-4507-8E33-1C4B1C7522CD}" srcOrd="0" destOrd="0" presId="urn:microsoft.com/office/officeart/2009/3/layout/HorizontalOrganizationChart"/>
    <dgm:cxn modelId="{2FAD852F-3007-4776-907C-3930F9AE6917}" type="presOf" srcId="{9830E5E1-79AE-4CFB-9B35-75A56D8ED031}" destId="{F62A769A-FD41-4208-A76E-04ECB60CC7A2}" srcOrd="1" destOrd="0" presId="urn:microsoft.com/office/officeart/2009/3/layout/HorizontalOrganizationChart"/>
    <dgm:cxn modelId="{7458590E-8AC1-4585-9AE7-282337B6D48C}" type="presOf" srcId="{66A5C653-F7BE-47E5-8ED2-B548BA6C8699}" destId="{F4E2A82C-7B75-4412-A3F5-7C11842D2A9F}" srcOrd="0" destOrd="0" presId="urn:microsoft.com/office/officeart/2009/3/layout/HorizontalOrganizationChart"/>
    <dgm:cxn modelId="{3A1F7C1F-D1EB-4D6A-82CB-D96BDDAF96F3}" type="presOf" srcId="{D201DB9E-65D1-4E2C-BF26-C2FC8DF5FA6B}" destId="{62AC66E7-9EE3-46F1-A4BF-ADD0774E2DBC}" srcOrd="1" destOrd="0" presId="urn:microsoft.com/office/officeart/2009/3/layout/HorizontalOrganizationChart"/>
    <dgm:cxn modelId="{83C4865A-15FA-4BCB-AFE8-A62300461E93}" type="presOf" srcId="{85F42391-F015-46A6-8872-AFB9DE507950}" destId="{EB5C2690-9CE0-4C34-B47B-E64C4FBC4A25}" srcOrd="0" destOrd="0" presId="urn:microsoft.com/office/officeart/2009/3/layout/HorizontalOrganizationChart"/>
    <dgm:cxn modelId="{CAF1A27A-452F-43DE-8B78-8396AB372FD9}" type="presOf" srcId="{38599BB7-8805-4545-ADE6-7899BBBFB04D}" destId="{6042081E-ACE2-4BF6-B7CB-0C1B3A2F29AB}" srcOrd="0" destOrd="0" presId="urn:microsoft.com/office/officeart/2009/3/layout/HorizontalOrganizationChart"/>
    <dgm:cxn modelId="{31E15E0E-1EDF-408D-AF7B-E41805272D98}" type="presOf" srcId="{C1BD49B8-02BA-4372-B7AA-F2B4ADAF6B76}" destId="{B276D0F3-2FD6-455F-9C86-0F93A6769CF1}" srcOrd="0" destOrd="0" presId="urn:microsoft.com/office/officeart/2009/3/layout/HorizontalOrganizationChart"/>
    <dgm:cxn modelId="{E96D46DE-03F4-4F39-88FB-771E14E1CC5E}" type="presOf" srcId="{38599BB7-8805-4545-ADE6-7899BBBFB04D}" destId="{9727B21F-965D-4F12-9F08-44C92EB9391A}" srcOrd="1" destOrd="0" presId="urn:microsoft.com/office/officeart/2009/3/layout/HorizontalOrganizationChart"/>
    <dgm:cxn modelId="{01CCB7C3-BDBF-46A0-A19C-197CDCD56A31}" type="presOf" srcId="{9830E5E1-79AE-4CFB-9B35-75A56D8ED031}" destId="{3F0FA855-EAE7-4E9D-8AB0-D3694500A449}" srcOrd="0" destOrd="0" presId="urn:microsoft.com/office/officeart/2009/3/layout/HorizontalOrganizationChart"/>
    <dgm:cxn modelId="{430EC9E5-0DC6-48E5-AFA1-A011E08F4808}" type="presOf" srcId="{8D914747-8FF2-4B1F-A1B6-E8614FFC44BD}" destId="{997A734E-6D2F-4E84-92A5-6F37D759166E}" srcOrd="0" destOrd="0" presId="urn:microsoft.com/office/officeart/2009/3/layout/HorizontalOrganizationChart"/>
    <dgm:cxn modelId="{D166F5C2-5A3E-4578-868F-8FA25A01EE2C}" type="presOf" srcId="{2668CA31-8D7D-4342-B802-408487D1C0FA}" destId="{70B56099-7C59-494B-9382-82C2CBB74E13}" srcOrd="0" destOrd="0" presId="urn:microsoft.com/office/officeart/2009/3/layout/HorizontalOrganizationChart"/>
    <dgm:cxn modelId="{E7ED7919-152A-4BBD-9B30-3F2305A0DE80}" srcId="{756B7963-6F32-4B92-8931-5070152E4408}" destId="{29D68E27-8DD5-4C90-A0BC-7A31881EE383}" srcOrd="1" destOrd="0" parTransId="{11F4F30B-696E-412D-906B-A8CA8C88776D}" sibTransId="{82BDFB0F-2A0C-4D71-BA07-646F6033F113}"/>
    <dgm:cxn modelId="{4BE4AE46-2E3E-4BC4-855D-76EE9D69B417}" type="presOf" srcId="{B22DF55B-427F-4BAC-97E5-C21E2642E464}" destId="{FBB73F95-1D6A-45D2-8A51-E1ACCFE0F528}" srcOrd="1" destOrd="0" presId="urn:microsoft.com/office/officeart/2009/3/layout/HorizontalOrganizationChart"/>
    <dgm:cxn modelId="{66DC35B5-D2EC-463F-B817-4FE2088E6BBB}" type="presOf" srcId="{29D68E27-8DD5-4C90-A0BC-7A31881EE383}" destId="{30B592DE-986B-44E0-B864-9749071E05BB}" srcOrd="1" destOrd="0" presId="urn:microsoft.com/office/officeart/2009/3/layout/HorizontalOrganizationChart"/>
    <dgm:cxn modelId="{A9CE36EB-4E93-4052-9F7C-A6D0E02B5166}" srcId="{8D914747-8FF2-4B1F-A1B6-E8614FFC44BD}" destId="{D201DB9E-65D1-4E2C-BF26-C2FC8DF5FA6B}" srcOrd="6" destOrd="0" parTransId="{66A5C653-F7BE-47E5-8ED2-B548BA6C8699}" sibTransId="{1006A16D-37BA-48F0-A738-2C8AD8B3A37E}"/>
    <dgm:cxn modelId="{A1776060-332A-43CC-8876-F10C7C974FCA}" srcId="{29D68E27-8DD5-4C90-A0BC-7A31881EE383}" destId="{C1BD49B8-02BA-4372-B7AA-F2B4ADAF6B76}" srcOrd="0" destOrd="0" parTransId="{6E1A882D-A9CF-4659-A3C2-FA6B234895CD}" sibTransId="{40D188BF-A7F2-4B70-9FE6-FEFF1737CDA9}"/>
    <dgm:cxn modelId="{28A92E04-8DE8-42C2-B2B2-51C3B14FAB80}" type="presOf" srcId="{0797523F-920A-457C-A189-4EA37E353CD8}" destId="{26E470EA-B163-49CB-952C-AAA28D4DEC07}" srcOrd="0" destOrd="0" presId="urn:microsoft.com/office/officeart/2009/3/layout/HorizontalOrganizationChart"/>
    <dgm:cxn modelId="{2DA45927-7E28-4074-8374-2B15944D2721}" srcId="{756B7963-6F32-4B92-8931-5070152E4408}" destId="{8D914747-8FF2-4B1F-A1B6-E8614FFC44BD}" srcOrd="0" destOrd="0" parTransId="{89D8F363-08B4-424B-AB86-5E360CE83004}" sibTransId="{71E9A83C-039B-4BE4-B4D7-0D19E77D43C9}"/>
    <dgm:cxn modelId="{8FAF262D-2751-4C7C-89C5-0DE998B256AA}" type="presOf" srcId="{B63BAAE2-2952-4A13-8DF1-E34279E09BEE}" destId="{17969088-E6C0-4062-B139-DE4AF66EE19C}" srcOrd="0" destOrd="0" presId="urn:microsoft.com/office/officeart/2009/3/layout/HorizontalOrganizationChart"/>
    <dgm:cxn modelId="{E7FCD22C-03C6-484E-8D83-524741F8A2B3}" type="presOf" srcId="{EEB27CC9-E702-45C5-8C1F-C2C7493F2618}" destId="{F715FFB9-4E75-4B5D-BD36-A6A1BD9BC94A}" srcOrd="0" destOrd="0" presId="urn:microsoft.com/office/officeart/2009/3/layout/HorizontalOrganizationChart"/>
    <dgm:cxn modelId="{7CEF2F5E-9731-4B07-AF40-E254052813D8}" srcId="{8D914747-8FF2-4B1F-A1B6-E8614FFC44BD}" destId="{335B32C8-2C94-4E2E-8047-6B8F4DE9EEFA}" srcOrd="0" destOrd="0" parTransId="{15C39753-AB1F-43CA-9746-B263ACA08779}" sibTransId="{65BB8585-21AA-4391-8409-C53F60287842}"/>
    <dgm:cxn modelId="{F7C03341-60F5-45CB-AB77-B28B442D7A5D}" srcId="{8D914747-8FF2-4B1F-A1B6-E8614FFC44BD}" destId="{9830E5E1-79AE-4CFB-9B35-75A56D8ED031}" srcOrd="4" destOrd="0" parTransId="{2668CA31-8D7D-4342-B802-408487D1C0FA}" sibTransId="{9B02E7B6-4AC3-4807-91C4-CBA4C62D1503}"/>
    <dgm:cxn modelId="{5115701A-5416-43F4-A115-19E2A7F09D84}" srcId="{8D914747-8FF2-4B1F-A1B6-E8614FFC44BD}" destId="{E4BAFD65-AF9F-4CAF-8CFA-94B0CC4D419C}" srcOrd="1" destOrd="0" parTransId="{BCB2403E-616C-4E57-AE9E-A82B6A4D2716}" sibTransId="{9C7B6A63-6050-432E-B6DD-59AFAB839C8B}"/>
    <dgm:cxn modelId="{908BC879-7EF6-430B-8FA3-65AA8ADAF29A}" type="presOf" srcId="{6E1A882D-A9CF-4659-A3C2-FA6B234895CD}" destId="{A73EF40D-250B-4133-8527-0B614FEE52DD}" srcOrd="0" destOrd="0" presId="urn:microsoft.com/office/officeart/2009/3/layout/HorizontalOrganizationChart"/>
    <dgm:cxn modelId="{7017E4D1-725E-4BBA-ADEB-C500F5D42C35}" type="presOf" srcId="{15C39753-AB1F-43CA-9746-B263ACA08779}" destId="{E187D712-356B-4C9D-8681-0D2FED639384}" srcOrd="0" destOrd="0" presId="urn:microsoft.com/office/officeart/2009/3/layout/HorizontalOrganizationChart"/>
    <dgm:cxn modelId="{4064513E-9397-4879-B146-C2582AC08ECC}" type="presParOf" srcId="{4A7DC0E8-D0E5-4507-8E33-1C4B1C7522CD}" destId="{4F39B7EF-3CCD-4DE6-9F76-B226043FE9DA}" srcOrd="0" destOrd="0" presId="urn:microsoft.com/office/officeart/2009/3/layout/HorizontalOrganizationChart"/>
    <dgm:cxn modelId="{CC4793A3-A9E0-4D31-B2F5-94B96844794C}" type="presParOf" srcId="{4F39B7EF-3CCD-4DE6-9F76-B226043FE9DA}" destId="{C25F9002-00A2-48D0-BD58-9D06311F3E6F}" srcOrd="0" destOrd="0" presId="urn:microsoft.com/office/officeart/2009/3/layout/HorizontalOrganizationChart"/>
    <dgm:cxn modelId="{B7D9BC7D-B098-4E02-ABDE-954DA7D895F7}" type="presParOf" srcId="{C25F9002-00A2-48D0-BD58-9D06311F3E6F}" destId="{997A734E-6D2F-4E84-92A5-6F37D759166E}" srcOrd="0" destOrd="0" presId="urn:microsoft.com/office/officeart/2009/3/layout/HorizontalOrganizationChart"/>
    <dgm:cxn modelId="{FA87F084-DADA-43EA-890B-B5D8470F1B7E}" type="presParOf" srcId="{C25F9002-00A2-48D0-BD58-9D06311F3E6F}" destId="{4E4DF57E-8725-48DA-B0ED-AE4D710486D2}" srcOrd="1" destOrd="0" presId="urn:microsoft.com/office/officeart/2009/3/layout/HorizontalOrganizationChart"/>
    <dgm:cxn modelId="{7B1DFFF5-5025-4243-8DF2-26F754CD0BB4}" type="presParOf" srcId="{4F39B7EF-3CCD-4DE6-9F76-B226043FE9DA}" destId="{CD355B17-15A7-44F3-98BC-0270C0B746E5}" srcOrd="1" destOrd="0" presId="urn:microsoft.com/office/officeart/2009/3/layout/HorizontalOrganizationChart"/>
    <dgm:cxn modelId="{E584DA15-FC02-4E0D-BE80-0DAD6DBB3DD7}" type="presParOf" srcId="{CD355B17-15A7-44F3-98BC-0270C0B746E5}" destId="{E187D712-356B-4C9D-8681-0D2FED639384}" srcOrd="0" destOrd="0" presId="urn:microsoft.com/office/officeart/2009/3/layout/HorizontalOrganizationChart"/>
    <dgm:cxn modelId="{C918B82D-CFF7-4589-A2E3-EAE9AEA11B74}" type="presParOf" srcId="{CD355B17-15A7-44F3-98BC-0270C0B746E5}" destId="{CCD08C3B-420B-4034-A778-7D1AD2FC151C}" srcOrd="1" destOrd="0" presId="urn:microsoft.com/office/officeart/2009/3/layout/HorizontalOrganizationChart"/>
    <dgm:cxn modelId="{EFD36BD2-3DE0-4924-AC11-EE5295AC58FE}" type="presParOf" srcId="{CCD08C3B-420B-4034-A778-7D1AD2FC151C}" destId="{64F72EEC-9F73-4C33-B89A-7F69572236D5}" srcOrd="0" destOrd="0" presId="urn:microsoft.com/office/officeart/2009/3/layout/HorizontalOrganizationChart"/>
    <dgm:cxn modelId="{11A6C503-553C-425B-BA26-0BD743D660F7}" type="presParOf" srcId="{64F72EEC-9F73-4C33-B89A-7F69572236D5}" destId="{28EB3925-F7F7-4857-9AAB-F58BE5661D36}" srcOrd="0" destOrd="0" presId="urn:microsoft.com/office/officeart/2009/3/layout/HorizontalOrganizationChart"/>
    <dgm:cxn modelId="{070A96AB-D724-4BF0-BD33-13B157FF0565}" type="presParOf" srcId="{64F72EEC-9F73-4C33-B89A-7F69572236D5}" destId="{84589A7F-8E5F-44CB-84D2-C795ECB611C2}" srcOrd="1" destOrd="0" presId="urn:microsoft.com/office/officeart/2009/3/layout/HorizontalOrganizationChart"/>
    <dgm:cxn modelId="{D79AEDD5-B281-4275-9CFF-27E7FA1047C9}" type="presParOf" srcId="{CCD08C3B-420B-4034-A778-7D1AD2FC151C}" destId="{7D434FC2-1A4C-4D90-9320-241395A2DBF4}" srcOrd="1" destOrd="0" presId="urn:microsoft.com/office/officeart/2009/3/layout/HorizontalOrganizationChart"/>
    <dgm:cxn modelId="{2DD6F43D-DF60-4618-A0D7-CE272C433978}" type="presParOf" srcId="{CCD08C3B-420B-4034-A778-7D1AD2FC151C}" destId="{8DDCC5BD-4AD1-4358-B8A5-45A5606AB541}" srcOrd="2" destOrd="0" presId="urn:microsoft.com/office/officeart/2009/3/layout/HorizontalOrganizationChart"/>
    <dgm:cxn modelId="{CCEEF8CD-20A0-4388-9825-32F87ED425D0}" type="presParOf" srcId="{CD355B17-15A7-44F3-98BC-0270C0B746E5}" destId="{09FC2A1D-1BAC-489E-93E1-C3B50810FEA6}" srcOrd="2" destOrd="0" presId="urn:microsoft.com/office/officeart/2009/3/layout/HorizontalOrganizationChart"/>
    <dgm:cxn modelId="{15CE81BA-442A-4354-A052-4C8AD6C720D2}" type="presParOf" srcId="{CD355B17-15A7-44F3-98BC-0270C0B746E5}" destId="{5E807265-5A6C-4DDE-925C-092364CBE5CA}" srcOrd="3" destOrd="0" presId="urn:microsoft.com/office/officeart/2009/3/layout/HorizontalOrganizationChart"/>
    <dgm:cxn modelId="{8070557E-C7AB-4519-8460-B5CA8D7A9BDC}" type="presParOf" srcId="{5E807265-5A6C-4DDE-925C-092364CBE5CA}" destId="{D58BE4C5-9C26-46BA-83BA-3D51143CB659}" srcOrd="0" destOrd="0" presId="urn:microsoft.com/office/officeart/2009/3/layout/HorizontalOrganizationChart"/>
    <dgm:cxn modelId="{B5AD10B9-A173-4216-B7AC-0E8383C7B2F6}" type="presParOf" srcId="{D58BE4C5-9C26-46BA-83BA-3D51143CB659}" destId="{0ADF2BDF-0417-4467-AAB8-9CD8B54B502C}" srcOrd="0" destOrd="0" presId="urn:microsoft.com/office/officeart/2009/3/layout/HorizontalOrganizationChart"/>
    <dgm:cxn modelId="{FCF07DAC-BCC5-4BC6-BE3E-F6F12D380991}" type="presParOf" srcId="{D58BE4C5-9C26-46BA-83BA-3D51143CB659}" destId="{3EF2A56E-80F8-4357-904E-DB6F6E66E228}" srcOrd="1" destOrd="0" presId="urn:microsoft.com/office/officeart/2009/3/layout/HorizontalOrganizationChart"/>
    <dgm:cxn modelId="{E9A46A82-4ED0-4A3B-A967-D7F1455589D3}" type="presParOf" srcId="{5E807265-5A6C-4DDE-925C-092364CBE5CA}" destId="{17482FEB-5F11-4D40-9C31-217B5CAB6C4C}" srcOrd="1" destOrd="0" presId="urn:microsoft.com/office/officeart/2009/3/layout/HorizontalOrganizationChart"/>
    <dgm:cxn modelId="{BF3D1160-CAD8-4C3A-9697-C81C70CDC089}" type="presParOf" srcId="{5E807265-5A6C-4DDE-925C-092364CBE5CA}" destId="{5AC52133-8236-43D0-A30F-5AD5253D6996}" srcOrd="2" destOrd="0" presId="urn:microsoft.com/office/officeart/2009/3/layout/HorizontalOrganizationChart"/>
    <dgm:cxn modelId="{546B533F-3A2A-4B9E-9FEE-93F9E77A674B}" type="presParOf" srcId="{CD355B17-15A7-44F3-98BC-0270C0B746E5}" destId="{444C1D56-11EA-48F9-A02E-02AB261A2018}" srcOrd="4" destOrd="0" presId="urn:microsoft.com/office/officeart/2009/3/layout/HorizontalOrganizationChart"/>
    <dgm:cxn modelId="{2A96A213-5208-4FBB-ACA5-BC09CA098234}" type="presParOf" srcId="{CD355B17-15A7-44F3-98BC-0270C0B746E5}" destId="{3FCA6963-368D-48E3-A448-A48C5DDCE5D5}" srcOrd="5" destOrd="0" presId="urn:microsoft.com/office/officeart/2009/3/layout/HorizontalOrganizationChart"/>
    <dgm:cxn modelId="{8E9257A1-6F37-435D-8B79-037FA7771876}" type="presParOf" srcId="{3FCA6963-368D-48E3-A448-A48C5DDCE5D5}" destId="{C701BF22-E005-45A1-B269-DAC0A32D0DCB}" srcOrd="0" destOrd="0" presId="urn:microsoft.com/office/officeart/2009/3/layout/HorizontalOrganizationChart"/>
    <dgm:cxn modelId="{040344EF-A128-434F-BFD4-C06B5525DCEB}" type="presParOf" srcId="{C701BF22-E005-45A1-B269-DAC0A32D0DCB}" destId="{26E470EA-B163-49CB-952C-AAA28D4DEC07}" srcOrd="0" destOrd="0" presId="urn:microsoft.com/office/officeart/2009/3/layout/HorizontalOrganizationChart"/>
    <dgm:cxn modelId="{543AD53B-8EAD-4C09-8DA0-C427E2B35568}" type="presParOf" srcId="{C701BF22-E005-45A1-B269-DAC0A32D0DCB}" destId="{77C2FE5E-305B-4C0A-8DC9-32F47F73A053}" srcOrd="1" destOrd="0" presId="urn:microsoft.com/office/officeart/2009/3/layout/HorizontalOrganizationChart"/>
    <dgm:cxn modelId="{F7BD4F8E-99CC-4AC3-8D12-229E139BCD25}" type="presParOf" srcId="{3FCA6963-368D-48E3-A448-A48C5DDCE5D5}" destId="{B9FF10D0-2E41-4F30-845C-81A56C5083F7}" srcOrd="1" destOrd="0" presId="urn:microsoft.com/office/officeart/2009/3/layout/HorizontalOrganizationChart"/>
    <dgm:cxn modelId="{2E34479B-D3D7-488F-A3F5-CCF1A51BAA9B}" type="presParOf" srcId="{3FCA6963-368D-48E3-A448-A48C5DDCE5D5}" destId="{EFFD0EDC-A407-451F-80BF-1989632B10BC}" srcOrd="2" destOrd="0" presId="urn:microsoft.com/office/officeart/2009/3/layout/HorizontalOrganizationChart"/>
    <dgm:cxn modelId="{80DBB05A-3057-4782-AF05-3E4AEB8B63E5}" type="presParOf" srcId="{CD355B17-15A7-44F3-98BC-0270C0B746E5}" destId="{8CB690BC-73F4-4B7B-B54C-F315B6F4A674}" srcOrd="6" destOrd="0" presId="urn:microsoft.com/office/officeart/2009/3/layout/HorizontalOrganizationChart"/>
    <dgm:cxn modelId="{84D7495B-EF16-42EC-A9FB-B00E71442BB1}" type="presParOf" srcId="{CD355B17-15A7-44F3-98BC-0270C0B746E5}" destId="{DCD14256-7818-4044-8E7A-E9AA7B0DF515}" srcOrd="7" destOrd="0" presId="urn:microsoft.com/office/officeart/2009/3/layout/HorizontalOrganizationChart"/>
    <dgm:cxn modelId="{8D568C53-EE15-4C78-9E8B-4091E23B18E2}" type="presParOf" srcId="{DCD14256-7818-4044-8E7A-E9AA7B0DF515}" destId="{375AFEAF-86FE-4A3B-9B51-26346691D245}" srcOrd="0" destOrd="0" presId="urn:microsoft.com/office/officeart/2009/3/layout/HorizontalOrganizationChart"/>
    <dgm:cxn modelId="{76358AD7-2C9C-4E2A-ABCD-7239C2897B2A}" type="presParOf" srcId="{375AFEAF-86FE-4A3B-9B51-26346691D245}" destId="{B2977D17-0976-4195-8F08-5257BC80650E}" srcOrd="0" destOrd="0" presId="urn:microsoft.com/office/officeart/2009/3/layout/HorizontalOrganizationChart"/>
    <dgm:cxn modelId="{4851F4B2-8F22-424A-A101-C8F1A53D7AF8}" type="presParOf" srcId="{375AFEAF-86FE-4A3B-9B51-26346691D245}" destId="{5BAEE911-3491-4553-BDBA-AD6033BF5354}" srcOrd="1" destOrd="0" presId="urn:microsoft.com/office/officeart/2009/3/layout/HorizontalOrganizationChart"/>
    <dgm:cxn modelId="{59534161-DCC6-48CE-B99F-E963ABF5FDDF}" type="presParOf" srcId="{DCD14256-7818-4044-8E7A-E9AA7B0DF515}" destId="{E03E1748-2053-4725-A98B-9AE24C01A6CF}" srcOrd="1" destOrd="0" presId="urn:microsoft.com/office/officeart/2009/3/layout/HorizontalOrganizationChart"/>
    <dgm:cxn modelId="{A943FB6A-B3F1-497F-B1FA-73085B6AF6AA}" type="presParOf" srcId="{DCD14256-7818-4044-8E7A-E9AA7B0DF515}" destId="{B563BA87-2A04-49AD-A0EF-842A44E2ABF8}" srcOrd="2" destOrd="0" presId="urn:microsoft.com/office/officeart/2009/3/layout/HorizontalOrganizationChart"/>
    <dgm:cxn modelId="{EF16AE4D-32CE-4252-B335-334891526313}" type="presParOf" srcId="{CD355B17-15A7-44F3-98BC-0270C0B746E5}" destId="{70B56099-7C59-494B-9382-82C2CBB74E13}" srcOrd="8" destOrd="0" presId="urn:microsoft.com/office/officeart/2009/3/layout/HorizontalOrganizationChart"/>
    <dgm:cxn modelId="{B8C95717-C641-4B75-89E4-D4842334DD7C}" type="presParOf" srcId="{CD355B17-15A7-44F3-98BC-0270C0B746E5}" destId="{D6BACDAF-CA9D-4990-90A4-D56329E87EBD}" srcOrd="9" destOrd="0" presId="urn:microsoft.com/office/officeart/2009/3/layout/HorizontalOrganizationChart"/>
    <dgm:cxn modelId="{FAB80006-7BE0-41FE-B0F9-FE9130AC238D}" type="presParOf" srcId="{D6BACDAF-CA9D-4990-90A4-D56329E87EBD}" destId="{00DFC85B-97FA-4C60-9C70-AABCC1E744E4}" srcOrd="0" destOrd="0" presId="urn:microsoft.com/office/officeart/2009/3/layout/HorizontalOrganizationChart"/>
    <dgm:cxn modelId="{3BF676F5-F0C2-4B9C-8F6E-7DDCB7C29A43}" type="presParOf" srcId="{00DFC85B-97FA-4C60-9C70-AABCC1E744E4}" destId="{3F0FA855-EAE7-4E9D-8AB0-D3694500A449}" srcOrd="0" destOrd="0" presId="urn:microsoft.com/office/officeart/2009/3/layout/HorizontalOrganizationChart"/>
    <dgm:cxn modelId="{57251692-430C-499D-B6C5-F4855E9FAC24}" type="presParOf" srcId="{00DFC85B-97FA-4C60-9C70-AABCC1E744E4}" destId="{F62A769A-FD41-4208-A76E-04ECB60CC7A2}" srcOrd="1" destOrd="0" presId="urn:microsoft.com/office/officeart/2009/3/layout/HorizontalOrganizationChart"/>
    <dgm:cxn modelId="{A30F2738-6834-4CC9-8805-E56AEFA68DAC}" type="presParOf" srcId="{D6BACDAF-CA9D-4990-90A4-D56329E87EBD}" destId="{9F4C79AA-47DC-4071-91CA-C4B92FF15F24}" srcOrd="1" destOrd="0" presId="urn:microsoft.com/office/officeart/2009/3/layout/HorizontalOrganizationChart"/>
    <dgm:cxn modelId="{E15BC5E2-5FE7-4D81-9216-E6C5E3CA3188}" type="presParOf" srcId="{D6BACDAF-CA9D-4990-90A4-D56329E87EBD}" destId="{B5DB9AF3-C219-4A9E-8594-3C6329417631}" srcOrd="2" destOrd="0" presId="urn:microsoft.com/office/officeart/2009/3/layout/HorizontalOrganizationChart"/>
    <dgm:cxn modelId="{32796412-878D-4C92-A91E-AEEE8846C478}" type="presParOf" srcId="{CD355B17-15A7-44F3-98BC-0270C0B746E5}" destId="{17969088-E6C0-4062-B139-DE4AF66EE19C}" srcOrd="10" destOrd="0" presId="urn:microsoft.com/office/officeart/2009/3/layout/HorizontalOrganizationChart"/>
    <dgm:cxn modelId="{2CC740B8-C9B6-4419-8FC1-E203ABA4871B}" type="presParOf" srcId="{CD355B17-15A7-44F3-98BC-0270C0B746E5}" destId="{8BDFC668-AE6E-464A-964A-A9C2121A066C}" srcOrd="11" destOrd="0" presId="urn:microsoft.com/office/officeart/2009/3/layout/HorizontalOrganizationChart"/>
    <dgm:cxn modelId="{8994DE33-07A1-4DD9-BCE0-0FFA4AED5E0B}" type="presParOf" srcId="{8BDFC668-AE6E-464A-964A-A9C2121A066C}" destId="{B0D5FF07-CB70-4DEF-9B07-A37F5EDC58E2}" srcOrd="0" destOrd="0" presId="urn:microsoft.com/office/officeart/2009/3/layout/HorizontalOrganizationChart"/>
    <dgm:cxn modelId="{83FE5238-4CD3-47A0-9452-FA276BC432D9}" type="presParOf" srcId="{B0D5FF07-CB70-4DEF-9B07-A37F5EDC58E2}" destId="{CE3541C8-3A76-4035-A6BE-99A7A2E01ADB}" srcOrd="0" destOrd="0" presId="urn:microsoft.com/office/officeart/2009/3/layout/HorizontalOrganizationChart"/>
    <dgm:cxn modelId="{AA3EB2F2-F3E8-4A16-B1F0-2F96BBBF2C50}" type="presParOf" srcId="{B0D5FF07-CB70-4DEF-9B07-A37F5EDC58E2}" destId="{FBB73F95-1D6A-45D2-8A51-E1ACCFE0F528}" srcOrd="1" destOrd="0" presId="urn:microsoft.com/office/officeart/2009/3/layout/HorizontalOrganizationChart"/>
    <dgm:cxn modelId="{2A0BF715-0FB2-40A7-88A4-9389E051758E}" type="presParOf" srcId="{8BDFC668-AE6E-464A-964A-A9C2121A066C}" destId="{F8C19212-77E3-4A47-8DAB-FE41003E989D}" srcOrd="1" destOrd="0" presId="urn:microsoft.com/office/officeart/2009/3/layout/HorizontalOrganizationChart"/>
    <dgm:cxn modelId="{E3734B3B-6E9B-49B5-BFB6-C2C1B348245B}" type="presParOf" srcId="{8BDFC668-AE6E-464A-964A-A9C2121A066C}" destId="{FA72C459-262E-4F63-9050-A19CE0202EAE}" srcOrd="2" destOrd="0" presId="urn:microsoft.com/office/officeart/2009/3/layout/HorizontalOrganizationChart"/>
    <dgm:cxn modelId="{72DDB396-525B-4669-A2FB-DE41A8D55C62}" type="presParOf" srcId="{CD355B17-15A7-44F3-98BC-0270C0B746E5}" destId="{F4E2A82C-7B75-4412-A3F5-7C11842D2A9F}" srcOrd="12" destOrd="0" presId="urn:microsoft.com/office/officeart/2009/3/layout/HorizontalOrganizationChart"/>
    <dgm:cxn modelId="{9278ADC8-D38C-4E1C-91B0-7AD4222A9384}" type="presParOf" srcId="{CD355B17-15A7-44F3-98BC-0270C0B746E5}" destId="{23BBEF9F-88C6-4F19-BA65-D5C0D428BEEB}" srcOrd="13" destOrd="0" presId="urn:microsoft.com/office/officeart/2009/3/layout/HorizontalOrganizationChart"/>
    <dgm:cxn modelId="{7FED2561-B3E7-4CD9-9A2D-7C42FA1ECD35}" type="presParOf" srcId="{23BBEF9F-88C6-4F19-BA65-D5C0D428BEEB}" destId="{535917B9-EA02-4565-8378-8C3CF6EE4E2F}" srcOrd="0" destOrd="0" presId="urn:microsoft.com/office/officeart/2009/3/layout/HorizontalOrganizationChart"/>
    <dgm:cxn modelId="{2266B26C-F510-4D5D-A36A-58697C47D42B}" type="presParOf" srcId="{535917B9-EA02-4565-8378-8C3CF6EE4E2F}" destId="{1D13F563-DAAC-442A-823F-31580B4B01F5}" srcOrd="0" destOrd="0" presId="urn:microsoft.com/office/officeart/2009/3/layout/HorizontalOrganizationChart"/>
    <dgm:cxn modelId="{E3A83302-7959-4EAF-8720-58F67A0C96EE}" type="presParOf" srcId="{535917B9-EA02-4565-8378-8C3CF6EE4E2F}" destId="{62AC66E7-9EE3-46F1-A4BF-ADD0774E2DBC}" srcOrd="1" destOrd="0" presId="urn:microsoft.com/office/officeart/2009/3/layout/HorizontalOrganizationChart"/>
    <dgm:cxn modelId="{EF1894A5-7FC1-4621-B833-E7E90380FF03}" type="presParOf" srcId="{23BBEF9F-88C6-4F19-BA65-D5C0D428BEEB}" destId="{080E6045-CFB4-42A1-9F0F-B8611B924604}" srcOrd="1" destOrd="0" presId="urn:microsoft.com/office/officeart/2009/3/layout/HorizontalOrganizationChart"/>
    <dgm:cxn modelId="{E04E7405-2D17-4BB1-B217-532A25D0EDBE}" type="presParOf" srcId="{23BBEF9F-88C6-4F19-BA65-D5C0D428BEEB}" destId="{26F8EAA2-D4C9-4E91-88AE-C938CBE57421}" srcOrd="2" destOrd="0" presId="urn:microsoft.com/office/officeart/2009/3/layout/HorizontalOrganizationChart"/>
    <dgm:cxn modelId="{7DE5E2EC-E9B0-4F6C-8C39-B6ADEEE33312}" type="presParOf" srcId="{CD355B17-15A7-44F3-98BC-0270C0B746E5}" destId="{3FA8FEFB-4CC6-49FE-897C-6B84826A10AE}" srcOrd="14" destOrd="0" presId="urn:microsoft.com/office/officeart/2009/3/layout/HorizontalOrganizationChart"/>
    <dgm:cxn modelId="{084586B9-BE41-4E86-A2C0-1B3FC02B444B}" type="presParOf" srcId="{CD355B17-15A7-44F3-98BC-0270C0B746E5}" destId="{3E256AF1-1AC4-4F17-B44E-E3C018E374C5}" srcOrd="15" destOrd="0" presId="urn:microsoft.com/office/officeart/2009/3/layout/HorizontalOrganizationChart"/>
    <dgm:cxn modelId="{BB26DC7F-5399-42C3-A34E-5E428C3FE1EC}" type="presParOf" srcId="{3E256AF1-1AC4-4F17-B44E-E3C018E374C5}" destId="{6758B4C9-66DB-4FDC-B81B-69DBFBEC41C1}" srcOrd="0" destOrd="0" presId="urn:microsoft.com/office/officeart/2009/3/layout/HorizontalOrganizationChart"/>
    <dgm:cxn modelId="{78DE3052-DFEC-4D60-B671-25F901371514}" type="presParOf" srcId="{6758B4C9-66DB-4FDC-B81B-69DBFBEC41C1}" destId="{F715FFB9-4E75-4B5D-BD36-A6A1BD9BC94A}" srcOrd="0" destOrd="0" presId="urn:microsoft.com/office/officeart/2009/3/layout/HorizontalOrganizationChart"/>
    <dgm:cxn modelId="{4BA5A64D-BCA7-431A-81F2-2429A1CFF329}" type="presParOf" srcId="{6758B4C9-66DB-4FDC-B81B-69DBFBEC41C1}" destId="{E8F4D9CB-49DD-449B-B7A7-E93308B6FAA8}" srcOrd="1" destOrd="0" presId="urn:microsoft.com/office/officeart/2009/3/layout/HorizontalOrganizationChart"/>
    <dgm:cxn modelId="{C00F8EDA-6EE0-4963-870E-A7B464AB11EC}" type="presParOf" srcId="{3E256AF1-1AC4-4F17-B44E-E3C018E374C5}" destId="{FCE6CB9A-1E97-49DC-93D5-E3172046914B}" srcOrd="1" destOrd="0" presId="urn:microsoft.com/office/officeart/2009/3/layout/HorizontalOrganizationChart"/>
    <dgm:cxn modelId="{6C5F7141-898E-43B3-B4B8-C1404E331D7D}" type="presParOf" srcId="{3E256AF1-1AC4-4F17-B44E-E3C018E374C5}" destId="{B92203D5-1B0E-47A5-B9FC-25DACAB50CBD}" srcOrd="2" destOrd="0" presId="urn:microsoft.com/office/officeart/2009/3/layout/HorizontalOrganizationChart"/>
    <dgm:cxn modelId="{6519C5CD-66D5-45D2-9147-C4EFA573AF47}" type="presParOf" srcId="{CD355B17-15A7-44F3-98BC-0270C0B746E5}" destId="{EB5C2690-9CE0-4C34-B47B-E64C4FBC4A25}" srcOrd="16" destOrd="0" presId="urn:microsoft.com/office/officeart/2009/3/layout/HorizontalOrganizationChart"/>
    <dgm:cxn modelId="{7932F5C2-7DB3-453B-9A52-2FCDF3CFD105}" type="presParOf" srcId="{CD355B17-15A7-44F3-98BC-0270C0B746E5}" destId="{F9D075C5-33B1-4601-A1C2-39640354C429}" srcOrd="17" destOrd="0" presId="urn:microsoft.com/office/officeart/2009/3/layout/HorizontalOrganizationChart"/>
    <dgm:cxn modelId="{B90CBE95-4563-45CE-8081-D4A288C9CCB8}" type="presParOf" srcId="{F9D075C5-33B1-4601-A1C2-39640354C429}" destId="{C67A31E2-C110-4C40-9782-0260B84987B9}" srcOrd="0" destOrd="0" presId="urn:microsoft.com/office/officeart/2009/3/layout/HorizontalOrganizationChart"/>
    <dgm:cxn modelId="{316F0DCE-95E7-4749-9836-59ECA02B83CD}" type="presParOf" srcId="{C67A31E2-C110-4C40-9782-0260B84987B9}" destId="{3A62B01B-EC0E-4048-BE5E-91D4FDE5F2C9}" srcOrd="0" destOrd="0" presId="urn:microsoft.com/office/officeart/2009/3/layout/HorizontalOrganizationChart"/>
    <dgm:cxn modelId="{4B6C4D62-24C2-4A82-9CA0-505311028A12}" type="presParOf" srcId="{C67A31E2-C110-4C40-9782-0260B84987B9}" destId="{47EF6D67-4587-4F8E-8AAF-E6623A988576}" srcOrd="1" destOrd="0" presId="urn:microsoft.com/office/officeart/2009/3/layout/HorizontalOrganizationChart"/>
    <dgm:cxn modelId="{A8FCAB44-8E90-4390-87E9-4857BF2C3804}" type="presParOf" srcId="{F9D075C5-33B1-4601-A1C2-39640354C429}" destId="{8340A11D-D7C2-4BCC-8878-3772413EC5B8}" srcOrd="1" destOrd="0" presId="urn:microsoft.com/office/officeart/2009/3/layout/HorizontalOrganizationChart"/>
    <dgm:cxn modelId="{69254568-0ACE-47F5-BDA0-DA7BB3916409}" type="presParOf" srcId="{F9D075C5-33B1-4601-A1C2-39640354C429}" destId="{3455FE46-7505-4553-8787-2B0281F5CABF}" srcOrd="2" destOrd="0" presId="urn:microsoft.com/office/officeart/2009/3/layout/HorizontalOrganizationChart"/>
    <dgm:cxn modelId="{33CA77B3-3BE4-42AD-BE18-C66ED1F4DDD5}" type="presParOf" srcId="{CD355B17-15A7-44F3-98BC-0270C0B746E5}" destId="{7AEF595A-0F3D-483C-93BA-A6626AAE6139}" srcOrd="18" destOrd="0" presId="urn:microsoft.com/office/officeart/2009/3/layout/HorizontalOrganizationChart"/>
    <dgm:cxn modelId="{A2CA2B0B-008F-4734-97F1-8ED1408CE8EC}" type="presParOf" srcId="{CD355B17-15A7-44F3-98BC-0270C0B746E5}" destId="{720BAF65-B269-4F48-AD32-0EABFFAC8111}" srcOrd="19" destOrd="0" presId="urn:microsoft.com/office/officeart/2009/3/layout/HorizontalOrganizationChart"/>
    <dgm:cxn modelId="{6FB0DB85-C5FF-4D8F-B2EC-EC5FD5BFBB4A}" type="presParOf" srcId="{720BAF65-B269-4F48-AD32-0EABFFAC8111}" destId="{4754EF43-AE2A-40AD-9FAB-1C871FDA2238}" srcOrd="0" destOrd="0" presId="urn:microsoft.com/office/officeart/2009/3/layout/HorizontalOrganizationChart"/>
    <dgm:cxn modelId="{596C4C6F-C95B-4290-8261-9FF9A95EC049}" type="presParOf" srcId="{4754EF43-AE2A-40AD-9FAB-1C871FDA2238}" destId="{6042081E-ACE2-4BF6-B7CB-0C1B3A2F29AB}" srcOrd="0" destOrd="0" presId="urn:microsoft.com/office/officeart/2009/3/layout/HorizontalOrganizationChart"/>
    <dgm:cxn modelId="{B1865E5F-0644-46E2-A60E-5396DD5478DA}" type="presParOf" srcId="{4754EF43-AE2A-40AD-9FAB-1C871FDA2238}" destId="{9727B21F-965D-4F12-9F08-44C92EB9391A}" srcOrd="1" destOrd="0" presId="urn:microsoft.com/office/officeart/2009/3/layout/HorizontalOrganizationChart"/>
    <dgm:cxn modelId="{67D9D3F5-3795-40B7-AE0E-7483B2295E7B}" type="presParOf" srcId="{720BAF65-B269-4F48-AD32-0EABFFAC8111}" destId="{E19374DC-0A4B-4AF3-9BA1-58BEC0656A72}" srcOrd="1" destOrd="0" presId="urn:microsoft.com/office/officeart/2009/3/layout/HorizontalOrganizationChart"/>
    <dgm:cxn modelId="{14FCA19E-D348-456D-97C7-FD05B1822FE8}" type="presParOf" srcId="{720BAF65-B269-4F48-AD32-0EABFFAC8111}" destId="{DD47E9F5-F28B-4C3A-BDA8-51C2BEB5B795}" srcOrd="2" destOrd="0" presId="urn:microsoft.com/office/officeart/2009/3/layout/HorizontalOrganizationChart"/>
    <dgm:cxn modelId="{94C9C2B4-1BEE-4D2A-A5B1-AD68F1A9DA06}" type="presParOf" srcId="{4F39B7EF-3CCD-4DE6-9F76-B226043FE9DA}" destId="{D600BDF5-BD06-4024-80B5-3A5329035576}" srcOrd="2" destOrd="0" presId="urn:microsoft.com/office/officeart/2009/3/layout/HorizontalOrganizationChart"/>
    <dgm:cxn modelId="{9077CCBA-1DEA-49F1-AB73-4E74D8653D9B}" type="presParOf" srcId="{4A7DC0E8-D0E5-4507-8E33-1C4B1C7522CD}" destId="{70E21A95-E35E-4D81-B9F3-BF7652E1D2AB}" srcOrd="1" destOrd="0" presId="urn:microsoft.com/office/officeart/2009/3/layout/HorizontalOrganizationChart"/>
    <dgm:cxn modelId="{82C3E0FF-2F28-4D54-8618-1AE046C997CF}" type="presParOf" srcId="{70E21A95-E35E-4D81-B9F3-BF7652E1D2AB}" destId="{62F32B42-6E14-42EC-BE80-D1CBC4C9B064}" srcOrd="0" destOrd="0" presId="urn:microsoft.com/office/officeart/2009/3/layout/HorizontalOrganizationChart"/>
    <dgm:cxn modelId="{A01C14C2-0C96-4910-A785-A8275AE56896}" type="presParOf" srcId="{62F32B42-6E14-42EC-BE80-D1CBC4C9B064}" destId="{06A56E32-DD23-479B-B0AD-DBDD45C7D483}" srcOrd="0" destOrd="0" presId="urn:microsoft.com/office/officeart/2009/3/layout/HorizontalOrganizationChart"/>
    <dgm:cxn modelId="{B4241B38-BEB5-4398-82A3-ECB93F3EDAB4}" type="presParOf" srcId="{62F32B42-6E14-42EC-BE80-D1CBC4C9B064}" destId="{30B592DE-986B-44E0-B864-9749071E05BB}" srcOrd="1" destOrd="0" presId="urn:microsoft.com/office/officeart/2009/3/layout/HorizontalOrganizationChart"/>
    <dgm:cxn modelId="{7E1369BB-88DF-4A0A-BDEF-67142B6B7781}" type="presParOf" srcId="{70E21A95-E35E-4D81-B9F3-BF7652E1D2AB}" destId="{304A38A7-FAF5-4F9E-AE80-0A9677C5397A}" srcOrd="1" destOrd="0" presId="urn:microsoft.com/office/officeart/2009/3/layout/HorizontalOrganizationChart"/>
    <dgm:cxn modelId="{0EC806AF-6213-410B-B44D-E499BD8C1EFA}" type="presParOf" srcId="{304A38A7-FAF5-4F9E-AE80-0A9677C5397A}" destId="{A73EF40D-250B-4133-8527-0B614FEE52DD}" srcOrd="0" destOrd="0" presId="urn:microsoft.com/office/officeart/2009/3/layout/HorizontalOrganizationChart"/>
    <dgm:cxn modelId="{2376BAF3-8FE5-489A-83C9-815154C43E53}" type="presParOf" srcId="{304A38A7-FAF5-4F9E-AE80-0A9677C5397A}" destId="{E17D9E2A-7B27-4F1B-ADDA-E055713D6459}" srcOrd="1" destOrd="0" presId="urn:microsoft.com/office/officeart/2009/3/layout/HorizontalOrganizationChart"/>
    <dgm:cxn modelId="{BF977811-BE6F-4CF3-8672-A54EDECE6A1E}" type="presParOf" srcId="{E17D9E2A-7B27-4F1B-ADDA-E055713D6459}" destId="{FF9DF31B-F9BD-4289-A5D9-57824CEF7543}" srcOrd="0" destOrd="0" presId="urn:microsoft.com/office/officeart/2009/3/layout/HorizontalOrganizationChart"/>
    <dgm:cxn modelId="{C8D99A5C-BF0F-4CA8-86B7-4DD77A3C7D74}" type="presParOf" srcId="{FF9DF31B-F9BD-4289-A5D9-57824CEF7543}" destId="{B276D0F3-2FD6-455F-9C86-0F93A6769CF1}" srcOrd="0" destOrd="0" presId="urn:microsoft.com/office/officeart/2009/3/layout/HorizontalOrganizationChart"/>
    <dgm:cxn modelId="{E4F1FF9D-CD52-45B5-9A0A-6BC707B62D35}" type="presParOf" srcId="{FF9DF31B-F9BD-4289-A5D9-57824CEF7543}" destId="{B5DD0539-5426-4550-A481-88B5B00C9914}" srcOrd="1" destOrd="0" presId="urn:microsoft.com/office/officeart/2009/3/layout/HorizontalOrganizationChart"/>
    <dgm:cxn modelId="{6B640339-2896-408D-91E7-CAE58C2B8659}" type="presParOf" srcId="{E17D9E2A-7B27-4F1B-ADDA-E055713D6459}" destId="{81B31545-FF7F-49B1-B234-AA7044EFD27B}" srcOrd="1" destOrd="0" presId="urn:microsoft.com/office/officeart/2009/3/layout/HorizontalOrganizationChart"/>
    <dgm:cxn modelId="{B4D6699B-94C5-4380-B0C6-CDD2B4916FBF}" type="presParOf" srcId="{E17D9E2A-7B27-4F1B-ADDA-E055713D6459}" destId="{DA3A4200-DF7C-48D7-A810-817296940443}" srcOrd="2" destOrd="0" presId="urn:microsoft.com/office/officeart/2009/3/layout/HorizontalOrganizationChart"/>
    <dgm:cxn modelId="{D0A195EF-8E41-4412-93B5-B6CD5CB8371C}" type="presParOf" srcId="{70E21A95-E35E-4D81-B9F3-BF7652E1D2AB}" destId="{677E27DD-46C4-44C6-96A3-66BE7E41A51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6B7963-6F32-4B92-8931-5070152E4408}"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C"/>
        </a:p>
      </dgm:t>
    </dgm:pt>
    <dgm:pt modelId="{8D914747-8FF2-4B1F-A1B6-E8614FFC44BD}">
      <dgm:prSet phldrT="[Texto]" custT="1"/>
      <dgm:spPr/>
      <dgm:t>
        <a:bodyPr/>
        <a:lstStyle/>
        <a:p>
          <a:r>
            <a:rPr lang="en-US" sz="1200" dirty="0" err="1" smtClean="0"/>
            <a:t>Clasificadores</a:t>
          </a:r>
          <a:endParaRPr lang="es-EC" sz="1200" dirty="0"/>
        </a:p>
      </dgm:t>
    </dgm:pt>
    <dgm:pt modelId="{89D8F363-08B4-424B-AB86-5E360CE83004}" type="parTrans" cxnId="{2DA45927-7E28-4074-8374-2B15944D2721}">
      <dgm:prSet/>
      <dgm:spPr/>
      <dgm:t>
        <a:bodyPr/>
        <a:lstStyle/>
        <a:p>
          <a:endParaRPr lang="es-EC" sz="1200"/>
        </a:p>
      </dgm:t>
    </dgm:pt>
    <dgm:pt modelId="{71E9A83C-039B-4BE4-B4D7-0D19E77D43C9}" type="sibTrans" cxnId="{2DA45927-7E28-4074-8374-2B15944D2721}">
      <dgm:prSet/>
      <dgm:spPr/>
      <dgm:t>
        <a:bodyPr/>
        <a:lstStyle/>
        <a:p>
          <a:endParaRPr lang="es-EC" sz="1200"/>
        </a:p>
      </dgm:t>
    </dgm:pt>
    <dgm:pt modelId="{335B32C8-2C94-4E2E-8047-6B8F4DE9EEFA}">
      <dgm:prSet phldrT="[Texto]" custT="1"/>
      <dgm:spPr/>
      <dgm:t>
        <a:bodyPr/>
        <a:lstStyle/>
        <a:p>
          <a:r>
            <a:rPr lang="en-US" sz="1200" b="0" dirty="0" err="1" smtClean="0"/>
            <a:t>Regresión</a:t>
          </a:r>
          <a:r>
            <a:rPr lang="en-US" sz="1200" b="0" dirty="0" smtClean="0"/>
            <a:t> </a:t>
          </a:r>
          <a:r>
            <a:rPr lang="en-US" sz="1200" b="0" dirty="0" err="1" smtClean="0"/>
            <a:t>Logística</a:t>
          </a:r>
          <a:r>
            <a:rPr lang="en-US" sz="1200" b="0" dirty="0" smtClean="0"/>
            <a:t> (RL)</a:t>
          </a:r>
          <a:endParaRPr lang="es-EC" sz="1200" dirty="0"/>
        </a:p>
      </dgm:t>
    </dgm:pt>
    <dgm:pt modelId="{15C39753-AB1F-43CA-9746-B263ACA08779}" type="parTrans" cxnId="{7CEF2F5E-9731-4B07-AF40-E254052813D8}">
      <dgm:prSet/>
      <dgm:spPr/>
      <dgm:t>
        <a:bodyPr/>
        <a:lstStyle/>
        <a:p>
          <a:endParaRPr lang="es-EC" sz="1200"/>
        </a:p>
      </dgm:t>
    </dgm:pt>
    <dgm:pt modelId="{65BB8585-21AA-4391-8409-C53F60287842}" type="sibTrans" cxnId="{7CEF2F5E-9731-4B07-AF40-E254052813D8}">
      <dgm:prSet/>
      <dgm:spPr/>
      <dgm:t>
        <a:bodyPr/>
        <a:lstStyle/>
        <a:p>
          <a:endParaRPr lang="es-EC" sz="1200"/>
        </a:p>
      </dgm:t>
    </dgm:pt>
    <dgm:pt modelId="{E4BAFD65-AF9F-4CAF-8CFA-94B0CC4D419C}">
      <dgm:prSet phldrT="[Texto]" custT="1"/>
      <dgm:spPr/>
      <dgm:t>
        <a:bodyPr/>
        <a:lstStyle/>
        <a:p>
          <a:r>
            <a:rPr lang="es-EC" sz="1200" b="0" dirty="0" smtClean="0"/>
            <a:t>Árboles de decisión</a:t>
          </a:r>
          <a:endParaRPr lang="es-EC" sz="1200" dirty="0"/>
        </a:p>
      </dgm:t>
    </dgm:pt>
    <dgm:pt modelId="{BCB2403E-616C-4E57-AE9E-A82B6A4D2716}" type="parTrans" cxnId="{5115701A-5416-43F4-A115-19E2A7F09D84}">
      <dgm:prSet/>
      <dgm:spPr/>
      <dgm:t>
        <a:bodyPr/>
        <a:lstStyle/>
        <a:p>
          <a:endParaRPr lang="es-EC" sz="1200"/>
        </a:p>
      </dgm:t>
    </dgm:pt>
    <dgm:pt modelId="{9C7B6A63-6050-432E-B6DD-59AFAB839C8B}" type="sibTrans" cxnId="{5115701A-5416-43F4-A115-19E2A7F09D84}">
      <dgm:prSet/>
      <dgm:spPr/>
      <dgm:t>
        <a:bodyPr/>
        <a:lstStyle/>
        <a:p>
          <a:endParaRPr lang="es-EC" sz="1200"/>
        </a:p>
      </dgm:t>
    </dgm:pt>
    <dgm:pt modelId="{42AB2D31-43E7-4395-8B7B-D1C6F3DBFE0A}">
      <dgm:prSet phldrT="[Texto]" custT="1"/>
      <dgm:spPr/>
      <dgm:t>
        <a:bodyPr/>
        <a:lstStyle/>
        <a:p>
          <a:r>
            <a:rPr lang="es-EC" sz="1200" dirty="0" smtClean="0"/>
            <a:t>Análisis Discriminante (AD)</a:t>
          </a:r>
          <a:endParaRPr lang="es-EC" sz="1200" dirty="0"/>
        </a:p>
      </dgm:t>
    </dgm:pt>
    <dgm:pt modelId="{4214C6AE-0646-4032-BC13-3C18F178E5BC}" type="parTrans" cxnId="{C60A7391-7EB2-4811-81A6-B84F1826F5A8}">
      <dgm:prSet/>
      <dgm:spPr/>
      <dgm:t>
        <a:bodyPr/>
        <a:lstStyle/>
        <a:p>
          <a:endParaRPr lang="es-EC" sz="1200"/>
        </a:p>
      </dgm:t>
    </dgm:pt>
    <dgm:pt modelId="{76511AC6-F423-4176-86D6-D92F3F779AA9}" type="sibTrans" cxnId="{C60A7391-7EB2-4811-81A6-B84F1826F5A8}">
      <dgm:prSet/>
      <dgm:spPr/>
      <dgm:t>
        <a:bodyPr/>
        <a:lstStyle/>
        <a:p>
          <a:endParaRPr lang="es-EC" sz="1200"/>
        </a:p>
      </dgm:t>
    </dgm:pt>
    <dgm:pt modelId="{410CF776-3DB4-4043-978C-711B8042714A}">
      <dgm:prSet phldrT="[Texto]" custT="1"/>
      <dgm:spPr/>
      <dgm:t>
        <a:bodyPr/>
        <a:lstStyle/>
        <a:p>
          <a:r>
            <a:rPr lang="es-EC" sz="1200" i="1" dirty="0" smtClean="0"/>
            <a:t>k-</a:t>
          </a:r>
          <a:r>
            <a:rPr lang="es-EC" sz="1200" i="0" dirty="0" smtClean="0"/>
            <a:t>Vecinos más cercanos (kNN)</a:t>
          </a:r>
          <a:endParaRPr lang="es-EC" sz="1200" i="1" dirty="0"/>
        </a:p>
      </dgm:t>
    </dgm:pt>
    <dgm:pt modelId="{FF5F0F99-F4A9-4AF1-9D6B-1AF133557D39}" type="parTrans" cxnId="{CD4F413B-2E6A-4D0C-8F66-552056976A83}">
      <dgm:prSet/>
      <dgm:spPr/>
      <dgm:t>
        <a:bodyPr/>
        <a:lstStyle/>
        <a:p>
          <a:endParaRPr lang="es-EC" sz="1200"/>
        </a:p>
      </dgm:t>
    </dgm:pt>
    <dgm:pt modelId="{216FFF20-1D77-48CF-B5F0-992297FEEF96}" type="sibTrans" cxnId="{CD4F413B-2E6A-4D0C-8F66-552056976A83}">
      <dgm:prSet/>
      <dgm:spPr/>
      <dgm:t>
        <a:bodyPr/>
        <a:lstStyle/>
        <a:p>
          <a:endParaRPr lang="es-EC" sz="1200"/>
        </a:p>
      </dgm:t>
    </dgm:pt>
    <dgm:pt modelId="{15C6FF6F-B6AB-4B32-A514-005C19353533}">
      <dgm:prSet phldrT="[Texto]" custT="1"/>
      <dgm:spPr/>
      <dgm:t>
        <a:bodyPr/>
        <a:lstStyle/>
        <a:p>
          <a:r>
            <a:rPr lang="es-EC" sz="1200" b="0" dirty="0" smtClean="0"/>
            <a:t>Máquina de vectores de soporte (SVM)</a:t>
          </a:r>
          <a:endParaRPr lang="es-EC" sz="1200" dirty="0"/>
        </a:p>
      </dgm:t>
    </dgm:pt>
    <dgm:pt modelId="{A54748CB-73BA-4F2A-9527-0F2CBD1CB573}" type="parTrans" cxnId="{FE6F596F-69C1-4934-B7F0-D8C6A0794221}">
      <dgm:prSet/>
      <dgm:spPr/>
      <dgm:t>
        <a:bodyPr/>
        <a:lstStyle/>
        <a:p>
          <a:endParaRPr lang="es-EC" sz="1200"/>
        </a:p>
      </dgm:t>
    </dgm:pt>
    <dgm:pt modelId="{3F765867-1B1E-44F0-ABDB-4F7BDD0B4D7F}" type="sibTrans" cxnId="{FE6F596F-69C1-4934-B7F0-D8C6A0794221}">
      <dgm:prSet/>
      <dgm:spPr/>
      <dgm:t>
        <a:bodyPr/>
        <a:lstStyle/>
        <a:p>
          <a:endParaRPr lang="es-EC" sz="1200"/>
        </a:p>
      </dgm:t>
    </dgm:pt>
    <dgm:pt modelId="{BF70E02A-44ED-4A5D-962E-9181F9C01310}">
      <dgm:prSet phldrT="[Texto]" custT="1"/>
      <dgm:spPr/>
      <dgm:t>
        <a:bodyPr/>
        <a:lstStyle/>
        <a:p>
          <a:r>
            <a:rPr lang="es-EC" sz="1200" b="0" dirty="0" smtClean="0"/>
            <a:t>Conjunto de clasificadores redundantes (</a:t>
          </a:r>
          <a:r>
            <a:rPr lang="es-EC" sz="1200" b="0" i="1" dirty="0" smtClean="0"/>
            <a:t>Ensemble</a:t>
          </a:r>
          <a:r>
            <a:rPr lang="es-EC" sz="1200" b="0" dirty="0" smtClean="0"/>
            <a:t>)</a:t>
          </a:r>
          <a:endParaRPr lang="es-EC" sz="1200" dirty="0"/>
        </a:p>
      </dgm:t>
    </dgm:pt>
    <dgm:pt modelId="{0134DA96-E03E-4F3E-89BC-0F3CCCBF422C}" type="parTrans" cxnId="{C21979E8-6D27-4BB1-AE7B-897EE6736216}">
      <dgm:prSet/>
      <dgm:spPr/>
      <dgm:t>
        <a:bodyPr/>
        <a:lstStyle/>
        <a:p>
          <a:endParaRPr lang="es-EC" sz="1200"/>
        </a:p>
      </dgm:t>
    </dgm:pt>
    <dgm:pt modelId="{685B676F-EE82-4E29-85E1-05E5FD8C222E}" type="sibTrans" cxnId="{C21979E8-6D27-4BB1-AE7B-897EE6736216}">
      <dgm:prSet/>
      <dgm:spPr/>
      <dgm:t>
        <a:bodyPr/>
        <a:lstStyle/>
        <a:p>
          <a:endParaRPr lang="es-EC" sz="1200"/>
        </a:p>
      </dgm:t>
    </dgm:pt>
    <dgm:pt modelId="{4A7DC0E8-D0E5-4507-8E33-1C4B1C7522CD}" type="pres">
      <dgm:prSet presAssocID="{756B7963-6F32-4B92-8931-5070152E4408}" presName="hierChild1" presStyleCnt="0">
        <dgm:presLayoutVars>
          <dgm:orgChart val="1"/>
          <dgm:chPref val="1"/>
          <dgm:dir/>
          <dgm:animOne val="branch"/>
          <dgm:animLvl val="lvl"/>
          <dgm:resizeHandles/>
        </dgm:presLayoutVars>
      </dgm:prSet>
      <dgm:spPr/>
      <dgm:t>
        <a:bodyPr/>
        <a:lstStyle/>
        <a:p>
          <a:endParaRPr lang="es-EC"/>
        </a:p>
      </dgm:t>
    </dgm:pt>
    <dgm:pt modelId="{4F39B7EF-3CCD-4DE6-9F76-B226043FE9DA}" type="pres">
      <dgm:prSet presAssocID="{8D914747-8FF2-4B1F-A1B6-E8614FFC44BD}" presName="hierRoot1" presStyleCnt="0">
        <dgm:presLayoutVars>
          <dgm:hierBranch val="init"/>
        </dgm:presLayoutVars>
      </dgm:prSet>
      <dgm:spPr/>
    </dgm:pt>
    <dgm:pt modelId="{C25F9002-00A2-48D0-BD58-9D06311F3E6F}" type="pres">
      <dgm:prSet presAssocID="{8D914747-8FF2-4B1F-A1B6-E8614FFC44BD}" presName="rootComposite1" presStyleCnt="0"/>
      <dgm:spPr/>
    </dgm:pt>
    <dgm:pt modelId="{997A734E-6D2F-4E84-92A5-6F37D759166E}" type="pres">
      <dgm:prSet presAssocID="{8D914747-8FF2-4B1F-A1B6-E8614FFC44BD}" presName="rootText1" presStyleLbl="node0" presStyleIdx="0" presStyleCnt="1">
        <dgm:presLayoutVars>
          <dgm:chPref val="3"/>
        </dgm:presLayoutVars>
      </dgm:prSet>
      <dgm:spPr/>
      <dgm:t>
        <a:bodyPr/>
        <a:lstStyle/>
        <a:p>
          <a:endParaRPr lang="es-EC"/>
        </a:p>
      </dgm:t>
    </dgm:pt>
    <dgm:pt modelId="{4E4DF57E-8725-48DA-B0ED-AE4D710486D2}" type="pres">
      <dgm:prSet presAssocID="{8D914747-8FF2-4B1F-A1B6-E8614FFC44BD}" presName="rootConnector1" presStyleLbl="node1" presStyleIdx="0" presStyleCnt="0"/>
      <dgm:spPr/>
      <dgm:t>
        <a:bodyPr/>
        <a:lstStyle/>
        <a:p>
          <a:endParaRPr lang="es-EC"/>
        </a:p>
      </dgm:t>
    </dgm:pt>
    <dgm:pt modelId="{CD355B17-15A7-44F3-98BC-0270C0B746E5}" type="pres">
      <dgm:prSet presAssocID="{8D914747-8FF2-4B1F-A1B6-E8614FFC44BD}" presName="hierChild2" presStyleCnt="0"/>
      <dgm:spPr/>
    </dgm:pt>
    <dgm:pt modelId="{E187D712-356B-4C9D-8681-0D2FED639384}" type="pres">
      <dgm:prSet presAssocID="{15C39753-AB1F-43CA-9746-B263ACA08779}" presName="Name64" presStyleLbl="parChTrans1D2" presStyleIdx="0" presStyleCnt="6"/>
      <dgm:spPr/>
      <dgm:t>
        <a:bodyPr/>
        <a:lstStyle/>
        <a:p>
          <a:endParaRPr lang="es-EC"/>
        </a:p>
      </dgm:t>
    </dgm:pt>
    <dgm:pt modelId="{CCD08C3B-420B-4034-A778-7D1AD2FC151C}" type="pres">
      <dgm:prSet presAssocID="{335B32C8-2C94-4E2E-8047-6B8F4DE9EEFA}" presName="hierRoot2" presStyleCnt="0">
        <dgm:presLayoutVars>
          <dgm:hierBranch val="init"/>
        </dgm:presLayoutVars>
      </dgm:prSet>
      <dgm:spPr/>
    </dgm:pt>
    <dgm:pt modelId="{64F72EEC-9F73-4C33-B89A-7F69572236D5}" type="pres">
      <dgm:prSet presAssocID="{335B32C8-2C94-4E2E-8047-6B8F4DE9EEFA}" presName="rootComposite" presStyleCnt="0"/>
      <dgm:spPr/>
    </dgm:pt>
    <dgm:pt modelId="{28EB3925-F7F7-4857-9AAB-F58BE5661D36}" type="pres">
      <dgm:prSet presAssocID="{335B32C8-2C94-4E2E-8047-6B8F4DE9EEFA}" presName="rootText" presStyleLbl="node2" presStyleIdx="0" presStyleCnt="6">
        <dgm:presLayoutVars>
          <dgm:chPref val="3"/>
        </dgm:presLayoutVars>
      </dgm:prSet>
      <dgm:spPr/>
      <dgm:t>
        <a:bodyPr/>
        <a:lstStyle/>
        <a:p>
          <a:endParaRPr lang="es-EC"/>
        </a:p>
      </dgm:t>
    </dgm:pt>
    <dgm:pt modelId="{84589A7F-8E5F-44CB-84D2-C795ECB611C2}" type="pres">
      <dgm:prSet presAssocID="{335B32C8-2C94-4E2E-8047-6B8F4DE9EEFA}" presName="rootConnector" presStyleLbl="node2" presStyleIdx="0" presStyleCnt="6"/>
      <dgm:spPr/>
      <dgm:t>
        <a:bodyPr/>
        <a:lstStyle/>
        <a:p>
          <a:endParaRPr lang="es-EC"/>
        </a:p>
      </dgm:t>
    </dgm:pt>
    <dgm:pt modelId="{7D434FC2-1A4C-4D90-9320-241395A2DBF4}" type="pres">
      <dgm:prSet presAssocID="{335B32C8-2C94-4E2E-8047-6B8F4DE9EEFA}" presName="hierChild4" presStyleCnt="0"/>
      <dgm:spPr/>
    </dgm:pt>
    <dgm:pt modelId="{8DDCC5BD-4AD1-4358-B8A5-45A5606AB541}" type="pres">
      <dgm:prSet presAssocID="{335B32C8-2C94-4E2E-8047-6B8F4DE9EEFA}" presName="hierChild5" presStyleCnt="0"/>
      <dgm:spPr/>
    </dgm:pt>
    <dgm:pt modelId="{A6768011-03F4-4BED-8921-289D02C37B9B}" type="pres">
      <dgm:prSet presAssocID="{4214C6AE-0646-4032-BC13-3C18F178E5BC}" presName="Name64" presStyleLbl="parChTrans1D2" presStyleIdx="1" presStyleCnt="6"/>
      <dgm:spPr/>
      <dgm:t>
        <a:bodyPr/>
        <a:lstStyle/>
        <a:p>
          <a:endParaRPr lang="es-EC"/>
        </a:p>
      </dgm:t>
    </dgm:pt>
    <dgm:pt modelId="{509CE191-D60B-40B9-B701-A62EA56E0A80}" type="pres">
      <dgm:prSet presAssocID="{42AB2D31-43E7-4395-8B7B-D1C6F3DBFE0A}" presName="hierRoot2" presStyleCnt="0">
        <dgm:presLayoutVars>
          <dgm:hierBranch val="init"/>
        </dgm:presLayoutVars>
      </dgm:prSet>
      <dgm:spPr/>
    </dgm:pt>
    <dgm:pt modelId="{2991F773-9F56-4279-8AD0-EBF10F7E82FD}" type="pres">
      <dgm:prSet presAssocID="{42AB2D31-43E7-4395-8B7B-D1C6F3DBFE0A}" presName="rootComposite" presStyleCnt="0"/>
      <dgm:spPr/>
    </dgm:pt>
    <dgm:pt modelId="{E3F7C384-CFD8-4CAA-83BB-C25E320DB28F}" type="pres">
      <dgm:prSet presAssocID="{42AB2D31-43E7-4395-8B7B-D1C6F3DBFE0A}" presName="rootText" presStyleLbl="node2" presStyleIdx="1" presStyleCnt="6">
        <dgm:presLayoutVars>
          <dgm:chPref val="3"/>
        </dgm:presLayoutVars>
      </dgm:prSet>
      <dgm:spPr/>
      <dgm:t>
        <a:bodyPr/>
        <a:lstStyle/>
        <a:p>
          <a:endParaRPr lang="es-EC"/>
        </a:p>
      </dgm:t>
    </dgm:pt>
    <dgm:pt modelId="{9AB9AD8E-9A77-4509-90D4-48F3EF82F474}" type="pres">
      <dgm:prSet presAssocID="{42AB2D31-43E7-4395-8B7B-D1C6F3DBFE0A}" presName="rootConnector" presStyleLbl="node2" presStyleIdx="1" presStyleCnt="6"/>
      <dgm:spPr/>
      <dgm:t>
        <a:bodyPr/>
        <a:lstStyle/>
        <a:p>
          <a:endParaRPr lang="es-EC"/>
        </a:p>
      </dgm:t>
    </dgm:pt>
    <dgm:pt modelId="{1CA82ACC-5B33-451C-8369-499DCE8F8BDC}" type="pres">
      <dgm:prSet presAssocID="{42AB2D31-43E7-4395-8B7B-D1C6F3DBFE0A}" presName="hierChild4" presStyleCnt="0"/>
      <dgm:spPr/>
    </dgm:pt>
    <dgm:pt modelId="{36DC84B3-6227-4354-BCDC-07F9DDA76FF1}" type="pres">
      <dgm:prSet presAssocID="{42AB2D31-43E7-4395-8B7B-D1C6F3DBFE0A}" presName="hierChild5" presStyleCnt="0"/>
      <dgm:spPr/>
    </dgm:pt>
    <dgm:pt modelId="{3CC5E875-391D-4218-88E2-59DB9EBBBF0E}" type="pres">
      <dgm:prSet presAssocID="{FF5F0F99-F4A9-4AF1-9D6B-1AF133557D39}" presName="Name64" presStyleLbl="parChTrans1D2" presStyleIdx="2" presStyleCnt="6"/>
      <dgm:spPr/>
      <dgm:t>
        <a:bodyPr/>
        <a:lstStyle/>
        <a:p>
          <a:endParaRPr lang="es-EC"/>
        </a:p>
      </dgm:t>
    </dgm:pt>
    <dgm:pt modelId="{E5666887-FF0D-4AAF-93B5-D902827363D1}" type="pres">
      <dgm:prSet presAssocID="{410CF776-3DB4-4043-978C-711B8042714A}" presName="hierRoot2" presStyleCnt="0">
        <dgm:presLayoutVars>
          <dgm:hierBranch val="init"/>
        </dgm:presLayoutVars>
      </dgm:prSet>
      <dgm:spPr/>
    </dgm:pt>
    <dgm:pt modelId="{0841F264-E1EE-4C9D-9AC2-AC394EF58E9A}" type="pres">
      <dgm:prSet presAssocID="{410CF776-3DB4-4043-978C-711B8042714A}" presName="rootComposite" presStyleCnt="0"/>
      <dgm:spPr/>
    </dgm:pt>
    <dgm:pt modelId="{543C871D-637F-412E-899E-9430F5827E6F}" type="pres">
      <dgm:prSet presAssocID="{410CF776-3DB4-4043-978C-711B8042714A}" presName="rootText" presStyleLbl="node2" presStyleIdx="2" presStyleCnt="6">
        <dgm:presLayoutVars>
          <dgm:chPref val="3"/>
        </dgm:presLayoutVars>
      </dgm:prSet>
      <dgm:spPr/>
      <dgm:t>
        <a:bodyPr/>
        <a:lstStyle/>
        <a:p>
          <a:endParaRPr lang="es-EC"/>
        </a:p>
      </dgm:t>
    </dgm:pt>
    <dgm:pt modelId="{84F573B8-4B01-4AE2-91C7-B2BF92A54696}" type="pres">
      <dgm:prSet presAssocID="{410CF776-3DB4-4043-978C-711B8042714A}" presName="rootConnector" presStyleLbl="node2" presStyleIdx="2" presStyleCnt="6"/>
      <dgm:spPr/>
      <dgm:t>
        <a:bodyPr/>
        <a:lstStyle/>
        <a:p>
          <a:endParaRPr lang="es-EC"/>
        </a:p>
      </dgm:t>
    </dgm:pt>
    <dgm:pt modelId="{FA2C85F0-BBAB-415A-B251-7C917BFFEB15}" type="pres">
      <dgm:prSet presAssocID="{410CF776-3DB4-4043-978C-711B8042714A}" presName="hierChild4" presStyleCnt="0"/>
      <dgm:spPr/>
    </dgm:pt>
    <dgm:pt modelId="{2E1EEDC5-E8A1-4399-9B68-B45A26C2C9AD}" type="pres">
      <dgm:prSet presAssocID="{410CF776-3DB4-4043-978C-711B8042714A}" presName="hierChild5" presStyleCnt="0"/>
      <dgm:spPr/>
    </dgm:pt>
    <dgm:pt modelId="{09FC2A1D-1BAC-489E-93E1-C3B50810FEA6}" type="pres">
      <dgm:prSet presAssocID="{BCB2403E-616C-4E57-AE9E-A82B6A4D2716}" presName="Name64" presStyleLbl="parChTrans1D2" presStyleIdx="3" presStyleCnt="6"/>
      <dgm:spPr/>
      <dgm:t>
        <a:bodyPr/>
        <a:lstStyle/>
        <a:p>
          <a:endParaRPr lang="es-EC"/>
        </a:p>
      </dgm:t>
    </dgm:pt>
    <dgm:pt modelId="{5E807265-5A6C-4DDE-925C-092364CBE5CA}" type="pres">
      <dgm:prSet presAssocID="{E4BAFD65-AF9F-4CAF-8CFA-94B0CC4D419C}" presName="hierRoot2" presStyleCnt="0">
        <dgm:presLayoutVars>
          <dgm:hierBranch val="init"/>
        </dgm:presLayoutVars>
      </dgm:prSet>
      <dgm:spPr/>
    </dgm:pt>
    <dgm:pt modelId="{D58BE4C5-9C26-46BA-83BA-3D51143CB659}" type="pres">
      <dgm:prSet presAssocID="{E4BAFD65-AF9F-4CAF-8CFA-94B0CC4D419C}" presName="rootComposite" presStyleCnt="0"/>
      <dgm:spPr/>
    </dgm:pt>
    <dgm:pt modelId="{0ADF2BDF-0417-4467-AAB8-9CD8B54B502C}" type="pres">
      <dgm:prSet presAssocID="{E4BAFD65-AF9F-4CAF-8CFA-94B0CC4D419C}" presName="rootText" presStyleLbl="node2" presStyleIdx="3" presStyleCnt="6">
        <dgm:presLayoutVars>
          <dgm:chPref val="3"/>
        </dgm:presLayoutVars>
      </dgm:prSet>
      <dgm:spPr/>
      <dgm:t>
        <a:bodyPr/>
        <a:lstStyle/>
        <a:p>
          <a:endParaRPr lang="es-EC"/>
        </a:p>
      </dgm:t>
    </dgm:pt>
    <dgm:pt modelId="{3EF2A56E-80F8-4357-904E-DB6F6E66E228}" type="pres">
      <dgm:prSet presAssocID="{E4BAFD65-AF9F-4CAF-8CFA-94B0CC4D419C}" presName="rootConnector" presStyleLbl="node2" presStyleIdx="3" presStyleCnt="6"/>
      <dgm:spPr/>
      <dgm:t>
        <a:bodyPr/>
        <a:lstStyle/>
        <a:p>
          <a:endParaRPr lang="es-EC"/>
        </a:p>
      </dgm:t>
    </dgm:pt>
    <dgm:pt modelId="{17482FEB-5F11-4D40-9C31-217B5CAB6C4C}" type="pres">
      <dgm:prSet presAssocID="{E4BAFD65-AF9F-4CAF-8CFA-94B0CC4D419C}" presName="hierChild4" presStyleCnt="0"/>
      <dgm:spPr/>
    </dgm:pt>
    <dgm:pt modelId="{5AC52133-8236-43D0-A30F-5AD5253D6996}" type="pres">
      <dgm:prSet presAssocID="{E4BAFD65-AF9F-4CAF-8CFA-94B0CC4D419C}" presName="hierChild5" presStyleCnt="0"/>
      <dgm:spPr/>
    </dgm:pt>
    <dgm:pt modelId="{EB96909C-FFDC-47D1-91E5-F4FD0A001D8D}" type="pres">
      <dgm:prSet presAssocID="{A54748CB-73BA-4F2A-9527-0F2CBD1CB573}" presName="Name64" presStyleLbl="parChTrans1D2" presStyleIdx="4" presStyleCnt="6"/>
      <dgm:spPr/>
      <dgm:t>
        <a:bodyPr/>
        <a:lstStyle/>
        <a:p>
          <a:endParaRPr lang="es-EC"/>
        </a:p>
      </dgm:t>
    </dgm:pt>
    <dgm:pt modelId="{E25A4ADC-64F4-4497-97E1-7990F1D393A7}" type="pres">
      <dgm:prSet presAssocID="{15C6FF6F-B6AB-4B32-A514-005C19353533}" presName="hierRoot2" presStyleCnt="0">
        <dgm:presLayoutVars>
          <dgm:hierBranch val="init"/>
        </dgm:presLayoutVars>
      </dgm:prSet>
      <dgm:spPr/>
    </dgm:pt>
    <dgm:pt modelId="{C4673C46-236B-4036-9806-C93E7078C4A6}" type="pres">
      <dgm:prSet presAssocID="{15C6FF6F-B6AB-4B32-A514-005C19353533}" presName="rootComposite" presStyleCnt="0"/>
      <dgm:spPr/>
    </dgm:pt>
    <dgm:pt modelId="{9CF49C4A-FD63-452E-9235-14329F091FBA}" type="pres">
      <dgm:prSet presAssocID="{15C6FF6F-B6AB-4B32-A514-005C19353533}" presName="rootText" presStyleLbl="node2" presStyleIdx="4" presStyleCnt="6">
        <dgm:presLayoutVars>
          <dgm:chPref val="3"/>
        </dgm:presLayoutVars>
      </dgm:prSet>
      <dgm:spPr/>
      <dgm:t>
        <a:bodyPr/>
        <a:lstStyle/>
        <a:p>
          <a:endParaRPr lang="es-EC"/>
        </a:p>
      </dgm:t>
    </dgm:pt>
    <dgm:pt modelId="{FEFDDD31-6551-427B-AC25-7A5D29FFA062}" type="pres">
      <dgm:prSet presAssocID="{15C6FF6F-B6AB-4B32-A514-005C19353533}" presName="rootConnector" presStyleLbl="node2" presStyleIdx="4" presStyleCnt="6"/>
      <dgm:spPr/>
      <dgm:t>
        <a:bodyPr/>
        <a:lstStyle/>
        <a:p>
          <a:endParaRPr lang="es-EC"/>
        </a:p>
      </dgm:t>
    </dgm:pt>
    <dgm:pt modelId="{4E7357F1-54E7-4E98-8768-18CF93DD54B1}" type="pres">
      <dgm:prSet presAssocID="{15C6FF6F-B6AB-4B32-A514-005C19353533}" presName="hierChild4" presStyleCnt="0"/>
      <dgm:spPr/>
    </dgm:pt>
    <dgm:pt modelId="{51BDDF5F-7B72-4810-8B10-6133A116CD96}" type="pres">
      <dgm:prSet presAssocID="{15C6FF6F-B6AB-4B32-A514-005C19353533}" presName="hierChild5" presStyleCnt="0"/>
      <dgm:spPr/>
    </dgm:pt>
    <dgm:pt modelId="{0818AEEC-0D48-4DE0-91B2-56AC40AA72E0}" type="pres">
      <dgm:prSet presAssocID="{0134DA96-E03E-4F3E-89BC-0F3CCCBF422C}" presName="Name64" presStyleLbl="parChTrans1D2" presStyleIdx="5" presStyleCnt="6"/>
      <dgm:spPr/>
      <dgm:t>
        <a:bodyPr/>
        <a:lstStyle/>
        <a:p>
          <a:endParaRPr lang="es-EC"/>
        </a:p>
      </dgm:t>
    </dgm:pt>
    <dgm:pt modelId="{4BEE363D-1962-490B-BFFB-41280EFEDF36}" type="pres">
      <dgm:prSet presAssocID="{BF70E02A-44ED-4A5D-962E-9181F9C01310}" presName="hierRoot2" presStyleCnt="0">
        <dgm:presLayoutVars>
          <dgm:hierBranch val="init"/>
        </dgm:presLayoutVars>
      </dgm:prSet>
      <dgm:spPr/>
    </dgm:pt>
    <dgm:pt modelId="{C4420A29-2A9F-40BF-83EB-386722BE4CBF}" type="pres">
      <dgm:prSet presAssocID="{BF70E02A-44ED-4A5D-962E-9181F9C01310}" presName="rootComposite" presStyleCnt="0"/>
      <dgm:spPr/>
    </dgm:pt>
    <dgm:pt modelId="{062D1E73-9881-4985-B014-57F0EE3E6327}" type="pres">
      <dgm:prSet presAssocID="{BF70E02A-44ED-4A5D-962E-9181F9C01310}" presName="rootText" presStyleLbl="node2" presStyleIdx="5" presStyleCnt="6">
        <dgm:presLayoutVars>
          <dgm:chPref val="3"/>
        </dgm:presLayoutVars>
      </dgm:prSet>
      <dgm:spPr/>
      <dgm:t>
        <a:bodyPr/>
        <a:lstStyle/>
        <a:p>
          <a:endParaRPr lang="es-EC"/>
        </a:p>
      </dgm:t>
    </dgm:pt>
    <dgm:pt modelId="{D3786363-3433-420B-BD88-DD9FEC78313D}" type="pres">
      <dgm:prSet presAssocID="{BF70E02A-44ED-4A5D-962E-9181F9C01310}" presName="rootConnector" presStyleLbl="node2" presStyleIdx="5" presStyleCnt="6"/>
      <dgm:spPr/>
      <dgm:t>
        <a:bodyPr/>
        <a:lstStyle/>
        <a:p>
          <a:endParaRPr lang="es-EC"/>
        </a:p>
      </dgm:t>
    </dgm:pt>
    <dgm:pt modelId="{11E08984-B0BE-480D-9060-5C554EAFEB2D}" type="pres">
      <dgm:prSet presAssocID="{BF70E02A-44ED-4A5D-962E-9181F9C01310}" presName="hierChild4" presStyleCnt="0"/>
      <dgm:spPr/>
    </dgm:pt>
    <dgm:pt modelId="{0C72E13E-843C-4874-A50A-9EAACEC8FCC2}" type="pres">
      <dgm:prSet presAssocID="{BF70E02A-44ED-4A5D-962E-9181F9C01310}" presName="hierChild5" presStyleCnt="0"/>
      <dgm:spPr/>
    </dgm:pt>
    <dgm:pt modelId="{D600BDF5-BD06-4024-80B5-3A5329035576}" type="pres">
      <dgm:prSet presAssocID="{8D914747-8FF2-4B1F-A1B6-E8614FFC44BD}" presName="hierChild3" presStyleCnt="0"/>
      <dgm:spPr/>
    </dgm:pt>
  </dgm:ptLst>
  <dgm:cxnLst>
    <dgm:cxn modelId="{C599B111-EA8C-48DD-B848-357FDF0249A7}" type="presOf" srcId="{15C39753-AB1F-43CA-9746-B263ACA08779}" destId="{E187D712-356B-4C9D-8681-0D2FED639384}" srcOrd="0" destOrd="0" presId="urn:microsoft.com/office/officeart/2009/3/layout/HorizontalOrganizationChart"/>
    <dgm:cxn modelId="{8A3035E9-9FA6-4795-8124-B50CF7ADFD0C}" type="presOf" srcId="{BF70E02A-44ED-4A5D-962E-9181F9C01310}" destId="{062D1E73-9881-4985-B014-57F0EE3E6327}" srcOrd="0" destOrd="0" presId="urn:microsoft.com/office/officeart/2009/3/layout/HorizontalOrganizationChart"/>
    <dgm:cxn modelId="{0F79E8E0-B78C-46B3-9F53-A8C6F19ED31E}" type="presOf" srcId="{E4BAFD65-AF9F-4CAF-8CFA-94B0CC4D419C}" destId="{3EF2A56E-80F8-4357-904E-DB6F6E66E228}" srcOrd="1" destOrd="0" presId="urn:microsoft.com/office/officeart/2009/3/layout/HorizontalOrganizationChart"/>
    <dgm:cxn modelId="{545C4345-A7EC-434D-BBB6-24CEFA7C0540}" type="presOf" srcId="{410CF776-3DB4-4043-978C-711B8042714A}" destId="{543C871D-637F-412E-899E-9430F5827E6F}" srcOrd="0" destOrd="0" presId="urn:microsoft.com/office/officeart/2009/3/layout/HorizontalOrganizationChart"/>
    <dgm:cxn modelId="{B1848C91-5D80-4CA8-9478-3F70D513BDB5}" type="presOf" srcId="{15C6FF6F-B6AB-4B32-A514-005C19353533}" destId="{FEFDDD31-6551-427B-AC25-7A5D29FFA062}" srcOrd="1" destOrd="0" presId="urn:microsoft.com/office/officeart/2009/3/layout/HorizontalOrganizationChart"/>
    <dgm:cxn modelId="{FE6F596F-69C1-4934-B7F0-D8C6A0794221}" srcId="{8D914747-8FF2-4B1F-A1B6-E8614FFC44BD}" destId="{15C6FF6F-B6AB-4B32-A514-005C19353533}" srcOrd="4" destOrd="0" parTransId="{A54748CB-73BA-4F2A-9527-0F2CBD1CB573}" sibTransId="{3F765867-1B1E-44F0-ABDB-4F7BDD0B4D7F}"/>
    <dgm:cxn modelId="{78E48214-9BA7-4754-9142-5120C0C21365}" type="presOf" srcId="{42AB2D31-43E7-4395-8B7B-D1C6F3DBFE0A}" destId="{E3F7C384-CFD8-4CAA-83BB-C25E320DB28F}" srcOrd="0" destOrd="0" presId="urn:microsoft.com/office/officeart/2009/3/layout/HorizontalOrganizationChart"/>
    <dgm:cxn modelId="{8CC4F529-251C-4FBD-AA8A-C4E354E2E84D}" type="presOf" srcId="{4214C6AE-0646-4032-BC13-3C18F178E5BC}" destId="{A6768011-03F4-4BED-8921-289D02C37B9B}" srcOrd="0" destOrd="0" presId="urn:microsoft.com/office/officeart/2009/3/layout/HorizontalOrganizationChart"/>
    <dgm:cxn modelId="{5AEF1DC9-A256-4A25-AD97-B3EB57A07F18}" type="presOf" srcId="{BF70E02A-44ED-4A5D-962E-9181F9C01310}" destId="{D3786363-3433-420B-BD88-DD9FEC78313D}" srcOrd="1" destOrd="0" presId="urn:microsoft.com/office/officeart/2009/3/layout/HorizontalOrganizationChart"/>
    <dgm:cxn modelId="{E3383B4C-ECDF-4A04-89ED-370CCE5F1193}" type="presOf" srcId="{15C6FF6F-B6AB-4B32-A514-005C19353533}" destId="{9CF49C4A-FD63-452E-9235-14329F091FBA}" srcOrd="0" destOrd="0" presId="urn:microsoft.com/office/officeart/2009/3/layout/HorizontalOrganizationChart"/>
    <dgm:cxn modelId="{EE473084-F578-461C-98A0-38E705604FB5}" type="presOf" srcId="{E4BAFD65-AF9F-4CAF-8CFA-94B0CC4D419C}" destId="{0ADF2BDF-0417-4467-AAB8-9CD8B54B502C}" srcOrd="0" destOrd="0" presId="urn:microsoft.com/office/officeart/2009/3/layout/HorizontalOrganizationChart"/>
    <dgm:cxn modelId="{7CEF2F5E-9731-4B07-AF40-E254052813D8}" srcId="{8D914747-8FF2-4B1F-A1B6-E8614FFC44BD}" destId="{335B32C8-2C94-4E2E-8047-6B8F4DE9EEFA}" srcOrd="0" destOrd="0" parTransId="{15C39753-AB1F-43CA-9746-B263ACA08779}" sibTransId="{65BB8585-21AA-4391-8409-C53F60287842}"/>
    <dgm:cxn modelId="{A1B9C06C-AFC5-42C5-B802-3A480E4F0A9C}" type="presOf" srcId="{335B32C8-2C94-4E2E-8047-6B8F4DE9EEFA}" destId="{84589A7F-8E5F-44CB-84D2-C795ECB611C2}" srcOrd="1" destOrd="0" presId="urn:microsoft.com/office/officeart/2009/3/layout/HorizontalOrganizationChart"/>
    <dgm:cxn modelId="{2DA45927-7E28-4074-8374-2B15944D2721}" srcId="{756B7963-6F32-4B92-8931-5070152E4408}" destId="{8D914747-8FF2-4B1F-A1B6-E8614FFC44BD}" srcOrd="0" destOrd="0" parTransId="{89D8F363-08B4-424B-AB86-5E360CE83004}" sibTransId="{71E9A83C-039B-4BE4-B4D7-0D19E77D43C9}"/>
    <dgm:cxn modelId="{24966D70-A72C-40D2-8744-DC4C46847849}" type="presOf" srcId="{42AB2D31-43E7-4395-8B7B-D1C6F3DBFE0A}" destId="{9AB9AD8E-9A77-4509-90D4-48F3EF82F474}" srcOrd="1" destOrd="0" presId="urn:microsoft.com/office/officeart/2009/3/layout/HorizontalOrganizationChart"/>
    <dgm:cxn modelId="{03500C50-9A76-45FE-B910-67A40ED52134}" type="presOf" srcId="{756B7963-6F32-4B92-8931-5070152E4408}" destId="{4A7DC0E8-D0E5-4507-8E33-1C4B1C7522CD}" srcOrd="0" destOrd="0" presId="urn:microsoft.com/office/officeart/2009/3/layout/HorizontalOrganizationChart"/>
    <dgm:cxn modelId="{C21979E8-6D27-4BB1-AE7B-897EE6736216}" srcId="{8D914747-8FF2-4B1F-A1B6-E8614FFC44BD}" destId="{BF70E02A-44ED-4A5D-962E-9181F9C01310}" srcOrd="5" destOrd="0" parTransId="{0134DA96-E03E-4F3E-89BC-0F3CCCBF422C}" sibTransId="{685B676F-EE82-4E29-85E1-05E5FD8C222E}"/>
    <dgm:cxn modelId="{90513523-8299-4C3D-A0B3-551A1FADC61D}" type="presOf" srcId="{BCB2403E-616C-4E57-AE9E-A82B6A4D2716}" destId="{09FC2A1D-1BAC-489E-93E1-C3B50810FEA6}" srcOrd="0" destOrd="0" presId="urn:microsoft.com/office/officeart/2009/3/layout/HorizontalOrganizationChart"/>
    <dgm:cxn modelId="{5115701A-5416-43F4-A115-19E2A7F09D84}" srcId="{8D914747-8FF2-4B1F-A1B6-E8614FFC44BD}" destId="{E4BAFD65-AF9F-4CAF-8CFA-94B0CC4D419C}" srcOrd="3" destOrd="0" parTransId="{BCB2403E-616C-4E57-AE9E-A82B6A4D2716}" sibTransId="{9C7B6A63-6050-432E-B6DD-59AFAB839C8B}"/>
    <dgm:cxn modelId="{0C3EFD26-AEB6-4584-A641-ADCDA35B6E0A}" type="presOf" srcId="{410CF776-3DB4-4043-978C-711B8042714A}" destId="{84F573B8-4B01-4AE2-91C7-B2BF92A54696}" srcOrd="1" destOrd="0" presId="urn:microsoft.com/office/officeart/2009/3/layout/HorizontalOrganizationChart"/>
    <dgm:cxn modelId="{CD4F413B-2E6A-4D0C-8F66-552056976A83}" srcId="{8D914747-8FF2-4B1F-A1B6-E8614FFC44BD}" destId="{410CF776-3DB4-4043-978C-711B8042714A}" srcOrd="2" destOrd="0" parTransId="{FF5F0F99-F4A9-4AF1-9D6B-1AF133557D39}" sibTransId="{216FFF20-1D77-48CF-B5F0-992297FEEF96}"/>
    <dgm:cxn modelId="{C60A7391-7EB2-4811-81A6-B84F1826F5A8}" srcId="{8D914747-8FF2-4B1F-A1B6-E8614FFC44BD}" destId="{42AB2D31-43E7-4395-8B7B-D1C6F3DBFE0A}" srcOrd="1" destOrd="0" parTransId="{4214C6AE-0646-4032-BC13-3C18F178E5BC}" sibTransId="{76511AC6-F423-4176-86D6-D92F3F779AA9}"/>
    <dgm:cxn modelId="{77725DD1-1A36-4862-B156-D1A859126CFB}" type="presOf" srcId="{8D914747-8FF2-4B1F-A1B6-E8614FFC44BD}" destId="{997A734E-6D2F-4E84-92A5-6F37D759166E}" srcOrd="0" destOrd="0" presId="urn:microsoft.com/office/officeart/2009/3/layout/HorizontalOrganizationChart"/>
    <dgm:cxn modelId="{2C0E39AA-2D7C-484B-A552-5143BA262EE0}" type="presOf" srcId="{8D914747-8FF2-4B1F-A1B6-E8614FFC44BD}" destId="{4E4DF57E-8725-48DA-B0ED-AE4D710486D2}" srcOrd="1" destOrd="0" presId="urn:microsoft.com/office/officeart/2009/3/layout/HorizontalOrganizationChart"/>
    <dgm:cxn modelId="{B6B8CD7E-2684-4CFE-83E2-19128B5A4945}" type="presOf" srcId="{A54748CB-73BA-4F2A-9527-0F2CBD1CB573}" destId="{EB96909C-FFDC-47D1-91E5-F4FD0A001D8D}" srcOrd="0" destOrd="0" presId="urn:microsoft.com/office/officeart/2009/3/layout/HorizontalOrganizationChart"/>
    <dgm:cxn modelId="{19DB7F27-D824-4071-BAA0-9EDBDABB6A66}" type="presOf" srcId="{FF5F0F99-F4A9-4AF1-9D6B-1AF133557D39}" destId="{3CC5E875-391D-4218-88E2-59DB9EBBBF0E}" srcOrd="0" destOrd="0" presId="urn:microsoft.com/office/officeart/2009/3/layout/HorizontalOrganizationChart"/>
    <dgm:cxn modelId="{770FD64B-4243-40A5-9689-3DD7A21D5AC7}" type="presOf" srcId="{0134DA96-E03E-4F3E-89BC-0F3CCCBF422C}" destId="{0818AEEC-0D48-4DE0-91B2-56AC40AA72E0}" srcOrd="0" destOrd="0" presId="urn:microsoft.com/office/officeart/2009/3/layout/HorizontalOrganizationChart"/>
    <dgm:cxn modelId="{F56C9159-5046-486F-B9D4-0FFB77881043}" type="presOf" srcId="{335B32C8-2C94-4E2E-8047-6B8F4DE9EEFA}" destId="{28EB3925-F7F7-4857-9AAB-F58BE5661D36}" srcOrd="0" destOrd="0" presId="urn:microsoft.com/office/officeart/2009/3/layout/HorizontalOrganizationChart"/>
    <dgm:cxn modelId="{AECD83D8-FC75-4F5D-AB3C-00F41D7FE7A2}" type="presParOf" srcId="{4A7DC0E8-D0E5-4507-8E33-1C4B1C7522CD}" destId="{4F39B7EF-3CCD-4DE6-9F76-B226043FE9DA}" srcOrd="0" destOrd="0" presId="urn:microsoft.com/office/officeart/2009/3/layout/HorizontalOrganizationChart"/>
    <dgm:cxn modelId="{424C752E-D57C-48D5-BF5F-5526F1E73C0F}" type="presParOf" srcId="{4F39B7EF-3CCD-4DE6-9F76-B226043FE9DA}" destId="{C25F9002-00A2-48D0-BD58-9D06311F3E6F}" srcOrd="0" destOrd="0" presId="urn:microsoft.com/office/officeart/2009/3/layout/HorizontalOrganizationChart"/>
    <dgm:cxn modelId="{D772E0A0-0C6E-42F3-BE50-E1B6B70207BF}" type="presParOf" srcId="{C25F9002-00A2-48D0-BD58-9D06311F3E6F}" destId="{997A734E-6D2F-4E84-92A5-6F37D759166E}" srcOrd="0" destOrd="0" presId="urn:microsoft.com/office/officeart/2009/3/layout/HorizontalOrganizationChart"/>
    <dgm:cxn modelId="{0AE2F650-EF86-421B-9A60-FA7466E0662D}" type="presParOf" srcId="{C25F9002-00A2-48D0-BD58-9D06311F3E6F}" destId="{4E4DF57E-8725-48DA-B0ED-AE4D710486D2}" srcOrd="1" destOrd="0" presId="urn:microsoft.com/office/officeart/2009/3/layout/HorizontalOrganizationChart"/>
    <dgm:cxn modelId="{0ECF4374-99F3-4A32-B8AE-9DDD1503061C}" type="presParOf" srcId="{4F39B7EF-3CCD-4DE6-9F76-B226043FE9DA}" destId="{CD355B17-15A7-44F3-98BC-0270C0B746E5}" srcOrd="1" destOrd="0" presId="urn:microsoft.com/office/officeart/2009/3/layout/HorizontalOrganizationChart"/>
    <dgm:cxn modelId="{B1AEC030-2FEB-4096-B15C-E2F503653174}" type="presParOf" srcId="{CD355B17-15A7-44F3-98BC-0270C0B746E5}" destId="{E187D712-356B-4C9D-8681-0D2FED639384}" srcOrd="0" destOrd="0" presId="urn:microsoft.com/office/officeart/2009/3/layout/HorizontalOrganizationChart"/>
    <dgm:cxn modelId="{01D80316-DD36-4F1F-ACED-7BA6D474045B}" type="presParOf" srcId="{CD355B17-15A7-44F3-98BC-0270C0B746E5}" destId="{CCD08C3B-420B-4034-A778-7D1AD2FC151C}" srcOrd="1" destOrd="0" presId="urn:microsoft.com/office/officeart/2009/3/layout/HorizontalOrganizationChart"/>
    <dgm:cxn modelId="{D41C3028-138C-4122-BC26-2E7DD64B42CF}" type="presParOf" srcId="{CCD08C3B-420B-4034-A778-7D1AD2FC151C}" destId="{64F72EEC-9F73-4C33-B89A-7F69572236D5}" srcOrd="0" destOrd="0" presId="urn:microsoft.com/office/officeart/2009/3/layout/HorizontalOrganizationChart"/>
    <dgm:cxn modelId="{80CB660E-D62D-49D2-900E-8B0002AC3311}" type="presParOf" srcId="{64F72EEC-9F73-4C33-B89A-7F69572236D5}" destId="{28EB3925-F7F7-4857-9AAB-F58BE5661D36}" srcOrd="0" destOrd="0" presId="urn:microsoft.com/office/officeart/2009/3/layout/HorizontalOrganizationChart"/>
    <dgm:cxn modelId="{4B9160E1-E4A2-44A2-8CCB-A078684A2033}" type="presParOf" srcId="{64F72EEC-9F73-4C33-B89A-7F69572236D5}" destId="{84589A7F-8E5F-44CB-84D2-C795ECB611C2}" srcOrd="1" destOrd="0" presId="urn:microsoft.com/office/officeart/2009/3/layout/HorizontalOrganizationChart"/>
    <dgm:cxn modelId="{44D8B901-82A2-4D45-AD24-D202B75205F0}" type="presParOf" srcId="{CCD08C3B-420B-4034-A778-7D1AD2FC151C}" destId="{7D434FC2-1A4C-4D90-9320-241395A2DBF4}" srcOrd="1" destOrd="0" presId="urn:microsoft.com/office/officeart/2009/3/layout/HorizontalOrganizationChart"/>
    <dgm:cxn modelId="{A5F54068-67C5-498F-A9CB-13AA94CF90EF}" type="presParOf" srcId="{CCD08C3B-420B-4034-A778-7D1AD2FC151C}" destId="{8DDCC5BD-4AD1-4358-B8A5-45A5606AB541}" srcOrd="2" destOrd="0" presId="urn:microsoft.com/office/officeart/2009/3/layout/HorizontalOrganizationChart"/>
    <dgm:cxn modelId="{0EC15C0B-2C3C-46F7-80B6-0E87DD18F3C7}" type="presParOf" srcId="{CD355B17-15A7-44F3-98BC-0270C0B746E5}" destId="{A6768011-03F4-4BED-8921-289D02C37B9B}" srcOrd="2" destOrd="0" presId="urn:microsoft.com/office/officeart/2009/3/layout/HorizontalOrganizationChart"/>
    <dgm:cxn modelId="{4FAD8891-2E8F-42EF-B915-9EC8B438C32E}" type="presParOf" srcId="{CD355B17-15A7-44F3-98BC-0270C0B746E5}" destId="{509CE191-D60B-40B9-B701-A62EA56E0A80}" srcOrd="3" destOrd="0" presId="urn:microsoft.com/office/officeart/2009/3/layout/HorizontalOrganizationChart"/>
    <dgm:cxn modelId="{E685E26B-AA5E-4403-B424-B07BA457288D}" type="presParOf" srcId="{509CE191-D60B-40B9-B701-A62EA56E0A80}" destId="{2991F773-9F56-4279-8AD0-EBF10F7E82FD}" srcOrd="0" destOrd="0" presId="urn:microsoft.com/office/officeart/2009/3/layout/HorizontalOrganizationChart"/>
    <dgm:cxn modelId="{BAA12D0B-1808-4224-B5C1-43EF48F69A0E}" type="presParOf" srcId="{2991F773-9F56-4279-8AD0-EBF10F7E82FD}" destId="{E3F7C384-CFD8-4CAA-83BB-C25E320DB28F}" srcOrd="0" destOrd="0" presId="urn:microsoft.com/office/officeart/2009/3/layout/HorizontalOrganizationChart"/>
    <dgm:cxn modelId="{C568C7A8-CCD6-4CD0-B152-9AFD6F0F1ABE}" type="presParOf" srcId="{2991F773-9F56-4279-8AD0-EBF10F7E82FD}" destId="{9AB9AD8E-9A77-4509-90D4-48F3EF82F474}" srcOrd="1" destOrd="0" presId="urn:microsoft.com/office/officeart/2009/3/layout/HorizontalOrganizationChart"/>
    <dgm:cxn modelId="{8A231B0E-F994-4C54-AD2D-06061956A0F4}" type="presParOf" srcId="{509CE191-D60B-40B9-B701-A62EA56E0A80}" destId="{1CA82ACC-5B33-451C-8369-499DCE8F8BDC}" srcOrd="1" destOrd="0" presId="urn:microsoft.com/office/officeart/2009/3/layout/HorizontalOrganizationChart"/>
    <dgm:cxn modelId="{DC8A46D9-7D1A-4789-A13D-19A47B5C06BF}" type="presParOf" srcId="{509CE191-D60B-40B9-B701-A62EA56E0A80}" destId="{36DC84B3-6227-4354-BCDC-07F9DDA76FF1}" srcOrd="2" destOrd="0" presId="urn:microsoft.com/office/officeart/2009/3/layout/HorizontalOrganizationChart"/>
    <dgm:cxn modelId="{919AD56D-41CE-4F0A-8FC8-A5645BD09FED}" type="presParOf" srcId="{CD355B17-15A7-44F3-98BC-0270C0B746E5}" destId="{3CC5E875-391D-4218-88E2-59DB9EBBBF0E}" srcOrd="4" destOrd="0" presId="urn:microsoft.com/office/officeart/2009/3/layout/HorizontalOrganizationChart"/>
    <dgm:cxn modelId="{E6793428-7648-4543-BDD3-22D5F684947C}" type="presParOf" srcId="{CD355B17-15A7-44F3-98BC-0270C0B746E5}" destId="{E5666887-FF0D-4AAF-93B5-D902827363D1}" srcOrd="5" destOrd="0" presId="urn:microsoft.com/office/officeart/2009/3/layout/HorizontalOrganizationChart"/>
    <dgm:cxn modelId="{E5DFE1BB-8F73-40AB-9D3D-211257498A29}" type="presParOf" srcId="{E5666887-FF0D-4AAF-93B5-D902827363D1}" destId="{0841F264-E1EE-4C9D-9AC2-AC394EF58E9A}" srcOrd="0" destOrd="0" presId="urn:microsoft.com/office/officeart/2009/3/layout/HorizontalOrganizationChart"/>
    <dgm:cxn modelId="{60DE4C2B-9535-4DD0-A3CD-52B877F3D00E}" type="presParOf" srcId="{0841F264-E1EE-4C9D-9AC2-AC394EF58E9A}" destId="{543C871D-637F-412E-899E-9430F5827E6F}" srcOrd="0" destOrd="0" presId="urn:microsoft.com/office/officeart/2009/3/layout/HorizontalOrganizationChart"/>
    <dgm:cxn modelId="{32821704-2FDD-4204-BFF0-1765B9C4E764}" type="presParOf" srcId="{0841F264-E1EE-4C9D-9AC2-AC394EF58E9A}" destId="{84F573B8-4B01-4AE2-91C7-B2BF92A54696}" srcOrd="1" destOrd="0" presId="urn:microsoft.com/office/officeart/2009/3/layout/HorizontalOrganizationChart"/>
    <dgm:cxn modelId="{138CBFCD-E48A-4E2D-A876-10D105BE8862}" type="presParOf" srcId="{E5666887-FF0D-4AAF-93B5-D902827363D1}" destId="{FA2C85F0-BBAB-415A-B251-7C917BFFEB15}" srcOrd="1" destOrd="0" presId="urn:microsoft.com/office/officeart/2009/3/layout/HorizontalOrganizationChart"/>
    <dgm:cxn modelId="{8BC211EB-61C0-4FB2-8D9D-C1DD7B92351A}" type="presParOf" srcId="{E5666887-FF0D-4AAF-93B5-D902827363D1}" destId="{2E1EEDC5-E8A1-4399-9B68-B45A26C2C9AD}" srcOrd="2" destOrd="0" presId="urn:microsoft.com/office/officeart/2009/3/layout/HorizontalOrganizationChart"/>
    <dgm:cxn modelId="{6FC3C29B-E20A-486A-9A53-5CA394A57DF9}" type="presParOf" srcId="{CD355B17-15A7-44F3-98BC-0270C0B746E5}" destId="{09FC2A1D-1BAC-489E-93E1-C3B50810FEA6}" srcOrd="6" destOrd="0" presId="urn:microsoft.com/office/officeart/2009/3/layout/HorizontalOrganizationChart"/>
    <dgm:cxn modelId="{85709F52-A70A-436E-AAE7-D670A3AF8476}" type="presParOf" srcId="{CD355B17-15A7-44F3-98BC-0270C0B746E5}" destId="{5E807265-5A6C-4DDE-925C-092364CBE5CA}" srcOrd="7" destOrd="0" presId="urn:microsoft.com/office/officeart/2009/3/layout/HorizontalOrganizationChart"/>
    <dgm:cxn modelId="{04ED9D4F-CE23-431D-A9E3-F508E65E3DC2}" type="presParOf" srcId="{5E807265-5A6C-4DDE-925C-092364CBE5CA}" destId="{D58BE4C5-9C26-46BA-83BA-3D51143CB659}" srcOrd="0" destOrd="0" presId="urn:microsoft.com/office/officeart/2009/3/layout/HorizontalOrganizationChart"/>
    <dgm:cxn modelId="{DDA63EF7-8765-46E3-A75D-F9F946C4DEC2}" type="presParOf" srcId="{D58BE4C5-9C26-46BA-83BA-3D51143CB659}" destId="{0ADF2BDF-0417-4467-AAB8-9CD8B54B502C}" srcOrd="0" destOrd="0" presId="urn:microsoft.com/office/officeart/2009/3/layout/HorizontalOrganizationChart"/>
    <dgm:cxn modelId="{CB40E64A-7315-4A0C-8039-F2BFD7E807F1}" type="presParOf" srcId="{D58BE4C5-9C26-46BA-83BA-3D51143CB659}" destId="{3EF2A56E-80F8-4357-904E-DB6F6E66E228}" srcOrd="1" destOrd="0" presId="urn:microsoft.com/office/officeart/2009/3/layout/HorizontalOrganizationChart"/>
    <dgm:cxn modelId="{EBBF4F10-FBCA-4A43-90CB-58261B1C00AA}" type="presParOf" srcId="{5E807265-5A6C-4DDE-925C-092364CBE5CA}" destId="{17482FEB-5F11-4D40-9C31-217B5CAB6C4C}" srcOrd="1" destOrd="0" presId="urn:microsoft.com/office/officeart/2009/3/layout/HorizontalOrganizationChart"/>
    <dgm:cxn modelId="{15100ECB-73B0-4130-B836-CED31EAB9460}" type="presParOf" srcId="{5E807265-5A6C-4DDE-925C-092364CBE5CA}" destId="{5AC52133-8236-43D0-A30F-5AD5253D6996}" srcOrd="2" destOrd="0" presId="urn:microsoft.com/office/officeart/2009/3/layout/HorizontalOrganizationChart"/>
    <dgm:cxn modelId="{77BDAF7D-BDC2-4965-A4FB-93B74CCD425A}" type="presParOf" srcId="{CD355B17-15A7-44F3-98BC-0270C0B746E5}" destId="{EB96909C-FFDC-47D1-91E5-F4FD0A001D8D}" srcOrd="8" destOrd="0" presId="urn:microsoft.com/office/officeart/2009/3/layout/HorizontalOrganizationChart"/>
    <dgm:cxn modelId="{60C8565C-B726-434E-BAB5-3188D63FEEB1}" type="presParOf" srcId="{CD355B17-15A7-44F3-98BC-0270C0B746E5}" destId="{E25A4ADC-64F4-4497-97E1-7990F1D393A7}" srcOrd="9" destOrd="0" presId="urn:microsoft.com/office/officeart/2009/3/layout/HorizontalOrganizationChart"/>
    <dgm:cxn modelId="{72CCED28-1F89-44EC-8511-409D9961E480}" type="presParOf" srcId="{E25A4ADC-64F4-4497-97E1-7990F1D393A7}" destId="{C4673C46-236B-4036-9806-C93E7078C4A6}" srcOrd="0" destOrd="0" presId="urn:microsoft.com/office/officeart/2009/3/layout/HorizontalOrganizationChart"/>
    <dgm:cxn modelId="{9BAC19F8-0FB5-42DF-B5EE-6F3471BA3D82}" type="presParOf" srcId="{C4673C46-236B-4036-9806-C93E7078C4A6}" destId="{9CF49C4A-FD63-452E-9235-14329F091FBA}" srcOrd="0" destOrd="0" presId="urn:microsoft.com/office/officeart/2009/3/layout/HorizontalOrganizationChart"/>
    <dgm:cxn modelId="{4B603B8E-4F01-45A7-BDE2-16E6D278E9DC}" type="presParOf" srcId="{C4673C46-236B-4036-9806-C93E7078C4A6}" destId="{FEFDDD31-6551-427B-AC25-7A5D29FFA062}" srcOrd="1" destOrd="0" presId="urn:microsoft.com/office/officeart/2009/3/layout/HorizontalOrganizationChart"/>
    <dgm:cxn modelId="{1CC90D0D-B2DB-4795-BA79-D99323FE2B41}" type="presParOf" srcId="{E25A4ADC-64F4-4497-97E1-7990F1D393A7}" destId="{4E7357F1-54E7-4E98-8768-18CF93DD54B1}" srcOrd="1" destOrd="0" presId="urn:microsoft.com/office/officeart/2009/3/layout/HorizontalOrganizationChart"/>
    <dgm:cxn modelId="{306059C8-9545-4565-BED4-28809B234C10}" type="presParOf" srcId="{E25A4ADC-64F4-4497-97E1-7990F1D393A7}" destId="{51BDDF5F-7B72-4810-8B10-6133A116CD96}" srcOrd="2" destOrd="0" presId="urn:microsoft.com/office/officeart/2009/3/layout/HorizontalOrganizationChart"/>
    <dgm:cxn modelId="{657D185E-6F0F-49FA-8794-7938959BF577}" type="presParOf" srcId="{CD355B17-15A7-44F3-98BC-0270C0B746E5}" destId="{0818AEEC-0D48-4DE0-91B2-56AC40AA72E0}" srcOrd="10" destOrd="0" presId="urn:microsoft.com/office/officeart/2009/3/layout/HorizontalOrganizationChart"/>
    <dgm:cxn modelId="{1094F8BF-F68F-45D2-9C07-9E8AB525B134}" type="presParOf" srcId="{CD355B17-15A7-44F3-98BC-0270C0B746E5}" destId="{4BEE363D-1962-490B-BFFB-41280EFEDF36}" srcOrd="11" destOrd="0" presId="urn:microsoft.com/office/officeart/2009/3/layout/HorizontalOrganizationChart"/>
    <dgm:cxn modelId="{819D7F84-28AD-48F1-9EC7-02274AE83EAC}" type="presParOf" srcId="{4BEE363D-1962-490B-BFFB-41280EFEDF36}" destId="{C4420A29-2A9F-40BF-83EB-386722BE4CBF}" srcOrd="0" destOrd="0" presId="urn:microsoft.com/office/officeart/2009/3/layout/HorizontalOrganizationChart"/>
    <dgm:cxn modelId="{8AF5A1ED-3994-47F4-B746-B5C40030697A}" type="presParOf" srcId="{C4420A29-2A9F-40BF-83EB-386722BE4CBF}" destId="{062D1E73-9881-4985-B014-57F0EE3E6327}" srcOrd="0" destOrd="0" presId="urn:microsoft.com/office/officeart/2009/3/layout/HorizontalOrganizationChart"/>
    <dgm:cxn modelId="{780E2943-F777-48EF-859E-2181027448E8}" type="presParOf" srcId="{C4420A29-2A9F-40BF-83EB-386722BE4CBF}" destId="{D3786363-3433-420B-BD88-DD9FEC78313D}" srcOrd="1" destOrd="0" presId="urn:microsoft.com/office/officeart/2009/3/layout/HorizontalOrganizationChart"/>
    <dgm:cxn modelId="{79B5BDC4-589F-4C8D-AF52-2F005F7DFDCC}" type="presParOf" srcId="{4BEE363D-1962-490B-BFFB-41280EFEDF36}" destId="{11E08984-B0BE-480D-9060-5C554EAFEB2D}" srcOrd="1" destOrd="0" presId="urn:microsoft.com/office/officeart/2009/3/layout/HorizontalOrganizationChart"/>
    <dgm:cxn modelId="{FCA6893D-7E8C-428B-9CB5-491258A9108D}" type="presParOf" srcId="{4BEE363D-1962-490B-BFFB-41280EFEDF36}" destId="{0C72E13E-843C-4874-A50A-9EAACEC8FCC2}" srcOrd="2" destOrd="0" presId="urn:microsoft.com/office/officeart/2009/3/layout/HorizontalOrganizationChart"/>
    <dgm:cxn modelId="{8A2D9D7B-2029-48D9-9B05-AAAE423E92BD}" type="presParOf" srcId="{4F39B7EF-3CCD-4DE6-9F76-B226043FE9DA}" destId="{D600BDF5-BD06-4024-80B5-3A5329035576}"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6B7963-6F32-4B92-8931-5070152E4408}"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s-EC"/>
        </a:p>
      </dgm:t>
    </dgm:pt>
    <dgm:pt modelId="{8D914747-8FF2-4B1F-A1B6-E8614FFC44BD}">
      <dgm:prSet phldrT="[Texto]" custT="1"/>
      <dgm:spPr/>
      <dgm:t>
        <a:bodyPr/>
        <a:lstStyle/>
        <a:p>
          <a:r>
            <a:rPr lang="en-US" sz="1800" dirty="0" err="1" smtClean="0"/>
            <a:t>Matriz</a:t>
          </a:r>
          <a:r>
            <a:rPr lang="en-US" sz="1800" dirty="0" smtClean="0"/>
            <a:t> de </a:t>
          </a:r>
          <a:r>
            <a:rPr lang="en-US" sz="1800" dirty="0" err="1" smtClean="0"/>
            <a:t>Confusión</a:t>
          </a:r>
          <a:endParaRPr lang="es-EC" sz="1800" dirty="0"/>
        </a:p>
      </dgm:t>
    </dgm:pt>
    <dgm:pt modelId="{89D8F363-08B4-424B-AB86-5E360CE83004}" type="parTrans" cxnId="{2DA45927-7E28-4074-8374-2B15944D2721}">
      <dgm:prSet/>
      <dgm:spPr/>
      <dgm:t>
        <a:bodyPr/>
        <a:lstStyle/>
        <a:p>
          <a:endParaRPr lang="es-EC" sz="1800"/>
        </a:p>
      </dgm:t>
    </dgm:pt>
    <dgm:pt modelId="{71E9A83C-039B-4BE4-B4D7-0D19E77D43C9}" type="sibTrans" cxnId="{2DA45927-7E28-4074-8374-2B15944D2721}">
      <dgm:prSet/>
      <dgm:spPr/>
      <dgm:t>
        <a:bodyPr/>
        <a:lstStyle/>
        <a:p>
          <a:endParaRPr lang="es-EC" sz="1800"/>
        </a:p>
      </dgm:t>
    </dgm:pt>
    <dgm:pt modelId="{335B32C8-2C94-4E2E-8047-6B8F4DE9EEFA}">
      <dgm:prSet phldrT="[Texto]" custT="1"/>
      <dgm:spPr/>
      <dgm:t>
        <a:bodyPr/>
        <a:lstStyle/>
        <a:p>
          <a:r>
            <a:rPr lang="en-US" sz="1800" b="0" dirty="0" err="1" smtClean="0"/>
            <a:t>Exactitud</a:t>
          </a:r>
          <a:endParaRPr lang="es-EC" sz="1800" dirty="0"/>
        </a:p>
      </dgm:t>
    </dgm:pt>
    <dgm:pt modelId="{15C39753-AB1F-43CA-9746-B263ACA08779}" type="parTrans" cxnId="{7CEF2F5E-9731-4B07-AF40-E254052813D8}">
      <dgm:prSet/>
      <dgm:spPr/>
      <dgm:t>
        <a:bodyPr/>
        <a:lstStyle/>
        <a:p>
          <a:endParaRPr lang="es-EC" sz="1800"/>
        </a:p>
      </dgm:t>
    </dgm:pt>
    <dgm:pt modelId="{65BB8585-21AA-4391-8409-C53F60287842}" type="sibTrans" cxnId="{7CEF2F5E-9731-4B07-AF40-E254052813D8}">
      <dgm:prSet/>
      <dgm:spPr/>
      <dgm:t>
        <a:bodyPr/>
        <a:lstStyle/>
        <a:p>
          <a:endParaRPr lang="es-EC" sz="1800"/>
        </a:p>
      </dgm:t>
    </dgm:pt>
    <dgm:pt modelId="{B46483A1-A824-4C7A-AA56-1998CDCA3492}">
      <dgm:prSet phldrT="[Texto]" custT="1"/>
      <dgm:spPr/>
      <dgm:t>
        <a:bodyPr/>
        <a:lstStyle/>
        <a:p>
          <a:r>
            <a:rPr lang="en-US" sz="1800" b="0" dirty="0" err="1" smtClean="0"/>
            <a:t>Sensibilidad</a:t>
          </a:r>
          <a:endParaRPr lang="es-EC" sz="1800" dirty="0"/>
        </a:p>
      </dgm:t>
    </dgm:pt>
    <dgm:pt modelId="{FF6C2719-0584-4A87-B3D2-F59B149306F2}" type="parTrans" cxnId="{B166702E-F5DC-4326-A9A7-38760A05B258}">
      <dgm:prSet/>
      <dgm:spPr/>
      <dgm:t>
        <a:bodyPr/>
        <a:lstStyle/>
        <a:p>
          <a:endParaRPr lang="es-EC" sz="1800"/>
        </a:p>
      </dgm:t>
    </dgm:pt>
    <dgm:pt modelId="{DA5CDD55-E02C-45E2-844A-04819F5A3C61}" type="sibTrans" cxnId="{B166702E-F5DC-4326-A9A7-38760A05B258}">
      <dgm:prSet/>
      <dgm:spPr/>
      <dgm:t>
        <a:bodyPr/>
        <a:lstStyle/>
        <a:p>
          <a:endParaRPr lang="es-EC" sz="1800"/>
        </a:p>
      </dgm:t>
    </dgm:pt>
    <dgm:pt modelId="{5DC2FAD2-ABC4-4F2A-9563-781869EBA4D1}">
      <dgm:prSet phldrT="[Texto]" custT="1"/>
      <dgm:spPr/>
      <dgm:t>
        <a:bodyPr/>
        <a:lstStyle/>
        <a:p>
          <a:r>
            <a:rPr lang="en-US" sz="1800" b="0" dirty="0" err="1" smtClean="0"/>
            <a:t>Especificidad</a:t>
          </a:r>
          <a:endParaRPr lang="es-EC" sz="1800" dirty="0"/>
        </a:p>
      </dgm:t>
    </dgm:pt>
    <dgm:pt modelId="{9077189E-56B8-498C-9354-D3CA71BEF91A}" type="parTrans" cxnId="{63BC3429-2BD9-4068-AC6D-B53887444550}">
      <dgm:prSet/>
      <dgm:spPr/>
      <dgm:t>
        <a:bodyPr/>
        <a:lstStyle/>
        <a:p>
          <a:endParaRPr lang="es-EC" sz="1800"/>
        </a:p>
      </dgm:t>
    </dgm:pt>
    <dgm:pt modelId="{BB14351F-6223-4A11-8240-1E584D0BAE60}" type="sibTrans" cxnId="{63BC3429-2BD9-4068-AC6D-B53887444550}">
      <dgm:prSet/>
      <dgm:spPr/>
      <dgm:t>
        <a:bodyPr/>
        <a:lstStyle/>
        <a:p>
          <a:endParaRPr lang="es-EC" sz="1800"/>
        </a:p>
      </dgm:t>
    </dgm:pt>
    <dgm:pt modelId="{0EC674C5-110D-4E9B-B179-11CDBCED8F5E}">
      <dgm:prSet phldrT="[Texto]" custT="1"/>
      <dgm:spPr/>
      <dgm:t>
        <a:bodyPr/>
        <a:lstStyle/>
        <a:p>
          <a:r>
            <a:rPr lang="en-US" sz="1800" b="0" dirty="0" err="1" smtClean="0"/>
            <a:t>Curva</a:t>
          </a:r>
          <a:r>
            <a:rPr lang="en-US" sz="1800" b="0" dirty="0" smtClean="0"/>
            <a:t> ROC</a:t>
          </a:r>
          <a:endParaRPr lang="es-EC" sz="1800" dirty="0"/>
        </a:p>
      </dgm:t>
    </dgm:pt>
    <dgm:pt modelId="{4B2156EA-88C0-42F7-814A-CFD47D938393}" type="parTrans" cxnId="{A1763897-52C7-47F8-88CC-6D3D295991C9}">
      <dgm:prSet/>
      <dgm:spPr/>
      <dgm:t>
        <a:bodyPr/>
        <a:lstStyle/>
        <a:p>
          <a:endParaRPr lang="es-EC" sz="1800"/>
        </a:p>
      </dgm:t>
    </dgm:pt>
    <dgm:pt modelId="{35E25FF9-3A08-4491-9455-90E61BBEC572}" type="sibTrans" cxnId="{A1763897-52C7-47F8-88CC-6D3D295991C9}">
      <dgm:prSet/>
      <dgm:spPr/>
      <dgm:t>
        <a:bodyPr/>
        <a:lstStyle/>
        <a:p>
          <a:endParaRPr lang="es-EC" sz="1800"/>
        </a:p>
      </dgm:t>
    </dgm:pt>
    <dgm:pt modelId="{900A03C6-5121-4D05-92E1-27E6C8699A2D}">
      <dgm:prSet phldrT="[Texto]" custT="1"/>
      <dgm:spPr/>
      <dgm:t>
        <a:bodyPr/>
        <a:lstStyle/>
        <a:p>
          <a:r>
            <a:rPr lang="en-US" sz="1800" b="0" dirty="0" err="1" smtClean="0"/>
            <a:t>Área</a:t>
          </a:r>
          <a:r>
            <a:rPr lang="en-US" sz="1800" b="0" dirty="0" smtClean="0"/>
            <a:t> </a:t>
          </a:r>
          <a:r>
            <a:rPr lang="en-US" sz="1800" b="0" dirty="0" err="1" smtClean="0"/>
            <a:t>bajo</a:t>
          </a:r>
          <a:r>
            <a:rPr lang="en-US" sz="1800" b="0" dirty="0" smtClean="0"/>
            <a:t> la </a:t>
          </a:r>
          <a:r>
            <a:rPr lang="en-US" sz="1800" b="0" err="1" smtClean="0"/>
            <a:t>curva</a:t>
          </a:r>
          <a:r>
            <a:rPr lang="en-US" sz="1800" b="0" smtClean="0"/>
            <a:t> ROC</a:t>
          </a:r>
          <a:endParaRPr lang="es-EC" sz="1800" dirty="0"/>
        </a:p>
      </dgm:t>
    </dgm:pt>
    <dgm:pt modelId="{B3963E56-ABB9-4B54-8907-4E74F3771991}" type="parTrans" cxnId="{BAA621B3-C1D2-4BEA-A9EF-6A983B07CE31}">
      <dgm:prSet/>
      <dgm:spPr/>
      <dgm:t>
        <a:bodyPr/>
        <a:lstStyle/>
        <a:p>
          <a:endParaRPr lang="es-EC" sz="1800"/>
        </a:p>
      </dgm:t>
    </dgm:pt>
    <dgm:pt modelId="{7982D8E2-8AE4-40FD-BD68-32DC4FB4E616}" type="sibTrans" cxnId="{BAA621B3-C1D2-4BEA-A9EF-6A983B07CE31}">
      <dgm:prSet/>
      <dgm:spPr/>
      <dgm:t>
        <a:bodyPr/>
        <a:lstStyle/>
        <a:p>
          <a:endParaRPr lang="es-EC" sz="1800"/>
        </a:p>
      </dgm:t>
    </dgm:pt>
    <dgm:pt modelId="{4A7DC0E8-D0E5-4507-8E33-1C4B1C7522CD}" type="pres">
      <dgm:prSet presAssocID="{756B7963-6F32-4B92-8931-5070152E4408}" presName="hierChild1" presStyleCnt="0">
        <dgm:presLayoutVars>
          <dgm:orgChart val="1"/>
          <dgm:chPref val="1"/>
          <dgm:dir/>
          <dgm:animOne val="branch"/>
          <dgm:animLvl val="lvl"/>
          <dgm:resizeHandles/>
        </dgm:presLayoutVars>
      </dgm:prSet>
      <dgm:spPr/>
      <dgm:t>
        <a:bodyPr/>
        <a:lstStyle/>
        <a:p>
          <a:endParaRPr lang="es-EC"/>
        </a:p>
      </dgm:t>
    </dgm:pt>
    <dgm:pt modelId="{4F39B7EF-3CCD-4DE6-9F76-B226043FE9DA}" type="pres">
      <dgm:prSet presAssocID="{8D914747-8FF2-4B1F-A1B6-E8614FFC44BD}" presName="hierRoot1" presStyleCnt="0">
        <dgm:presLayoutVars>
          <dgm:hierBranch val="init"/>
        </dgm:presLayoutVars>
      </dgm:prSet>
      <dgm:spPr/>
    </dgm:pt>
    <dgm:pt modelId="{C25F9002-00A2-48D0-BD58-9D06311F3E6F}" type="pres">
      <dgm:prSet presAssocID="{8D914747-8FF2-4B1F-A1B6-E8614FFC44BD}" presName="rootComposite1" presStyleCnt="0"/>
      <dgm:spPr/>
    </dgm:pt>
    <dgm:pt modelId="{997A734E-6D2F-4E84-92A5-6F37D759166E}" type="pres">
      <dgm:prSet presAssocID="{8D914747-8FF2-4B1F-A1B6-E8614FFC44BD}" presName="rootText1" presStyleLbl="node0" presStyleIdx="0" presStyleCnt="2">
        <dgm:presLayoutVars>
          <dgm:chPref val="3"/>
        </dgm:presLayoutVars>
      </dgm:prSet>
      <dgm:spPr/>
      <dgm:t>
        <a:bodyPr/>
        <a:lstStyle/>
        <a:p>
          <a:endParaRPr lang="es-EC"/>
        </a:p>
      </dgm:t>
    </dgm:pt>
    <dgm:pt modelId="{4E4DF57E-8725-48DA-B0ED-AE4D710486D2}" type="pres">
      <dgm:prSet presAssocID="{8D914747-8FF2-4B1F-A1B6-E8614FFC44BD}" presName="rootConnector1" presStyleLbl="node1" presStyleIdx="0" presStyleCnt="0"/>
      <dgm:spPr/>
      <dgm:t>
        <a:bodyPr/>
        <a:lstStyle/>
        <a:p>
          <a:endParaRPr lang="es-EC"/>
        </a:p>
      </dgm:t>
    </dgm:pt>
    <dgm:pt modelId="{CD355B17-15A7-44F3-98BC-0270C0B746E5}" type="pres">
      <dgm:prSet presAssocID="{8D914747-8FF2-4B1F-A1B6-E8614FFC44BD}" presName="hierChild2" presStyleCnt="0"/>
      <dgm:spPr/>
    </dgm:pt>
    <dgm:pt modelId="{E187D712-356B-4C9D-8681-0D2FED639384}" type="pres">
      <dgm:prSet presAssocID="{15C39753-AB1F-43CA-9746-B263ACA08779}" presName="Name64" presStyleLbl="parChTrans1D2" presStyleIdx="0" presStyleCnt="4"/>
      <dgm:spPr/>
      <dgm:t>
        <a:bodyPr/>
        <a:lstStyle/>
        <a:p>
          <a:endParaRPr lang="es-EC"/>
        </a:p>
      </dgm:t>
    </dgm:pt>
    <dgm:pt modelId="{CCD08C3B-420B-4034-A778-7D1AD2FC151C}" type="pres">
      <dgm:prSet presAssocID="{335B32C8-2C94-4E2E-8047-6B8F4DE9EEFA}" presName="hierRoot2" presStyleCnt="0">
        <dgm:presLayoutVars>
          <dgm:hierBranch val="init"/>
        </dgm:presLayoutVars>
      </dgm:prSet>
      <dgm:spPr/>
    </dgm:pt>
    <dgm:pt modelId="{64F72EEC-9F73-4C33-B89A-7F69572236D5}" type="pres">
      <dgm:prSet presAssocID="{335B32C8-2C94-4E2E-8047-6B8F4DE9EEFA}" presName="rootComposite" presStyleCnt="0"/>
      <dgm:spPr/>
    </dgm:pt>
    <dgm:pt modelId="{28EB3925-F7F7-4857-9AAB-F58BE5661D36}" type="pres">
      <dgm:prSet presAssocID="{335B32C8-2C94-4E2E-8047-6B8F4DE9EEFA}" presName="rootText" presStyleLbl="node2" presStyleIdx="0" presStyleCnt="4">
        <dgm:presLayoutVars>
          <dgm:chPref val="3"/>
        </dgm:presLayoutVars>
      </dgm:prSet>
      <dgm:spPr/>
      <dgm:t>
        <a:bodyPr/>
        <a:lstStyle/>
        <a:p>
          <a:endParaRPr lang="es-EC"/>
        </a:p>
      </dgm:t>
    </dgm:pt>
    <dgm:pt modelId="{84589A7F-8E5F-44CB-84D2-C795ECB611C2}" type="pres">
      <dgm:prSet presAssocID="{335B32C8-2C94-4E2E-8047-6B8F4DE9EEFA}" presName="rootConnector" presStyleLbl="node2" presStyleIdx="0" presStyleCnt="4"/>
      <dgm:spPr/>
      <dgm:t>
        <a:bodyPr/>
        <a:lstStyle/>
        <a:p>
          <a:endParaRPr lang="es-EC"/>
        </a:p>
      </dgm:t>
    </dgm:pt>
    <dgm:pt modelId="{7D434FC2-1A4C-4D90-9320-241395A2DBF4}" type="pres">
      <dgm:prSet presAssocID="{335B32C8-2C94-4E2E-8047-6B8F4DE9EEFA}" presName="hierChild4" presStyleCnt="0"/>
      <dgm:spPr/>
    </dgm:pt>
    <dgm:pt modelId="{8DDCC5BD-4AD1-4358-B8A5-45A5606AB541}" type="pres">
      <dgm:prSet presAssocID="{335B32C8-2C94-4E2E-8047-6B8F4DE9EEFA}" presName="hierChild5" presStyleCnt="0"/>
      <dgm:spPr/>
    </dgm:pt>
    <dgm:pt modelId="{3FBAA5EE-74C1-483A-A68C-0614105B96D6}" type="pres">
      <dgm:prSet presAssocID="{FF6C2719-0584-4A87-B3D2-F59B149306F2}" presName="Name64" presStyleLbl="parChTrans1D2" presStyleIdx="1" presStyleCnt="4"/>
      <dgm:spPr/>
      <dgm:t>
        <a:bodyPr/>
        <a:lstStyle/>
        <a:p>
          <a:endParaRPr lang="es-EC"/>
        </a:p>
      </dgm:t>
    </dgm:pt>
    <dgm:pt modelId="{8DAD1692-B1AB-4326-AED4-C901D3B013BC}" type="pres">
      <dgm:prSet presAssocID="{B46483A1-A824-4C7A-AA56-1998CDCA3492}" presName="hierRoot2" presStyleCnt="0">
        <dgm:presLayoutVars>
          <dgm:hierBranch val="init"/>
        </dgm:presLayoutVars>
      </dgm:prSet>
      <dgm:spPr/>
    </dgm:pt>
    <dgm:pt modelId="{DC9C64A9-3CE5-46A1-89CA-50E29EF1EEAD}" type="pres">
      <dgm:prSet presAssocID="{B46483A1-A824-4C7A-AA56-1998CDCA3492}" presName="rootComposite" presStyleCnt="0"/>
      <dgm:spPr/>
    </dgm:pt>
    <dgm:pt modelId="{2B385C97-F3DC-4535-853A-C65925B108FD}" type="pres">
      <dgm:prSet presAssocID="{B46483A1-A824-4C7A-AA56-1998CDCA3492}" presName="rootText" presStyleLbl="node2" presStyleIdx="1" presStyleCnt="4">
        <dgm:presLayoutVars>
          <dgm:chPref val="3"/>
        </dgm:presLayoutVars>
      </dgm:prSet>
      <dgm:spPr/>
      <dgm:t>
        <a:bodyPr/>
        <a:lstStyle/>
        <a:p>
          <a:endParaRPr lang="es-EC"/>
        </a:p>
      </dgm:t>
    </dgm:pt>
    <dgm:pt modelId="{3649C839-4007-4745-9BAC-E6728D104F7A}" type="pres">
      <dgm:prSet presAssocID="{B46483A1-A824-4C7A-AA56-1998CDCA3492}" presName="rootConnector" presStyleLbl="node2" presStyleIdx="1" presStyleCnt="4"/>
      <dgm:spPr/>
      <dgm:t>
        <a:bodyPr/>
        <a:lstStyle/>
        <a:p>
          <a:endParaRPr lang="es-EC"/>
        </a:p>
      </dgm:t>
    </dgm:pt>
    <dgm:pt modelId="{A800DA51-F332-4443-81F9-AF6BCD4C4CCA}" type="pres">
      <dgm:prSet presAssocID="{B46483A1-A824-4C7A-AA56-1998CDCA3492}" presName="hierChild4" presStyleCnt="0"/>
      <dgm:spPr/>
    </dgm:pt>
    <dgm:pt modelId="{18DD1B73-70E6-4011-A988-E3C1E899F2CF}" type="pres">
      <dgm:prSet presAssocID="{B46483A1-A824-4C7A-AA56-1998CDCA3492}" presName="hierChild5" presStyleCnt="0"/>
      <dgm:spPr/>
    </dgm:pt>
    <dgm:pt modelId="{27E83AF7-93D1-4AD6-8511-1DA572B87957}" type="pres">
      <dgm:prSet presAssocID="{9077189E-56B8-498C-9354-D3CA71BEF91A}" presName="Name64" presStyleLbl="parChTrans1D2" presStyleIdx="2" presStyleCnt="4"/>
      <dgm:spPr/>
      <dgm:t>
        <a:bodyPr/>
        <a:lstStyle/>
        <a:p>
          <a:endParaRPr lang="es-EC"/>
        </a:p>
      </dgm:t>
    </dgm:pt>
    <dgm:pt modelId="{4FA3B0A8-E7A2-4085-B220-C010786BED3E}" type="pres">
      <dgm:prSet presAssocID="{5DC2FAD2-ABC4-4F2A-9563-781869EBA4D1}" presName="hierRoot2" presStyleCnt="0">
        <dgm:presLayoutVars>
          <dgm:hierBranch val="init"/>
        </dgm:presLayoutVars>
      </dgm:prSet>
      <dgm:spPr/>
    </dgm:pt>
    <dgm:pt modelId="{560A9CFE-14FE-43D7-BAE1-3604F8FF490F}" type="pres">
      <dgm:prSet presAssocID="{5DC2FAD2-ABC4-4F2A-9563-781869EBA4D1}" presName="rootComposite" presStyleCnt="0"/>
      <dgm:spPr/>
    </dgm:pt>
    <dgm:pt modelId="{FE1959F3-497D-412F-8092-52E79B095A8E}" type="pres">
      <dgm:prSet presAssocID="{5DC2FAD2-ABC4-4F2A-9563-781869EBA4D1}" presName="rootText" presStyleLbl="node2" presStyleIdx="2" presStyleCnt="4">
        <dgm:presLayoutVars>
          <dgm:chPref val="3"/>
        </dgm:presLayoutVars>
      </dgm:prSet>
      <dgm:spPr/>
      <dgm:t>
        <a:bodyPr/>
        <a:lstStyle/>
        <a:p>
          <a:endParaRPr lang="es-EC"/>
        </a:p>
      </dgm:t>
    </dgm:pt>
    <dgm:pt modelId="{F5ADACD5-D526-4071-8127-90EE0D140B72}" type="pres">
      <dgm:prSet presAssocID="{5DC2FAD2-ABC4-4F2A-9563-781869EBA4D1}" presName="rootConnector" presStyleLbl="node2" presStyleIdx="2" presStyleCnt="4"/>
      <dgm:spPr/>
      <dgm:t>
        <a:bodyPr/>
        <a:lstStyle/>
        <a:p>
          <a:endParaRPr lang="es-EC"/>
        </a:p>
      </dgm:t>
    </dgm:pt>
    <dgm:pt modelId="{E1592721-42FD-4114-A892-0D98C018C716}" type="pres">
      <dgm:prSet presAssocID="{5DC2FAD2-ABC4-4F2A-9563-781869EBA4D1}" presName="hierChild4" presStyleCnt="0"/>
      <dgm:spPr/>
    </dgm:pt>
    <dgm:pt modelId="{04FD9C85-3C02-46C1-8E37-A2176FCCC3E8}" type="pres">
      <dgm:prSet presAssocID="{5DC2FAD2-ABC4-4F2A-9563-781869EBA4D1}" presName="hierChild5" presStyleCnt="0"/>
      <dgm:spPr/>
    </dgm:pt>
    <dgm:pt modelId="{D600BDF5-BD06-4024-80B5-3A5329035576}" type="pres">
      <dgm:prSet presAssocID="{8D914747-8FF2-4B1F-A1B6-E8614FFC44BD}" presName="hierChild3" presStyleCnt="0"/>
      <dgm:spPr/>
    </dgm:pt>
    <dgm:pt modelId="{904E9B6C-04C0-4D10-A4CC-544327AF3C29}" type="pres">
      <dgm:prSet presAssocID="{0EC674C5-110D-4E9B-B179-11CDBCED8F5E}" presName="hierRoot1" presStyleCnt="0">
        <dgm:presLayoutVars>
          <dgm:hierBranch val="init"/>
        </dgm:presLayoutVars>
      </dgm:prSet>
      <dgm:spPr/>
    </dgm:pt>
    <dgm:pt modelId="{99341DBA-91FF-4407-8606-718B248CC719}" type="pres">
      <dgm:prSet presAssocID="{0EC674C5-110D-4E9B-B179-11CDBCED8F5E}" presName="rootComposite1" presStyleCnt="0"/>
      <dgm:spPr/>
    </dgm:pt>
    <dgm:pt modelId="{62702D6E-87B5-4A65-B492-4340AC4E377A}" type="pres">
      <dgm:prSet presAssocID="{0EC674C5-110D-4E9B-B179-11CDBCED8F5E}" presName="rootText1" presStyleLbl="node0" presStyleIdx="1" presStyleCnt="2">
        <dgm:presLayoutVars>
          <dgm:chPref val="3"/>
        </dgm:presLayoutVars>
      </dgm:prSet>
      <dgm:spPr/>
      <dgm:t>
        <a:bodyPr/>
        <a:lstStyle/>
        <a:p>
          <a:endParaRPr lang="es-EC"/>
        </a:p>
      </dgm:t>
    </dgm:pt>
    <dgm:pt modelId="{5E7BBDD5-2076-4A8A-BBFD-C5C8697078E7}" type="pres">
      <dgm:prSet presAssocID="{0EC674C5-110D-4E9B-B179-11CDBCED8F5E}" presName="rootConnector1" presStyleLbl="node1" presStyleIdx="0" presStyleCnt="0"/>
      <dgm:spPr/>
      <dgm:t>
        <a:bodyPr/>
        <a:lstStyle/>
        <a:p>
          <a:endParaRPr lang="es-EC"/>
        </a:p>
      </dgm:t>
    </dgm:pt>
    <dgm:pt modelId="{5761340F-3778-41E6-B111-EC7BA0FAC6FF}" type="pres">
      <dgm:prSet presAssocID="{0EC674C5-110D-4E9B-B179-11CDBCED8F5E}" presName="hierChild2" presStyleCnt="0"/>
      <dgm:spPr/>
    </dgm:pt>
    <dgm:pt modelId="{DDB4FB5E-02D3-4E18-80AF-E0D5B2C7748E}" type="pres">
      <dgm:prSet presAssocID="{B3963E56-ABB9-4B54-8907-4E74F3771991}" presName="Name64" presStyleLbl="parChTrans1D2" presStyleIdx="3" presStyleCnt="4"/>
      <dgm:spPr/>
      <dgm:t>
        <a:bodyPr/>
        <a:lstStyle/>
        <a:p>
          <a:endParaRPr lang="es-EC"/>
        </a:p>
      </dgm:t>
    </dgm:pt>
    <dgm:pt modelId="{CA51A9E1-492E-4743-B0DE-0AB408658ED8}" type="pres">
      <dgm:prSet presAssocID="{900A03C6-5121-4D05-92E1-27E6C8699A2D}" presName="hierRoot2" presStyleCnt="0">
        <dgm:presLayoutVars>
          <dgm:hierBranch val="init"/>
        </dgm:presLayoutVars>
      </dgm:prSet>
      <dgm:spPr/>
    </dgm:pt>
    <dgm:pt modelId="{C4E47EB5-8BEB-41BE-83A1-A6F12286C082}" type="pres">
      <dgm:prSet presAssocID="{900A03C6-5121-4D05-92E1-27E6C8699A2D}" presName="rootComposite" presStyleCnt="0"/>
      <dgm:spPr/>
    </dgm:pt>
    <dgm:pt modelId="{98795F85-A74C-4AC0-A429-563D9D521F53}" type="pres">
      <dgm:prSet presAssocID="{900A03C6-5121-4D05-92E1-27E6C8699A2D}" presName="rootText" presStyleLbl="node2" presStyleIdx="3" presStyleCnt="4">
        <dgm:presLayoutVars>
          <dgm:chPref val="3"/>
        </dgm:presLayoutVars>
      </dgm:prSet>
      <dgm:spPr/>
      <dgm:t>
        <a:bodyPr/>
        <a:lstStyle/>
        <a:p>
          <a:endParaRPr lang="es-EC"/>
        </a:p>
      </dgm:t>
    </dgm:pt>
    <dgm:pt modelId="{7144F7F3-FCA6-419E-B3F2-07FCA2A617B4}" type="pres">
      <dgm:prSet presAssocID="{900A03C6-5121-4D05-92E1-27E6C8699A2D}" presName="rootConnector" presStyleLbl="node2" presStyleIdx="3" presStyleCnt="4"/>
      <dgm:spPr/>
      <dgm:t>
        <a:bodyPr/>
        <a:lstStyle/>
        <a:p>
          <a:endParaRPr lang="es-EC"/>
        </a:p>
      </dgm:t>
    </dgm:pt>
    <dgm:pt modelId="{6331AF58-650D-4BB6-B27B-F0E3092029EF}" type="pres">
      <dgm:prSet presAssocID="{900A03C6-5121-4D05-92E1-27E6C8699A2D}" presName="hierChild4" presStyleCnt="0"/>
      <dgm:spPr/>
    </dgm:pt>
    <dgm:pt modelId="{CC88478A-AAE1-4081-A6D9-9E1F5FD9E0B8}" type="pres">
      <dgm:prSet presAssocID="{900A03C6-5121-4D05-92E1-27E6C8699A2D}" presName="hierChild5" presStyleCnt="0"/>
      <dgm:spPr/>
    </dgm:pt>
    <dgm:pt modelId="{A654BDB1-9207-4D68-824C-1453696609B8}" type="pres">
      <dgm:prSet presAssocID="{0EC674C5-110D-4E9B-B179-11CDBCED8F5E}" presName="hierChild3" presStyleCnt="0"/>
      <dgm:spPr/>
    </dgm:pt>
  </dgm:ptLst>
  <dgm:cxnLst>
    <dgm:cxn modelId="{F9330DB9-1696-4AEB-BF4F-19F9576B08AA}" type="presOf" srcId="{B3963E56-ABB9-4B54-8907-4E74F3771991}" destId="{DDB4FB5E-02D3-4E18-80AF-E0D5B2C7748E}" srcOrd="0" destOrd="0" presId="urn:microsoft.com/office/officeart/2009/3/layout/HorizontalOrganizationChart"/>
    <dgm:cxn modelId="{9C3C4D68-F82C-4DBB-9EA6-E05E49930157}" type="presOf" srcId="{5DC2FAD2-ABC4-4F2A-9563-781869EBA4D1}" destId="{FE1959F3-497D-412F-8092-52E79B095A8E}" srcOrd="0" destOrd="0" presId="urn:microsoft.com/office/officeart/2009/3/layout/HorizontalOrganizationChart"/>
    <dgm:cxn modelId="{2DA45927-7E28-4074-8374-2B15944D2721}" srcId="{756B7963-6F32-4B92-8931-5070152E4408}" destId="{8D914747-8FF2-4B1F-A1B6-E8614FFC44BD}" srcOrd="0" destOrd="0" parTransId="{89D8F363-08B4-424B-AB86-5E360CE83004}" sibTransId="{71E9A83C-039B-4BE4-B4D7-0D19E77D43C9}"/>
    <dgm:cxn modelId="{7CEF2F5E-9731-4B07-AF40-E254052813D8}" srcId="{8D914747-8FF2-4B1F-A1B6-E8614FFC44BD}" destId="{335B32C8-2C94-4E2E-8047-6B8F4DE9EEFA}" srcOrd="0" destOrd="0" parTransId="{15C39753-AB1F-43CA-9746-B263ACA08779}" sibTransId="{65BB8585-21AA-4391-8409-C53F60287842}"/>
    <dgm:cxn modelId="{4BA929D1-F27B-4BF2-A6FC-B9BF33606C9C}" type="presOf" srcId="{15C39753-AB1F-43CA-9746-B263ACA08779}" destId="{E187D712-356B-4C9D-8681-0D2FED639384}" srcOrd="0" destOrd="0" presId="urn:microsoft.com/office/officeart/2009/3/layout/HorizontalOrganizationChart"/>
    <dgm:cxn modelId="{00E750D5-0871-4B81-862A-573E703F2A11}" type="presOf" srcId="{335B32C8-2C94-4E2E-8047-6B8F4DE9EEFA}" destId="{84589A7F-8E5F-44CB-84D2-C795ECB611C2}" srcOrd="1" destOrd="0" presId="urn:microsoft.com/office/officeart/2009/3/layout/HorizontalOrganizationChart"/>
    <dgm:cxn modelId="{F95F81BD-A71B-4F99-82BF-7657E8BC665B}" type="presOf" srcId="{B46483A1-A824-4C7A-AA56-1998CDCA3492}" destId="{3649C839-4007-4745-9BAC-E6728D104F7A}" srcOrd="1" destOrd="0" presId="urn:microsoft.com/office/officeart/2009/3/layout/HorizontalOrganizationChart"/>
    <dgm:cxn modelId="{E4C3F01B-B159-4A60-A769-8B2402C9535C}" type="presOf" srcId="{900A03C6-5121-4D05-92E1-27E6C8699A2D}" destId="{98795F85-A74C-4AC0-A429-563D9D521F53}" srcOrd="0" destOrd="0" presId="urn:microsoft.com/office/officeart/2009/3/layout/HorizontalOrganizationChart"/>
    <dgm:cxn modelId="{3C32C10F-5BB0-43DC-BBBA-C123F3BA4250}" type="presOf" srcId="{9077189E-56B8-498C-9354-D3CA71BEF91A}" destId="{27E83AF7-93D1-4AD6-8511-1DA572B87957}" srcOrd="0" destOrd="0" presId="urn:microsoft.com/office/officeart/2009/3/layout/HorizontalOrganizationChart"/>
    <dgm:cxn modelId="{B166702E-F5DC-4326-A9A7-38760A05B258}" srcId="{8D914747-8FF2-4B1F-A1B6-E8614FFC44BD}" destId="{B46483A1-A824-4C7A-AA56-1998CDCA3492}" srcOrd="1" destOrd="0" parTransId="{FF6C2719-0584-4A87-B3D2-F59B149306F2}" sibTransId="{DA5CDD55-E02C-45E2-844A-04819F5A3C61}"/>
    <dgm:cxn modelId="{BAA621B3-C1D2-4BEA-A9EF-6A983B07CE31}" srcId="{0EC674C5-110D-4E9B-B179-11CDBCED8F5E}" destId="{900A03C6-5121-4D05-92E1-27E6C8699A2D}" srcOrd="0" destOrd="0" parTransId="{B3963E56-ABB9-4B54-8907-4E74F3771991}" sibTransId="{7982D8E2-8AE4-40FD-BD68-32DC4FB4E616}"/>
    <dgm:cxn modelId="{1C33C933-5FB8-4790-8455-0A55F1F040A3}" type="presOf" srcId="{5DC2FAD2-ABC4-4F2A-9563-781869EBA4D1}" destId="{F5ADACD5-D526-4071-8127-90EE0D140B72}" srcOrd="1" destOrd="0" presId="urn:microsoft.com/office/officeart/2009/3/layout/HorizontalOrganizationChart"/>
    <dgm:cxn modelId="{6723279F-FFDD-4904-A5EC-E745E2D5F97C}" type="presOf" srcId="{756B7963-6F32-4B92-8931-5070152E4408}" destId="{4A7DC0E8-D0E5-4507-8E33-1C4B1C7522CD}" srcOrd="0" destOrd="0" presId="urn:microsoft.com/office/officeart/2009/3/layout/HorizontalOrganizationChart"/>
    <dgm:cxn modelId="{A1763897-52C7-47F8-88CC-6D3D295991C9}" srcId="{756B7963-6F32-4B92-8931-5070152E4408}" destId="{0EC674C5-110D-4E9B-B179-11CDBCED8F5E}" srcOrd="1" destOrd="0" parTransId="{4B2156EA-88C0-42F7-814A-CFD47D938393}" sibTransId="{35E25FF9-3A08-4491-9455-90E61BBEC572}"/>
    <dgm:cxn modelId="{F6925EF9-6423-4274-9D5F-64EF083AEB0D}" type="presOf" srcId="{900A03C6-5121-4D05-92E1-27E6C8699A2D}" destId="{7144F7F3-FCA6-419E-B3F2-07FCA2A617B4}" srcOrd="1" destOrd="0" presId="urn:microsoft.com/office/officeart/2009/3/layout/HorizontalOrganizationChart"/>
    <dgm:cxn modelId="{AE10918A-4BC3-4ADE-BC6C-8AF122057571}" type="presOf" srcId="{0EC674C5-110D-4E9B-B179-11CDBCED8F5E}" destId="{5E7BBDD5-2076-4A8A-BBFD-C5C8697078E7}" srcOrd="1" destOrd="0" presId="urn:microsoft.com/office/officeart/2009/3/layout/HorizontalOrganizationChart"/>
    <dgm:cxn modelId="{3A2BD7E3-2CDD-44B3-95EF-963B3A700DEB}" type="presOf" srcId="{335B32C8-2C94-4E2E-8047-6B8F4DE9EEFA}" destId="{28EB3925-F7F7-4857-9AAB-F58BE5661D36}" srcOrd="0" destOrd="0" presId="urn:microsoft.com/office/officeart/2009/3/layout/HorizontalOrganizationChart"/>
    <dgm:cxn modelId="{898366F1-0FF1-43EE-A31D-26DB447A7172}" type="presOf" srcId="{B46483A1-A824-4C7A-AA56-1998CDCA3492}" destId="{2B385C97-F3DC-4535-853A-C65925B108FD}" srcOrd="0" destOrd="0" presId="urn:microsoft.com/office/officeart/2009/3/layout/HorizontalOrganizationChart"/>
    <dgm:cxn modelId="{E831BFF0-6873-46F9-869F-76A596B10399}" type="presOf" srcId="{FF6C2719-0584-4A87-B3D2-F59B149306F2}" destId="{3FBAA5EE-74C1-483A-A68C-0614105B96D6}" srcOrd="0" destOrd="0" presId="urn:microsoft.com/office/officeart/2009/3/layout/HorizontalOrganizationChart"/>
    <dgm:cxn modelId="{52BCB557-A880-4C8A-9D71-0D0F0FC9BE0D}" type="presOf" srcId="{0EC674C5-110D-4E9B-B179-11CDBCED8F5E}" destId="{62702D6E-87B5-4A65-B492-4340AC4E377A}" srcOrd="0" destOrd="0" presId="urn:microsoft.com/office/officeart/2009/3/layout/HorizontalOrganizationChart"/>
    <dgm:cxn modelId="{480848D9-01C9-468A-A8D3-58C735CDAA4E}" type="presOf" srcId="{8D914747-8FF2-4B1F-A1B6-E8614FFC44BD}" destId="{997A734E-6D2F-4E84-92A5-6F37D759166E}" srcOrd="0" destOrd="0" presId="urn:microsoft.com/office/officeart/2009/3/layout/HorizontalOrganizationChart"/>
    <dgm:cxn modelId="{63BC3429-2BD9-4068-AC6D-B53887444550}" srcId="{8D914747-8FF2-4B1F-A1B6-E8614FFC44BD}" destId="{5DC2FAD2-ABC4-4F2A-9563-781869EBA4D1}" srcOrd="2" destOrd="0" parTransId="{9077189E-56B8-498C-9354-D3CA71BEF91A}" sibTransId="{BB14351F-6223-4A11-8240-1E584D0BAE60}"/>
    <dgm:cxn modelId="{9F17E1C8-827D-418F-A910-2C7CEDDC27DE}" type="presOf" srcId="{8D914747-8FF2-4B1F-A1B6-E8614FFC44BD}" destId="{4E4DF57E-8725-48DA-B0ED-AE4D710486D2}" srcOrd="1" destOrd="0" presId="urn:microsoft.com/office/officeart/2009/3/layout/HorizontalOrganizationChart"/>
    <dgm:cxn modelId="{CD6E01E9-9FDF-4678-BA04-7D210684D1BF}" type="presParOf" srcId="{4A7DC0E8-D0E5-4507-8E33-1C4B1C7522CD}" destId="{4F39B7EF-3CCD-4DE6-9F76-B226043FE9DA}" srcOrd="0" destOrd="0" presId="urn:microsoft.com/office/officeart/2009/3/layout/HorizontalOrganizationChart"/>
    <dgm:cxn modelId="{E40F41D5-68C5-4BD5-891B-F47329BC09EA}" type="presParOf" srcId="{4F39B7EF-3CCD-4DE6-9F76-B226043FE9DA}" destId="{C25F9002-00A2-48D0-BD58-9D06311F3E6F}" srcOrd="0" destOrd="0" presId="urn:microsoft.com/office/officeart/2009/3/layout/HorizontalOrganizationChart"/>
    <dgm:cxn modelId="{DB4A8578-6EBA-4D10-9343-FDE0CA8E089A}" type="presParOf" srcId="{C25F9002-00A2-48D0-BD58-9D06311F3E6F}" destId="{997A734E-6D2F-4E84-92A5-6F37D759166E}" srcOrd="0" destOrd="0" presId="urn:microsoft.com/office/officeart/2009/3/layout/HorizontalOrganizationChart"/>
    <dgm:cxn modelId="{E52873D5-BC67-4BA5-BDBB-008B2EB7AEB8}" type="presParOf" srcId="{C25F9002-00A2-48D0-BD58-9D06311F3E6F}" destId="{4E4DF57E-8725-48DA-B0ED-AE4D710486D2}" srcOrd="1" destOrd="0" presId="urn:microsoft.com/office/officeart/2009/3/layout/HorizontalOrganizationChart"/>
    <dgm:cxn modelId="{3BFB20AF-5677-48B2-9B1F-EDD0D3A6F9D4}" type="presParOf" srcId="{4F39B7EF-3CCD-4DE6-9F76-B226043FE9DA}" destId="{CD355B17-15A7-44F3-98BC-0270C0B746E5}" srcOrd="1" destOrd="0" presId="urn:microsoft.com/office/officeart/2009/3/layout/HorizontalOrganizationChart"/>
    <dgm:cxn modelId="{D62B0C0A-000C-42CD-8A33-EBA527B7C49A}" type="presParOf" srcId="{CD355B17-15A7-44F3-98BC-0270C0B746E5}" destId="{E187D712-356B-4C9D-8681-0D2FED639384}" srcOrd="0" destOrd="0" presId="urn:microsoft.com/office/officeart/2009/3/layout/HorizontalOrganizationChart"/>
    <dgm:cxn modelId="{8CB47E3A-1601-441A-80C4-93875E9B97B3}" type="presParOf" srcId="{CD355B17-15A7-44F3-98BC-0270C0B746E5}" destId="{CCD08C3B-420B-4034-A778-7D1AD2FC151C}" srcOrd="1" destOrd="0" presId="urn:microsoft.com/office/officeart/2009/3/layout/HorizontalOrganizationChart"/>
    <dgm:cxn modelId="{61E27DAF-CB57-4B85-9C83-7DF728CBB088}" type="presParOf" srcId="{CCD08C3B-420B-4034-A778-7D1AD2FC151C}" destId="{64F72EEC-9F73-4C33-B89A-7F69572236D5}" srcOrd="0" destOrd="0" presId="urn:microsoft.com/office/officeart/2009/3/layout/HorizontalOrganizationChart"/>
    <dgm:cxn modelId="{74AA3E48-F228-41C4-90E0-881E58FAB77B}" type="presParOf" srcId="{64F72EEC-9F73-4C33-B89A-7F69572236D5}" destId="{28EB3925-F7F7-4857-9AAB-F58BE5661D36}" srcOrd="0" destOrd="0" presId="urn:microsoft.com/office/officeart/2009/3/layout/HorizontalOrganizationChart"/>
    <dgm:cxn modelId="{1201985B-150E-4A05-99CF-0F154FC76ED9}" type="presParOf" srcId="{64F72EEC-9F73-4C33-B89A-7F69572236D5}" destId="{84589A7F-8E5F-44CB-84D2-C795ECB611C2}" srcOrd="1" destOrd="0" presId="urn:microsoft.com/office/officeart/2009/3/layout/HorizontalOrganizationChart"/>
    <dgm:cxn modelId="{D9837858-F7E1-42CC-97E5-3593EF05F378}" type="presParOf" srcId="{CCD08C3B-420B-4034-A778-7D1AD2FC151C}" destId="{7D434FC2-1A4C-4D90-9320-241395A2DBF4}" srcOrd="1" destOrd="0" presId="urn:microsoft.com/office/officeart/2009/3/layout/HorizontalOrganizationChart"/>
    <dgm:cxn modelId="{4A2C40EB-9D13-41FA-B1FF-EB9E24764A83}" type="presParOf" srcId="{CCD08C3B-420B-4034-A778-7D1AD2FC151C}" destId="{8DDCC5BD-4AD1-4358-B8A5-45A5606AB541}" srcOrd="2" destOrd="0" presId="urn:microsoft.com/office/officeart/2009/3/layout/HorizontalOrganizationChart"/>
    <dgm:cxn modelId="{13AC6195-FD3F-47C4-8902-FC7FC689E501}" type="presParOf" srcId="{CD355B17-15A7-44F3-98BC-0270C0B746E5}" destId="{3FBAA5EE-74C1-483A-A68C-0614105B96D6}" srcOrd="2" destOrd="0" presId="urn:microsoft.com/office/officeart/2009/3/layout/HorizontalOrganizationChart"/>
    <dgm:cxn modelId="{2A37F04C-6906-47C1-B04D-A11840AB8175}" type="presParOf" srcId="{CD355B17-15A7-44F3-98BC-0270C0B746E5}" destId="{8DAD1692-B1AB-4326-AED4-C901D3B013BC}" srcOrd="3" destOrd="0" presId="urn:microsoft.com/office/officeart/2009/3/layout/HorizontalOrganizationChart"/>
    <dgm:cxn modelId="{7D476A08-3DE2-4D8A-9D48-006EC59D57FB}" type="presParOf" srcId="{8DAD1692-B1AB-4326-AED4-C901D3B013BC}" destId="{DC9C64A9-3CE5-46A1-89CA-50E29EF1EEAD}" srcOrd="0" destOrd="0" presId="urn:microsoft.com/office/officeart/2009/3/layout/HorizontalOrganizationChart"/>
    <dgm:cxn modelId="{FDA3647D-6ACA-46B8-B624-EBF02D065761}" type="presParOf" srcId="{DC9C64A9-3CE5-46A1-89CA-50E29EF1EEAD}" destId="{2B385C97-F3DC-4535-853A-C65925B108FD}" srcOrd="0" destOrd="0" presId="urn:microsoft.com/office/officeart/2009/3/layout/HorizontalOrganizationChart"/>
    <dgm:cxn modelId="{1D0AF8A9-A5F1-4AD7-ADF3-5DA5FEE7B00F}" type="presParOf" srcId="{DC9C64A9-3CE5-46A1-89CA-50E29EF1EEAD}" destId="{3649C839-4007-4745-9BAC-E6728D104F7A}" srcOrd="1" destOrd="0" presId="urn:microsoft.com/office/officeart/2009/3/layout/HorizontalOrganizationChart"/>
    <dgm:cxn modelId="{A3C8A3EC-13A3-4FCD-B2CA-4BA2F2014D7B}" type="presParOf" srcId="{8DAD1692-B1AB-4326-AED4-C901D3B013BC}" destId="{A800DA51-F332-4443-81F9-AF6BCD4C4CCA}" srcOrd="1" destOrd="0" presId="urn:microsoft.com/office/officeart/2009/3/layout/HorizontalOrganizationChart"/>
    <dgm:cxn modelId="{70932C36-C983-4ED5-B27F-4FBE4804429A}" type="presParOf" srcId="{8DAD1692-B1AB-4326-AED4-C901D3B013BC}" destId="{18DD1B73-70E6-4011-A988-E3C1E899F2CF}" srcOrd="2" destOrd="0" presId="urn:microsoft.com/office/officeart/2009/3/layout/HorizontalOrganizationChart"/>
    <dgm:cxn modelId="{52493DF6-DB33-48CE-ACF0-4DC865D1459F}" type="presParOf" srcId="{CD355B17-15A7-44F3-98BC-0270C0B746E5}" destId="{27E83AF7-93D1-4AD6-8511-1DA572B87957}" srcOrd="4" destOrd="0" presId="urn:microsoft.com/office/officeart/2009/3/layout/HorizontalOrganizationChart"/>
    <dgm:cxn modelId="{661E9B1F-87C0-4EFA-BE52-A463DE34E76F}" type="presParOf" srcId="{CD355B17-15A7-44F3-98BC-0270C0B746E5}" destId="{4FA3B0A8-E7A2-4085-B220-C010786BED3E}" srcOrd="5" destOrd="0" presId="urn:microsoft.com/office/officeart/2009/3/layout/HorizontalOrganizationChart"/>
    <dgm:cxn modelId="{AEFAEAEC-5F7C-4D13-B565-FA0F9B2B3CF8}" type="presParOf" srcId="{4FA3B0A8-E7A2-4085-B220-C010786BED3E}" destId="{560A9CFE-14FE-43D7-BAE1-3604F8FF490F}" srcOrd="0" destOrd="0" presId="urn:microsoft.com/office/officeart/2009/3/layout/HorizontalOrganizationChart"/>
    <dgm:cxn modelId="{AB29E6B8-5721-485F-99AB-A68FE6FDD8EF}" type="presParOf" srcId="{560A9CFE-14FE-43D7-BAE1-3604F8FF490F}" destId="{FE1959F3-497D-412F-8092-52E79B095A8E}" srcOrd="0" destOrd="0" presId="urn:microsoft.com/office/officeart/2009/3/layout/HorizontalOrganizationChart"/>
    <dgm:cxn modelId="{198D94DD-EC8F-4404-9F1D-78505CAAEA13}" type="presParOf" srcId="{560A9CFE-14FE-43D7-BAE1-3604F8FF490F}" destId="{F5ADACD5-D526-4071-8127-90EE0D140B72}" srcOrd="1" destOrd="0" presId="urn:microsoft.com/office/officeart/2009/3/layout/HorizontalOrganizationChart"/>
    <dgm:cxn modelId="{4EB0CFF2-5D37-4FF7-9588-CADE46133CF7}" type="presParOf" srcId="{4FA3B0A8-E7A2-4085-B220-C010786BED3E}" destId="{E1592721-42FD-4114-A892-0D98C018C716}" srcOrd="1" destOrd="0" presId="urn:microsoft.com/office/officeart/2009/3/layout/HorizontalOrganizationChart"/>
    <dgm:cxn modelId="{6FEEDDAD-0657-4622-81B9-E47A011508E2}" type="presParOf" srcId="{4FA3B0A8-E7A2-4085-B220-C010786BED3E}" destId="{04FD9C85-3C02-46C1-8E37-A2176FCCC3E8}" srcOrd="2" destOrd="0" presId="urn:microsoft.com/office/officeart/2009/3/layout/HorizontalOrganizationChart"/>
    <dgm:cxn modelId="{395CEF12-5E64-43FA-9D78-E3F89542A41B}" type="presParOf" srcId="{4F39B7EF-3CCD-4DE6-9F76-B226043FE9DA}" destId="{D600BDF5-BD06-4024-80B5-3A5329035576}" srcOrd="2" destOrd="0" presId="urn:microsoft.com/office/officeart/2009/3/layout/HorizontalOrganizationChart"/>
    <dgm:cxn modelId="{36B069BC-9C97-40D8-A8AE-B98954D55368}" type="presParOf" srcId="{4A7DC0E8-D0E5-4507-8E33-1C4B1C7522CD}" destId="{904E9B6C-04C0-4D10-A4CC-544327AF3C29}" srcOrd="1" destOrd="0" presId="urn:microsoft.com/office/officeart/2009/3/layout/HorizontalOrganizationChart"/>
    <dgm:cxn modelId="{32151A8A-A7AF-410F-A635-18D932CDD2D8}" type="presParOf" srcId="{904E9B6C-04C0-4D10-A4CC-544327AF3C29}" destId="{99341DBA-91FF-4407-8606-718B248CC719}" srcOrd="0" destOrd="0" presId="urn:microsoft.com/office/officeart/2009/3/layout/HorizontalOrganizationChart"/>
    <dgm:cxn modelId="{B0C58ED7-2BE3-4DDD-8616-FA949386C6D4}" type="presParOf" srcId="{99341DBA-91FF-4407-8606-718B248CC719}" destId="{62702D6E-87B5-4A65-B492-4340AC4E377A}" srcOrd="0" destOrd="0" presId="urn:microsoft.com/office/officeart/2009/3/layout/HorizontalOrganizationChart"/>
    <dgm:cxn modelId="{1B60F57E-7B53-4916-948A-3E051D84D8C1}" type="presParOf" srcId="{99341DBA-91FF-4407-8606-718B248CC719}" destId="{5E7BBDD5-2076-4A8A-BBFD-C5C8697078E7}" srcOrd="1" destOrd="0" presId="urn:microsoft.com/office/officeart/2009/3/layout/HorizontalOrganizationChart"/>
    <dgm:cxn modelId="{B4327F9A-B0B5-4933-A6D4-A96173420F18}" type="presParOf" srcId="{904E9B6C-04C0-4D10-A4CC-544327AF3C29}" destId="{5761340F-3778-41E6-B111-EC7BA0FAC6FF}" srcOrd="1" destOrd="0" presId="urn:microsoft.com/office/officeart/2009/3/layout/HorizontalOrganizationChart"/>
    <dgm:cxn modelId="{D795D6F2-CBCD-478D-B9D1-2B5CAAB5E691}" type="presParOf" srcId="{5761340F-3778-41E6-B111-EC7BA0FAC6FF}" destId="{DDB4FB5E-02D3-4E18-80AF-E0D5B2C7748E}" srcOrd="0" destOrd="0" presId="urn:microsoft.com/office/officeart/2009/3/layout/HorizontalOrganizationChart"/>
    <dgm:cxn modelId="{14B58663-C2A2-4047-84A1-87B70BA3CD13}" type="presParOf" srcId="{5761340F-3778-41E6-B111-EC7BA0FAC6FF}" destId="{CA51A9E1-492E-4743-B0DE-0AB408658ED8}" srcOrd="1" destOrd="0" presId="urn:microsoft.com/office/officeart/2009/3/layout/HorizontalOrganizationChart"/>
    <dgm:cxn modelId="{04BD72FA-4932-4588-B600-34410A7828FE}" type="presParOf" srcId="{CA51A9E1-492E-4743-B0DE-0AB408658ED8}" destId="{C4E47EB5-8BEB-41BE-83A1-A6F12286C082}" srcOrd="0" destOrd="0" presId="urn:microsoft.com/office/officeart/2009/3/layout/HorizontalOrganizationChart"/>
    <dgm:cxn modelId="{472A93ED-5C6D-4387-BD8C-BCE54F04B7A7}" type="presParOf" srcId="{C4E47EB5-8BEB-41BE-83A1-A6F12286C082}" destId="{98795F85-A74C-4AC0-A429-563D9D521F53}" srcOrd="0" destOrd="0" presId="urn:microsoft.com/office/officeart/2009/3/layout/HorizontalOrganizationChart"/>
    <dgm:cxn modelId="{F42426E1-A5F3-419E-8D06-61805B413E57}" type="presParOf" srcId="{C4E47EB5-8BEB-41BE-83A1-A6F12286C082}" destId="{7144F7F3-FCA6-419E-B3F2-07FCA2A617B4}" srcOrd="1" destOrd="0" presId="urn:microsoft.com/office/officeart/2009/3/layout/HorizontalOrganizationChart"/>
    <dgm:cxn modelId="{6F2CA47D-10BC-4CF7-8307-8C0D07C18D0F}" type="presParOf" srcId="{CA51A9E1-492E-4743-B0DE-0AB408658ED8}" destId="{6331AF58-650D-4BB6-B27B-F0E3092029EF}" srcOrd="1" destOrd="0" presId="urn:microsoft.com/office/officeart/2009/3/layout/HorizontalOrganizationChart"/>
    <dgm:cxn modelId="{45E0F2BA-21E4-4A64-B492-AD41DD7AE117}" type="presParOf" srcId="{CA51A9E1-492E-4743-B0DE-0AB408658ED8}" destId="{CC88478A-AAE1-4081-A6D9-9E1F5FD9E0B8}" srcOrd="2" destOrd="0" presId="urn:microsoft.com/office/officeart/2009/3/layout/HorizontalOrganizationChart"/>
    <dgm:cxn modelId="{CB06FAD8-A6E8-4729-9233-D2303AFDCDFE}" type="presParOf" srcId="{904E9B6C-04C0-4D10-A4CC-544327AF3C29}" destId="{A654BDB1-9207-4D68-824C-1453696609B8}"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B31DBA-0374-4BE2-BF2D-9A102460D492}" type="doc">
      <dgm:prSet loTypeId="urn:diagrams.loki3.com/BracketList+Icon" loCatId="list" qsTypeId="urn:microsoft.com/office/officeart/2005/8/quickstyle/simple1" qsCatId="simple" csTypeId="urn:microsoft.com/office/officeart/2005/8/colors/accent3_1" csCatId="accent3" phldr="1"/>
      <dgm:spPr/>
      <dgm:t>
        <a:bodyPr/>
        <a:lstStyle/>
        <a:p>
          <a:endParaRPr lang="en-US"/>
        </a:p>
      </dgm:t>
    </dgm:pt>
    <dgm:pt modelId="{4BE64869-6EF4-460F-A0C2-1C4306C6321A}">
      <dgm:prSet phldrT="[Texto]" custT="1"/>
      <dgm:spPr/>
      <dgm:t>
        <a:bodyPr/>
        <a:lstStyle/>
        <a:p>
          <a:r>
            <a:rPr lang="en-US" sz="1500" dirty="0" err="1">
              <a:latin typeface="Times New Roman" panose="02020603050405020304" pitchFamily="18" charset="0"/>
              <a:cs typeface="Times New Roman" panose="02020603050405020304" pitchFamily="18" charset="0"/>
            </a:rPr>
            <a:t>Paciente</a:t>
          </a:r>
          <a:r>
            <a:rPr lang="en-US" sz="1500" dirty="0">
              <a:latin typeface="Times New Roman" panose="02020603050405020304" pitchFamily="18" charset="0"/>
              <a:cs typeface="Times New Roman" panose="02020603050405020304" pitchFamily="18" charset="0"/>
            </a:rPr>
            <a:t> 1</a:t>
          </a:r>
        </a:p>
      </dgm:t>
    </dgm:pt>
    <dgm:pt modelId="{60FD5E30-1363-43C4-8CA8-5AF15598F79E}" type="parTrans" cxnId="{6621B13B-60B3-44D5-AF73-B2F146FF528C}">
      <dgm:prSet/>
      <dgm:spPr/>
      <dgm:t>
        <a:bodyPr/>
        <a:lstStyle/>
        <a:p>
          <a:endParaRPr lang="en-US" sz="1500">
            <a:latin typeface="Times New Roman" panose="02020603050405020304" pitchFamily="18" charset="0"/>
            <a:cs typeface="Times New Roman" panose="02020603050405020304" pitchFamily="18" charset="0"/>
          </a:endParaRPr>
        </a:p>
      </dgm:t>
    </dgm:pt>
    <dgm:pt modelId="{8E15F295-AE1E-4BC7-B69A-DC5EE64F0F17}" type="sibTrans" cxnId="{6621B13B-60B3-44D5-AF73-B2F146FF528C}">
      <dgm:prSet/>
      <dgm:spPr/>
      <dgm:t>
        <a:bodyPr/>
        <a:lstStyle/>
        <a:p>
          <a:endParaRPr lang="en-US" sz="1500">
            <a:latin typeface="Times New Roman" panose="02020603050405020304" pitchFamily="18" charset="0"/>
            <a:cs typeface="Times New Roman" panose="02020603050405020304" pitchFamily="18" charset="0"/>
          </a:endParaRPr>
        </a:p>
      </dgm:t>
    </dgm:pt>
    <dgm:pt modelId="{9D67D7D1-4875-4B3D-AB54-7EF27120284B}">
      <dgm:prSet phldrT="[Texto]" custT="1"/>
      <dgm:spPr/>
      <dgm:t>
        <a:bodyPr/>
        <a:lstStyle/>
        <a:p>
          <a:r>
            <a:rPr lang="en-US" sz="1500" dirty="0">
              <a:latin typeface="Times New Roman" panose="02020603050405020304" pitchFamily="18" charset="0"/>
              <a:cs typeface="Times New Roman" panose="02020603050405020304" pitchFamily="18" charset="0"/>
            </a:rPr>
            <a:t>Canal 1 (</a:t>
          </a:r>
          <a:r>
            <a:rPr lang="en-US" sz="1500" dirty="0" err="1">
              <a:latin typeface="Times New Roman" panose="02020603050405020304" pitchFamily="18" charset="0"/>
              <a:cs typeface="Times New Roman" panose="02020603050405020304" pitchFamily="18" charset="0"/>
            </a:rPr>
            <a:t>Instancia</a:t>
          </a:r>
          <a:r>
            <a:rPr lang="en-US" sz="1500" dirty="0">
              <a:latin typeface="Times New Roman" panose="02020603050405020304" pitchFamily="18" charset="0"/>
              <a:cs typeface="Times New Roman" panose="02020603050405020304" pitchFamily="18" charset="0"/>
            </a:rPr>
            <a:t> 1)</a:t>
          </a:r>
        </a:p>
      </dgm:t>
    </dgm:pt>
    <dgm:pt modelId="{3F125796-9D18-481E-ADE4-3889C2F4C2BD}" type="parTrans" cxnId="{5D1CE800-FB07-4F80-864E-023510A19B1A}">
      <dgm:prSet/>
      <dgm:spPr/>
      <dgm:t>
        <a:bodyPr/>
        <a:lstStyle/>
        <a:p>
          <a:endParaRPr lang="en-US" sz="1500">
            <a:latin typeface="Times New Roman" panose="02020603050405020304" pitchFamily="18" charset="0"/>
            <a:cs typeface="Times New Roman" panose="02020603050405020304" pitchFamily="18" charset="0"/>
          </a:endParaRPr>
        </a:p>
      </dgm:t>
    </dgm:pt>
    <dgm:pt modelId="{A9CF7F21-F948-4B80-855C-6D4CB8692EED}" type="sibTrans" cxnId="{5D1CE800-FB07-4F80-864E-023510A19B1A}">
      <dgm:prSet/>
      <dgm:spPr/>
      <dgm:t>
        <a:bodyPr/>
        <a:lstStyle/>
        <a:p>
          <a:endParaRPr lang="en-US" sz="1500">
            <a:latin typeface="Times New Roman" panose="02020603050405020304" pitchFamily="18" charset="0"/>
            <a:cs typeface="Times New Roman" panose="02020603050405020304" pitchFamily="18" charset="0"/>
          </a:endParaRPr>
        </a:p>
      </dgm:t>
    </dgm:pt>
    <dgm:pt modelId="{3C816E7C-DBB7-4242-986C-0EA11DF2BB7A}">
      <dgm:prSet phldrT="[Texto]" custT="1"/>
      <dgm:spPr/>
      <dgm:t>
        <a:bodyPr/>
        <a:lstStyle/>
        <a:p>
          <a:r>
            <a:rPr lang="en-US" sz="1500" dirty="0">
              <a:latin typeface="Times New Roman" panose="02020603050405020304" pitchFamily="18" charset="0"/>
              <a:cs typeface="Times New Roman" panose="02020603050405020304" pitchFamily="18" charset="0"/>
            </a:rPr>
            <a:t>Canal 15 (</a:t>
          </a:r>
          <a:r>
            <a:rPr lang="en-US" sz="1500" dirty="0" err="1">
              <a:latin typeface="Times New Roman" panose="02020603050405020304" pitchFamily="18" charset="0"/>
              <a:cs typeface="Times New Roman" panose="02020603050405020304" pitchFamily="18" charset="0"/>
            </a:rPr>
            <a:t>Instancia</a:t>
          </a:r>
          <a:r>
            <a:rPr lang="en-US" sz="1500" dirty="0">
              <a:latin typeface="Times New Roman" panose="02020603050405020304" pitchFamily="18" charset="0"/>
              <a:cs typeface="Times New Roman" panose="02020603050405020304" pitchFamily="18" charset="0"/>
            </a:rPr>
            <a:t> 15)</a:t>
          </a:r>
        </a:p>
      </dgm:t>
    </dgm:pt>
    <dgm:pt modelId="{8CB5AA76-33D8-44B8-A735-FF15DFA2ED13}" type="parTrans" cxnId="{3F9D1844-33D1-4D13-822F-8BE0EE618409}">
      <dgm:prSet/>
      <dgm:spPr/>
      <dgm:t>
        <a:bodyPr/>
        <a:lstStyle/>
        <a:p>
          <a:endParaRPr lang="en-US" sz="1500">
            <a:latin typeface="Times New Roman" panose="02020603050405020304" pitchFamily="18" charset="0"/>
            <a:cs typeface="Times New Roman" panose="02020603050405020304" pitchFamily="18" charset="0"/>
          </a:endParaRPr>
        </a:p>
      </dgm:t>
    </dgm:pt>
    <dgm:pt modelId="{9F4CD110-3515-4055-BEF2-41EA0021EC87}" type="sibTrans" cxnId="{3F9D1844-33D1-4D13-822F-8BE0EE618409}">
      <dgm:prSet/>
      <dgm:spPr/>
      <dgm:t>
        <a:bodyPr/>
        <a:lstStyle/>
        <a:p>
          <a:endParaRPr lang="en-US" sz="1500">
            <a:latin typeface="Times New Roman" panose="02020603050405020304" pitchFamily="18" charset="0"/>
            <a:cs typeface="Times New Roman" panose="02020603050405020304" pitchFamily="18" charset="0"/>
          </a:endParaRPr>
        </a:p>
      </dgm:t>
    </dgm:pt>
    <dgm:pt modelId="{AB0BB989-8A0B-407C-8AE6-44A5B5471A50}">
      <dgm:prSet phldrT="[Texto]" custT="1"/>
      <dgm:spPr/>
      <dgm:t>
        <a:bodyPr/>
        <a:lstStyle/>
        <a:p>
          <a:r>
            <a:rPr lang="en-US" sz="1500">
              <a:latin typeface="Times New Roman" panose="02020603050405020304" pitchFamily="18" charset="0"/>
              <a:cs typeface="Times New Roman" panose="02020603050405020304" pitchFamily="18" charset="0"/>
            </a:rPr>
            <a:t>Paciente 2</a:t>
          </a:r>
        </a:p>
      </dgm:t>
    </dgm:pt>
    <dgm:pt modelId="{9F0F5583-2187-4A27-A965-EFBF67726411}" type="parTrans" cxnId="{B765F10F-D08D-46CB-AC07-7D354F498206}">
      <dgm:prSet/>
      <dgm:spPr/>
      <dgm:t>
        <a:bodyPr/>
        <a:lstStyle/>
        <a:p>
          <a:endParaRPr lang="en-US" sz="1500">
            <a:latin typeface="Times New Roman" panose="02020603050405020304" pitchFamily="18" charset="0"/>
            <a:cs typeface="Times New Roman" panose="02020603050405020304" pitchFamily="18" charset="0"/>
          </a:endParaRPr>
        </a:p>
      </dgm:t>
    </dgm:pt>
    <dgm:pt modelId="{91AD1956-C946-4C28-A517-926D36D7D295}" type="sibTrans" cxnId="{B765F10F-D08D-46CB-AC07-7D354F498206}">
      <dgm:prSet/>
      <dgm:spPr/>
      <dgm:t>
        <a:bodyPr/>
        <a:lstStyle/>
        <a:p>
          <a:endParaRPr lang="en-US" sz="1500">
            <a:latin typeface="Times New Roman" panose="02020603050405020304" pitchFamily="18" charset="0"/>
            <a:cs typeface="Times New Roman" panose="02020603050405020304" pitchFamily="18" charset="0"/>
          </a:endParaRPr>
        </a:p>
      </dgm:t>
    </dgm:pt>
    <dgm:pt modelId="{61318305-A287-4882-A126-5FD0765B9052}">
      <dgm:prSet phldrT="[Texto]" custT="1"/>
      <dgm:spPr/>
      <dgm:t>
        <a:bodyPr/>
        <a:lstStyle/>
        <a:p>
          <a:pPr algn="l"/>
          <a:r>
            <a:rPr lang="en-US" sz="1500">
              <a:latin typeface="Times New Roman" panose="02020603050405020304" pitchFamily="18" charset="0"/>
              <a:cs typeface="Times New Roman" panose="02020603050405020304" pitchFamily="18" charset="0"/>
            </a:rPr>
            <a:t>Canal 1 (Instancia 16)</a:t>
          </a:r>
        </a:p>
      </dgm:t>
    </dgm:pt>
    <dgm:pt modelId="{1AEE34D6-1872-499F-BB09-8EA3652A7DF6}" type="parTrans" cxnId="{ADEDD009-B48B-4854-BF4F-7464B47B60C1}">
      <dgm:prSet/>
      <dgm:spPr/>
      <dgm:t>
        <a:bodyPr/>
        <a:lstStyle/>
        <a:p>
          <a:endParaRPr lang="en-US" sz="1500">
            <a:latin typeface="Times New Roman" panose="02020603050405020304" pitchFamily="18" charset="0"/>
            <a:cs typeface="Times New Roman" panose="02020603050405020304" pitchFamily="18" charset="0"/>
          </a:endParaRPr>
        </a:p>
      </dgm:t>
    </dgm:pt>
    <dgm:pt modelId="{B0B4A545-AFFA-45B9-81F2-DC31656D76B2}" type="sibTrans" cxnId="{ADEDD009-B48B-4854-BF4F-7464B47B60C1}">
      <dgm:prSet/>
      <dgm:spPr/>
      <dgm:t>
        <a:bodyPr/>
        <a:lstStyle/>
        <a:p>
          <a:endParaRPr lang="en-US" sz="1500">
            <a:latin typeface="Times New Roman" panose="02020603050405020304" pitchFamily="18" charset="0"/>
            <a:cs typeface="Times New Roman" panose="02020603050405020304" pitchFamily="18" charset="0"/>
          </a:endParaRPr>
        </a:p>
      </dgm:t>
    </dgm:pt>
    <dgm:pt modelId="{CB45CF45-BDD5-4C3B-96EA-825E70E913EC}">
      <dgm:prSet phldrT="[Texto]" custT="1"/>
      <dgm:spPr/>
      <dgm:t>
        <a:bodyPr/>
        <a:lstStyle/>
        <a:p>
          <a:pPr algn="l"/>
          <a:r>
            <a:rPr lang="en-US" sz="1500">
              <a:latin typeface="Times New Roman" panose="02020603050405020304" pitchFamily="18" charset="0"/>
              <a:cs typeface="Times New Roman" panose="02020603050405020304" pitchFamily="18" charset="0"/>
            </a:rPr>
            <a:t>Canal 15 (Instancia 30)</a:t>
          </a:r>
        </a:p>
      </dgm:t>
    </dgm:pt>
    <dgm:pt modelId="{BBD1579F-CEE2-4278-85B3-E29CDFE2EB01}" type="parTrans" cxnId="{180C0148-01BF-4348-B8B8-BCC4B52EF1FD}">
      <dgm:prSet/>
      <dgm:spPr/>
      <dgm:t>
        <a:bodyPr/>
        <a:lstStyle/>
        <a:p>
          <a:endParaRPr lang="en-US" sz="1500">
            <a:latin typeface="Times New Roman" panose="02020603050405020304" pitchFamily="18" charset="0"/>
            <a:cs typeface="Times New Roman" panose="02020603050405020304" pitchFamily="18" charset="0"/>
          </a:endParaRPr>
        </a:p>
      </dgm:t>
    </dgm:pt>
    <dgm:pt modelId="{4DDE4882-1B0D-4BF8-B325-ED7797E21A92}" type="sibTrans" cxnId="{180C0148-01BF-4348-B8B8-BCC4B52EF1FD}">
      <dgm:prSet/>
      <dgm:spPr/>
      <dgm:t>
        <a:bodyPr/>
        <a:lstStyle/>
        <a:p>
          <a:endParaRPr lang="en-US" sz="1500">
            <a:latin typeface="Times New Roman" panose="02020603050405020304" pitchFamily="18" charset="0"/>
            <a:cs typeface="Times New Roman" panose="02020603050405020304" pitchFamily="18" charset="0"/>
          </a:endParaRPr>
        </a:p>
      </dgm:t>
    </dgm:pt>
    <dgm:pt modelId="{ECC854E1-D105-4B92-A893-8531CEE63425}">
      <dgm:prSet phldrT="[Texto]" custT="1"/>
      <dgm:spPr/>
      <dgm:t>
        <a:bodyPr/>
        <a:lstStyle/>
        <a:p>
          <a:pPr algn="l"/>
          <a:r>
            <a:rPr lang="en-US" sz="1500">
              <a:latin typeface="Times New Roman" panose="02020603050405020304" pitchFamily="18" charset="0"/>
              <a:cs typeface="Times New Roman" panose="02020603050405020304" pitchFamily="18" charset="0"/>
            </a:rPr>
            <a:t>...</a:t>
          </a:r>
        </a:p>
      </dgm:t>
    </dgm:pt>
    <dgm:pt modelId="{127419DC-BD36-4656-B92F-5DF5567491BA}" type="sibTrans" cxnId="{8C541E2D-1DA6-43C3-BEA8-9BA2D7482EA7}">
      <dgm:prSet/>
      <dgm:spPr/>
      <dgm:t>
        <a:bodyPr/>
        <a:lstStyle/>
        <a:p>
          <a:endParaRPr lang="en-US" sz="1500">
            <a:latin typeface="Times New Roman" panose="02020603050405020304" pitchFamily="18" charset="0"/>
            <a:cs typeface="Times New Roman" panose="02020603050405020304" pitchFamily="18" charset="0"/>
          </a:endParaRPr>
        </a:p>
      </dgm:t>
    </dgm:pt>
    <dgm:pt modelId="{4CE55264-8896-4510-ACBF-646CEBA1DC99}" type="parTrans" cxnId="{8C541E2D-1DA6-43C3-BEA8-9BA2D7482EA7}">
      <dgm:prSet/>
      <dgm:spPr/>
      <dgm:t>
        <a:bodyPr/>
        <a:lstStyle/>
        <a:p>
          <a:endParaRPr lang="en-US" sz="1500">
            <a:latin typeface="Times New Roman" panose="02020603050405020304" pitchFamily="18" charset="0"/>
            <a:cs typeface="Times New Roman" panose="02020603050405020304" pitchFamily="18" charset="0"/>
          </a:endParaRPr>
        </a:p>
      </dgm:t>
    </dgm:pt>
    <dgm:pt modelId="{57E8534B-9A0D-4F9F-8B45-D4735B625474}">
      <dgm:prSet phldrT="[Texto]" custT="1"/>
      <dgm:spPr/>
      <dgm:t>
        <a:bodyPr/>
        <a:lstStyle/>
        <a:p>
          <a:r>
            <a:rPr lang="en-US" sz="1500" dirty="0">
              <a:latin typeface="Times New Roman" panose="02020603050405020304" pitchFamily="18" charset="0"/>
              <a:cs typeface="Times New Roman" panose="02020603050405020304" pitchFamily="18" charset="0"/>
            </a:rPr>
            <a:t>...</a:t>
          </a:r>
        </a:p>
      </dgm:t>
    </dgm:pt>
    <dgm:pt modelId="{D32CBF1E-73CA-4F01-BBF0-F884A006CBDE}" type="sibTrans" cxnId="{DB9AF491-E68F-40DC-9FBF-4AFFB6A8717E}">
      <dgm:prSet/>
      <dgm:spPr/>
      <dgm:t>
        <a:bodyPr/>
        <a:lstStyle/>
        <a:p>
          <a:endParaRPr lang="en-US" sz="1500">
            <a:latin typeface="Times New Roman" panose="02020603050405020304" pitchFamily="18" charset="0"/>
            <a:cs typeface="Times New Roman" panose="02020603050405020304" pitchFamily="18" charset="0"/>
          </a:endParaRPr>
        </a:p>
      </dgm:t>
    </dgm:pt>
    <dgm:pt modelId="{40C3B22A-9462-4364-9F3D-094D41D55584}" type="parTrans" cxnId="{DB9AF491-E68F-40DC-9FBF-4AFFB6A8717E}">
      <dgm:prSet/>
      <dgm:spPr/>
      <dgm:t>
        <a:bodyPr/>
        <a:lstStyle/>
        <a:p>
          <a:endParaRPr lang="en-US" sz="1500">
            <a:latin typeface="Times New Roman" panose="02020603050405020304" pitchFamily="18" charset="0"/>
            <a:cs typeface="Times New Roman" panose="02020603050405020304" pitchFamily="18" charset="0"/>
          </a:endParaRPr>
        </a:p>
      </dgm:t>
    </dgm:pt>
    <dgm:pt modelId="{715C6369-6BB6-4053-8870-E7D3B8932EF5}" type="pres">
      <dgm:prSet presAssocID="{D0B31DBA-0374-4BE2-BF2D-9A102460D492}" presName="Name0" presStyleCnt="0">
        <dgm:presLayoutVars>
          <dgm:dir/>
          <dgm:animLvl val="lvl"/>
          <dgm:resizeHandles val="exact"/>
        </dgm:presLayoutVars>
      </dgm:prSet>
      <dgm:spPr/>
      <dgm:t>
        <a:bodyPr/>
        <a:lstStyle/>
        <a:p>
          <a:endParaRPr lang="en-US"/>
        </a:p>
      </dgm:t>
    </dgm:pt>
    <dgm:pt modelId="{56F23FB9-16B0-4AC2-84A2-28A62CE7AA68}" type="pres">
      <dgm:prSet presAssocID="{4BE64869-6EF4-460F-A0C2-1C4306C6321A}" presName="linNode" presStyleCnt="0"/>
      <dgm:spPr/>
      <dgm:t>
        <a:bodyPr/>
        <a:lstStyle/>
        <a:p>
          <a:endParaRPr lang="en-US"/>
        </a:p>
      </dgm:t>
    </dgm:pt>
    <dgm:pt modelId="{65950ACF-81A4-4839-AA30-6D2B0D901FE4}" type="pres">
      <dgm:prSet presAssocID="{4BE64869-6EF4-460F-A0C2-1C4306C6321A}" presName="parTx" presStyleLbl="revTx" presStyleIdx="0" presStyleCnt="2">
        <dgm:presLayoutVars>
          <dgm:chMax val="1"/>
          <dgm:bulletEnabled val="1"/>
        </dgm:presLayoutVars>
      </dgm:prSet>
      <dgm:spPr/>
      <dgm:t>
        <a:bodyPr/>
        <a:lstStyle/>
        <a:p>
          <a:endParaRPr lang="en-US"/>
        </a:p>
      </dgm:t>
    </dgm:pt>
    <dgm:pt modelId="{7C30CA93-AF7D-4CAB-B71B-DB696ED52364}" type="pres">
      <dgm:prSet presAssocID="{4BE64869-6EF4-460F-A0C2-1C4306C6321A}" presName="bracket" presStyleLbl="parChTrans1D1" presStyleIdx="0" presStyleCnt="2"/>
      <dgm:spPr/>
      <dgm:t>
        <a:bodyPr/>
        <a:lstStyle/>
        <a:p>
          <a:endParaRPr lang="en-US"/>
        </a:p>
      </dgm:t>
    </dgm:pt>
    <dgm:pt modelId="{5CB5B6C7-376E-4C3A-8187-11263EA33335}" type="pres">
      <dgm:prSet presAssocID="{4BE64869-6EF4-460F-A0C2-1C4306C6321A}" presName="spH" presStyleCnt="0"/>
      <dgm:spPr/>
      <dgm:t>
        <a:bodyPr/>
        <a:lstStyle/>
        <a:p>
          <a:endParaRPr lang="en-US"/>
        </a:p>
      </dgm:t>
    </dgm:pt>
    <dgm:pt modelId="{20ACFCEA-06FB-44A4-BF10-EC6D47BF784C}" type="pres">
      <dgm:prSet presAssocID="{4BE64869-6EF4-460F-A0C2-1C4306C6321A}" presName="desTx" presStyleLbl="node1" presStyleIdx="0" presStyleCnt="2">
        <dgm:presLayoutVars>
          <dgm:bulletEnabled val="1"/>
        </dgm:presLayoutVars>
      </dgm:prSet>
      <dgm:spPr/>
      <dgm:t>
        <a:bodyPr/>
        <a:lstStyle/>
        <a:p>
          <a:endParaRPr lang="en-US"/>
        </a:p>
      </dgm:t>
    </dgm:pt>
    <dgm:pt modelId="{1E85B2E1-3E87-4E15-8A8C-0A0E596605CA}" type="pres">
      <dgm:prSet presAssocID="{8E15F295-AE1E-4BC7-B69A-DC5EE64F0F17}" presName="spV" presStyleCnt="0"/>
      <dgm:spPr/>
      <dgm:t>
        <a:bodyPr/>
        <a:lstStyle/>
        <a:p>
          <a:endParaRPr lang="en-US"/>
        </a:p>
      </dgm:t>
    </dgm:pt>
    <dgm:pt modelId="{B7044040-69F1-4259-BC15-2C8900162DCA}" type="pres">
      <dgm:prSet presAssocID="{AB0BB989-8A0B-407C-8AE6-44A5B5471A50}" presName="linNode" presStyleCnt="0"/>
      <dgm:spPr/>
      <dgm:t>
        <a:bodyPr/>
        <a:lstStyle/>
        <a:p>
          <a:endParaRPr lang="en-US"/>
        </a:p>
      </dgm:t>
    </dgm:pt>
    <dgm:pt modelId="{2D6A5E13-78D3-4746-B902-E3534D5D07EC}" type="pres">
      <dgm:prSet presAssocID="{AB0BB989-8A0B-407C-8AE6-44A5B5471A50}" presName="parTx" presStyleLbl="revTx" presStyleIdx="1" presStyleCnt="2">
        <dgm:presLayoutVars>
          <dgm:chMax val="1"/>
          <dgm:bulletEnabled val="1"/>
        </dgm:presLayoutVars>
      </dgm:prSet>
      <dgm:spPr/>
      <dgm:t>
        <a:bodyPr/>
        <a:lstStyle/>
        <a:p>
          <a:endParaRPr lang="en-US"/>
        </a:p>
      </dgm:t>
    </dgm:pt>
    <dgm:pt modelId="{E741BE4F-12AA-40F0-89BA-541E5FDE64BB}" type="pres">
      <dgm:prSet presAssocID="{AB0BB989-8A0B-407C-8AE6-44A5B5471A50}" presName="bracket" presStyleLbl="parChTrans1D1" presStyleIdx="1" presStyleCnt="2"/>
      <dgm:spPr/>
      <dgm:t>
        <a:bodyPr/>
        <a:lstStyle/>
        <a:p>
          <a:endParaRPr lang="en-US"/>
        </a:p>
      </dgm:t>
    </dgm:pt>
    <dgm:pt modelId="{BB795086-4F86-4FA0-B306-CA6DBA7668CB}" type="pres">
      <dgm:prSet presAssocID="{AB0BB989-8A0B-407C-8AE6-44A5B5471A50}" presName="spH" presStyleCnt="0"/>
      <dgm:spPr/>
      <dgm:t>
        <a:bodyPr/>
        <a:lstStyle/>
        <a:p>
          <a:endParaRPr lang="en-US"/>
        </a:p>
      </dgm:t>
    </dgm:pt>
    <dgm:pt modelId="{1A46B4CA-8841-4689-AD99-A0D873A6B059}" type="pres">
      <dgm:prSet presAssocID="{AB0BB989-8A0B-407C-8AE6-44A5B5471A50}" presName="desTx" presStyleLbl="node1" presStyleIdx="1" presStyleCnt="2">
        <dgm:presLayoutVars>
          <dgm:bulletEnabled val="1"/>
        </dgm:presLayoutVars>
      </dgm:prSet>
      <dgm:spPr/>
      <dgm:t>
        <a:bodyPr/>
        <a:lstStyle/>
        <a:p>
          <a:endParaRPr lang="en-US"/>
        </a:p>
      </dgm:t>
    </dgm:pt>
  </dgm:ptLst>
  <dgm:cxnLst>
    <dgm:cxn modelId="{24FAE80C-8585-43CB-885D-EDBDDA6519A5}" type="presOf" srcId="{9D67D7D1-4875-4B3D-AB54-7EF27120284B}" destId="{20ACFCEA-06FB-44A4-BF10-EC6D47BF784C}" srcOrd="0" destOrd="0" presId="urn:diagrams.loki3.com/BracketList+Icon"/>
    <dgm:cxn modelId="{1CB76730-D80D-458D-B98A-853E08B43209}" type="presOf" srcId="{57E8534B-9A0D-4F9F-8B45-D4735B625474}" destId="{20ACFCEA-06FB-44A4-BF10-EC6D47BF784C}" srcOrd="0" destOrd="1" presId="urn:diagrams.loki3.com/BracketList+Icon"/>
    <dgm:cxn modelId="{6621B13B-60B3-44D5-AF73-B2F146FF528C}" srcId="{D0B31DBA-0374-4BE2-BF2D-9A102460D492}" destId="{4BE64869-6EF4-460F-A0C2-1C4306C6321A}" srcOrd="0" destOrd="0" parTransId="{60FD5E30-1363-43C4-8CA8-5AF15598F79E}" sibTransId="{8E15F295-AE1E-4BC7-B69A-DC5EE64F0F17}"/>
    <dgm:cxn modelId="{180C0148-01BF-4348-B8B8-BCC4B52EF1FD}" srcId="{AB0BB989-8A0B-407C-8AE6-44A5B5471A50}" destId="{CB45CF45-BDD5-4C3B-96EA-825E70E913EC}" srcOrd="2" destOrd="0" parTransId="{BBD1579F-CEE2-4278-85B3-E29CDFE2EB01}" sibTransId="{4DDE4882-1B0D-4BF8-B325-ED7797E21A92}"/>
    <dgm:cxn modelId="{AEB47108-BFA1-4CC1-BD14-147CB1C20C9D}" type="presOf" srcId="{ECC854E1-D105-4B92-A893-8531CEE63425}" destId="{1A46B4CA-8841-4689-AD99-A0D873A6B059}" srcOrd="0" destOrd="1" presId="urn:diagrams.loki3.com/BracketList+Icon"/>
    <dgm:cxn modelId="{3F9D1844-33D1-4D13-822F-8BE0EE618409}" srcId="{4BE64869-6EF4-460F-A0C2-1C4306C6321A}" destId="{3C816E7C-DBB7-4242-986C-0EA11DF2BB7A}" srcOrd="2" destOrd="0" parTransId="{8CB5AA76-33D8-44B8-A735-FF15DFA2ED13}" sibTransId="{9F4CD110-3515-4055-BEF2-41EA0021EC87}"/>
    <dgm:cxn modelId="{ADEDD009-B48B-4854-BF4F-7464B47B60C1}" srcId="{AB0BB989-8A0B-407C-8AE6-44A5B5471A50}" destId="{61318305-A287-4882-A126-5FD0765B9052}" srcOrd="0" destOrd="0" parTransId="{1AEE34D6-1872-499F-BB09-8EA3652A7DF6}" sibTransId="{B0B4A545-AFFA-45B9-81F2-DC31656D76B2}"/>
    <dgm:cxn modelId="{8C541E2D-1DA6-43C3-BEA8-9BA2D7482EA7}" srcId="{AB0BB989-8A0B-407C-8AE6-44A5B5471A50}" destId="{ECC854E1-D105-4B92-A893-8531CEE63425}" srcOrd="1" destOrd="0" parTransId="{4CE55264-8896-4510-ACBF-646CEBA1DC99}" sibTransId="{127419DC-BD36-4656-B92F-5DF5567491BA}"/>
    <dgm:cxn modelId="{B765F10F-D08D-46CB-AC07-7D354F498206}" srcId="{D0B31DBA-0374-4BE2-BF2D-9A102460D492}" destId="{AB0BB989-8A0B-407C-8AE6-44A5B5471A50}" srcOrd="1" destOrd="0" parTransId="{9F0F5583-2187-4A27-A965-EFBF67726411}" sibTransId="{91AD1956-C946-4C28-A517-926D36D7D295}"/>
    <dgm:cxn modelId="{5D1CE800-FB07-4F80-864E-023510A19B1A}" srcId="{4BE64869-6EF4-460F-A0C2-1C4306C6321A}" destId="{9D67D7D1-4875-4B3D-AB54-7EF27120284B}" srcOrd="0" destOrd="0" parTransId="{3F125796-9D18-481E-ADE4-3889C2F4C2BD}" sibTransId="{A9CF7F21-F948-4B80-855C-6D4CB8692EED}"/>
    <dgm:cxn modelId="{DB0D257A-4748-467D-A118-B20BB9FA0BCB}" type="presOf" srcId="{61318305-A287-4882-A126-5FD0765B9052}" destId="{1A46B4CA-8841-4689-AD99-A0D873A6B059}" srcOrd="0" destOrd="0" presId="urn:diagrams.loki3.com/BracketList+Icon"/>
    <dgm:cxn modelId="{DB9AF491-E68F-40DC-9FBF-4AFFB6A8717E}" srcId="{4BE64869-6EF4-460F-A0C2-1C4306C6321A}" destId="{57E8534B-9A0D-4F9F-8B45-D4735B625474}" srcOrd="1" destOrd="0" parTransId="{40C3B22A-9462-4364-9F3D-094D41D55584}" sibTransId="{D32CBF1E-73CA-4F01-BBF0-F884A006CBDE}"/>
    <dgm:cxn modelId="{E6F02F3C-D280-40F7-BDA9-E7F1EFBD77EC}" type="presOf" srcId="{3C816E7C-DBB7-4242-986C-0EA11DF2BB7A}" destId="{20ACFCEA-06FB-44A4-BF10-EC6D47BF784C}" srcOrd="0" destOrd="2" presId="urn:diagrams.loki3.com/BracketList+Icon"/>
    <dgm:cxn modelId="{3B6C6CCD-240A-4594-A861-FFB093EABE2E}" type="presOf" srcId="{D0B31DBA-0374-4BE2-BF2D-9A102460D492}" destId="{715C6369-6BB6-4053-8870-E7D3B8932EF5}" srcOrd="0" destOrd="0" presId="urn:diagrams.loki3.com/BracketList+Icon"/>
    <dgm:cxn modelId="{B246B92F-6AAC-4E95-AF9F-F08B57E4F15D}" type="presOf" srcId="{4BE64869-6EF4-460F-A0C2-1C4306C6321A}" destId="{65950ACF-81A4-4839-AA30-6D2B0D901FE4}" srcOrd="0" destOrd="0" presId="urn:diagrams.loki3.com/BracketList+Icon"/>
    <dgm:cxn modelId="{77E00BA0-E2C9-474E-8F99-187851CECE18}" type="presOf" srcId="{CB45CF45-BDD5-4C3B-96EA-825E70E913EC}" destId="{1A46B4CA-8841-4689-AD99-A0D873A6B059}" srcOrd="0" destOrd="2" presId="urn:diagrams.loki3.com/BracketList+Icon"/>
    <dgm:cxn modelId="{07D21D03-B248-4141-91DC-F88D43D35E2C}" type="presOf" srcId="{AB0BB989-8A0B-407C-8AE6-44A5B5471A50}" destId="{2D6A5E13-78D3-4746-B902-E3534D5D07EC}" srcOrd="0" destOrd="0" presId="urn:diagrams.loki3.com/BracketList+Icon"/>
    <dgm:cxn modelId="{0755D5D1-CA81-426A-B500-F2E0D46F7939}" type="presParOf" srcId="{715C6369-6BB6-4053-8870-E7D3B8932EF5}" destId="{56F23FB9-16B0-4AC2-84A2-28A62CE7AA68}" srcOrd="0" destOrd="0" presId="urn:diagrams.loki3.com/BracketList+Icon"/>
    <dgm:cxn modelId="{CD35B863-DA0B-4975-8EED-731423740FD6}" type="presParOf" srcId="{56F23FB9-16B0-4AC2-84A2-28A62CE7AA68}" destId="{65950ACF-81A4-4839-AA30-6D2B0D901FE4}" srcOrd="0" destOrd="0" presId="urn:diagrams.loki3.com/BracketList+Icon"/>
    <dgm:cxn modelId="{8D1F3A98-FB12-4A60-A9B8-CDADFFFAA936}" type="presParOf" srcId="{56F23FB9-16B0-4AC2-84A2-28A62CE7AA68}" destId="{7C30CA93-AF7D-4CAB-B71B-DB696ED52364}" srcOrd="1" destOrd="0" presId="urn:diagrams.loki3.com/BracketList+Icon"/>
    <dgm:cxn modelId="{08BBFEA1-8F15-452F-9EED-89A26464A642}" type="presParOf" srcId="{56F23FB9-16B0-4AC2-84A2-28A62CE7AA68}" destId="{5CB5B6C7-376E-4C3A-8187-11263EA33335}" srcOrd="2" destOrd="0" presId="urn:diagrams.loki3.com/BracketList+Icon"/>
    <dgm:cxn modelId="{4BD2FA64-CED2-4AA2-9E39-CF2217A76820}" type="presParOf" srcId="{56F23FB9-16B0-4AC2-84A2-28A62CE7AA68}" destId="{20ACFCEA-06FB-44A4-BF10-EC6D47BF784C}" srcOrd="3" destOrd="0" presId="urn:diagrams.loki3.com/BracketList+Icon"/>
    <dgm:cxn modelId="{05BD8CF4-37A8-4D11-84C3-808D938AFF46}" type="presParOf" srcId="{715C6369-6BB6-4053-8870-E7D3B8932EF5}" destId="{1E85B2E1-3E87-4E15-8A8C-0A0E596605CA}" srcOrd="1" destOrd="0" presId="urn:diagrams.loki3.com/BracketList+Icon"/>
    <dgm:cxn modelId="{EC10C233-EFD6-4902-8CB4-C021377A20BF}" type="presParOf" srcId="{715C6369-6BB6-4053-8870-E7D3B8932EF5}" destId="{B7044040-69F1-4259-BC15-2C8900162DCA}" srcOrd="2" destOrd="0" presId="urn:diagrams.loki3.com/BracketList+Icon"/>
    <dgm:cxn modelId="{D86C956E-842B-4B8F-813D-1CF45AF5DF83}" type="presParOf" srcId="{B7044040-69F1-4259-BC15-2C8900162DCA}" destId="{2D6A5E13-78D3-4746-B902-E3534D5D07EC}" srcOrd="0" destOrd="0" presId="urn:diagrams.loki3.com/BracketList+Icon"/>
    <dgm:cxn modelId="{E9776303-D63A-4273-9F06-8D33D2A09458}" type="presParOf" srcId="{B7044040-69F1-4259-BC15-2C8900162DCA}" destId="{E741BE4F-12AA-40F0-89BA-541E5FDE64BB}" srcOrd="1" destOrd="0" presId="urn:diagrams.loki3.com/BracketList+Icon"/>
    <dgm:cxn modelId="{E6D6CE4F-A74E-44C9-8C15-4F86DBD8AB2E}" type="presParOf" srcId="{B7044040-69F1-4259-BC15-2C8900162DCA}" destId="{BB795086-4F86-4FA0-B306-CA6DBA7668CB}" srcOrd="2" destOrd="0" presId="urn:diagrams.loki3.com/BracketList+Icon"/>
    <dgm:cxn modelId="{3251A740-D589-4CFF-919D-4272AAAC15E7}" type="presParOf" srcId="{B7044040-69F1-4259-BC15-2C8900162DCA}" destId="{1A46B4CA-8841-4689-AD99-A0D873A6B059}"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B31DBA-0374-4BE2-BF2D-9A102460D492}" type="doc">
      <dgm:prSet loTypeId="urn:diagrams.loki3.com/BracketList+Icon" loCatId="list" qsTypeId="urn:microsoft.com/office/officeart/2005/8/quickstyle/simple1" qsCatId="simple" csTypeId="urn:microsoft.com/office/officeart/2005/8/colors/accent3_1" csCatId="accent3" phldr="1"/>
      <dgm:spPr/>
      <dgm:t>
        <a:bodyPr/>
        <a:lstStyle/>
        <a:p>
          <a:endParaRPr lang="en-US"/>
        </a:p>
      </dgm:t>
    </dgm:pt>
    <dgm:pt modelId="{4BE64869-6EF4-460F-A0C2-1C4306C6321A}">
      <dgm:prSet phldrT="[Texto]" custT="1"/>
      <dgm:spPr/>
      <dgm:t>
        <a:bodyPr/>
        <a:lstStyle/>
        <a:p>
          <a:r>
            <a:rPr lang="en-US" sz="1500">
              <a:latin typeface="Times New Roman" panose="02020603050405020304" pitchFamily="18" charset="0"/>
              <a:cs typeface="Times New Roman" panose="02020603050405020304" pitchFamily="18" charset="0"/>
            </a:rPr>
            <a:t>Paciente 1</a:t>
          </a:r>
        </a:p>
      </dgm:t>
    </dgm:pt>
    <dgm:pt modelId="{60FD5E30-1363-43C4-8CA8-5AF15598F79E}" type="parTrans" cxnId="{6621B13B-60B3-44D5-AF73-B2F146FF528C}">
      <dgm:prSet/>
      <dgm:spPr/>
      <dgm:t>
        <a:bodyPr/>
        <a:lstStyle/>
        <a:p>
          <a:endParaRPr lang="en-US" sz="1500"/>
        </a:p>
      </dgm:t>
    </dgm:pt>
    <dgm:pt modelId="{8E15F295-AE1E-4BC7-B69A-DC5EE64F0F17}" type="sibTrans" cxnId="{6621B13B-60B3-44D5-AF73-B2F146FF528C}">
      <dgm:prSet/>
      <dgm:spPr/>
      <dgm:t>
        <a:bodyPr/>
        <a:lstStyle/>
        <a:p>
          <a:endParaRPr lang="en-US" sz="1500"/>
        </a:p>
      </dgm:t>
    </dgm:pt>
    <dgm:pt modelId="{9D67D7D1-4875-4B3D-AB54-7EF27120284B}">
      <dgm:prSet phldrT="[Texto]" custT="1"/>
      <dgm:spPr/>
      <dgm:t>
        <a:bodyPr/>
        <a:lstStyle/>
        <a:p>
          <a:r>
            <a:rPr lang="en-US" sz="1500" dirty="0">
              <a:latin typeface="Times New Roman" panose="02020603050405020304" pitchFamily="18" charset="0"/>
              <a:cs typeface="Times New Roman" panose="02020603050405020304" pitchFamily="18" charset="0"/>
            </a:rPr>
            <a:t>Canal 1 +Canal 2 + ... + Canal 15 (</a:t>
          </a:r>
          <a:r>
            <a:rPr lang="en-US" sz="1500" dirty="0" err="1">
              <a:latin typeface="Times New Roman" panose="02020603050405020304" pitchFamily="18" charset="0"/>
              <a:cs typeface="Times New Roman" panose="02020603050405020304" pitchFamily="18" charset="0"/>
            </a:rPr>
            <a:t>Instancia</a:t>
          </a:r>
          <a:r>
            <a:rPr lang="en-US" sz="1500" dirty="0">
              <a:latin typeface="Times New Roman" panose="02020603050405020304" pitchFamily="18" charset="0"/>
              <a:cs typeface="Times New Roman" panose="02020603050405020304" pitchFamily="18" charset="0"/>
            </a:rPr>
            <a:t> 1)</a:t>
          </a:r>
        </a:p>
      </dgm:t>
    </dgm:pt>
    <dgm:pt modelId="{3F125796-9D18-481E-ADE4-3889C2F4C2BD}" type="parTrans" cxnId="{5D1CE800-FB07-4F80-864E-023510A19B1A}">
      <dgm:prSet/>
      <dgm:spPr/>
      <dgm:t>
        <a:bodyPr/>
        <a:lstStyle/>
        <a:p>
          <a:endParaRPr lang="en-US" sz="1500"/>
        </a:p>
      </dgm:t>
    </dgm:pt>
    <dgm:pt modelId="{A9CF7F21-F948-4B80-855C-6D4CB8692EED}" type="sibTrans" cxnId="{5D1CE800-FB07-4F80-864E-023510A19B1A}">
      <dgm:prSet/>
      <dgm:spPr/>
      <dgm:t>
        <a:bodyPr/>
        <a:lstStyle/>
        <a:p>
          <a:endParaRPr lang="en-US" sz="1500"/>
        </a:p>
      </dgm:t>
    </dgm:pt>
    <dgm:pt modelId="{AB0BB989-8A0B-407C-8AE6-44A5B5471A50}">
      <dgm:prSet phldrT="[Texto]" custT="1"/>
      <dgm:spPr/>
      <dgm:t>
        <a:bodyPr/>
        <a:lstStyle/>
        <a:p>
          <a:r>
            <a:rPr lang="en-US" sz="1500">
              <a:latin typeface="Times New Roman" panose="02020603050405020304" pitchFamily="18" charset="0"/>
              <a:cs typeface="Times New Roman" panose="02020603050405020304" pitchFamily="18" charset="0"/>
            </a:rPr>
            <a:t>Paciente 2</a:t>
          </a:r>
        </a:p>
      </dgm:t>
    </dgm:pt>
    <dgm:pt modelId="{9F0F5583-2187-4A27-A965-EFBF67726411}" type="parTrans" cxnId="{B765F10F-D08D-46CB-AC07-7D354F498206}">
      <dgm:prSet/>
      <dgm:spPr/>
      <dgm:t>
        <a:bodyPr/>
        <a:lstStyle/>
        <a:p>
          <a:endParaRPr lang="en-US" sz="1500"/>
        </a:p>
      </dgm:t>
    </dgm:pt>
    <dgm:pt modelId="{91AD1956-C946-4C28-A517-926D36D7D295}" type="sibTrans" cxnId="{B765F10F-D08D-46CB-AC07-7D354F498206}">
      <dgm:prSet/>
      <dgm:spPr/>
      <dgm:t>
        <a:bodyPr/>
        <a:lstStyle/>
        <a:p>
          <a:endParaRPr lang="en-US" sz="1500"/>
        </a:p>
      </dgm:t>
    </dgm:pt>
    <dgm:pt modelId="{61318305-A287-4882-A126-5FD0765B9052}">
      <dgm:prSet phldrT="[Texto]" custT="1"/>
      <dgm:spPr/>
      <dgm:t>
        <a:bodyPr/>
        <a:lstStyle/>
        <a:p>
          <a:pPr algn="l"/>
          <a:r>
            <a:rPr lang="en-US" sz="1500">
              <a:latin typeface="Times New Roman" panose="02020603050405020304" pitchFamily="18" charset="0"/>
              <a:cs typeface="Times New Roman" panose="02020603050405020304" pitchFamily="18" charset="0"/>
            </a:rPr>
            <a:t>Canal 1 +Canal 2 + ... + Canal 15 (Instancia 2)</a:t>
          </a:r>
        </a:p>
      </dgm:t>
    </dgm:pt>
    <dgm:pt modelId="{1AEE34D6-1872-499F-BB09-8EA3652A7DF6}" type="parTrans" cxnId="{ADEDD009-B48B-4854-BF4F-7464B47B60C1}">
      <dgm:prSet/>
      <dgm:spPr/>
      <dgm:t>
        <a:bodyPr/>
        <a:lstStyle/>
        <a:p>
          <a:endParaRPr lang="en-US" sz="1500"/>
        </a:p>
      </dgm:t>
    </dgm:pt>
    <dgm:pt modelId="{B0B4A545-AFFA-45B9-81F2-DC31656D76B2}" type="sibTrans" cxnId="{ADEDD009-B48B-4854-BF4F-7464B47B60C1}">
      <dgm:prSet/>
      <dgm:spPr/>
      <dgm:t>
        <a:bodyPr/>
        <a:lstStyle/>
        <a:p>
          <a:endParaRPr lang="en-US" sz="1500"/>
        </a:p>
      </dgm:t>
    </dgm:pt>
    <dgm:pt modelId="{715C6369-6BB6-4053-8870-E7D3B8932EF5}" type="pres">
      <dgm:prSet presAssocID="{D0B31DBA-0374-4BE2-BF2D-9A102460D492}" presName="Name0" presStyleCnt="0">
        <dgm:presLayoutVars>
          <dgm:dir/>
          <dgm:animLvl val="lvl"/>
          <dgm:resizeHandles val="exact"/>
        </dgm:presLayoutVars>
      </dgm:prSet>
      <dgm:spPr/>
      <dgm:t>
        <a:bodyPr/>
        <a:lstStyle/>
        <a:p>
          <a:endParaRPr lang="en-US"/>
        </a:p>
      </dgm:t>
    </dgm:pt>
    <dgm:pt modelId="{56F23FB9-16B0-4AC2-84A2-28A62CE7AA68}" type="pres">
      <dgm:prSet presAssocID="{4BE64869-6EF4-460F-A0C2-1C4306C6321A}" presName="linNode" presStyleCnt="0"/>
      <dgm:spPr/>
      <dgm:t>
        <a:bodyPr/>
        <a:lstStyle/>
        <a:p>
          <a:endParaRPr lang="en-US"/>
        </a:p>
      </dgm:t>
    </dgm:pt>
    <dgm:pt modelId="{65950ACF-81A4-4839-AA30-6D2B0D901FE4}" type="pres">
      <dgm:prSet presAssocID="{4BE64869-6EF4-460F-A0C2-1C4306C6321A}" presName="parTx" presStyleLbl="revTx" presStyleIdx="0" presStyleCnt="2">
        <dgm:presLayoutVars>
          <dgm:chMax val="1"/>
          <dgm:bulletEnabled val="1"/>
        </dgm:presLayoutVars>
      </dgm:prSet>
      <dgm:spPr/>
      <dgm:t>
        <a:bodyPr/>
        <a:lstStyle/>
        <a:p>
          <a:endParaRPr lang="en-US"/>
        </a:p>
      </dgm:t>
    </dgm:pt>
    <dgm:pt modelId="{7C30CA93-AF7D-4CAB-B71B-DB696ED52364}" type="pres">
      <dgm:prSet presAssocID="{4BE64869-6EF4-460F-A0C2-1C4306C6321A}" presName="bracket" presStyleLbl="parChTrans1D1" presStyleIdx="0" presStyleCnt="2"/>
      <dgm:spPr/>
      <dgm:t>
        <a:bodyPr/>
        <a:lstStyle/>
        <a:p>
          <a:endParaRPr lang="en-US"/>
        </a:p>
      </dgm:t>
    </dgm:pt>
    <dgm:pt modelId="{5CB5B6C7-376E-4C3A-8187-11263EA33335}" type="pres">
      <dgm:prSet presAssocID="{4BE64869-6EF4-460F-A0C2-1C4306C6321A}" presName="spH" presStyleCnt="0"/>
      <dgm:spPr/>
      <dgm:t>
        <a:bodyPr/>
        <a:lstStyle/>
        <a:p>
          <a:endParaRPr lang="en-US"/>
        </a:p>
      </dgm:t>
    </dgm:pt>
    <dgm:pt modelId="{20ACFCEA-06FB-44A4-BF10-EC6D47BF784C}" type="pres">
      <dgm:prSet presAssocID="{4BE64869-6EF4-460F-A0C2-1C4306C6321A}" presName="desTx" presStyleLbl="node1" presStyleIdx="0" presStyleCnt="2">
        <dgm:presLayoutVars>
          <dgm:bulletEnabled val="1"/>
        </dgm:presLayoutVars>
      </dgm:prSet>
      <dgm:spPr/>
      <dgm:t>
        <a:bodyPr/>
        <a:lstStyle/>
        <a:p>
          <a:endParaRPr lang="en-US"/>
        </a:p>
      </dgm:t>
    </dgm:pt>
    <dgm:pt modelId="{1E85B2E1-3E87-4E15-8A8C-0A0E596605CA}" type="pres">
      <dgm:prSet presAssocID="{8E15F295-AE1E-4BC7-B69A-DC5EE64F0F17}" presName="spV" presStyleCnt="0"/>
      <dgm:spPr/>
      <dgm:t>
        <a:bodyPr/>
        <a:lstStyle/>
        <a:p>
          <a:endParaRPr lang="en-US"/>
        </a:p>
      </dgm:t>
    </dgm:pt>
    <dgm:pt modelId="{B7044040-69F1-4259-BC15-2C8900162DCA}" type="pres">
      <dgm:prSet presAssocID="{AB0BB989-8A0B-407C-8AE6-44A5B5471A50}" presName="linNode" presStyleCnt="0"/>
      <dgm:spPr/>
      <dgm:t>
        <a:bodyPr/>
        <a:lstStyle/>
        <a:p>
          <a:endParaRPr lang="en-US"/>
        </a:p>
      </dgm:t>
    </dgm:pt>
    <dgm:pt modelId="{2D6A5E13-78D3-4746-B902-E3534D5D07EC}" type="pres">
      <dgm:prSet presAssocID="{AB0BB989-8A0B-407C-8AE6-44A5B5471A50}" presName="parTx" presStyleLbl="revTx" presStyleIdx="1" presStyleCnt="2">
        <dgm:presLayoutVars>
          <dgm:chMax val="1"/>
          <dgm:bulletEnabled val="1"/>
        </dgm:presLayoutVars>
      </dgm:prSet>
      <dgm:spPr/>
      <dgm:t>
        <a:bodyPr/>
        <a:lstStyle/>
        <a:p>
          <a:endParaRPr lang="en-US"/>
        </a:p>
      </dgm:t>
    </dgm:pt>
    <dgm:pt modelId="{E741BE4F-12AA-40F0-89BA-541E5FDE64BB}" type="pres">
      <dgm:prSet presAssocID="{AB0BB989-8A0B-407C-8AE6-44A5B5471A50}" presName="bracket" presStyleLbl="parChTrans1D1" presStyleIdx="1" presStyleCnt="2"/>
      <dgm:spPr/>
      <dgm:t>
        <a:bodyPr/>
        <a:lstStyle/>
        <a:p>
          <a:endParaRPr lang="en-US"/>
        </a:p>
      </dgm:t>
    </dgm:pt>
    <dgm:pt modelId="{BB795086-4F86-4FA0-B306-CA6DBA7668CB}" type="pres">
      <dgm:prSet presAssocID="{AB0BB989-8A0B-407C-8AE6-44A5B5471A50}" presName="spH" presStyleCnt="0"/>
      <dgm:spPr/>
      <dgm:t>
        <a:bodyPr/>
        <a:lstStyle/>
        <a:p>
          <a:endParaRPr lang="en-US"/>
        </a:p>
      </dgm:t>
    </dgm:pt>
    <dgm:pt modelId="{1A46B4CA-8841-4689-AD99-A0D873A6B059}" type="pres">
      <dgm:prSet presAssocID="{AB0BB989-8A0B-407C-8AE6-44A5B5471A50}" presName="desTx" presStyleLbl="node1" presStyleIdx="1" presStyleCnt="2">
        <dgm:presLayoutVars>
          <dgm:bulletEnabled val="1"/>
        </dgm:presLayoutVars>
      </dgm:prSet>
      <dgm:spPr/>
      <dgm:t>
        <a:bodyPr/>
        <a:lstStyle/>
        <a:p>
          <a:endParaRPr lang="en-US"/>
        </a:p>
      </dgm:t>
    </dgm:pt>
  </dgm:ptLst>
  <dgm:cxnLst>
    <dgm:cxn modelId="{444C0B06-A096-42A4-8CE8-49FDBCEF91CA}" type="presOf" srcId="{9D67D7D1-4875-4B3D-AB54-7EF27120284B}" destId="{20ACFCEA-06FB-44A4-BF10-EC6D47BF784C}" srcOrd="0" destOrd="0" presId="urn:diagrams.loki3.com/BracketList+Icon"/>
    <dgm:cxn modelId="{6621B13B-60B3-44D5-AF73-B2F146FF528C}" srcId="{D0B31DBA-0374-4BE2-BF2D-9A102460D492}" destId="{4BE64869-6EF4-460F-A0C2-1C4306C6321A}" srcOrd="0" destOrd="0" parTransId="{60FD5E30-1363-43C4-8CA8-5AF15598F79E}" sibTransId="{8E15F295-AE1E-4BC7-B69A-DC5EE64F0F17}"/>
    <dgm:cxn modelId="{ADEDD009-B48B-4854-BF4F-7464B47B60C1}" srcId="{AB0BB989-8A0B-407C-8AE6-44A5B5471A50}" destId="{61318305-A287-4882-A126-5FD0765B9052}" srcOrd="0" destOrd="0" parTransId="{1AEE34D6-1872-499F-BB09-8EA3652A7DF6}" sibTransId="{B0B4A545-AFFA-45B9-81F2-DC31656D76B2}"/>
    <dgm:cxn modelId="{B765F10F-D08D-46CB-AC07-7D354F498206}" srcId="{D0B31DBA-0374-4BE2-BF2D-9A102460D492}" destId="{AB0BB989-8A0B-407C-8AE6-44A5B5471A50}" srcOrd="1" destOrd="0" parTransId="{9F0F5583-2187-4A27-A965-EFBF67726411}" sibTransId="{91AD1956-C946-4C28-A517-926D36D7D295}"/>
    <dgm:cxn modelId="{66D6AFA0-672E-49FB-98A8-2F54DAC54E14}" type="presOf" srcId="{AB0BB989-8A0B-407C-8AE6-44A5B5471A50}" destId="{2D6A5E13-78D3-4746-B902-E3534D5D07EC}" srcOrd="0" destOrd="0" presId="urn:diagrams.loki3.com/BracketList+Icon"/>
    <dgm:cxn modelId="{5D1CE800-FB07-4F80-864E-023510A19B1A}" srcId="{4BE64869-6EF4-460F-A0C2-1C4306C6321A}" destId="{9D67D7D1-4875-4B3D-AB54-7EF27120284B}" srcOrd="0" destOrd="0" parTransId="{3F125796-9D18-481E-ADE4-3889C2F4C2BD}" sibTransId="{A9CF7F21-F948-4B80-855C-6D4CB8692EED}"/>
    <dgm:cxn modelId="{6F760369-46B7-484D-AC64-570C97489FEF}" type="presOf" srcId="{4BE64869-6EF4-460F-A0C2-1C4306C6321A}" destId="{65950ACF-81A4-4839-AA30-6D2B0D901FE4}" srcOrd="0" destOrd="0" presId="urn:diagrams.loki3.com/BracketList+Icon"/>
    <dgm:cxn modelId="{9C7AC372-2712-410C-9480-706E0C1B31F3}" type="presOf" srcId="{D0B31DBA-0374-4BE2-BF2D-9A102460D492}" destId="{715C6369-6BB6-4053-8870-E7D3B8932EF5}" srcOrd="0" destOrd="0" presId="urn:diagrams.loki3.com/BracketList+Icon"/>
    <dgm:cxn modelId="{A7EBCFA2-3981-4B34-A177-F6C044E880B1}" type="presOf" srcId="{61318305-A287-4882-A126-5FD0765B9052}" destId="{1A46B4CA-8841-4689-AD99-A0D873A6B059}" srcOrd="0" destOrd="0" presId="urn:diagrams.loki3.com/BracketList+Icon"/>
    <dgm:cxn modelId="{7013380B-5847-4B90-91C9-605A28BEED76}" type="presParOf" srcId="{715C6369-6BB6-4053-8870-E7D3B8932EF5}" destId="{56F23FB9-16B0-4AC2-84A2-28A62CE7AA68}" srcOrd="0" destOrd="0" presId="urn:diagrams.loki3.com/BracketList+Icon"/>
    <dgm:cxn modelId="{36AB86B3-300D-495B-A8D0-75F2E7C1A1E9}" type="presParOf" srcId="{56F23FB9-16B0-4AC2-84A2-28A62CE7AA68}" destId="{65950ACF-81A4-4839-AA30-6D2B0D901FE4}" srcOrd="0" destOrd="0" presId="urn:diagrams.loki3.com/BracketList+Icon"/>
    <dgm:cxn modelId="{9D464BF0-3CCD-4DB9-A521-29F73D76894A}" type="presParOf" srcId="{56F23FB9-16B0-4AC2-84A2-28A62CE7AA68}" destId="{7C30CA93-AF7D-4CAB-B71B-DB696ED52364}" srcOrd="1" destOrd="0" presId="urn:diagrams.loki3.com/BracketList+Icon"/>
    <dgm:cxn modelId="{8F1741EF-88D9-4327-9094-727B50953B7B}" type="presParOf" srcId="{56F23FB9-16B0-4AC2-84A2-28A62CE7AA68}" destId="{5CB5B6C7-376E-4C3A-8187-11263EA33335}" srcOrd="2" destOrd="0" presId="urn:diagrams.loki3.com/BracketList+Icon"/>
    <dgm:cxn modelId="{8A5D414D-D45B-4430-BF25-C032BAEDA7D7}" type="presParOf" srcId="{56F23FB9-16B0-4AC2-84A2-28A62CE7AA68}" destId="{20ACFCEA-06FB-44A4-BF10-EC6D47BF784C}" srcOrd="3" destOrd="0" presId="urn:diagrams.loki3.com/BracketList+Icon"/>
    <dgm:cxn modelId="{50BB0DB2-6F0C-4719-828C-54F7171ACC9E}" type="presParOf" srcId="{715C6369-6BB6-4053-8870-E7D3B8932EF5}" destId="{1E85B2E1-3E87-4E15-8A8C-0A0E596605CA}" srcOrd="1" destOrd="0" presId="urn:diagrams.loki3.com/BracketList+Icon"/>
    <dgm:cxn modelId="{26D239E7-B544-4E43-99C3-8C5ED1F592FE}" type="presParOf" srcId="{715C6369-6BB6-4053-8870-E7D3B8932EF5}" destId="{B7044040-69F1-4259-BC15-2C8900162DCA}" srcOrd="2" destOrd="0" presId="urn:diagrams.loki3.com/BracketList+Icon"/>
    <dgm:cxn modelId="{F628E69D-741C-4B16-A70D-33ECD7ADB100}" type="presParOf" srcId="{B7044040-69F1-4259-BC15-2C8900162DCA}" destId="{2D6A5E13-78D3-4746-B902-E3534D5D07EC}" srcOrd="0" destOrd="0" presId="urn:diagrams.loki3.com/BracketList+Icon"/>
    <dgm:cxn modelId="{978C0787-C057-4AF9-9EF1-681C19B51E49}" type="presParOf" srcId="{B7044040-69F1-4259-BC15-2C8900162DCA}" destId="{E741BE4F-12AA-40F0-89BA-541E5FDE64BB}" srcOrd="1" destOrd="0" presId="urn:diagrams.loki3.com/BracketList+Icon"/>
    <dgm:cxn modelId="{1F3B497B-9AEA-4ADB-9E9C-E8D88FC09C8B}" type="presParOf" srcId="{B7044040-69F1-4259-BC15-2C8900162DCA}" destId="{BB795086-4F86-4FA0-B306-CA6DBA7668CB}" srcOrd="2" destOrd="0" presId="urn:diagrams.loki3.com/BracketList+Icon"/>
    <dgm:cxn modelId="{CE82484C-CDF2-4FBD-B2E2-8026DA743D5D}" type="presParOf" srcId="{B7044040-69F1-4259-BC15-2C8900162DCA}" destId="{1A46B4CA-8841-4689-AD99-A0D873A6B059}"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9AA1F-1D6F-4998-AD53-AD58DE37FC30}">
      <dsp:nvSpPr>
        <dsp:cNvPr id="0" name=""/>
        <dsp:cNvSpPr/>
      </dsp:nvSpPr>
      <dsp:spPr>
        <a:xfrm>
          <a:off x="609510" y="703"/>
          <a:ext cx="3636736" cy="2182041"/>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0" kern="1200" dirty="0" smtClean="0"/>
            <a:t>Epilepsia. Enfermedad por mal funcionamiento repentino y recurrente del cerebro, denominado "convulsión".</a:t>
          </a:r>
          <a:endParaRPr lang="es-EC" sz="1900" kern="1200" dirty="0"/>
        </a:p>
      </dsp:txBody>
      <dsp:txXfrm>
        <a:off x="609510" y="703"/>
        <a:ext cx="3636736" cy="2182041"/>
      </dsp:txXfrm>
    </dsp:sp>
    <dsp:sp modelId="{DC2D41A5-1024-4204-840C-2EF2C627BDF3}">
      <dsp:nvSpPr>
        <dsp:cNvPr id="0" name=""/>
        <dsp:cNvSpPr/>
      </dsp:nvSpPr>
      <dsp:spPr>
        <a:xfrm>
          <a:off x="4609919" y="703"/>
          <a:ext cx="3636736" cy="2182041"/>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0" kern="1200" dirty="0" smtClean="0"/>
            <a:t>Convulsiones epilépticas. Debido a actividad excesiva e hipersincrónica de las neuronas en el cerebro. Ocasiona deterioro o pérdida de la conciencia, síntomas psíquicos, sensoriales, o fenómenos motores.</a:t>
          </a:r>
        </a:p>
      </dsp:txBody>
      <dsp:txXfrm>
        <a:off x="4609919" y="703"/>
        <a:ext cx="3636736" cy="2182041"/>
      </dsp:txXfrm>
    </dsp:sp>
    <dsp:sp modelId="{83E962B7-1970-479A-9D70-0AE44118A243}">
      <dsp:nvSpPr>
        <dsp:cNvPr id="0" name=""/>
        <dsp:cNvSpPr/>
      </dsp:nvSpPr>
      <dsp:spPr>
        <a:xfrm>
          <a:off x="609510" y="2546418"/>
          <a:ext cx="3636736" cy="2182041"/>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0" kern="1200" dirty="0" smtClean="0"/>
            <a:t>Aspecto más incapacitante de las convulsiones es que son impredecibles.</a:t>
          </a:r>
        </a:p>
      </dsp:txBody>
      <dsp:txXfrm>
        <a:off x="609510" y="2546418"/>
        <a:ext cx="3636736" cy="2182041"/>
      </dsp:txXfrm>
    </dsp:sp>
    <dsp:sp modelId="{97390ABD-AF19-4497-9FE2-1316156F9BC6}">
      <dsp:nvSpPr>
        <dsp:cNvPr id="0" name=""/>
        <dsp:cNvSpPr/>
      </dsp:nvSpPr>
      <dsp:spPr>
        <a:xfrm>
          <a:off x="4609919" y="2546418"/>
          <a:ext cx="3636736" cy="2182041"/>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0" kern="1200" dirty="0" smtClean="0"/>
            <a:t>Método capaz de predecir la aparición de crisis epilépticas abriría nuevas posibilidades terapéuticas.</a:t>
          </a:r>
        </a:p>
      </dsp:txBody>
      <dsp:txXfrm>
        <a:off x="4609919" y="2546418"/>
        <a:ext cx="3636736" cy="21820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50ACF-81A4-4839-AA30-6D2B0D901FE4}">
      <dsp:nvSpPr>
        <dsp:cNvPr id="0" name=""/>
        <dsp:cNvSpPr/>
      </dsp:nvSpPr>
      <dsp:spPr>
        <a:xfrm>
          <a:off x="143446" y="126554"/>
          <a:ext cx="1228983" cy="40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l" defTabSz="666750">
            <a:lnSpc>
              <a:spcPct val="90000"/>
            </a:lnSpc>
            <a:spcBef>
              <a:spcPct val="0"/>
            </a:spcBef>
            <a:spcAft>
              <a:spcPct val="35000"/>
            </a:spcAft>
          </a:pPr>
          <a:r>
            <a:rPr lang="en-US" sz="1500" kern="1200" dirty="0" err="1">
              <a:latin typeface="Times New Roman" panose="02020603050405020304" pitchFamily="18" charset="0"/>
              <a:ea typeface="Tahoma" panose="020B0604030504040204" pitchFamily="34" charset="0"/>
              <a:cs typeface="Times New Roman" panose="02020603050405020304" pitchFamily="18" charset="0"/>
            </a:rPr>
            <a:t>Paciente</a:t>
          </a:r>
          <a:r>
            <a:rPr lang="en-US" sz="1500" kern="1200" dirty="0">
              <a:latin typeface="Times New Roman" panose="02020603050405020304" pitchFamily="18" charset="0"/>
              <a:ea typeface="Tahoma" panose="020B0604030504040204" pitchFamily="34" charset="0"/>
              <a:cs typeface="Times New Roman" panose="02020603050405020304" pitchFamily="18" charset="0"/>
            </a:rPr>
            <a:t> 1 + </a:t>
          </a:r>
          <a:r>
            <a:rPr lang="en-US" sz="1500" kern="1200" dirty="0" err="1">
              <a:latin typeface="Times New Roman" panose="02020603050405020304" pitchFamily="18" charset="0"/>
              <a:ea typeface="Tahoma" panose="020B0604030504040204" pitchFamily="34" charset="0"/>
              <a:cs typeface="Times New Roman" panose="02020603050405020304" pitchFamily="18" charset="0"/>
            </a:rPr>
            <a:t>Paciente</a:t>
          </a:r>
          <a:r>
            <a:rPr lang="en-US" sz="1500" kern="1200" dirty="0">
              <a:latin typeface="Times New Roman" panose="02020603050405020304" pitchFamily="18" charset="0"/>
              <a:ea typeface="Tahoma" panose="020B0604030504040204" pitchFamily="34" charset="0"/>
              <a:cs typeface="Times New Roman" panose="02020603050405020304" pitchFamily="18" charset="0"/>
            </a:rPr>
            <a:t> 2</a:t>
          </a:r>
        </a:p>
      </dsp:txBody>
      <dsp:txXfrm>
        <a:off x="143446" y="126554"/>
        <a:ext cx="1228983" cy="403050"/>
      </dsp:txXfrm>
    </dsp:sp>
    <dsp:sp modelId="{7C30CA93-AF7D-4CAB-B71B-DB696ED52364}">
      <dsp:nvSpPr>
        <dsp:cNvPr id="0" name=""/>
        <dsp:cNvSpPr/>
      </dsp:nvSpPr>
      <dsp:spPr>
        <a:xfrm>
          <a:off x="1372429" y="601"/>
          <a:ext cx="199625" cy="654956"/>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CFCEA-06FB-44A4-BF10-EC6D47BF784C}">
      <dsp:nvSpPr>
        <dsp:cNvPr id="0" name=""/>
        <dsp:cNvSpPr/>
      </dsp:nvSpPr>
      <dsp:spPr>
        <a:xfrm>
          <a:off x="1651905" y="601"/>
          <a:ext cx="2204964" cy="6549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ea typeface="Tahoma" panose="020B0604030504040204" pitchFamily="34" charset="0"/>
              <a:cs typeface="Times New Roman" panose="02020603050405020304" pitchFamily="18" charset="0"/>
            </a:rPr>
            <a:t>Canal 1 (</a:t>
          </a:r>
          <a:r>
            <a:rPr lang="en-US" sz="1500" kern="1200" dirty="0" err="1">
              <a:latin typeface="Times New Roman" panose="02020603050405020304" pitchFamily="18" charset="0"/>
              <a:ea typeface="Tahoma" panose="020B0604030504040204" pitchFamily="34" charset="0"/>
              <a:cs typeface="Times New Roman" panose="02020603050405020304" pitchFamily="18" charset="0"/>
            </a:rPr>
            <a:t>Instancia</a:t>
          </a:r>
          <a:r>
            <a:rPr lang="en-US" sz="1500" kern="1200" dirty="0">
              <a:latin typeface="Times New Roman" panose="02020603050405020304" pitchFamily="18" charset="0"/>
              <a:ea typeface="Tahoma" panose="020B0604030504040204" pitchFamily="34" charset="0"/>
              <a:cs typeface="Times New Roman" panose="02020603050405020304" pitchFamily="18" charset="0"/>
            </a:rPr>
            <a:t> 1)</a:t>
          </a:r>
        </a:p>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ea typeface="Tahoma" panose="020B0604030504040204" pitchFamily="34" charset="0"/>
              <a:cs typeface="Times New Roman" panose="02020603050405020304" pitchFamily="18" charset="0"/>
            </a:rPr>
            <a:t>...</a:t>
          </a:r>
        </a:p>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ea typeface="Tahoma" panose="020B0604030504040204" pitchFamily="34" charset="0"/>
              <a:cs typeface="Times New Roman" panose="02020603050405020304" pitchFamily="18" charset="0"/>
            </a:rPr>
            <a:t>Canal 15 (</a:t>
          </a:r>
          <a:r>
            <a:rPr lang="en-US" sz="1500" kern="1200" dirty="0" err="1">
              <a:latin typeface="Times New Roman" panose="02020603050405020304" pitchFamily="18" charset="0"/>
              <a:ea typeface="Tahoma" panose="020B0604030504040204" pitchFamily="34" charset="0"/>
              <a:cs typeface="Times New Roman" panose="02020603050405020304" pitchFamily="18" charset="0"/>
            </a:rPr>
            <a:t>Instancia</a:t>
          </a:r>
          <a:r>
            <a:rPr lang="en-US" sz="1500" kern="1200" dirty="0">
              <a:latin typeface="Times New Roman" panose="02020603050405020304" pitchFamily="18" charset="0"/>
              <a:ea typeface="Tahoma" panose="020B0604030504040204" pitchFamily="34" charset="0"/>
              <a:cs typeface="Times New Roman" panose="02020603050405020304" pitchFamily="18" charset="0"/>
            </a:rPr>
            <a:t> 15)</a:t>
          </a:r>
        </a:p>
      </dsp:txBody>
      <dsp:txXfrm>
        <a:off x="1651905" y="601"/>
        <a:ext cx="2204964" cy="6549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50ACF-81A4-4839-AA30-6D2B0D901FE4}">
      <dsp:nvSpPr>
        <dsp:cNvPr id="0" name=""/>
        <dsp:cNvSpPr/>
      </dsp:nvSpPr>
      <dsp:spPr>
        <a:xfrm>
          <a:off x="3154" y="101399"/>
          <a:ext cx="1372551" cy="43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l" defTabSz="666750">
            <a:lnSpc>
              <a:spcPct val="90000"/>
            </a:lnSpc>
            <a:spcBef>
              <a:spcPct val="0"/>
            </a:spcBef>
            <a:spcAft>
              <a:spcPct val="35000"/>
            </a:spcAft>
          </a:pPr>
          <a:r>
            <a:rPr lang="en-US" sz="1500" kern="1200" dirty="0" err="1">
              <a:latin typeface="Times New Roman" panose="02020603050405020304" pitchFamily="18" charset="0"/>
              <a:ea typeface="Tahoma" panose="020B0604030504040204" pitchFamily="34" charset="0"/>
              <a:cs typeface="Times New Roman" panose="02020603050405020304" pitchFamily="18" charset="0"/>
            </a:rPr>
            <a:t>Paciente</a:t>
          </a:r>
          <a:r>
            <a:rPr lang="en-US" sz="1500" kern="1200" dirty="0">
              <a:latin typeface="Times New Roman" panose="02020603050405020304" pitchFamily="18" charset="0"/>
              <a:ea typeface="Tahoma" panose="020B0604030504040204" pitchFamily="34" charset="0"/>
              <a:cs typeface="Times New Roman" panose="02020603050405020304" pitchFamily="18" charset="0"/>
            </a:rPr>
            <a:t> 1 </a:t>
          </a:r>
          <a:r>
            <a:rPr lang="en-US" sz="1500" kern="12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500" kern="1200" dirty="0" err="1" smtClean="0">
              <a:latin typeface="Times New Roman" panose="02020603050405020304" pitchFamily="18" charset="0"/>
              <a:ea typeface="Tahoma" panose="020B0604030504040204" pitchFamily="34" charset="0"/>
              <a:cs typeface="Times New Roman" panose="02020603050405020304" pitchFamily="18" charset="0"/>
            </a:rPr>
            <a:t>Paciente</a:t>
          </a:r>
          <a:r>
            <a:rPr lang="en-US" sz="1500" kern="12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500" kern="1200" dirty="0">
              <a:latin typeface="Times New Roman" panose="02020603050405020304" pitchFamily="18" charset="0"/>
              <a:ea typeface="Tahoma" panose="020B0604030504040204" pitchFamily="34" charset="0"/>
              <a:cs typeface="Times New Roman" panose="02020603050405020304" pitchFamily="18" charset="0"/>
            </a:rPr>
            <a:t>2</a:t>
          </a:r>
        </a:p>
      </dsp:txBody>
      <dsp:txXfrm>
        <a:off x="3154" y="101399"/>
        <a:ext cx="1372551" cy="431251"/>
      </dsp:txXfrm>
    </dsp:sp>
    <dsp:sp modelId="{7C30CA93-AF7D-4CAB-B71B-DB696ED52364}">
      <dsp:nvSpPr>
        <dsp:cNvPr id="0" name=""/>
        <dsp:cNvSpPr/>
      </dsp:nvSpPr>
      <dsp:spPr>
        <a:xfrm>
          <a:off x="1375705" y="324"/>
          <a:ext cx="179018" cy="633401"/>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CFCEA-06FB-44A4-BF10-EC6D47BF784C}">
      <dsp:nvSpPr>
        <dsp:cNvPr id="0" name=""/>
        <dsp:cNvSpPr/>
      </dsp:nvSpPr>
      <dsp:spPr>
        <a:xfrm>
          <a:off x="1626331" y="324"/>
          <a:ext cx="2051434" cy="63340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ea typeface="Tahoma" panose="020B0604030504040204" pitchFamily="34" charset="0"/>
              <a:cs typeface="Times New Roman" panose="02020603050405020304" pitchFamily="18" charset="0"/>
            </a:rPr>
            <a:t>Canal 1 +Canal 2 + ... + Canal 15 (</a:t>
          </a:r>
          <a:r>
            <a:rPr lang="en-US" sz="1500" kern="1200" dirty="0" err="1">
              <a:latin typeface="Times New Roman" panose="02020603050405020304" pitchFamily="18" charset="0"/>
              <a:ea typeface="Tahoma" panose="020B0604030504040204" pitchFamily="34" charset="0"/>
              <a:cs typeface="Times New Roman" panose="02020603050405020304" pitchFamily="18" charset="0"/>
            </a:rPr>
            <a:t>Instancia</a:t>
          </a:r>
          <a:r>
            <a:rPr lang="en-US" sz="1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1500" kern="1200" dirty="0" err="1">
              <a:latin typeface="Times New Roman" panose="02020603050405020304" pitchFamily="18" charset="0"/>
              <a:ea typeface="Tahoma" panose="020B0604030504040204" pitchFamily="34" charset="0"/>
              <a:cs typeface="Times New Roman" panose="02020603050405020304" pitchFamily="18" charset="0"/>
            </a:rPr>
            <a:t>única</a:t>
          </a:r>
          <a:r>
            <a:rPr lang="en-US" sz="1500" kern="1200" dirty="0">
              <a:latin typeface="Times New Roman" panose="02020603050405020304" pitchFamily="18" charset="0"/>
              <a:ea typeface="Tahoma" panose="020B0604030504040204" pitchFamily="34" charset="0"/>
              <a:cs typeface="Times New Roman" panose="02020603050405020304" pitchFamily="18" charset="0"/>
            </a:rPr>
            <a:t>)</a:t>
          </a:r>
        </a:p>
      </dsp:txBody>
      <dsp:txXfrm>
        <a:off x="1626331" y="324"/>
        <a:ext cx="2051434" cy="633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BF91B-9BE0-4F95-BB4A-82D458226049}">
      <dsp:nvSpPr>
        <dsp:cNvPr id="0" name=""/>
        <dsp:cNvSpPr/>
      </dsp:nvSpPr>
      <dsp:spPr>
        <a:xfrm>
          <a:off x="0" y="164171"/>
          <a:ext cx="5484768"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b="0" kern="1200" dirty="0" smtClean="0"/>
            <a:t>Parámetros </a:t>
          </a:r>
          <a:r>
            <a:rPr lang="es-EC" sz="2200" b="0" kern="1200" dirty="0" smtClean="0"/>
            <a:t>óptimos de diseño obtenidos</a:t>
          </a:r>
          <a:r>
            <a:rPr lang="en-US" sz="2200" b="0" kern="1200" dirty="0" smtClean="0"/>
            <a:t>:</a:t>
          </a:r>
          <a:endParaRPr lang="en-US" sz="2200" b="0" kern="1200" dirty="0" smtClean="0"/>
        </a:p>
      </dsp:txBody>
      <dsp:txXfrm>
        <a:off x="25130" y="189301"/>
        <a:ext cx="5434508" cy="464540"/>
      </dsp:txXfrm>
    </dsp:sp>
    <dsp:sp modelId="{602DC190-595D-4B56-B3DF-386108EFD15F}">
      <dsp:nvSpPr>
        <dsp:cNvPr id="0" name=""/>
        <dsp:cNvSpPr/>
      </dsp:nvSpPr>
      <dsp:spPr>
        <a:xfrm>
          <a:off x="0" y="678971"/>
          <a:ext cx="5484768" cy="318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4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0" kern="1200" dirty="0" smtClean="0"/>
            <a:t>Porcentaje permitido de pérdidas del 1%</a:t>
          </a:r>
          <a:endParaRPr lang="es-ES" sz="1800" b="0" kern="1200" dirty="0" smtClean="0"/>
        </a:p>
        <a:p>
          <a:pPr marL="171450" lvl="1" indent="-171450" algn="l" defTabSz="800100">
            <a:lnSpc>
              <a:spcPct val="90000"/>
            </a:lnSpc>
            <a:spcBef>
              <a:spcPct val="0"/>
            </a:spcBef>
            <a:spcAft>
              <a:spcPct val="20000"/>
            </a:spcAft>
            <a:buChar char="••"/>
          </a:pPr>
          <a:r>
            <a:rPr lang="es-ES" sz="1800" b="0" kern="1200" dirty="0" smtClean="0"/>
            <a:t>Ventanas de 1 segundo de duración y 50% de solapamiento</a:t>
          </a:r>
          <a:endParaRPr lang="es-ES" sz="1800" b="0" kern="1200" dirty="0" smtClean="0"/>
        </a:p>
        <a:p>
          <a:pPr marL="171450" lvl="1" indent="-171450" algn="l" defTabSz="800100">
            <a:lnSpc>
              <a:spcPct val="90000"/>
            </a:lnSpc>
            <a:spcBef>
              <a:spcPct val="0"/>
            </a:spcBef>
            <a:spcAft>
              <a:spcPct val="20000"/>
            </a:spcAft>
            <a:buChar char="••"/>
          </a:pPr>
          <a:r>
            <a:rPr lang="es-ES" sz="1800" b="0" kern="1200" dirty="0" smtClean="0"/>
            <a:t>Función </a:t>
          </a:r>
          <a:r>
            <a:rPr lang="es-ES" sz="1800" b="0" i="1" kern="1200" dirty="0" smtClean="0"/>
            <a:t>wavelet</a:t>
          </a:r>
          <a:r>
            <a:rPr lang="es-ES" sz="1800" b="0" kern="1200" dirty="0" smtClean="0"/>
            <a:t> db4 con 5 niveles de descomposición</a:t>
          </a:r>
          <a:endParaRPr lang="es-ES" sz="1800" b="0" kern="1200" dirty="0" smtClean="0"/>
        </a:p>
        <a:p>
          <a:pPr marL="171450" lvl="1" indent="-171450" algn="l" defTabSz="800100">
            <a:lnSpc>
              <a:spcPct val="90000"/>
            </a:lnSpc>
            <a:spcBef>
              <a:spcPct val="0"/>
            </a:spcBef>
            <a:spcAft>
              <a:spcPct val="20000"/>
            </a:spcAft>
            <a:buChar char="••"/>
          </a:pPr>
          <a:r>
            <a:rPr lang="es-ES" sz="1800" b="0" kern="1200" dirty="0" smtClean="0"/>
            <a:t>Características lineales: tasa de cruces por cero, máximo, mínimo, media y desviación estándar</a:t>
          </a:r>
          <a:endParaRPr lang="es-ES" sz="1800" b="0" kern="1200" dirty="0" smtClean="0"/>
        </a:p>
        <a:p>
          <a:pPr marL="171450" lvl="1" indent="-171450" algn="l" defTabSz="800100">
            <a:lnSpc>
              <a:spcPct val="90000"/>
            </a:lnSpc>
            <a:spcBef>
              <a:spcPct val="0"/>
            </a:spcBef>
            <a:spcAft>
              <a:spcPct val="20000"/>
            </a:spcAft>
            <a:buChar char="••"/>
          </a:pPr>
          <a:r>
            <a:rPr lang="es-ES" sz="1800" b="0" kern="1200" dirty="0" smtClean="0"/>
            <a:t>Validación </a:t>
          </a:r>
          <a:r>
            <a:rPr lang="es-ES" sz="1800" b="0" i="1" kern="1200" dirty="0" err="1" smtClean="0"/>
            <a:t>holdout</a:t>
          </a:r>
          <a:r>
            <a:rPr lang="es-ES" sz="1800" b="0" kern="1200" dirty="0" smtClean="0"/>
            <a:t> : 75% de entrenamiento y 25% de prueba (debido al excesivo tiempo de cómputo no se utilizó validación cruzada con 10 </a:t>
          </a:r>
          <a:r>
            <a:rPr lang="es-ES" sz="1800" b="0" i="1" kern="1200" dirty="0" err="1" smtClean="0"/>
            <a:t>folds</a:t>
          </a:r>
          <a:r>
            <a:rPr lang="es-ES" sz="1800" b="0" kern="1200" dirty="0" smtClean="0"/>
            <a:t>)</a:t>
          </a:r>
          <a:endParaRPr lang="es-ES" sz="1800" b="0" kern="1200" dirty="0" smtClean="0"/>
        </a:p>
        <a:p>
          <a:pPr marL="171450" lvl="1" indent="-171450" algn="l" defTabSz="800100">
            <a:lnSpc>
              <a:spcPct val="90000"/>
            </a:lnSpc>
            <a:spcBef>
              <a:spcPct val="0"/>
            </a:spcBef>
            <a:spcAft>
              <a:spcPct val="20000"/>
            </a:spcAft>
            <a:buChar char="••"/>
          </a:pPr>
          <a:r>
            <a:rPr lang="es-ES" sz="1800" b="0" kern="1200" dirty="0" smtClean="0"/>
            <a:t>Clasificador: </a:t>
          </a:r>
          <a:r>
            <a:rPr lang="es-ES" sz="1800" b="0" i="1" kern="1200" dirty="0" smtClean="0"/>
            <a:t>ensemble-</a:t>
          </a:r>
          <a:r>
            <a:rPr lang="es-ES" sz="1800" b="0" i="1" kern="1200" dirty="0" err="1" smtClean="0"/>
            <a:t>bagged</a:t>
          </a:r>
          <a:r>
            <a:rPr lang="es-ES" sz="1800" b="0" i="1" kern="1200" dirty="0" smtClean="0"/>
            <a:t> </a:t>
          </a:r>
          <a:r>
            <a:rPr lang="es-ES" sz="1800" b="0" i="1" kern="1200" dirty="0" err="1" smtClean="0"/>
            <a:t>trees</a:t>
          </a:r>
          <a:endParaRPr lang="es-ES" sz="1800" b="0" kern="1200" dirty="0"/>
        </a:p>
      </dsp:txBody>
      <dsp:txXfrm>
        <a:off x="0" y="678971"/>
        <a:ext cx="5484768" cy="3187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E23BD-19AE-4EDD-B7BD-AAA3AB8F2BAD}">
      <dsp:nvSpPr>
        <dsp:cNvPr id="0" name=""/>
        <dsp:cNvSpPr/>
      </dsp:nvSpPr>
      <dsp:spPr>
        <a:xfrm>
          <a:off x="0" y="4370282"/>
          <a:ext cx="9067800" cy="5814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2">
                  <a:lumMod val="95000"/>
                  <a:lumOff val="5000"/>
                </a:schemeClr>
              </a:solidFill>
              <a:latin typeface="+mn-lt"/>
            </a:rPr>
            <a:t>Mejoraría profundamente la calidad de vida de las personas que sufren convulsiones epilépticas severas.</a:t>
          </a:r>
        </a:p>
      </dsp:txBody>
      <dsp:txXfrm>
        <a:off x="0" y="4370282"/>
        <a:ext cx="9067800" cy="581490"/>
      </dsp:txXfrm>
    </dsp:sp>
    <dsp:sp modelId="{A2B49259-4BE5-4E9D-B812-8729E89F2AC2}">
      <dsp:nvSpPr>
        <dsp:cNvPr id="0" name=""/>
        <dsp:cNvSpPr/>
      </dsp:nvSpPr>
      <dsp:spPr>
        <a:xfrm rot="10800000">
          <a:off x="0" y="3561535"/>
          <a:ext cx="9067800" cy="815794"/>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2">
                  <a:lumMod val="95000"/>
                  <a:lumOff val="5000"/>
                </a:schemeClr>
              </a:solidFill>
              <a:latin typeface="+mn-lt"/>
            </a:rPr>
            <a:t>Sería un sistema de apoyo en la toma de decisiones para un experto en neurología. </a:t>
          </a:r>
        </a:p>
      </dsp:txBody>
      <dsp:txXfrm rot="10800000">
        <a:off x="0" y="3561535"/>
        <a:ext cx="9067800" cy="530078"/>
      </dsp:txXfrm>
    </dsp:sp>
    <dsp:sp modelId="{4E7BAAB3-E3D7-47F9-A7AF-A3337C1C86F7}">
      <dsp:nvSpPr>
        <dsp:cNvPr id="0" name=""/>
        <dsp:cNvSpPr/>
      </dsp:nvSpPr>
      <dsp:spPr>
        <a:xfrm rot="10800000">
          <a:off x="0" y="2481694"/>
          <a:ext cx="9067800" cy="1086887"/>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smtClean="0">
              <a:solidFill>
                <a:schemeClr val="tx2">
                  <a:lumMod val="95000"/>
                  <a:lumOff val="5000"/>
                </a:schemeClr>
              </a:solidFill>
              <a:latin typeface="+mn-lt"/>
            </a:rPr>
            <a:t>Tarea exigente, debido a la complejidad de las señales cerebrales de cada paciente, siendo estas no-lineales, no-estacionarias e incluso caóticas.</a:t>
          </a:r>
          <a:endParaRPr lang="es-ES" sz="1900" kern="1200" dirty="0" smtClean="0">
            <a:solidFill>
              <a:schemeClr val="tx2">
                <a:lumMod val="95000"/>
                <a:lumOff val="5000"/>
              </a:schemeClr>
            </a:solidFill>
            <a:latin typeface="+mn-lt"/>
          </a:endParaRPr>
        </a:p>
      </dsp:txBody>
      <dsp:txXfrm rot="10800000">
        <a:off x="0" y="2481694"/>
        <a:ext cx="9067800" cy="706227"/>
      </dsp:txXfrm>
    </dsp:sp>
    <dsp:sp modelId="{59899EC5-F3EE-4F27-B538-35B188786778}">
      <dsp:nvSpPr>
        <dsp:cNvPr id="0" name=""/>
        <dsp:cNvSpPr/>
      </dsp:nvSpPr>
      <dsp:spPr>
        <a:xfrm rot="10800000">
          <a:off x="0" y="1665325"/>
          <a:ext cx="9067800" cy="823416"/>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2">
                  <a:lumMod val="95000"/>
                  <a:lumOff val="5000"/>
                </a:schemeClr>
              </a:solidFill>
              <a:latin typeface="+mn-lt"/>
            </a:rPr>
            <a:t>La mayoría de estudios presentan solución al problema de detección de crisis epilépticas, no a su predicción.</a:t>
          </a:r>
          <a:endParaRPr lang="es-ES" sz="1900" kern="1200" dirty="0">
            <a:solidFill>
              <a:schemeClr val="tx2">
                <a:lumMod val="95000"/>
                <a:lumOff val="5000"/>
              </a:schemeClr>
            </a:solidFill>
            <a:latin typeface="+mn-lt"/>
          </a:endParaRPr>
        </a:p>
      </dsp:txBody>
      <dsp:txXfrm rot="10800000">
        <a:off x="0" y="1665325"/>
        <a:ext cx="9067800" cy="535031"/>
      </dsp:txXfrm>
    </dsp:sp>
    <dsp:sp modelId="{474508F1-1A1E-4948-AECA-1CC3EB91DAD7}">
      <dsp:nvSpPr>
        <dsp:cNvPr id="0" name=""/>
        <dsp:cNvSpPr/>
      </dsp:nvSpPr>
      <dsp:spPr>
        <a:xfrm rot="10800000">
          <a:off x="0" y="949841"/>
          <a:ext cx="9067800" cy="72252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smtClean="0">
              <a:solidFill>
                <a:schemeClr val="tx2">
                  <a:lumMod val="95000"/>
                  <a:lumOff val="5000"/>
                </a:schemeClr>
              </a:solidFill>
              <a:latin typeface="+mn-lt"/>
            </a:rPr>
            <a:t>El 10% de la población está en riesgo de sufrir una convulsión durante su vida.</a:t>
          </a:r>
          <a:endParaRPr lang="es-ES" sz="1900" kern="1200" dirty="0">
            <a:solidFill>
              <a:schemeClr val="tx2">
                <a:lumMod val="95000"/>
                <a:lumOff val="5000"/>
              </a:schemeClr>
            </a:solidFill>
            <a:latin typeface="+mn-lt"/>
          </a:endParaRPr>
        </a:p>
      </dsp:txBody>
      <dsp:txXfrm rot="10800000">
        <a:off x="0" y="949841"/>
        <a:ext cx="9067800" cy="469478"/>
      </dsp:txXfrm>
    </dsp:sp>
    <dsp:sp modelId="{46A9F2C2-999C-4788-9751-390D732BC93B}">
      <dsp:nvSpPr>
        <dsp:cNvPr id="0" name=""/>
        <dsp:cNvSpPr/>
      </dsp:nvSpPr>
      <dsp:spPr>
        <a:xfrm rot="10800000">
          <a:off x="0" y="1227"/>
          <a:ext cx="9067800" cy="95566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2">
                  <a:lumMod val="95000"/>
                  <a:lumOff val="5000"/>
                </a:schemeClr>
              </a:solidFill>
              <a:latin typeface="+mn-lt"/>
            </a:rPr>
            <a:t>Epilepsia, grupo de trastornos cerebrales con descargas eléctricas excesivas en la corteza cerebral.</a:t>
          </a:r>
          <a:endParaRPr lang="es-EC" sz="1900" kern="1200" dirty="0">
            <a:solidFill>
              <a:schemeClr val="tx2">
                <a:lumMod val="95000"/>
                <a:lumOff val="5000"/>
              </a:schemeClr>
            </a:solidFill>
            <a:latin typeface="+mn-lt"/>
          </a:endParaRPr>
        </a:p>
      </dsp:txBody>
      <dsp:txXfrm rot="10800000">
        <a:off x="0" y="1227"/>
        <a:ext cx="9067800" cy="620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9139C-668E-486D-88C8-012AEC2BC393}">
      <dsp:nvSpPr>
        <dsp:cNvPr id="0" name=""/>
        <dsp:cNvSpPr/>
      </dsp:nvSpPr>
      <dsp:spPr>
        <a:xfrm>
          <a:off x="-5777945" y="-884348"/>
          <a:ext cx="6878859" cy="6878859"/>
        </a:xfrm>
        <a:prstGeom prst="blockArc">
          <a:avLst>
            <a:gd name="adj1" fmla="val 18900000"/>
            <a:gd name="adj2" fmla="val 2700000"/>
            <a:gd name="adj3" fmla="val 314"/>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1621E-6021-40D9-9DD6-DC88E3DAF656}">
      <dsp:nvSpPr>
        <dsp:cNvPr id="0" name=""/>
        <dsp:cNvSpPr/>
      </dsp:nvSpPr>
      <dsp:spPr>
        <a:xfrm>
          <a:off x="410178" y="269101"/>
          <a:ext cx="9300912" cy="537997"/>
        </a:xfrm>
        <a:prstGeom prst="rect">
          <a:avLst/>
        </a:prstGeom>
        <a:gradFill rotWithShape="0">
          <a:gsLst>
            <a:gs pos="0">
              <a:schemeClr val="accent3">
                <a:hueOff val="0"/>
                <a:satOff val="0"/>
                <a:lumOff val="0"/>
                <a:alphaOff val="0"/>
                <a:lumMod val="157000"/>
                <a:satMod val="101000"/>
              </a:schemeClr>
            </a:gs>
            <a:gs pos="50000">
              <a:schemeClr val="accent3">
                <a:hueOff val="0"/>
                <a:satOff val="0"/>
                <a:lumOff val="0"/>
                <a:alphaOff val="0"/>
                <a:lumMod val="137000"/>
                <a:satMod val="103000"/>
              </a:schemeClr>
            </a:gs>
            <a:gs pos="100000">
              <a:schemeClr val="accent3">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036"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Más de 50 millones de personas en todo el mundo sufren epilepsia.</a:t>
          </a:r>
          <a:endParaRPr lang="es-EC" sz="1800" kern="1200" dirty="0"/>
        </a:p>
      </dsp:txBody>
      <dsp:txXfrm>
        <a:off x="410178" y="269101"/>
        <a:ext cx="9300912" cy="537997"/>
      </dsp:txXfrm>
    </dsp:sp>
    <dsp:sp modelId="{F584C608-8D49-4FDA-B592-9B862C30239A}">
      <dsp:nvSpPr>
        <dsp:cNvPr id="0" name=""/>
        <dsp:cNvSpPr/>
      </dsp:nvSpPr>
      <dsp:spPr>
        <a:xfrm>
          <a:off x="73930" y="201851"/>
          <a:ext cx="672497" cy="672497"/>
        </a:xfrm>
        <a:prstGeom prst="ellipse">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A2F672C-9F72-4910-9766-268F04E08E4D}">
      <dsp:nvSpPr>
        <dsp:cNvPr id="0" name=""/>
        <dsp:cNvSpPr/>
      </dsp:nvSpPr>
      <dsp:spPr>
        <a:xfrm>
          <a:off x="852718" y="1075995"/>
          <a:ext cx="8858372" cy="537997"/>
        </a:xfrm>
        <a:prstGeom prst="rect">
          <a:avLst/>
        </a:prstGeom>
        <a:gradFill rotWithShape="0">
          <a:gsLst>
            <a:gs pos="0">
              <a:schemeClr val="accent3">
                <a:hueOff val="0"/>
                <a:satOff val="0"/>
                <a:lumOff val="0"/>
                <a:alphaOff val="0"/>
                <a:lumMod val="157000"/>
                <a:satMod val="101000"/>
              </a:schemeClr>
            </a:gs>
            <a:gs pos="50000">
              <a:schemeClr val="accent3">
                <a:hueOff val="0"/>
                <a:satOff val="0"/>
                <a:lumOff val="0"/>
                <a:alphaOff val="0"/>
                <a:lumMod val="137000"/>
                <a:satMod val="103000"/>
              </a:schemeClr>
            </a:gs>
            <a:gs pos="100000">
              <a:schemeClr val="accent3">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036"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Consecuencias neurobiológicas, </a:t>
          </a:r>
          <a:r>
            <a:rPr lang="es-EC" sz="1800" kern="1200" dirty="0" smtClean="0"/>
            <a:t>cognitivas, psicológicas y sociales. </a:t>
          </a:r>
          <a:endParaRPr lang="es-EC" sz="1800" kern="1200" dirty="0"/>
        </a:p>
      </dsp:txBody>
      <dsp:txXfrm>
        <a:off x="852718" y="1075995"/>
        <a:ext cx="8858372" cy="537997"/>
      </dsp:txXfrm>
    </dsp:sp>
    <dsp:sp modelId="{D72E9FF8-CBE2-4D65-B950-01A11FD15FFA}">
      <dsp:nvSpPr>
        <dsp:cNvPr id="0" name=""/>
        <dsp:cNvSpPr/>
      </dsp:nvSpPr>
      <dsp:spPr>
        <a:xfrm>
          <a:off x="516470" y="1008746"/>
          <a:ext cx="672497" cy="672497"/>
        </a:xfrm>
        <a:prstGeom prst="ellipse">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38C50DB-CE5E-4604-8F9D-F436DE6A39CB}">
      <dsp:nvSpPr>
        <dsp:cNvPr id="0" name=""/>
        <dsp:cNvSpPr/>
      </dsp:nvSpPr>
      <dsp:spPr>
        <a:xfrm>
          <a:off x="1055081" y="1882890"/>
          <a:ext cx="8656010" cy="537997"/>
        </a:xfrm>
        <a:prstGeom prst="rect">
          <a:avLst/>
        </a:prstGeom>
        <a:gradFill rotWithShape="0">
          <a:gsLst>
            <a:gs pos="0">
              <a:schemeClr val="accent3">
                <a:hueOff val="0"/>
                <a:satOff val="0"/>
                <a:lumOff val="0"/>
                <a:alphaOff val="0"/>
                <a:lumMod val="157000"/>
                <a:satMod val="101000"/>
              </a:schemeClr>
            </a:gs>
            <a:gs pos="50000">
              <a:schemeClr val="accent3">
                <a:hueOff val="0"/>
                <a:satOff val="0"/>
                <a:lumOff val="0"/>
                <a:alphaOff val="0"/>
                <a:lumMod val="137000"/>
                <a:satMod val="103000"/>
              </a:schemeClr>
            </a:gs>
            <a:gs pos="100000">
              <a:schemeClr val="accent3">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036"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Causada por factores genéticos, tumores, uso indebido de drogas, etc. </a:t>
          </a:r>
          <a:endParaRPr lang="es-EC" sz="1800" kern="1200" dirty="0"/>
        </a:p>
      </dsp:txBody>
      <dsp:txXfrm>
        <a:off x="1055081" y="1882890"/>
        <a:ext cx="8656010" cy="537997"/>
      </dsp:txXfrm>
    </dsp:sp>
    <dsp:sp modelId="{2B637A2A-1F24-4008-8C41-06CF3F102F81}">
      <dsp:nvSpPr>
        <dsp:cNvPr id="0" name=""/>
        <dsp:cNvSpPr/>
      </dsp:nvSpPr>
      <dsp:spPr>
        <a:xfrm>
          <a:off x="718832" y="1815640"/>
          <a:ext cx="672497" cy="672497"/>
        </a:xfrm>
        <a:prstGeom prst="ellipse">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0EB5C21-BF5B-4F84-8D2A-1A4DB9756D32}">
      <dsp:nvSpPr>
        <dsp:cNvPr id="0" name=""/>
        <dsp:cNvSpPr/>
      </dsp:nvSpPr>
      <dsp:spPr>
        <a:xfrm>
          <a:off x="1055081" y="2619996"/>
          <a:ext cx="8656010" cy="676553"/>
        </a:xfrm>
        <a:prstGeom prst="rect">
          <a:avLst/>
        </a:prstGeom>
        <a:gradFill rotWithShape="0">
          <a:gsLst>
            <a:gs pos="0">
              <a:schemeClr val="accent3">
                <a:hueOff val="0"/>
                <a:satOff val="0"/>
                <a:lumOff val="0"/>
                <a:alphaOff val="0"/>
                <a:lumMod val="157000"/>
                <a:satMod val="101000"/>
              </a:schemeClr>
            </a:gs>
            <a:gs pos="50000">
              <a:schemeClr val="accent3">
                <a:hueOff val="0"/>
                <a:satOff val="0"/>
                <a:lumOff val="0"/>
                <a:alphaOff val="0"/>
                <a:lumMod val="137000"/>
                <a:satMod val="103000"/>
              </a:schemeClr>
            </a:gs>
            <a:gs pos="100000">
              <a:schemeClr val="accent3">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036"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Solo el 70% de los pacientes responden a los fármacos. Otros tratamientos, como la cirugía, neuroestimulación, y el cambio en la dieta no siempre tienen éxito.</a:t>
          </a:r>
          <a:endParaRPr lang="es-EC" sz="1800" kern="1200" dirty="0"/>
        </a:p>
      </dsp:txBody>
      <dsp:txXfrm>
        <a:off x="1055081" y="2619996"/>
        <a:ext cx="8656010" cy="676553"/>
      </dsp:txXfrm>
    </dsp:sp>
    <dsp:sp modelId="{9A4F7556-1C6B-4012-B897-A615D22014F9}">
      <dsp:nvSpPr>
        <dsp:cNvPr id="0" name=""/>
        <dsp:cNvSpPr/>
      </dsp:nvSpPr>
      <dsp:spPr>
        <a:xfrm>
          <a:off x="718832" y="2622024"/>
          <a:ext cx="672497" cy="672497"/>
        </a:xfrm>
        <a:prstGeom prst="ellipse">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C3DC3AC-FA17-4F63-A48E-0E5DAA3D5AE2}">
      <dsp:nvSpPr>
        <dsp:cNvPr id="0" name=""/>
        <dsp:cNvSpPr/>
      </dsp:nvSpPr>
      <dsp:spPr>
        <a:xfrm>
          <a:off x="852718" y="3388663"/>
          <a:ext cx="8858372" cy="753008"/>
        </a:xfrm>
        <a:prstGeom prst="rect">
          <a:avLst/>
        </a:prstGeom>
        <a:gradFill rotWithShape="0">
          <a:gsLst>
            <a:gs pos="0">
              <a:schemeClr val="accent3">
                <a:hueOff val="0"/>
                <a:satOff val="0"/>
                <a:lumOff val="0"/>
                <a:alphaOff val="0"/>
                <a:lumMod val="157000"/>
                <a:satMod val="101000"/>
              </a:schemeClr>
            </a:gs>
            <a:gs pos="50000">
              <a:schemeClr val="accent3">
                <a:hueOff val="0"/>
                <a:satOff val="0"/>
                <a:lumOff val="0"/>
                <a:alphaOff val="0"/>
                <a:lumMod val="137000"/>
                <a:satMod val="103000"/>
              </a:schemeClr>
            </a:gs>
            <a:gs pos="100000">
              <a:schemeClr val="accent3">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036"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Pacientes sufren ansiedad persistente de experimentar futuras convulsiones, y muchas restricciones como la incapacidad de conducir un automóvil.</a:t>
          </a:r>
          <a:endParaRPr lang="es-EC" sz="1800" kern="1200" dirty="0"/>
        </a:p>
      </dsp:txBody>
      <dsp:txXfrm>
        <a:off x="852718" y="3388663"/>
        <a:ext cx="8858372" cy="753008"/>
      </dsp:txXfrm>
    </dsp:sp>
    <dsp:sp modelId="{D35EA50A-20EC-482B-9C09-BC63054877B8}">
      <dsp:nvSpPr>
        <dsp:cNvPr id="0" name=""/>
        <dsp:cNvSpPr/>
      </dsp:nvSpPr>
      <dsp:spPr>
        <a:xfrm>
          <a:off x="516470" y="3428919"/>
          <a:ext cx="672497" cy="672497"/>
        </a:xfrm>
        <a:prstGeom prst="ellipse">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E84117F-9C95-4679-803A-52658B60C07B}">
      <dsp:nvSpPr>
        <dsp:cNvPr id="0" name=""/>
        <dsp:cNvSpPr/>
      </dsp:nvSpPr>
      <dsp:spPr>
        <a:xfrm>
          <a:off x="410178" y="4234135"/>
          <a:ext cx="9300912" cy="675854"/>
        </a:xfrm>
        <a:prstGeom prst="rect">
          <a:avLst/>
        </a:prstGeom>
        <a:gradFill rotWithShape="0">
          <a:gsLst>
            <a:gs pos="0">
              <a:schemeClr val="accent3">
                <a:hueOff val="0"/>
                <a:satOff val="0"/>
                <a:lumOff val="0"/>
                <a:alphaOff val="0"/>
                <a:lumMod val="157000"/>
                <a:satMod val="101000"/>
              </a:schemeClr>
            </a:gs>
            <a:gs pos="50000">
              <a:schemeClr val="accent3">
                <a:hueOff val="0"/>
                <a:satOff val="0"/>
                <a:lumOff val="0"/>
                <a:alphaOff val="0"/>
                <a:lumMod val="137000"/>
                <a:satMod val="103000"/>
              </a:schemeClr>
            </a:gs>
            <a:gs pos="100000">
              <a:schemeClr val="accent3">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036"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Conociendo la probabilidad de producirse una convulsión dentro de un tiempo determinado, e</a:t>
          </a:r>
          <a:r>
            <a:rPr lang="es-EC" sz="1800" kern="1200" dirty="0" smtClean="0"/>
            <a:t>l médico o paciente podría tomar las medidas necesarias para evitar </a:t>
          </a:r>
          <a:r>
            <a:rPr lang="es-ES" sz="1800" kern="1200" dirty="0" smtClean="0"/>
            <a:t>riesgos ante una crisis venidera. </a:t>
          </a:r>
          <a:endParaRPr lang="es-EC" sz="1800" kern="1200" dirty="0"/>
        </a:p>
      </dsp:txBody>
      <dsp:txXfrm>
        <a:off x="410178" y="4234135"/>
        <a:ext cx="9300912" cy="675854"/>
      </dsp:txXfrm>
    </dsp:sp>
    <dsp:sp modelId="{F3882883-EC08-46E4-8F19-E0ABC473F70E}">
      <dsp:nvSpPr>
        <dsp:cNvPr id="0" name=""/>
        <dsp:cNvSpPr/>
      </dsp:nvSpPr>
      <dsp:spPr>
        <a:xfrm>
          <a:off x="73930" y="4235814"/>
          <a:ext cx="672497" cy="672497"/>
        </a:xfrm>
        <a:prstGeom prst="ellipse">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17802-9B9B-4154-ABC7-313F8AC2A760}">
      <dsp:nvSpPr>
        <dsp:cNvPr id="0" name=""/>
        <dsp:cNvSpPr/>
      </dsp:nvSpPr>
      <dsp:spPr>
        <a:xfrm>
          <a:off x="3603653" y="713314"/>
          <a:ext cx="390409" cy="161992"/>
        </a:xfrm>
        <a:custGeom>
          <a:avLst/>
          <a:gdLst/>
          <a:ahLst/>
          <a:cxnLst/>
          <a:rect l="0" t="0" r="0" b="0"/>
          <a:pathLst>
            <a:path>
              <a:moveTo>
                <a:pt x="0" y="0"/>
              </a:moveTo>
              <a:lnTo>
                <a:pt x="0" y="104530"/>
              </a:lnTo>
              <a:lnTo>
                <a:pt x="390409" y="104530"/>
              </a:lnTo>
              <a:lnTo>
                <a:pt x="390409" y="161992"/>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DCE14B-32D6-4E00-B81A-283EC77EF29B}">
      <dsp:nvSpPr>
        <dsp:cNvPr id="0" name=""/>
        <dsp:cNvSpPr/>
      </dsp:nvSpPr>
      <dsp:spPr>
        <a:xfrm>
          <a:off x="3236882" y="1121572"/>
          <a:ext cx="342845" cy="142286"/>
        </a:xfrm>
        <a:custGeom>
          <a:avLst/>
          <a:gdLst/>
          <a:ahLst/>
          <a:cxnLst/>
          <a:rect l="0" t="0" r="0" b="0"/>
          <a:pathLst>
            <a:path>
              <a:moveTo>
                <a:pt x="0" y="0"/>
              </a:moveTo>
              <a:lnTo>
                <a:pt x="0" y="84824"/>
              </a:lnTo>
              <a:lnTo>
                <a:pt x="342845" y="84824"/>
              </a:lnTo>
              <a:lnTo>
                <a:pt x="342845"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B28B6-15BA-485F-BA69-321C41491905}">
      <dsp:nvSpPr>
        <dsp:cNvPr id="0" name=""/>
        <dsp:cNvSpPr/>
      </dsp:nvSpPr>
      <dsp:spPr>
        <a:xfrm>
          <a:off x="2890776" y="1510124"/>
          <a:ext cx="342845" cy="142286"/>
        </a:xfrm>
        <a:custGeom>
          <a:avLst/>
          <a:gdLst/>
          <a:ahLst/>
          <a:cxnLst/>
          <a:rect l="0" t="0" r="0" b="0"/>
          <a:pathLst>
            <a:path>
              <a:moveTo>
                <a:pt x="0" y="0"/>
              </a:moveTo>
              <a:lnTo>
                <a:pt x="0" y="84824"/>
              </a:lnTo>
              <a:lnTo>
                <a:pt x="342845" y="84824"/>
              </a:lnTo>
              <a:lnTo>
                <a:pt x="342845"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702BD-F8EF-41F8-80D6-262959B9B245}">
      <dsp:nvSpPr>
        <dsp:cNvPr id="0" name=""/>
        <dsp:cNvSpPr/>
      </dsp:nvSpPr>
      <dsp:spPr>
        <a:xfrm>
          <a:off x="2501146" y="1898676"/>
          <a:ext cx="342845" cy="142286"/>
        </a:xfrm>
        <a:custGeom>
          <a:avLst/>
          <a:gdLst/>
          <a:ahLst/>
          <a:cxnLst/>
          <a:rect l="0" t="0" r="0" b="0"/>
          <a:pathLst>
            <a:path>
              <a:moveTo>
                <a:pt x="0" y="0"/>
              </a:moveTo>
              <a:lnTo>
                <a:pt x="0" y="84824"/>
              </a:lnTo>
              <a:lnTo>
                <a:pt x="342845" y="84824"/>
              </a:lnTo>
              <a:lnTo>
                <a:pt x="342845"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7C050-E2D5-453E-98FB-6FD50400CC20}">
      <dsp:nvSpPr>
        <dsp:cNvPr id="0" name=""/>
        <dsp:cNvSpPr/>
      </dsp:nvSpPr>
      <dsp:spPr>
        <a:xfrm>
          <a:off x="2093382" y="2287228"/>
          <a:ext cx="342845" cy="142286"/>
        </a:xfrm>
        <a:custGeom>
          <a:avLst/>
          <a:gdLst/>
          <a:ahLst/>
          <a:cxnLst/>
          <a:rect l="0" t="0" r="0" b="0"/>
          <a:pathLst>
            <a:path>
              <a:moveTo>
                <a:pt x="0" y="0"/>
              </a:moveTo>
              <a:lnTo>
                <a:pt x="0" y="84824"/>
              </a:lnTo>
              <a:lnTo>
                <a:pt x="342845" y="84824"/>
              </a:lnTo>
              <a:lnTo>
                <a:pt x="342845"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00077-2EF9-48A5-9AA9-FBA2829A763E}">
      <dsp:nvSpPr>
        <dsp:cNvPr id="0" name=""/>
        <dsp:cNvSpPr/>
      </dsp:nvSpPr>
      <dsp:spPr>
        <a:xfrm>
          <a:off x="1730933" y="2675780"/>
          <a:ext cx="342845" cy="142286"/>
        </a:xfrm>
        <a:custGeom>
          <a:avLst/>
          <a:gdLst/>
          <a:ahLst/>
          <a:cxnLst/>
          <a:rect l="0" t="0" r="0" b="0"/>
          <a:pathLst>
            <a:path>
              <a:moveTo>
                <a:pt x="0" y="0"/>
              </a:moveTo>
              <a:lnTo>
                <a:pt x="0" y="84824"/>
              </a:lnTo>
              <a:lnTo>
                <a:pt x="342845" y="84824"/>
              </a:lnTo>
              <a:lnTo>
                <a:pt x="342845"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13D17-395B-46FE-8524-025F062AF0BA}">
      <dsp:nvSpPr>
        <dsp:cNvPr id="0" name=""/>
        <dsp:cNvSpPr/>
      </dsp:nvSpPr>
      <dsp:spPr>
        <a:xfrm>
          <a:off x="1325309" y="3064332"/>
          <a:ext cx="342845" cy="142286"/>
        </a:xfrm>
        <a:custGeom>
          <a:avLst/>
          <a:gdLst/>
          <a:ahLst/>
          <a:cxnLst/>
          <a:rect l="0" t="0" r="0" b="0"/>
          <a:pathLst>
            <a:path>
              <a:moveTo>
                <a:pt x="0" y="0"/>
              </a:moveTo>
              <a:lnTo>
                <a:pt x="0" y="84824"/>
              </a:lnTo>
              <a:lnTo>
                <a:pt x="342845" y="84824"/>
              </a:lnTo>
              <a:lnTo>
                <a:pt x="342845"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A4B6B-4A04-465C-BC5B-93F38DB1F481}">
      <dsp:nvSpPr>
        <dsp:cNvPr id="0" name=""/>
        <dsp:cNvSpPr/>
      </dsp:nvSpPr>
      <dsp:spPr>
        <a:xfrm>
          <a:off x="920231" y="3452884"/>
          <a:ext cx="319063" cy="142286"/>
        </a:xfrm>
        <a:custGeom>
          <a:avLst/>
          <a:gdLst/>
          <a:ahLst/>
          <a:cxnLst/>
          <a:rect l="0" t="0" r="0" b="0"/>
          <a:pathLst>
            <a:path>
              <a:moveTo>
                <a:pt x="0" y="0"/>
              </a:moveTo>
              <a:lnTo>
                <a:pt x="0" y="84824"/>
              </a:lnTo>
              <a:lnTo>
                <a:pt x="319063" y="84824"/>
              </a:lnTo>
              <a:lnTo>
                <a:pt x="319063"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3D010-C0D3-4BA8-ABBB-499EEA35E0CD}">
      <dsp:nvSpPr>
        <dsp:cNvPr id="0" name=""/>
        <dsp:cNvSpPr/>
      </dsp:nvSpPr>
      <dsp:spPr>
        <a:xfrm>
          <a:off x="601167" y="3841435"/>
          <a:ext cx="319063" cy="142286"/>
        </a:xfrm>
        <a:custGeom>
          <a:avLst/>
          <a:gdLst/>
          <a:ahLst/>
          <a:cxnLst/>
          <a:rect l="0" t="0" r="0" b="0"/>
          <a:pathLst>
            <a:path>
              <a:moveTo>
                <a:pt x="0" y="0"/>
              </a:moveTo>
              <a:lnTo>
                <a:pt x="0" y="84824"/>
              </a:lnTo>
              <a:lnTo>
                <a:pt x="319063" y="84824"/>
              </a:lnTo>
              <a:lnTo>
                <a:pt x="319063"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C3588-33A6-4609-BFA8-6D38C1D0588E}">
      <dsp:nvSpPr>
        <dsp:cNvPr id="0" name=""/>
        <dsp:cNvSpPr/>
      </dsp:nvSpPr>
      <dsp:spPr>
        <a:xfrm>
          <a:off x="282103" y="3841435"/>
          <a:ext cx="319063" cy="142286"/>
        </a:xfrm>
        <a:custGeom>
          <a:avLst/>
          <a:gdLst/>
          <a:ahLst/>
          <a:cxnLst/>
          <a:rect l="0" t="0" r="0" b="0"/>
          <a:pathLst>
            <a:path>
              <a:moveTo>
                <a:pt x="319063" y="0"/>
              </a:moveTo>
              <a:lnTo>
                <a:pt x="319063" y="84824"/>
              </a:lnTo>
              <a:lnTo>
                <a:pt x="0" y="84824"/>
              </a:lnTo>
              <a:lnTo>
                <a:pt x="0"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649F5-6EAE-4FDD-A8C7-5D5D7637C7DF}">
      <dsp:nvSpPr>
        <dsp:cNvPr id="0" name=""/>
        <dsp:cNvSpPr/>
      </dsp:nvSpPr>
      <dsp:spPr>
        <a:xfrm>
          <a:off x="601167" y="3452884"/>
          <a:ext cx="319063" cy="142286"/>
        </a:xfrm>
        <a:custGeom>
          <a:avLst/>
          <a:gdLst/>
          <a:ahLst/>
          <a:cxnLst/>
          <a:rect l="0" t="0" r="0" b="0"/>
          <a:pathLst>
            <a:path>
              <a:moveTo>
                <a:pt x="319063" y="0"/>
              </a:moveTo>
              <a:lnTo>
                <a:pt x="319063" y="84824"/>
              </a:lnTo>
              <a:lnTo>
                <a:pt x="0" y="84824"/>
              </a:lnTo>
              <a:lnTo>
                <a:pt x="0"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0372E-93E5-4D6A-B2D9-73AA75FAA746}">
      <dsp:nvSpPr>
        <dsp:cNvPr id="0" name=""/>
        <dsp:cNvSpPr/>
      </dsp:nvSpPr>
      <dsp:spPr>
        <a:xfrm>
          <a:off x="920231" y="3064332"/>
          <a:ext cx="405078" cy="142286"/>
        </a:xfrm>
        <a:custGeom>
          <a:avLst/>
          <a:gdLst/>
          <a:ahLst/>
          <a:cxnLst/>
          <a:rect l="0" t="0" r="0" b="0"/>
          <a:pathLst>
            <a:path>
              <a:moveTo>
                <a:pt x="405078" y="0"/>
              </a:moveTo>
              <a:lnTo>
                <a:pt x="405078" y="84824"/>
              </a:lnTo>
              <a:lnTo>
                <a:pt x="0" y="84824"/>
              </a:lnTo>
              <a:lnTo>
                <a:pt x="0"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6DEEC-5018-495B-B47A-C05B069AFBC1}">
      <dsp:nvSpPr>
        <dsp:cNvPr id="0" name=""/>
        <dsp:cNvSpPr/>
      </dsp:nvSpPr>
      <dsp:spPr>
        <a:xfrm>
          <a:off x="1325309" y="2675780"/>
          <a:ext cx="405623" cy="142286"/>
        </a:xfrm>
        <a:custGeom>
          <a:avLst/>
          <a:gdLst/>
          <a:ahLst/>
          <a:cxnLst/>
          <a:rect l="0" t="0" r="0" b="0"/>
          <a:pathLst>
            <a:path>
              <a:moveTo>
                <a:pt x="405623" y="0"/>
              </a:moveTo>
              <a:lnTo>
                <a:pt x="405623" y="84824"/>
              </a:lnTo>
              <a:lnTo>
                <a:pt x="0" y="84824"/>
              </a:lnTo>
              <a:lnTo>
                <a:pt x="0"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0FCDB-FA39-495F-84DE-6B9D8014D600}">
      <dsp:nvSpPr>
        <dsp:cNvPr id="0" name=""/>
        <dsp:cNvSpPr/>
      </dsp:nvSpPr>
      <dsp:spPr>
        <a:xfrm>
          <a:off x="1730933" y="2287228"/>
          <a:ext cx="362449" cy="142286"/>
        </a:xfrm>
        <a:custGeom>
          <a:avLst/>
          <a:gdLst/>
          <a:ahLst/>
          <a:cxnLst/>
          <a:rect l="0" t="0" r="0" b="0"/>
          <a:pathLst>
            <a:path>
              <a:moveTo>
                <a:pt x="362449" y="0"/>
              </a:moveTo>
              <a:lnTo>
                <a:pt x="362449" y="84824"/>
              </a:lnTo>
              <a:lnTo>
                <a:pt x="0" y="84824"/>
              </a:lnTo>
              <a:lnTo>
                <a:pt x="0"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817131-2212-4AEF-898A-2423827E3DFB}">
      <dsp:nvSpPr>
        <dsp:cNvPr id="0" name=""/>
        <dsp:cNvSpPr/>
      </dsp:nvSpPr>
      <dsp:spPr>
        <a:xfrm>
          <a:off x="2093382" y="1898676"/>
          <a:ext cx="407763" cy="142286"/>
        </a:xfrm>
        <a:custGeom>
          <a:avLst/>
          <a:gdLst/>
          <a:ahLst/>
          <a:cxnLst/>
          <a:rect l="0" t="0" r="0" b="0"/>
          <a:pathLst>
            <a:path>
              <a:moveTo>
                <a:pt x="407763" y="0"/>
              </a:moveTo>
              <a:lnTo>
                <a:pt x="407763" y="84824"/>
              </a:lnTo>
              <a:lnTo>
                <a:pt x="0" y="84824"/>
              </a:lnTo>
              <a:lnTo>
                <a:pt x="0"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231A2-C83E-4717-B084-B1981AF67939}">
      <dsp:nvSpPr>
        <dsp:cNvPr id="0" name=""/>
        <dsp:cNvSpPr/>
      </dsp:nvSpPr>
      <dsp:spPr>
        <a:xfrm>
          <a:off x="2501146" y="1510124"/>
          <a:ext cx="389629" cy="142286"/>
        </a:xfrm>
        <a:custGeom>
          <a:avLst/>
          <a:gdLst/>
          <a:ahLst/>
          <a:cxnLst/>
          <a:rect l="0" t="0" r="0" b="0"/>
          <a:pathLst>
            <a:path>
              <a:moveTo>
                <a:pt x="389629" y="0"/>
              </a:moveTo>
              <a:lnTo>
                <a:pt x="389629" y="84824"/>
              </a:lnTo>
              <a:lnTo>
                <a:pt x="0" y="84824"/>
              </a:lnTo>
              <a:lnTo>
                <a:pt x="0"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AF04C0-8164-469E-8DD9-DCB494D2AF8C}">
      <dsp:nvSpPr>
        <dsp:cNvPr id="0" name=""/>
        <dsp:cNvSpPr/>
      </dsp:nvSpPr>
      <dsp:spPr>
        <a:xfrm>
          <a:off x="2890776" y="1121572"/>
          <a:ext cx="346106" cy="142286"/>
        </a:xfrm>
        <a:custGeom>
          <a:avLst/>
          <a:gdLst/>
          <a:ahLst/>
          <a:cxnLst/>
          <a:rect l="0" t="0" r="0" b="0"/>
          <a:pathLst>
            <a:path>
              <a:moveTo>
                <a:pt x="346106" y="0"/>
              </a:moveTo>
              <a:lnTo>
                <a:pt x="346106" y="84824"/>
              </a:lnTo>
              <a:lnTo>
                <a:pt x="0" y="84824"/>
              </a:lnTo>
              <a:lnTo>
                <a:pt x="0" y="142286"/>
              </a:lnTo>
            </a:path>
          </a:pathLst>
        </a:custGeom>
        <a:noFill/>
        <a:ln w="127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B25B2A-4B0D-4818-AA71-91B42067ABA1}">
      <dsp:nvSpPr>
        <dsp:cNvPr id="0" name=""/>
        <dsp:cNvSpPr/>
      </dsp:nvSpPr>
      <dsp:spPr>
        <a:xfrm>
          <a:off x="3236882" y="713314"/>
          <a:ext cx="366770" cy="161992"/>
        </a:xfrm>
        <a:custGeom>
          <a:avLst/>
          <a:gdLst/>
          <a:ahLst/>
          <a:cxnLst/>
          <a:rect l="0" t="0" r="0" b="0"/>
          <a:pathLst>
            <a:path>
              <a:moveTo>
                <a:pt x="366770" y="0"/>
              </a:moveTo>
              <a:lnTo>
                <a:pt x="366770" y="104530"/>
              </a:lnTo>
              <a:lnTo>
                <a:pt x="0" y="104530"/>
              </a:lnTo>
              <a:lnTo>
                <a:pt x="0" y="161992"/>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F70AE-6616-4A72-B145-1B74CD1B63E9}">
      <dsp:nvSpPr>
        <dsp:cNvPr id="0" name=""/>
        <dsp:cNvSpPr/>
      </dsp:nvSpPr>
      <dsp:spPr>
        <a:xfrm>
          <a:off x="3365833" y="467049"/>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2500</a:t>
          </a:r>
        </a:p>
      </dsp:txBody>
      <dsp:txXfrm>
        <a:off x="3365833" y="467049"/>
        <a:ext cx="475640" cy="246265"/>
      </dsp:txXfrm>
    </dsp:sp>
    <dsp:sp modelId="{BB7E3DEF-8790-4763-8932-B795E4D97378}">
      <dsp:nvSpPr>
        <dsp:cNvPr id="0" name=""/>
        <dsp:cNvSpPr/>
      </dsp:nvSpPr>
      <dsp:spPr>
        <a:xfrm>
          <a:off x="3178169" y="638883"/>
          <a:ext cx="993658" cy="121499"/>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Frec.muestreo/2</a:t>
          </a:r>
        </a:p>
      </dsp:txBody>
      <dsp:txXfrm>
        <a:off x="3178169" y="638883"/>
        <a:ext cx="993658" cy="121499"/>
      </dsp:txXfrm>
    </dsp:sp>
    <dsp:sp modelId="{A5FD4617-EC81-4601-99C1-AEBBE6FDC9E3}">
      <dsp:nvSpPr>
        <dsp:cNvPr id="0" name=""/>
        <dsp:cNvSpPr/>
      </dsp:nvSpPr>
      <dsp:spPr>
        <a:xfrm>
          <a:off x="2999062" y="875306"/>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0-1250</a:t>
          </a:r>
        </a:p>
      </dsp:txBody>
      <dsp:txXfrm>
        <a:off x="2999062" y="875306"/>
        <a:ext cx="475640" cy="246265"/>
      </dsp:txXfrm>
    </dsp:sp>
    <dsp:sp modelId="{63B2DFE8-A861-4E2A-8225-559347F76E9D}">
      <dsp:nvSpPr>
        <dsp:cNvPr id="0" name=""/>
        <dsp:cNvSpPr/>
      </dsp:nvSpPr>
      <dsp:spPr>
        <a:xfrm>
          <a:off x="3094190" y="1066846"/>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a:latin typeface="Times New Roman" panose="02020603050405020304" pitchFamily="18" charset="0"/>
              <a:cs typeface="Times New Roman" panose="02020603050405020304" pitchFamily="18" charset="0"/>
            </a:rPr>
            <a:t>A1</a:t>
          </a:r>
          <a:endParaRPr lang="en-US" sz="850" b="1" kern="1200">
            <a:latin typeface="Times New Roman" panose="02020603050405020304" pitchFamily="18" charset="0"/>
            <a:cs typeface="Times New Roman" panose="02020603050405020304" pitchFamily="18" charset="0"/>
          </a:endParaRPr>
        </a:p>
      </dsp:txBody>
      <dsp:txXfrm>
        <a:off x="3094190" y="1066846"/>
        <a:ext cx="428076" cy="82088"/>
      </dsp:txXfrm>
    </dsp:sp>
    <dsp:sp modelId="{CC3B84C2-0FE9-468F-9E16-EA9C104E6753}">
      <dsp:nvSpPr>
        <dsp:cNvPr id="0" name=""/>
        <dsp:cNvSpPr/>
      </dsp:nvSpPr>
      <dsp:spPr>
        <a:xfrm>
          <a:off x="2652956" y="1263858"/>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0-625</a:t>
          </a:r>
        </a:p>
      </dsp:txBody>
      <dsp:txXfrm>
        <a:off x="2652956" y="1263858"/>
        <a:ext cx="475640" cy="246265"/>
      </dsp:txXfrm>
    </dsp:sp>
    <dsp:sp modelId="{D05FEF73-F61B-4392-AA00-22E8AA2E579C}">
      <dsp:nvSpPr>
        <dsp:cNvPr id="0" name=""/>
        <dsp:cNvSpPr/>
      </dsp:nvSpPr>
      <dsp:spPr>
        <a:xfrm>
          <a:off x="2748084" y="1455398"/>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a:latin typeface="Times New Roman" panose="02020603050405020304" pitchFamily="18" charset="0"/>
              <a:cs typeface="Times New Roman" panose="02020603050405020304" pitchFamily="18" charset="0"/>
            </a:rPr>
            <a:t>A2</a:t>
          </a:r>
          <a:endParaRPr lang="en-US" sz="850" b="1" kern="1200">
            <a:latin typeface="Times New Roman" panose="02020603050405020304" pitchFamily="18" charset="0"/>
            <a:cs typeface="Times New Roman" panose="02020603050405020304" pitchFamily="18" charset="0"/>
          </a:endParaRPr>
        </a:p>
      </dsp:txBody>
      <dsp:txXfrm>
        <a:off x="2748084" y="1455398"/>
        <a:ext cx="428076" cy="82088"/>
      </dsp:txXfrm>
    </dsp:sp>
    <dsp:sp modelId="{42B755A8-7681-4EBB-B2E5-E85DA2C5EAEB}">
      <dsp:nvSpPr>
        <dsp:cNvPr id="0" name=""/>
        <dsp:cNvSpPr/>
      </dsp:nvSpPr>
      <dsp:spPr>
        <a:xfrm>
          <a:off x="2263326" y="1652410"/>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0-312.5</a:t>
          </a:r>
        </a:p>
      </dsp:txBody>
      <dsp:txXfrm>
        <a:off x="2263326" y="1652410"/>
        <a:ext cx="475640" cy="246265"/>
      </dsp:txXfrm>
    </dsp:sp>
    <dsp:sp modelId="{AB02B9AC-91C6-410B-A6E6-51C1F0C474EC}">
      <dsp:nvSpPr>
        <dsp:cNvPr id="0" name=""/>
        <dsp:cNvSpPr/>
      </dsp:nvSpPr>
      <dsp:spPr>
        <a:xfrm>
          <a:off x="2358454" y="1843950"/>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dirty="0">
              <a:latin typeface="Times New Roman" panose="02020603050405020304" pitchFamily="18" charset="0"/>
              <a:cs typeface="Times New Roman" panose="02020603050405020304" pitchFamily="18" charset="0"/>
            </a:rPr>
            <a:t>A3</a:t>
          </a:r>
          <a:endParaRPr lang="en-US" sz="850" b="1" kern="1200" dirty="0">
            <a:latin typeface="Times New Roman" panose="02020603050405020304" pitchFamily="18" charset="0"/>
            <a:cs typeface="Times New Roman" panose="02020603050405020304" pitchFamily="18" charset="0"/>
          </a:endParaRPr>
        </a:p>
      </dsp:txBody>
      <dsp:txXfrm>
        <a:off x="2358454" y="1843950"/>
        <a:ext cx="428076" cy="82088"/>
      </dsp:txXfrm>
    </dsp:sp>
    <dsp:sp modelId="{39159029-B6D7-4A1E-9DD1-53B7646F7AC1}">
      <dsp:nvSpPr>
        <dsp:cNvPr id="0" name=""/>
        <dsp:cNvSpPr/>
      </dsp:nvSpPr>
      <dsp:spPr>
        <a:xfrm>
          <a:off x="1855562" y="2040962"/>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0-156.3</a:t>
          </a:r>
        </a:p>
      </dsp:txBody>
      <dsp:txXfrm>
        <a:off x="1855562" y="2040962"/>
        <a:ext cx="475640" cy="246265"/>
      </dsp:txXfrm>
    </dsp:sp>
    <dsp:sp modelId="{4F89AF84-17C6-417B-80ED-C5695F397BEC}">
      <dsp:nvSpPr>
        <dsp:cNvPr id="0" name=""/>
        <dsp:cNvSpPr/>
      </dsp:nvSpPr>
      <dsp:spPr>
        <a:xfrm>
          <a:off x="1950690" y="2232502"/>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a:latin typeface="Times New Roman" panose="02020603050405020304" pitchFamily="18" charset="0"/>
              <a:cs typeface="Times New Roman" panose="02020603050405020304" pitchFamily="18" charset="0"/>
            </a:rPr>
            <a:t>A4</a:t>
          </a:r>
          <a:endParaRPr lang="en-US" sz="850" b="1" kern="1200">
            <a:latin typeface="Times New Roman" panose="02020603050405020304" pitchFamily="18" charset="0"/>
            <a:cs typeface="Times New Roman" panose="02020603050405020304" pitchFamily="18" charset="0"/>
          </a:endParaRPr>
        </a:p>
      </dsp:txBody>
      <dsp:txXfrm>
        <a:off x="1950690" y="2232502"/>
        <a:ext cx="428076" cy="82088"/>
      </dsp:txXfrm>
    </dsp:sp>
    <dsp:sp modelId="{196E9461-8AA2-40E0-9DF7-1DA8DC844730}">
      <dsp:nvSpPr>
        <dsp:cNvPr id="0" name=""/>
        <dsp:cNvSpPr/>
      </dsp:nvSpPr>
      <dsp:spPr>
        <a:xfrm>
          <a:off x="1493113" y="2429514"/>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0-78.1</a:t>
          </a:r>
        </a:p>
      </dsp:txBody>
      <dsp:txXfrm>
        <a:off x="1493113" y="2429514"/>
        <a:ext cx="475640" cy="246265"/>
      </dsp:txXfrm>
    </dsp:sp>
    <dsp:sp modelId="{F223E0CF-27B7-4464-96AB-7C64660A1213}">
      <dsp:nvSpPr>
        <dsp:cNvPr id="0" name=""/>
        <dsp:cNvSpPr/>
      </dsp:nvSpPr>
      <dsp:spPr>
        <a:xfrm>
          <a:off x="1588241" y="2621054"/>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a:latin typeface="Times New Roman" panose="02020603050405020304" pitchFamily="18" charset="0"/>
              <a:cs typeface="Times New Roman" panose="02020603050405020304" pitchFamily="18" charset="0"/>
            </a:rPr>
            <a:t>A5</a:t>
          </a:r>
          <a:endParaRPr lang="en-US" sz="850" b="1" kern="1200">
            <a:latin typeface="Times New Roman" panose="02020603050405020304" pitchFamily="18" charset="0"/>
            <a:cs typeface="Times New Roman" panose="02020603050405020304" pitchFamily="18" charset="0"/>
          </a:endParaRPr>
        </a:p>
      </dsp:txBody>
      <dsp:txXfrm>
        <a:off x="1588241" y="2621054"/>
        <a:ext cx="428076" cy="82088"/>
      </dsp:txXfrm>
    </dsp:sp>
    <dsp:sp modelId="{8D97672B-4B96-4221-BF66-A7900E7467E1}">
      <dsp:nvSpPr>
        <dsp:cNvPr id="0" name=""/>
        <dsp:cNvSpPr/>
      </dsp:nvSpPr>
      <dsp:spPr>
        <a:xfrm>
          <a:off x="1087489" y="2818066"/>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0-39.1</a:t>
          </a:r>
        </a:p>
      </dsp:txBody>
      <dsp:txXfrm>
        <a:off x="1087489" y="2818066"/>
        <a:ext cx="475640" cy="246265"/>
      </dsp:txXfrm>
    </dsp:sp>
    <dsp:sp modelId="{27B68107-501D-463E-99D2-D871E75D125E}">
      <dsp:nvSpPr>
        <dsp:cNvPr id="0" name=""/>
        <dsp:cNvSpPr/>
      </dsp:nvSpPr>
      <dsp:spPr>
        <a:xfrm>
          <a:off x="1182617" y="3009606"/>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A6</a:t>
          </a:r>
        </a:p>
      </dsp:txBody>
      <dsp:txXfrm>
        <a:off x="1182617" y="3009606"/>
        <a:ext cx="428076" cy="82088"/>
      </dsp:txXfrm>
    </dsp:sp>
    <dsp:sp modelId="{2E15B8A0-8E02-442A-B990-0B8FC1DB3608}">
      <dsp:nvSpPr>
        <dsp:cNvPr id="0" name=""/>
        <dsp:cNvSpPr/>
      </dsp:nvSpPr>
      <dsp:spPr>
        <a:xfrm>
          <a:off x="682411" y="3206618"/>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0-19.5</a:t>
          </a:r>
        </a:p>
      </dsp:txBody>
      <dsp:txXfrm>
        <a:off x="682411" y="3206618"/>
        <a:ext cx="475640" cy="246265"/>
      </dsp:txXfrm>
    </dsp:sp>
    <dsp:sp modelId="{8B9A968B-88C5-4B4E-9673-24F887CFFAC4}">
      <dsp:nvSpPr>
        <dsp:cNvPr id="0" name=""/>
        <dsp:cNvSpPr/>
      </dsp:nvSpPr>
      <dsp:spPr>
        <a:xfrm>
          <a:off x="777539" y="3398158"/>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A7</a:t>
          </a:r>
        </a:p>
      </dsp:txBody>
      <dsp:txXfrm>
        <a:off x="777539" y="3398158"/>
        <a:ext cx="428076" cy="82088"/>
      </dsp:txXfrm>
    </dsp:sp>
    <dsp:sp modelId="{9104297F-CD81-4E19-8205-91DEA0C853E8}">
      <dsp:nvSpPr>
        <dsp:cNvPr id="0" name=""/>
        <dsp:cNvSpPr/>
      </dsp:nvSpPr>
      <dsp:spPr>
        <a:xfrm>
          <a:off x="363347" y="3595170"/>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0-9.8</a:t>
          </a:r>
        </a:p>
      </dsp:txBody>
      <dsp:txXfrm>
        <a:off x="363347" y="3595170"/>
        <a:ext cx="475640" cy="246265"/>
      </dsp:txXfrm>
    </dsp:sp>
    <dsp:sp modelId="{2282EF35-BE85-4354-8F19-A096A40BCB48}">
      <dsp:nvSpPr>
        <dsp:cNvPr id="0" name=""/>
        <dsp:cNvSpPr/>
      </dsp:nvSpPr>
      <dsp:spPr>
        <a:xfrm>
          <a:off x="458475" y="3786710"/>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A8</a:t>
          </a:r>
        </a:p>
      </dsp:txBody>
      <dsp:txXfrm>
        <a:off x="458475" y="3786710"/>
        <a:ext cx="428076" cy="82088"/>
      </dsp:txXfrm>
    </dsp:sp>
    <dsp:sp modelId="{73B5BABB-5958-4EB8-B673-2203EBEF7B39}">
      <dsp:nvSpPr>
        <dsp:cNvPr id="0" name=""/>
        <dsp:cNvSpPr/>
      </dsp:nvSpPr>
      <dsp:spPr>
        <a:xfrm>
          <a:off x="44283" y="3983722"/>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0-4.9</a:t>
          </a:r>
        </a:p>
      </dsp:txBody>
      <dsp:txXfrm>
        <a:off x="44283" y="3983722"/>
        <a:ext cx="475640" cy="246265"/>
      </dsp:txXfrm>
    </dsp:sp>
    <dsp:sp modelId="{4C532576-AFD8-4A7E-8FC8-BDE0E4E8646D}">
      <dsp:nvSpPr>
        <dsp:cNvPr id="0" name=""/>
        <dsp:cNvSpPr/>
      </dsp:nvSpPr>
      <dsp:spPr>
        <a:xfrm>
          <a:off x="139411" y="4175262"/>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A9</a:t>
          </a:r>
        </a:p>
      </dsp:txBody>
      <dsp:txXfrm>
        <a:off x="139411" y="4175262"/>
        <a:ext cx="428076" cy="82088"/>
      </dsp:txXfrm>
    </dsp:sp>
    <dsp:sp modelId="{B4353258-0E40-4039-9D48-E33843F97344}">
      <dsp:nvSpPr>
        <dsp:cNvPr id="0" name=""/>
        <dsp:cNvSpPr/>
      </dsp:nvSpPr>
      <dsp:spPr>
        <a:xfrm>
          <a:off x="682411" y="3983722"/>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4.9-9.8</a:t>
          </a:r>
        </a:p>
      </dsp:txBody>
      <dsp:txXfrm>
        <a:off x="682411" y="3983722"/>
        <a:ext cx="475640" cy="246265"/>
      </dsp:txXfrm>
    </dsp:sp>
    <dsp:sp modelId="{C05A900F-D1D4-4116-9D43-B810AB2E92BF}">
      <dsp:nvSpPr>
        <dsp:cNvPr id="0" name=""/>
        <dsp:cNvSpPr/>
      </dsp:nvSpPr>
      <dsp:spPr>
        <a:xfrm>
          <a:off x="777539" y="4175262"/>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D9</a:t>
          </a:r>
        </a:p>
      </dsp:txBody>
      <dsp:txXfrm>
        <a:off x="777539" y="4175262"/>
        <a:ext cx="428076" cy="82088"/>
      </dsp:txXfrm>
    </dsp:sp>
    <dsp:sp modelId="{8DF3BC19-EFC5-488A-B092-C88B14A991EE}">
      <dsp:nvSpPr>
        <dsp:cNvPr id="0" name=""/>
        <dsp:cNvSpPr/>
      </dsp:nvSpPr>
      <dsp:spPr>
        <a:xfrm>
          <a:off x="1001475" y="3595170"/>
          <a:ext cx="475640" cy="24626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9.8-19.5</a:t>
          </a:r>
        </a:p>
      </dsp:txBody>
      <dsp:txXfrm>
        <a:off x="1001475" y="3595170"/>
        <a:ext cx="475640" cy="246265"/>
      </dsp:txXfrm>
    </dsp:sp>
    <dsp:sp modelId="{1B521EE8-9911-40FE-A27B-D6F5B8043A14}">
      <dsp:nvSpPr>
        <dsp:cNvPr id="0" name=""/>
        <dsp:cNvSpPr/>
      </dsp:nvSpPr>
      <dsp:spPr>
        <a:xfrm>
          <a:off x="1096603" y="3786710"/>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D8</a:t>
          </a:r>
        </a:p>
      </dsp:txBody>
      <dsp:txXfrm>
        <a:off x="1096603" y="3786710"/>
        <a:ext cx="428076" cy="82088"/>
      </dsp:txXfrm>
    </dsp:sp>
    <dsp:sp modelId="{3CA44DDB-A9B1-4300-B5D5-C0EA4153EDAA}">
      <dsp:nvSpPr>
        <dsp:cNvPr id="0" name=""/>
        <dsp:cNvSpPr/>
      </dsp:nvSpPr>
      <dsp:spPr>
        <a:xfrm>
          <a:off x="1320538" y="3206618"/>
          <a:ext cx="695233" cy="196172"/>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dirty="0">
              <a:latin typeface="Times New Roman" panose="02020603050405020304" pitchFamily="18" charset="0"/>
              <a:cs typeface="Times New Roman" panose="02020603050405020304" pitchFamily="18" charset="0"/>
            </a:rPr>
            <a:t>19.5-39.1</a:t>
          </a:r>
        </a:p>
      </dsp:txBody>
      <dsp:txXfrm>
        <a:off x="1320538" y="3206618"/>
        <a:ext cx="695233" cy="196172"/>
      </dsp:txXfrm>
    </dsp:sp>
    <dsp:sp modelId="{5929FC2E-1104-44E7-907C-6AE1B30E3637}">
      <dsp:nvSpPr>
        <dsp:cNvPr id="0" name=""/>
        <dsp:cNvSpPr/>
      </dsp:nvSpPr>
      <dsp:spPr>
        <a:xfrm>
          <a:off x="1525463" y="3373111"/>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D7</a:t>
          </a:r>
        </a:p>
      </dsp:txBody>
      <dsp:txXfrm>
        <a:off x="1525463" y="3373111"/>
        <a:ext cx="428076" cy="82088"/>
      </dsp:txXfrm>
    </dsp:sp>
    <dsp:sp modelId="{8B3B2246-0510-42FC-9FC4-48D3F718FC5E}">
      <dsp:nvSpPr>
        <dsp:cNvPr id="0" name=""/>
        <dsp:cNvSpPr/>
      </dsp:nvSpPr>
      <dsp:spPr>
        <a:xfrm>
          <a:off x="1725617" y="2818066"/>
          <a:ext cx="696322" cy="278656"/>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39.1-78.1</a:t>
          </a:r>
        </a:p>
      </dsp:txBody>
      <dsp:txXfrm>
        <a:off x="1725617" y="2818066"/>
        <a:ext cx="696322" cy="278656"/>
      </dsp:txXfrm>
    </dsp:sp>
    <dsp:sp modelId="{4CD888B6-A55F-4ECB-B5DE-D5CF97065333}">
      <dsp:nvSpPr>
        <dsp:cNvPr id="0" name=""/>
        <dsp:cNvSpPr/>
      </dsp:nvSpPr>
      <dsp:spPr>
        <a:xfrm>
          <a:off x="1931086" y="3025802"/>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n-US" sz="850" b="1" kern="1200">
              <a:latin typeface="Times New Roman" panose="02020603050405020304" pitchFamily="18" charset="0"/>
              <a:cs typeface="Times New Roman" panose="02020603050405020304" pitchFamily="18" charset="0"/>
            </a:rPr>
            <a:t>D6</a:t>
          </a:r>
        </a:p>
      </dsp:txBody>
      <dsp:txXfrm>
        <a:off x="1931086" y="3025802"/>
        <a:ext cx="428076" cy="82088"/>
      </dsp:txXfrm>
    </dsp:sp>
    <dsp:sp modelId="{A5DD3F75-C4FD-4489-AAE8-6820DE0B4769}">
      <dsp:nvSpPr>
        <dsp:cNvPr id="0" name=""/>
        <dsp:cNvSpPr/>
      </dsp:nvSpPr>
      <dsp:spPr>
        <a:xfrm>
          <a:off x="2131240" y="2429514"/>
          <a:ext cx="609975" cy="225416"/>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s-EC" sz="900" b="1" kern="1200">
              <a:latin typeface="Times New Roman" panose="02020603050405020304" pitchFamily="18" charset="0"/>
              <a:cs typeface="Times New Roman" panose="02020603050405020304" pitchFamily="18" charset="0"/>
            </a:rPr>
            <a:t>78.1-156.3</a:t>
          </a:r>
          <a:endParaRPr lang="en-US" sz="900" b="1" kern="1200">
            <a:latin typeface="Times New Roman" panose="02020603050405020304" pitchFamily="18" charset="0"/>
            <a:cs typeface="Times New Roman" panose="02020603050405020304" pitchFamily="18" charset="0"/>
          </a:endParaRPr>
        </a:p>
      </dsp:txBody>
      <dsp:txXfrm>
        <a:off x="2131240" y="2429514"/>
        <a:ext cx="609975" cy="225416"/>
      </dsp:txXfrm>
    </dsp:sp>
    <dsp:sp modelId="{ACB7B99C-21DC-4EB2-B524-1F80EBB4946F}">
      <dsp:nvSpPr>
        <dsp:cNvPr id="0" name=""/>
        <dsp:cNvSpPr/>
      </dsp:nvSpPr>
      <dsp:spPr>
        <a:xfrm>
          <a:off x="2293536" y="2610630"/>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a:latin typeface="Times New Roman" panose="02020603050405020304" pitchFamily="18" charset="0"/>
              <a:cs typeface="Times New Roman" panose="02020603050405020304" pitchFamily="18" charset="0"/>
            </a:rPr>
            <a:t>D5</a:t>
          </a:r>
          <a:endParaRPr lang="en-US" sz="850" b="1" kern="1200">
            <a:latin typeface="Times New Roman" panose="02020603050405020304" pitchFamily="18" charset="0"/>
            <a:cs typeface="Times New Roman" panose="02020603050405020304" pitchFamily="18" charset="0"/>
          </a:endParaRPr>
        </a:p>
      </dsp:txBody>
      <dsp:txXfrm>
        <a:off x="2293536" y="2610630"/>
        <a:ext cx="428076" cy="82088"/>
      </dsp:txXfrm>
    </dsp:sp>
    <dsp:sp modelId="{6955BE6A-6084-42A4-B958-739D8C920EB9}">
      <dsp:nvSpPr>
        <dsp:cNvPr id="0" name=""/>
        <dsp:cNvSpPr/>
      </dsp:nvSpPr>
      <dsp:spPr>
        <a:xfrm>
          <a:off x="2493690" y="2040962"/>
          <a:ext cx="700603" cy="212726"/>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s-EC" sz="900" b="1" kern="1200" dirty="0">
              <a:latin typeface="Times New Roman" panose="02020603050405020304" pitchFamily="18" charset="0"/>
              <a:cs typeface="Times New Roman" panose="02020603050405020304" pitchFamily="18" charset="0"/>
            </a:rPr>
            <a:t>156.3-312.5</a:t>
          </a:r>
          <a:endParaRPr lang="en-US" sz="900" b="1" kern="1200" dirty="0">
            <a:latin typeface="Times New Roman" panose="02020603050405020304" pitchFamily="18" charset="0"/>
            <a:cs typeface="Times New Roman" panose="02020603050405020304" pitchFamily="18" charset="0"/>
          </a:endParaRPr>
        </a:p>
      </dsp:txBody>
      <dsp:txXfrm>
        <a:off x="2493690" y="2040962"/>
        <a:ext cx="700603" cy="212726"/>
      </dsp:txXfrm>
    </dsp:sp>
    <dsp:sp modelId="{1A0C8EB8-F6F0-4FC2-BD8A-22363B140B81}">
      <dsp:nvSpPr>
        <dsp:cNvPr id="0" name=""/>
        <dsp:cNvSpPr/>
      </dsp:nvSpPr>
      <dsp:spPr>
        <a:xfrm>
          <a:off x="2701300" y="2215733"/>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a:latin typeface="Times New Roman" panose="02020603050405020304" pitchFamily="18" charset="0"/>
              <a:cs typeface="Times New Roman" panose="02020603050405020304" pitchFamily="18" charset="0"/>
            </a:rPr>
            <a:t>D4</a:t>
          </a:r>
          <a:endParaRPr lang="en-US" sz="850" b="1" kern="1200">
            <a:latin typeface="Times New Roman" panose="02020603050405020304" pitchFamily="18" charset="0"/>
            <a:cs typeface="Times New Roman" panose="02020603050405020304" pitchFamily="18" charset="0"/>
          </a:endParaRPr>
        </a:p>
      </dsp:txBody>
      <dsp:txXfrm>
        <a:off x="2701300" y="2215733"/>
        <a:ext cx="428076" cy="82088"/>
      </dsp:txXfrm>
    </dsp:sp>
    <dsp:sp modelId="{88143C5D-7020-47A2-8077-A7769DE8CE72}">
      <dsp:nvSpPr>
        <dsp:cNvPr id="0" name=""/>
        <dsp:cNvSpPr/>
      </dsp:nvSpPr>
      <dsp:spPr>
        <a:xfrm>
          <a:off x="2901453" y="1652410"/>
          <a:ext cx="664335" cy="193059"/>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s-EC" sz="900" b="1" kern="1200">
              <a:latin typeface="Times New Roman" panose="02020603050405020304" pitchFamily="18" charset="0"/>
              <a:cs typeface="Times New Roman" panose="02020603050405020304" pitchFamily="18" charset="0"/>
            </a:rPr>
            <a:t>312.5-625</a:t>
          </a:r>
          <a:endParaRPr lang="en-US" sz="900" b="1" kern="1200">
            <a:latin typeface="Times New Roman" panose="02020603050405020304" pitchFamily="18" charset="0"/>
            <a:cs typeface="Times New Roman" panose="02020603050405020304" pitchFamily="18" charset="0"/>
          </a:endParaRPr>
        </a:p>
      </dsp:txBody>
      <dsp:txXfrm>
        <a:off x="2901453" y="1652410"/>
        <a:ext cx="664335" cy="193059"/>
      </dsp:txXfrm>
    </dsp:sp>
    <dsp:sp modelId="{D5AD2ECE-1B2C-4E11-A193-05A424ED7FA2}">
      <dsp:nvSpPr>
        <dsp:cNvPr id="0" name=""/>
        <dsp:cNvSpPr/>
      </dsp:nvSpPr>
      <dsp:spPr>
        <a:xfrm>
          <a:off x="3090929" y="1817347"/>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a:latin typeface="Times New Roman" panose="02020603050405020304" pitchFamily="18" charset="0"/>
              <a:cs typeface="Times New Roman" panose="02020603050405020304" pitchFamily="18" charset="0"/>
            </a:rPr>
            <a:t>D3</a:t>
          </a:r>
          <a:endParaRPr lang="en-US" sz="850" b="1" kern="1200">
            <a:latin typeface="Times New Roman" panose="02020603050405020304" pitchFamily="18" charset="0"/>
            <a:cs typeface="Times New Roman" panose="02020603050405020304" pitchFamily="18" charset="0"/>
          </a:endParaRPr>
        </a:p>
      </dsp:txBody>
      <dsp:txXfrm>
        <a:off x="3090929" y="1817347"/>
        <a:ext cx="428076" cy="82088"/>
      </dsp:txXfrm>
    </dsp:sp>
    <dsp:sp modelId="{9AE47C6A-79BA-4173-83AF-0A14552EB056}">
      <dsp:nvSpPr>
        <dsp:cNvPr id="0" name=""/>
        <dsp:cNvSpPr/>
      </dsp:nvSpPr>
      <dsp:spPr>
        <a:xfrm>
          <a:off x="3291083" y="1263858"/>
          <a:ext cx="577289" cy="234459"/>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s-EC" sz="900" b="1" kern="1200">
              <a:latin typeface="Times New Roman" panose="02020603050405020304" pitchFamily="18" charset="0"/>
              <a:cs typeface="Times New Roman" panose="02020603050405020304" pitchFamily="18" charset="0"/>
            </a:rPr>
            <a:t>625-1250</a:t>
          </a:r>
          <a:endParaRPr lang="en-US" sz="900" b="1" kern="1200">
            <a:latin typeface="Times New Roman" panose="02020603050405020304" pitchFamily="18" charset="0"/>
            <a:cs typeface="Times New Roman" panose="02020603050405020304" pitchFamily="18" charset="0"/>
          </a:endParaRPr>
        </a:p>
      </dsp:txBody>
      <dsp:txXfrm>
        <a:off x="3291083" y="1263858"/>
        <a:ext cx="577289" cy="234459"/>
      </dsp:txXfrm>
    </dsp:sp>
    <dsp:sp modelId="{3557F2F2-0B90-43EF-B41C-A86DDA168D0C}">
      <dsp:nvSpPr>
        <dsp:cNvPr id="0" name=""/>
        <dsp:cNvSpPr/>
      </dsp:nvSpPr>
      <dsp:spPr>
        <a:xfrm>
          <a:off x="3437036" y="1449495"/>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dirty="0">
              <a:latin typeface="Times New Roman" panose="02020603050405020304" pitchFamily="18" charset="0"/>
              <a:cs typeface="Times New Roman" panose="02020603050405020304" pitchFamily="18" charset="0"/>
            </a:rPr>
            <a:t>D2</a:t>
          </a:r>
          <a:endParaRPr lang="en-US" sz="850" b="1" kern="1200" dirty="0">
            <a:latin typeface="Times New Roman" panose="02020603050405020304" pitchFamily="18" charset="0"/>
            <a:cs typeface="Times New Roman" panose="02020603050405020304" pitchFamily="18" charset="0"/>
          </a:endParaRPr>
        </a:p>
      </dsp:txBody>
      <dsp:txXfrm>
        <a:off x="3437036" y="1449495"/>
        <a:ext cx="428076" cy="82088"/>
      </dsp:txXfrm>
    </dsp:sp>
    <dsp:sp modelId="{537DE613-0F77-46A0-8F94-189F194610D3}">
      <dsp:nvSpPr>
        <dsp:cNvPr id="0" name=""/>
        <dsp:cNvSpPr/>
      </dsp:nvSpPr>
      <dsp:spPr>
        <a:xfrm>
          <a:off x="3637190" y="875306"/>
          <a:ext cx="713745" cy="209005"/>
        </a:xfrm>
        <a:prstGeom prst="rect">
          <a:avLst/>
        </a:prstGeom>
        <a:gradFill rotWithShape="0">
          <a:gsLst>
            <a:gs pos="0">
              <a:schemeClr val="lt1">
                <a:hueOff val="0"/>
                <a:satOff val="0"/>
                <a:lumOff val="0"/>
                <a:alphaOff val="0"/>
                <a:lumMod val="157000"/>
                <a:satMod val="101000"/>
              </a:schemeClr>
            </a:gs>
            <a:gs pos="50000">
              <a:schemeClr val="lt1">
                <a:hueOff val="0"/>
                <a:satOff val="0"/>
                <a:lumOff val="0"/>
                <a:alphaOff val="0"/>
                <a:lumMod val="137000"/>
                <a:satMod val="103000"/>
              </a:schemeClr>
            </a:gs>
            <a:gs pos="100000">
              <a:schemeClr val="l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34751" numCol="1" spcCol="1270" anchor="ctr" anchorCtr="0">
          <a:noAutofit/>
        </a:bodyPr>
        <a:lstStyle/>
        <a:p>
          <a:pPr lvl="0" algn="ctr" defTabSz="400050">
            <a:lnSpc>
              <a:spcPct val="90000"/>
            </a:lnSpc>
            <a:spcBef>
              <a:spcPct val="0"/>
            </a:spcBef>
            <a:spcAft>
              <a:spcPct val="35000"/>
            </a:spcAft>
          </a:pPr>
          <a:r>
            <a:rPr lang="en-US" sz="900" b="1" kern="1200">
              <a:latin typeface="Times New Roman" panose="02020603050405020304" pitchFamily="18" charset="0"/>
              <a:cs typeface="Times New Roman" panose="02020603050405020304" pitchFamily="18" charset="0"/>
            </a:rPr>
            <a:t>1250-2500</a:t>
          </a:r>
        </a:p>
      </dsp:txBody>
      <dsp:txXfrm>
        <a:off x="3637190" y="875306"/>
        <a:ext cx="713745" cy="209005"/>
      </dsp:txXfrm>
    </dsp:sp>
    <dsp:sp modelId="{D1F88B9A-E5DD-47FC-87A7-511D942879E9}">
      <dsp:nvSpPr>
        <dsp:cNvPr id="0" name=""/>
        <dsp:cNvSpPr/>
      </dsp:nvSpPr>
      <dsp:spPr>
        <a:xfrm>
          <a:off x="3851370" y="1048216"/>
          <a:ext cx="428076" cy="82088"/>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377825">
            <a:lnSpc>
              <a:spcPct val="90000"/>
            </a:lnSpc>
            <a:spcBef>
              <a:spcPct val="0"/>
            </a:spcBef>
            <a:spcAft>
              <a:spcPct val="35000"/>
            </a:spcAft>
          </a:pPr>
          <a:r>
            <a:rPr lang="es-EC" sz="850" b="1" kern="1200">
              <a:latin typeface="Times New Roman" panose="02020603050405020304" pitchFamily="18" charset="0"/>
              <a:cs typeface="Times New Roman" panose="02020603050405020304" pitchFamily="18" charset="0"/>
            </a:rPr>
            <a:t>D1</a:t>
          </a:r>
          <a:endParaRPr lang="en-US" sz="850" b="1" kern="1200">
            <a:latin typeface="Times New Roman" panose="02020603050405020304" pitchFamily="18" charset="0"/>
            <a:cs typeface="Times New Roman" panose="02020603050405020304" pitchFamily="18" charset="0"/>
          </a:endParaRPr>
        </a:p>
      </dsp:txBody>
      <dsp:txXfrm>
        <a:off x="3851370" y="1048216"/>
        <a:ext cx="428076" cy="82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F40D-250B-4133-8527-0B614FEE52DD}">
      <dsp:nvSpPr>
        <dsp:cNvPr id="0" name=""/>
        <dsp:cNvSpPr/>
      </dsp:nvSpPr>
      <dsp:spPr>
        <a:xfrm>
          <a:off x="987376" y="4380984"/>
          <a:ext cx="196960" cy="91440"/>
        </a:xfrm>
        <a:custGeom>
          <a:avLst/>
          <a:gdLst/>
          <a:ahLst/>
          <a:cxnLst/>
          <a:rect l="0" t="0" r="0" b="0"/>
          <a:pathLst>
            <a:path>
              <a:moveTo>
                <a:pt x="0" y="45720"/>
              </a:moveTo>
              <a:lnTo>
                <a:pt x="196960"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EF595A-0F3D-483C-93BA-A6626AAE6139}">
      <dsp:nvSpPr>
        <dsp:cNvPr id="0" name=""/>
        <dsp:cNvSpPr/>
      </dsp:nvSpPr>
      <dsp:spPr>
        <a:xfrm>
          <a:off x="987376" y="2178141"/>
          <a:ext cx="196960" cy="1864125"/>
        </a:xfrm>
        <a:custGeom>
          <a:avLst/>
          <a:gdLst/>
          <a:ahLst/>
          <a:cxnLst/>
          <a:rect l="0" t="0" r="0" b="0"/>
          <a:pathLst>
            <a:path>
              <a:moveTo>
                <a:pt x="0" y="0"/>
              </a:moveTo>
              <a:lnTo>
                <a:pt x="98480" y="0"/>
              </a:lnTo>
              <a:lnTo>
                <a:pt x="98480" y="1864125"/>
              </a:lnTo>
              <a:lnTo>
                <a:pt x="196960" y="18641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C2690-9CE0-4C34-B47B-E64C4FBC4A25}">
      <dsp:nvSpPr>
        <dsp:cNvPr id="0" name=""/>
        <dsp:cNvSpPr/>
      </dsp:nvSpPr>
      <dsp:spPr>
        <a:xfrm>
          <a:off x="987376" y="2178141"/>
          <a:ext cx="196960" cy="1470368"/>
        </a:xfrm>
        <a:custGeom>
          <a:avLst/>
          <a:gdLst/>
          <a:ahLst/>
          <a:cxnLst/>
          <a:rect l="0" t="0" r="0" b="0"/>
          <a:pathLst>
            <a:path>
              <a:moveTo>
                <a:pt x="0" y="0"/>
              </a:moveTo>
              <a:lnTo>
                <a:pt x="98480" y="0"/>
              </a:lnTo>
              <a:lnTo>
                <a:pt x="98480" y="1470368"/>
              </a:lnTo>
              <a:lnTo>
                <a:pt x="196960" y="147036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8FEFB-4CC6-49FE-897C-6B84826A10AE}">
      <dsp:nvSpPr>
        <dsp:cNvPr id="0" name=""/>
        <dsp:cNvSpPr/>
      </dsp:nvSpPr>
      <dsp:spPr>
        <a:xfrm>
          <a:off x="987376" y="2178141"/>
          <a:ext cx="196960" cy="1046903"/>
        </a:xfrm>
        <a:custGeom>
          <a:avLst/>
          <a:gdLst/>
          <a:ahLst/>
          <a:cxnLst/>
          <a:rect l="0" t="0" r="0" b="0"/>
          <a:pathLst>
            <a:path>
              <a:moveTo>
                <a:pt x="0" y="0"/>
              </a:moveTo>
              <a:lnTo>
                <a:pt x="98480" y="0"/>
              </a:lnTo>
              <a:lnTo>
                <a:pt x="98480" y="1046903"/>
              </a:lnTo>
              <a:lnTo>
                <a:pt x="196960" y="104690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2A82C-7B75-4412-A3F5-7C11842D2A9F}">
      <dsp:nvSpPr>
        <dsp:cNvPr id="0" name=""/>
        <dsp:cNvSpPr/>
      </dsp:nvSpPr>
      <dsp:spPr>
        <a:xfrm>
          <a:off x="987376" y="2178141"/>
          <a:ext cx="196960" cy="623438"/>
        </a:xfrm>
        <a:custGeom>
          <a:avLst/>
          <a:gdLst/>
          <a:ahLst/>
          <a:cxnLst/>
          <a:rect l="0" t="0" r="0" b="0"/>
          <a:pathLst>
            <a:path>
              <a:moveTo>
                <a:pt x="0" y="0"/>
              </a:moveTo>
              <a:lnTo>
                <a:pt x="98480" y="0"/>
              </a:lnTo>
              <a:lnTo>
                <a:pt x="98480" y="623438"/>
              </a:lnTo>
              <a:lnTo>
                <a:pt x="196960" y="62343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969088-E6C0-4062-B139-DE4AF66EE19C}">
      <dsp:nvSpPr>
        <dsp:cNvPr id="0" name=""/>
        <dsp:cNvSpPr/>
      </dsp:nvSpPr>
      <dsp:spPr>
        <a:xfrm>
          <a:off x="987376" y="2178141"/>
          <a:ext cx="196960" cy="199973"/>
        </a:xfrm>
        <a:custGeom>
          <a:avLst/>
          <a:gdLst/>
          <a:ahLst/>
          <a:cxnLst/>
          <a:rect l="0" t="0" r="0" b="0"/>
          <a:pathLst>
            <a:path>
              <a:moveTo>
                <a:pt x="0" y="0"/>
              </a:moveTo>
              <a:lnTo>
                <a:pt x="98480" y="0"/>
              </a:lnTo>
              <a:lnTo>
                <a:pt x="98480" y="199973"/>
              </a:lnTo>
              <a:lnTo>
                <a:pt x="196960" y="19997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B56099-7C59-494B-9382-82C2CBB74E13}">
      <dsp:nvSpPr>
        <dsp:cNvPr id="0" name=""/>
        <dsp:cNvSpPr/>
      </dsp:nvSpPr>
      <dsp:spPr>
        <a:xfrm>
          <a:off x="987376" y="1954650"/>
          <a:ext cx="196960" cy="223491"/>
        </a:xfrm>
        <a:custGeom>
          <a:avLst/>
          <a:gdLst/>
          <a:ahLst/>
          <a:cxnLst/>
          <a:rect l="0" t="0" r="0" b="0"/>
          <a:pathLst>
            <a:path>
              <a:moveTo>
                <a:pt x="0" y="223491"/>
              </a:moveTo>
              <a:lnTo>
                <a:pt x="98480" y="223491"/>
              </a:lnTo>
              <a:lnTo>
                <a:pt x="98480" y="0"/>
              </a:lnTo>
              <a:lnTo>
                <a:pt x="19696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B690BC-73F4-4B7B-B54C-F315B6F4A674}">
      <dsp:nvSpPr>
        <dsp:cNvPr id="0" name=""/>
        <dsp:cNvSpPr/>
      </dsp:nvSpPr>
      <dsp:spPr>
        <a:xfrm>
          <a:off x="987376" y="1571102"/>
          <a:ext cx="196960" cy="607039"/>
        </a:xfrm>
        <a:custGeom>
          <a:avLst/>
          <a:gdLst/>
          <a:ahLst/>
          <a:cxnLst/>
          <a:rect l="0" t="0" r="0" b="0"/>
          <a:pathLst>
            <a:path>
              <a:moveTo>
                <a:pt x="0" y="607039"/>
              </a:moveTo>
              <a:lnTo>
                <a:pt x="98480" y="607039"/>
              </a:lnTo>
              <a:lnTo>
                <a:pt x="98480" y="0"/>
              </a:lnTo>
              <a:lnTo>
                <a:pt x="19696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C1D56-11EA-48F9-A02E-02AB261A2018}">
      <dsp:nvSpPr>
        <dsp:cNvPr id="0" name=""/>
        <dsp:cNvSpPr/>
      </dsp:nvSpPr>
      <dsp:spPr>
        <a:xfrm>
          <a:off x="987376" y="1187554"/>
          <a:ext cx="196960" cy="990587"/>
        </a:xfrm>
        <a:custGeom>
          <a:avLst/>
          <a:gdLst/>
          <a:ahLst/>
          <a:cxnLst/>
          <a:rect l="0" t="0" r="0" b="0"/>
          <a:pathLst>
            <a:path>
              <a:moveTo>
                <a:pt x="0" y="990587"/>
              </a:moveTo>
              <a:lnTo>
                <a:pt x="98480" y="990587"/>
              </a:lnTo>
              <a:lnTo>
                <a:pt x="98480" y="0"/>
              </a:lnTo>
              <a:lnTo>
                <a:pt x="19696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C2A1D-1BAC-489E-93E1-C3B50810FEA6}">
      <dsp:nvSpPr>
        <dsp:cNvPr id="0" name=""/>
        <dsp:cNvSpPr/>
      </dsp:nvSpPr>
      <dsp:spPr>
        <a:xfrm>
          <a:off x="987376" y="764088"/>
          <a:ext cx="196960" cy="1414052"/>
        </a:xfrm>
        <a:custGeom>
          <a:avLst/>
          <a:gdLst/>
          <a:ahLst/>
          <a:cxnLst/>
          <a:rect l="0" t="0" r="0" b="0"/>
          <a:pathLst>
            <a:path>
              <a:moveTo>
                <a:pt x="0" y="1414052"/>
              </a:moveTo>
              <a:lnTo>
                <a:pt x="98480" y="1414052"/>
              </a:lnTo>
              <a:lnTo>
                <a:pt x="98480" y="0"/>
              </a:lnTo>
              <a:lnTo>
                <a:pt x="19696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7D712-356B-4C9D-8681-0D2FED639384}">
      <dsp:nvSpPr>
        <dsp:cNvPr id="0" name=""/>
        <dsp:cNvSpPr/>
      </dsp:nvSpPr>
      <dsp:spPr>
        <a:xfrm>
          <a:off x="987376" y="342173"/>
          <a:ext cx="196960" cy="1835968"/>
        </a:xfrm>
        <a:custGeom>
          <a:avLst/>
          <a:gdLst/>
          <a:ahLst/>
          <a:cxnLst/>
          <a:rect l="0" t="0" r="0" b="0"/>
          <a:pathLst>
            <a:path>
              <a:moveTo>
                <a:pt x="0" y="1835968"/>
              </a:moveTo>
              <a:lnTo>
                <a:pt x="98480" y="1835968"/>
              </a:lnTo>
              <a:lnTo>
                <a:pt x="98480" y="0"/>
              </a:lnTo>
              <a:lnTo>
                <a:pt x="19696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A734E-6D2F-4E84-92A5-6F37D759166E}">
      <dsp:nvSpPr>
        <dsp:cNvPr id="0" name=""/>
        <dsp:cNvSpPr/>
      </dsp:nvSpPr>
      <dsp:spPr>
        <a:xfrm>
          <a:off x="2573" y="1799511"/>
          <a:ext cx="984802" cy="75726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Análisis Lineal</a:t>
          </a:r>
          <a:endParaRPr lang="es-EC" sz="1600" kern="1200" dirty="0"/>
        </a:p>
      </dsp:txBody>
      <dsp:txXfrm>
        <a:off x="2573" y="1799511"/>
        <a:ext cx="984802" cy="757261"/>
      </dsp:txXfrm>
    </dsp:sp>
    <dsp:sp modelId="{28EB3925-F7F7-4857-9AAB-F58BE5661D36}">
      <dsp:nvSpPr>
        <dsp:cNvPr id="0" name=""/>
        <dsp:cNvSpPr/>
      </dsp:nvSpPr>
      <dsp:spPr>
        <a:xfrm>
          <a:off x="1184336" y="193541"/>
          <a:ext cx="2272658" cy="29726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err="1" smtClean="0"/>
            <a:t>Tasa</a:t>
          </a:r>
          <a:r>
            <a:rPr lang="en-US" sz="1600" b="0" kern="1200" dirty="0" smtClean="0"/>
            <a:t> de cruces </a:t>
          </a:r>
          <a:r>
            <a:rPr lang="en-US" sz="1600" b="0" kern="1200" dirty="0" err="1" smtClean="0"/>
            <a:t>por</a:t>
          </a:r>
          <a:r>
            <a:rPr lang="en-US" sz="1600" b="0" kern="1200" dirty="0" smtClean="0"/>
            <a:t> cero</a:t>
          </a:r>
          <a:endParaRPr lang="es-EC" sz="1600" kern="1200" dirty="0"/>
        </a:p>
      </dsp:txBody>
      <dsp:txXfrm>
        <a:off x="1184336" y="193541"/>
        <a:ext cx="2272658" cy="297264"/>
      </dsp:txXfrm>
    </dsp:sp>
    <dsp:sp modelId="{0ADF2BDF-0417-4467-AAB8-9CD8B54B502C}">
      <dsp:nvSpPr>
        <dsp:cNvPr id="0" name=""/>
        <dsp:cNvSpPr/>
      </dsp:nvSpPr>
      <dsp:spPr>
        <a:xfrm>
          <a:off x="1184336" y="613906"/>
          <a:ext cx="984802" cy="30036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t>Máximo</a:t>
          </a:r>
          <a:endParaRPr lang="es-EC" sz="1600" kern="1200" dirty="0"/>
        </a:p>
      </dsp:txBody>
      <dsp:txXfrm>
        <a:off x="1184336" y="613906"/>
        <a:ext cx="984802" cy="300364"/>
      </dsp:txXfrm>
    </dsp:sp>
    <dsp:sp modelId="{26E470EA-B163-49CB-952C-AAA28D4DEC07}">
      <dsp:nvSpPr>
        <dsp:cNvPr id="0" name=""/>
        <dsp:cNvSpPr/>
      </dsp:nvSpPr>
      <dsp:spPr>
        <a:xfrm>
          <a:off x="1184336" y="1037371"/>
          <a:ext cx="984802" cy="30036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smtClean="0"/>
            <a:t>Mínimo</a:t>
          </a:r>
          <a:endParaRPr lang="es-EC" sz="1600" kern="1200" dirty="0"/>
        </a:p>
      </dsp:txBody>
      <dsp:txXfrm>
        <a:off x="1184336" y="1037371"/>
        <a:ext cx="984802" cy="300364"/>
      </dsp:txXfrm>
    </dsp:sp>
    <dsp:sp modelId="{B2977D17-0976-4195-8F08-5257BC80650E}">
      <dsp:nvSpPr>
        <dsp:cNvPr id="0" name=""/>
        <dsp:cNvSpPr/>
      </dsp:nvSpPr>
      <dsp:spPr>
        <a:xfrm>
          <a:off x="1184336" y="1460836"/>
          <a:ext cx="2259264" cy="2205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t>Desviación estándar</a:t>
          </a:r>
          <a:endParaRPr lang="es-EC" sz="1600" kern="1200" dirty="0"/>
        </a:p>
      </dsp:txBody>
      <dsp:txXfrm>
        <a:off x="1184336" y="1460836"/>
        <a:ext cx="2259264" cy="220530"/>
      </dsp:txXfrm>
    </dsp:sp>
    <dsp:sp modelId="{3F0FA855-EAE7-4E9D-8AB0-D3694500A449}">
      <dsp:nvSpPr>
        <dsp:cNvPr id="0" name=""/>
        <dsp:cNvSpPr/>
      </dsp:nvSpPr>
      <dsp:spPr>
        <a:xfrm>
          <a:off x="1184336" y="1804467"/>
          <a:ext cx="984802" cy="30036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smtClean="0"/>
            <a:t>Media</a:t>
          </a:r>
          <a:endParaRPr lang="es-EC" sz="1600" kern="1200" dirty="0"/>
        </a:p>
      </dsp:txBody>
      <dsp:txXfrm>
        <a:off x="1184336" y="1804467"/>
        <a:ext cx="984802" cy="300364"/>
      </dsp:txXfrm>
    </dsp:sp>
    <dsp:sp modelId="{CE3541C8-3A76-4035-A6BE-99A7A2E01ADB}">
      <dsp:nvSpPr>
        <dsp:cNvPr id="0" name=""/>
        <dsp:cNvSpPr/>
      </dsp:nvSpPr>
      <dsp:spPr>
        <a:xfrm>
          <a:off x="1184336" y="2227932"/>
          <a:ext cx="984802" cy="30036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smtClean="0"/>
            <a:t>Varianza</a:t>
          </a:r>
          <a:endParaRPr lang="es-EC" sz="1600" kern="1200" dirty="0"/>
        </a:p>
      </dsp:txBody>
      <dsp:txXfrm>
        <a:off x="1184336" y="2227932"/>
        <a:ext cx="984802" cy="300364"/>
      </dsp:txXfrm>
    </dsp:sp>
    <dsp:sp modelId="{1D13F563-DAAC-442A-823F-31580B4B01F5}">
      <dsp:nvSpPr>
        <dsp:cNvPr id="0" name=""/>
        <dsp:cNvSpPr/>
      </dsp:nvSpPr>
      <dsp:spPr>
        <a:xfrm>
          <a:off x="1184336" y="2651397"/>
          <a:ext cx="984802" cy="30036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smtClean="0"/>
            <a:t>Curtosis</a:t>
          </a:r>
          <a:endParaRPr lang="es-EC" sz="1600" kern="1200" dirty="0"/>
        </a:p>
      </dsp:txBody>
      <dsp:txXfrm>
        <a:off x="1184336" y="2651397"/>
        <a:ext cx="984802" cy="300364"/>
      </dsp:txXfrm>
    </dsp:sp>
    <dsp:sp modelId="{F715FFB9-4E75-4B5D-BD36-A6A1BD9BC94A}">
      <dsp:nvSpPr>
        <dsp:cNvPr id="0" name=""/>
        <dsp:cNvSpPr/>
      </dsp:nvSpPr>
      <dsp:spPr>
        <a:xfrm>
          <a:off x="1184336" y="3074862"/>
          <a:ext cx="984802" cy="30036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smtClean="0"/>
            <a:t>Asimetría</a:t>
          </a:r>
          <a:endParaRPr lang="es-EC" sz="1600" kern="1200" dirty="0"/>
        </a:p>
      </dsp:txBody>
      <dsp:txXfrm>
        <a:off x="1184336" y="3074862"/>
        <a:ext cx="984802" cy="300364"/>
      </dsp:txXfrm>
    </dsp:sp>
    <dsp:sp modelId="{3A62B01B-EC0E-4048-BE5E-91D4FDE5F2C9}">
      <dsp:nvSpPr>
        <dsp:cNvPr id="0" name=""/>
        <dsp:cNvSpPr/>
      </dsp:nvSpPr>
      <dsp:spPr>
        <a:xfrm>
          <a:off x="1184336" y="3498327"/>
          <a:ext cx="984802" cy="30036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smtClean="0"/>
            <a:t>Potencia</a:t>
          </a:r>
          <a:endParaRPr lang="es-EC" sz="1600" kern="1200" dirty="0"/>
        </a:p>
      </dsp:txBody>
      <dsp:txXfrm>
        <a:off x="1184336" y="3498327"/>
        <a:ext cx="984802" cy="300364"/>
      </dsp:txXfrm>
    </dsp:sp>
    <dsp:sp modelId="{6042081E-ACE2-4BF6-B7CB-0C1B3A2F29AB}">
      <dsp:nvSpPr>
        <dsp:cNvPr id="0" name=""/>
        <dsp:cNvSpPr/>
      </dsp:nvSpPr>
      <dsp:spPr>
        <a:xfrm>
          <a:off x="1184336" y="3921792"/>
          <a:ext cx="3080737" cy="24094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t>Energía de sub-banda wavelet</a:t>
          </a:r>
          <a:endParaRPr lang="es-EC" sz="1600" kern="1200" dirty="0"/>
        </a:p>
      </dsp:txBody>
      <dsp:txXfrm>
        <a:off x="1184336" y="3921792"/>
        <a:ext cx="3080737" cy="240949"/>
      </dsp:txXfrm>
    </dsp:sp>
    <dsp:sp modelId="{06A56E32-DD23-479B-B0AD-DBDD45C7D483}">
      <dsp:nvSpPr>
        <dsp:cNvPr id="0" name=""/>
        <dsp:cNvSpPr/>
      </dsp:nvSpPr>
      <dsp:spPr>
        <a:xfrm>
          <a:off x="2573" y="4089187"/>
          <a:ext cx="984802" cy="6750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Análisis No-Lineal</a:t>
          </a:r>
          <a:endParaRPr lang="es-EC" sz="1600" kern="1200" dirty="0"/>
        </a:p>
      </dsp:txBody>
      <dsp:txXfrm>
        <a:off x="2573" y="4089187"/>
        <a:ext cx="984802" cy="675033"/>
      </dsp:txXfrm>
    </dsp:sp>
    <dsp:sp modelId="{B276D0F3-2FD6-455F-9C86-0F93A6769CF1}">
      <dsp:nvSpPr>
        <dsp:cNvPr id="0" name=""/>
        <dsp:cNvSpPr/>
      </dsp:nvSpPr>
      <dsp:spPr>
        <a:xfrm>
          <a:off x="1184336" y="4285842"/>
          <a:ext cx="3104313" cy="28172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Complejidad de </a:t>
          </a:r>
          <a:r>
            <a:rPr lang="es-EC" sz="1600" kern="1200" dirty="0" err="1" smtClean="0"/>
            <a:t>Lempel-Ziv</a:t>
          </a:r>
          <a:r>
            <a:rPr lang="es-EC" sz="1600" kern="1200" dirty="0" smtClean="0"/>
            <a:t> (LZ)</a:t>
          </a:r>
          <a:endParaRPr lang="es-EC" sz="1600" kern="1200" dirty="0"/>
        </a:p>
      </dsp:txBody>
      <dsp:txXfrm>
        <a:off x="1184336" y="4285842"/>
        <a:ext cx="3104313" cy="281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AEEC-0D48-4DE0-91B2-56AC40AA72E0}">
      <dsp:nvSpPr>
        <dsp:cNvPr id="0" name=""/>
        <dsp:cNvSpPr/>
      </dsp:nvSpPr>
      <dsp:spPr>
        <a:xfrm>
          <a:off x="2067892" y="2209761"/>
          <a:ext cx="360015" cy="1935081"/>
        </a:xfrm>
        <a:custGeom>
          <a:avLst/>
          <a:gdLst/>
          <a:ahLst/>
          <a:cxnLst/>
          <a:rect l="0" t="0" r="0" b="0"/>
          <a:pathLst>
            <a:path>
              <a:moveTo>
                <a:pt x="0" y="0"/>
              </a:moveTo>
              <a:lnTo>
                <a:pt x="180007" y="0"/>
              </a:lnTo>
              <a:lnTo>
                <a:pt x="180007" y="1935081"/>
              </a:lnTo>
              <a:lnTo>
                <a:pt x="360015" y="193508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6909C-FFDC-47D1-91E5-F4FD0A001D8D}">
      <dsp:nvSpPr>
        <dsp:cNvPr id="0" name=""/>
        <dsp:cNvSpPr/>
      </dsp:nvSpPr>
      <dsp:spPr>
        <a:xfrm>
          <a:off x="2067892" y="2209761"/>
          <a:ext cx="360015" cy="1161049"/>
        </a:xfrm>
        <a:custGeom>
          <a:avLst/>
          <a:gdLst/>
          <a:ahLst/>
          <a:cxnLst/>
          <a:rect l="0" t="0" r="0" b="0"/>
          <a:pathLst>
            <a:path>
              <a:moveTo>
                <a:pt x="0" y="0"/>
              </a:moveTo>
              <a:lnTo>
                <a:pt x="180007" y="0"/>
              </a:lnTo>
              <a:lnTo>
                <a:pt x="180007" y="1161049"/>
              </a:lnTo>
              <a:lnTo>
                <a:pt x="360015" y="116104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C2A1D-1BAC-489E-93E1-C3B50810FEA6}">
      <dsp:nvSpPr>
        <dsp:cNvPr id="0" name=""/>
        <dsp:cNvSpPr/>
      </dsp:nvSpPr>
      <dsp:spPr>
        <a:xfrm>
          <a:off x="2067892" y="2209761"/>
          <a:ext cx="360015" cy="387016"/>
        </a:xfrm>
        <a:custGeom>
          <a:avLst/>
          <a:gdLst/>
          <a:ahLst/>
          <a:cxnLst/>
          <a:rect l="0" t="0" r="0" b="0"/>
          <a:pathLst>
            <a:path>
              <a:moveTo>
                <a:pt x="0" y="0"/>
              </a:moveTo>
              <a:lnTo>
                <a:pt x="180007" y="0"/>
              </a:lnTo>
              <a:lnTo>
                <a:pt x="180007" y="387016"/>
              </a:lnTo>
              <a:lnTo>
                <a:pt x="360015" y="3870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5E875-391D-4218-88E2-59DB9EBBBF0E}">
      <dsp:nvSpPr>
        <dsp:cNvPr id="0" name=""/>
        <dsp:cNvSpPr/>
      </dsp:nvSpPr>
      <dsp:spPr>
        <a:xfrm>
          <a:off x="2067892" y="1822745"/>
          <a:ext cx="360015" cy="387016"/>
        </a:xfrm>
        <a:custGeom>
          <a:avLst/>
          <a:gdLst/>
          <a:ahLst/>
          <a:cxnLst/>
          <a:rect l="0" t="0" r="0" b="0"/>
          <a:pathLst>
            <a:path>
              <a:moveTo>
                <a:pt x="0" y="387016"/>
              </a:moveTo>
              <a:lnTo>
                <a:pt x="180007" y="387016"/>
              </a:lnTo>
              <a:lnTo>
                <a:pt x="180007" y="0"/>
              </a:lnTo>
              <a:lnTo>
                <a:pt x="36001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68011-03F4-4BED-8921-289D02C37B9B}">
      <dsp:nvSpPr>
        <dsp:cNvPr id="0" name=""/>
        <dsp:cNvSpPr/>
      </dsp:nvSpPr>
      <dsp:spPr>
        <a:xfrm>
          <a:off x="2067892" y="1048712"/>
          <a:ext cx="360015" cy="1161049"/>
        </a:xfrm>
        <a:custGeom>
          <a:avLst/>
          <a:gdLst/>
          <a:ahLst/>
          <a:cxnLst/>
          <a:rect l="0" t="0" r="0" b="0"/>
          <a:pathLst>
            <a:path>
              <a:moveTo>
                <a:pt x="0" y="1161049"/>
              </a:moveTo>
              <a:lnTo>
                <a:pt x="180007" y="1161049"/>
              </a:lnTo>
              <a:lnTo>
                <a:pt x="180007" y="0"/>
              </a:lnTo>
              <a:lnTo>
                <a:pt x="36001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7D712-356B-4C9D-8681-0D2FED639384}">
      <dsp:nvSpPr>
        <dsp:cNvPr id="0" name=""/>
        <dsp:cNvSpPr/>
      </dsp:nvSpPr>
      <dsp:spPr>
        <a:xfrm>
          <a:off x="2067892" y="274679"/>
          <a:ext cx="360015" cy="1935081"/>
        </a:xfrm>
        <a:custGeom>
          <a:avLst/>
          <a:gdLst/>
          <a:ahLst/>
          <a:cxnLst/>
          <a:rect l="0" t="0" r="0" b="0"/>
          <a:pathLst>
            <a:path>
              <a:moveTo>
                <a:pt x="0" y="1935081"/>
              </a:moveTo>
              <a:lnTo>
                <a:pt x="180007" y="1935081"/>
              </a:lnTo>
              <a:lnTo>
                <a:pt x="180007" y="0"/>
              </a:lnTo>
              <a:lnTo>
                <a:pt x="36001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A734E-6D2F-4E84-92A5-6F37D759166E}">
      <dsp:nvSpPr>
        <dsp:cNvPr id="0" name=""/>
        <dsp:cNvSpPr/>
      </dsp:nvSpPr>
      <dsp:spPr>
        <a:xfrm>
          <a:off x="267816" y="1935249"/>
          <a:ext cx="1800076" cy="54902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Clasificadores</a:t>
          </a:r>
          <a:endParaRPr lang="es-EC" sz="1200" kern="1200" dirty="0"/>
        </a:p>
      </dsp:txBody>
      <dsp:txXfrm>
        <a:off x="267816" y="1935249"/>
        <a:ext cx="1800076" cy="549023"/>
      </dsp:txXfrm>
    </dsp:sp>
    <dsp:sp modelId="{28EB3925-F7F7-4857-9AAB-F58BE5661D36}">
      <dsp:nvSpPr>
        <dsp:cNvPr id="0" name=""/>
        <dsp:cNvSpPr/>
      </dsp:nvSpPr>
      <dsp:spPr>
        <a:xfrm>
          <a:off x="2427907" y="167"/>
          <a:ext cx="1800076" cy="54902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err="1" smtClean="0"/>
            <a:t>Regresión</a:t>
          </a:r>
          <a:r>
            <a:rPr lang="en-US" sz="1200" b="0" kern="1200" dirty="0" smtClean="0"/>
            <a:t> </a:t>
          </a:r>
          <a:r>
            <a:rPr lang="en-US" sz="1200" b="0" kern="1200" dirty="0" err="1" smtClean="0"/>
            <a:t>Logística</a:t>
          </a:r>
          <a:r>
            <a:rPr lang="en-US" sz="1200" b="0" kern="1200" dirty="0" smtClean="0"/>
            <a:t> (RL)</a:t>
          </a:r>
          <a:endParaRPr lang="es-EC" sz="1200" kern="1200" dirty="0"/>
        </a:p>
      </dsp:txBody>
      <dsp:txXfrm>
        <a:off x="2427907" y="167"/>
        <a:ext cx="1800076" cy="549023"/>
      </dsp:txXfrm>
    </dsp:sp>
    <dsp:sp modelId="{E3F7C384-CFD8-4CAA-83BB-C25E320DB28F}">
      <dsp:nvSpPr>
        <dsp:cNvPr id="0" name=""/>
        <dsp:cNvSpPr/>
      </dsp:nvSpPr>
      <dsp:spPr>
        <a:xfrm>
          <a:off x="2427907" y="774200"/>
          <a:ext cx="1800076" cy="54902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Análisis Discriminante (AD)</a:t>
          </a:r>
          <a:endParaRPr lang="es-EC" sz="1200" kern="1200" dirty="0"/>
        </a:p>
      </dsp:txBody>
      <dsp:txXfrm>
        <a:off x="2427907" y="774200"/>
        <a:ext cx="1800076" cy="549023"/>
      </dsp:txXfrm>
    </dsp:sp>
    <dsp:sp modelId="{543C871D-637F-412E-899E-9430F5827E6F}">
      <dsp:nvSpPr>
        <dsp:cNvPr id="0" name=""/>
        <dsp:cNvSpPr/>
      </dsp:nvSpPr>
      <dsp:spPr>
        <a:xfrm>
          <a:off x="2427907" y="1548233"/>
          <a:ext cx="1800076" cy="54902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i="1" kern="1200" dirty="0" smtClean="0"/>
            <a:t>k-</a:t>
          </a:r>
          <a:r>
            <a:rPr lang="es-EC" sz="1200" i="0" kern="1200" dirty="0" smtClean="0"/>
            <a:t>Vecinos más cercanos (kNN)</a:t>
          </a:r>
          <a:endParaRPr lang="es-EC" sz="1200" i="1" kern="1200" dirty="0"/>
        </a:p>
      </dsp:txBody>
      <dsp:txXfrm>
        <a:off x="2427907" y="1548233"/>
        <a:ext cx="1800076" cy="549023"/>
      </dsp:txXfrm>
    </dsp:sp>
    <dsp:sp modelId="{0ADF2BDF-0417-4467-AAB8-9CD8B54B502C}">
      <dsp:nvSpPr>
        <dsp:cNvPr id="0" name=""/>
        <dsp:cNvSpPr/>
      </dsp:nvSpPr>
      <dsp:spPr>
        <a:xfrm>
          <a:off x="2427907" y="2322266"/>
          <a:ext cx="1800076" cy="54902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smtClean="0"/>
            <a:t>Árboles de decisión</a:t>
          </a:r>
          <a:endParaRPr lang="es-EC" sz="1200" kern="1200" dirty="0"/>
        </a:p>
      </dsp:txBody>
      <dsp:txXfrm>
        <a:off x="2427907" y="2322266"/>
        <a:ext cx="1800076" cy="549023"/>
      </dsp:txXfrm>
    </dsp:sp>
    <dsp:sp modelId="{9CF49C4A-FD63-452E-9235-14329F091FBA}">
      <dsp:nvSpPr>
        <dsp:cNvPr id="0" name=""/>
        <dsp:cNvSpPr/>
      </dsp:nvSpPr>
      <dsp:spPr>
        <a:xfrm>
          <a:off x="2427907" y="3096299"/>
          <a:ext cx="1800076" cy="54902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smtClean="0"/>
            <a:t>Máquina de vectores de soporte (SVM)</a:t>
          </a:r>
          <a:endParaRPr lang="es-EC" sz="1200" kern="1200" dirty="0"/>
        </a:p>
      </dsp:txBody>
      <dsp:txXfrm>
        <a:off x="2427907" y="3096299"/>
        <a:ext cx="1800076" cy="549023"/>
      </dsp:txXfrm>
    </dsp:sp>
    <dsp:sp modelId="{062D1E73-9881-4985-B014-57F0EE3E6327}">
      <dsp:nvSpPr>
        <dsp:cNvPr id="0" name=""/>
        <dsp:cNvSpPr/>
      </dsp:nvSpPr>
      <dsp:spPr>
        <a:xfrm>
          <a:off x="2427907" y="3870331"/>
          <a:ext cx="1800076" cy="54902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smtClean="0"/>
            <a:t>Conjunto de clasificadores redundantes (</a:t>
          </a:r>
          <a:r>
            <a:rPr lang="es-EC" sz="1200" b="0" i="1" kern="1200" dirty="0" smtClean="0"/>
            <a:t>Ensemble</a:t>
          </a:r>
          <a:r>
            <a:rPr lang="es-EC" sz="1200" b="0" kern="1200" dirty="0" smtClean="0"/>
            <a:t>)</a:t>
          </a:r>
          <a:endParaRPr lang="es-EC" sz="1200" kern="1200" dirty="0"/>
        </a:p>
      </dsp:txBody>
      <dsp:txXfrm>
        <a:off x="2427907" y="3870331"/>
        <a:ext cx="1800076" cy="5490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4FB5E-02D3-4E18-80AF-E0D5B2C7748E}">
      <dsp:nvSpPr>
        <dsp:cNvPr id="0" name=""/>
        <dsp:cNvSpPr/>
      </dsp:nvSpPr>
      <dsp:spPr>
        <a:xfrm>
          <a:off x="2009105" y="3120575"/>
          <a:ext cx="401389" cy="91440"/>
        </a:xfrm>
        <a:custGeom>
          <a:avLst/>
          <a:gdLst/>
          <a:ahLst/>
          <a:cxnLst/>
          <a:rect l="0" t="0" r="0" b="0"/>
          <a:pathLst>
            <a:path>
              <a:moveTo>
                <a:pt x="0" y="45720"/>
              </a:moveTo>
              <a:lnTo>
                <a:pt x="401389"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83AF7-93D1-4AD6-8511-1DA572B87957}">
      <dsp:nvSpPr>
        <dsp:cNvPr id="0" name=""/>
        <dsp:cNvSpPr/>
      </dsp:nvSpPr>
      <dsp:spPr>
        <a:xfrm>
          <a:off x="2009105" y="1440321"/>
          <a:ext cx="401389" cy="862987"/>
        </a:xfrm>
        <a:custGeom>
          <a:avLst/>
          <a:gdLst/>
          <a:ahLst/>
          <a:cxnLst/>
          <a:rect l="0" t="0" r="0" b="0"/>
          <a:pathLst>
            <a:path>
              <a:moveTo>
                <a:pt x="0" y="0"/>
              </a:moveTo>
              <a:lnTo>
                <a:pt x="200694" y="0"/>
              </a:lnTo>
              <a:lnTo>
                <a:pt x="200694" y="862987"/>
              </a:lnTo>
              <a:lnTo>
                <a:pt x="401389" y="86298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BAA5EE-74C1-483A-A68C-0614105B96D6}">
      <dsp:nvSpPr>
        <dsp:cNvPr id="0" name=""/>
        <dsp:cNvSpPr/>
      </dsp:nvSpPr>
      <dsp:spPr>
        <a:xfrm>
          <a:off x="2009105" y="1394601"/>
          <a:ext cx="401389" cy="91440"/>
        </a:xfrm>
        <a:custGeom>
          <a:avLst/>
          <a:gdLst/>
          <a:ahLst/>
          <a:cxnLst/>
          <a:rect l="0" t="0" r="0" b="0"/>
          <a:pathLst>
            <a:path>
              <a:moveTo>
                <a:pt x="0" y="45720"/>
              </a:moveTo>
              <a:lnTo>
                <a:pt x="401389"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7D712-356B-4C9D-8681-0D2FED639384}">
      <dsp:nvSpPr>
        <dsp:cNvPr id="0" name=""/>
        <dsp:cNvSpPr/>
      </dsp:nvSpPr>
      <dsp:spPr>
        <a:xfrm>
          <a:off x="2009105" y="577334"/>
          <a:ext cx="401389" cy="862987"/>
        </a:xfrm>
        <a:custGeom>
          <a:avLst/>
          <a:gdLst/>
          <a:ahLst/>
          <a:cxnLst/>
          <a:rect l="0" t="0" r="0" b="0"/>
          <a:pathLst>
            <a:path>
              <a:moveTo>
                <a:pt x="0" y="862987"/>
              </a:moveTo>
              <a:lnTo>
                <a:pt x="200694" y="862987"/>
              </a:lnTo>
              <a:lnTo>
                <a:pt x="200694" y="0"/>
              </a:lnTo>
              <a:lnTo>
                <a:pt x="401389"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A734E-6D2F-4E84-92A5-6F37D759166E}">
      <dsp:nvSpPr>
        <dsp:cNvPr id="0" name=""/>
        <dsp:cNvSpPr/>
      </dsp:nvSpPr>
      <dsp:spPr>
        <a:xfrm>
          <a:off x="2158" y="1134261"/>
          <a:ext cx="2006947" cy="6121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Matriz</a:t>
          </a:r>
          <a:r>
            <a:rPr lang="en-US" sz="1800" kern="1200" dirty="0" smtClean="0"/>
            <a:t> de </a:t>
          </a:r>
          <a:r>
            <a:rPr lang="en-US" sz="1800" kern="1200" dirty="0" err="1" smtClean="0"/>
            <a:t>Confusión</a:t>
          </a:r>
          <a:endParaRPr lang="es-EC" sz="1800" kern="1200" dirty="0"/>
        </a:p>
      </dsp:txBody>
      <dsp:txXfrm>
        <a:off x="2158" y="1134261"/>
        <a:ext cx="2006947" cy="612118"/>
      </dsp:txXfrm>
    </dsp:sp>
    <dsp:sp modelId="{28EB3925-F7F7-4857-9AAB-F58BE5661D36}">
      <dsp:nvSpPr>
        <dsp:cNvPr id="0" name=""/>
        <dsp:cNvSpPr/>
      </dsp:nvSpPr>
      <dsp:spPr>
        <a:xfrm>
          <a:off x="2410494" y="271274"/>
          <a:ext cx="2006947" cy="6121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t>Exactitud</a:t>
          </a:r>
          <a:endParaRPr lang="es-EC" sz="1800" kern="1200" dirty="0"/>
        </a:p>
      </dsp:txBody>
      <dsp:txXfrm>
        <a:off x="2410494" y="271274"/>
        <a:ext cx="2006947" cy="612118"/>
      </dsp:txXfrm>
    </dsp:sp>
    <dsp:sp modelId="{2B385C97-F3DC-4535-853A-C65925B108FD}">
      <dsp:nvSpPr>
        <dsp:cNvPr id="0" name=""/>
        <dsp:cNvSpPr/>
      </dsp:nvSpPr>
      <dsp:spPr>
        <a:xfrm>
          <a:off x="2410494" y="1134261"/>
          <a:ext cx="2006947" cy="6121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t>Sensibilidad</a:t>
          </a:r>
          <a:endParaRPr lang="es-EC" sz="1800" kern="1200" dirty="0"/>
        </a:p>
      </dsp:txBody>
      <dsp:txXfrm>
        <a:off x="2410494" y="1134261"/>
        <a:ext cx="2006947" cy="612118"/>
      </dsp:txXfrm>
    </dsp:sp>
    <dsp:sp modelId="{FE1959F3-497D-412F-8092-52E79B095A8E}">
      <dsp:nvSpPr>
        <dsp:cNvPr id="0" name=""/>
        <dsp:cNvSpPr/>
      </dsp:nvSpPr>
      <dsp:spPr>
        <a:xfrm>
          <a:off x="2410494" y="1997249"/>
          <a:ext cx="2006947" cy="6121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t>Especificidad</a:t>
          </a:r>
          <a:endParaRPr lang="es-EC" sz="1800" kern="1200" dirty="0"/>
        </a:p>
      </dsp:txBody>
      <dsp:txXfrm>
        <a:off x="2410494" y="1997249"/>
        <a:ext cx="2006947" cy="612118"/>
      </dsp:txXfrm>
    </dsp:sp>
    <dsp:sp modelId="{62702D6E-87B5-4A65-B492-4340AC4E377A}">
      <dsp:nvSpPr>
        <dsp:cNvPr id="0" name=""/>
        <dsp:cNvSpPr/>
      </dsp:nvSpPr>
      <dsp:spPr>
        <a:xfrm>
          <a:off x="2158" y="2860236"/>
          <a:ext cx="2006947" cy="6121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t>Curva</a:t>
          </a:r>
          <a:r>
            <a:rPr lang="en-US" sz="1800" b="0" kern="1200" dirty="0" smtClean="0"/>
            <a:t> ROC</a:t>
          </a:r>
          <a:endParaRPr lang="es-EC" sz="1800" kern="1200" dirty="0"/>
        </a:p>
      </dsp:txBody>
      <dsp:txXfrm>
        <a:off x="2158" y="2860236"/>
        <a:ext cx="2006947" cy="612118"/>
      </dsp:txXfrm>
    </dsp:sp>
    <dsp:sp modelId="{98795F85-A74C-4AC0-A429-563D9D521F53}">
      <dsp:nvSpPr>
        <dsp:cNvPr id="0" name=""/>
        <dsp:cNvSpPr/>
      </dsp:nvSpPr>
      <dsp:spPr>
        <a:xfrm>
          <a:off x="2410494" y="2860236"/>
          <a:ext cx="2006947" cy="61211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t>Área</a:t>
          </a:r>
          <a:r>
            <a:rPr lang="en-US" sz="1800" b="0" kern="1200" dirty="0" smtClean="0"/>
            <a:t> </a:t>
          </a:r>
          <a:r>
            <a:rPr lang="en-US" sz="1800" b="0" kern="1200" dirty="0" err="1" smtClean="0"/>
            <a:t>bajo</a:t>
          </a:r>
          <a:r>
            <a:rPr lang="en-US" sz="1800" b="0" kern="1200" dirty="0" smtClean="0"/>
            <a:t> la </a:t>
          </a:r>
          <a:r>
            <a:rPr lang="en-US" sz="1800" b="0" kern="1200" err="1" smtClean="0"/>
            <a:t>curva</a:t>
          </a:r>
          <a:r>
            <a:rPr lang="en-US" sz="1800" b="0" kern="1200" smtClean="0"/>
            <a:t> ROC</a:t>
          </a:r>
          <a:endParaRPr lang="es-EC" sz="1800" kern="1200" dirty="0"/>
        </a:p>
      </dsp:txBody>
      <dsp:txXfrm>
        <a:off x="2410494" y="2860236"/>
        <a:ext cx="2006947" cy="6121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50ACF-81A4-4839-AA30-6D2B0D901FE4}">
      <dsp:nvSpPr>
        <dsp:cNvPr id="0" name=""/>
        <dsp:cNvSpPr/>
      </dsp:nvSpPr>
      <dsp:spPr>
        <a:xfrm>
          <a:off x="0" y="136468"/>
          <a:ext cx="958599" cy="43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kern="1200" dirty="0" err="1">
              <a:latin typeface="Times New Roman" panose="02020603050405020304" pitchFamily="18" charset="0"/>
              <a:cs typeface="Times New Roman" panose="02020603050405020304" pitchFamily="18" charset="0"/>
            </a:rPr>
            <a:t>Paciente</a:t>
          </a:r>
          <a:r>
            <a:rPr lang="en-US" sz="1500" kern="1200" dirty="0">
              <a:latin typeface="Times New Roman" panose="02020603050405020304" pitchFamily="18" charset="0"/>
              <a:cs typeface="Times New Roman" panose="02020603050405020304" pitchFamily="18" charset="0"/>
            </a:rPr>
            <a:t> 1</a:t>
          </a:r>
        </a:p>
      </dsp:txBody>
      <dsp:txXfrm>
        <a:off x="0" y="136468"/>
        <a:ext cx="958599" cy="434126"/>
      </dsp:txXfrm>
    </dsp:sp>
    <dsp:sp modelId="{7C30CA93-AF7D-4CAB-B71B-DB696ED52364}">
      <dsp:nvSpPr>
        <dsp:cNvPr id="0" name=""/>
        <dsp:cNvSpPr/>
      </dsp:nvSpPr>
      <dsp:spPr>
        <a:xfrm>
          <a:off x="958598" y="803"/>
          <a:ext cx="191719" cy="705455"/>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CFCEA-06FB-44A4-BF10-EC6D47BF784C}">
      <dsp:nvSpPr>
        <dsp:cNvPr id="0" name=""/>
        <dsp:cNvSpPr/>
      </dsp:nvSpPr>
      <dsp:spPr>
        <a:xfrm>
          <a:off x="1227006" y="803"/>
          <a:ext cx="2607389" cy="7054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Canal 1 (</a:t>
          </a:r>
          <a:r>
            <a:rPr lang="en-US" sz="1500" kern="1200" dirty="0" err="1">
              <a:latin typeface="Times New Roman" panose="02020603050405020304" pitchFamily="18" charset="0"/>
              <a:cs typeface="Times New Roman" panose="02020603050405020304" pitchFamily="18" charset="0"/>
            </a:rPr>
            <a:t>Instancia</a:t>
          </a:r>
          <a:r>
            <a:rPr lang="en-US" sz="1500" kern="1200" dirty="0">
              <a:latin typeface="Times New Roman" panose="02020603050405020304" pitchFamily="18" charset="0"/>
              <a:cs typeface="Times New Roman" panose="02020603050405020304" pitchFamily="18" charset="0"/>
            </a:rPr>
            <a:t> 1)</a:t>
          </a:r>
        </a:p>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a:t>
          </a:r>
        </a:p>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Canal 15 (</a:t>
          </a:r>
          <a:r>
            <a:rPr lang="en-US" sz="1500" kern="1200" dirty="0" err="1">
              <a:latin typeface="Times New Roman" panose="02020603050405020304" pitchFamily="18" charset="0"/>
              <a:cs typeface="Times New Roman" panose="02020603050405020304" pitchFamily="18" charset="0"/>
            </a:rPr>
            <a:t>Instancia</a:t>
          </a:r>
          <a:r>
            <a:rPr lang="en-US" sz="1500" kern="1200" dirty="0">
              <a:latin typeface="Times New Roman" panose="02020603050405020304" pitchFamily="18" charset="0"/>
              <a:cs typeface="Times New Roman" panose="02020603050405020304" pitchFamily="18" charset="0"/>
            </a:rPr>
            <a:t> 15)</a:t>
          </a:r>
        </a:p>
      </dsp:txBody>
      <dsp:txXfrm>
        <a:off x="1227006" y="803"/>
        <a:ext cx="2607389" cy="705455"/>
      </dsp:txXfrm>
    </dsp:sp>
    <dsp:sp modelId="{2D6A5E13-78D3-4746-B902-E3534D5D07EC}">
      <dsp:nvSpPr>
        <dsp:cNvPr id="0" name=""/>
        <dsp:cNvSpPr/>
      </dsp:nvSpPr>
      <dsp:spPr>
        <a:xfrm>
          <a:off x="0" y="858115"/>
          <a:ext cx="958599" cy="434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kern="1200">
              <a:latin typeface="Times New Roman" panose="02020603050405020304" pitchFamily="18" charset="0"/>
              <a:cs typeface="Times New Roman" panose="02020603050405020304" pitchFamily="18" charset="0"/>
            </a:rPr>
            <a:t>Paciente 2</a:t>
          </a:r>
        </a:p>
      </dsp:txBody>
      <dsp:txXfrm>
        <a:off x="0" y="858115"/>
        <a:ext cx="958599" cy="434126"/>
      </dsp:txXfrm>
    </dsp:sp>
    <dsp:sp modelId="{E741BE4F-12AA-40F0-89BA-541E5FDE64BB}">
      <dsp:nvSpPr>
        <dsp:cNvPr id="0" name=""/>
        <dsp:cNvSpPr/>
      </dsp:nvSpPr>
      <dsp:spPr>
        <a:xfrm>
          <a:off x="958598" y="722450"/>
          <a:ext cx="191719" cy="705455"/>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46B4CA-8841-4689-AD99-A0D873A6B059}">
      <dsp:nvSpPr>
        <dsp:cNvPr id="0" name=""/>
        <dsp:cNvSpPr/>
      </dsp:nvSpPr>
      <dsp:spPr>
        <a:xfrm>
          <a:off x="1227006" y="722450"/>
          <a:ext cx="2607389" cy="7054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a:latin typeface="Times New Roman" panose="02020603050405020304" pitchFamily="18" charset="0"/>
              <a:cs typeface="Times New Roman" panose="02020603050405020304" pitchFamily="18" charset="0"/>
            </a:rPr>
            <a:t>Canal 1 (Instancia 16)</a:t>
          </a:r>
        </a:p>
        <a:p>
          <a:pPr marL="114300" lvl="1" indent="-114300" algn="l" defTabSz="666750">
            <a:lnSpc>
              <a:spcPct val="90000"/>
            </a:lnSpc>
            <a:spcBef>
              <a:spcPct val="0"/>
            </a:spcBef>
            <a:spcAft>
              <a:spcPct val="15000"/>
            </a:spcAft>
            <a:buChar char="••"/>
          </a:pPr>
          <a:r>
            <a:rPr lang="en-US" sz="1500" kern="1200">
              <a:latin typeface="Times New Roman" panose="02020603050405020304" pitchFamily="18" charset="0"/>
              <a:cs typeface="Times New Roman" panose="02020603050405020304" pitchFamily="18" charset="0"/>
            </a:rPr>
            <a:t>...</a:t>
          </a:r>
        </a:p>
        <a:p>
          <a:pPr marL="114300" lvl="1" indent="-114300" algn="l" defTabSz="666750">
            <a:lnSpc>
              <a:spcPct val="90000"/>
            </a:lnSpc>
            <a:spcBef>
              <a:spcPct val="0"/>
            </a:spcBef>
            <a:spcAft>
              <a:spcPct val="15000"/>
            </a:spcAft>
            <a:buChar char="••"/>
          </a:pPr>
          <a:r>
            <a:rPr lang="en-US" sz="1500" kern="1200">
              <a:latin typeface="Times New Roman" panose="02020603050405020304" pitchFamily="18" charset="0"/>
              <a:cs typeface="Times New Roman" panose="02020603050405020304" pitchFamily="18" charset="0"/>
            </a:rPr>
            <a:t>Canal 15 (Instancia 30)</a:t>
          </a:r>
        </a:p>
      </dsp:txBody>
      <dsp:txXfrm>
        <a:off x="1227006" y="722450"/>
        <a:ext cx="2607389" cy="7054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50ACF-81A4-4839-AA30-6D2B0D901FE4}">
      <dsp:nvSpPr>
        <dsp:cNvPr id="0" name=""/>
        <dsp:cNvSpPr/>
      </dsp:nvSpPr>
      <dsp:spPr>
        <a:xfrm>
          <a:off x="1856" y="23242"/>
          <a:ext cx="949579"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kern="1200">
              <a:latin typeface="Times New Roman" panose="02020603050405020304" pitchFamily="18" charset="0"/>
              <a:cs typeface="Times New Roman" panose="02020603050405020304" pitchFamily="18" charset="0"/>
            </a:rPr>
            <a:t>Paciente 1</a:t>
          </a:r>
        </a:p>
      </dsp:txBody>
      <dsp:txXfrm>
        <a:off x="1856" y="23242"/>
        <a:ext cx="949579" cy="474581"/>
      </dsp:txXfrm>
    </dsp:sp>
    <dsp:sp modelId="{7C30CA93-AF7D-4CAB-B71B-DB696ED52364}">
      <dsp:nvSpPr>
        <dsp:cNvPr id="0" name=""/>
        <dsp:cNvSpPr/>
      </dsp:nvSpPr>
      <dsp:spPr>
        <a:xfrm>
          <a:off x="951436" y="996"/>
          <a:ext cx="189915" cy="519073"/>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CFCEA-06FB-44A4-BF10-EC6D47BF784C}">
      <dsp:nvSpPr>
        <dsp:cNvPr id="0" name=""/>
        <dsp:cNvSpPr/>
      </dsp:nvSpPr>
      <dsp:spPr>
        <a:xfrm>
          <a:off x="1217318" y="996"/>
          <a:ext cx="2582856" cy="51907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Canal 1 +Canal 2 + ... + Canal 15 (</a:t>
          </a:r>
          <a:r>
            <a:rPr lang="en-US" sz="1500" kern="1200" dirty="0" err="1">
              <a:latin typeface="Times New Roman" panose="02020603050405020304" pitchFamily="18" charset="0"/>
              <a:cs typeface="Times New Roman" panose="02020603050405020304" pitchFamily="18" charset="0"/>
            </a:rPr>
            <a:t>Instancia</a:t>
          </a:r>
          <a:r>
            <a:rPr lang="en-US" sz="1500" kern="1200" dirty="0">
              <a:latin typeface="Times New Roman" panose="02020603050405020304" pitchFamily="18" charset="0"/>
              <a:cs typeface="Times New Roman" panose="02020603050405020304" pitchFamily="18" charset="0"/>
            </a:rPr>
            <a:t> 1)</a:t>
          </a:r>
        </a:p>
      </dsp:txBody>
      <dsp:txXfrm>
        <a:off x="1217318" y="996"/>
        <a:ext cx="2582856" cy="519073"/>
      </dsp:txXfrm>
    </dsp:sp>
    <dsp:sp modelId="{2D6A5E13-78D3-4746-B902-E3534D5D07EC}">
      <dsp:nvSpPr>
        <dsp:cNvPr id="0" name=""/>
        <dsp:cNvSpPr/>
      </dsp:nvSpPr>
      <dsp:spPr>
        <a:xfrm>
          <a:off x="1856" y="589115"/>
          <a:ext cx="949579"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kern="1200">
              <a:latin typeface="Times New Roman" panose="02020603050405020304" pitchFamily="18" charset="0"/>
              <a:cs typeface="Times New Roman" panose="02020603050405020304" pitchFamily="18" charset="0"/>
            </a:rPr>
            <a:t>Paciente 2</a:t>
          </a:r>
        </a:p>
      </dsp:txBody>
      <dsp:txXfrm>
        <a:off x="1856" y="589115"/>
        <a:ext cx="949579" cy="474581"/>
      </dsp:txXfrm>
    </dsp:sp>
    <dsp:sp modelId="{E741BE4F-12AA-40F0-89BA-541E5FDE64BB}">
      <dsp:nvSpPr>
        <dsp:cNvPr id="0" name=""/>
        <dsp:cNvSpPr/>
      </dsp:nvSpPr>
      <dsp:spPr>
        <a:xfrm>
          <a:off x="951436" y="566870"/>
          <a:ext cx="189915" cy="519073"/>
        </a:xfrm>
        <a:prstGeom prst="leftBrace">
          <a:avLst>
            <a:gd name="adj1" fmla="val 35000"/>
            <a:gd name="adj2" fmla="val 50000"/>
          </a:avLst>
        </a:pr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46B4CA-8841-4689-AD99-A0D873A6B059}">
      <dsp:nvSpPr>
        <dsp:cNvPr id="0" name=""/>
        <dsp:cNvSpPr/>
      </dsp:nvSpPr>
      <dsp:spPr>
        <a:xfrm>
          <a:off x="1217318" y="566870"/>
          <a:ext cx="2582856" cy="51907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a:latin typeface="Times New Roman" panose="02020603050405020304" pitchFamily="18" charset="0"/>
              <a:cs typeface="Times New Roman" panose="02020603050405020304" pitchFamily="18" charset="0"/>
            </a:rPr>
            <a:t>Canal 1 +Canal 2 + ... + Canal 15 (Instancia 2)</a:t>
          </a:r>
        </a:p>
      </dsp:txBody>
      <dsp:txXfrm>
        <a:off x="1217318" y="566870"/>
        <a:ext cx="2582856" cy="5190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9/11/2017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9/11/2017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‹Nº›</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s-ES" smtClean="0"/>
              <a:t>Haga clic para modificar el estilo de título del patrón</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9/11/2017</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‹Nº›</a:t>
            </a:fld>
            <a:endParaRP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C2C6F8EA-316C-41DE-B9A4-EDCC3A85ED9A}" type="datetimeFigureOut">
              <a:rPr lang="en-US"/>
              <a:t>9/11/2017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‹Nº›</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C2C6F8EA-316C-41DE-B9A4-EDCC3A85ED9A}" type="datetimeFigureOut">
              <a:rPr lang="en-US"/>
              <a:t>9/11/2017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‹Nº›</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C2C6F8EA-316C-41DE-B9A4-EDCC3A85ED9A}" type="datetimeFigureOut">
              <a:rPr lang="en-US"/>
              <a:t>9/11/2017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‹Nº›</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9/11/2017</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‹Nº›</a:t>
            </a:fld>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C2C6F8EA-316C-41DE-B9A4-EDCC3A85ED9A}" type="datetimeFigureOut">
              <a:rPr lang="en-US"/>
              <a:t>9/11/2017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‹Nº›</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0"/>
            <a:ext cx="9782801" cy="1239837"/>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C2C6F8EA-316C-41DE-B9A4-EDCC3A85ED9A}" type="datetimeFigureOut">
              <a:rPr lang="en-US"/>
              <a:t>9/11/2017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t>‹Nº›</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C2C6F8EA-316C-41DE-B9A4-EDCC3A85ED9A}" type="datetimeFigureOut">
              <a:rPr lang="en-US"/>
              <a:t>9/11/2017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t>‹Nº›</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9/11/2017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‹Nº›</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C6F8EA-316C-41DE-B9A4-EDCC3A85ED9A}" type="datetimeFigureOut">
              <a:rPr lang="en-US"/>
              <a:t>9/11/2017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‹Nº›</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s-ES" smtClean="0"/>
              <a:t>Haga clic para modificar el estilo de título del patrón</a:t>
            </a: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C6F8EA-316C-41DE-B9A4-EDCC3A85ED9A}" type="datetimeFigureOut">
              <a:rPr lang="en-US"/>
              <a:t>9/11/2017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‹Nº›</a:t>
            </a:fld>
            <a:endParaRPr/>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en-US"/>
              <a:pPr/>
              <a:t>9/11/2017</a:t>
            </a:fld>
            <a:endParaRP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‹Nº›</a:t>
            </a:fld>
            <a:endParaRPr/>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tm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tmp"/></Relationships>
</file>

<file path=ppt/slides/_rels/slide4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image" Target="../media/image3.png"/><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tmp"/><Relationship Id="rId7" Type="http://schemas.openxmlformats.org/officeDocument/2006/relationships/image" Target="../media/image2.jpeg"/><Relationship Id="rId2" Type="http://schemas.openxmlformats.org/officeDocument/2006/relationships/image" Target="../media/image38.tmp"/><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1.tmp"/><Relationship Id="rId4" Type="http://schemas.openxmlformats.org/officeDocument/2006/relationships/image" Target="../media/image40.tmp"/></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jpeg"/><Relationship Id="rId7" Type="http://schemas.openxmlformats.org/officeDocument/2006/relationships/diagramQuickStyle" Target="../diagrams/quickStyle12.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png"/><Relationship Id="rId9" Type="http://schemas.microsoft.com/office/2007/relationships/diagramDrawing" Target="../diagrams/drawing1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3043" y="2293480"/>
            <a:ext cx="8329031" cy="927527"/>
          </a:xfrm>
        </p:spPr>
        <p:txBody>
          <a:bodyPr/>
          <a:lstStyle/>
          <a:p>
            <a:pPr algn="ctr">
              <a:spcBef>
                <a:spcPts val="0"/>
              </a:spcBef>
            </a:pPr>
            <a:r>
              <a:rPr lang="es-EC" sz="2400" b="1" dirty="0"/>
              <a:t>PREDICCIÓN DE CRISIS EPILÉPTICAS UTILIZANDO TÉCNICAS DE PROCESAMIENTO DE SEÑALES ELECTROENCEFALOGRÁFICAS Y APRENDIZAJE DE MÁQUINA </a:t>
            </a:r>
            <a:endParaRPr lang="es-ES_tradnl" sz="2400" b="1" i="0" dirty="0">
              <a:solidFill>
                <a:srgbClr val="465562">
                  <a:lumMod val="75000"/>
                </a:srgbClr>
              </a:solidFill>
              <a:latin typeface="Euphemia"/>
            </a:endParaRPr>
          </a:p>
        </p:txBody>
      </p:sp>
      <p:sp>
        <p:nvSpPr>
          <p:cNvPr id="3" name="Subtitle 2"/>
          <p:cNvSpPr>
            <a:spLocks noGrp="1"/>
          </p:cNvSpPr>
          <p:nvPr>
            <p:ph type="subTitle" idx="1"/>
          </p:nvPr>
        </p:nvSpPr>
        <p:spPr>
          <a:xfrm>
            <a:off x="3130873" y="3359417"/>
            <a:ext cx="8329032" cy="2057400"/>
          </a:xfrm>
        </p:spPr>
        <p:txBody>
          <a:bodyPr>
            <a:noAutofit/>
          </a:bodyPr>
          <a:lstStyle/>
          <a:p>
            <a:pPr algn="ctr">
              <a:lnSpc>
                <a:spcPct val="120000"/>
              </a:lnSpc>
            </a:pPr>
            <a:r>
              <a:rPr lang="es-EC" sz="1500" dirty="0"/>
              <a:t>DEPARTAMENTO DE ELÉCTRICA Y ELECTRÓNICA </a:t>
            </a:r>
            <a:endParaRPr lang="en-US" sz="1500" dirty="0"/>
          </a:p>
          <a:p>
            <a:pPr algn="ctr">
              <a:lnSpc>
                <a:spcPct val="120000"/>
              </a:lnSpc>
            </a:pPr>
            <a:r>
              <a:rPr lang="es-EC" sz="1500" dirty="0" smtClean="0"/>
              <a:t>  </a:t>
            </a:r>
            <a:endParaRPr lang="en-US" sz="1500" dirty="0" smtClean="0"/>
          </a:p>
          <a:p>
            <a:pPr algn="ctr">
              <a:lnSpc>
                <a:spcPct val="120000"/>
              </a:lnSpc>
            </a:pPr>
            <a:r>
              <a:rPr lang="es-EC" sz="1500" dirty="0" smtClean="0"/>
              <a:t>TRABAJO </a:t>
            </a:r>
            <a:r>
              <a:rPr lang="es-EC" sz="1500" dirty="0"/>
              <a:t>DE TITULACIÓN, PREVIO A LA OBTENCIÓN DEL TÍTULO DE INGENIERO EN ELECTRÓNICA Y TELECOMUNICACIONES</a:t>
            </a:r>
            <a:endParaRPr lang="en-US" sz="1500" dirty="0"/>
          </a:p>
          <a:p>
            <a:pPr algn="ctr">
              <a:lnSpc>
                <a:spcPct val="120000"/>
              </a:lnSpc>
            </a:pPr>
            <a:r>
              <a:rPr lang="es-EC" sz="1500" dirty="0"/>
              <a:t> </a:t>
            </a:r>
            <a:endParaRPr lang="en-US" sz="1500" dirty="0"/>
          </a:p>
          <a:p>
            <a:pPr algn="ctr">
              <a:lnSpc>
                <a:spcPct val="120000"/>
              </a:lnSpc>
            </a:pPr>
            <a:r>
              <a:rPr lang="es-EC" sz="1500" dirty="0"/>
              <a:t>AUTOR: QUINGA </a:t>
            </a:r>
            <a:r>
              <a:rPr lang="es-EC" sz="1500" dirty="0" err="1"/>
              <a:t>QUINGA</a:t>
            </a:r>
            <a:r>
              <a:rPr lang="es-EC" sz="1500" dirty="0"/>
              <a:t>, FRANCISCO DAVID</a:t>
            </a:r>
            <a:endParaRPr lang="en-US" sz="1500" dirty="0"/>
          </a:p>
          <a:p>
            <a:pPr algn="ctr">
              <a:lnSpc>
                <a:spcPct val="120000"/>
              </a:lnSpc>
            </a:pPr>
            <a:r>
              <a:rPr lang="es-EC" sz="1500" dirty="0"/>
              <a:t> </a:t>
            </a:r>
            <a:endParaRPr lang="en-US" sz="1500" dirty="0"/>
          </a:p>
          <a:p>
            <a:pPr algn="ctr">
              <a:lnSpc>
                <a:spcPct val="120000"/>
              </a:lnSpc>
            </a:pPr>
            <a:r>
              <a:rPr lang="es-EC" sz="1500" dirty="0"/>
              <a:t>DIRECTOR: ING. CARRERA ERAZO, ENRIQUE V. PhD</a:t>
            </a:r>
            <a:endParaRPr lang="en-US" sz="1500" dirty="0"/>
          </a:p>
          <a:p>
            <a:pPr algn="ctr">
              <a:lnSpc>
                <a:spcPct val="120000"/>
              </a:lnSpc>
            </a:pPr>
            <a:endParaRPr lang="es-EC" sz="15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242" y="284897"/>
            <a:ext cx="4752165" cy="122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0818812" y="119277"/>
            <a:ext cx="1282186" cy="1282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8414" y="577512"/>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p:nvSpPr>
        <p:spPr>
          <a:xfrm>
            <a:off x="5879665" y="6099945"/>
            <a:ext cx="2262158" cy="369332"/>
          </a:xfrm>
          <a:prstGeom prst="rect">
            <a:avLst/>
          </a:prstGeom>
        </p:spPr>
        <p:txBody>
          <a:bodyPr wrap="none">
            <a:spAutoFit/>
          </a:bodyPr>
          <a:lstStyle/>
          <a:p>
            <a:pPr algn="ctr"/>
            <a:r>
              <a:rPr lang="es-EC" dirty="0"/>
              <a:t>SANGOLQUÍ, </a:t>
            </a:r>
            <a:r>
              <a:rPr lang="es-EC" dirty="0" smtClean="0"/>
              <a:t>2017 </a:t>
            </a:r>
            <a:endParaRPr lang="en-US" dirty="0"/>
          </a:p>
        </p:txBody>
      </p:sp>
      <p:pic>
        <p:nvPicPr>
          <p:cNvPr id="8" name="Picture 74"/>
          <p:cNvPicPr/>
          <p:nvPr/>
        </p:nvPicPr>
        <p:blipFill>
          <a:blip r:embed="rId5"/>
          <a:stretch>
            <a:fillRect/>
          </a:stretch>
        </p:blipFill>
        <p:spPr>
          <a:xfrm>
            <a:off x="56197" y="5791200"/>
            <a:ext cx="1085215" cy="904240"/>
          </a:xfrm>
          <a:prstGeom prst="rect">
            <a:avLst/>
          </a:prstGeom>
          <a:solidFill>
            <a:schemeClr val="tx1"/>
          </a:solidFill>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Epilepsia</a:t>
            </a:r>
            <a:endParaRPr lang="es-ES" dirty="0"/>
          </a:p>
        </p:txBody>
      </p:sp>
      <p:sp>
        <p:nvSpPr>
          <p:cNvPr id="13" name="Rectangle 7"/>
          <p:cNvSpPr txBox="1">
            <a:spLocks noChangeArrowheads="1"/>
          </p:cNvSpPr>
          <p:nvPr/>
        </p:nvSpPr>
        <p:spPr bwMode="auto">
          <a:xfrm>
            <a:off x="1827212" y="1480307"/>
            <a:ext cx="9067800" cy="180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Provocada por el aumento de la actividad eléctrica de las neuronas en alguna zona del cerebro. </a:t>
            </a:r>
          </a:p>
          <a:p>
            <a:pPr>
              <a:lnSpc>
                <a:spcPct val="90000"/>
              </a:lnSpc>
              <a:buFont typeface="Wingdings" panose="05000000000000000000" pitchFamily="2" charset="2"/>
              <a:buChar char="§"/>
            </a:pPr>
            <a:r>
              <a:rPr lang="es-ES" sz="2600" b="0" kern="0" dirty="0">
                <a:solidFill>
                  <a:schemeClr val="tx2"/>
                </a:solidFill>
              </a:rPr>
              <a:t>Origina una serie de movimientos corporales incontrolados de forma repetitiva, llamados "ataque epiléptico“ o “crisis epil</a:t>
            </a:r>
            <a:r>
              <a:rPr lang="es-EC" sz="2600" b="0" kern="0" dirty="0">
                <a:solidFill>
                  <a:schemeClr val="tx2"/>
                </a:solidFill>
              </a:rPr>
              <a:t>é</a:t>
            </a:r>
            <a:r>
              <a:rPr lang="es-ES" sz="2600" b="0" kern="0" dirty="0" err="1">
                <a:solidFill>
                  <a:schemeClr val="tx2"/>
                </a:solidFill>
              </a:rPr>
              <a:t>ptica</a:t>
            </a:r>
            <a:r>
              <a:rPr lang="es-ES" sz="2600" b="0" kern="0" dirty="0">
                <a:solidFill>
                  <a:schemeClr val="tx2"/>
                </a:solidFill>
              </a:rPr>
              <a:t>”.</a:t>
            </a:r>
          </a:p>
          <a:p>
            <a:pPr>
              <a:lnSpc>
                <a:spcPct val="90000"/>
              </a:lnSpc>
              <a:buFont typeface="Wingdings" panose="05000000000000000000" pitchFamily="2" charset="2"/>
              <a:buChar char="§"/>
            </a:pPr>
            <a:endParaRPr lang="es-ES" sz="2600" b="0" kern="0" dirty="0">
              <a:solidFill>
                <a:schemeClr val="tx2"/>
              </a:solidFill>
            </a:endParaRPr>
          </a:p>
        </p:txBody>
      </p:sp>
      <p:sp>
        <p:nvSpPr>
          <p:cNvPr id="5" name="Rectangle 7"/>
          <p:cNvSpPr txBox="1">
            <a:spLocks noChangeArrowheads="1"/>
          </p:cNvSpPr>
          <p:nvPr/>
        </p:nvSpPr>
        <p:spPr bwMode="auto">
          <a:xfrm>
            <a:off x="1827212" y="4169397"/>
            <a:ext cx="4876800" cy="266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Agitación violenta del cuerpo</a:t>
            </a:r>
          </a:p>
          <a:p>
            <a:pPr>
              <a:lnSpc>
                <a:spcPct val="90000"/>
              </a:lnSpc>
              <a:buFont typeface="Wingdings" panose="05000000000000000000" pitchFamily="2" charset="2"/>
              <a:buChar char="§"/>
            </a:pPr>
            <a:r>
              <a:rPr lang="es-ES" sz="2600" b="0" kern="0" dirty="0">
                <a:solidFill>
                  <a:schemeClr val="tx2"/>
                </a:solidFill>
              </a:rPr>
              <a:t>Espasmos musculares</a:t>
            </a:r>
          </a:p>
          <a:p>
            <a:pPr>
              <a:lnSpc>
                <a:spcPct val="90000"/>
              </a:lnSpc>
              <a:buFont typeface="Wingdings" panose="05000000000000000000" pitchFamily="2" charset="2"/>
              <a:buChar char="§"/>
            </a:pPr>
            <a:r>
              <a:rPr lang="es-ES" sz="2600" b="0" kern="0" dirty="0">
                <a:solidFill>
                  <a:schemeClr val="tx2"/>
                </a:solidFill>
              </a:rPr>
              <a:t>Pérdida de consciencia</a:t>
            </a:r>
          </a:p>
          <a:p>
            <a:pPr>
              <a:lnSpc>
                <a:spcPct val="90000"/>
              </a:lnSpc>
              <a:buFont typeface="Wingdings" panose="05000000000000000000" pitchFamily="2" charset="2"/>
              <a:buChar char="§"/>
            </a:pPr>
            <a:r>
              <a:rPr lang="es-ES" sz="2600" b="0" kern="0" dirty="0">
                <a:solidFill>
                  <a:schemeClr val="tx2"/>
                </a:solidFill>
              </a:rPr>
              <a:t>Lesiones inesperadas</a:t>
            </a:r>
          </a:p>
          <a:p>
            <a:pPr>
              <a:lnSpc>
                <a:spcPct val="90000"/>
              </a:lnSpc>
              <a:buFont typeface="Wingdings" panose="05000000000000000000" pitchFamily="2" charset="2"/>
              <a:buChar char="§"/>
            </a:pPr>
            <a:r>
              <a:rPr lang="es-ES" sz="2600" b="0" kern="0" dirty="0">
                <a:solidFill>
                  <a:schemeClr val="tx2"/>
                </a:solidFill>
              </a:rPr>
              <a:t>Muerte</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7454" y="3886200"/>
            <a:ext cx="3973938" cy="2450595"/>
          </a:xfrm>
          <a:prstGeom prst="rect">
            <a:avLst/>
          </a:prstGeom>
        </p:spPr>
      </p:pic>
      <p:sp>
        <p:nvSpPr>
          <p:cNvPr id="7" name="Título 5"/>
          <p:cNvSpPr txBox="1">
            <a:spLocks/>
          </p:cNvSpPr>
          <p:nvPr/>
        </p:nvSpPr>
        <p:spPr>
          <a:xfrm>
            <a:off x="1611901" y="2790368"/>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smtClean="0"/>
              <a:t>Crisis Epiléptica</a:t>
            </a:r>
            <a:endParaRPr lang="es-ES" sz="3000" dirty="0"/>
          </a:p>
        </p:txBody>
      </p:sp>
      <p:pic>
        <p:nvPicPr>
          <p:cNvPr id="9"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81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Epilepsia</a:t>
            </a:r>
            <a:endParaRPr lang="es-ES" dirty="0"/>
          </a:p>
        </p:txBody>
      </p:sp>
      <p:sp>
        <p:nvSpPr>
          <p:cNvPr id="13" name="Rectangle 7"/>
          <p:cNvSpPr txBox="1">
            <a:spLocks noChangeArrowheads="1"/>
          </p:cNvSpPr>
          <p:nvPr/>
        </p:nvSpPr>
        <p:spPr bwMode="auto">
          <a:xfrm>
            <a:off x="1827212" y="4678464"/>
            <a:ext cx="9067800" cy="161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Es la enfermedad neuronal más común, pero a su vez, la más desconocida y estigmatizada</a:t>
            </a:r>
          </a:p>
          <a:p>
            <a:pPr>
              <a:lnSpc>
                <a:spcPct val="90000"/>
              </a:lnSpc>
              <a:buFont typeface="Wingdings" panose="05000000000000000000" pitchFamily="2" charset="2"/>
              <a:buChar char="§"/>
            </a:pPr>
            <a:r>
              <a:rPr lang="es-ES" sz="2600" b="0" kern="0" dirty="0">
                <a:solidFill>
                  <a:schemeClr val="tx2"/>
                </a:solidFill>
              </a:rPr>
              <a:t>El número de casos de epilepsia reportados cada año es de aproximadamente 180.000.</a:t>
            </a:r>
          </a:p>
          <a:p>
            <a:pPr marL="0" indent="0">
              <a:lnSpc>
                <a:spcPct val="90000"/>
              </a:lnSpc>
              <a:buNone/>
            </a:pPr>
            <a:endParaRPr lang="es-ES" sz="2600" b="0" kern="0" dirty="0">
              <a:solidFill>
                <a:schemeClr val="tx2"/>
              </a:solidFill>
            </a:endParaRPr>
          </a:p>
        </p:txBody>
      </p:sp>
      <p:pic>
        <p:nvPicPr>
          <p:cNvPr id="7" name="Picture 2"/>
          <p:cNvPicPr>
            <a:picLocks noChangeAspect="1" noChangeArrowheads="1"/>
          </p:cNvPicPr>
          <p:nvPr/>
        </p:nvPicPr>
        <p:blipFill>
          <a:blip r:embed="rId2" cstate="print"/>
          <a:srcRect/>
          <a:stretch>
            <a:fillRect/>
          </a:stretch>
        </p:blipFill>
        <p:spPr bwMode="auto">
          <a:xfrm>
            <a:off x="6484836" y="1762624"/>
            <a:ext cx="4056845" cy="2609904"/>
          </a:xfrm>
          <a:prstGeom prst="rect">
            <a:avLst/>
          </a:prstGeom>
          <a:noFill/>
          <a:ln w="9525">
            <a:noFill/>
            <a:miter lim="800000"/>
            <a:headEnd/>
            <a:tailEnd/>
          </a:ln>
          <a:effectLst>
            <a:outerShdw blurRad="50800" dist="38100" algn="l" rotWithShape="0">
              <a:prstClr val="black">
                <a:alpha val="40000"/>
              </a:prstClr>
            </a:outerShdw>
          </a:effectLst>
        </p:spPr>
      </p:pic>
      <p:sp>
        <p:nvSpPr>
          <p:cNvPr id="9" name="Rectangle 7"/>
          <p:cNvSpPr txBox="1">
            <a:spLocks noChangeArrowheads="1"/>
          </p:cNvSpPr>
          <p:nvPr/>
        </p:nvSpPr>
        <p:spPr bwMode="auto">
          <a:xfrm>
            <a:off x="1827212" y="1981200"/>
            <a:ext cx="4191000" cy="239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Principales causas</a:t>
            </a:r>
            <a:r>
              <a:rPr lang="en-US" sz="2600" b="0" kern="0" dirty="0">
                <a:solidFill>
                  <a:schemeClr val="tx2"/>
                </a:solidFill>
              </a:rPr>
              <a:t>: </a:t>
            </a:r>
            <a:r>
              <a:rPr lang="es-ES" sz="2600" b="0" kern="0" dirty="0">
                <a:solidFill>
                  <a:schemeClr val="tx2"/>
                </a:solidFill>
              </a:rPr>
              <a:t>trastornos genéticos, accidentes cerebrovasculares y tumores cerebrales.</a:t>
            </a:r>
          </a:p>
        </p:txBody>
      </p:sp>
      <p:pic>
        <p:nvPicPr>
          <p:cNvPr id="8"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9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Electroencefalograma (EEG)</a:t>
            </a:r>
          </a:p>
        </p:txBody>
      </p:sp>
      <p:sp>
        <p:nvSpPr>
          <p:cNvPr id="13" name="Rectangle 7"/>
          <p:cNvSpPr txBox="1">
            <a:spLocks noChangeArrowheads="1"/>
          </p:cNvSpPr>
          <p:nvPr/>
        </p:nvSpPr>
        <p:spPr bwMode="auto">
          <a:xfrm>
            <a:off x="1885782" y="1519237"/>
            <a:ext cx="4665830" cy="310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Se utiliza para detectar anomalías relacionadas con la actividad eléctrica del cerebro, como la epilepsia.</a:t>
            </a:r>
          </a:p>
          <a:p>
            <a:pPr>
              <a:lnSpc>
                <a:spcPct val="90000"/>
              </a:lnSpc>
              <a:buFont typeface="Wingdings" panose="05000000000000000000" pitchFamily="2" charset="2"/>
              <a:buChar char="§"/>
            </a:pPr>
            <a:r>
              <a:rPr lang="es-ES" sz="2600" b="0" kern="0" dirty="0">
                <a:solidFill>
                  <a:schemeClr val="tx2"/>
                </a:solidFill>
              </a:rPr>
              <a:t>Capta las señales eléctricas producidas por las neuronas por medio de la colocación de electrodos.</a:t>
            </a:r>
          </a:p>
          <a:p>
            <a:pPr>
              <a:lnSpc>
                <a:spcPct val="90000"/>
              </a:lnSpc>
              <a:buFont typeface="Wingdings" panose="05000000000000000000" pitchFamily="2" charset="2"/>
              <a:buChar char="§"/>
            </a:pPr>
            <a:endParaRPr lang="es-ES" sz="2600" b="0" kern="0" dirty="0">
              <a:solidFill>
                <a:schemeClr val="tx2"/>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212" y="1648187"/>
            <a:ext cx="4149307" cy="2763439"/>
          </a:xfrm>
          <a:prstGeom prst="rect">
            <a:avLst/>
          </a:prstGeom>
        </p:spPr>
      </p:pic>
      <p:sp>
        <p:nvSpPr>
          <p:cNvPr id="7" name="Rectangle 7"/>
          <p:cNvSpPr txBox="1">
            <a:spLocks noChangeArrowheads="1"/>
          </p:cNvSpPr>
          <p:nvPr/>
        </p:nvSpPr>
        <p:spPr bwMode="auto">
          <a:xfrm>
            <a:off x="1903412" y="4642176"/>
            <a:ext cx="9296400" cy="112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En el EEG, por lo general se observan diferentes bandas de frecuencias, donde cada banda está ligada a una actividad especial del cuerpo humano. Estas se denominan bandas EEG.</a:t>
            </a:r>
          </a:p>
        </p:txBody>
      </p:sp>
      <p:pic>
        <p:nvPicPr>
          <p:cNvPr id="8"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57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EEG - Bandas EEG</a:t>
            </a:r>
            <a:endParaRPr lang="es-ES" dirty="0"/>
          </a:p>
        </p:txBody>
      </p:sp>
      <p:sp>
        <p:nvSpPr>
          <p:cNvPr id="13" name="Rectangle 7"/>
          <p:cNvSpPr txBox="1">
            <a:spLocks noChangeArrowheads="1"/>
          </p:cNvSpPr>
          <p:nvPr/>
        </p:nvSpPr>
        <p:spPr bwMode="auto">
          <a:xfrm>
            <a:off x="1852088" y="1525169"/>
            <a:ext cx="5574807" cy="418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kern="0" dirty="0">
                <a:solidFill>
                  <a:schemeClr val="tx2"/>
                </a:solidFill>
              </a:rPr>
              <a:t>Delta</a:t>
            </a:r>
            <a:r>
              <a:rPr lang="es-ES" sz="2400" b="0" kern="0" dirty="0">
                <a:solidFill>
                  <a:schemeClr val="tx2"/>
                </a:solidFill>
              </a:rPr>
              <a:t>, frecuencia 4 Hz o menos. Prominente en el lóbulo frontal en adultos y bebés. </a:t>
            </a:r>
          </a:p>
          <a:p>
            <a:pPr>
              <a:lnSpc>
                <a:spcPct val="90000"/>
              </a:lnSpc>
              <a:buFont typeface="Wingdings" panose="05000000000000000000" pitchFamily="2" charset="2"/>
              <a:buChar char="§"/>
            </a:pPr>
            <a:r>
              <a:rPr lang="es-ES" sz="2400" kern="0" dirty="0">
                <a:solidFill>
                  <a:schemeClr val="tx2"/>
                </a:solidFill>
              </a:rPr>
              <a:t>Teta</a:t>
            </a:r>
            <a:r>
              <a:rPr lang="es-ES" sz="2400" b="0" kern="0" dirty="0">
                <a:solidFill>
                  <a:schemeClr val="tx2"/>
                </a:solidFill>
              </a:rPr>
              <a:t>, frecuencia de 4 a 7 Hz. Aparece en niños normales (sin trastornos neuronales) hasta la edad de 13 años, y en el sueño. </a:t>
            </a:r>
          </a:p>
          <a:p>
            <a:pPr>
              <a:lnSpc>
                <a:spcPct val="90000"/>
              </a:lnSpc>
              <a:buFont typeface="Wingdings" panose="05000000000000000000" pitchFamily="2" charset="2"/>
              <a:buChar char="§"/>
            </a:pPr>
            <a:r>
              <a:rPr lang="es-ES" sz="2400" kern="0" dirty="0">
                <a:solidFill>
                  <a:schemeClr val="tx2"/>
                </a:solidFill>
              </a:rPr>
              <a:t>Alfa</a:t>
            </a:r>
            <a:r>
              <a:rPr lang="es-ES" sz="2400" b="0" kern="0" dirty="0">
                <a:solidFill>
                  <a:schemeClr val="tx2"/>
                </a:solidFill>
              </a:rPr>
              <a:t>, frecuencia de 8 a 12 Hz. Aparece al cierre de los ojos o en estado relajación y desaparece al abrir los ojos o en estado de alerta.</a:t>
            </a:r>
          </a:p>
        </p:txBody>
      </p:sp>
      <p:pic>
        <p:nvPicPr>
          <p:cNvPr id="8" name="Imagen 7" descr="http://psychedelic-information-theory.com/upload/img/eeg-bands.jpg"/>
          <p:cNvPicPr/>
          <p:nvPr/>
        </p:nvPicPr>
        <p:blipFill rotWithShape="1">
          <a:blip r:embed="rId2" cstate="print">
            <a:extLst>
              <a:ext uri="{28A0092B-C50C-407E-A947-70E740481C1C}">
                <a14:useLocalDpi xmlns:a14="http://schemas.microsoft.com/office/drawing/2010/main" val="0"/>
              </a:ext>
            </a:extLst>
          </a:blip>
          <a:srcRect t="6641"/>
          <a:stretch/>
        </p:blipFill>
        <p:spPr bwMode="auto">
          <a:xfrm>
            <a:off x="7426895" y="1401051"/>
            <a:ext cx="3391917" cy="3964445"/>
          </a:xfrm>
          <a:prstGeom prst="rect">
            <a:avLst/>
          </a:prstGeom>
          <a:noFill/>
          <a:ln>
            <a:noFill/>
          </a:ln>
          <a:extLst>
            <a:ext uri="{53640926-AAD7-44D8-BBD7-CCE9431645EC}">
              <a14:shadowObscured xmlns:a14="http://schemas.microsoft.com/office/drawing/2010/main"/>
            </a:ext>
          </a:extLst>
        </p:spPr>
      </p:pic>
      <p:sp>
        <p:nvSpPr>
          <p:cNvPr id="9" name="Rectangle 7"/>
          <p:cNvSpPr txBox="1">
            <a:spLocks noChangeArrowheads="1"/>
          </p:cNvSpPr>
          <p:nvPr/>
        </p:nvSpPr>
        <p:spPr bwMode="auto">
          <a:xfrm>
            <a:off x="1852086" y="5365496"/>
            <a:ext cx="9423925" cy="118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kern="0" dirty="0">
                <a:solidFill>
                  <a:schemeClr val="tx2"/>
                </a:solidFill>
              </a:rPr>
              <a:t>Beta</a:t>
            </a:r>
            <a:r>
              <a:rPr lang="es-ES" sz="2400" b="0" kern="0" dirty="0">
                <a:solidFill>
                  <a:schemeClr val="tx2"/>
                </a:solidFill>
              </a:rPr>
              <a:t>, frecuencia de 12 a 30 Hz. Se encuentra ausente en el área con lesión cerebral de personas con trastornos neuronales.</a:t>
            </a:r>
          </a:p>
          <a:p>
            <a:pPr>
              <a:lnSpc>
                <a:spcPct val="90000"/>
              </a:lnSpc>
              <a:buFont typeface="Wingdings" panose="05000000000000000000" pitchFamily="2" charset="2"/>
              <a:buChar char="§"/>
            </a:pPr>
            <a:r>
              <a:rPr lang="es-ES" sz="2400" kern="0" dirty="0">
                <a:solidFill>
                  <a:schemeClr val="tx2"/>
                </a:solidFill>
              </a:rPr>
              <a:t>Gama</a:t>
            </a:r>
            <a:r>
              <a:rPr lang="es-ES" sz="2400" b="0" kern="0" dirty="0">
                <a:solidFill>
                  <a:schemeClr val="tx2"/>
                </a:solidFill>
              </a:rPr>
              <a:t>, frecuencia de 30 a 100 Hz. Gobierna las funciones motoras.</a:t>
            </a:r>
          </a:p>
        </p:txBody>
      </p:sp>
      <p:pic>
        <p:nvPicPr>
          <p:cNvPr id="7"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54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EEG - Artefactos</a:t>
            </a:r>
            <a:endParaRPr lang="es-ES" dirty="0"/>
          </a:p>
        </p:txBody>
      </p:sp>
      <p:sp>
        <p:nvSpPr>
          <p:cNvPr id="13" name="Rectangle 7"/>
          <p:cNvSpPr txBox="1">
            <a:spLocks noChangeArrowheads="1"/>
          </p:cNvSpPr>
          <p:nvPr/>
        </p:nvSpPr>
        <p:spPr bwMode="auto">
          <a:xfrm>
            <a:off x="1903412" y="1591467"/>
            <a:ext cx="3657600" cy="324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En un registro EEG normal pueden aparecer distintas señales denominadas artefactos, que son señales eléctricas producto de múltiples causas.</a:t>
            </a:r>
          </a:p>
        </p:txBody>
      </p:sp>
      <p:pic>
        <p:nvPicPr>
          <p:cNvPr id="7" name="Imagen 6" descr="Imagen descriptiva de los materiales empleados en la prueba de Electroencefalograma"/>
          <p:cNvPicPr/>
          <p:nvPr/>
        </p:nvPicPr>
        <p:blipFill>
          <a:blip r:embed="rId2">
            <a:extLst>
              <a:ext uri="{28A0092B-C50C-407E-A947-70E740481C1C}">
                <a14:useLocalDpi xmlns:a14="http://schemas.microsoft.com/office/drawing/2010/main" val="0"/>
              </a:ext>
            </a:extLst>
          </a:blip>
          <a:srcRect/>
          <a:stretch>
            <a:fillRect/>
          </a:stretch>
        </p:blipFill>
        <p:spPr bwMode="auto">
          <a:xfrm>
            <a:off x="5954873" y="1417637"/>
            <a:ext cx="4599068" cy="2971800"/>
          </a:xfrm>
          <a:prstGeom prst="rect">
            <a:avLst/>
          </a:prstGeom>
          <a:noFill/>
          <a:ln>
            <a:noFill/>
          </a:ln>
        </p:spPr>
      </p:pic>
      <p:sp>
        <p:nvSpPr>
          <p:cNvPr id="10" name="Rectangle 7"/>
          <p:cNvSpPr txBox="1">
            <a:spLocks noChangeArrowheads="1"/>
          </p:cNvSpPr>
          <p:nvPr/>
        </p:nvSpPr>
        <p:spPr bwMode="auto">
          <a:xfrm>
            <a:off x="1903412" y="4495800"/>
            <a:ext cx="9332668" cy="172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Entre estas causas pueden ser: movimientos musculares, oculares, respiración, pulso, resistencia de la piel, sudor, electrodos, problemas técnicos, línea de alimentación, etc. </a:t>
            </a:r>
          </a:p>
          <a:p>
            <a:pPr>
              <a:lnSpc>
                <a:spcPct val="90000"/>
              </a:lnSpc>
              <a:buFont typeface="Wingdings" panose="05000000000000000000" pitchFamily="2" charset="2"/>
              <a:buChar char="§"/>
            </a:pPr>
            <a:r>
              <a:rPr lang="es-ES" sz="2400" b="0" kern="0" dirty="0">
                <a:solidFill>
                  <a:schemeClr val="tx2"/>
                </a:solidFill>
              </a:rPr>
              <a:t>No se debe confundir los artefactos, con las señales el</a:t>
            </a:r>
            <a:r>
              <a:rPr lang="es-EC" sz="2400" b="0" kern="0" dirty="0" err="1">
                <a:solidFill>
                  <a:schemeClr val="tx2"/>
                </a:solidFill>
              </a:rPr>
              <a:t>éctricas</a:t>
            </a:r>
            <a:r>
              <a:rPr lang="es-EC" sz="2400" b="0" kern="0" dirty="0">
                <a:solidFill>
                  <a:schemeClr val="tx2"/>
                </a:solidFill>
              </a:rPr>
              <a:t> producidas por una </a:t>
            </a:r>
            <a:r>
              <a:rPr lang="es-ES" sz="2400" b="0" kern="0" dirty="0">
                <a:solidFill>
                  <a:schemeClr val="tx2"/>
                </a:solidFill>
              </a:rPr>
              <a:t>patología. </a:t>
            </a:r>
          </a:p>
        </p:txBody>
      </p:sp>
      <p:pic>
        <p:nvPicPr>
          <p:cNvPr id="8"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0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EEG - Tipos</a:t>
            </a:r>
            <a:endParaRPr lang="es-ES" dirty="0"/>
          </a:p>
        </p:txBody>
      </p:sp>
      <p:sp>
        <p:nvSpPr>
          <p:cNvPr id="7" name="Rectangle 7"/>
          <p:cNvSpPr txBox="1">
            <a:spLocks noChangeArrowheads="1"/>
          </p:cNvSpPr>
          <p:nvPr/>
        </p:nvSpPr>
        <p:spPr bwMode="auto">
          <a:xfrm>
            <a:off x="1903412" y="3037643"/>
            <a:ext cx="5412219" cy="375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Superficialmente (cuero cabelludo)</a:t>
            </a:r>
          </a:p>
          <a:p>
            <a:pPr>
              <a:lnSpc>
                <a:spcPct val="90000"/>
              </a:lnSpc>
              <a:buFont typeface="Wingdings" panose="05000000000000000000" pitchFamily="2" charset="2"/>
              <a:buChar char="§"/>
            </a:pPr>
            <a:r>
              <a:rPr lang="es-ES" sz="2400" b="0" kern="0" dirty="0">
                <a:solidFill>
                  <a:schemeClr val="tx2"/>
                </a:solidFill>
              </a:rPr>
              <a:t>No invasivo</a:t>
            </a:r>
          </a:p>
          <a:p>
            <a:pPr>
              <a:lnSpc>
                <a:spcPct val="90000"/>
              </a:lnSpc>
              <a:buFont typeface="Wingdings" panose="05000000000000000000" pitchFamily="2" charset="2"/>
              <a:buChar char="§"/>
            </a:pPr>
            <a:r>
              <a:rPr lang="es-ES" sz="2400" b="0" kern="0" dirty="0">
                <a:solidFill>
                  <a:schemeClr val="tx2"/>
                </a:solidFill>
              </a:rPr>
              <a:t>Más artefactos</a:t>
            </a:r>
          </a:p>
          <a:p>
            <a:pPr>
              <a:lnSpc>
                <a:spcPct val="90000"/>
              </a:lnSpc>
              <a:buFont typeface="Wingdings" panose="05000000000000000000" pitchFamily="2" charset="2"/>
              <a:buChar char="§"/>
            </a:pPr>
            <a:r>
              <a:rPr lang="es-ES" sz="2400" b="0" kern="0" dirty="0">
                <a:solidFill>
                  <a:schemeClr val="tx2"/>
                </a:solidFill>
              </a:rPr>
              <a:t>Señales cerebrales atenuadas</a:t>
            </a:r>
          </a:p>
          <a:p>
            <a:pPr>
              <a:lnSpc>
                <a:spcPct val="90000"/>
              </a:lnSpc>
              <a:buFont typeface="Wingdings" panose="05000000000000000000" pitchFamily="2" charset="2"/>
              <a:buChar char="§"/>
            </a:pPr>
            <a:r>
              <a:rPr lang="es-ES" sz="2400" b="0" kern="0" dirty="0">
                <a:solidFill>
                  <a:schemeClr val="tx2"/>
                </a:solidFill>
              </a:rPr>
              <a:t>Detecta solo convulsiones cercanas a la superficie del cuero cabelludo. </a:t>
            </a:r>
          </a:p>
          <a:p>
            <a:pPr>
              <a:lnSpc>
                <a:spcPct val="90000"/>
              </a:lnSpc>
              <a:buFont typeface="Wingdings" panose="05000000000000000000" pitchFamily="2" charset="2"/>
              <a:buChar char="§"/>
            </a:pPr>
            <a:r>
              <a:rPr lang="es-ES" sz="2400" b="0" kern="0" dirty="0">
                <a:solidFill>
                  <a:schemeClr val="tx2"/>
                </a:solidFill>
              </a:rPr>
              <a:t>Convulsiones dentro de las estructuras profundas del cerebro no son observables. </a:t>
            </a:r>
          </a:p>
        </p:txBody>
      </p:sp>
      <p:pic>
        <p:nvPicPr>
          <p:cNvPr id="9" name="Picture 2" descr="C:\Users\ALAM02\Desktop\bn7_eeg.jpg"/>
          <p:cNvPicPr>
            <a:picLocks noChangeAspect="1" noChangeArrowheads="1"/>
          </p:cNvPicPr>
          <p:nvPr/>
        </p:nvPicPr>
        <p:blipFill>
          <a:blip r:embed="rId2" cstate="print"/>
          <a:srcRect l="2000" t="6118" r="4000" b="14557"/>
          <a:stretch>
            <a:fillRect/>
          </a:stretch>
        </p:blipFill>
        <p:spPr bwMode="auto">
          <a:xfrm>
            <a:off x="7847012" y="3141334"/>
            <a:ext cx="2590800" cy="2590800"/>
          </a:xfrm>
          <a:prstGeom prst="rect">
            <a:avLst/>
          </a:prstGeom>
          <a:noFill/>
        </p:spPr>
      </p:pic>
      <p:sp>
        <p:nvSpPr>
          <p:cNvPr id="14" name="Rectangle 7"/>
          <p:cNvSpPr txBox="1">
            <a:spLocks noChangeArrowheads="1"/>
          </p:cNvSpPr>
          <p:nvPr/>
        </p:nvSpPr>
        <p:spPr bwMode="auto">
          <a:xfrm>
            <a:off x="1903412" y="1496149"/>
            <a:ext cx="8991600" cy="86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De acuerdo a la ubicación</a:t>
            </a:r>
            <a:r>
              <a:rPr lang="es-EC" sz="2600" b="0" kern="0" dirty="0">
                <a:solidFill>
                  <a:schemeClr val="tx2"/>
                </a:solidFill>
              </a:rPr>
              <a:t> de l</a:t>
            </a:r>
            <a:r>
              <a:rPr lang="es-ES" sz="2600" b="0" kern="0" dirty="0">
                <a:solidFill>
                  <a:schemeClr val="tx2"/>
                </a:solidFill>
              </a:rPr>
              <a:t>os electrodos de grabación de señales electroencefalográficas, el EEG puede ser</a:t>
            </a:r>
            <a:r>
              <a:rPr lang="en-US" sz="2600" b="0" kern="0" dirty="0">
                <a:solidFill>
                  <a:schemeClr val="tx2"/>
                </a:solidFill>
              </a:rPr>
              <a:t>:</a:t>
            </a:r>
            <a:endParaRPr lang="es-ES" sz="2600" b="0" kern="0" dirty="0">
              <a:solidFill>
                <a:schemeClr val="tx2"/>
              </a:solidFill>
            </a:endParaRPr>
          </a:p>
        </p:txBody>
      </p:sp>
      <p:pic>
        <p:nvPicPr>
          <p:cNvPr id="8"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ítulo 5"/>
          <p:cNvSpPr txBox="1">
            <a:spLocks/>
          </p:cNvSpPr>
          <p:nvPr/>
        </p:nvSpPr>
        <p:spPr>
          <a:xfrm>
            <a:off x="1645611" y="1706732"/>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kern="0" dirty="0"/>
              <a:t>EEG de cuero cabelludo (sEEG)</a:t>
            </a:r>
          </a:p>
        </p:txBody>
      </p:sp>
    </p:spTree>
    <p:extLst>
      <p:ext uri="{BB962C8B-B14F-4D97-AF65-F5344CB8AC3E}">
        <p14:creationId xmlns:p14="http://schemas.microsoft.com/office/powerpoint/2010/main" val="32751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EEG - Tipos</a:t>
            </a:r>
            <a:endParaRPr lang="es-ES" dirty="0"/>
          </a:p>
        </p:txBody>
      </p:sp>
      <p:sp>
        <p:nvSpPr>
          <p:cNvPr id="7" name="Rectangle 7"/>
          <p:cNvSpPr txBox="1">
            <a:spLocks noChangeArrowheads="1"/>
          </p:cNvSpPr>
          <p:nvPr/>
        </p:nvSpPr>
        <p:spPr bwMode="auto">
          <a:xfrm>
            <a:off x="1853346" y="2212814"/>
            <a:ext cx="4623919" cy="432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Intracraneal (corteza cerebral)</a:t>
            </a:r>
          </a:p>
          <a:p>
            <a:pPr>
              <a:lnSpc>
                <a:spcPct val="90000"/>
              </a:lnSpc>
              <a:buFont typeface="Wingdings" panose="05000000000000000000" pitchFamily="2" charset="2"/>
              <a:buChar char="§"/>
            </a:pPr>
            <a:r>
              <a:rPr lang="es-ES" sz="2400" b="0" kern="0" dirty="0">
                <a:solidFill>
                  <a:schemeClr val="tx2"/>
                </a:solidFill>
              </a:rPr>
              <a:t>Invasivo</a:t>
            </a:r>
          </a:p>
          <a:p>
            <a:pPr>
              <a:lnSpc>
                <a:spcPct val="90000"/>
              </a:lnSpc>
              <a:buFont typeface="Wingdings" panose="05000000000000000000" pitchFamily="2" charset="2"/>
              <a:buChar char="§"/>
            </a:pPr>
            <a:r>
              <a:rPr lang="es-ES" sz="2400" b="0" kern="0" dirty="0">
                <a:solidFill>
                  <a:schemeClr val="tx2"/>
                </a:solidFill>
              </a:rPr>
              <a:t>Menos artefactos</a:t>
            </a:r>
          </a:p>
          <a:p>
            <a:pPr>
              <a:lnSpc>
                <a:spcPct val="90000"/>
              </a:lnSpc>
              <a:buFont typeface="Wingdings" panose="05000000000000000000" pitchFamily="2" charset="2"/>
              <a:buChar char="§"/>
            </a:pPr>
            <a:r>
              <a:rPr lang="es-ES" sz="2400" b="0" kern="0" dirty="0">
                <a:solidFill>
                  <a:schemeClr val="tx2"/>
                </a:solidFill>
              </a:rPr>
              <a:t>Señales cerebrales de mayor amplitud</a:t>
            </a:r>
          </a:p>
          <a:p>
            <a:pPr>
              <a:lnSpc>
                <a:spcPct val="90000"/>
              </a:lnSpc>
              <a:buFont typeface="Wingdings" panose="05000000000000000000" pitchFamily="2" charset="2"/>
              <a:buChar char="§"/>
            </a:pPr>
            <a:r>
              <a:rPr lang="es-ES" sz="2400" b="0" kern="0" dirty="0">
                <a:solidFill>
                  <a:schemeClr val="tx2"/>
                </a:solidFill>
              </a:rPr>
              <a:t>Puede detectar tanto convulsiones cercanas a la superficie del cuero cabelludo, como convulsiones dentro de las estructuras más profundas del cerebro.</a:t>
            </a:r>
          </a:p>
        </p:txBody>
      </p:sp>
      <p:pic>
        <p:nvPicPr>
          <p:cNvPr id="8" name="Imagen 7" descr="Resultado de imagen de intracranial eeg"/>
          <p:cNvPicPr/>
          <p:nvPr/>
        </p:nvPicPr>
        <p:blipFill>
          <a:blip r:embed="rId2">
            <a:extLst>
              <a:ext uri="{28A0092B-C50C-407E-A947-70E740481C1C}">
                <a14:useLocalDpi xmlns:a14="http://schemas.microsoft.com/office/drawing/2010/main" val="0"/>
              </a:ext>
            </a:extLst>
          </a:blip>
          <a:srcRect/>
          <a:stretch>
            <a:fillRect/>
          </a:stretch>
        </p:blipFill>
        <p:spPr bwMode="auto">
          <a:xfrm>
            <a:off x="7536776" y="4393073"/>
            <a:ext cx="3495013" cy="2061056"/>
          </a:xfrm>
          <a:prstGeom prst="rect">
            <a:avLst/>
          </a:prstGeom>
          <a:noFill/>
          <a:ln>
            <a:noFill/>
          </a:ln>
        </p:spPr>
      </p:pic>
      <p:pic>
        <p:nvPicPr>
          <p:cNvPr id="10" name="Picture 3" descr="C:\Users\ALAM02\Desktop\5334_Figure_3.jpg"/>
          <p:cNvPicPr>
            <a:picLocks noChangeAspect="1" noChangeArrowheads="1"/>
          </p:cNvPicPr>
          <p:nvPr/>
        </p:nvPicPr>
        <p:blipFill>
          <a:blip r:embed="rId3" cstate="print"/>
          <a:srcRect l="5714" t="5839" r="8571" b="6569"/>
          <a:stretch>
            <a:fillRect/>
          </a:stretch>
        </p:blipFill>
        <p:spPr bwMode="auto">
          <a:xfrm>
            <a:off x="7053189" y="2143405"/>
            <a:ext cx="1862890" cy="1862890"/>
          </a:xfrm>
          <a:prstGeom prst="rect">
            <a:avLst/>
          </a:prstGeom>
          <a:noFill/>
        </p:spPr>
      </p:pic>
      <p:pic>
        <p:nvPicPr>
          <p:cNvPr id="12" name="Picture 4" descr="C:\Users\ALAM02\Desktop\5334_Figure_2.jpg"/>
          <p:cNvPicPr>
            <a:picLocks noChangeAspect="1" noChangeArrowheads="1"/>
          </p:cNvPicPr>
          <p:nvPr/>
        </p:nvPicPr>
        <p:blipFill>
          <a:blip r:embed="rId4" cstate="print"/>
          <a:srcRect l="5442" t="2909" r="4762" b="6909"/>
          <a:stretch>
            <a:fillRect/>
          </a:stretch>
        </p:blipFill>
        <p:spPr bwMode="auto">
          <a:xfrm>
            <a:off x="9198791" y="2231668"/>
            <a:ext cx="1884456" cy="1770247"/>
          </a:xfrm>
          <a:prstGeom prst="rect">
            <a:avLst/>
          </a:prstGeom>
          <a:noFill/>
        </p:spPr>
      </p:pic>
      <p:sp>
        <p:nvSpPr>
          <p:cNvPr id="2" name="CuadroTexto 1"/>
          <p:cNvSpPr txBox="1"/>
          <p:nvPr/>
        </p:nvSpPr>
        <p:spPr>
          <a:xfrm>
            <a:off x="9918231" y="3977551"/>
            <a:ext cx="466794" cy="369332"/>
          </a:xfrm>
          <a:prstGeom prst="rect">
            <a:avLst/>
          </a:prstGeom>
          <a:noFill/>
        </p:spPr>
        <p:txBody>
          <a:bodyPr wrap="none" rtlCol="0">
            <a:spAutoFit/>
          </a:bodyPr>
          <a:lstStyle/>
          <a:p>
            <a:r>
              <a:rPr lang="en-US" dirty="0"/>
              <a:t>(b)</a:t>
            </a:r>
            <a:endParaRPr lang="es-EC" dirty="0"/>
          </a:p>
        </p:txBody>
      </p:sp>
      <p:sp>
        <p:nvSpPr>
          <p:cNvPr id="13" name="CuadroTexto 12"/>
          <p:cNvSpPr txBox="1"/>
          <p:nvPr/>
        </p:nvSpPr>
        <p:spPr>
          <a:xfrm>
            <a:off x="7873653" y="3953186"/>
            <a:ext cx="466794" cy="369332"/>
          </a:xfrm>
          <a:prstGeom prst="rect">
            <a:avLst/>
          </a:prstGeom>
          <a:noFill/>
        </p:spPr>
        <p:txBody>
          <a:bodyPr wrap="none" rtlCol="0">
            <a:spAutoFit/>
          </a:bodyPr>
          <a:lstStyle/>
          <a:p>
            <a:r>
              <a:rPr lang="en-US" dirty="0"/>
              <a:t>(a)</a:t>
            </a:r>
            <a:endParaRPr lang="es-EC" dirty="0"/>
          </a:p>
        </p:txBody>
      </p:sp>
      <p:sp>
        <p:nvSpPr>
          <p:cNvPr id="14" name="CuadroTexto 13"/>
          <p:cNvSpPr txBox="1"/>
          <p:nvPr/>
        </p:nvSpPr>
        <p:spPr>
          <a:xfrm>
            <a:off x="9284282" y="6367134"/>
            <a:ext cx="453970" cy="369332"/>
          </a:xfrm>
          <a:prstGeom prst="rect">
            <a:avLst/>
          </a:prstGeom>
          <a:noFill/>
        </p:spPr>
        <p:txBody>
          <a:bodyPr wrap="none" rtlCol="0">
            <a:spAutoFit/>
          </a:bodyPr>
          <a:lstStyle/>
          <a:p>
            <a:r>
              <a:rPr lang="en-US" dirty="0"/>
              <a:t>(c)</a:t>
            </a:r>
            <a:endParaRPr lang="es-EC" dirty="0"/>
          </a:p>
        </p:txBody>
      </p:sp>
      <p:pic>
        <p:nvPicPr>
          <p:cNvPr id="15" name="Picture 7" descr="http://telecomunicaciones.espe.edu.ec/wp-content/uploads/2013/01/LOGO.jpg"/>
          <p:cNvPicPr>
            <a:picLocks noChangeAspect="1" noChangeArrowheads="1"/>
          </p:cNvPicPr>
          <p:nvPr/>
        </p:nvPicPr>
        <p:blipFill>
          <a:blip r:embed="rId5">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ítulo 5"/>
          <p:cNvSpPr txBox="1">
            <a:spLocks/>
          </p:cNvSpPr>
          <p:nvPr/>
        </p:nvSpPr>
        <p:spPr>
          <a:xfrm>
            <a:off x="1585865" y="841346"/>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kern="0" dirty="0"/>
              <a:t>EEG intracraneal (iEEG) o Electrocorticograma (</a:t>
            </a:r>
            <a:r>
              <a:rPr lang="es-ES" sz="3000" kern="0" dirty="0" err="1"/>
              <a:t>ECoG</a:t>
            </a:r>
            <a:r>
              <a:rPr lang="es-ES" sz="3000" kern="0" dirty="0"/>
              <a:t>)</a:t>
            </a:r>
          </a:p>
        </p:txBody>
      </p:sp>
    </p:spTree>
    <p:extLst>
      <p:ext uri="{BB962C8B-B14F-4D97-AF65-F5344CB8AC3E}">
        <p14:creationId xmlns:p14="http://schemas.microsoft.com/office/powerpoint/2010/main" val="17405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EEG en la Epilepsia</a:t>
            </a:r>
            <a:endParaRPr lang="es-ES" dirty="0"/>
          </a:p>
        </p:txBody>
      </p:sp>
      <p:sp>
        <p:nvSpPr>
          <p:cNvPr id="13" name="Rectangle 7"/>
          <p:cNvSpPr txBox="1">
            <a:spLocks noChangeArrowheads="1"/>
          </p:cNvSpPr>
          <p:nvPr/>
        </p:nvSpPr>
        <p:spPr bwMode="auto">
          <a:xfrm>
            <a:off x="1856759" y="1417637"/>
            <a:ext cx="9343053" cy="205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El EEG de una crisis, da una clara representación de descargas bruscas, excesivas, desordenadas y recurrentes, de las neuronas (figura </a:t>
            </a:r>
            <a:r>
              <a:rPr lang="es-ES" sz="2200" b="0" kern="0" dirty="0" smtClean="0">
                <a:solidFill>
                  <a:schemeClr val="tx2"/>
                </a:solidFill>
              </a:rPr>
              <a:t>Ictal).</a:t>
            </a:r>
            <a:endParaRPr lang="es-ES" sz="2200" b="0" kern="0" dirty="0">
              <a:solidFill>
                <a:schemeClr val="tx2"/>
              </a:solidFill>
            </a:endParaRPr>
          </a:p>
          <a:p>
            <a:pPr>
              <a:lnSpc>
                <a:spcPct val="90000"/>
              </a:lnSpc>
              <a:buFont typeface="Wingdings" panose="05000000000000000000" pitchFamily="2" charset="2"/>
              <a:buChar char="§"/>
            </a:pPr>
            <a:r>
              <a:rPr lang="es-ES" sz="2200" b="0" kern="0" dirty="0">
                <a:solidFill>
                  <a:schemeClr val="tx2"/>
                </a:solidFill>
              </a:rPr>
              <a:t>Existe evidencia de cambios dinámicos espacio-temporales minutos antes y minutos después de la convulsión. De esta manera, el EEG de una crisis epil</a:t>
            </a:r>
            <a:r>
              <a:rPr lang="es-EC" sz="2200" b="0" kern="0" dirty="0" err="1">
                <a:solidFill>
                  <a:schemeClr val="tx2"/>
                </a:solidFill>
              </a:rPr>
              <a:t>éptica</a:t>
            </a:r>
            <a:r>
              <a:rPr lang="es-ES" sz="2200" b="0" kern="0" dirty="0">
                <a:solidFill>
                  <a:schemeClr val="tx2"/>
                </a:solidFill>
              </a:rPr>
              <a:t> consta de cuatro estados</a:t>
            </a:r>
            <a:r>
              <a:rPr lang="en-US" sz="2200" b="0" kern="0" dirty="0">
                <a:solidFill>
                  <a:schemeClr val="tx2"/>
                </a:solidFill>
              </a:rPr>
              <a:t>.</a:t>
            </a:r>
            <a:endParaRPr lang="es-ES" sz="2200" b="0" kern="0" dirty="0">
              <a:solidFill>
                <a:schemeClr val="tx2"/>
              </a:solidFill>
            </a:endParaRPr>
          </a:p>
          <a:p>
            <a:pPr>
              <a:lnSpc>
                <a:spcPct val="90000"/>
              </a:lnSpc>
              <a:buFont typeface="Wingdings" panose="05000000000000000000" pitchFamily="2" charset="2"/>
              <a:buChar char="§"/>
            </a:pPr>
            <a:endParaRPr lang="es-ES" sz="2200" b="0" kern="0" dirty="0">
              <a:solidFill>
                <a:schemeClr val="tx2"/>
              </a:solidFill>
            </a:endParaRPr>
          </a:p>
        </p:txBody>
      </p:sp>
      <p:pic>
        <p:nvPicPr>
          <p:cNvPr id="8" name="Picture 3" descr="inter"/>
          <p:cNvPicPr>
            <a:picLocks noGrp="1" noChangeAspect="1" noChangeArrowheads="1"/>
          </p:cNvPicPr>
          <p:nvPr>
            <p:ph sz="quarter" idx="1"/>
          </p:nvPr>
        </p:nvPicPr>
        <p:blipFill rotWithShape="1">
          <a:blip r:embed="rId2" cstate="print"/>
          <a:srcRect l="360" t="6880" r="2040" b="48878"/>
          <a:stretch/>
        </p:blipFill>
        <p:spPr>
          <a:xfrm>
            <a:off x="2660197" y="3807881"/>
            <a:ext cx="2743200" cy="1211510"/>
          </a:xfrm>
          <a:noFill/>
          <a:ln w="19050">
            <a:solidFill>
              <a:srgbClr val="000000"/>
            </a:solidFill>
          </a:ln>
          <a:effectLst>
            <a:outerShdw blurRad="50800" dist="38100" algn="l" rotWithShape="0">
              <a:prstClr val="black">
                <a:alpha val="40000"/>
              </a:prstClr>
            </a:outerShdw>
          </a:effectLst>
        </p:spPr>
      </p:pic>
      <p:pic>
        <p:nvPicPr>
          <p:cNvPr id="9" name="Picture 5" descr="ictal"/>
          <p:cNvPicPr>
            <a:picLocks noChangeAspect="1" noChangeArrowheads="1"/>
          </p:cNvPicPr>
          <p:nvPr/>
        </p:nvPicPr>
        <p:blipFill rotWithShape="1">
          <a:blip r:embed="rId3" cstate="print"/>
          <a:srcRect t="46857" r="2040" b="9922"/>
          <a:stretch/>
        </p:blipFill>
        <p:spPr bwMode="auto">
          <a:xfrm>
            <a:off x="7449511" y="5488571"/>
            <a:ext cx="2819400" cy="1216425"/>
          </a:xfrm>
          <a:prstGeom prst="rect">
            <a:avLst/>
          </a:prstGeom>
          <a:noFill/>
          <a:ln w="19050">
            <a:solidFill>
              <a:srgbClr val="000000"/>
            </a:solidFill>
            <a:miter lim="800000"/>
            <a:headEnd/>
            <a:tailEnd/>
          </a:ln>
          <a:effectLst>
            <a:outerShdw blurRad="50800" dist="38100" algn="l" rotWithShape="0">
              <a:prstClr val="black">
                <a:alpha val="40000"/>
              </a:prstClr>
            </a:outerShdw>
          </a:effectLst>
        </p:spPr>
      </p:pic>
      <p:pic>
        <p:nvPicPr>
          <p:cNvPr id="10" name="Picture 8" descr="pre"/>
          <p:cNvPicPr>
            <a:picLocks noChangeAspect="1" noChangeArrowheads="1"/>
          </p:cNvPicPr>
          <p:nvPr/>
        </p:nvPicPr>
        <p:blipFill rotWithShape="1">
          <a:blip r:embed="rId4" cstate="print"/>
          <a:srcRect l="360" t="4784" r="2040" b="51680"/>
          <a:stretch/>
        </p:blipFill>
        <p:spPr bwMode="auto">
          <a:xfrm>
            <a:off x="7440780" y="3803776"/>
            <a:ext cx="2836863" cy="1196231"/>
          </a:xfrm>
          <a:prstGeom prst="rect">
            <a:avLst/>
          </a:prstGeom>
          <a:noFill/>
          <a:ln w="19050">
            <a:solidFill>
              <a:srgbClr val="000000"/>
            </a:solidFill>
            <a:miter lim="800000"/>
            <a:headEnd/>
            <a:tailEnd/>
          </a:ln>
          <a:effectLst>
            <a:outerShdw blurRad="50800" dist="38100" algn="l" rotWithShape="0">
              <a:prstClr val="black">
                <a:alpha val="40000"/>
              </a:prstClr>
            </a:outerShdw>
          </a:effectLst>
        </p:spPr>
      </p:pic>
      <p:pic>
        <p:nvPicPr>
          <p:cNvPr id="11" name="Picture 11" descr="post"/>
          <p:cNvPicPr>
            <a:picLocks noChangeAspect="1" noChangeArrowheads="1"/>
          </p:cNvPicPr>
          <p:nvPr/>
        </p:nvPicPr>
        <p:blipFill rotWithShape="1">
          <a:blip r:embed="rId5" cstate="print"/>
          <a:srcRect l="360" t="6721" r="2040" b="48784"/>
          <a:stretch/>
        </p:blipFill>
        <p:spPr bwMode="auto">
          <a:xfrm>
            <a:off x="2660197" y="5485796"/>
            <a:ext cx="2743200" cy="1219200"/>
          </a:xfrm>
          <a:prstGeom prst="rect">
            <a:avLst/>
          </a:prstGeom>
          <a:noFill/>
          <a:ln w="19050">
            <a:solidFill>
              <a:srgbClr val="000000"/>
            </a:solidFill>
            <a:miter lim="800000"/>
            <a:headEnd/>
            <a:tailEnd/>
          </a:ln>
          <a:effectLst>
            <a:outerShdw blurRad="50800" dist="38100" algn="l" rotWithShape="0">
              <a:prstClr val="black">
                <a:alpha val="40000"/>
              </a:prstClr>
            </a:outerShdw>
          </a:effectLst>
        </p:spPr>
      </p:pic>
      <p:sp>
        <p:nvSpPr>
          <p:cNvPr id="17" name="Curved Left Arrow 21"/>
          <p:cNvSpPr/>
          <p:nvPr/>
        </p:nvSpPr>
        <p:spPr bwMode="auto">
          <a:xfrm>
            <a:off x="10366288" y="4724400"/>
            <a:ext cx="605176" cy="1143000"/>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endParaRPr>
          </a:p>
        </p:txBody>
      </p:sp>
      <p:sp>
        <p:nvSpPr>
          <p:cNvPr id="18" name="Left Arrow 23"/>
          <p:cNvSpPr/>
          <p:nvPr/>
        </p:nvSpPr>
        <p:spPr bwMode="auto">
          <a:xfrm>
            <a:off x="6089295" y="5730244"/>
            <a:ext cx="645719" cy="365152"/>
          </a:xfrm>
          <a:prstGeom prst="leftArrow">
            <a:avLst>
              <a:gd name="adj1" fmla="val 28182"/>
              <a:gd name="adj2" fmla="val 115455"/>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endParaRPr>
          </a:p>
        </p:txBody>
      </p:sp>
      <p:sp>
        <p:nvSpPr>
          <p:cNvPr id="19" name="Right Arrow 25"/>
          <p:cNvSpPr/>
          <p:nvPr/>
        </p:nvSpPr>
        <p:spPr bwMode="auto">
          <a:xfrm>
            <a:off x="6212408" y="4148285"/>
            <a:ext cx="635333" cy="328770"/>
          </a:xfrm>
          <a:prstGeom prst="rightArrow">
            <a:avLst>
              <a:gd name="adj1" fmla="val 28182"/>
              <a:gd name="adj2" fmla="val 140909"/>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imes New Roman" pitchFamily="18" charset="0"/>
            </a:endParaRPr>
          </a:p>
        </p:txBody>
      </p:sp>
      <p:sp>
        <p:nvSpPr>
          <p:cNvPr id="20" name="Text Box 13"/>
          <p:cNvSpPr txBox="1">
            <a:spLocks noChangeArrowheads="1"/>
          </p:cNvSpPr>
          <p:nvPr/>
        </p:nvSpPr>
        <p:spPr bwMode="auto">
          <a:xfrm>
            <a:off x="2246456" y="5140121"/>
            <a:ext cx="3965952" cy="330669"/>
          </a:xfrm>
          <a:prstGeom prst="rect">
            <a:avLst/>
          </a:prstGeom>
          <a:noFill/>
          <a:ln w="9525">
            <a:noFill/>
            <a:miter lim="800000"/>
            <a:headEnd/>
            <a:tailEnd/>
          </a:ln>
          <a:effectLst/>
        </p:spPr>
        <p:txBody>
          <a:bodyPr wrap="square">
            <a:spAutoFit/>
          </a:bodyPr>
          <a:lstStyle/>
          <a:p>
            <a:r>
              <a:rPr lang="en-US" sz="2000" b="1" dirty="0"/>
              <a:t>Postictal </a:t>
            </a:r>
            <a:r>
              <a:rPr lang="en-US" sz="2000" b="1" dirty="0" smtClean="0"/>
              <a:t>(posterior </a:t>
            </a:r>
            <a:r>
              <a:rPr lang="en-US" sz="2000" b="1" dirty="0"/>
              <a:t>a la crisis)</a:t>
            </a:r>
          </a:p>
        </p:txBody>
      </p:sp>
      <p:sp>
        <p:nvSpPr>
          <p:cNvPr id="21" name="Text Box 13"/>
          <p:cNvSpPr txBox="1">
            <a:spLocks noChangeArrowheads="1"/>
          </p:cNvSpPr>
          <p:nvPr/>
        </p:nvSpPr>
        <p:spPr bwMode="auto">
          <a:xfrm>
            <a:off x="2247432" y="3453259"/>
            <a:ext cx="3778293" cy="440121"/>
          </a:xfrm>
          <a:prstGeom prst="rect">
            <a:avLst/>
          </a:prstGeom>
          <a:noFill/>
          <a:ln w="9525">
            <a:noFill/>
            <a:miter lim="800000"/>
            <a:headEnd/>
            <a:tailEnd/>
          </a:ln>
          <a:effectLst/>
        </p:spPr>
        <p:txBody>
          <a:bodyPr wrap="square">
            <a:spAutoFit/>
          </a:bodyPr>
          <a:lstStyle/>
          <a:p>
            <a:r>
              <a:rPr lang="en-US" sz="2000" b="1" dirty="0"/>
              <a:t>Interictal/Normal (sin crisis)</a:t>
            </a:r>
          </a:p>
        </p:txBody>
      </p:sp>
      <p:sp>
        <p:nvSpPr>
          <p:cNvPr id="22" name="Text Box 13"/>
          <p:cNvSpPr txBox="1">
            <a:spLocks noChangeArrowheads="1"/>
          </p:cNvSpPr>
          <p:nvPr/>
        </p:nvSpPr>
        <p:spPr bwMode="auto">
          <a:xfrm>
            <a:off x="7116668" y="3463262"/>
            <a:ext cx="3610247" cy="440121"/>
          </a:xfrm>
          <a:prstGeom prst="rect">
            <a:avLst/>
          </a:prstGeom>
          <a:noFill/>
          <a:ln w="9525">
            <a:noFill/>
            <a:miter lim="800000"/>
            <a:headEnd/>
            <a:tailEnd/>
          </a:ln>
          <a:effectLst/>
        </p:spPr>
        <p:txBody>
          <a:bodyPr wrap="square">
            <a:spAutoFit/>
          </a:bodyPr>
          <a:lstStyle/>
          <a:p>
            <a:r>
              <a:rPr lang="en-US" sz="2000" b="1" dirty="0"/>
              <a:t>Preictal (</a:t>
            </a:r>
            <a:r>
              <a:rPr lang="en-US" sz="2000" b="1" dirty="0" smtClean="0"/>
              <a:t>anterior a </a:t>
            </a:r>
            <a:r>
              <a:rPr lang="en-US" sz="2000" b="1" dirty="0"/>
              <a:t>la crisis)</a:t>
            </a:r>
          </a:p>
        </p:txBody>
      </p:sp>
      <p:sp>
        <p:nvSpPr>
          <p:cNvPr id="23" name="Text Box 13"/>
          <p:cNvSpPr txBox="1">
            <a:spLocks noChangeArrowheads="1"/>
          </p:cNvSpPr>
          <p:nvPr/>
        </p:nvSpPr>
        <p:spPr bwMode="auto">
          <a:xfrm>
            <a:off x="7461752" y="5140121"/>
            <a:ext cx="3230656" cy="400110"/>
          </a:xfrm>
          <a:prstGeom prst="rect">
            <a:avLst/>
          </a:prstGeom>
          <a:noFill/>
          <a:ln w="9525">
            <a:noFill/>
            <a:miter lim="800000"/>
            <a:headEnd/>
            <a:tailEnd/>
          </a:ln>
          <a:effectLst/>
        </p:spPr>
        <p:txBody>
          <a:bodyPr wrap="square">
            <a:spAutoFit/>
          </a:bodyPr>
          <a:lstStyle/>
          <a:p>
            <a:r>
              <a:rPr lang="en-US" sz="2000" b="1" dirty="0"/>
              <a:t>Ictal (</a:t>
            </a:r>
            <a:r>
              <a:rPr lang="en-US" sz="2000" b="1" dirty="0" err="1"/>
              <a:t>durante</a:t>
            </a:r>
            <a:r>
              <a:rPr lang="en-US" sz="2000" b="1" dirty="0"/>
              <a:t> la crisis)</a:t>
            </a:r>
          </a:p>
        </p:txBody>
      </p:sp>
      <p:pic>
        <p:nvPicPr>
          <p:cNvPr id="28" name="Picture 7" descr="http://telecomunicaciones.espe.edu.ec/wp-content/uploads/2013/01/LOGO.jpg"/>
          <p:cNvPicPr>
            <a:picLocks noChangeAspect="1" noChangeArrowheads="1"/>
          </p:cNvPicPr>
          <p:nvPr/>
        </p:nvPicPr>
        <p:blipFill>
          <a:blip r:embed="rId6">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22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Predicción de Crisis Epilépticas</a:t>
            </a:r>
            <a:endParaRPr lang="es-ES" dirty="0"/>
          </a:p>
        </p:txBody>
      </p:sp>
      <p:sp>
        <p:nvSpPr>
          <p:cNvPr id="13" name="Rectangle 7"/>
          <p:cNvSpPr txBox="1">
            <a:spLocks noChangeArrowheads="1"/>
          </p:cNvSpPr>
          <p:nvPr/>
        </p:nvSpPr>
        <p:spPr bwMode="auto">
          <a:xfrm>
            <a:off x="1979612" y="4124098"/>
            <a:ext cx="4534437" cy="233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El reto principal es diferenciar entre el estado preictal (pre-crisis) y el estado interictal (normal).</a:t>
            </a:r>
          </a:p>
          <a:p>
            <a:pPr>
              <a:lnSpc>
                <a:spcPct val="90000"/>
              </a:lnSpc>
              <a:buFont typeface="Wingdings" panose="05000000000000000000" pitchFamily="2" charset="2"/>
              <a:buChar char="§"/>
            </a:pPr>
            <a:r>
              <a:rPr lang="es-ES" sz="2400" b="0" kern="0" dirty="0">
                <a:solidFill>
                  <a:schemeClr val="tx2"/>
                </a:solidFill>
              </a:rPr>
              <a:t>Si se identifica el estado preictal, se sabrá que se avecina una crisis inminente.</a:t>
            </a:r>
          </a:p>
        </p:txBody>
      </p:sp>
      <p:sp>
        <p:nvSpPr>
          <p:cNvPr id="7" name="Rectangle 7"/>
          <p:cNvSpPr txBox="1">
            <a:spLocks noChangeArrowheads="1"/>
          </p:cNvSpPr>
          <p:nvPr/>
        </p:nvSpPr>
        <p:spPr bwMode="auto">
          <a:xfrm>
            <a:off x="6094412" y="4195971"/>
            <a:ext cx="5425086" cy="253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Actualmente, varias investigaciones buscan crear dispositivos de monitoreo de pacientes epilépticos, que alerten al paciente en caso de aproximarse una crisis epiléptica, para que este pueda tomar las medidas de precaución necesarias.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099" y="1515226"/>
            <a:ext cx="5583474" cy="2608872"/>
          </a:xfrm>
          <a:prstGeom prst="rect">
            <a:avLst/>
          </a:prstGeom>
        </p:spPr>
      </p:pic>
      <p:pic>
        <p:nvPicPr>
          <p:cNvPr id="8"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8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smtClean="0"/>
              <a:t>Metodología</a:t>
            </a:r>
            <a:endParaRPr lang="es-ES" dirty="0"/>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728" y="3618658"/>
            <a:ext cx="2186249" cy="2196982"/>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43" y="1742114"/>
            <a:ext cx="3645605" cy="1876545"/>
          </a:xfrm>
          <a:prstGeom prst="rect">
            <a:avLst/>
          </a:prstGeom>
        </p:spPr>
      </p:pic>
      <p:sp>
        <p:nvSpPr>
          <p:cNvPr id="22" name="Rectángulo 21"/>
          <p:cNvSpPr/>
          <p:nvPr/>
        </p:nvSpPr>
        <p:spPr>
          <a:xfrm>
            <a:off x="8228013" y="3629391"/>
            <a:ext cx="1980335" cy="2175516"/>
          </a:xfrm>
          <a:prstGeom prst="rect">
            <a:avLst/>
          </a:prstGeom>
          <a:blipFill rotWithShape="1">
            <a:blip r:embed="rId4"/>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24"/>
          <p:cNvSpPr/>
          <p:nvPr/>
        </p:nvSpPr>
        <p:spPr>
          <a:xfrm>
            <a:off x="5365414" y="3629392"/>
            <a:ext cx="2869036" cy="2186249"/>
          </a:xfrm>
          <a:prstGeom prst="rect">
            <a:avLst/>
          </a:prstGeom>
          <a:blipFill rotWithShape="1">
            <a:blip r:embed="rId5"/>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728" y="1738894"/>
            <a:ext cx="3383577" cy="1879765"/>
          </a:xfrm>
          <a:prstGeom prst="rect">
            <a:avLst/>
          </a:prstGeom>
        </p:spPr>
      </p:pic>
      <p:pic>
        <p:nvPicPr>
          <p:cNvPr id="8"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2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s-ES" dirty="0" smtClean="0"/>
              <a:t>Contenido</a:t>
            </a:r>
            <a:endParaRPr lang="es-ES" dirty="0"/>
          </a:p>
        </p:txBody>
      </p:sp>
      <p:sp>
        <p:nvSpPr>
          <p:cNvPr id="5127" name="Rectangle 7"/>
          <p:cNvSpPr>
            <a:spLocks noGrp="1" noChangeArrowheads="1"/>
          </p:cNvSpPr>
          <p:nvPr>
            <p:ph type="body" idx="1"/>
          </p:nvPr>
        </p:nvSpPr>
        <p:spPr>
          <a:xfrm>
            <a:off x="1593436" y="1519237"/>
            <a:ext cx="9987376" cy="4805363"/>
          </a:xfrm>
        </p:spPr>
        <p:txBody>
          <a:bodyPr>
            <a:normAutofit fontScale="85000" lnSpcReduction="20000"/>
          </a:bodyPr>
          <a:lstStyle/>
          <a:p>
            <a:pPr>
              <a:lnSpc>
                <a:spcPct val="90000"/>
              </a:lnSpc>
              <a:buFont typeface="Wingdings" panose="05000000000000000000" pitchFamily="2" charset="2"/>
              <a:buChar char="§"/>
            </a:pPr>
            <a:r>
              <a:rPr lang="es-ES" dirty="0"/>
              <a:t>Problema de Investigación</a:t>
            </a:r>
          </a:p>
          <a:p>
            <a:pPr>
              <a:lnSpc>
                <a:spcPct val="90000"/>
              </a:lnSpc>
              <a:buFont typeface="Wingdings" panose="05000000000000000000" pitchFamily="2" charset="2"/>
              <a:buChar char="§"/>
            </a:pPr>
            <a:r>
              <a:rPr lang="es-ES" dirty="0"/>
              <a:t>Antecedentes</a:t>
            </a:r>
          </a:p>
          <a:p>
            <a:pPr>
              <a:lnSpc>
                <a:spcPct val="90000"/>
              </a:lnSpc>
              <a:buFont typeface="Wingdings" panose="05000000000000000000" pitchFamily="2" charset="2"/>
              <a:buChar char="§"/>
            </a:pPr>
            <a:r>
              <a:rPr lang="es-ES" dirty="0"/>
              <a:t>Justificación</a:t>
            </a:r>
          </a:p>
          <a:p>
            <a:pPr>
              <a:lnSpc>
                <a:spcPct val="90000"/>
              </a:lnSpc>
              <a:buFont typeface="Wingdings" panose="05000000000000000000" pitchFamily="2" charset="2"/>
              <a:buChar char="§"/>
            </a:pPr>
            <a:r>
              <a:rPr lang="es-ES" dirty="0"/>
              <a:t>Solución Propuesta y Objetivo General</a:t>
            </a:r>
          </a:p>
          <a:p>
            <a:pPr>
              <a:lnSpc>
                <a:spcPct val="90000"/>
              </a:lnSpc>
              <a:buFont typeface="Wingdings" panose="05000000000000000000" pitchFamily="2" charset="2"/>
              <a:buChar char="§"/>
            </a:pPr>
            <a:r>
              <a:rPr lang="es-ES" dirty="0"/>
              <a:t>Introducción</a:t>
            </a:r>
          </a:p>
          <a:p>
            <a:pPr>
              <a:lnSpc>
                <a:spcPct val="90000"/>
              </a:lnSpc>
              <a:buFont typeface="Wingdings" panose="05000000000000000000" pitchFamily="2" charset="2"/>
              <a:buChar char="§"/>
            </a:pPr>
            <a:r>
              <a:rPr lang="es-ES" dirty="0"/>
              <a:t>Metodología</a:t>
            </a:r>
          </a:p>
          <a:p>
            <a:pPr>
              <a:lnSpc>
                <a:spcPct val="90000"/>
              </a:lnSpc>
              <a:buFont typeface="Wingdings" panose="05000000000000000000" pitchFamily="2" charset="2"/>
              <a:buChar char="§"/>
            </a:pPr>
            <a:r>
              <a:rPr lang="es-ES" dirty="0"/>
              <a:t>Diseño e Implementación</a:t>
            </a:r>
          </a:p>
          <a:p>
            <a:pPr>
              <a:lnSpc>
                <a:spcPct val="90000"/>
              </a:lnSpc>
              <a:buFont typeface="Wingdings" panose="05000000000000000000" pitchFamily="2" charset="2"/>
              <a:buChar char="§"/>
            </a:pPr>
            <a:r>
              <a:rPr lang="es-ES" dirty="0"/>
              <a:t>Resultados</a:t>
            </a:r>
          </a:p>
          <a:p>
            <a:pPr>
              <a:lnSpc>
                <a:spcPct val="90000"/>
              </a:lnSpc>
              <a:buFont typeface="Wingdings" panose="05000000000000000000" pitchFamily="2" charset="2"/>
              <a:buChar char="§"/>
            </a:pPr>
            <a:r>
              <a:rPr lang="es-ES" dirty="0"/>
              <a:t>Conclusiones</a:t>
            </a:r>
          </a:p>
          <a:p>
            <a:pPr>
              <a:lnSpc>
                <a:spcPct val="90000"/>
              </a:lnSpc>
              <a:buFont typeface="Wingdings" panose="05000000000000000000" pitchFamily="2" charset="2"/>
              <a:buChar char="§"/>
            </a:pPr>
            <a:r>
              <a:rPr lang="es-ES" dirty="0"/>
              <a:t>Recomendaciones</a:t>
            </a:r>
          </a:p>
          <a:p>
            <a:pPr>
              <a:lnSpc>
                <a:spcPct val="90000"/>
              </a:lnSpc>
              <a:buFont typeface="Wingdings" panose="05000000000000000000" pitchFamily="2" charset="2"/>
              <a:buChar char="§"/>
            </a:pPr>
            <a:r>
              <a:rPr lang="es-ES" dirty="0"/>
              <a:t>Trabajos Futuros</a:t>
            </a:r>
          </a:p>
        </p:txBody>
      </p:sp>
      <p:pic>
        <p:nvPicPr>
          <p:cNvPr id="4"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8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Procesamiento de Señales EEG</a:t>
            </a:r>
            <a:endParaRPr lang="es-ES" dirty="0"/>
          </a:p>
        </p:txBody>
      </p:sp>
      <p:sp>
        <p:nvSpPr>
          <p:cNvPr id="13" name="Rectangle 7"/>
          <p:cNvSpPr txBox="1">
            <a:spLocks noChangeArrowheads="1"/>
          </p:cNvSpPr>
          <p:nvPr/>
        </p:nvSpPr>
        <p:spPr bwMode="auto">
          <a:xfrm>
            <a:off x="1903412" y="1524625"/>
            <a:ext cx="9296400" cy="487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Señales EEG son difíciles de cuantificar, no-estacionarias y con una relación señal-a-ruido baja. </a:t>
            </a:r>
          </a:p>
          <a:p>
            <a:pPr>
              <a:lnSpc>
                <a:spcPct val="90000"/>
              </a:lnSpc>
              <a:buFont typeface="Wingdings" panose="05000000000000000000" pitchFamily="2" charset="2"/>
              <a:buChar char="§"/>
            </a:pPr>
            <a:r>
              <a:rPr lang="es-ES" sz="2400" b="0" kern="0" dirty="0">
                <a:solidFill>
                  <a:schemeClr val="tx2"/>
                </a:solidFill>
              </a:rPr>
              <a:t>Algunos de los métodos disponibles para la predicción y/o detección de ataques epilépticos se pueden clasificar en</a:t>
            </a:r>
            <a:r>
              <a:rPr lang="en-US" sz="2400" b="0" kern="0" dirty="0">
                <a:solidFill>
                  <a:schemeClr val="tx2"/>
                </a:solidFill>
              </a:rPr>
              <a:t>: </a:t>
            </a:r>
          </a:p>
          <a:p>
            <a:pPr lvl="1">
              <a:lnSpc>
                <a:spcPct val="90000"/>
              </a:lnSpc>
              <a:buFont typeface="Wingdings" panose="05000000000000000000" pitchFamily="2" charset="2"/>
              <a:buChar char="§"/>
            </a:pPr>
            <a:r>
              <a:rPr lang="es-ES" sz="2400" b="0" kern="0" dirty="0">
                <a:solidFill>
                  <a:schemeClr val="tx2"/>
                </a:solidFill>
              </a:rPr>
              <a:t>(a</a:t>
            </a:r>
            <a:r>
              <a:rPr lang="es-ES" sz="2400" b="0" kern="0" dirty="0" smtClean="0">
                <a:solidFill>
                  <a:schemeClr val="tx2"/>
                </a:solidFill>
              </a:rPr>
              <a:t>) </a:t>
            </a:r>
            <a:r>
              <a:rPr lang="es-ES" sz="2400" b="0" kern="0" dirty="0">
                <a:solidFill>
                  <a:schemeClr val="tx2"/>
                </a:solidFill>
              </a:rPr>
              <a:t>Dominio del tiempo</a:t>
            </a:r>
          </a:p>
          <a:p>
            <a:pPr lvl="1">
              <a:lnSpc>
                <a:spcPct val="90000"/>
              </a:lnSpc>
              <a:buFont typeface="Wingdings" panose="05000000000000000000" pitchFamily="2" charset="2"/>
              <a:buChar char="§"/>
            </a:pPr>
            <a:r>
              <a:rPr lang="es-ES" sz="2400" b="0" kern="0" dirty="0">
                <a:solidFill>
                  <a:schemeClr val="tx2"/>
                </a:solidFill>
              </a:rPr>
              <a:t>(b</a:t>
            </a:r>
            <a:r>
              <a:rPr lang="es-ES" sz="2400" b="0" kern="0" dirty="0" smtClean="0">
                <a:solidFill>
                  <a:schemeClr val="tx2"/>
                </a:solidFill>
              </a:rPr>
              <a:t>) </a:t>
            </a:r>
            <a:r>
              <a:rPr lang="es-ES" sz="2400" b="0" kern="0" dirty="0">
                <a:solidFill>
                  <a:schemeClr val="tx2"/>
                </a:solidFill>
              </a:rPr>
              <a:t>Dominio de la frecuencia</a:t>
            </a:r>
          </a:p>
          <a:p>
            <a:pPr lvl="1">
              <a:lnSpc>
                <a:spcPct val="90000"/>
              </a:lnSpc>
              <a:buFont typeface="Wingdings" panose="05000000000000000000" pitchFamily="2" charset="2"/>
              <a:buChar char="§"/>
            </a:pPr>
            <a:r>
              <a:rPr lang="es-ES" sz="2400" b="0" kern="0" dirty="0">
                <a:solidFill>
                  <a:schemeClr val="tx2"/>
                </a:solidFill>
              </a:rPr>
              <a:t>(c</a:t>
            </a:r>
            <a:r>
              <a:rPr lang="es-ES" sz="2400" b="0" kern="0" dirty="0" smtClean="0">
                <a:solidFill>
                  <a:schemeClr val="tx2"/>
                </a:solidFill>
              </a:rPr>
              <a:t>) </a:t>
            </a:r>
            <a:r>
              <a:rPr lang="es-ES" sz="2400" b="0" kern="0" dirty="0">
                <a:solidFill>
                  <a:schemeClr val="tx2"/>
                </a:solidFill>
              </a:rPr>
              <a:t>Tiempo-escala (</a:t>
            </a:r>
            <a:r>
              <a:rPr lang="es-ES" sz="2400" b="0" i="1" kern="0" dirty="0">
                <a:solidFill>
                  <a:schemeClr val="tx2"/>
                </a:solidFill>
              </a:rPr>
              <a:t>time-</a:t>
            </a:r>
            <a:r>
              <a:rPr lang="es-ES" sz="2400" b="0" i="1" kern="0" dirty="0" err="1">
                <a:solidFill>
                  <a:schemeClr val="tx2"/>
                </a:solidFill>
              </a:rPr>
              <a:t>scale</a:t>
            </a:r>
            <a:r>
              <a:rPr lang="es-ES" sz="2400" b="0" kern="0" dirty="0">
                <a:solidFill>
                  <a:schemeClr val="tx2"/>
                </a:solidFill>
              </a:rPr>
              <a:t>, TS) y tiempo-frecuencia (</a:t>
            </a:r>
            <a:r>
              <a:rPr lang="es-ES" sz="2400" b="0" i="1" kern="0" dirty="0">
                <a:solidFill>
                  <a:schemeClr val="tx2"/>
                </a:solidFill>
              </a:rPr>
              <a:t>time-</a:t>
            </a:r>
            <a:r>
              <a:rPr lang="es-ES" sz="2400" b="0" i="1" kern="0" dirty="0" err="1">
                <a:solidFill>
                  <a:schemeClr val="tx2"/>
                </a:solidFill>
              </a:rPr>
              <a:t>frequency</a:t>
            </a:r>
            <a:r>
              <a:rPr lang="es-ES" sz="2400" b="0" kern="0" dirty="0">
                <a:solidFill>
                  <a:schemeClr val="tx2"/>
                </a:solidFill>
              </a:rPr>
              <a:t>, TF)</a:t>
            </a:r>
          </a:p>
          <a:p>
            <a:pPr>
              <a:lnSpc>
                <a:spcPct val="90000"/>
              </a:lnSpc>
              <a:buFont typeface="Wingdings" panose="05000000000000000000" pitchFamily="2" charset="2"/>
              <a:buChar char="§"/>
            </a:pPr>
            <a:r>
              <a:rPr lang="es-ES" sz="2400" b="0" kern="0" dirty="0">
                <a:solidFill>
                  <a:schemeClr val="tx2"/>
                </a:solidFill>
              </a:rPr>
              <a:t>Los métodos primero y segundo asumen que las señales EEG son cuasi-estacionarias. Pero, debido a que las señales EEG exhiben características no estacionarias, se debe utilizar métodos de tiempo-escala y tiempo-frecuencia, que usan simultáneamente las características de la crisis epiléptica en el dominio del tiempo y la frecuencia.</a:t>
            </a:r>
          </a:p>
        </p:txBody>
      </p:sp>
      <p:pic>
        <p:nvPicPr>
          <p:cNvPr id="4"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17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903412" y="797718"/>
            <a:ext cx="7491412" cy="1143000"/>
          </a:xfrm>
        </p:spPr>
        <p:txBody>
          <a:bodyPr/>
          <a:lstStyle/>
          <a:p>
            <a:r>
              <a:rPr lang="es-ES" sz="3000" dirty="0"/>
              <a:t>Transformada </a:t>
            </a:r>
            <a:r>
              <a:rPr lang="es-ES" sz="3000" i="1" dirty="0"/>
              <a:t>Wavelet</a:t>
            </a:r>
            <a:endParaRPr lang="es-ES" sz="3000" dirty="0"/>
          </a:p>
        </p:txBody>
      </p:sp>
      <p:sp>
        <p:nvSpPr>
          <p:cNvPr id="13" name="Rectangle 7"/>
          <p:cNvSpPr txBox="1">
            <a:spLocks noChangeArrowheads="1"/>
          </p:cNvSpPr>
          <p:nvPr/>
        </p:nvSpPr>
        <p:spPr bwMode="auto">
          <a:xfrm>
            <a:off x="1893802" y="1940718"/>
            <a:ext cx="9482435" cy="446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Proporciona la representación tiempo-frecuencia de una </a:t>
            </a:r>
            <a:r>
              <a:rPr lang="es-ES" sz="2400" b="0" kern="0" dirty="0" smtClean="0">
                <a:solidFill>
                  <a:schemeClr val="tx2"/>
                </a:solidFill>
              </a:rPr>
              <a:t>señal. </a:t>
            </a:r>
            <a:endParaRPr lang="es-ES" sz="2400" b="0" kern="0" dirty="0">
              <a:solidFill>
                <a:schemeClr val="tx2"/>
              </a:solidFill>
            </a:endParaRPr>
          </a:p>
          <a:p>
            <a:pPr>
              <a:lnSpc>
                <a:spcPct val="90000"/>
              </a:lnSpc>
              <a:buFont typeface="Wingdings" panose="05000000000000000000" pitchFamily="2" charset="2"/>
              <a:buChar char="§"/>
            </a:pPr>
            <a:r>
              <a:rPr lang="es-ES" sz="2400" b="0" kern="0" dirty="0">
                <a:solidFill>
                  <a:schemeClr val="tx2"/>
                </a:solidFill>
              </a:rPr>
              <a:t>Utiliza un conjunto de funciones para representar la señal. </a:t>
            </a:r>
          </a:p>
          <a:p>
            <a:pPr>
              <a:lnSpc>
                <a:spcPct val="90000"/>
              </a:lnSpc>
              <a:buFont typeface="Wingdings" panose="05000000000000000000" pitchFamily="2" charset="2"/>
              <a:buChar char="§"/>
            </a:pPr>
            <a:r>
              <a:rPr lang="es-ES" sz="2400" b="0" kern="0" dirty="0">
                <a:solidFill>
                  <a:schemeClr val="tx2"/>
                </a:solidFill>
              </a:rPr>
              <a:t>Características</a:t>
            </a:r>
            <a:r>
              <a:rPr lang="en-US" sz="2400" b="0" kern="0" dirty="0">
                <a:solidFill>
                  <a:schemeClr val="tx2"/>
                </a:solidFill>
              </a:rPr>
              <a:t>: </a:t>
            </a:r>
            <a:r>
              <a:rPr lang="es-ES" sz="2400" b="0" kern="0" dirty="0" smtClean="0">
                <a:solidFill>
                  <a:schemeClr val="tx2"/>
                </a:solidFill>
              </a:rPr>
              <a:t>multirresolución</a:t>
            </a:r>
            <a:r>
              <a:rPr lang="es-ES" sz="2400" b="0" kern="0" dirty="0">
                <a:solidFill>
                  <a:schemeClr val="tx2"/>
                </a:solidFill>
              </a:rPr>
              <a:t>, ancho de banda relativo </a:t>
            </a:r>
            <a:r>
              <a:rPr lang="es-ES" sz="2400" b="0" kern="0" dirty="0" smtClean="0">
                <a:solidFill>
                  <a:schemeClr val="tx2"/>
                </a:solidFill>
              </a:rPr>
              <a:t>constante </a:t>
            </a:r>
            <a:r>
              <a:rPr lang="es-ES" sz="2400" b="0" kern="0" dirty="0">
                <a:solidFill>
                  <a:schemeClr val="tx2"/>
                </a:solidFill>
              </a:rPr>
              <a:t>y habilidades para presentar la señal si está localizada en el dominio del tiempo o en el dominio de la </a:t>
            </a:r>
            <a:r>
              <a:rPr lang="es-ES" sz="2400" b="0" kern="0" dirty="0" smtClean="0">
                <a:solidFill>
                  <a:schemeClr val="tx2"/>
                </a:solidFill>
              </a:rPr>
              <a:t>frecuencia.</a:t>
            </a:r>
            <a:endParaRPr lang="es-ES" sz="2400" b="0" kern="0" dirty="0">
              <a:solidFill>
                <a:schemeClr val="tx2"/>
              </a:solidFill>
            </a:endParaRPr>
          </a:p>
          <a:p>
            <a:pPr>
              <a:lnSpc>
                <a:spcPct val="90000"/>
              </a:lnSpc>
              <a:buFont typeface="Wingdings" panose="05000000000000000000" pitchFamily="2" charset="2"/>
              <a:buChar char="§"/>
            </a:pPr>
            <a:r>
              <a:rPr lang="es-ES" sz="2400" b="0" kern="0" dirty="0">
                <a:solidFill>
                  <a:schemeClr val="tx2"/>
                </a:solidFill>
              </a:rPr>
              <a:t>La transformada de Fourier </a:t>
            </a:r>
            <a:r>
              <a:rPr lang="es-ES" sz="2400" b="0" kern="0" dirty="0" smtClean="0">
                <a:solidFill>
                  <a:schemeClr val="tx2"/>
                </a:solidFill>
              </a:rPr>
              <a:t>(FT</a:t>
            </a:r>
            <a:r>
              <a:rPr lang="es-ES" sz="2400" b="0" kern="0" dirty="0">
                <a:solidFill>
                  <a:schemeClr val="tx2"/>
                </a:solidFill>
              </a:rPr>
              <a:t>) obtiene el contenido de frecuencia de una señal y elimina la información del tiempo.</a:t>
            </a:r>
          </a:p>
          <a:p>
            <a:pPr>
              <a:lnSpc>
                <a:spcPct val="90000"/>
              </a:lnSpc>
              <a:buFont typeface="Wingdings" panose="05000000000000000000" pitchFamily="2" charset="2"/>
              <a:buChar char="§"/>
            </a:pPr>
            <a:r>
              <a:rPr lang="es-ES" sz="2400" b="0" kern="0" dirty="0">
                <a:solidFill>
                  <a:schemeClr val="tx2"/>
                </a:solidFill>
              </a:rPr>
              <a:t>La transformada de Fourier de corto tiempo </a:t>
            </a:r>
            <a:r>
              <a:rPr lang="es-ES" sz="2400" b="0" kern="0" dirty="0" smtClean="0">
                <a:solidFill>
                  <a:schemeClr val="tx2"/>
                </a:solidFill>
              </a:rPr>
              <a:t>(STFT</a:t>
            </a:r>
            <a:r>
              <a:rPr lang="es-ES" sz="2400" b="0" kern="0" dirty="0">
                <a:solidFill>
                  <a:schemeClr val="tx2"/>
                </a:solidFill>
              </a:rPr>
              <a:t>) emplea un tamaño de ventana fijo, que resulta ser una restricción. </a:t>
            </a:r>
          </a:p>
          <a:p>
            <a:pPr>
              <a:lnSpc>
                <a:spcPct val="90000"/>
              </a:lnSpc>
              <a:buFont typeface="Wingdings" panose="05000000000000000000" pitchFamily="2" charset="2"/>
              <a:buChar char="§"/>
            </a:pPr>
            <a:r>
              <a:rPr lang="es-ES" sz="2400" b="0" kern="0" dirty="0">
                <a:solidFill>
                  <a:schemeClr val="tx2"/>
                </a:solidFill>
              </a:rPr>
              <a:t>La transformada </a:t>
            </a:r>
            <a:r>
              <a:rPr lang="es-ES" sz="2400" b="0" i="1" kern="0" dirty="0">
                <a:solidFill>
                  <a:schemeClr val="tx2"/>
                </a:solidFill>
              </a:rPr>
              <a:t>wavelet </a:t>
            </a:r>
            <a:r>
              <a:rPr lang="es-ES" sz="2400" b="0" kern="0" dirty="0">
                <a:solidFill>
                  <a:schemeClr val="tx2"/>
                </a:solidFill>
              </a:rPr>
              <a:t>por su parte, proporciona información precisa de frecuencia a bajas frecuencias e información precisa de tiempo en altas frecuencias. </a:t>
            </a:r>
          </a:p>
          <a:p>
            <a:pPr>
              <a:lnSpc>
                <a:spcPct val="90000"/>
              </a:lnSpc>
              <a:buFont typeface="Wingdings" panose="05000000000000000000" pitchFamily="2" charset="2"/>
              <a:buChar char="§"/>
            </a:pPr>
            <a:endParaRPr lang="es-ES" sz="2400" b="0" kern="0" dirty="0">
              <a:solidFill>
                <a:schemeClr val="tx2"/>
              </a:solidFill>
            </a:endParaRPr>
          </a:p>
          <a:p>
            <a:pPr>
              <a:lnSpc>
                <a:spcPct val="90000"/>
              </a:lnSpc>
              <a:buFont typeface="Wingdings" panose="05000000000000000000" pitchFamily="2" charset="2"/>
              <a:buChar char="§"/>
            </a:pPr>
            <a:endParaRPr lang="es-ES" sz="2400" b="0" kern="0" dirty="0">
              <a:solidFill>
                <a:schemeClr val="tx2"/>
              </a:solidFill>
            </a:endParaRPr>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5"/>
          <p:cNvSpPr txBox="1">
            <a:spLocks/>
          </p:cNvSpPr>
          <p:nvPr/>
        </p:nvSpPr>
        <p:spPr>
          <a:xfrm>
            <a:off x="1593436" y="177800"/>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dirty="0" smtClean="0"/>
              <a:t>Procesamiento de Señales EEG</a:t>
            </a:r>
            <a:endParaRPr lang="es-ES" dirty="0"/>
          </a:p>
        </p:txBody>
      </p:sp>
    </p:spTree>
    <p:extLst>
      <p:ext uri="{BB962C8B-B14F-4D97-AF65-F5344CB8AC3E}">
        <p14:creationId xmlns:p14="http://schemas.microsoft.com/office/powerpoint/2010/main" val="212910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903412" y="797718"/>
            <a:ext cx="7491412" cy="1143000"/>
          </a:xfrm>
        </p:spPr>
        <p:txBody>
          <a:bodyPr/>
          <a:lstStyle/>
          <a:p>
            <a:r>
              <a:rPr lang="es-ES" sz="3000" dirty="0"/>
              <a:t>Transformada </a:t>
            </a:r>
            <a:r>
              <a:rPr lang="es-ES" sz="3000" i="1" dirty="0" smtClean="0"/>
              <a:t>Wavelet </a:t>
            </a:r>
            <a:r>
              <a:rPr lang="es-ES" sz="3000" dirty="0" smtClean="0"/>
              <a:t>Discreta (DWT)</a:t>
            </a:r>
            <a:endParaRPr lang="es-ES" sz="3000" dirty="0"/>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5"/>
          <p:cNvSpPr txBox="1">
            <a:spLocks/>
          </p:cNvSpPr>
          <p:nvPr/>
        </p:nvSpPr>
        <p:spPr>
          <a:xfrm>
            <a:off x="1593436" y="177800"/>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dirty="0" smtClean="0"/>
              <a:t>Procesamiento de Señales EEG</a:t>
            </a:r>
            <a:endParaRPr lang="es-ES" dirty="0"/>
          </a:p>
        </p:txBody>
      </p:sp>
      <p:sp>
        <p:nvSpPr>
          <p:cNvPr id="9" name="Rectangle 7"/>
          <p:cNvSpPr txBox="1">
            <a:spLocks noChangeArrowheads="1"/>
          </p:cNvSpPr>
          <p:nvPr/>
        </p:nvSpPr>
        <p:spPr bwMode="auto">
          <a:xfrm>
            <a:off x="1903412" y="1940718"/>
            <a:ext cx="3200400" cy="42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Las señales EEG varían rápidamente en el dominio del tiempo. La DWT permite modelar este tipo de variaciones.</a:t>
            </a:r>
          </a:p>
          <a:p>
            <a:pPr>
              <a:lnSpc>
                <a:spcPct val="90000"/>
              </a:lnSpc>
              <a:buFont typeface="Wingdings" panose="05000000000000000000" pitchFamily="2" charset="2"/>
              <a:buChar char="§"/>
            </a:pPr>
            <a:r>
              <a:rPr lang="es-ES" sz="2400" b="0" kern="0" dirty="0">
                <a:solidFill>
                  <a:schemeClr val="tx2"/>
                </a:solidFill>
              </a:rPr>
              <a:t>La DWT puede implementarse usando descomposición </a:t>
            </a:r>
            <a:r>
              <a:rPr lang="es-ES" sz="2400" b="0" i="1" kern="0" dirty="0">
                <a:solidFill>
                  <a:schemeClr val="tx2"/>
                </a:solidFill>
              </a:rPr>
              <a:t>wavelet, </a:t>
            </a:r>
            <a:r>
              <a:rPr lang="es-ES" sz="2400" b="0" kern="0" dirty="0">
                <a:solidFill>
                  <a:schemeClr val="tx2"/>
                </a:solidFill>
              </a:rPr>
              <a:t>con un esquema simple de filtrado recursivo.</a:t>
            </a:r>
          </a:p>
        </p:txBody>
      </p:sp>
      <p:sp>
        <p:nvSpPr>
          <p:cNvPr id="10" name="Rectangle 7"/>
          <p:cNvSpPr txBox="1">
            <a:spLocks noChangeArrowheads="1"/>
          </p:cNvSpPr>
          <p:nvPr/>
        </p:nvSpPr>
        <p:spPr bwMode="auto">
          <a:xfrm>
            <a:off x="5103812" y="3886200"/>
            <a:ext cx="6553200" cy="268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Particularmente y por su gran uso en señales EEG, en este proyecto se exploran dos familias </a:t>
            </a:r>
            <a:r>
              <a:rPr lang="es-ES" sz="2400" b="0" i="1" kern="0" dirty="0">
                <a:solidFill>
                  <a:schemeClr val="tx2"/>
                </a:solidFill>
              </a:rPr>
              <a:t>wavelet</a:t>
            </a:r>
            <a:r>
              <a:rPr lang="es-ES" sz="2400" b="0" kern="0" dirty="0">
                <a:solidFill>
                  <a:schemeClr val="tx2"/>
                </a:solidFill>
              </a:rPr>
              <a:t> como: </a:t>
            </a:r>
            <a:r>
              <a:rPr lang="es-ES" sz="2400" b="0" i="1" kern="0" dirty="0" err="1">
                <a:solidFill>
                  <a:schemeClr val="tx2"/>
                </a:solidFill>
              </a:rPr>
              <a:t>Daubechies</a:t>
            </a:r>
            <a:r>
              <a:rPr lang="es-ES" sz="2400" b="0" kern="0" dirty="0">
                <a:solidFill>
                  <a:schemeClr val="tx2"/>
                </a:solidFill>
              </a:rPr>
              <a:t> y </a:t>
            </a:r>
            <a:r>
              <a:rPr lang="es-ES" sz="2400" b="0" i="1" kern="0" dirty="0" err="1">
                <a:solidFill>
                  <a:schemeClr val="tx2"/>
                </a:solidFill>
              </a:rPr>
              <a:t>Haar</a:t>
            </a:r>
            <a:r>
              <a:rPr lang="es-ES" sz="2400" b="0" kern="0" dirty="0">
                <a:solidFill>
                  <a:schemeClr val="tx2"/>
                </a:solidFill>
              </a:rPr>
              <a:t>.</a:t>
            </a:r>
          </a:p>
          <a:p>
            <a:pPr>
              <a:lnSpc>
                <a:spcPct val="90000"/>
              </a:lnSpc>
              <a:buFont typeface="Wingdings" panose="05000000000000000000" pitchFamily="2" charset="2"/>
              <a:buChar char="§"/>
            </a:pPr>
            <a:r>
              <a:rPr lang="es-ES" sz="2400" b="0" kern="0" dirty="0">
                <a:solidFill>
                  <a:schemeClr val="tx2"/>
                </a:solidFill>
              </a:rPr>
              <a:t>La </a:t>
            </a:r>
            <a:r>
              <a:rPr lang="es-ES" sz="2400" b="0" i="1" kern="0" dirty="0">
                <a:solidFill>
                  <a:schemeClr val="tx2"/>
                </a:solidFill>
              </a:rPr>
              <a:t>wavelet </a:t>
            </a:r>
            <a:r>
              <a:rPr lang="es-ES" sz="2400" b="0" i="1" kern="0" dirty="0" err="1">
                <a:solidFill>
                  <a:schemeClr val="tx2"/>
                </a:solidFill>
              </a:rPr>
              <a:t>Haar</a:t>
            </a:r>
            <a:r>
              <a:rPr lang="es-ES" sz="2400" b="0" i="1" kern="0" dirty="0">
                <a:solidFill>
                  <a:schemeClr val="tx2"/>
                </a:solidFill>
              </a:rPr>
              <a:t> </a:t>
            </a:r>
            <a:r>
              <a:rPr lang="es-ES" sz="2400" b="0" kern="0" dirty="0">
                <a:solidFill>
                  <a:schemeClr val="tx2"/>
                </a:solidFill>
              </a:rPr>
              <a:t>tiene un soporte compacto, pero tiene un inconveniente, es discontinua. Mientras que la </a:t>
            </a:r>
            <a:r>
              <a:rPr lang="es-ES" sz="2400" b="0" i="1" kern="0" dirty="0">
                <a:solidFill>
                  <a:schemeClr val="tx2"/>
                </a:solidFill>
              </a:rPr>
              <a:t>wavelet </a:t>
            </a:r>
            <a:r>
              <a:rPr lang="es-ES" sz="2400" b="0" i="1" kern="0" dirty="0" err="1">
                <a:solidFill>
                  <a:schemeClr val="tx2"/>
                </a:solidFill>
              </a:rPr>
              <a:t>Daubechies</a:t>
            </a:r>
            <a:r>
              <a:rPr lang="es-ES" sz="2400" b="0" kern="0" dirty="0">
                <a:solidFill>
                  <a:schemeClr val="tx2"/>
                </a:solidFill>
              </a:rPr>
              <a:t> tiene soporte compacto y es continua. </a:t>
            </a:r>
          </a:p>
        </p:txBody>
      </p:sp>
      <p:pic>
        <p:nvPicPr>
          <p:cNvPr id="11" name="Imagen 10"/>
          <p:cNvPicPr/>
          <p:nvPr/>
        </p:nvPicPr>
        <p:blipFill>
          <a:blip r:embed="rId4">
            <a:extLst>
              <a:ext uri="{28A0092B-C50C-407E-A947-70E740481C1C}">
                <a14:useLocalDpi xmlns:a14="http://schemas.microsoft.com/office/drawing/2010/main" val="0"/>
              </a:ext>
            </a:extLst>
          </a:blip>
          <a:stretch>
            <a:fillRect/>
          </a:stretch>
        </p:blipFill>
        <p:spPr>
          <a:xfrm>
            <a:off x="6094412" y="1952615"/>
            <a:ext cx="4164330" cy="1991995"/>
          </a:xfrm>
          <a:prstGeom prst="rect">
            <a:avLst/>
          </a:prstGeom>
        </p:spPr>
      </p:pic>
    </p:spTree>
    <p:extLst>
      <p:ext uri="{BB962C8B-B14F-4D97-AF65-F5344CB8AC3E}">
        <p14:creationId xmlns:p14="http://schemas.microsoft.com/office/powerpoint/2010/main" val="212807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903412" y="797718"/>
            <a:ext cx="7491412" cy="1143000"/>
          </a:xfrm>
        </p:spPr>
        <p:txBody>
          <a:bodyPr/>
          <a:lstStyle/>
          <a:p>
            <a:r>
              <a:rPr lang="es-ES" sz="3000" kern="0" dirty="0"/>
              <a:t>Aprendizaje de Máquina</a:t>
            </a:r>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5"/>
          <p:cNvSpPr txBox="1">
            <a:spLocks/>
          </p:cNvSpPr>
          <p:nvPr/>
        </p:nvSpPr>
        <p:spPr>
          <a:xfrm>
            <a:off x="1593436" y="177800"/>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dirty="0"/>
              <a:t>Clasificación de Señales EEG</a:t>
            </a:r>
          </a:p>
        </p:txBody>
      </p:sp>
      <p:sp>
        <p:nvSpPr>
          <p:cNvPr id="12" name="Rectangle 7"/>
          <p:cNvSpPr txBox="1">
            <a:spLocks noChangeArrowheads="1"/>
          </p:cNvSpPr>
          <p:nvPr/>
        </p:nvSpPr>
        <p:spPr bwMode="auto">
          <a:xfrm>
            <a:off x="1903411" y="1940718"/>
            <a:ext cx="9472825" cy="42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smtClean="0">
                <a:solidFill>
                  <a:schemeClr val="tx2"/>
                </a:solidFill>
              </a:rPr>
              <a:t>Rama de la inteligencia artificial que desarrolla algunas técnicas para permitir que las máquinas aprendan. </a:t>
            </a:r>
          </a:p>
          <a:p>
            <a:pPr>
              <a:lnSpc>
                <a:spcPct val="90000"/>
              </a:lnSpc>
              <a:buFont typeface="Wingdings" panose="05000000000000000000" pitchFamily="2" charset="2"/>
              <a:buChar char="§"/>
            </a:pPr>
            <a:r>
              <a:rPr lang="es-ES" sz="2400" b="0" kern="0" dirty="0" smtClean="0">
                <a:solidFill>
                  <a:schemeClr val="tx2"/>
                </a:solidFill>
              </a:rPr>
              <a:t>En términos generales, estos sistemas son capaces de analizar el medio ambiente y aprender de él. </a:t>
            </a:r>
          </a:p>
          <a:p>
            <a:pPr>
              <a:lnSpc>
                <a:spcPct val="90000"/>
              </a:lnSpc>
              <a:buFont typeface="Wingdings" panose="05000000000000000000" pitchFamily="2" charset="2"/>
              <a:buChar char="§"/>
            </a:pPr>
            <a:r>
              <a:rPr lang="es-ES" sz="2400" b="0" kern="0" dirty="0" smtClean="0">
                <a:solidFill>
                  <a:schemeClr val="tx2"/>
                </a:solidFill>
              </a:rPr>
              <a:t>Este método intenta crear programas que son capaces de generalizar algún comportamiento analizando alguna información. </a:t>
            </a:r>
          </a:p>
          <a:p>
            <a:pPr>
              <a:lnSpc>
                <a:spcPct val="90000"/>
              </a:lnSpc>
              <a:buFont typeface="Wingdings" panose="05000000000000000000" pitchFamily="2" charset="2"/>
              <a:buChar char="§"/>
            </a:pPr>
            <a:r>
              <a:rPr lang="es-ES" sz="2400" b="0" kern="0" dirty="0" smtClean="0">
                <a:solidFill>
                  <a:schemeClr val="tx2"/>
                </a:solidFill>
              </a:rPr>
              <a:t>Las tareas de aprendizaje pueden ser</a:t>
            </a:r>
            <a:r>
              <a:rPr lang="en-US" sz="2400" b="0" kern="0" dirty="0" smtClean="0">
                <a:solidFill>
                  <a:schemeClr val="tx2"/>
                </a:solidFill>
              </a:rPr>
              <a:t>: </a:t>
            </a:r>
            <a:r>
              <a:rPr lang="en-US" sz="2400" b="0" kern="0" dirty="0" err="1" smtClean="0">
                <a:solidFill>
                  <a:schemeClr val="tx2"/>
                </a:solidFill>
              </a:rPr>
              <a:t>supervisadas</a:t>
            </a:r>
            <a:r>
              <a:rPr lang="en-US" sz="2400" b="0" kern="0" dirty="0" smtClean="0">
                <a:solidFill>
                  <a:schemeClr val="tx2"/>
                </a:solidFill>
              </a:rPr>
              <a:t>, sin </a:t>
            </a:r>
            <a:r>
              <a:rPr lang="en-US" sz="2400" b="0" kern="0" dirty="0" err="1" smtClean="0">
                <a:solidFill>
                  <a:schemeClr val="tx2"/>
                </a:solidFill>
              </a:rPr>
              <a:t>supervis</a:t>
            </a:r>
            <a:r>
              <a:rPr lang="es-EC" sz="2400" b="0" kern="0" dirty="0" err="1" smtClean="0">
                <a:solidFill>
                  <a:schemeClr val="tx2"/>
                </a:solidFill>
              </a:rPr>
              <a:t>ión</a:t>
            </a:r>
            <a:r>
              <a:rPr lang="es-EC" sz="2400" b="0" kern="0" dirty="0" smtClean="0">
                <a:solidFill>
                  <a:schemeClr val="tx2"/>
                </a:solidFill>
              </a:rPr>
              <a:t> y reforzadas.</a:t>
            </a:r>
            <a:endParaRPr lang="es-ES" sz="2400" b="0" kern="0" dirty="0" smtClean="0">
              <a:solidFill>
                <a:schemeClr val="tx2"/>
              </a:solidFill>
            </a:endParaRPr>
          </a:p>
          <a:p>
            <a:pPr>
              <a:lnSpc>
                <a:spcPct val="90000"/>
              </a:lnSpc>
              <a:buFont typeface="Wingdings" panose="05000000000000000000" pitchFamily="2" charset="2"/>
              <a:buChar char="§"/>
            </a:pPr>
            <a:r>
              <a:rPr lang="es-ES" sz="2400" b="0" kern="0" dirty="0" smtClean="0">
                <a:solidFill>
                  <a:schemeClr val="tx2"/>
                </a:solidFill>
              </a:rPr>
              <a:t>En este proyecto se emplea algoritmos de aprendizaje de máquina supervisado, es decir el ordenador se presenta con entradas de ejemplo y sus salidas deseadas, dadas por el “usuario", y la meta es aprender una regla general que mapea las entradas a las salidas.</a:t>
            </a:r>
            <a:endParaRPr lang="es-ES" sz="2400" b="0" kern="0" dirty="0">
              <a:solidFill>
                <a:schemeClr val="tx2"/>
              </a:solidFill>
            </a:endParaRPr>
          </a:p>
        </p:txBody>
      </p:sp>
    </p:spTree>
    <p:extLst>
      <p:ext uri="{BB962C8B-B14F-4D97-AF65-F5344CB8AC3E}">
        <p14:creationId xmlns:p14="http://schemas.microsoft.com/office/powerpoint/2010/main" val="272369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Evaluación de modelos </a:t>
            </a:r>
            <a:endParaRPr lang="es-ES" dirty="0"/>
          </a:p>
        </p:txBody>
      </p:sp>
      <p:sp>
        <p:nvSpPr>
          <p:cNvPr id="13" name="Rectangle 7"/>
          <p:cNvSpPr txBox="1">
            <a:spLocks noChangeArrowheads="1"/>
          </p:cNvSpPr>
          <p:nvPr/>
        </p:nvSpPr>
        <p:spPr bwMode="auto">
          <a:xfrm>
            <a:off x="1953624" y="2107447"/>
            <a:ext cx="909378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Contiene información sobre las predicciones reales y previstas de las clasificaciones realizadas por un sistema de clasificación. El rendimiento de estos sistemas es comúnmente evaluado utilizando los datos de la matriz. </a:t>
            </a:r>
          </a:p>
          <a:p>
            <a:pPr>
              <a:lnSpc>
                <a:spcPct val="90000"/>
              </a:lnSpc>
              <a:buFont typeface="Wingdings" panose="05000000000000000000" pitchFamily="2" charset="2"/>
              <a:buChar char="§"/>
            </a:pPr>
            <a:r>
              <a:rPr lang="es-ES" sz="2200" b="0" kern="0" dirty="0">
                <a:solidFill>
                  <a:schemeClr val="tx2"/>
                </a:solidFill>
              </a:rPr>
              <a:t>Existen cuatro posibles resultados: si el resultado es positivo y la etiqueta verdadera es positivo, entonces es conocido como verdadero positivo (VP); si el resultado es positivo y la etiqueta verdadera es negativo, es conocido como falso positivo (FP); si el resultado es negativo y la etiqueta verdadera es positivo, es conocido como falso negativo (FN); finalmente, si el resultado es negativo y la etiqueta verdadera es negativo también, es conocido como verdadero negativo (VN). </a:t>
            </a:r>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5"/>
          <p:cNvSpPr txBox="1">
            <a:spLocks/>
          </p:cNvSpPr>
          <p:nvPr/>
        </p:nvSpPr>
        <p:spPr>
          <a:xfrm>
            <a:off x="1987297" y="733926"/>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smtClean="0"/>
              <a:t>Matriz de Confusión</a:t>
            </a:r>
            <a:endParaRPr lang="es-ES" sz="3000" dirty="0"/>
          </a:p>
        </p:txBody>
      </p:sp>
    </p:spTree>
    <p:extLst>
      <p:ext uri="{BB962C8B-B14F-4D97-AF65-F5344CB8AC3E}">
        <p14:creationId xmlns:p14="http://schemas.microsoft.com/office/powerpoint/2010/main" val="305364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Evaluación de modelos </a:t>
            </a:r>
            <a:endParaRPr lang="es-ES" dirty="0"/>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5"/>
          <p:cNvSpPr txBox="1">
            <a:spLocks/>
          </p:cNvSpPr>
          <p:nvPr/>
        </p:nvSpPr>
        <p:spPr>
          <a:xfrm>
            <a:off x="1987297" y="733926"/>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smtClean="0"/>
              <a:t>Matriz de Confusión</a:t>
            </a:r>
            <a:endParaRPr lang="es-ES" sz="3000" dirty="0"/>
          </a:p>
        </p:txBody>
      </p:sp>
      <p:sp>
        <p:nvSpPr>
          <p:cNvPr id="9" name="Rectangle 7"/>
          <p:cNvSpPr txBox="1">
            <a:spLocks noChangeArrowheads="1"/>
          </p:cNvSpPr>
          <p:nvPr/>
        </p:nvSpPr>
        <p:spPr bwMode="auto">
          <a:xfrm>
            <a:off x="1987297" y="3733800"/>
            <a:ext cx="9286976"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000" kern="0" dirty="0">
                <a:solidFill>
                  <a:schemeClr val="tx2"/>
                </a:solidFill>
              </a:rPr>
              <a:t>Exactitud.- </a:t>
            </a:r>
            <a:r>
              <a:rPr lang="es-ES" sz="2000" b="0" kern="0" dirty="0">
                <a:solidFill>
                  <a:schemeClr val="tx2"/>
                </a:solidFill>
              </a:rPr>
              <a:t>es la proporción de resultados verdaderos (tanto los verdaderos positivos como los verdaderos negativos) entre el número total de casos examinados. </a:t>
            </a:r>
          </a:p>
          <a:p>
            <a:pPr>
              <a:lnSpc>
                <a:spcPct val="90000"/>
              </a:lnSpc>
              <a:buFont typeface="Wingdings" panose="05000000000000000000" pitchFamily="2" charset="2"/>
              <a:buChar char="§"/>
            </a:pPr>
            <a:r>
              <a:rPr lang="es-ES" sz="2000" kern="0" dirty="0">
                <a:solidFill>
                  <a:schemeClr val="tx2"/>
                </a:solidFill>
              </a:rPr>
              <a:t>Sensibilidad.- </a:t>
            </a:r>
            <a:r>
              <a:rPr lang="es-ES" sz="2000" b="0" kern="0" dirty="0">
                <a:solidFill>
                  <a:schemeClr val="tx2"/>
                </a:solidFill>
              </a:rPr>
              <a:t>mide la proporción de positivos que se identifican correctamente como tales (por ejemplo el porcentaje de personas enfermas que están correctamente identificadas como tales, es decir que presentan la condición).</a:t>
            </a:r>
          </a:p>
          <a:p>
            <a:pPr>
              <a:lnSpc>
                <a:spcPct val="90000"/>
              </a:lnSpc>
              <a:buFont typeface="Wingdings" panose="05000000000000000000" pitchFamily="2" charset="2"/>
              <a:buChar char="§"/>
            </a:pPr>
            <a:r>
              <a:rPr lang="es-ES" sz="2000" kern="0" dirty="0">
                <a:solidFill>
                  <a:schemeClr val="tx2"/>
                </a:solidFill>
              </a:rPr>
              <a:t>Especificidad.- </a:t>
            </a:r>
            <a:r>
              <a:rPr lang="es-ES" sz="2000" b="0" kern="0" dirty="0">
                <a:solidFill>
                  <a:schemeClr val="tx2"/>
                </a:solidFill>
              </a:rPr>
              <a:t>mide la proporción de negativos que se identifican correctamente como tales (por ejemplo, el porcentaje de personas sanas que se identifican correctamente como tales, es decir no presentan la condición).</a:t>
            </a:r>
          </a:p>
        </p:txBody>
      </p:sp>
      <p:graphicFrame>
        <p:nvGraphicFramePr>
          <p:cNvPr id="10" name="Tabla 9"/>
          <p:cNvGraphicFramePr>
            <a:graphicFrameLocks noGrp="1"/>
          </p:cNvGraphicFramePr>
          <p:nvPr>
            <p:extLst>
              <p:ext uri="{D42A27DB-BD31-4B8C-83A1-F6EECF244321}">
                <p14:modId xmlns:p14="http://schemas.microsoft.com/office/powerpoint/2010/main" val="4001646709"/>
              </p:ext>
            </p:extLst>
          </p:nvPr>
        </p:nvGraphicFramePr>
        <p:xfrm>
          <a:off x="5796045" y="1998846"/>
          <a:ext cx="5105400" cy="1706880"/>
        </p:xfrm>
        <a:graphic>
          <a:graphicData uri="http://schemas.openxmlformats.org/drawingml/2006/table">
            <a:tbl>
              <a:tblPr firstRow="1" firstCol="1" bandRow="1">
                <a:tableStyleId>{5C22544A-7EE6-4342-B048-85BDC9FD1C3A}</a:tableStyleId>
              </a:tblPr>
              <a:tblGrid>
                <a:gridCol w="1275946"/>
                <a:gridCol w="1275946"/>
                <a:gridCol w="1276754"/>
                <a:gridCol w="1276754"/>
              </a:tblGrid>
              <a:tr h="182193">
                <a:tc rowSpan="2" gridSpan="2">
                  <a:txBody>
                    <a:bodyPr/>
                    <a:lstStyle/>
                    <a:p>
                      <a:pPr marL="0" marR="0" algn="ctr">
                        <a:spcBef>
                          <a:spcPts val="1135"/>
                        </a:spcBef>
                        <a:spcAft>
                          <a:spcPts val="0"/>
                        </a:spcAft>
                      </a:pPr>
                      <a:r>
                        <a:rPr lang="es-EC"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hMerge="1">
                  <a:txBody>
                    <a:bodyPr/>
                    <a:lstStyle/>
                    <a:p>
                      <a:endParaRPr lang="es-EC"/>
                    </a:p>
                  </a:txBody>
                  <a:tcPr/>
                </a:tc>
                <a:tc gridSpan="2">
                  <a:txBody>
                    <a:bodyPr/>
                    <a:lstStyle/>
                    <a:p>
                      <a:pPr marL="0" marR="0" algn="ctr">
                        <a:spcBef>
                          <a:spcPts val="0"/>
                        </a:spcBef>
                        <a:spcAft>
                          <a:spcPts val="2550"/>
                        </a:spcAft>
                      </a:pPr>
                      <a:r>
                        <a:rPr lang="es-EC" sz="1400" dirty="0">
                          <a:effectLst/>
                        </a:rPr>
                        <a:t>VALOR REAL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r>
              <a:tr h="185943">
                <a:tc gridSpan="2" vMerge="1">
                  <a:txBody>
                    <a:bodyPr/>
                    <a:lstStyle/>
                    <a:p>
                      <a:endParaRPr lang="es-EC"/>
                    </a:p>
                  </a:txBody>
                  <a:tcPr/>
                </a:tc>
                <a:tc hMerge="1" vMerge="1">
                  <a:txBody>
                    <a:bodyPr/>
                    <a:lstStyle/>
                    <a:p>
                      <a:endParaRPr lang="es-EC"/>
                    </a:p>
                  </a:txBody>
                  <a:tcPr/>
                </a:tc>
                <a:tc>
                  <a:txBody>
                    <a:bodyPr/>
                    <a:lstStyle/>
                    <a:p>
                      <a:pPr marL="0" marR="0" algn="ctr">
                        <a:spcBef>
                          <a:spcPts val="0"/>
                        </a:spcBef>
                        <a:spcAft>
                          <a:spcPts val="0"/>
                        </a:spcAft>
                      </a:pPr>
                      <a:r>
                        <a:rPr lang="es-EC" sz="1400" b="1">
                          <a:effectLst/>
                        </a:rPr>
                        <a:t>Positivos</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2550"/>
                        </a:spcAft>
                      </a:pPr>
                      <a:r>
                        <a:rPr lang="es-EC" sz="1400" b="1" dirty="0">
                          <a:effectLst/>
                        </a:rPr>
                        <a:t>Negativos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39832">
                <a:tc rowSpan="2">
                  <a:txBody>
                    <a:bodyPr/>
                    <a:lstStyle/>
                    <a:p>
                      <a:pPr marL="0" marR="0" algn="ctr">
                        <a:spcBef>
                          <a:spcPts val="1135"/>
                        </a:spcBef>
                        <a:spcAft>
                          <a:spcPts val="0"/>
                        </a:spcAft>
                      </a:pPr>
                      <a:r>
                        <a:rPr lang="es-EC" sz="1400" dirty="0">
                          <a:effectLst/>
                        </a:rPr>
                        <a:t>VALOR DE PREDICCIÓN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s-EC" sz="1400" b="1" dirty="0">
                          <a:effectLst/>
                        </a:rPr>
                        <a:t>Positivos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s-EC" sz="1400" dirty="0">
                          <a:effectLst/>
                        </a:rPr>
                        <a:t>Verdaderos </a:t>
                      </a:r>
                      <a:r>
                        <a:rPr lang="es-EC" sz="1400" dirty="0" smtClean="0">
                          <a:effectLst/>
                        </a:rPr>
                        <a:t>Positivos </a:t>
                      </a:r>
                      <a:endParaRPr lang="en-US" sz="1400" dirty="0" smtClean="0">
                        <a:effectLst/>
                      </a:endParaRPr>
                    </a:p>
                    <a:p>
                      <a:pPr marL="0" marR="0" algn="ctr">
                        <a:spcBef>
                          <a:spcPts val="0"/>
                        </a:spcBef>
                        <a:spcAft>
                          <a:spcPts val="0"/>
                        </a:spcAft>
                      </a:pPr>
                      <a:r>
                        <a:rPr lang="es-EC" sz="1400" dirty="0" smtClean="0">
                          <a:effectLst/>
                        </a:rPr>
                        <a:t>VP</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s-EC" sz="1400">
                          <a:effectLst/>
                        </a:rPr>
                        <a:t>Falsos Positivos </a:t>
                      </a:r>
                      <a:endParaRPr lang="en-US" sz="1400">
                        <a:effectLst/>
                      </a:endParaRPr>
                    </a:p>
                    <a:p>
                      <a:pPr marL="0" marR="0" algn="ctr">
                        <a:spcBef>
                          <a:spcPts val="0"/>
                        </a:spcBef>
                        <a:spcAft>
                          <a:spcPts val="2550"/>
                        </a:spcAft>
                      </a:pPr>
                      <a:r>
                        <a:rPr lang="es-EC" sz="1400">
                          <a:effectLst/>
                        </a:rPr>
                        <a:t>FP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39832">
                <a:tc vMerge="1">
                  <a:txBody>
                    <a:bodyPr/>
                    <a:lstStyle/>
                    <a:p>
                      <a:endParaRPr lang="es-EC"/>
                    </a:p>
                  </a:txBody>
                  <a:tcPr/>
                </a:tc>
                <a:tc>
                  <a:txBody>
                    <a:bodyPr/>
                    <a:lstStyle/>
                    <a:p>
                      <a:pPr marL="0" marR="0" algn="ctr">
                        <a:spcBef>
                          <a:spcPts val="0"/>
                        </a:spcBef>
                        <a:spcAft>
                          <a:spcPts val="0"/>
                        </a:spcAft>
                      </a:pPr>
                      <a:r>
                        <a:rPr lang="es-EC" sz="1400" b="1" dirty="0">
                          <a:effectLst/>
                        </a:rPr>
                        <a:t>Negativos</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s-EC" sz="1400">
                          <a:effectLst/>
                        </a:rPr>
                        <a:t>Falsos Negativos</a:t>
                      </a:r>
                      <a:endParaRPr lang="en-US" sz="1400">
                        <a:effectLst/>
                      </a:endParaRPr>
                    </a:p>
                    <a:p>
                      <a:pPr marL="0" marR="0" algn="ctr">
                        <a:spcBef>
                          <a:spcPts val="0"/>
                        </a:spcBef>
                        <a:spcAft>
                          <a:spcPts val="0"/>
                        </a:spcAft>
                      </a:pPr>
                      <a:r>
                        <a:rPr lang="es-EC" sz="1400">
                          <a:effectLst/>
                        </a:rPr>
                        <a:t>FN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s-EC" sz="1400" dirty="0">
                          <a:effectLst/>
                        </a:rPr>
                        <a:t>Verdaderos Negativos </a:t>
                      </a:r>
                      <a:endParaRPr lang="en-US" sz="1400" dirty="0">
                        <a:effectLst/>
                      </a:endParaRPr>
                    </a:p>
                    <a:p>
                      <a:pPr marL="0" marR="0" algn="ctr">
                        <a:spcBef>
                          <a:spcPts val="0"/>
                        </a:spcBef>
                        <a:spcAft>
                          <a:spcPts val="2550"/>
                        </a:spcAft>
                      </a:pPr>
                      <a:r>
                        <a:rPr lang="es-EC" sz="1400" dirty="0">
                          <a:effectLst/>
                        </a:rPr>
                        <a:t>VN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 name="Rectangle 7"/>
          <p:cNvSpPr txBox="1">
            <a:spLocks noChangeArrowheads="1"/>
          </p:cNvSpPr>
          <p:nvPr/>
        </p:nvSpPr>
        <p:spPr bwMode="auto">
          <a:xfrm>
            <a:off x="1987297" y="2061169"/>
            <a:ext cx="3802315" cy="1672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000" b="0" kern="0" dirty="0" smtClean="0">
                <a:solidFill>
                  <a:schemeClr val="tx2"/>
                </a:solidFill>
              </a:rPr>
              <a:t>Información </a:t>
            </a:r>
            <a:r>
              <a:rPr lang="es-ES" sz="2000" b="0" kern="0" dirty="0">
                <a:solidFill>
                  <a:schemeClr val="tx2"/>
                </a:solidFill>
              </a:rPr>
              <a:t>sobre las predicciones reales y previstas de las clasificaciones realizadas por un sistema de clasificación. </a:t>
            </a:r>
          </a:p>
        </p:txBody>
      </p:sp>
    </p:spTree>
    <p:extLst>
      <p:ext uri="{BB962C8B-B14F-4D97-AF65-F5344CB8AC3E}">
        <p14:creationId xmlns:p14="http://schemas.microsoft.com/office/powerpoint/2010/main" val="21520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Evaluación de modelos </a:t>
            </a:r>
            <a:endParaRPr lang="es-ES" dirty="0"/>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5"/>
          <p:cNvSpPr txBox="1">
            <a:spLocks/>
          </p:cNvSpPr>
          <p:nvPr/>
        </p:nvSpPr>
        <p:spPr>
          <a:xfrm>
            <a:off x="1987297" y="733926"/>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smtClean="0"/>
              <a:t>Curvas ROC</a:t>
            </a:r>
            <a:endParaRPr lang="es-ES" sz="3000" dirty="0"/>
          </a:p>
        </p:txBody>
      </p:sp>
      <p:sp>
        <p:nvSpPr>
          <p:cNvPr id="11" name="Rectangle 7"/>
          <p:cNvSpPr txBox="1">
            <a:spLocks noChangeArrowheads="1"/>
          </p:cNvSpPr>
          <p:nvPr/>
        </p:nvSpPr>
        <p:spPr bwMode="auto">
          <a:xfrm>
            <a:off x="1987297" y="2061169"/>
            <a:ext cx="4497539" cy="308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000" b="0" kern="0" dirty="0">
                <a:solidFill>
                  <a:schemeClr val="tx2"/>
                </a:solidFill>
              </a:rPr>
              <a:t>La curva Característica Operativa del Receptor (</a:t>
            </a:r>
            <a:r>
              <a:rPr lang="es-ES" sz="2000" b="0" i="1" kern="0" dirty="0" err="1">
                <a:solidFill>
                  <a:schemeClr val="tx2"/>
                </a:solidFill>
              </a:rPr>
              <a:t>Receiving</a:t>
            </a:r>
            <a:r>
              <a:rPr lang="es-ES" sz="2000" b="0" i="1" kern="0" dirty="0">
                <a:solidFill>
                  <a:schemeClr val="tx2"/>
                </a:solidFill>
              </a:rPr>
              <a:t> </a:t>
            </a:r>
            <a:r>
              <a:rPr lang="es-ES" sz="2000" b="0" i="1" kern="0" dirty="0" err="1">
                <a:solidFill>
                  <a:schemeClr val="tx2"/>
                </a:solidFill>
              </a:rPr>
              <a:t>Operating</a:t>
            </a:r>
            <a:r>
              <a:rPr lang="es-ES" sz="2000" b="0" i="1" kern="0" dirty="0">
                <a:solidFill>
                  <a:schemeClr val="tx2"/>
                </a:solidFill>
              </a:rPr>
              <a:t> </a:t>
            </a:r>
            <a:r>
              <a:rPr lang="es-ES" sz="2000" b="0" i="1" kern="0" dirty="0" err="1">
                <a:solidFill>
                  <a:schemeClr val="tx2"/>
                </a:solidFill>
              </a:rPr>
              <a:t>Characteristics</a:t>
            </a:r>
            <a:r>
              <a:rPr lang="es-ES" sz="2000" b="0" kern="0" dirty="0">
                <a:solidFill>
                  <a:schemeClr val="tx2"/>
                </a:solidFill>
              </a:rPr>
              <a:t>, ROC) es una representación de la sensibilidad frente a (1-especificidad). En base a esto, la mejor predicción posible estará situada en un punto del lado izquierdo, es decir un punto de coordenada (0,1), que representa 100% de sensibilidad y 100% de especificidad.</a:t>
            </a:r>
          </a:p>
        </p:txBody>
      </p:sp>
      <p:sp>
        <p:nvSpPr>
          <p:cNvPr id="12" name="Rectangle 7"/>
          <p:cNvSpPr txBox="1">
            <a:spLocks noChangeArrowheads="1"/>
          </p:cNvSpPr>
          <p:nvPr/>
        </p:nvSpPr>
        <p:spPr bwMode="auto">
          <a:xfrm>
            <a:off x="1987297" y="5231406"/>
            <a:ext cx="9388940" cy="109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000" b="0" kern="0" dirty="0">
                <a:solidFill>
                  <a:schemeClr val="tx2"/>
                </a:solidFill>
              </a:rPr>
              <a:t>El parámetro área bajo la curva ROC (</a:t>
            </a:r>
            <a:r>
              <a:rPr lang="es-ES" sz="2000" b="0" i="1" kern="0" dirty="0" err="1">
                <a:solidFill>
                  <a:schemeClr val="tx2"/>
                </a:solidFill>
              </a:rPr>
              <a:t>Area</a:t>
            </a:r>
            <a:r>
              <a:rPr lang="es-ES" sz="2000" b="0" i="1" kern="0" dirty="0">
                <a:solidFill>
                  <a:schemeClr val="tx2"/>
                </a:solidFill>
              </a:rPr>
              <a:t> </a:t>
            </a:r>
            <a:r>
              <a:rPr lang="es-ES" sz="2000" b="0" i="1" kern="0" dirty="0" err="1">
                <a:solidFill>
                  <a:schemeClr val="tx2"/>
                </a:solidFill>
              </a:rPr>
              <a:t>Under</a:t>
            </a:r>
            <a:r>
              <a:rPr lang="es-ES" sz="2000" b="0" kern="0" dirty="0">
                <a:solidFill>
                  <a:schemeClr val="tx2"/>
                </a:solidFill>
              </a:rPr>
              <a:t> ROC, AUR) refleja qué tan bueno es un algoritmo para discriminar entre las dos posibles clases, para nuestro caso, clase interictal y clase preictal.</a:t>
            </a:r>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6704012" y="1828800"/>
            <a:ext cx="3976310" cy="3215200"/>
          </a:xfrm>
          <a:prstGeom prst="rect">
            <a:avLst/>
          </a:prstGeom>
          <a:noFill/>
          <a:ln>
            <a:noFill/>
          </a:ln>
        </p:spPr>
      </p:pic>
    </p:spTree>
    <p:extLst>
      <p:ext uri="{BB962C8B-B14F-4D97-AF65-F5344CB8AC3E}">
        <p14:creationId xmlns:p14="http://schemas.microsoft.com/office/powerpoint/2010/main" val="376400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err="1" smtClean="0"/>
              <a:t>Dise</a:t>
            </a:r>
            <a:r>
              <a:rPr lang="es-EC" dirty="0" err="1" smtClean="0"/>
              <a:t>ño</a:t>
            </a:r>
            <a:r>
              <a:rPr lang="es-EC" dirty="0" smtClean="0"/>
              <a:t> e Implementación</a:t>
            </a:r>
            <a:endParaRPr lang="es-ES" dirty="0"/>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728" y="3618658"/>
            <a:ext cx="2186249" cy="2196982"/>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43" y="1742114"/>
            <a:ext cx="3645605" cy="1876545"/>
          </a:xfrm>
          <a:prstGeom prst="rect">
            <a:avLst/>
          </a:prstGeom>
        </p:spPr>
      </p:pic>
      <p:sp>
        <p:nvSpPr>
          <p:cNvPr id="22" name="Rectángulo 21"/>
          <p:cNvSpPr/>
          <p:nvPr/>
        </p:nvSpPr>
        <p:spPr>
          <a:xfrm>
            <a:off x="8228013" y="3629391"/>
            <a:ext cx="1980335" cy="2175516"/>
          </a:xfrm>
          <a:prstGeom prst="rect">
            <a:avLst/>
          </a:prstGeom>
          <a:blipFill rotWithShape="1">
            <a:blip r:embed="rId4"/>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24"/>
          <p:cNvSpPr/>
          <p:nvPr/>
        </p:nvSpPr>
        <p:spPr>
          <a:xfrm>
            <a:off x="5365414" y="3629392"/>
            <a:ext cx="2869036" cy="2186249"/>
          </a:xfrm>
          <a:prstGeom prst="rect">
            <a:avLst/>
          </a:prstGeom>
          <a:blipFill rotWithShape="1">
            <a:blip r:embed="rId5"/>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728" y="1738894"/>
            <a:ext cx="3383577" cy="1879765"/>
          </a:xfrm>
          <a:prstGeom prst="rect">
            <a:avLst/>
          </a:prstGeom>
        </p:spPr>
      </p:pic>
      <p:pic>
        <p:nvPicPr>
          <p:cNvPr id="8"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71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Esquema del Algoritmo</a:t>
            </a:r>
            <a:endParaRPr lang="es-ES" dirty="0"/>
          </a:p>
        </p:txBody>
      </p:sp>
      <p:sp>
        <p:nvSpPr>
          <p:cNvPr id="12" name="Rectangle 7"/>
          <p:cNvSpPr txBox="1">
            <a:spLocks noChangeArrowheads="1"/>
          </p:cNvSpPr>
          <p:nvPr/>
        </p:nvSpPr>
        <p:spPr bwMode="auto">
          <a:xfrm>
            <a:off x="1903412" y="1600200"/>
            <a:ext cx="9091612"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Algoritmo de predicción de crisis epilépticas</a:t>
            </a:r>
          </a:p>
        </p:txBody>
      </p:sp>
      <p:pic>
        <p:nvPicPr>
          <p:cNvPr id="2" name="Imagen 1"/>
          <p:cNvPicPr>
            <a:picLocks noChangeAspect="1"/>
          </p:cNvPicPr>
          <p:nvPr/>
        </p:nvPicPr>
        <p:blipFill>
          <a:blip r:embed="rId2"/>
          <a:stretch>
            <a:fillRect/>
          </a:stretch>
        </p:blipFill>
        <p:spPr>
          <a:xfrm>
            <a:off x="2331936" y="2417899"/>
            <a:ext cx="8305800" cy="2996065"/>
          </a:xfrm>
          <a:prstGeom prst="rect">
            <a:avLst/>
          </a:prstGeom>
        </p:spPr>
      </p:pic>
      <p:sp>
        <p:nvSpPr>
          <p:cNvPr id="3" name="CuadroTexto 2"/>
          <p:cNvSpPr txBox="1"/>
          <p:nvPr/>
        </p:nvSpPr>
        <p:spPr>
          <a:xfrm>
            <a:off x="7389812" y="2403581"/>
            <a:ext cx="1468672" cy="307777"/>
          </a:xfrm>
          <a:prstGeom prst="rect">
            <a:avLst/>
          </a:prstGeom>
          <a:noFill/>
        </p:spPr>
        <p:txBody>
          <a:bodyPr wrap="none" rtlCol="0">
            <a:spAutoFit/>
          </a:bodyPr>
          <a:lstStyle/>
          <a:p>
            <a:r>
              <a:rPr lang="es-EC" sz="1400" b="1" dirty="0"/>
              <a:t>Procesamiento</a:t>
            </a:r>
          </a:p>
        </p:txBody>
      </p:sp>
      <p:sp>
        <p:nvSpPr>
          <p:cNvPr id="9" name="Rectangle 7"/>
          <p:cNvSpPr txBox="1">
            <a:spLocks noChangeArrowheads="1"/>
          </p:cNvSpPr>
          <p:nvPr/>
        </p:nvSpPr>
        <p:spPr bwMode="auto">
          <a:xfrm>
            <a:off x="1903412" y="5698263"/>
            <a:ext cx="749141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Software empleado</a:t>
            </a:r>
            <a:r>
              <a:rPr lang="en-US" sz="2400" b="0" kern="0" dirty="0">
                <a:solidFill>
                  <a:schemeClr val="tx2"/>
                </a:solidFill>
              </a:rPr>
              <a:t> =&gt; </a:t>
            </a:r>
            <a:r>
              <a:rPr lang="es-EC" sz="2400" b="0" i="1" dirty="0">
                <a:solidFill>
                  <a:schemeClr val="tx2"/>
                </a:solidFill>
              </a:rPr>
              <a:t>Matlab® (versión R2016b)</a:t>
            </a:r>
            <a:endParaRPr lang="es-ES" sz="2400" b="0" kern="0" dirty="0">
              <a:solidFill>
                <a:schemeClr val="tx2"/>
              </a:solidFill>
            </a:endParaRPr>
          </a:p>
        </p:txBody>
      </p:sp>
      <p:pic>
        <p:nvPicPr>
          <p:cNvPr id="7"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19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a:spLocks noChangeArrowheads="1"/>
          </p:cNvSpPr>
          <p:nvPr/>
        </p:nvSpPr>
        <p:spPr bwMode="auto">
          <a:xfrm>
            <a:off x="2527807" y="2139715"/>
            <a:ext cx="3089434" cy="176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Ø"/>
            </a:pPr>
            <a:r>
              <a:rPr lang="en-US" sz="2400" b="0" kern="0" dirty="0" err="1">
                <a:solidFill>
                  <a:schemeClr val="tx2"/>
                </a:solidFill>
              </a:rPr>
              <a:t>Kaggle</a:t>
            </a:r>
            <a:r>
              <a:rPr lang="en-US" sz="2400" b="0" i="1" kern="0" dirty="0">
                <a:solidFill>
                  <a:schemeClr val="tx2"/>
                </a:solidFill>
              </a:rPr>
              <a:t> - American Epilepsy Society Seizure Prediction Challenge</a:t>
            </a:r>
          </a:p>
        </p:txBody>
      </p:sp>
      <p:sp>
        <p:nvSpPr>
          <p:cNvPr id="6" name="Título 5"/>
          <p:cNvSpPr>
            <a:spLocks noGrp="1"/>
          </p:cNvSpPr>
          <p:nvPr>
            <p:ph type="title"/>
          </p:nvPr>
        </p:nvSpPr>
        <p:spPr/>
        <p:txBody>
          <a:bodyPr/>
          <a:lstStyle/>
          <a:p>
            <a:r>
              <a:rPr lang="es-ES" dirty="0" smtClean="0"/>
              <a:t>Base de datos</a:t>
            </a:r>
            <a:endParaRPr lang="es-ES" dirty="0"/>
          </a:p>
        </p:txBody>
      </p:sp>
      <p:sp>
        <p:nvSpPr>
          <p:cNvPr id="13" name="Rectangle 7"/>
          <p:cNvSpPr txBox="1">
            <a:spLocks noChangeArrowheads="1"/>
          </p:cNvSpPr>
          <p:nvPr/>
        </p:nvSpPr>
        <p:spPr bwMode="auto">
          <a:xfrm>
            <a:off x="1918872" y="4149734"/>
            <a:ext cx="9128540" cy="270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Registros de EEG intracraneal (iEEG) de dos pacientes con epilepsia.</a:t>
            </a:r>
          </a:p>
          <a:p>
            <a:pPr>
              <a:lnSpc>
                <a:spcPct val="90000"/>
              </a:lnSpc>
              <a:buFont typeface="Wingdings" panose="05000000000000000000" pitchFamily="2" charset="2"/>
              <a:buChar char="§"/>
            </a:pPr>
            <a:r>
              <a:rPr lang="es-ES" sz="2400" b="0" kern="0" dirty="0">
                <a:solidFill>
                  <a:schemeClr val="tx2"/>
                </a:solidFill>
              </a:rPr>
              <a:t>15 canales de grabación con frecuencia de 5000 Hz.</a:t>
            </a:r>
          </a:p>
          <a:p>
            <a:pPr>
              <a:lnSpc>
                <a:spcPct val="90000"/>
              </a:lnSpc>
              <a:buFont typeface="Wingdings" panose="05000000000000000000" pitchFamily="2" charset="2"/>
              <a:buChar char="§"/>
            </a:pPr>
            <a:r>
              <a:rPr lang="es-ES" sz="2400" b="0" kern="0" dirty="0">
                <a:solidFill>
                  <a:schemeClr val="tx2"/>
                </a:solidFill>
              </a:rPr>
              <a:t>Registros de diez minutos de duración, divididos como "Preictal" para segmentos de datos pre-convulsión, o "Interictal" para segmentos de datos no convulsivos.</a:t>
            </a:r>
          </a:p>
          <a:p>
            <a:pPr>
              <a:lnSpc>
                <a:spcPct val="90000"/>
              </a:lnSpc>
              <a:buFont typeface="Wingdings" panose="05000000000000000000" pitchFamily="2" charset="2"/>
              <a:buChar char="§"/>
            </a:pPr>
            <a:endParaRPr lang="es-ES" sz="2400" b="0" kern="0" dirty="0">
              <a:solidFill>
                <a:schemeClr val="tx2"/>
              </a:solidFill>
            </a:endParaRPr>
          </a:p>
          <a:p>
            <a:pPr>
              <a:lnSpc>
                <a:spcPct val="90000"/>
              </a:lnSpc>
              <a:buFont typeface="Wingdings" panose="05000000000000000000" pitchFamily="2" charset="2"/>
              <a:buChar char="§"/>
            </a:pPr>
            <a:endParaRPr lang="es-ES" sz="2400" b="0" kern="0" dirty="0">
              <a:solidFill>
                <a:schemeClr val="tx2"/>
              </a:solidFill>
            </a:endParaRP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1519" t="11816" r="31128" b="9800"/>
          <a:stretch/>
        </p:blipFill>
        <p:spPr>
          <a:xfrm>
            <a:off x="7008812" y="1624734"/>
            <a:ext cx="2292142" cy="2258184"/>
          </a:xfrm>
          <a:prstGeom prst="rect">
            <a:avLst/>
          </a:prstGeom>
        </p:spPr>
      </p:pic>
      <p:pic>
        <p:nvPicPr>
          <p:cNvPr id="7"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smtClean="0"/>
              <a:t>Problema de Investigación</a:t>
            </a:r>
            <a:endParaRPr lang="es-ES" dirty="0"/>
          </a:p>
        </p:txBody>
      </p:sp>
      <p:sp>
        <p:nvSpPr>
          <p:cNvPr id="27" name="Rectangle 7"/>
          <p:cNvSpPr txBox="1">
            <a:spLocks noChangeArrowheads="1"/>
          </p:cNvSpPr>
          <p:nvPr/>
        </p:nvSpPr>
        <p:spPr bwMode="auto">
          <a:xfrm>
            <a:off x="2894012" y="1219200"/>
            <a:ext cx="7491412" cy="73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endParaRPr lang="es-ES" sz="2000" b="0" kern="0" dirty="0">
              <a:solidFill>
                <a:schemeClr val="tx2"/>
              </a:solidFill>
            </a:endParaRPr>
          </a:p>
        </p:txBody>
      </p:sp>
      <p:graphicFrame>
        <p:nvGraphicFramePr>
          <p:cNvPr id="29" name="Diagrama 28"/>
          <p:cNvGraphicFramePr/>
          <p:nvPr>
            <p:extLst>
              <p:ext uri="{D42A27DB-BD31-4B8C-83A1-F6EECF244321}">
                <p14:modId xmlns:p14="http://schemas.microsoft.com/office/powerpoint/2010/main" val="4279233778"/>
              </p:ext>
            </p:extLst>
          </p:nvPr>
        </p:nvGraphicFramePr>
        <p:xfrm>
          <a:off x="2056753" y="1752600"/>
          <a:ext cx="8856166" cy="472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3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Base de datos</a:t>
            </a:r>
            <a:endParaRPr lang="es-ES" dirty="0"/>
          </a:p>
        </p:txBody>
      </p:sp>
      <p:sp>
        <p:nvSpPr>
          <p:cNvPr id="13" name="Rectangle 7"/>
          <p:cNvSpPr txBox="1">
            <a:spLocks noChangeArrowheads="1"/>
          </p:cNvSpPr>
          <p:nvPr/>
        </p:nvSpPr>
        <p:spPr bwMode="auto">
          <a:xfrm>
            <a:off x="1813592" y="1540667"/>
            <a:ext cx="3814233" cy="3256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0" indent="0">
              <a:lnSpc>
                <a:spcPct val="90000"/>
              </a:lnSpc>
              <a:buNone/>
            </a:pPr>
            <a:r>
              <a:rPr lang="es-ES" sz="2300" kern="0" dirty="0">
                <a:solidFill>
                  <a:schemeClr val="tx2"/>
                </a:solidFill>
              </a:rPr>
              <a:t>Segmentos Preictales.- </a:t>
            </a:r>
            <a:r>
              <a:rPr lang="es-ES" sz="2300" b="0" kern="0" dirty="0">
                <a:solidFill>
                  <a:schemeClr val="tx2"/>
                </a:solidFill>
              </a:rPr>
              <a:t>cubren una hora, con horizonte de cinco minutos. Horizonte asegura que: </a:t>
            </a:r>
          </a:p>
          <a:p>
            <a:pPr>
              <a:lnSpc>
                <a:spcPct val="90000"/>
              </a:lnSpc>
              <a:buFont typeface="Wingdings" panose="05000000000000000000" pitchFamily="2" charset="2"/>
              <a:buChar char="§"/>
            </a:pPr>
            <a:r>
              <a:rPr lang="es-ES" sz="2300" b="0" kern="0" dirty="0">
                <a:solidFill>
                  <a:schemeClr val="tx2"/>
                </a:solidFill>
              </a:rPr>
              <a:t>(</a:t>
            </a:r>
            <a:r>
              <a:rPr lang="es-ES" sz="2300" b="0" kern="0" dirty="0" smtClean="0">
                <a:solidFill>
                  <a:schemeClr val="tx2"/>
                </a:solidFill>
              </a:rPr>
              <a:t>a) Suficiente </a:t>
            </a:r>
            <a:r>
              <a:rPr lang="es-ES" sz="2300" b="0" kern="0" dirty="0">
                <a:solidFill>
                  <a:schemeClr val="tx2"/>
                </a:solidFill>
              </a:rPr>
              <a:t>advertencia para administración de medicamentos.</a:t>
            </a:r>
          </a:p>
          <a:p>
            <a:pPr>
              <a:lnSpc>
                <a:spcPct val="90000"/>
              </a:lnSpc>
              <a:buFont typeface="Wingdings" panose="05000000000000000000" pitchFamily="2" charset="2"/>
              <a:buChar char="§"/>
            </a:pPr>
            <a:r>
              <a:rPr lang="es-ES" sz="2300" b="0" kern="0" dirty="0">
                <a:solidFill>
                  <a:schemeClr val="tx2"/>
                </a:solidFill>
              </a:rPr>
              <a:t>(b</a:t>
            </a:r>
            <a:r>
              <a:rPr lang="es-ES" sz="2300" b="0" kern="0" dirty="0" smtClean="0">
                <a:solidFill>
                  <a:schemeClr val="tx2"/>
                </a:solidFill>
              </a:rPr>
              <a:t>) </a:t>
            </a:r>
            <a:r>
              <a:rPr lang="es-ES" sz="2300" b="0" kern="0" dirty="0">
                <a:solidFill>
                  <a:schemeClr val="tx2"/>
                </a:solidFill>
              </a:rPr>
              <a:t>Actividad convulsiva omitida por el epileptólogo</a:t>
            </a:r>
          </a:p>
        </p:txBody>
      </p:sp>
      <p:pic>
        <p:nvPicPr>
          <p:cNvPr id="3" name="Imagen 2"/>
          <p:cNvPicPr>
            <a:picLocks noChangeAspect="1"/>
          </p:cNvPicPr>
          <p:nvPr/>
        </p:nvPicPr>
        <p:blipFill>
          <a:blip r:embed="rId2"/>
          <a:stretch>
            <a:fillRect/>
          </a:stretch>
        </p:blipFill>
        <p:spPr>
          <a:xfrm>
            <a:off x="5865812" y="1671513"/>
            <a:ext cx="4993988" cy="3586287"/>
          </a:xfrm>
          <a:prstGeom prst="rect">
            <a:avLst/>
          </a:prstGeom>
        </p:spPr>
      </p:pic>
      <p:sp>
        <p:nvSpPr>
          <p:cNvPr id="10" name="Rectangle 7"/>
          <p:cNvSpPr txBox="1">
            <a:spLocks noChangeArrowheads="1"/>
          </p:cNvSpPr>
          <p:nvPr/>
        </p:nvSpPr>
        <p:spPr bwMode="auto">
          <a:xfrm>
            <a:off x="1813592" y="5391040"/>
            <a:ext cx="9372600" cy="146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0" indent="0">
              <a:lnSpc>
                <a:spcPct val="90000"/>
              </a:lnSpc>
              <a:buNone/>
            </a:pPr>
            <a:r>
              <a:rPr lang="es-ES" sz="2300" kern="0" dirty="0">
                <a:solidFill>
                  <a:schemeClr val="tx2"/>
                </a:solidFill>
              </a:rPr>
              <a:t>Segmentos Interictales.- </a:t>
            </a:r>
            <a:r>
              <a:rPr lang="es-ES" sz="2300" b="0" kern="0" dirty="0">
                <a:solidFill>
                  <a:schemeClr val="tx2"/>
                </a:solidFill>
              </a:rPr>
              <a:t>elegidos al azar, cubren una hora, con restricción de estar a cuatro horas de distancia de la convulsión, para evitar contaminación con datos preictales o postictales.</a:t>
            </a:r>
          </a:p>
        </p:txBody>
      </p:sp>
      <p:pic>
        <p:nvPicPr>
          <p:cNvPr id="7"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06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Pre-procesamiento</a:t>
            </a:r>
            <a:endParaRPr lang="es-ES" dirty="0"/>
          </a:p>
        </p:txBody>
      </p:sp>
      <p:sp>
        <p:nvSpPr>
          <p:cNvPr id="10" name="Rectangle 7"/>
          <p:cNvSpPr txBox="1">
            <a:spLocks noChangeArrowheads="1"/>
          </p:cNvSpPr>
          <p:nvPr/>
        </p:nvSpPr>
        <p:spPr bwMode="auto">
          <a:xfrm>
            <a:off x="1912836" y="1981200"/>
            <a:ext cx="9144000" cy="125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457200" indent="-457200">
              <a:lnSpc>
                <a:spcPct val="90000"/>
              </a:lnSpc>
              <a:buFont typeface="+mj-lt"/>
              <a:buAutoNum type="alphaLcParenR"/>
            </a:pPr>
            <a:r>
              <a:rPr lang="es-ES" sz="2400" b="0" kern="0" dirty="0">
                <a:solidFill>
                  <a:schemeClr val="tx2"/>
                </a:solidFill>
              </a:rPr>
              <a:t>Registros pueden contener </a:t>
            </a:r>
            <a:r>
              <a:rPr lang="es-ES" sz="2400" b="0" i="1" kern="0" dirty="0" err="1">
                <a:solidFill>
                  <a:schemeClr val="tx2"/>
                </a:solidFill>
              </a:rPr>
              <a:t>drops</a:t>
            </a:r>
            <a:r>
              <a:rPr lang="es-ES" sz="2400" b="0" i="1" kern="0" dirty="0">
                <a:solidFill>
                  <a:schemeClr val="tx2"/>
                </a:solidFill>
              </a:rPr>
              <a:t> </a:t>
            </a:r>
            <a:r>
              <a:rPr lang="es-ES" sz="2400" b="0" kern="0" dirty="0">
                <a:solidFill>
                  <a:schemeClr val="tx2"/>
                </a:solidFill>
              </a:rPr>
              <a:t>o “p</a:t>
            </a:r>
            <a:r>
              <a:rPr lang="es-EC" sz="2400" b="0" kern="0" dirty="0">
                <a:solidFill>
                  <a:schemeClr val="tx2"/>
                </a:solidFill>
              </a:rPr>
              <a:t>é</a:t>
            </a:r>
            <a:r>
              <a:rPr lang="es-ES" sz="2400" b="0" kern="0" dirty="0" err="1">
                <a:solidFill>
                  <a:schemeClr val="tx2"/>
                </a:solidFill>
              </a:rPr>
              <a:t>rdida</a:t>
            </a:r>
            <a:r>
              <a:rPr lang="es-ES" sz="2400" b="0" kern="0" dirty="0">
                <a:solidFill>
                  <a:schemeClr val="tx2"/>
                </a:solidFill>
              </a:rPr>
              <a:t> de datos“ (0V). </a:t>
            </a:r>
            <a:r>
              <a:rPr lang="es-ES" sz="2400" b="0" kern="0" dirty="0" smtClean="0">
                <a:solidFill>
                  <a:schemeClr val="tx2"/>
                </a:solidFill>
              </a:rPr>
              <a:t>Los </a:t>
            </a:r>
            <a:r>
              <a:rPr lang="es-ES" sz="2400" b="0" kern="0" dirty="0" err="1" smtClean="0">
                <a:solidFill>
                  <a:schemeClr val="tx2"/>
                </a:solidFill>
              </a:rPr>
              <a:t>d</a:t>
            </a:r>
            <a:r>
              <a:rPr lang="es-ES" sz="2400" b="0" i="1" kern="0" dirty="0" err="1" smtClean="0">
                <a:solidFill>
                  <a:schemeClr val="tx2"/>
                </a:solidFill>
              </a:rPr>
              <a:t>rops</a:t>
            </a:r>
            <a:r>
              <a:rPr lang="es-ES" sz="2400" b="0" i="1" kern="0" dirty="0" smtClean="0">
                <a:solidFill>
                  <a:schemeClr val="tx2"/>
                </a:solidFill>
              </a:rPr>
              <a:t> </a:t>
            </a:r>
            <a:r>
              <a:rPr lang="es-ES" sz="2400" b="0" kern="0" dirty="0">
                <a:solidFill>
                  <a:schemeClr val="tx2"/>
                </a:solidFill>
              </a:rPr>
              <a:t>no proporcionan información predictiva. Se debe elegir segmentos con mínimo porcentaje de </a:t>
            </a:r>
            <a:r>
              <a:rPr lang="es-ES" sz="2400" b="0" i="1" kern="0" dirty="0" err="1" smtClean="0">
                <a:solidFill>
                  <a:schemeClr val="tx2"/>
                </a:solidFill>
              </a:rPr>
              <a:t>drops</a:t>
            </a:r>
            <a:r>
              <a:rPr lang="es-ES" sz="2400" b="0" i="1" kern="0" dirty="0" smtClean="0">
                <a:solidFill>
                  <a:schemeClr val="tx2"/>
                </a:solidFill>
              </a:rPr>
              <a:t>. </a:t>
            </a:r>
            <a:r>
              <a:rPr lang="es-ES" sz="2400" b="0" kern="0" dirty="0" smtClean="0">
                <a:solidFill>
                  <a:schemeClr val="tx2"/>
                </a:solidFill>
              </a:rPr>
              <a:t>Se eligió</a:t>
            </a:r>
            <a:r>
              <a:rPr lang="es-ES" sz="2400" b="0" kern="0" dirty="0" smtClean="0">
                <a:solidFill>
                  <a:schemeClr val="tx2"/>
                </a:solidFill>
              </a:rPr>
              <a:t> un porcentaje permitido de </a:t>
            </a:r>
            <a:r>
              <a:rPr lang="es-ES" sz="2400" b="0" i="1" kern="0" dirty="0" err="1" smtClean="0">
                <a:solidFill>
                  <a:schemeClr val="tx2"/>
                </a:solidFill>
              </a:rPr>
              <a:t>drops</a:t>
            </a:r>
            <a:r>
              <a:rPr lang="es-ES" sz="2400" b="0" kern="0" dirty="0" smtClean="0">
                <a:solidFill>
                  <a:schemeClr val="tx2"/>
                </a:solidFill>
              </a:rPr>
              <a:t> del 2%</a:t>
            </a:r>
            <a:r>
              <a:rPr lang="es-ES" sz="2400" b="0" i="1" kern="0" dirty="0" smtClean="0">
                <a:solidFill>
                  <a:schemeClr val="tx2"/>
                </a:solidFill>
              </a:rPr>
              <a:t>.</a:t>
            </a:r>
            <a:endParaRPr lang="es-ES" sz="2400" b="0" i="1" kern="0" dirty="0">
              <a:solidFill>
                <a:schemeClr val="tx2"/>
              </a:solidFill>
            </a:endParaRPr>
          </a:p>
        </p:txBody>
      </p:sp>
      <p:sp>
        <p:nvSpPr>
          <p:cNvPr id="11" name="Rectangle 7"/>
          <p:cNvSpPr txBox="1">
            <a:spLocks noChangeArrowheads="1"/>
          </p:cNvSpPr>
          <p:nvPr/>
        </p:nvSpPr>
        <p:spPr bwMode="auto">
          <a:xfrm>
            <a:off x="1933908" y="3292299"/>
            <a:ext cx="4476811" cy="335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457200" indent="-457200">
              <a:lnSpc>
                <a:spcPct val="90000"/>
              </a:lnSpc>
              <a:buFont typeface="+mj-lt"/>
              <a:buAutoNum type="alphaLcParenR" startAt="2"/>
            </a:pPr>
            <a:r>
              <a:rPr lang="es-ES" sz="2400" b="0" kern="0" dirty="0">
                <a:solidFill>
                  <a:schemeClr val="tx2"/>
                </a:solidFill>
              </a:rPr>
              <a:t>Para asegurar la diferenciación de los datos preictales con los datos interictales </a:t>
            </a:r>
            <a:r>
              <a:rPr lang="es-ES" sz="2400" b="0" kern="0" dirty="0" smtClean="0">
                <a:solidFill>
                  <a:schemeClr val="tx2"/>
                </a:solidFill>
              </a:rPr>
              <a:t>inicialmente </a:t>
            </a:r>
            <a:r>
              <a:rPr lang="es-ES" sz="2400" b="0" kern="0" dirty="0">
                <a:solidFill>
                  <a:schemeClr val="tx2"/>
                </a:solidFill>
              </a:rPr>
              <a:t>se escogió </a:t>
            </a:r>
            <a:r>
              <a:rPr lang="es-ES" sz="2400" b="0" kern="0" dirty="0" smtClean="0">
                <a:solidFill>
                  <a:schemeClr val="tx2"/>
                </a:solidFill>
              </a:rPr>
              <a:t>para el análisis, el </a:t>
            </a:r>
            <a:r>
              <a:rPr lang="es-ES" sz="2400" b="0" kern="0" dirty="0">
                <a:solidFill>
                  <a:schemeClr val="tx2"/>
                </a:solidFill>
              </a:rPr>
              <a:t>tiempo más corto y cercano </a:t>
            </a:r>
            <a:r>
              <a:rPr lang="es-ES" sz="2400" b="0" kern="0" dirty="0" smtClean="0">
                <a:solidFill>
                  <a:schemeClr val="tx2"/>
                </a:solidFill>
              </a:rPr>
              <a:t>al inicio de la </a:t>
            </a:r>
            <a:r>
              <a:rPr lang="es-ES" sz="2400" b="0" kern="0" dirty="0">
                <a:solidFill>
                  <a:schemeClr val="tx2"/>
                </a:solidFill>
              </a:rPr>
              <a:t>crisis, siendo este los últimos 10 segundos anteriores al inicio de la convulsión.</a:t>
            </a:r>
          </a:p>
        </p:txBody>
      </p:sp>
      <p:pic>
        <p:nvPicPr>
          <p:cNvPr id="7"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5"/>
          <p:cNvSpPr txBox="1">
            <a:spLocks/>
          </p:cNvSpPr>
          <p:nvPr/>
        </p:nvSpPr>
        <p:spPr>
          <a:xfrm>
            <a:off x="1895206" y="699200"/>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a:t>Preselección de los segmentos a analizar</a:t>
            </a:r>
          </a:p>
        </p:txBody>
      </p:sp>
      <p:pic>
        <p:nvPicPr>
          <p:cNvPr id="3" name="Imagen 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749" y="3292479"/>
            <a:ext cx="4410691" cy="3353268"/>
          </a:xfrm>
          <a:prstGeom prst="rect">
            <a:avLst/>
          </a:prstGeom>
        </p:spPr>
      </p:pic>
    </p:spTree>
    <p:extLst>
      <p:ext uri="{BB962C8B-B14F-4D97-AF65-F5344CB8AC3E}">
        <p14:creationId xmlns:p14="http://schemas.microsoft.com/office/powerpoint/2010/main" val="338599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Pre-procesamiento</a:t>
            </a:r>
            <a:endParaRPr lang="es-ES" dirty="0"/>
          </a:p>
        </p:txBody>
      </p:sp>
      <p:sp>
        <p:nvSpPr>
          <p:cNvPr id="7" name="Rectangle 7"/>
          <p:cNvSpPr txBox="1">
            <a:spLocks noChangeArrowheads="1"/>
          </p:cNvSpPr>
          <p:nvPr/>
        </p:nvSpPr>
        <p:spPr bwMode="auto">
          <a:xfrm>
            <a:off x="1903412" y="1439067"/>
            <a:ext cx="8763000" cy="221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457200" indent="-457200">
              <a:lnSpc>
                <a:spcPct val="90000"/>
              </a:lnSpc>
              <a:buFont typeface="+mj-lt"/>
              <a:buAutoNum type="alphaLcParenR" startAt="3"/>
            </a:pPr>
            <a:r>
              <a:rPr lang="es-ES" sz="2400" b="0" kern="0" dirty="0">
                <a:solidFill>
                  <a:schemeClr val="tx2"/>
                </a:solidFill>
              </a:rPr>
              <a:t>Para un análisis balanceado, se eligió igual número de segmentos preictales como interictales  analizados, para cada canal (todos los canales deben tener igual número tanto de segmentos preictales como de interictales analizados) y para cada paciente (todos los pacientes deben tener igual número de segmentos totales analizados</a:t>
            </a:r>
            <a:r>
              <a:rPr lang="es-ES" sz="2400" b="0" kern="0" dirty="0" smtClean="0">
                <a:solidFill>
                  <a:schemeClr val="tx2"/>
                </a:solidFill>
              </a:rPr>
              <a:t>).</a:t>
            </a:r>
            <a:endParaRPr lang="es-ES" sz="2400" b="0" kern="0" dirty="0">
              <a:solidFill>
                <a:schemeClr val="tx2"/>
              </a:solidFill>
            </a:endParaRPr>
          </a:p>
        </p:txBody>
      </p:sp>
      <p:sp>
        <p:nvSpPr>
          <p:cNvPr id="11" name="Rectangle 7"/>
          <p:cNvSpPr txBox="1">
            <a:spLocks noChangeArrowheads="1"/>
          </p:cNvSpPr>
          <p:nvPr/>
        </p:nvSpPr>
        <p:spPr bwMode="auto">
          <a:xfrm>
            <a:off x="2436812" y="5486400"/>
            <a:ext cx="8458200" cy="110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0" indent="0">
              <a:lnSpc>
                <a:spcPct val="90000"/>
              </a:lnSpc>
              <a:buNone/>
            </a:pPr>
            <a:r>
              <a:rPr lang="es-ES" sz="2400" b="0" kern="0" dirty="0">
                <a:solidFill>
                  <a:schemeClr val="tx2"/>
                </a:solidFill>
              </a:rPr>
              <a:t>La etapa de pre-procesamiento se realiza para cada instancia paciente-canal (15 canales x 2 pacientes </a:t>
            </a:r>
            <a:r>
              <a:rPr lang="en-US" sz="2400" b="0" kern="0" dirty="0">
                <a:solidFill>
                  <a:schemeClr val="tx2"/>
                </a:solidFill>
              </a:rPr>
              <a:t>= </a:t>
            </a:r>
            <a:r>
              <a:rPr lang="es-ES" sz="2400" b="0" kern="0" dirty="0">
                <a:solidFill>
                  <a:schemeClr val="tx2"/>
                </a:solidFill>
              </a:rPr>
              <a:t>30 instancias de </a:t>
            </a:r>
            <a:r>
              <a:rPr lang="es-ES" sz="2400" b="0" kern="0" dirty="0" err="1">
                <a:solidFill>
                  <a:schemeClr val="tx2"/>
                </a:solidFill>
              </a:rPr>
              <a:t>an</a:t>
            </a:r>
            <a:r>
              <a:rPr lang="es-EC" sz="2400" b="0" kern="0" dirty="0" err="1">
                <a:solidFill>
                  <a:schemeClr val="tx2"/>
                </a:solidFill>
              </a:rPr>
              <a:t>álisis</a:t>
            </a:r>
            <a:r>
              <a:rPr lang="es-ES" sz="2400" b="0" kern="0" dirty="0">
                <a:solidFill>
                  <a:schemeClr val="tx2"/>
                </a:solidFill>
              </a:rPr>
              <a:t>).</a:t>
            </a:r>
          </a:p>
        </p:txBody>
      </p:sp>
      <p:pic>
        <p:nvPicPr>
          <p:cNvPr id="8"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410" y="3943209"/>
            <a:ext cx="7268851" cy="1390791"/>
          </a:xfrm>
          <a:prstGeom prst="rect">
            <a:avLst/>
          </a:prstGeom>
        </p:spPr>
      </p:pic>
    </p:spTree>
    <p:extLst>
      <p:ext uri="{BB962C8B-B14F-4D97-AF65-F5344CB8AC3E}">
        <p14:creationId xmlns:p14="http://schemas.microsoft.com/office/powerpoint/2010/main" val="35747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Procesamiento</a:t>
            </a:r>
            <a:endParaRPr lang="es-ES" dirty="0"/>
          </a:p>
        </p:txBody>
      </p:sp>
      <p:sp>
        <p:nvSpPr>
          <p:cNvPr id="10" name="Rectangle 7"/>
          <p:cNvSpPr txBox="1">
            <a:spLocks noChangeArrowheads="1"/>
          </p:cNvSpPr>
          <p:nvPr/>
        </p:nvSpPr>
        <p:spPr bwMode="auto">
          <a:xfrm>
            <a:off x="1912836" y="2403298"/>
            <a:ext cx="6086576" cy="331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kern="0" dirty="0">
                <a:solidFill>
                  <a:schemeClr val="tx2"/>
                </a:solidFill>
              </a:rPr>
              <a:t>Enventanado de la señal </a:t>
            </a:r>
            <a:r>
              <a:rPr lang="es-ES" sz="2400" kern="0" dirty="0" smtClean="0">
                <a:solidFill>
                  <a:schemeClr val="tx2"/>
                </a:solidFill>
              </a:rPr>
              <a:t>EEG.- </a:t>
            </a:r>
            <a:r>
              <a:rPr lang="es-ES" sz="2400" b="0" kern="0" dirty="0">
                <a:solidFill>
                  <a:schemeClr val="tx2"/>
                </a:solidFill>
              </a:rPr>
              <a:t>División de cada subsegmento en </a:t>
            </a:r>
            <a:r>
              <a:rPr lang="es-ES" sz="2400" b="0" i="1" kern="0" dirty="0">
                <a:solidFill>
                  <a:schemeClr val="tx2"/>
                </a:solidFill>
              </a:rPr>
              <a:t>N </a:t>
            </a:r>
            <a:r>
              <a:rPr lang="es-ES" sz="2400" b="0" kern="0" dirty="0">
                <a:solidFill>
                  <a:schemeClr val="tx2"/>
                </a:solidFill>
              </a:rPr>
              <a:t>ventanas de análisis </a:t>
            </a:r>
            <a:r>
              <a:rPr lang="es-ES" sz="2400" b="0" kern="0" dirty="0" smtClean="0">
                <a:solidFill>
                  <a:schemeClr val="tx2"/>
                </a:solidFill>
              </a:rPr>
              <a:t>diferentes.</a:t>
            </a:r>
            <a:endParaRPr lang="es-ES" sz="2400" b="0" kern="0" dirty="0">
              <a:solidFill>
                <a:schemeClr val="tx2"/>
              </a:solidFill>
            </a:endParaRPr>
          </a:p>
          <a:p>
            <a:pPr>
              <a:lnSpc>
                <a:spcPct val="90000"/>
              </a:lnSpc>
              <a:buFont typeface="Wingdings" panose="05000000000000000000" pitchFamily="2" charset="2"/>
              <a:buChar char="§"/>
            </a:pPr>
            <a:r>
              <a:rPr lang="es-ES" sz="2400" b="0" kern="0" dirty="0">
                <a:solidFill>
                  <a:schemeClr val="tx2"/>
                </a:solidFill>
              </a:rPr>
              <a:t>Ventanas de tiempo óptimo de 1 segundo de duración</a:t>
            </a:r>
            <a:r>
              <a:rPr lang="es-ES" sz="2400" b="0" kern="0" dirty="0" smtClean="0">
                <a:solidFill>
                  <a:schemeClr val="tx2"/>
                </a:solidFill>
              </a:rPr>
              <a:t>.</a:t>
            </a:r>
          </a:p>
          <a:p>
            <a:pPr lvl="1">
              <a:lnSpc>
                <a:spcPct val="90000"/>
              </a:lnSpc>
              <a:buFont typeface="Wingdings" panose="05000000000000000000" pitchFamily="2" charset="2"/>
              <a:buChar char="§"/>
            </a:pPr>
            <a:r>
              <a:rPr lang="es-ES" sz="2000" b="0" kern="0" dirty="0" smtClean="0">
                <a:solidFill>
                  <a:schemeClr val="tx2"/>
                </a:solidFill>
              </a:rPr>
              <a:t>Se </a:t>
            </a:r>
            <a:r>
              <a:rPr lang="es-ES" sz="2000" b="0" kern="0" dirty="0">
                <a:solidFill>
                  <a:schemeClr val="tx2"/>
                </a:solidFill>
              </a:rPr>
              <a:t>tiene más observaciones que con ventanas de 2,3,…,10 </a:t>
            </a:r>
            <a:r>
              <a:rPr lang="es-ES" sz="2000" b="0" kern="0" dirty="0" smtClean="0">
                <a:solidFill>
                  <a:schemeClr val="tx2"/>
                </a:solidFill>
              </a:rPr>
              <a:t>segundos.</a:t>
            </a:r>
          </a:p>
          <a:p>
            <a:pPr lvl="1">
              <a:lnSpc>
                <a:spcPct val="90000"/>
              </a:lnSpc>
              <a:buFont typeface="Wingdings" panose="05000000000000000000" pitchFamily="2" charset="2"/>
              <a:buChar char="§"/>
            </a:pPr>
            <a:r>
              <a:rPr lang="es-ES" sz="2000" b="0" kern="0" dirty="0" smtClean="0">
                <a:solidFill>
                  <a:schemeClr val="tx2"/>
                </a:solidFill>
              </a:rPr>
              <a:t>Se </a:t>
            </a:r>
            <a:r>
              <a:rPr lang="es-ES" sz="2000" b="0" kern="0" dirty="0">
                <a:solidFill>
                  <a:schemeClr val="tx2"/>
                </a:solidFill>
              </a:rPr>
              <a:t>tiene mejor resolución de frecuencia y de tiempo que con 0.1,0.2,0.3,…segundos. </a:t>
            </a:r>
            <a:r>
              <a:rPr lang="es-ES" sz="2000" b="0" kern="0" dirty="0" smtClean="0">
                <a:solidFill>
                  <a:schemeClr val="tx2"/>
                </a:solidFill>
              </a:rPr>
              <a:t>(Señales </a:t>
            </a:r>
            <a:r>
              <a:rPr lang="es-ES" sz="2000" b="0" kern="0" dirty="0">
                <a:solidFill>
                  <a:schemeClr val="tx2"/>
                </a:solidFill>
              </a:rPr>
              <a:t>EEG contienen mayor potencia en frecuencias bajas, por tanto, se necesita tiempo de ventana relativamente </a:t>
            </a:r>
            <a:r>
              <a:rPr lang="es-ES" sz="2000" b="0" kern="0" dirty="0" smtClean="0">
                <a:solidFill>
                  <a:schemeClr val="tx2"/>
                </a:solidFill>
              </a:rPr>
              <a:t>grande).</a:t>
            </a:r>
            <a:endParaRPr lang="es-ES" sz="2000" b="0" kern="0" dirty="0">
              <a:solidFill>
                <a:schemeClr val="tx2"/>
              </a:solidFill>
            </a:endParaRPr>
          </a:p>
          <a:p>
            <a:pPr>
              <a:lnSpc>
                <a:spcPct val="90000"/>
              </a:lnSpc>
              <a:buFont typeface="Wingdings" panose="05000000000000000000" pitchFamily="2" charset="2"/>
              <a:buChar char="§"/>
            </a:pPr>
            <a:r>
              <a:rPr lang="es-ES" sz="2400" b="0" kern="0" dirty="0">
                <a:solidFill>
                  <a:schemeClr val="tx2"/>
                </a:solidFill>
              </a:rPr>
              <a:t>Solapamiento del 50%.</a:t>
            </a:r>
          </a:p>
        </p:txBody>
      </p:sp>
      <p:pic>
        <p:nvPicPr>
          <p:cNvPr id="7"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5"/>
          <p:cNvSpPr txBox="1">
            <a:spLocks/>
          </p:cNvSpPr>
          <p:nvPr/>
        </p:nvSpPr>
        <p:spPr>
          <a:xfrm>
            <a:off x="1895206" y="1066800"/>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a:t>Generación vector de características </a:t>
            </a:r>
            <a:r>
              <a:rPr lang="es-ES" sz="3000" dirty="0" err="1" smtClean="0"/>
              <a:t>m</a:t>
            </a:r>
            <a:r>
              <a:rPr lang="es-ES" sz="3000" i="1" dirty="0" err="1" smtClean="0"/>
              <a:t>x</a:t>
            </a:r>
            <a:r>
              <a:rPr lang="es-ES" sz="3000" dirty="0" err="1" smtClean="0"/>
              <a:t>n</a:t>
            </a:r>
            <a:r>
              <a:rPr lang="es-ES" sz="3000" dirty="0" smtClean="0"/>
              <a:t>(m </a:t>
            </a:r>
            <a:r>
              <a:rPr lang="es-ES" sz="3000" dirty="0"/>
              <a:t>observaciones </a:t>
            </a:r>
            <a:r>
              <a:rPr lang="es-ES" sz="3000" i="1" dirty="0" smtClean="0"/>
              <a:t>x</a:t>
            </a:r>
            <a:r>
              <a:rPr lang="es-ES" sz="3000" dirty="0" smtClean="0"/>
              <a:t> </a:t>
            </a:r>
            <a:r>
              <a:rPr lang="es-ES" sz="3000" dirty="0"/>
              <a:t>n </a:t>
            </a:r>
            <a:r>
              <a:rPr lang="es-ES" sz="3000" dirty="0" smtClean="0"/>
              <a:t>predictores)</a:t>
            </a:r>
            <a:endParaRPr lang="es-ES" sz="3000" dirty="0"/>
          </a:p>
        </p:txBody>
      </p:sp>
      <p:pic>
        <p:nvPicPr>
          <p:cNvPr id="2" name="Imagen 1"/>
          <p:cNvPicPr>
            <a:picLocks noChangeAspect="1"/>
          </p:cNvPicPr>
          <p:nvPr/>
        </p:nvPicPr>
        <p:blipFill>
          <a:blip r:embed="rId4"/>
          <a:stretch>
            <a:fillRect/>
          </a:stretch>
        </p:blipFill>
        <p:spPr>
          <a:xfrm>
            <a:off x="7799783" y="3059930"/>
            <a:ext cx="3872625" cy="2651058"/>
          </a:xfrm>
          <a:prstGeom prst="rect">
            <a:avLst/>
          </a:prstGeom>
        </p:spPr>
      </p:pic>
    </p:spTree>
    <p:extLst>
      <p:ext uri="{BB962C8B-B14F-4D97-AF65-F5344CB8AC3E}">
        <p14:creationId xmlns:p14="http://schemas.microsoft.com/office/powerpoint/2010/main" val="141622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Procesamiento</a:t>
            </a:r>
            <a:endParaRPr lang="es-ES" dirty="0"/>
          </a:p>
        </p:txBody>
      </p:sp>
      <p:pic>
        <p:nvPicPr>
          <p:cNvPr id="7"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txBox="1">
            <a:spLocks noChangeArrowheads="1"/>
          </p:cNvSpPr>
          <p:nvPr/>
        </p:nvSpPr>
        <p:spPr bwMode="auto">
          <a:xfrm>
            <a:off x="1903412" y="1428916"/>
            <a:ext cx="3886201" cy="497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kern="0" dirty="0">
                <a:solidFill>
                  <a:schemeClr val="tx2"/>
                </a:solidFill>
              </a:rPr>
              <a:t>Descomposición wavelet.- </a:t>
            </a:r>
            <a:r>
              <a:rPr lang="es-ES" sz="2400" b="0" kern="0" dirty="0">
                <a:solidFill>
                  <a:schemeClr val="tx2"/>
                </a:solidFill>
              </a:rPr>
              <a:t>c</a:t>
            </a:r>
            <a:r>
              <a:rPr lang="es-ES" sz="2400" b="0" kern="0" dirty="0" smtClean="0">
                <a:solidFill>
                  <a:schemeClr val="tx2"/>
                </a:solidFill>
              </a:rPr>
              <a:t>ada </a:t>
            </a:r>
            <a:r>
              <a:rPr lang="es-ES" sz="2400" b="0" kern="0" dirty="0">
                <a:solidFill>
                  <a:schemeClr val="tx2"/>
                </a:solidFill>
              </a:rPr>
              <a:t>ventana se divide en </a:t>
            </a:r>
            <a:r>
              <a:rPr lang="es-ES" sz="2400" b="0" i="1" kern="0" dirty="0">
                <a:solidFill>
                  <a:schemeClr val="tx2"/>
                </a:solidFill>
              </a:rPr>
              <a:t>n </a:t>
            </a:r>
            <a:r>
              <a:rPr lang="es-ES" sz="2400" b="0" kern="0" dirty="0">
                <a:solidFill>
                  <a:schemeClr val="tx2"/>
                </a:solidFill>
              </a:rPr>
              <a:t>sub-bandas de frecuencia.</a:t>
            </a:r>
          </a:p>
          <a:p>
            <a:pPr>
              <a:lnSpc>
                <a:spcPct val="90000"/>
              </a:lnSpc>
              <a:buFont typeface="Wingdings" panose="05000000000000000000" pitchFamily="2" charset="2"/>
              <a:buChar char="§"/>
            </a:pPr>
            <a:r>
              <a:rPr lang="es-ES" sz="2400" b="0" kern="0" dirty="0">
                <a:solidFill>
                  <a:schemeClr val="tx2"/>
                </a:solidFill>
              </a:rPr>
              <a:t>Selección de parámetros DWT </a:t>
            </a:r>
            <a:r>
              <a:rPr lang="es-ES" sz="2400" b="0" kern="0" dirty="0" smtClean="0">
                <a:solidFill>
                  <a:schemeClr val="tx2"/>
                </a:solidFill>
              </a:rPr>
              <a:t>óptimos.</a:t>
            </a:r>
          </a:p>
          <a:p>
            <a:pPr lvl="1">
              <a:lnSpc>
                <a:spcPct val="90000"/>
              </a:lnSpc>
              <a:buFont typeface="Wingdings" panose="05000000000000000000" pitchFamily="2" charset="2"/>
              <a:buChar char="§"/>
            </a:pPr>
            <a:r>
              <a:rPr lang="es-ES" sz="2000" b="0" i="1" kern="0" dirty="0" err="1" smtClean="0">
                <a:solidFill>
                  <a:schemeClr val="tx2"/>
                </a:solidFill>
              </a:rPr>
              <a:t>Daubechies</a:t>
            </a:r>
            <a:r>
              <a:rPr lang="es-ES" sz="2000" b="0" i="1" kern="0" dirty="0" smtClean="0">
                <a:solidFill>
                  <a:schemeClr val="tx2"/>
                </a:solidFill>
              </a:rPr>
              <a:t> </a:t>
            </a:r>
            <a:r>
              <a:rPr lang="es-ES" sz="2000" b="0" i="1" kern="0" dirty="0">
                <a:solidFill>
                  <a:schemeClr val="tx2"/>
                </a:solidFill>
              </a:rPr>
              <a:t>4 (db4), </a:t>
            </a:r>
            <a:r>
              <a:rPr lang="es-ES" sz="2000" b="0" kern="0" dirty="0">
                <a:solidFill>
                  <a:schemeClr val="tx2"/>
                </a:solidFill>
              </a:rPr>
              <a:t>8 </a:t>
            </a:r>
            <a:r>
              <a:rPr lang="es-ES" sz="2000" b="0" kern="0" dirty="0" smtClean="0">
                <a:solidFill>
                  <a:schemeClr val="tx2"/>
                </a:solidFill>
              </a:rPr>
              <a:t>niveles</a:t>
            </a:r>
          </a:p>
          <a:p>
            <a:pPr lvl="1">
              <a:lnSpc>
                <a:spcPct val="90000"/>
              </a:lnSpc>
              <a:buFont typeface="Wingdings" panose="05000000000000000000" pitchFamily="2" charset="2"/>
              <a:buChar char="§"/>
            </a:pPr>
            <a:r>
              <a:rPr lang="es-ES" sz="2000" b="0" i="1" kern="0" dirty="0" err="1" smtClean="0">
                <a:solidFill>
                  <a:schemeClr val="tx2"/>
                </a:solidFill>
              </a:rPr>
              <a:t>Haar</a:t>
            </a:r>
            <a:r>
              <a:rPr lang="es-ES" sz="2000" b="0" i="1" kern="0" dirty="0">
                <a:solidFill>
                  <a:schemeClr val="tx2"/>
                </a:solidFill>
              </a:rPr>
              <a:t>, 11</a:t>
            </a:r>
            <a:r>
              <a:rPr lang="es-ES" sz="2000" b="0" kern="0" dirty="0">
                <a:solidFill>
                  <a:schemeClr val="tx2"/>
                </a:solidFill>
              </a:rPr>
              <a:t> </a:t>
            </a:r>
            <a:r>
              <a:rPr lang="es-ES" sz="2000" b="0" kern="0" dirty="0" smtClean="0">
                <a:solidFill>
                  <a:schemeClr val="tx2"/>
                </a:solidFill>
              </a:rPr>
              <a:t>niveles</a:t>
            </a:r>
            <a:endParaRPr lang="es-ES" sz="2000" b="0" i="1" kern="0" dirty="0" smtClean="0">
              <a:solidFill>
                <a:schemeClr val="tx2"/>
              </a:solidFill>
            </a:endParaRPr>
          </a:p>
          <a:p>
            <a:pPr lvl="1">
              <a:lnSpc>
                <a:spcPct val="90000"/>
              </a:lnSpc>
              <a:buFont typeface="Wingdings" panose="05000000000000000000" pitchFamily="2" charset="2"/>
              <a:buChar char="§"/>
            </a:pPr>
            <a:r>
              <a:rPr lang="es-ES" sz="2000" b="0" i="1" kern="0" dirty="0" err="1" smtClean="0">
                <a:solidFill>
                  <a:schemeClr val="tx2"/>
                </a:solidFill>
              </a:rPr>
              <a:t>Haar</a:t>
            </a:r>
            <a:r>
              <a:rPr lang="es-ES" sz="2000" b="0" i="1" kern="0" dirty="0">
                <a:solidFill>
                  <a:schemeClr val="tx2"/>
                </a:solidFill>
              </a:rPr>
              <a:t>, </a:t>
            </a:r>
            <a:r>
              <a:rPr lang="es-ES" sz="2000" b="0" kern="0" dirty="0">
                <a:solidFill>
                  <a:schemeClr val="tx2"/>
                </a:solidFill>
              </a:rPr>
              <a:t>9 niveles (para concordar con bandas EEG</a:t>
            </a:r>
            <a:r>
              <a:rPr lang="es-ES" sz="2000" b="0" kern="0" dirty="0" smtClean="0">
                <a:solidFill>
                  <a:schemeClr val="tx2"/>
                </a:solidFill>
              </a:rPr>
              <a:t>) (figuras)</a:t>
            </a:r>
            <a:endParaRPr lang="es-ES" sz="2000" b="0" i="1" kern="0" dirty="0">
              <a:solidFill>
                <a:schemeClr val="tx2"/>
              </a:solidFill>
            </a:endParaRPr>
          </a:p>
          <a:p>
            <a:pPr>
              <a:lnSpc>
                <a:spcPct val="90000"/>
              </a:lnSpc>
              <a:buFont typeface="Wingdings" panose="05000000000000000000" pitchFamily="2" charset="2"/>
              <a:buChar char="§"/>
            </a:pPr>
            <a:r>
              <a:rPr lang="es-ES" sz="2400" b="0" kern="0" dirty="0">
                <a:solidFill>
                  <a:schemeClr val="tx2"/>
                </a:solidFill>
              </a:rPr>
              <a:t>Parámetros óptimos</a:t>
            </a:r>
            <a:r>
              <a:rPr lang="en-US" sz="2400" b="0" kern="0" dirty="0">
                <a:solidFill>
                  <a:schemeClr val="tx2"/>
                </a:solidFill>
              </a:rPr>
              <a:t>: </a:t>
            </a:r>
            <a:r>
              <a:rPr lang="es-ES" sz="2400" b="0" i="1" kern="0" dirty="0" err="1">
                <a:solidFill>
                  <a:schemeClr val="tx2"/>
                </a:solidFill>
              </a:rPr>
              <a:t>Daubechies</a:t>
            </a:r>
            <a:r>
              <a:rPr lang="es-ES" sz="2400" b="0" i="1" kern="0" dirty="0">
                <a:solidFill>
                  <a:schemeClr val="tx2"/>
                </a:solidFill>
              </a:rPr>
              <a:t> 4 (db4), </a:t>
            </a:r>
            <a:r>
              <a:rPr lang="es-ES" sz="2400" b="0" kern="0" dirty="0">
                <a:solidFill>
                  <a:schemeClr val="tx2"/>
                </a:solidFill>
              </a:rPr>
              <a:t>8 niveles</a:t>
            </a:r>
          </a:p>
        </p:txBody>
      </p:sp>
      <p:graphicFrame>
        <p:nvGraphicFramePr>
          <p:cNvPr id="11" name="Diagrama 10"/>
          <p:cNvGraphicFramePr/>
          <p:nvPr>
            <p:extLst>
              <p:ext uri="{D42A27DB-BD31-4B8C-83A1-F6EECF244321}">
                <p14:modId xmlns:p14="http://schemas.microsoft.com/office/powerpoint/2010/main" val="3826393005"/>
              </p:ext>
            </p:extLst>
          </p:nvPr>
        </p:nvGraphicFramePr>
        <p:xfrm>
          <a:off x="5808078" y="1368967"/>
          <a:ext cx="4395219"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p:cNvPicPr>
            <a:picLocks noChangeAspect="1"/>
          </p:cNvPicPr>
          <p:nvPr/>
        </p:nvPicPr>
        <p:blipFill>
          <a:blip r:embed="rId9"/>
          <a:stretch>
            <a:fillRect/>
          </a:stretch>
        </p:blipFill>
        <p:spPr>
          <a:xfrm>
            <a:off x="9179495" y="3429000"/>
            <a:ext cx="2296515" cy="3264028"/>
          </a:xfrm>
          <a:prstGeom prst="rect">
            <a:avLst/>
          </a:prstGeom>
        </p:spPr>
      </p:pic>
    </p:spTree>
    <p:extLst>
      <p:ext uri="{BB962C8B-B14F-4D97-AF65-F5344CB8AC3E}">
        <p14:creationId xmlns:p14="http://schemas.microsoft.com/office/powerpoint/2010/main" val="90706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Procesamiento</a:t>
            </a:r>
            <a:endParaRPr lang="es-ES" dirty="0"/>
          </a:p>
        </p:txBody>
      </p:sp>
      <p:sp>
        <p:nvSpPr>
          <p:cNvPr id="11" name="Rectangle 7"/>
          <p:cNvSpPr txBox="1">
            <a:spLocks noChangeArrowheads="1"/>
          </p:cNvSpPr>
          <p:nvPr/>
        </p:nvSpPr>
        <p:spPr bwMode="auto">
          <a:xfrm>
            <a:off x="1903412" y="1519237"/>
            <a:ext cx="5021104" cy="387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kern="0" dirty="0" smtClean="0">
                <a:solidFill>
                  <a:schemeClr val="tx2"/>
                </a:solidFill>
              </a:rPr>
              <a:t>Extracción de características.-</a:t>
            </a:r>
          </a:p>
          <a:p>
            <a:pPr>
              <a:lnSpc>
                <a:spcPct val="90000"/>
              </a:lnSpc>
              <a:buFont typeface="Wingdings" panose="05000000000000000000" pitchFamily="2" charset="2"/>
              <a:buChar char="§"/>
            </a:pPr>
            <a:r>
              <a:rPr lang="es-ES" sz="2200" b="0" u="sng" kern="0" dirty="0" smtClean="0">
                <a:solidFill>
                  <a:schemeClr val="tx2"/>
                </a:solidFill>
              </a:rPr>
              <a:t>Análisis </a:t>
            </a:r>
            <a:r>
              <a:rPr lang="es-ES" sz="2200" b="0" u="sng" kern="0" dirty="0">
                <a:solidFill>
                  <a:schemeClr val="tx2"/>
                </a:solidFill>
              </a:rPr>
              <a:t>Lineal.- </a:t>
            </a:r>
            <a:r>
              <a:rPr lang="es-ES" sz="2200" b="0" kern="0" dirty="0">
                <a:solidFill>
                  <a:schemeClr val="tx2"/>
                </a:solidFill>
              </a:rPr>
              <a:t>Se extrae las características lineales de cada sub-banda </a:t>
            </a:r>
            <a:r>
              <a:rPr lang="es-ES" sz="2200" b="0" i="1" kern="0" dirty="0">
                <a:solidFill>
                  <a:schemeClr val="tx2"/>
                </a:solidFill>
              </a:rPr>
              <a:t>wavelet.</a:t>
            </a:r>
          </a:p>
          <a:p>
            <a:pPr>
              <a:lnSpc>
                <a:spcPct val="90000"/>
              </a:lnSpc>
              <a:buFont typeface="Wingdings" panose="05000000000000000000" pitchFamily="2" charset="2"/>
              <a:buChar char="§"/>
            </a:pPr>
            <a:r>
              <a:rPr lang="es-ES" sz="2200" b="0" u="sng" kern="0" dirty="0">
                <a:solidFill>
                  <a:schemeClr val="tx2"/>
                </a:solidFill>
              </a:rPr>
              <a:t>Análisis No-Lineal.- </a:t>
            </a:r>
            <a:r>
              <a:rPr lang="es-ES" sz="2200" b="0" kern="0" dirty="0">
                <a:solidFill>
                  <a:schemeClr val="tx2"/>
                </a:solidFill>
              </a:rPr>
              <a:t>Análisis de propósito únicamente comparativo. Se extrae la característica no-lineal de cada ventana de análisis (sin descomposición </a:t>
            </a:r>
            <a:r>
              <a:rPr lang="es-ES" sz="2200" b="0" i="1" kern="0" dirty="0">
                <a:solidFill>
                  <a:schemeClr val="tx2"/>
                </a:solidFill>
              </a:rPr>
              <a:t>wavelet</a:t>
            </a:r>
            <a:r>
              <a:rPr lang="es-ES" sz="2200" b="0" kern="0" dirty="0">
                <a:solidFill>
                  <a:schemeClr val="tx2"/>
                </a:solidFill>
              </a:rPr>
              <a:t>), debido a que la complejidad LZ mide el grado de orden o de desorden de patrones espacio-temporales de la señal EEG original. Al ser una medida muy sensible a los cambios temporales, es idónea para usarla en señales de actividad cerebral. </a:t>
            </a:r>
            <a:endParaRPr lang="es-ES" sz="2200" i="1" kern="0" dirty="0">
              <a:solidFill>
                <a:schemeClr val="tx2"/>
              </a:solidFill>
            </a:endParaRPr>
          </a:p>
        </p:txBody>
      </p:sp>
      <p:graphicFrame>
        <p:nvGraphicFramePr>
          <p:cNvPr id="2" name="Diagrama 1"/>
          <p:cNvGraphicFramePr/>
          <p:nvPr>
            <p:extLst>
              <p:ext uri="{D42A27DB-BD31-4B8C-83A1-F6EECF244321}">
                <p14:modId xmlns:p14="http://schemas.microsoft.com/office/powerpoint/2010/main" val="651744721"/>
              </p:ext>
            </p:extLst>
          </p:nvPr>
        </p:nvGraphicFramePr>
        <p:xfrm>
          <a:off x="7095457" y="1530516"/>
          <a:ext cx="4291224" cy="495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41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Procesamiento</a:t>
            </a:r>
            <a:endParaRPr lang="es-ES" dirty="0"/>
          </a:p>
        </p:txBody>
      </p:sp>
      <p:sp>
        <p:nvSpPr>
          <p:cNvPr id="12" name="Rectangle 7"/>
          <p:cNvSpPr txBox="1">
            <a:spLocks noChangeArrowheads="1"/>
          </p:cNvSpPr>
          <p:nvPr/>
        </p:nvSpPr>
        <p:spPr bwMode="auto">
          <a:xfrm>
            <a:off x="1903412" y="1519237"/>
            <a:ext cx="9144000" cy="350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0" indent="0" algn="ctr">
              <a:lnSpc>
                <a:spcPct val="90000"/>
              </a:lnSpc>
              <a:buNone/>
            </a:pPr>
            <a:r>
              <a:rPr lang="es-ES" sz="2400" b="0" kern="0" dirty="0">
                <a:solidFill>
                  <a:schemeClr val="tx2"/>
                </a:solidFill>
              </a:rPr>
              <a:t>Para obtener el vector de características m x n (m muestras u observaciones y </a:t>
            </a:r>
            <a:r>
              <a:rPr lang="es-ES" sz="2400" b="0" kern="0" dirty="0" smtClean="0">
                <a:solidFill>
                  <a:schemeClr val="tx2"/>
                </a:solidFill>
              </a:rPr>
              <a:t>n variables </a:t>
            </a:r>
            <a:r>
              <a:rPr lang="es-ES" sz="2400" b="0" kern="0" dirty="0">
                <a:solidFill>
                  <a:schemeClr val="tx2"/>
                </a:solidFill>
              </a:rPr>
              <a:t>o predictores) que será ingresado en el clasificador, es necesario </a:t>
            </a:r>
            <a:r>
              <a:rPr lang="es-ES" sz="2400" b="0" kern="0" dirty="0" smtClean="0">
                <a:solidFill>
                  <a:schemeClr val="tx2"/>
                </a:solidFill>
              </a:rPr>
              <a:t>procesar cada </a:t>
            </a:r>
            <a:r>
              <a:rPr lang="es-ES" sz="2400" b="0" kern="0" dirty="0">
                <a:solidFill>
                  <a:schemeClr val="tx2"/>
                </a:solidFill>
              </a:rPr>
              <a:t>subsegmento EEG, preseleccionado en la etapa de pre-procesamiento. Para </a:t>
            </a:r>
            <a:r>
              <a:rPr lang="es-ES" sz="2400" b="0" kern="0" dirty="0" smtClean="0">
                <a:solidFill>
                  <a:schemeClr val="tx2"/>
                </a:solidFill>
              </a:rPr>
              <a:t>ello, es </a:t>
            </a:r>
            <a:r>
              <a:rPr lang="es-ES" sz="2400" b="0" kern="0" dirty="0">
                <a:solidFill>
                  <a:schemeClr val="tx2"/>
                </a:solidFill>
              </a:rPr>
              <a:t>necesario dividir cada subsegmento en un número d</a:t>
            </a:r>
            <a:r>
              <a:rPr lang="es-ES" sz="2400" b="0" kern="0" dirty="0" smtClean="0">
                <a:solidFill>
                  <a:schemeClr val="tx2"/>
                </a:solidFill>
              </a:rPr>
              <a:t>eterminado </a:t>
            </a:r>
            <a:r>
              <a:rPr lang="es-ES" sz="2400" b="0" kern="0" dirty="0">
                <a:solidFill>
                  <a:schemeClr val="tx2"/>
                </a:solidFill>
              </a:rPr>
              <a:t>de ventanas </a:t>
            </a:r>
            <a:r>
              <a:rPr lang="es-ES" sz="2400" b="0" kern="0" dirty="0" smtClean="0">
                <a:solidFill>
                  <a:schemeClr val="tx2"/>
                </a:solidFill>
              </a:rPr>
              <a:t>de análisis</a:t>
            </a:r>
            <a:r>
              <a:rPr lang="es-ES" sz="2400" b="0" kern="0" dirty="0">
                <a:solidFill>
                  <a:schemeClr val="tx2"/>
                </a:solidFill>
              </a:rPr>
              <a:t>, cada ventana de análisis debe ser descompuesta en n sub-bandas </a:t>
            </a:r>
            <a:r>
              <a:rPr lang="es-ES" sz="2400" b="0" kern="0" dirty="0" smtClean="0">
                <a:solidFill>
                  <a:schemeClr val="tx2"/>
                </a:solidFill>
              </a:rPr>
              <a:t>de frecuencia</a:t>
            </a:r>
            <a:r>
              <a:rPr lang="es-ES" sz="2400" b="0" kern="0" dirty="0">
                <a:solidFill>
                  <a:schemeClr val="tx2"/>
                </a:solidFill>
              </a:rPr>
              <a:t>, en el dominio tiempo-escala, por medio de la transformada </a:t>
            </a:r>
            <a:r>
              <a:rPr lang="es-ES" sz="2400" b="0" i="1" kern="0" dirty="0">
                <a:solidFill>
                  <a:schemeClr val="tx2"/>
                </a:solidFill>
              </a:rPr>
              <a:t>wavelet</a:t>
            </a:r>
            <a:r>
              <a:rPr lang="es-ES" sz="2400" b="0" kern="0" dirty="0">
                <a:solidFill>
                  <a:schemeClr val="tx2"/>
                </a:solidFill>
              </a:rPr>
              <a:t> </a:t>
            </a:r>
            <a:r>
              <a:rPr lang="es-ES" sz="2400" b="0" kern="0" dirty="0" smtClean="0">
                <a:solidFill>
                  <a:schemeClr val="tx2"/>
                </a:solidFill>
              </a:rPr>
              <a:t>discreta (DWT</a:t>
            </a:r>
            <a:r>
              <a:rPr lang="es-ES" sz="2400" b="0" kern="0" dirty="0">
                <a:solidFill>
                  <a:schemeClr val="tx2"/>
                </a:solidFill>
              </a:rPr>
              <a:t>), y finalmente se debe extraer una serie de características de cada </a:t>
            </a:r>
            <a:r>
              <a:rPr lang="es-ES" sz="2400" b="0" kern="0" dirty="0" smtClean="0">
                <a:solidFill>
                  <a:schemeClr val="tx2"/>
                </a:solidFill>
              </a:rPr>
              <a:t>sub-banda </a:t>
            </a:r>
            <a:r>
              <a:rPr lang="es-ES" sz="2400" b="0" i="1" kern="0" dirty="0" smtClean="0">
                <a:solidFill>
                  <a:schemeClr val="tx2"/>
                </a:solidFill>
              </a:rPr>
              <a:t>wavelet</a:t>
            </a:r>
            <a:r>
              <a:rPr lang="es-ES" sz="2400" b="0" kern="0" dirty="0" smtClean="0">
                <a:solidFill>
                  <a:schemeClr val="tx2"/>
                </a:solidFill>
              </a:rPr>
              <a:t> </a:t>
            </a:r>
            <a:r>
              <a:rPr lang="es-ES" sz="2400" b="0" kern="0" dirty="0">
                <a:solidFill>
                  <a:schemeClr val="tx2"/>
                </a:solidFill>
              </a:rPr>
              <a:t>calculada. </a:t>
            </a:r>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612" y="5130800"/>
            <a:ext cx="7377343" cy="1371600"/>
          </a:xfrm>
          <a:prstGeom prst="rect">
            <a:avLst/>
          </a:prstGeom>
        </p:spPr>
      </p:pic>
    </p:spTree>
    <p:extLst>
      <p:ext uri="{BB962C8B-B14F-4D97-AF65-F5344CB8AC3E}">
        <p14:creationId xmlns:p14="http://schemas.microsoft.com/office/powerpoint/2010/main" val="422797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Clasificación y Evaluación</a:t>
            </a:r>
          </a:p>
        </p:txBody>
      </p:sp>
      <p:pic>
        <p:nvPicPr>
          <p:cNvPr id="7"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5"/>
          <p:cNvSpPr txBox="1">
            <a:spLocks/>
          </p:cNvSpPr>
          <p:nvPr/>
        </p:nvSpPr>
        <p:spPr>
          <a:xfrm>
            <a:off x="1912836" y="714218"/>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a:t>Creación de modelos de predicción de crisis epilépticas.</a:t>
            </a:r>
          </a:p>
        </p:txBody>
      </p:sp>
      <p:sp>
        <p:nvSpPr>
          <p:cNvPr id="9" name="Rectangle 7"/>
          <p:cNvSpPr txBox="1">
            <a:spLocks noChangeArrowheads="1"/>
          </p:cNvSpPr>
          <p:nvPr/>
        </p:nvSpPr>
        <p:spPr bwMode="auto">
          <a:xfrm>
            <a:off x="1923280" y="2055655"/>
            <a:ext cx="9276532" cy="2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Empleo de varios algoritmos de aprendizaje de máquina supervisado (clasificadores) con distintas configuraciones cada uno.</a:t>
            </a:r>
          </a:p>
          <a:p>
            <a:pPr>
              <a:lnSpc>
                <a:spcPct val="90000"/>
              </a:lnSpc>
              <a:buFont typeface="Wingdings" panose="05000000000000000000" pitchFamily="2" charset="2"/>
              <a:buChar char="§"/>
            </a:pPr>
            <a:r>
              <a:rPr lang="es-ES" sz="2200" b="0" kern="0" dirty="0">
                <a:solidFill>
                  <a:schemeClr val="tx2"/>
                </a:solidFill>
              </a:rPr>
              <a:t>Obtención de </a:t>
            </a:r>
            <a:r>
              <a:rPr lang="es-ES" sz="2200" b="0" kern="0" dirty="0" smtClean="0">
                <a:solidFill>
                  <a:schemeClr val="tx2"/>
                </a:solidFill>
              </a:rPr>
              <a:t>las configuraciones </a:t>
            </a:r>
            <a:r>
              <a:rPr lang="es-ES" sz="2200" b="0" kern="0" dirty="0">
                <a:solidFill>
                  <a:schemeClr val="tx2"/>
                </a:solidFill>
              </a:rPr>
              <a:t>óptimas de cada </a:t>
            </a:r>
            <a:r>
              <a:rPr lang="es-ES" sz="2200" b="0" kern="0" dirty="0" smtClean="0">
                <a:solidFill>
                  <a:schemeClr val="tx2"/>
                </a:solidFill>
              </a:rPr>
              <a:t>clasificador, y de </a:t>
            </a:r>
            <a:r>
              <a:rPr lang="es-ES" sz="2200" b="0" kern="0" dirty="0">
                <a:solidFill>
                  <a:schemeClr val="tx2"/>
                </a:solidFill>
              </a:rPr>
              <a:t>los clasificadores óptimos.</a:t>
            </a:r>
          </a:p>
          <a:p>
            <a:pPr>
              <a:lnSpc>
                <a:spcPct val="90000"/>
              </a:lnSpc>
              <a:buFont typeface="Wingdings" panose="05000000000000000000" pitchFamily="2" charset="2"/>
              <a:buChar char="§"/>
            </a:pPr>
            <a:r>
              <a:rPr lang="es-ES" sz="2200" b="0" kern="0" dirty="0">
                <a:solidFill>
                  <a:schemeClr val="tx2"/>
                </a:solidFill>
              </a:rPr>
              <a:t>Validación de resultados empleando una técnica de validación</a:t>
            </a:r>
          </a:p>
          <a:p>
            <a:pPr>
              <a:lnSpc>
                <a:spcPct val="90000"/>
              </a:lnSpc>
              <a:buFont typeface="Wingdings" panose="05000000000000000000" pitchFamily="2" charset="2"/>
              <a:buChar char="§"/>
            </a:pPr>
            <a:r>
              <a:rPr lang="es-ES" sz="2200" b="0" kern="0" dirty="0">
                <a:solidFill>
                  <a:schemeClr val="tx2"/>
                </a:solidFill>
              </a:rPr>
              <a:t>Reducción de dimensionalidad en caso de ser necesario.</a:t>
            </a:r>
          </a:p>
          <a:p>
            <a:pPr marL="0" indent="0">
              <a:lnSpc>
                <a:spcPct val="90000"/>
              </a:lnSpc>
              <a:buNone/>
            </a:pPr>
            <a:endParaRPr lang="es-ES" sz="2200" b="0" kern="0" dirty="0">
              <a:solidFill>
                <a:schemeClr val="tx2"/>
              </a:solidFill>
            </a:endParaRPr>
          </a:p>
        </p:txBody>
      </p:sp>
      <p:pic>
        <p:nvPicPr>
          <p:cNvPr id="2" name="Imagen 1"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805" y="4267200"/>
            <a:ext cx="5639481" cy="2445243"/>
          </a:xfrm>
          <a:prstGeom prst="rect">
            <a:avLst/>
          </a:prstGeom>
        </p:spPr>
      </p:pic>
    </p:spTree>
    <p:extLst>
      <p:ext uri="{BB962C8B-B14F-4D97-AF65-F5344CB8AC3E}">
        <p14:creationId xmlns:p14="http://schemas.microsoft.com/office/powerpoint/2010/main" val="49022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Clasificación y Evaluación</a:t>
            </a:r>
          </a:p>
        </p:txBody>
      </p:sp>
      <p:pic>
        <p:nvPicPr>
          <p:cNvPr id="7"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5"/>
          <p:cNvSpPr txBox="1">
            <a:spLocks/>
          </p:cNvSpPr>
          <p:nvPr/>
        </p:nvSpPr>
        <p:spPr>
          <a:xfrm>
            <a:off x="1912836" y="714218"/>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a:t>Validación de resultados</a:t>
            </a:r>
          </a:p>
        </p:txBody>
      </p:sp>
      <p:sp>
        <p:nvSpPr>
          <p:cNvPr id="10" name="Rectangle 7"/>
          <p:cNvSpPr txBox="1">
            <a:spLocks noChangeArrowheads="1"/>
          </p:cNvSpPr>
          <p:nvPr/>
        </p:nvSpPr>
        <p:spPr bwMode="auto">
          <a:xfrm>
            <a:off x="1912836" y="2592072"/>
            <a:ext cx="9286976" cy="358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300" b="0" kern="0" dirty="0">
                <a:solidFill>
                  <a:schemeClr val="tx2"/>
                </a:solidFill>
              </a:rPr>
              <a:t>Validación cruzada de </a:t>
            </a:r>
            <a:r>
              <a:rPr lang="es-ES" sz="2300" b="0" i="1" kern="0" dirty="0">
                <a:solidFill>
                  <a:schemeClr val="tx2"/>
                </a:solidFill>
              </a:rPr>
              <a:t>k-</a:t>
            </a:r>
            <a:r>
              <a:rPr lang="es-ES" sz="2300" b="0" i="1" kern="0" dirty="0" err="1">
                <a:solidFill>
                  <a:schemeClr val="tx2"/>
                </a:solidFill>
              </a:rPr>
              <a:t>folds</a:t>
            </a:r>
            <a:r>
              <a:rPr lang="es-ES" sz="2300" b="0" i="1" kern="0" dirty="0">
                <a:solidFill>
                  <a:schemeClr val="tx2"/>
                </a:solidFill>
              </a:rPr>
              <a:t> </a:t>
            </a:r>
            <a:r>
              <a:rPr lang="es-ES" sz="2300" b="0" kern="0" dirty="0">
                <a:solidFill>
                  <a:schemeClr val="tx2"/>
                </a:solidFill>
              </a:rPr>
              <a:t>(k-iteraciones)</a:t>
            </a:r>
          </a:p>
          <a:p>
            <a:pPr>
              <a:lnSpc>
                <a:spcPct val="90000"/>
              </a:lnSpc>
              <a:buFont typeface="Wingdings" panose="05000000000000000000" pitchFamily="2" charset="2"/>
              <a:buChar char="§"/>
            </a:pPr>
            <a:r>
              <a:rPr lang="es-ES" sz="2300" b="0" kern="0" dirty="0">
                <a:solidFill>
                  <a:schemeClr val="tx2"/>
                </a:solidFill>
              </a:rPr>
              <a:t>Desempeño más cercano al real del algoritmo.</a:t>
            </a:r>
          </a:p>
          <a:p>
            <a:pPr>
              <a:lnSpc>
                <a:spcPct val="90000"/>
              </a:lnSpc>
              <a:buFont typeface="Wingdings" panose="05000000000000000000" pitchFamily="2" charset="2"/>
              <a:buChar char="§"/>
            </a:pPr>
            <a:r>
              <a:rPr lang="es-ES" sz="2300" b="0" kern="0" dirty="0">
                <a:solidFill>
                  <a:schemeClr val="tx2"/>
                </a:solidFill>
              </a:rPr>
              <a:t>Resultados independientes de la partición entre datos de entrenamiento </a:t>
            </a:r>
            <a:r>
              <a:rPr lang="es-ES" sz="2300" b="0" i="1" kern="0" dirty="0">
                <a:solidFill>
                  <a:schemeClr val="tx2"/>
                </a:solidFill>
              </a:rPr>
              <a:t>(</a:t>
            </a:r>
            <a:r>
              <a:rPr lang="es-ES" sz="2300" b="0" i="1" kern="0" dirty="0" err="1">
                <a:solidFill>
                  <a:schemeClr val="tx2"/>
                </a:solidFill>
              </a:rPr>
              <a:t>train</a:t>
            </a:r>
            <a:r>
              <a:rPr lang="es-ES" sz="2300" b="0" i="1" kern="0" dirty="0">
                <a:solidFill>
                  <a:schemeClr val="tx2"/>
                </a:solidFill>
              </a:rPr>
              <a:t>) </a:t>
            </a:r>
            <a:r>
              <a:rPr lang="es-ES" sz="2300" b="0" kern="0" dirty="0">
                <a:solidFill>
                  <a:schemeClr val="tx2"/>
                </a:solidFill>
              </a:rPr>
              <a:t>y de prueba </a:t>
            </a:r>
            <a:r>
              <a:rPr lang="es-ES" sz="2300" b="0" i="1" kern="0" dirty="0">
                <a:solidFill>
                  <a:schemeClr val="tx2"/>
                </a:solidFill>
              </a:rPr>
              <a:t>(test</a:t>
            </a:r>
            <a:r>
              <a:rPr lang="es-ES" sz="2300" b="0" i="1" kern="0" dirty="0" smtClean="0">
                <a:solidFill>
                  <a:schemeClr val="tx2"/>
                </a:solidFill>
              </a:rPr>
              <a:t>)</a:t>
            </a:r>
            <a:r>
              <a:rPr lang="es-ES" sz="2300" b="0" kern="0" dirty="0" smtClean="0">
                <a:solidFill>
                  <a:schemeClr val="tx2"/>
                </a:solidFill>
              </a:rPr>
              <a:t>.</a:t>
            </a:r>
          </a:p>
          <a:p>
            <a:pPr>
              <a:lnSpc>
                <a:spcPct val="90000"/>
              </a:lnSpc>
              <a:buFont typeface="Wingdings" panose="05000000000000000000" pitchFamily="2" charset="2"/>
              <a:buChar char="§"/>
            </a:pPr>
            <a:r>
              <a:rPr lang="es-ES" sz="2300" b="0" kern="0" dirty="0">
                <a:solidFill>
                  <a:schemeClr val="tx2"/>
                </a:solidFill>
              </a:rPr>
              <a:t>Se implementa utilizando la aplicación </a:t>
            </a:r>
            <a:r>
              <a:rPr lang="es-ES" sz="2300" b="0" i="1" kern="0" dirty="0" err="1">
                <a:solidFill>
                  <a:schemeClr val="tx2"/>
                </a:solidFill>
              </a:rPr>
              <a:t>Classification</a:t>
            </a:r>
            <a:r>
              <a:rPr lang="es-ES" sz="2300" b="0" i="1" kern="0" dirty="0">
                <a:solidFill>
                  <a:schemeClr val="tx2"/>
                </a:solidFill>
              </a:rPr>
              <a:t> </a:t>
            </a:r>
            <a:r>
              <a:rPr lang="es-ES" sz="2300" b="0" i="1" kern="0" dirty="0" err="1">
                <a:solidFill>
                  <a:schemeClr val="tx2"/>
                </a:solidFill>
              </a:rPr>
              <a:t>Learner</a:t>
            </a:r>
            <a:r>
              <a:rPr lang="es-ES" sz="2300" b="0" i="1" kern="0" dirty="0">
                <a:solidFill>
                  <a:schemeClr val="tx2"/>
                </a:solidFill>
              </a:rPr>
              <a:t> App, </a:t>
            </a:r>
            <a:r>
              <a:rPr lang="es-ES" sz="2300" b="0" kern="0" dirty="0">
                <a:solidFill>
                  <a:schemeClr val="tx2"/>
                </a:solidFill>
              </a:rPr>
              <a:t>de </a:t>
            </a:r>
            <a:r>
              <a:rPr lang="es-ES" sz="2300" b="0" i="1" kern="0" dirty="0">
                <a:solidFill>
                  <a:schemeClr val="tx2"/>
                </a:solidFill>
              </a:rPr>
              <a:t>Matlab.</a:t>
            </a:r>
          </a:p>
          <a:p>
            <a:pPr>
              <a:lnSpc>
                <a:spcPct val="90000"/>
              </a:lnSpc>
              <a:buFont typeface="Wingdings" panose="05000000000000000000" pitchFamily="2" charset="2"/>
              <a:buChar char="§"/>
            </a:pPr>
            <a:r>
              <a:rPr lang="es-ES" sz="2300" b="0" kern="0" dirty="0" smtClean="0">
                <a:solidFill>
                  <a:schemeClr val="tx2"/>
                </a:solidFill>
              </a:rPr>
              <a:t>Número </a:t>
            </a:r>
            <a:r>
              <a:rPr lang="es-ES" sz="2300" b="0" kern="0" dirty="0">
                <a:solidFill>
                  <a:schemeClr val="tx2"/>
                </a:solidFill>
              </a:rPr>
              <a:t>óptimo de </a:t>
            </a:r>
            <a:r>
              <a:rPr lang="es-ES" sz="2300" b="0" i="1" kern="0" dirty="0" smtClean="0">
                <a:solidFill>
                  <a:schemeClr val="tx2"/>
                </a:solidFill>
              </a:rPr>
              <a:t>k-</a:t>
            </a:r>
            <a:r>
              <a:rPr lang="es-ES" sz="2300" b="0" i="1" kern="0" dirty="0" err="1" smtClean="0">
                <a:solidFill>
                  <a:schemeClr val="tx2"/>
                </a:solidFill>
              </a:rPr>
              <a:t>folds</a:t>
            </a:r>
            <a:endParaRPr lang="es-ES" sz="2300" b="0" i="1" kern="0" dirty="0" smtClean="0">
              <a:solidFill>
                <a:schemeClr val="tx2"/>
              </a:solidFill>
            </a:endParaRPr>
          </a:p>
          <a:p>
            <a:pPr lvl="1">
              <a:lnSpc>
                <a:spcPct val="90000"/>
              </a:lnSpc>
              <a:buFont typeface="Wingdings" panose="05000000000000000000" pitchFamily="2" charset="2"/>
              <a:buChar char="§"/>
            </a:pPr>
            <a:r>
              <a:rPr lang="es-ES" sz="1900" b="0" kern="0" dirty="0" smtClean="0">
                <a:solidFill>
                  <a:schemeClr val="tx2"/>
                </a:solidFill>
              </a:rPr>
              <a:t>Valor grande, exceso de tiempo de cómputo</a:t>
            </a:r>
          </a:p>
          <a:p>
            <a:pPr lvl="1">
              <a:lnSpc>
                <a:spcPct val="90000"/>
              </a:lnSpc>
              <a:buFont typeface="Wingdings" panose="05000000000000000000" pitchFamily="2" charset="2"/>
              <a:buChar char="§"/>
            </a:pPr>
            <a:r>
              <a:rPr lang="es-ES" sz="1900" b="0" kern="0" dirty="0" smtClean="0">
                <a:solidFill>
                  <a:schemeClr val="tx2"/>
                </a:solidFill>
              </a:rPr>
              <a:t>Valor </a:t>
            </a:r>
            <a:r>
              <a:rPr lang="es-ES" sz="1900" b="0" kern="0" dirty="0">
                <a:solidFill>
                  <a:schemeClr val="tx2"/>
                </a:solidFill>
              </a:rPr>
              <a:t>pequeño, no asegura mediciones de desempeño del algoritmo reales</a:t>
            </a:r>
          </a:p>
          <a:p>
            <a:pPr>
              <a:lnSpc>
                <a:spcPct val="90000"/>
              </a:lnSpc>
              <a:buFont typeface="Wingdings" panose="05000000000000000000" pitchFamily="2" charset="2"/>
              <a:buChar char="§"/>
            </a:pPr>
            <a:r>
              <a:rPr lang="es-ES" sz="2300" b="0" kern="0" dirty="0">
                <a:solidFill>
                  <a:schemeClr val="tx2"/>
                </a:solidFill>
              </a:rPr>
              <a:t>Se emplea 10-</a:t>
            </a:r>
            <a:r>
              <a:rPr lang="es-ES" sz="2300" b="0" i="1" kern="0" dirty="0">
                <a:solidFill>
                  <a:schemeClr val="tx2"/>
                </a:solidFill>
              </a:rPr>
              <a:t>folds, </a:t>
            </a:r>
            <a:r>
              <a:rPr lang="es-ES" sz="2300" b="0" kern="0" dirty="0">
                <a:solidFill>
                  <a:schemeClr val="tx2"/>
                </a:solidFill>
              </a:rPr>
              <a:t>por ser el más utilizado en minería de datos y aprendizaje de máquina.</a:t>
            </a:r>
            <a:endParaRPr lang="es-ES" sz="2300" b="0" i="1" kern="0" dirty="0">
              <a:solidFill>
                <a:schemeClr val="tx2"/>
              </a:solidFill>
            </a:endParaRPr>
          </a:p>
          <a:p>
            <a:pPr lvl="1">
              <a:lnSpc>
                <a:spcPct val="90000"/>
              </a:lnSpc>
              <a:buFont typeface="Wingdings" panose="05000000000000000000" pitchFamily="2" charset="2"/>
              <a:buChar char="§"/>
            </a:pPr>
            <a:endParaRPr lang="es-ES" sz="2300" b="0" kern="0" dirty="0">
              <a:solidFill>
                <a:schemeClr val="tx2"/>
              </a:solidFill>
            </a:endParaRPr>
          </a:p>
        </p:txBody>
      </p:sp>
      <p:sp>
        <p:nvSpPr>
          <p:cNvPr id="11" name="Rectángulo 10"/>
          <p:cNvSpPr/>
          <p:nvPr/>
        </p:nvSpPr>
        <p:spPr>
          <a:xfrm>
            <a:off x="3628134" y="1954055"/>
            <a:ext cx="5713404" cy="46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s-ES" sz="2400" dirty="0">
                <a:ln w="0"/>
                <a:solidFill>
                  <a:schemeClr val="tx2">
                    <a:lumMod val="95000"/>
                    <a:lumOff val="5000"/>
                  </a:schemeClr>
                </a:solidFill>
                <a:effectLst>
                  <a:outerShdw blurRad="38100" dist="19050" dir="2700000" algn="tl" rotWithShape="0">
                    <a:schemeClr val="dk1">
                      <a:alpha val="40000"/>
                    </a:schemeClr>
                  </a:outerShdw>
                </a:effectLst>
              </a:rPr>
              <a:t>M</a:t>
            </a:r>
            <a:r>
              <a:rPr lang="es-EC" sz="2400" dirty="0" err="1">
                <a:ln w="0"/>
                <a:solidFill>
                  <a:schemeClr val="tx2">
                    <a:lumMod val="95000"/>
                    <a:lumOff val="5000"/>
                  </a:schemeClr>
                </a:solidFill>
                <a:effectLst>
                  <a:outerShdw blurRad="38100" dist="19050" dir="2700000" algn="tl" rotWithShape="0">
                    <a:schemeClr val="dk1">
                      <a:alpha val="40000"/>
                    </a:schemeClr>
                  </a:outerShdw>
                </a:effectLst>
              </a:rPr>
              <a:t>étodo</a:t>
            </a:r>
            <a:r>
              <a:rPr lang="en-US" sz="2400" dirty="0">
                <a:ln w="0"/>
                <a:solidFill>
                  <a:schemeClr val="tx2">
                    <a:lumMod val="95000"/>
                    <a:lumOff val="5000"/>
                  </a:schemeClr>
                </a:solidFill>
                <a:effectLst>
                  <a:outerShdw blurRad="38100" dist="19050" dir="2700000" algn="tl" rotWithShape="0">
                    <a:schemeClr val="dk1">
                      <a:alpha val="40000"/>
                    </a:schemeClr>
                  </a:outerShdw>
                </a:effectLst>
              </a:rPr>
              <a:t>: </a:t>
            </a:r>
            <a:r>
              <a:rPr lang="en-US" sz="2400" dirty="0" err="1">
                <a:ln w="0"/>
                <a:solidFill>
                  <a:schemeClr val="tx2">
                    <a:lumMod val="95000"/>
                    <a:lumOff val="5000"/>
                  </a:schemeClr>
                </a:solidFill>
                <a:effectLst>
                  <a:outerShdw blurRad="38100" dist="19050" dir="2700000" algn="tl" rotWithShape="0">
                    <a:schemeClr val="dk1">
                      <a:alpha val="40000"/>
                    </a:schemeClr>
                  </a:outerShdw>
                </a:effectLst>
              </a:rPr>
              <a:t>Validación</a:t>
            </a:r>
            <a:r>
              <a:rPr lang="en-US" sz="2400" dirty="0">
                <a:ln w="0"/>
                <a:solidFill>
                  <a:schemeClr val="tx2">
                    <a:lumMod val="95000"/>
                    <a:lumOff val="5000"/>
                  </a:schemeClr>
                </a:solidFill>
                <a:effectLst>
                  <a:outerShdw blurRad="38100" dist="19050" dir="2700000" algn="tl" rotWithShape="0">
                    <a:schemeClr val="dk1">
                      <a:alpha val="40000"/>
                    </a:schemeClr>
                  </a:outerShdw>
                </a:effectLst>
              </a:rPr>
              <a:t> </a:t>
            </a:r>
            <a:r>
              <a:rPr lang="en-US" sz="2400" dirty="0" err="1">
                <a:ln w="0"/>
                <a:solidFill>
                  <a:schemeClr val="tx2">
                    <a:lumMod val="95000"/>
                    <a:lumOff val="5000"/>
                  </a:schemeClr>
                </a:solidFill>
                <a:effectLst>
                  <a:outerShdw blurRad="38100" dist="19050" dir="2700000" algn="tl" rotWithShape="0">
                    <a:schemeClr val="dk1">
                      <a:alpha val="40000"/>
                    </a:schemeClr>
                  </a:outerShdw>
                </a:effectLst>
              </a:rPr>
              <a:t>Cruzada</a:t>
            </a:r>
            <a:r>
              <a:rPr lang="en-US" sz="2400" dirty="0">
                <a:ln w="0"/>
                <a:solidFill>
                  <a:schemeClr val="tx2">
                    <a:lumMod val="95000"/>
                    <a:lumOff val="5000"/>
                  </a:schemeClr>
                </a:solidFill>
                <a:effectLst>
                  <a:outerShdw blurRad="38100" dist="19050" dir="2700000" algn="tl" rotWithShape="0">
                    <a:schemeClr val="dk1">
                      <a:alpha val="40000"/>
                    </a:schemeClr>
                  </a:outerShdw>
                </a:effectLst>
              </a:rPr>
              <a:t> de 10-</a:t>
            </a:r>
            <a:r>
              <a:rPr lang="en-US" sz="2400" i="1" dirty="0">
                <a:ln w="0"/>
                <a:solidFill>
                  <a:schemeClr val="tx2">
                    <a:lumMod val="95000"/>
                    <a:lumOff val="5000"/>
                  </a:schemeClr>
                </a:solidFill>
                <a:effectLst>
                  <a:outerShdw blurRad="38100" dist="19050" dir="2700000" algn="tl" rotWithShape="0">
                    <a:schemeClr val="dk1">
                      <a:alpha val="40000"/>
                    </a:schemeClr>
                  </a:outerShdw>
                </a:effectLst>
              </a:rPr>
              <a:t>folds</a:t>
            </a:r>
            <a:endParaRPr lang="es-ES" sz="2400" dirty="0">
              <a:ln w="0"/>
              <a:solidFill>
                <a:schemeClr val="tx2">
                  <a:lumMod val="95000"/>
                  <a:lumOff val="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6236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Clasificación y Evaluación</a:t>
            </a:r>
          </a:p>
        </p:txBody>
      </p:sp>
      <p:pic>
        <p:nvPicPr>
          <p:cNvPr id="7"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5"/>
          <p:cNvSpPr txBox="1">
            <a:spLocks/>
          </p:cNvSpPr>
          <p:nvPr/>
        </p:nvSpPr>
        <p:spPr>
          <a:xfrm>
            <a:off x="1912836" y="714218"/>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smtClean="0"/>
              <a:t>Reducción de dimensionalidad</a:t>
            </a:r>
            <a:endParaRPr lang="es-ES" sz="3000" dirty="0"/>
          </a:p>
        </p:txBody>
      </p:sp>
      <p:sp>
        <p:nvSpPr>
          <p:cNvPr id="11" name="Rectángulo 10"/>
          <p:cNvSpPr/>
          <p:nvPr/>
        </p:nvSpPr>
        <p:spPr>
          <a:xfrm>
            <a:off x="3033134" y="1954055"/>
            <a:ext cx="754220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s-ES" sz="2400" dirty="0">
                <a:ln w="0"/>
                <a:solidFill>
                  <a:schemeClr val="tx2">
                    <a:lumMod val="95000"/>
                    <a:lumOff val="5000"/>
                  </a:schemeClr>
                </a:solidFill>
                <a:effectLst>
                  <a:outerShdw blurRad="38100" dist="19050" dir="2700000" algn="tl" rotWithShape="0">
                    <a:schemeClr val="dk1">
                      <a:alpha val="40000"/>
                    </a:schemeClr>
                  </a:outerShdw>
                </a:effectLst>
              </a:rPr>
              <a:t>M</a:t>
            </a:r>
            <a:r>
              <a:rPr lang="es-EC" sz="2400" dirty="0" err="1">
                <a:ln w="0"/>
                <a:solidFill>
                  <a:schemeClr val="tx2">
                    <a:lumMod val="95000"/>
                    <a:lumOff val="5000"/>
                  </a:schemeClr>
                </a:solidFill>
                <a:effectLst>
                  <a:outerShdw blurRad="38100" dist="19050" dir="2700000" algn="tl" rotWithShape="0">
                    <a:schemeClr val="dk1">
                      <a:alpha val="40000"/>
                    </a:schemeClr>
                  </a:outerShdw>
                </a:effectLst>
              </a:rPr>
              <a:t>étodo</a:t>
            </a:r>
            <a:r>
              <a:rPr lang="en-US" sz="2400" dirty="0">
                <a:ln w="0"/>
                <a:solidFill>
                  <a:schemeClr val="tx2">
                    <a:lumMod val="95000"/>
                    <a:lumOff val="5000"/>
                  </a:schemeClr>
                </a:solidFill>
                <a:effectLst>
                  <a:outerShdw blurRad="38100" dist="19050" dir="2700000" algn="tl" rotWithShape="0">
                    <a:schemeClr val="dk1">
                      <a:alpha val="40000"/>
                    </a:schemeClr>
                  </a:outerShdw>
                </a:effectLst>
              </a:rPr>
              <a:t>: </a:t>
            </a:r>
            <a:r>
              <a:rPr lang="en-US" sz="2400" dirty="0" err="1">
                <a:ln w="0"/>
                <a:solidFill>
                  <a:schemeClr val="tx2">
                    <a:lumMod val="95000"/>
                    <a:lumOff val="5000"/>
                  </a:schemeClr>
                </a:solidFill>
                <a:effectLst>
                  <a:outerShdw blurRad="38100" dist="19050" dir="2700000" algn="tl" rotWithShape="0">
                    <a:schemeClr val="dk1">
                      <a:alpha val="40000"/>
                    </a:schemeClr>
                  </a:outerShdw>
                </a:effectLst>
              </a:rPr>
              <a:t>Análisis</a:t>
            </a:r>
            <a:r>
              <a:rPr lang="en-US" sz="2400" dirty="0">
                <a:ln w="0"/>
                <a:solidFill>
                  <a:schemeClr val="tx2">
                    <a:lumMod val="95000"/>
                    <a:lumOff val="5000"/>
                  </a:schemeClr>
                </a:solidFill>
                <a:effectLst>
                  <a:outerShdw blurRad="38100" dist="19050" dir="2700000" algn="tl" rotWithShape="0">
                    <a:schemeClr val="dk1">
                      <a:alpha val="40000"/>
                    </a:schemeClr>
                  </a:outerShdw>
                </a:effectLst>
              </a:rPr>
              <a:t> de </a:t>
            </a:r>
            <a:r>
              <a:rPr lang="en-US" sz="2400" dirty="0" err="1">
                <a:ln w="0"/>
                <a:solidFill>
                  <a:schemeClr val="tx2">
                    <a:lumMod val="95000"/>
                    <a:lumOff val="5000"/>
                  </a:schemeClr>
                </a:solidFill>
                <a:effectLst>
                  <a:outerShdw blurRad="38100" dist="19050" dir="2700000" algn="tl" rotWithShape="0">
                    <a:schemeClr val="dk1">
                      <a:alpha val="40000"/>
                    </a:schemeClr>
                  </a:outerShdw>
                </a:effectLst>
              </a:rPr>
              <a:t>Componentes</a:t>
            </a:r>
            <a:r>
              <a:rPr lang="en-US" sz="2400" dirty="0">
                <a:ln w="0"/>
                <a:solidFill>
                  <a:schemeClr val="tx2">
                    <a:lumMod val="95000"/>
                    <a:lumOff val="5000"/>
                  </a:schemeClr>
                </a:solidFill>
                <a:effectLst>
                  <a:outerShdw blurRad="38100" dist="19050" dir="2700000" algn="tl" rotWithShape="0">
                    <a:schemeClr val="dk1">
                      <a:alpha val="40000"/>
                    </a:schemeClr>
                  </a:outerShdw>
                </a:effectLst>
              </a:rPr>
              <a:t> </a:t>
            </a:r>
            <a:r>
              <a:rPr lang="en-US" sz="2400" dirty="0" err="1">
                <a:ln w="0"/>
                <a:solidFill>
                  <a:schemeClr val="tx2">
                    <a:lumMod val="95000"/>
                    <a:lumOff val="5000"/>
                  </a:schemeClr>
                </a:solidFill>
                <a:effectLst>
                  <a:outerShdw blurRad="38100" dist="19050" dir="2700000" algn="tl" rotWithShape="0">
                    <a:schemeClr val="dk1">
                      <a:alpha val="40000"/>
                    </a:schemeClr>
                  </a:outerShdw>
                </a:effectLst>
              </a:rPr>
              <a:t>Principales</a:t>
            </a:r>
            <a:r>
              <a:rPr lang="en-US" sz="2400" dirty="0">
                <a:ln w="0"/>
                <a:solidFill>
                  <a:schemeClr val="tx2">
                    <a:lumMod val="95000"/>
                    <a:lumOff val="5000"/>
                  </a:schemeClr>
                </a:solidFill>
                <a:effectLst>
                  <a:outerShdw blurRad="38100" dist="19050" dir="2700000" algn="tl" rotWithShape="0">
                    <a:schemeClr val="dk1">
                      <a:alpha val="40000"/>
                    </a:schemeClr>
                  </a:outerShdw>
                </a:effectLst>
              </a:rPr>
              <a:t> (PCA)</a:t>
            </a:r>
            <a:endParaRPr lang="es-ES" sz="2400" dirty="0">
              <a:ln w="0"/>
              <a:solidFill>
                <a:schemeClr val="tx2">
                  <a:lumMod val="95000"/>
                  <a:lumOff val="5000"/>
                </a:schemeClr>
              </a:solidFill>
              <a:effectLst>
                <a:outerShdw blurRad="38100" dist="19050" dir="2700000" algn="tl" rotWithShape="0">
                  <a:schemeClr val="dk1">
                    <a:alpha val="40000"/>
                  </a:schemeClr>
                </a:outerShdw>
              </a:effectLst>
            </a:endParaRPr>
          </a:p>
        </p:txBody>
      </p:sp>
      <p:sp>
        <p:nvSpPr>
          <p:cNvPr id="9" name="Rectangle 7"/>
          <p:cNvSpPr txBox="1">
            <a:spLocks noChangeArrowheads="1"/>
          </p:cNvSpPr>
          <p:nvPr/>
        </p:nvSpPr>
        <p:spPr bwMode="auto">
          <a:xfrm>
            <a:off x="1912835" y="2592072"/>
            <a:ext cx="9463401" cy="365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300" b="0" kern="0" dirty="0">
                <a:solidFill>
                  <a:schemeClr val="tx2"/>
                </a:solidFill>
              </a:rPr>
              <a:t>Para vectores de características con más de 200 predictores.</a:t>
            </a:r>
          </a:p>
          <a:p>
            <a:pPr>
              <a:lnSpc>
                <a:spcPct val="90000"/>
              </a:lnSpc>
              <a:buFont typeface="Wingdings" panose="05000000000000000000" pitchFamily="2" charset="2"/>
              <a:buChar char="§"/>
            </a:pPr>
            <a:r>
              <a:rPr lang="es-ES" sz="2300" b="0" kern="0" dirty="0">
                <a:solidFill>
                  <a:schemeClr val="tx2"/>
                </a:solidFill>
              </a:rPr>
              <a:t>Comprime el vector de características, manteniendo solo la información importante</a:t>
            </a:r>
          </a:p>
          <a:p>
            <a:pPr>
              <a:lnSpc>
                <a:spcPct val="90000"/>
              </a:lnSpc>
              <a:buFont typeface="Wingdings" panose="05000000000000000000" pitchFamily="2" charset="2"/>
              <a:buChar char="§"/>
            </a:pPr>
            <a:r>
              <a:rPr lang="es-ES" sz="2300" b="0" kern="0" dirty="0">
                <a:solidFill>
                  <a:schemeClr val="tx2"/>
                </a:solidFill>
              </a:rPr>
              <a:t>Se implementa utilizando la aplicación </a:t>
            </a:r>
            <a:r>
              <a:rPr lang="es-ES" sz="2300" b="0" i="1" kern="0" dirty="0" err="1">
                <a:solidFill>
                  <a:schemeClr val="tx2"/>
                </a:solidFill>
              </a:rPr>
              <a:t>Classification</a:t>
            </a:r>
            <a:r>
              <a:rPr lang="es-ES" sz="2300" b="0" i="1" kern="0" dirty="0">
                <a:solidFill>
                  <a:schemeClr val="tx2"/>
                </a:solidFill>
              </a:rPr>
              <a:t> </a:t>
            </a:r>
            <a:r>
              <a:rPr lang="es-ES" sz="2300" b="0" i="1" kern="0" dirty="0" err="1">
                <a:solidFill>
                  <a:schemeClr val="tx2"/>
                </a:solidFill>
              </a:rPr>
              <a:t>Learner</a:t>
            </a:r>
            <a:r>
              <a:rPr lang="es-ES" sz="2300" b="0" i="1" kern="0" dirty="0">
                <a:solidFill>
                  <a:schemeClr val="tx2"/>
                </a:solidFill>
              </a:rPr>
              <a:t> App, </a:t>
            </a:r>
            <a:r>
              <a:rPr lang="es-ES" sz="2300" b="0" kern="0" dirty="0">
                <a:solidFill>
                  <a:schemeClr val="tx2"/>
                </a:solidFill>
              </a:rPr>
              <a:t>de </a:t>
            </a:r>
            <a:r>
              <a:rPr lang="es-ES" sz="2300" b="0" i="1" kern="0" dirty="0">
                <a:solidFill>
                  <a:schemeClr val="tx2"/>
                </a:solidFill>
              </a:rPr>
              <a:t>Matlab.</a:t>
            </a:r>
          </a:p>
          <a:p>
            <a:pPr>
              <a:lnSpc>
                <a:spcPct val="90000"/>
              </a:lnSpc>
              <a:buFont typeface="Wingdings" panose="05000000000000000000" pitchFamily="2" charset="2"/>
              <a:buChar char="§"/>
            </a:pPr>
            <a:r>
              <a:rPr lang="es-ES" sz="2300" b="0" kern="0" dirty="0">
                <a:solidFill>
                  <a:schemeClr val="tx2"/>
                </a:solidFill>
              </a:rPr>
              <a:t>Parámetros de </a:t>
            </a:r>
            <a:r>
              <a:rPr lang="es-ES" sz="2300" b="0" kern="0" dirty="0" smtClean="0">
                <a:solidFill>
                  <a:schemeClr val="tx2"/>
                </a:solidFill>
              </a:rPr>
              <a:t>configuración</a:t>
            </a:r>
          </a:p>
          <a:p>
            <a:pPr lvl="1">
              <a:lnSpc>
                <a:spcPct val="90000"/>
              </a:lnSpc>
              <a:buFont typeface="Wingdings" panose="05000000000000000000" pitchFamily="2" charset="2"/>
              <a:buChar char="§"/>
            </a:pPr>
            <a:r>
              <a:rPr lang="es-ES" sz="1900" b="0" kern="0" dirty="0" smtClean="0">
                <a:solidFill>
                  <a:schemeClr val="tx2"/>
                </a:solidFill>
              </a:rPr>
              <a:t>Valor </a:t>
            </a:r>
            <a:r>
              <a:rPr lang="es-ES" sz="1900" b="0" kern="0" dirty="0">
                <a:solidFill>
                  <a:schemeClr val="tx2"/>
                </a:solidFill>
              </a:rPr>
              <a:t>de varianza del </a:t>
            </a:r>
            <a:r>
              <a:rPr lang="es-ES" sz="1900" b="0" kern="0" dirty="0" smtClean="0">
                <a:solidFill>
                  <a:schemeClr val="tx2"/>
                </a:solidFill>
              </a:rPr>
              <a:t>componente</a:t>
            </a:r>
          </a:p>
          <a:p>
            <a:pPr lvl="1">
              <a:lnSpc>
                <a:spcPct val="90000"/>
              </a:lnSpc>
              <a:buFont typeface="Wingdings" panose="05000000000000000000" pitchFamily="2" charset="2"/>
              <a:buChar char="§"/>
            </a:pPr>
            <a:r>
              <a:rPr lang="es-ES" sz="1900" b="0" kern="0" dirty="0" smtClean="0">
                <a:solidFill>
                  <a:schemeClr val="tx2"/>
                </a:solidFill>
              </a:rPr>
              <a:t>Número </a:t>
            </a:r>
            <a:r>
              <a:rPr lang="es-ES" sz="1900" b="0" kern="0" dirty="0">
                <a:solidFill>
                  <a:schemeClr val="tx2"/>
                </a:solidFill>
              </a:rPr>
              <a:t>de componentes</a:t>
            </a:r>
          </a:p>
          <a:p>
            <a:pPr>
              <a:lnSpc>
                <a:spcPct val="90000"/>
              </a:lnSpc>
              <a:buFont typeface="Wingdings" panose="05000000000000000000" pitchFamily="2" charset="2"/>
              <a:buChar char="§"/>
            </a:pPr>
            <a:r>
              <a:rPr lang="es-ES" sz="2300" b="0" kern="0" dirty="0">
                <a:solidFill>
                  <a:schemeClr val="tx2"/>
                </a:solidFill>
              </a:rPr>
              <a:t>Se elige valor de varianza del componente (para tener un número de componentes variables), con un valor de varianza del 95% (primer componente contiene el 95% de la información y los demás componentes el </a:t>
            </a:r>
            <a:r>
              <a:rPr lang="es-ES" sz="2300" b="0" kern="0" dirty="0" smtClean="0">
                <a:solidFill>
                  <a:schemeClr val="tx2"/>
                </a:solidFill>
              </a:rPr>
              <a:t>porcentaje restante </a:t>
            </a:r>
            <a:r>
              <a:rPr lang="es-ES" sz="2300" b="0" kern="0" dirty="0">
                <a:solidFill>
                  <a:schemeClr val="tx2"/>
                </a:solidFill>
              </a:rPr>
              <a:t>de la información)</a:t>
            </a:r>
          </a:p>
        </p:txBody>
      </p:sp>
    </p:spTree>
    <p:extLst>
      <p:ext uri="{BB962C8B-B14F-4D97-AF65-F5344CB8AC3E}">
        <p14:creationId xmlns:p14="http://schemas.microsoft.com/office/powerpoint/2010/main" val="223157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22077181"/>
              </p:ext>
            </p:extLst>
          </p:nvPr>
        </p:nvGraphicFramePr>
        <p:xfrm>
          <a:off x="1979612" y="1543300"/>
          <a:ext cx="9067800" cy="4953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6"/>
          <p:cNvSpPr>
            <a:spLocks noGrp="1" noChangeArrowheads="1"/>
          </p:cNvSpPr>
          <p:nvPr>
            <p:ph type="title"/>
          </p:nvPr>
        </p:nvSpPr>
        <p:spPr/>
        <p:txBody>
          <a:bodyPr/>
          <a:lstStyle/>
          <a:p>
            <a:r>
              <a:rPr lang="es-ES" dirty="0" smtClean="0"/>
              <a:t>Antecedentes</a:t>
            </a:r>
            <a:endParaRPr lang="es-ES" dirty="0"/>
          </a:p>
        </p:txBody>
      </p:sp>
      <p:pic>
        <p:nvPicPr>
          <p:cNvPr id="7"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Clasificación y Evaluación</a:t>
            </a:r>
          </a:p>
        </p:txBody>
      </p:sp>
      <p:pic>
        <p:nvPicPr>
          <p:cNvPr id="7"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5"/>
          <p:cNvSpPr txBox="1">
            <a:spLocks/>
          </p:cNvSpPr>
          <p:nvPr/>
        </p:nvSpPr>
        <p:spPr>
          <a:xfrm>
            <a:off x="1912836" y="714218"/>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smtClean="0"/>
              <a:t>Configuración </a:t>
            </a:r>
            <a:r>
              <a:rPr lang="es-ES" sz="3000" dirty="0"/>
              <a:t>y entrenamiento de modelos </a:t>
            </a:r>
          </a:p>
        </p:txBody>
      </p:sp>
      <p:sp>
        <p:nvSpPr>
          <p:cNvPr id="10" name="Rectangle 7"/>
          <p:cNvSpPr txBox="1">
            <a:spLocks noChangeArrowheads="1"/>
          </p:cNvSpPr>
          <p:nvPr/>
        </p:nvSpPr>
        <p:spPr bwMode="auto">
          <a:xfrm>
            <a:off x="1912836" y="1954055"/>
            <a:ext cx="4333976" cy="436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300" b="0" kern="0" dirty="0">
                <a:solidFill>
                  <a:schemeClr val="tx2"/>
                </a:solidFill>
              </a:rPr>
              <a:t>Se emplea varios algoritmos de aprendizaje de m</a:t>
            </a:r>
            <a:r>
              <a:rPr lang="es-EC" sz="2300" b="0" kern="0" dirty="0" err="1">
                <a:solidFill>
                  <a:schemeClr val="tx2"/>
                </a:solidFill>
              </a:rPr>
              <a:t>áquina</a:t>
            </a:r>
            <a:r>
              <a:rPr lang="es-EC" sz="2300" b="0" kern="0" dirty="0">
                <a:solidFill>
                  <a:schemeClr val="tx2"/>
                </a:solidFill>
              </a:rPr>
              <a:t> supervisado (</a:t>
            </a:r>
            <a:r>
              <a:rPr lang="es-ES" sz="2300" b="0" kern="0" dirty="0">
                <a:solidFill>
                  <a:schemeClr val="tx2"/>
                </a:solidFill>
              </a:rPr>
              <a:t>clasificadores) para obtener el óptimo.</a:t>
            </a:r>
          </a:p>
          <a:p>
            <a:pPr>
              <a:lnSpc>
                <a:spcPct val="90000"/>
              </a:lnSpc>
              <a:buFont typeface="Wingdings" panose="05000000000000000000" pitchFamily="2" charset="2"/>
              <a:buChar char="§"/>
            </a:pPr>
            <a:r>
              <a:rPr lang="es-ES" sz="2300" b="0" kern="0" dirty="0">
                <a:solidFill>
                  <a:schemeClr val="tx2"/>
                </a:solidFill>
              </a:rPr>
              <a:t>Se emplea varias configuraciones de cada clasificador para obtener la configuración óptima.</a:t>
            </a:r>
          </a:p>
          <a:p>
            <a:pPr>
              <a:lnSpc>
                <a:spcPct val="90000"/>
              </a:lnSpc>
              <a:buFont typeface="Wingdings" panose="05000000000000000000" pitchFamily="2" charset="2"/>
              <a:buChar char="§"/>
            </a:pPr>
            <a:r>
              <a:rPr lang="es-ES" sz="2300" b="0" kern="0" dirty="0">
                <a:solidFill>
                  <a:schemeClr val="tx2"/>
                </a:solidFill>
              </a:rPr>
              <a:t>Datos interictales se etiquetan con </a:t>
            </a:r>
            <a:r>
              <a:rPr lang="en-US" sz="2300" b="0" kern="0" dirty="0">
                <a:solidFill>
                  <a:schemeClr val="tx2"/>
                </a:solidFill>
              </a:rPr>
              <a:t>“0” y </a:t>
            </a:r>
            <a:r>
              <a:rPr lang="en-US" sz="2300" b="0" kern="0" dirty="0" err="1">
                <a:solidFill>
                  <a:schemeClr val="tx2"/>
                </a:solidFill>
              </a:rPr>
              <a:t>datos</a:t>
            </a:r>
            <a:r>
              <a:rPr lang="en-US" sz="2300" b="0" kern="0" dirty="0">
                <a:solidFill>
                  <a:schemeClr val="tx2"/>
                </a:solidFill>
              </a:rPr>
              <a:t> preictales con “1”.</a:t>
            </a:r>
          </a:p>
          <a:p>
            <a:pPr>
              <a:lnSpc>
                <a:spcPct val="90000"/>
              </a:lnSpc>
              <a:buFont typeface="Wingdings" panose="05000000000000000000" pitchFamily="2" charset="2"/>
              <a:buChar char="§"/>
            </a:pPr>
            <a:r>
              <a:rPr lang="es-ES" sz="2300" b="0" kern="0" dirty="0">
                <a:solidFill>
                  <a:schemeClr val="tx2"/>
                </a:solidFill>
              </a:rPr>
              <a:t>Se implementa utilizando la aplicación </a:t>
            </a:r>
            <a:r>
              <a:rPr lang="es-ES" sz="2300" b="0" i="1" kern="0" dirty="0" err="1">
                <a:solidFill>
                  <a:schemeClr val="tx2"/>
                </a:solidFill>
              </a:rPr>
              <a:t>Classification</a:t>
            </a:r>
            <a:r>
              <a:rPr lang="es-ES" sz="2300" b="0" i="1" kern="0" dirty="0">
                <a:solidFill>
                  <a:schemeClr val="tx2"/>
                </a:solidFill>
              </a:rPr>
              <a:t> </a:t>
            </a:r>
            <a:r>
              <a:rPr lang="es-ES" sz="2300" b="0" i="1" kern="0" dirty="0" err="1">
                <a:solidFill>
                  <a:schemeClr val="tx2"/>
                </a:solidFill>
              </a:rPr>
              <a:t>Learner</a:t>
            </a:r>
            <a:r>
              <a:rPr lang="es-ES" sz="2300" b="0" i="1" kern="0" dirty="0">
                <a:solidFill>
                  <a:schemeClr val="tx2"/>
                </a:solidFill>
              </a:rPr>
              <a:t> App, </a:t>
            </a:r>
            <a:r>
              <a:rPr lang="es-ES" sz="2300" b="0" kern="0" dirty="0">
                <a:solidFill>
                  <a:schemeClr val="tx2"/>
                </a:solidFill>
              </a:rPr>
              <a:t>de </a:t>
            </a:r>
            <a:r>
              <a:rPr lang="es-ES" sz="2300" b="0" i="1" kern="0" dirty="0">
                <a:solidFill>
                  <a:schemeClr val="tx2"/>
                </a:solidFill>
              </a:rPr>
              <a:t>Matlab.</a:t>
            </a:r>
          </a:p>
        </p:txBody>
      </p:sp>
      <p:graphicFrame>
        <p:nvGraphicFramePr>
          <p:cNvPr id="12" name="Diagrama 11"/>
          <p:cNvGraphicFramePr/>
          <p:nvPr>
            <p:extLst>
              <p:ext uri="{D42A27DB-BD31-4B8C-83A1-F6EECF244321}">
                <p14:modId xmlns:p14="http://schemas.microsoft.com/office/powerpoint/2010/main" val="3929151193"/>
              </p:ext>
            </p:extLst>
          </p:nvPr>
        </p:nvGraphicFramePr>
        <p:xfrm>
          <a:off x="6551612" y="2055655"/>
          <a:ext cx="4495800" cy="4419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62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Clasificación y Evaluación</a:t>
            </a:r>
          </a:p>
        </p:txBody>
      </p:sp>
      <p:sp>
        <p:nvSpPr>
          <p:cNvPr id="11" name="Rectangle 7"/>
          <p:cNvSpPr txBox="1">
            <a:spLocks noChangeArrowheads="1"/>
          </p:cNvSpPr>
          <p:nvPr/>
        </p:nvSpPr>
        <p:spPr bwMode="auto">
          <a:xfrm>
            <a:off x="1953961" y="1305201"/>
            <a:ext cx="7696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C" sz="2400" b="0" kern="0" dirty="0">
                <a:solidFill>
                  <a:schemeClr val="tx2"/>
                </a:solidFill>
              </a:rPr>
              <a:t>Configuraciones probadas con cada clasificador</a:t>
            </a:r>
            <a:endParaRPr lang="es-ES" sz="2400" b="0" i="1" kern="0" dirty="0">
              <a:solidFill>
                <a:schemeClr val="tx2"/>
              </a:solidFill>
            </a:endParaRPr>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761" y="1750369"/>
            <a:ext cx="5994149" cy="4955231"/>
          </a:xfrm>
          <a:prstGeom prst="rect">
            <a:avLst/>
          </a:prstGeom>
        </p:spPr>
      </p:pic>
    </p:spTree>
    <p:extLst>
      <p:ext uri="{BB962C8B-B14F-4D97-AF65-F5344CB8AC3E}">
        <p14:creationId xmlns:p14="http://schemas.microsoft.com/office/powerpoint/2010/main" val="107255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Clasificación y Evaluación</a:t>
            </a:r>
          </a:p>
        </p:txBody>
      </p:sp>
      <p:pic>
        <p:nvPicPr>
          <p:cNvPr id="7"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ítulo 5"/>
          <p:cNvSpPr txBox="1">
            <a:spLocks/>
          </p:cNvSpPr>
          <p:nvPr/>
        </p:nvSpPr>
        <p:spPr>
          <a:xfrm>
            <a:off x="1912836" y="714218"/>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smtClean="0"/>
              <a:t>Evaluación de Modelos</a:t>
            </a:r>
            <a:endParaRPr lang="es-ES" sz="3000" dirty="0"/>
          </a:p>
        </p:txBody>
      </p:sp>
      <p:sp>
        <p:nvSpPr>
          <p:cNvPr id="10" name="Rectangle 7"/>
          <p:cNvSpPr txBox="1">
            <a:spLocks noChangeArrowheads="1"/>
          </p:cNvSpPr>
          <p:nvPr/>
        </p:nvSpPr>
        <p:spPr bwMode="auto">
          <a:xfrm>
            <a:off x="1875152" y="2055655"/>
            <a:ext cx="4295459" cy="434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400" b="0" kern="0" dirty="0">
                <a:solidFill>
                  <a:schemeClr val="tx2"/>
                </a:solidFill>
              </a:rPr>
              <a:t>Evaluar el rendimiento de cada modelo (clasificador) de predicción.</a:t>
            </a:r>
          </a:p>
          <a:p>
            <a:pPr>
              <a:lnSpc>
                <a:spcPct val="90000"/>
              </a:lnSpc>
              <a:buFont typeface="Wingdings" panose="05000000000000000000" pitchFamily="2" charset="2"/>
              <a:buChar char="§"/>
            </a:pPr>
            <a:r>
              <a:rPr lang="es-ES" sz="2400" b="0" kern="0" dirty="0">
                <a:solidFill>
                  <a:schemeClr val="tx2"/>
                </a:solidFill>
              </a:rPr>
              <a:t>Se emplea las siguientes medidas de desempeño</a:t>
            </a:r>
            <a:r>
              <a:rPr lang="en-US" sz="2400" b="0" kern="0" dirty="0">
                <a:solidFill>
                  <a:schemeClr val="tx2"/>
                </a:solidFill>
              </a:rPr>
              <a:t>: </a:t>
            </a:r>
            <a:r>
              <a:rPr lang="en-US" sz="2400" b="0" kern="0" dirty="0" err="1">
                <a:solidFill>
                  <a:schemeClr val="tx2"/>
                </a:solidFill>
              </a:rPr>
              <a:t>Exactitud</a:t>
            </a:r>
            <a:r>
              <a:rPr lang="en-US" sz="2400" b="0" kern="0" dirty="0">
                <a:solidFill>
                  <a:schemeClr val="tx2"/>
                </a:solidFill>
              </a:rPr>
              <a:t>, </a:t>
            </a:r>
            <a:r>
              <a:rPr lang="en-US" sz="2400" b="0" kern="0" dirty="0" err="1">
                <a:solidFill>
                  <a:schemeClr val="tx2"/>
                </a:solidFill>
              </a:rPr>
              <a:t>Sensibilidad</a:t>
            </a:r>
            <a:r>
              <a:rPr lang="en-US" sz="2400" b="0" kern="0" dirty="0">
                <a:solidFill>
                  <a:schemeClr val="tx2"/>
                </a:solidFill>
              </a:rPr>
              <a:t>, </a:t>
            </a:r>
            <a:r>
              <a:rPr lang="en-US" sz="2400" b="0" kern="0" dirty="0" err="1">
                <a:solidFill>
                  <a:schemeClr val="tx2"/>
                </a:solidFill>
              </a:rPr>
              <a:t>Especificidad</a:t>
            </a:r>
            <a:r>
              <a:rPr lang="en-US" sz="2400" b="0" kern="0" dirty="0">
                <a:solidFill>
                  <a:schemeClr val="tx2"/>
                </a:solidFill>
              </a:rPr>
              <a:t>, </a:t>
            </a:r>
            <a:r>
              <a:rPr lang="en-US" sz="2400" b="0" kern="0" dirty="0" err="1">
                <a:solidFill>
                  <a:schemeClr val="tx2"/>
                </a:solidFill>
              </a:rPr>
              <a:t>Área</a:t>
            </a:r>
            <a:r>
              <a:rPr lang="en-US" sz="2400" b="0" kern="0" dirty="0">
                <a:solidFill>
                  <a:schemeClr val="tx2"/>
                </a:solidFill>
              </a:rPr>
              <a:t> </a:t>
            </a:r>
            <a:r>
              <a:rPr lang="en-US" sz="2400" b="0" kern="0" dirty="0" err="1">
                <a:solidFill>
                  <a:schemeClr val="tx2"/>
                </a:solidFill>
              </a:rPr>
              <a:t>bajo</a:t>
            </a:r>
            <a:r>
              <a:rPr lang="en-US" sz="2400" b="0" kern="0" dirty="0">
                <a:solidFill>
                  <a:schemeClr val="tx2"/>
                </a:solidFill>
              </a:rPr>
              <a:t> la </a:t>
            </a:r>
            <a:r>
              <a:rPr lang="en-US" sz="2400" b="0" kern="0" dirty="0" err="1">
                <a:solidFill>
                  <a:schemeClr val="tx2"/>
                </a:solidFill>
              </a:rPr>
              <a:t>curva</a:t>
            </a:r>
            <a:r>
              <a:rPr lang="en-US" sz="2400" b="0" kern="0" dirty="0">
                <a:solidFill>
                  <a:schemeClr val="tx2"/>
                </a:solidFill>
              </a:rPr>
              <a:t> ROC (AUR).</a:t>
            </a:r>
          </a:p>
          <a:p>
            <a:pPr>
              <a:lnSpc>
                <a:spcPct val="90000"/>
              </a:lnSpc>
              <a:buFont typeface="Wingdings" panose="05000000000000000000" pitchFamily="2" charset="2"/>
              <a:buChar char="§"/>
            </a:pPr>
            <a:r>
              <a:rPr lang="es-ES" sz="2400" b="0" kern="0" dirty="0">
                <a:solidFill>
                  <a:schemeClr val="tx2"/>
                </a:solidFill>
              </a:rPr>
              <a:t>Se implementa utilizando la aplicación </a:t>
            </a:r>
            <a:r>
              <a:rPr lang="es-ES" sz="2400" b="0" i="1" kern="0" dirty="0" err="1">
                <a:solidFill>
                  <a:schemeClr val="tx2"/>
                </a:solidFill>
              </a:rPr>
              <a:t>Classification</a:t>
            </a:r>
            <a:r>
              <a:rPr lang="es-ES" sz="2400" b="0" i="1" kern="0" dirty="0">
                <a:solidFill>
                  <a:schemeClr val="tx2"/>
                </a:solidFill>
              </a:rPr>
              <a:t> </a:t>
            </a:r>
            <a:r>
              <a:rPr lang="es-ES" sz="2400" b="0" i="1" kern="0" dirty="0" err="1">
                <a:solidFill>
                  <a:schemeClr val="tx2"/>
                </a:solidFill>
              </a:rPr>
              <a:t>Learner</a:t>
            </a:r>
            <a:r>
              <a:rPr lang="es-ES" sz="2400" b="0" i="1" kern="0" dirty="0">
                <a:solidFill>
                  <a:schemeClr val="tx2"/>
                </a:solidFill>
              </a:rPr>
              <a:t> App, </a:t>
            </a:r>
            <a:r>
              <a:rPr lang="es-ES" sz="2400" b="0" kern="0" dirty="0">
                <a:solidFill>
                  <a:schemeClr val="tx2"/>
                </a:solidFill>
              </a:rPr>
              <a:t>de </a:t>
            </a:r>
            <a:r>
              <a:rPr lang="es-ES" sz="2400" b="0" i="1" kern="0" dirty="0">
                <a:solidFill>
                  <a:schemeClr val="tx2"/>
                </a:solidFill>
              </a:rPr>
              <a:t>Matlab.</a:t>
            </a:r>
          </a:p>
        </p:txBody>
      </p:sp>
      <p:graphicFrame>
        <p:nvGraphicFramePr>
          <p:cNvPr id="12" name="Diagrama 11"/>
          <p:cNvGraphicFramePr/>
          <p:nvPr>
            <p:extLst>
              <p:ext uri="{D42A27DB-BD31-4B8C-83A1-F6EECF244321}">
                <p14:modId xmlns:p14="http://schemas.microsoft.com/office/powerpoint/2010/main" val="3764475390"/>
              </p:ext>
            </p:extLst>
          </p:nvPr>
        </p:nvGraphicFramePr>
        <p:xfrm>
          <a:off x="6323012" y="2123770"/>
          <a:ext cx="4419600" cy="3743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759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smtClean="0"/>
              <a:t>RESULTADOS</a:t>
            </a:r>
            <a:endParaRPr lang="es-ES" dirty="0"/>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728" y="3618658"/>
            <a:ext cx="2186249" cy="2196982"/>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43" y="1742114"/>
            <a:ext cx="3645605" cy="1876545"/>
          </a:xfrm>
          <a:prstGeom prst="rect">
            <a:avLst/>
          </a:prstGeom>
        </p:spPr>
      </p:pic>
      <p:sp>
        <p:nvSpPr>
          <p:cNvPr id="22" name="Rectángulo 21"/>
          <p:cNvSpPr/>
          <p:nvPr/>
        </p:nvSpPr>
        <p:spPr>
          <a:xfrm>
            <a:off x="8228013" y="3629391"/>
            <a:ext cx="1980335" cy="2175516"/>
          </a:xfrm>
          <a:prstGeom prst="rect">
            <a:avLst/>
          </a:prstGeom>
          <a:blipFill rotWithShape="1">
            <a:blip r:embed="rId4"/>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24"/>
          <p:cNvSpPr/>
          <p:nvPr/>
        </p:nvSpPr>
        <p:spPr>
          <a:xfrm>
            <a:off x="5365414" y="3629392"/>
            <a:ext cx="2869036" cy="2186249"/>
          </a:xfrm>
          <a:prstGeom prst="rect">
            <a:avLst/>
          </a:prstGeom>
          <a:blipFill rotWithShape="1">
            <a:blip r:embed="rId5"/>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728" y="1738894"/>
            <a:ext cx="3383577" cy="1879765"/>
          </a:xfrm>
          <a:prstGeom prst="rect">
            <a:avLst/>
          </a:prstGeom>
        </p:spPr>
      </p:pic>
      <p:pic>
        <p:nvPicPr>
          <p:cNvPr id="8"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8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Casos de estudio</a:t>
            </a:r>
            <a:endParaRPr lang="es-ES" dirty="0"/>
          </a:p>
        </p:txBody>
      </p:sp>
      <p:sp>
        <p:nvSpPr>
          <p:cNvPr id="11" name="Rectangle 7"/>
          <p:cNvSpPr txBox="1">
            <a:spLocks noChangeArrowheads="1"/>
          </p:cNvSpPr>
          <p:nvPr/>
        </p:nvSpPr>
        <p:spPr bwMode="auto">
          <a:xfrm>
            <a:off x="1979612" y="1417637"/>
            <a:ext cx="8915400" cy="98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Debido a la excesiva información de la base de datos (15 canales y 2 pacientes), es necesario delimitar las condiciones de las pruebas necesarias, para obtener las distintas instancias de análisis.</a:t>
            </a:r>
          </a:p>
        </p:txBody>
      </p:sp>
      <p:graphicFrame>
        <p:nvGraphicFramePr>
          <p:cNvPr id="8" name="Diagrama 7"/>
          <p:cNvGraphicFramePr/>
          <p:nvPr>
            <p:extLst>
              <p:ext uri="{D42A27DB-BD31-4B8C-83A1-F6EECF244321}">
                <p14:modId xmlns:p14="http://schemas.microsoft.com/office/powerpoint/2010/main" val="1097431174"/>
              </p:ext>
            </p:extLst>
          </p:nvPr>
        </p:nvGraphicFramePr>
        <p:xfrm>
          <a:off x="2336216" y="3302605"/>
          <a:ext cx="3834396" cy="1428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1599127592"/>
              </p:ext>
            </p:extLst>
          </p:nvPr>
        </p:nvGraphicFramePr>
        <p:xfrm>
          <a:off x="7092980" y="3473490"/>
          <a:ext cx="3802032" cy="10869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a 9"/>
          <p:cNvGraphicFramePr/>
          <p:nvPr>
            <p:extLst>
              <p:ext uri="{D42A27DB-BD31-4B8C-83A1-F6EECF244321}">
                <p14:modId xmlns:p14="http://schemas.microsoft.com/office/powerpoint/2010/main" val="1079349370"/>
              </p:ext>
            </p:extLst>
          </p:nvPr>
        </p:nvGraphicFramePr>
        <p:xfrm>
          <a:off x="2192771" y="5791200"/>
          <a:ext cx="4000316" cy="656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a 11"/>
          <p:cNvGraphicFramePr/>
          <p:nvPr>
            <p:extLst>
              <p:ext uri="{D42A27DB-BD31-4B8C-83A1-F6EECF244321}">
                <p14:modId xmlns:p14="http://schemas.microsoft.com/office/powerpoint/2010/main" val="3032270485"/>
              </p:ext>
            </p:extLst>
          </p:nvPr>
        </p:nvGraphicFramePr>
        <p:xfrm>
          <a:off x="7214091" y="5789771"/>
          <a:ext cx="3680921" cy="634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Rectangle 7"/>
          <p:cNvSpPr txBox="1">
            <a:spLocks noChangeArrowheads="1"/>
          </p:cNvSpPr>
          <p:nvPr/>
        </p:nvSpPr>
        <p:spPr bwMode="auto">
          <a:xfrm>
            <a:off x="1979612" y="2396787"/>
            <a:ext cx="3618335" cy="68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457200" indent="-457200">
              <a:lnSpc>
                <a:spcPct val="90000"/>
              </a:lnSpc>
              <a:buFont typeface="+mj-lt"/>
              <a:buAutoNum type="alphaLcPeriod"/>
            </a:pPr>
            <a:r>
              <a:rPr lang="es-ES" sz="2200" b="0" kern="0" dirty="0">
                <a:solidFill>
                  <a:schemeClr val="tx2"/>
                </a:solidFill>
              </a:rPr>
              <a:t>Caso A: estudio de cada paciente y cada canal</a:t>
            </a:r>
          </a:p>
        </p:txBody>
      </p:sp>
      <p:sp>
        <p:nvSpPr>
          <p:cNvPr id="14" name="Rectangle 7"/>
          <p:cNvSpPr txBox="1">
            <a:spLocks noChangeArrowheads="1"/>
          </p:cNvSpPr>
          <p:nvPr/>
        </p:nvSpPr>
        <p:spPr bwMode="auto">
          <a:xfrm>
            <a:off x="6811930" y="2404570"/>
            <a:ext cx="3618335" cy="68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457200" indent="-457200">
              <a:lnSpc>
                <a:spcPct val="90000"/>
              </a:lnSpc>
              <a:buFont typeface="+mj-lt"/>
              <a:buAutoNum type="alphaLcPeriod" startAt="2"/>
            </a:pPr>
            <a:r>
              <a:rPr lang="es-ES" sz="2200" b="0" kern="0" dirty="0">
                <a:solidFill>
                  <a:schemeClr val="tx2"/>
                </a:solidFill>
              </a:rPr>
              <a:t>Caso B: estudio de cada paciente y todos los canales</a:t>
            </a:r>
          </a:p>
        </p:txBody>
      </p:sp>
      <p:sp>
        <p:nvSpPr>
          <p:cNvPr id="15" name="Rectangle 7"/>
          <p:cNvSpPr txBox="1">
            <a:spLocks noChangeArrowheads="1"/>
          </p:cNvSpPr>
          <p:nvPr/>
        </p:nvSpPr>
        <p:spPr bwMode="auto">
          <a:xfrm>
            <a:off x="1979612" y="4790278"/>
            <a:ext cx="3618335" cy="68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457200" indent="-457200">
              <a:lnSpc>
                <a:spcPct val="90000"/>
              </a:lnSpc>
              <a:buFont typeface="+mj-lt"/>
              <a:buAutoNum type="alphaLcPeriod" startAt="3"/>
            </a:pPr>
            <a:r>
              <a:rPr lang="es-ES" sz="2200" b="0" kern="0" dirty="0">
                <a:solidFill>
                  <a:schemeClr val="tx2"/>
                </a:solidFill>
              </a:rPr>
              <a:t>Caso C: estudio de todos los pacientes y cada canal</a:t>
            </a:r>
          </a:p>
        </p:txBody>
      </p:sp>
      <p:sp>
        <p:nvSpPr>
          <p:cNvPr id="16" name="Rectangle 7"/>
          <p:cNvSpPr txBox="1">
            <a:spLocks noChangeArrowheads="1"/>
          </p:cNvSpPr>
          <p:nvPr/>
        </p:nvSpPr>
        <p:spPr bwMode="auto">
          <a:xfrm>
            <a:off x="6811930" y="4794750"/>
            <a:ext cx="3618335" cy="68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457200" indent="-457200">
              <a:lnSpc>
                <a:spcPct val="90000"/>
              </a:lnSpc>
              <a:buFont typeface="+mj-lt"/>
              <a:buAutoNum type="alphaLcPeriod" startAt="4"/>
            </a:pPr>
            <a:r>
              <a:rPr lang="es-ES" sz="2200" b="0" kern="0" dirty="0">
                <a:solidFill>
                  <a:schemeClr val="tx2"/>
                </a:solidFill>
              </a:rPr>
              <a:t>Caso D: estudio de todos los pacientes y todos los canales</a:t>
            </a:r>
          </a:p>
        </p:txBody>
      </p:sp>
      <p:pic>
        <p:nvPicPr>
          <p:cNvPr id="17" name="Picture 7" descr="http://telecomunicaciones.espe.edu.ec/wp-content/uploads/2013/01/LOGO.jpg"/>
          <p:cNvPicPr>
            <a:picLocks noChangeAspect="1" noChangeArrowheads="1"/>
          </p:cNvPicPr>
          <p:nvPr/>
        </p:nvPicPr>
        <p:blipFill>
          <a:blip r:embed="rId2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2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Selección de características</a:t>
            </a:r>
            <a:endParaRPr lang="es-ES" dirty="0"/>
          </a:p>
        </p:txBody>
      </p:sp>
      <p:sp>
        <p:nvSpPr>
          <p:cNvPr id="11" name="Rectangle 7"/>
          <p:cNvSpPr txBox="1">
            <a:spLocks noChangeArrowheads="1"/>
          </p:cNvSpPr>
          <p:nvPr/>
        </p:nvSpPr>
        <p:spPr bwMode="auto">
          <a:xfrm>
            <a:off x="1827212" y="1423569"/>
            <a:ext cx="9220200" cy="497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Verificación del análisis óptimo para predicción de crisis epilépticas (análisis lineal o análisis no-lineal).</a:t>
            </a:r>
          </a:p>
          <a:p>
            <a:pPr>
              <a:lnSpc>
                <a:spcPct val="90000"/>
              </a:lnSpc>
              <a:buFont typeface="Wingdings" panose="05000000000000000000" pitchFamily="2" charset="2"/>
              <a:buChar char="§"/>
            </a:pPr>
            <a:r>
              <a:rPr lang="es-ES" sz="2200" b="0" kern="0" dirty="0">
                <a:solidFill>
                  <a:schemeClr val="tx2"/>
                </a:solidFill>
              </a:rPr>
              <a:t>Inicialmente, empleando los últimos 10 segundos anteriores al inicio de la crisis epiléptica </a:t>
            </a:r>
            <a:r>
              <a:rPr lang="es-ES" sz="2200" b="0" kern="0" dirty="0" smtClean="0">
                <a:solidFill>
                  <a:schemeClr val="tx2"/>
                </a:solidFill>
              </a:rPr>
              <a:t>se </a:t>
            </a:r>
            <a:r>
              <a:rPr lang="es-ES" sz="2200" b="0" kern="0" dirty="0">
                <a:solidFill>
                  <a:schemeClr val="tx2"/>
                </a:solidFill>
              </a:rPr>
              <a:t>obtuvo exactitudes que van de 90% a 100</a:t>
            </a:r>
            <a:r>
              <a:rPr lang="es-ES" sz="2200" b="0" kern="0" dirty="0" smtClean="0">
                <a:solidFill>
                  <a:schemeClr val="tx2"/>
                </a:solidFill>
              </a:rPr>
              <a:t>%, sin embargo, las observaciones del </a:t>
            </a:r>
            <a:r>
              <a:rPr lang="es-ES" sz="2200" b="0" kern="0" dirty="0">
                <a:solidFill>
                  <a:schemeClr val="tx2"/>
                </a:solidFill>
              </a:rPr>
              <a:t>vector de características total </a:t>
            </a:r>
            <a:r>
              <a:rPr lang="es-ES" sz="2200" b="0" kern="0" dirty="0" smtClean="0">
                <a:solidFill>
                  <a:schemeClr val="tx2"/>
                </a:solidFill>
              </a:rPr>
              <a:t>(228 </a:t>
            </a:r>
            <a:r>
              <a:rPr lang="es-ES" sz="2200" b="0" kern="0" dirty="0">
                <a:solidFill>
                  <a:schemeClr val="tx2"/>
                </a:solidFill>
              </a:rPr>
              <a:t>observaciones </a:t>
            </a:r>
            <a:r>
              <a:rPr lang="es-ES" sz="2200" b="0" i="1" kern="0" dirty="0" smtClean="0">
                <a:solidFill>
                  <a:schemeClr val="tx2"/>
                </a:solidFill>
              </a:rPr>
              <a:t>x</a:t>
            </a:r>
            <a:r>
              <a:rPr lang="es-ES" sz="2200" b="0" kern="0" dirty="0" smtClean="0">
                <a:solidFill>
                  <a:schemeClr val="tx2"/>
                </a:solidFill>
              </a:rPr>
              <a:t> </a:t>
            </a:r>
            <a:r>
              <a:rPr lang="es-ES" sz="2200" b="0" kern="0" dirty="0">
                <a:solidFill>
                  <a:schemeClr val="tx2"/>
                </a:solidFill>
              </a:rPr>
              <a:t>675 </a:t>
            </a:r>
            <a:r>
              <a:rPr lang="es-ES" sz="2200" b="0" kern="0" dirty="0" smtClean="0">
                <a:solidFill>
                  <a:schemeClr val="tx2"/>
                </a:solidFill>
              </a:rPr>
              <a:t>predictores) son muy pocas, por tanto se aumentó </a:t>
            </a:r>
            <a:r>
              <a:rPr lang="es-ES" sz="2200" b="0" kern="0" dirty="0">
                <a:solidFill>
                  <a:schemeClr val="tx2"/>
                </a:solidFill>
              </a:rPr>
              <a:t>el número de </a:t>
            </a:r>
            <a:r>
              <a:rPr lang="es-ES" sz="2200" b="0" kern="0" dirty="0" smtClean="0">
                <a:solidFill>
                  <a:schemeClr val="tx2"/>
                </a:solidFill>
              </a:rPr>
              <a:t>observaciones, empleando </a:t>
            </a:r>
            <a:r>
              <a:rPr lang="es-ES" sz="2200" b="0" kern="0" dirty="0">
                <a:solidFill>
                  <a:schemeClr val="tx2"/>
                </a:solidFill>
              </a:rPr>
              <a:t>ahora para el análisis los últimos 10 minutos anteriores </a:t>
            </a:r>
            <a:r>
              <a:rPr lang="es-ES" sz="2200" b="0" kern="0" dirty="0" smtClean="0">
                <a:solidFill>
                  <a:schemeClr val="tx2"/>
                </a:solidFill>
              </a:rPr>
              <a:t>al inicio de </a:t>
            </a:r>
            <a:r>
              <a:rPr lang="es-ES" sz="2200" b="0" kern="0" dirty="0">
                <a:solidFill>
                  <a:schemeClr val="tx2"/>
                </a:solidFill>
              </a:rPr>
              <a:t>la crisis. De </a:t>
            </a:r>
            <a:r>
              <a:rPr lang="es-ES" sz="2200" b="0" kern="0" dirty="0" smtClean="0">
                <a:solidFill>
                  <a:schemeClr val="tx2"/>
                </a:solidFill>
              </a:rPr>
              <a:t>esta forma, </a:t>
            </a:r>
            <a:r>
              <a:rPr lang="es-ES" sz="2200" b="0" kern="0" dirty="0">
                <a:solidFill>
                  <a:schemeClr val="tx2"/>
                </a:solidFill>
              </a:rPr>
              <a:t>se obtuvo un vector de características total </a:t>
            </a:r>
            <a:r>
              <a:rPr lang="es-ES" sz="2200" b="0" kern="0" dirty="0" smtClean="0">
                <a:solidFill>
                  <a:schemeClr val="tx2"/>
                </a:solidFill>
              </a:rPr>
              <a:t>de 14388 </a:t>
            </a:r>
            <a:r>
              <a:rPr lang="es-ES" sz="2200" b="0" kern="0" dirty="0">
                <a:solidFill>
                  <a:schemeClr val="tx2"/>
                </a:solidFill>
              </a:rPr>
              <a:t>observaciones y 675 predictores</a:t>
            </a:r>
            <a:r>
              <a:rPr lang="es-ES" sz="2200" b="0" kern="0" dirty="0" smtClean="0">
                <a:solidFill>
                  <a:schemeClr val="tx2"/>
                </a:solidFill>
              </a:rPr>
              <a:t>.</a:t>
            </a:r>
            <a:endParaRPr lang="es-ES" sz="2200" b="0" kern="0" dirty="0">
              <a:solidFill>
                <a:schemeClr val="tx2"/>
              </a:solidFill>
            </a:endParaRPr>
          </a:p>
          <a:p>
            <a:pPr>
              <a:lnSpc>
                <a:spcPct val="90000"/>
              </a:lnSpc>
              <a:buFont typeface="Wingdings" panose="05000000000000000000" pitchFamily="2" charset="2"/>
              <a:buChar char="§"/>
            </a:pPr>
            <a:r>
              <a:rPr lang="es-ES" sz="2200" b="0" kern="0" dirty="0" smtClean="0">
                <a:solidFill>
                  <a:schemeClr val="tx2"/>
                </a:solidFill>
              </a:rPr>
              <a:t>Los datos de exactitud tabulados, se escogieron dando prioridad </a:t>
            </a:r>
            <a:r>
              <a:rPr lang="es-ES" sz="2200" b="0" kern="0" dirty="0">
                <a:solidFill>
                  <a:schemeClr val="tx2"/>
                </a:solidFill>
              </a:rPr>
              <a:t>a la </a:t>
            </a:r>
            <a:r>
              <a:rPr lang="es-ES" sz="2200" b="0" kern="0" dirty="0" smtClean="0">
                <a:solidFill>
                  <a:schemeClr val="tx2"/>
                </a:solidFill>
              </a:rPr>
              <a:t>sensibilidad</a:t>
            </a:r>
            <a:r>
              <a:rPr lang="es-ES" sz="2200" b="0" kern="0" dirty="0">
                <a:solidFill>
                  <a:schemeClr val="tx2"/>
                </a:solidFill>
              </a:rPr>
              <a:t>.</a:t>
            </a:r>
            <a:endParaRPr lang="es-ES" sz="2200" b="0" kern="0" dirty="0" smtClean="0">
              <a:solidFill>
                <a:schemeClr val="tx2"/>
              </a:solidFill>
            </a:endParaRPr>
          </a:p>
          <a:p>
            <a:pPr>
              <a:lnSpc>
                <a:spcPct val="90000"/>
              </a:lnSpc>
              <a:buFont typeface="Wingdings" panose="05000000000000000000" pitchFamily="2" charset="2"/>
              <a:buChar char="§"/>
            </a:pPr>
            <a:r>
              <a:rPr lang="es-ES" sz="2200" b="0" kern="0" dirty="0" smtClean="0">
                <a:solidFill>
                  <a:schemeClr val="tx2"/>
                </a:solidFill>
              </a:rPr>
              <a:t>Par el análisis lineal, de todas las características evaluadas, las que mejor desempeño presentaron fueron: tasa de cruces por cero, máximo, mínimo, media y desviación estándar.</a:t>
            </a:r>
          </a:p>
        </p:txBody>
      </p:sp>
      <p:pic>
        <p:nvPicPr>
          <p:cNvPr id="4"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42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Selección de características</a:t>
            </a:r>
            <a:endParaRPr lang="es-ES" dirty="0"/>
          </a:p>
        </p:txBody>
      </p:sp>
      <p:sp>
        <p:nvSpPr>
          <p:cNvPr id="2" name="Rectángulo 1"/>
          <p:cNvSpPr/>
          <p:nvPr/>
        </p:nvSpPr>
        <p:spPr>
          <a:xfrm>
            <a:off x="2627052" y="1390584"/>
            <a:ext cx="7715574" cy="553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s-ES" sz="3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Análisis </a:t>
            </a:r>
            <a:r>
              <a:rPr lang="es-ES" sz="3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Lineal     </a:t>
            </a:r>
            <a:r>
              <a:rPr lang="es-ES" sz="3000" b="1" i="1" dirty="0" smtClean="0">
                <a:ln/>
                <a:solidFill>
                  <a:srgbClr val="FF0000"/>
                </a:solidFill>
                <a:effectLst>
                  <a:outerShdw blurRad="38100" dist="19050" dir="2700000" algn="tl" rotWithShape="0">
                    <a:schemeClr val="dk1">
                      <a:lumMod val="50000"/>
                      <a:alpha val="40000"/>
                    </a:schemeClr>
                  </a:outerShdw>
                </a:effectLst>
              </a:rPr>
              <a:t>vs     </a:t>
            </a:r>
            <a:r>
              <a:rPr lang="es-ES" sz="3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Análisis </a:t>
            </a:r>
            <a:r>
              <a:rPr lang="es-ES" sz="3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No-Lineal</a:t>
            </a: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052" y="2063758"/>
            <a:ext cx="2800741" cy="2095792"/>
          </a:xfrm>
          <a:prstGeom prst="rect">
            <a:avLst/>
          </a:prstGeom>
        </p:spPr>
      </p:pic>
      <p:pic>
        <p:nvPicPr>
          <p:cNvPr id="5" name="Imagen 4" descr="Recorte de pantalla"/>
          <p:cNvPicPr>
            <a:picLocks noChangeAspect="1"/>
          </p:cNvPicPr>
          <p:nvPr/>
        </p:nvPicPr>
        <p:blipFill rotWithShape="1">
          <a:blip r:embed="rId3">
            <a:extLst>
              <a:ext uri="{28A0092B-C50C-407E-A947-70E740481C1C}">
                <a14:useLocalDpi xmlns:a14="http://schemas.microsoft.com/office/drawing/2010/main" val="0"/>
              </a:ext>
            </a:extLst>
          </a:blip>
          <a:srcRect t="4097"/>
          <a:stretch/>
        </p:blipFill>
        <p:spPr>
          <a:xfrm>
            <a:off x="2808052" y="4233103"/>
            <a:ext cx="2619741" cy="2530683"/>
          </a:xfrm>
          <a:prstGeom prst="rect">
            <a:avLst/>
          </a:prstGeom>
        </p:spPr>
      </p:pic>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308" y="2072284"/>
            <a:ext cx="2781688" cy="2067213"/>
          </a:xfrm>
          <a:prstGeom prst="rect">
            <a:avLst/>
          </a:prstGeom>
        </p:spPr>
      </p:pic>
      <p:pic>
        <p:nvPicPr>
          <p:cNvPr id="8" name="Imagen 7" descr="Recorte de pantalla"/>
          <p:cNvPicPr>
            <a:picLocks noChangeAspect="1"/>
          </p:cNvPicPr>
          <p:nvPr/>
        </p:nvPicPr>
        <p:blipFill rotWithShape="1">
          <a:blip r:embed="rId5">
            <a:extLst>
              <a:ext uri="{28A0092B-C50C-407E-A947-70E740481C1C}">
                <a14:useLocalDpi xmlns:a14="http://schemas.microsoft.com/office/drawing/2010/main" val="0"/>
              </a:ext>
            </a:extLst>
          </a:blip>
          <a:srcRect t="4039"/>
          <a:stretch/>
        </p:blipFill>
        <p:spPr>
          <a:xfrm>
            <a:off x="7605229" y="4209040"/>
            <a:ext cx="2657846" cy="2568789"/>
          </a:xfrm>
          <a:prstGeom prst="rect">
            <a:avLst/>
          </a:prstGeom>
        </p:spPr>
      </p:pic>
      <p:pic>
        <p:nvPicPr>
          <p:cNvPr id="9" name="Picture 74"/>
          <p:cNvPicPr/>
          <p:nvPr/>
        </p:nvPicPr>
        <p:blipFill>
          <a:blip r:embed="rId6"/>
          <a:stretch>
            <a:fillRect/>
          </a:stretch>
        </p:blipFill>
        <p:spPr>
          <a:xfrm>
            <a:off x="608012" y="792163"/>
            <a:ext cx="628015" cy="503237"/>
          </a:xfrm>
          <a:prstGeom prst="rect">
            <a:avLst/>
          </a:prstGeom>
        </p:spPr>
      </p:pic>
      <p:pic>
        <p:nvPicPr>
          <p:cNvPr id="10"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29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Selección de características</a:t>
            </a:r>
            <a:endParaRPr lang="es-ES" dirty="0"/>
          </a:p>
        </p:txBody>
      </p:sp>
      <p:sp>
        <p:nvSpPr>
          <p:cNvPr id="2" name="Rectángulo 1"/>
          <p:cNvSpPr/>
          <p:nvPr/>
        </p:nvSpPr>
        <p:spPr>
          <a:xfrm>
            <a:off x="2627052" y="1390584"/>
            <a:ext cx="7715574" cy="5539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s-ES" sz="3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Análisis </a:t>
            </a:r>
            <a:r>
              <a:rPr lang="es-ES" sz="3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Lineal     </a:t>
            </a:r>
            <a:r>
              <a:rPr lang="es-ES" sz="3000" b="1" i="1" dirty="0" smtClean="0">
                <a:ln/>
                <a:solidFill>
                  <a:srgbClr val="FF0000"/>
                </a:solidFill>
                <a:effectLst>
                  <a:outerShdw blurRad="38100" dist="19050" dir="2700000" algn="tl" rotWithShape="0">
                    <a:schemeClr val="dk1">
                      <a:lumMod val="50000"/>
                      <a:alpha val="40000"/>
                    </a:schemeClr>
                  </a:outerShdw>
                </a:effectLst>
              </a:rPr>
              <a:t>vs     </a:t>
            </a:r>
            <a:r>
              <a:rPr lang="es-ES" sz="3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Análisis </a:t>
            </a:r>
            <a:r>
              <a:rPr lang="es-ES" sz="3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No-Lineal</a:t>
            </a:r>
          </a:p>
        </p:txBody>
      </p:sp>
      <p:pic>
        <p:nvPicPr>
          <p:cNvPr id="9" name="Picture 74"/>
          <p:cNvPicPr/>
          <p:nvPr/>
        </p:nvPicPr>
        <p:blipFill>
          <a:blip r:embed="rId2"/>
          <a:stretch>
            <a:fillRect/>
          </a:stretch>
        </p:blipFill>
        <p:spPr>
          <a:xfrm>
            <a:off x="608012" y="792163"/>
            <a:ext cx="628015" cy="503237"/>
          </a:xfrm>
          <a:prstGeom prst="rect">
            <a:avLst/>
          </a:prstGeom>
        </p:spPr>
      </p:pic>
      <p:pic>
        <p:nvPicPr>
          <p:cNvPr id="10"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a 13"/>
          <p:cNvGraphicFramePr>
            <a:graphicFrameLocks noGrp="1"/>
          </p:cNvGraphicFramePr>
          <p:nvPr>
            <p:extLst>
              <p:ext uri="{D42A27DB-BD31-4B8C-83A1-F6EECF244321}">
                <p14:modId xmlns:p14="http://schemas.microsoft.com/office/powerpoint/2010/main" val="2992612463"/>
              </p:ext>
            </p:extLst>
          </p:nvPr>
        </p:nvGraphicFramePr>
        <p:xfrm>
          <a:off x="2208212" y="2743200"/>
          <a:ext cx="8458200" cy="3869658"/>
        </p:xfrm>
        <a:graphic>
          <a:graphicData uri="http://schemas.openxmlformats.org/drawingml/2006/table">
            <a:tbl>
              <a:tblPr firstRow="1" firstCol="1" bandRow="1">
                <a:tableStyleId>{9D7B26C5-4107-4FEC-AEDC-1716B250A1EF}</a:tableStyleId>
              </a:tblPr>
              <a:tblGrid>
                <a:gridCol w="1079266"/>
                <a:gridCol w="842437"/>
                <a:gridCol w="915177"/>
                <a:gridCol w="903336"/>
                <a:gridCol w="811988"/>
                <a:gridCol w="915177"/>
                <a:gridCol w="972693"/>
                <a:gridCol w="925327"/>
                <a:gridCol w="1092799"/>
              </a:tblGrid>
              <a:tr h="297666">
                <a:tc>
                  <a:txBody>
                    <a:bodyPr/>
                    <a:lstStyle/>
                    <a:p>
                      <a:pPr marL="6350" marR="140970" indent="-6350" algn="l">
                        <a:lnSpc>
                          <a:spcPct val="150000"/>
                        </a:lnSpc>
                        <a:spcBef>
                          <a:spcPts val="0"/>
                        </a:spcBef>
                        <a:spcAft>
                          <a:spcPts val="0"/>
                        </a:spcAft>
                      </a:pPr>
                      <a:r>
                        <a:rPr lang="es-EC" sz="1400" dirty="0">
                          <a:effectLst/>
                          <a:latin typeface="+mn-lt"/>
                        </a:rPr>
                        <a:t>Análisis</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Caso</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err="1" smtClean="0">
                          <a:effectLst/>
                          <a:latin typeface="+mn-lt"/>
                        </a:rPr>
                        <a:t>Pcnt</a:t>
                      </a:r>
                      <a:r>
                        <a:rPr lang="en-US" sz="1400" dirty="0" smtClean="0">
                          <a:effectLst/>
                          <a:latin typeface="+mn-lt"/>
                        </a:rPr>
                        <a:t>.</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Exact</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Sens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Espec</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AUR</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Canal</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err="1" smtClean="0">
                          <a:effectLst/>
                          <a:latin typeface="+mn-lt"/>
                        </a:rPr>
                        <a:t>Clasific</a:t>
                      </a:r>
                      <a:r>
                        <a:rPr lang="en-US" sz="1400" dirty="0" smtClean="0">
                          <a:effectLst/>
                          <a:latin typeface="+mn-lt"/>
                        </a:rPr>
                        <a:t>.</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dirty="0">
                          <a:effectLst/>
                          <a:latin typeface="+mn-lt"/>
                        </a:rPr>
                        <a:t>Lineal</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smtClean="0">
                          <a:effectLst/>
                          <a:latin typeface="+mn-lt"/>
                        </a:rPr>
                        <a:t>A</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1</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99.8</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4</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err="1" smtClean="0">
                          <a:effectLst/>
                          <a:latin typeface="+mn-lt"/>
                        </a:rPr>
                        <a:t>Ensemb</a:t>
                      </a:r>
                      <a:r>
                        <a:rPr lang="en-US" sz="1400" dirty="0" smtClean="0">
                          <a:effectLst/>
                          <a:latin typeface="+mn-lt"/>
                        </a:rPr>
                        <a:t>.</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dirty="0">
                          <a:effectLst/>
                          <a:latin typeface="+mn-lt"/>
                        </a:rPr>
                        <a:t> </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n-US" sz="1400" dirty="0">
                        <a:effectLst/>
                        <a:latin typeface="+mn-lt"/>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a:effectLst/>
                          <a:latin typeface="+mn-lt"/>
                        </a:rPr>
                        <a:t>2</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7</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SVM</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a:effectLst/>
                          <a:latin typeface="+mn-lt"/>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smtClean="0">
                          <a:effectLst/>
                          <a:latin typeface="+mn-lt"/>
                        </a:rPr>
                        <a:t>B</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1</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a:effectLst/>
                          <a:latin typeface="+mn-lt"/>
                        </a:rPr>
                        <a:t>99.9</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99.8</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Ensemb.</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a:effectLst/>
                          <a:latin typeface="+mn-lt"/>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n-US" sz="1400" dirty="0">
                        <a:effectLst/>
                        <a:latin typeface="+mn-lt"/>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2</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Ensemb.</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a:effectLst/>
                          <a:latin typeface="+mn-lt"/>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smtClean="0">
                          <a:effectLst/>
                          <a:latin typeface="+mn-lt"/>
                        </a:rPr>
                        <a:t>C</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99.8</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99.7</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99.8</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7</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Ensemb.</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a:effectLst/>
                          <a:latin typeface="+mn-lt"/>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6350" marR="140970" indent="-6350" algn="l">
                        <a:lnSpc>
                          <a:spcPct val="150000"/>
                        </a:lnSpc>
                        <a:spcBef>
                          <a:spcPts val="0"/>
                        </a:spcBef>
                        <a:spcAft>
                          <a:spcPts val="0"/>
                        </a:spcAft>
                      </a:pPr>
                      <a:r>
                        <a:rPr lang="en-US" sz="1400" dirty="0" smtClean="0">
                          <a:effectLst/>
                          <a:latin typeface="+mn-lt"/>
                        </a:rPr>
                        <a:t>D</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6350" marR="140970" indent="-6350" algn="l">
                        <a:lnSpc>
                          <a:spcPct val="150000"/>
                        </a:lnSpc>
                        <a:spcBef>
                          <a:spcPts val="0"/>
                        </a:spcBef>
                        <a:spcAft>
                          <a:spcPts val="0"/>
                        </a:spcAft>
                      </a:pPr>
                      <a:r>
                        <a:rPr lang="en-US" sz="1400">
                          <a:effectLst/>
                          <a:highlight>
                            <a:srgbClr val="FFFF00"/>
                          </a:highligh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6350" marR="140970" indent="-6350" algn="l">
                        <a:lnSpc>
                          <a:spcPct val="150000"/>
                        </a:lnSpc>
                        <a:spcBef>
                          <a:spcPts val="0"/>
                        </a:spcBef>
                        <a:spcAft>
                          <a:spcPts val="0"/>
                        </a:spcAft>
                      </a:pPr>
                      <a:r>
                        <a:rPr lang="en-US" sz="1400">
                          <a:effectLst/>
                          <a:highlight>
                            <a:srgbClr val="FFFF00"/>
                          </a:highlight>
                          <a:latin typeface="+mn-lt"/>
                        </a:rPr>
                        <a:t>99.8</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6350" marR="140970" indent="-6350" algn="l">
                        <a:lnSpc>
                          <a:spcPct val="150000"/>
                        </a:lnSpc>
                        <a:spcBef>
                          <a:spcPts val="0"/>
                        </a:spcBef>
                        <a:spcAft>
                          <a:spcPts val="0"/>
                        </a:spcAft>
                      </a:pPr>
                      <a:r>
                        <a:rPr lang="en-US" sz="1400">
                          <a:effectLst/>
                          <a:highlight>
                            <a:srgbClr val="FFFF00"/>
                          </a:highlight>
                          <a:latin typeface="+mn-lt"/>
                        </a:rPr>
                        <a:t>99.9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6350" marR="140970" indent="-6350" algn="l">
                        <a:lnSpc>
                          <a:spcPct val="150000"/>
                        </a:lnSpc>
                        <a:spcBef>
                          <a:spcPts val="0"/>
                        </a:spcBef>
                        <a:spcAft>
                          <a:spcPts val="0"/>
                        </a:spcAft>
                      </a:pPr>
                      <a:r>
                        <a:rPr lang="en-US" sz="1400">
                          <a:effectLst/>
                          <a:highlight>
                            <a:srgbClr val="FFFF00"/>
                          </a:highlight>
                          <a:latin typeface="+mn-lt"/>
                        </a:rPr>
                        <a:t>0.99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6350" marR="140970" indent="-6350" algn="l">
                        <a:lnSpc>
                          <a:spcPct val="150000"/>
                        </a:lnSpc>
                        <a:spcBef>
                          <a:spcPts val="0"/>
                        </a:spcBef>
                        <a:spcAft>
                          <a:spcPts val="0"/>
                        </a:spcAft>
                      </a:pPr>
                      <a:r>
                        <a:rPr lang="en-US" sz="1400">
                          <a:effectLst/>
                          <a:latin typeface="+mn-lt"/>
                        </a:rPr>
                        <a:t>Ensemb.</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297666">
                <a:tc>
                  <a:txBody>
                    <a:bodyPr/>
                    <a:lstStyle/>
                    <a:p>
                      <a:pPr marL="6350" marR="140970" indent="-6350" algn="l">
                        <a:lnSpc>
                          <a:spcPct val="150000"/>
                        </a:lnSpc>
                        <a:spcBef>
                          <a:spcPts val="0"/>
                        </a:spcBef>
                        <a:spcAft>
                          <a:spcPts val="0"/>
                        </a:spcAft>
                      </a:pPr>
                      <a:r>
                        <a:rPr lang="en-US" sz="1400" dirty="0">
                          <a:effectLst/>
                          <a:latin typeface="+mn-lt"/>
                        </a:rPr>
                        <a:t>No</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6350" marR="140970" indent="-6350" algn="l">
                        <a:lnSpc>
                          <a:spcPct val="150000"/>
                        </a:lnSpc>
                        <a:spcBef>
                          <a:spcPts val="0"/>
                        </a:spcBef>
                        <a:spcAft>
                          <a:spcPts val="0"/>
                        </a:spcAft>
                      </a:pPr>
                      <a:r>
                        <a:rPr lang="en-US" sz="1400" dirty="0" smtClean="0">
                          <a:effectLst/>
                          <a:latin typeface="+mn-lt"/>
                        </a:rPr>
                        <a:t>A</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6350" marR="140970" indent="-6350" algn="l">
                        <a:lnSpc>
                          <a:spcPct val="150000"/>
                        </a:lnSpc>
                        <a:spcBef>
                          <a:spcPts val="0"/>
                        </a:spcBef>
                        <a:spcAft>
                          <a:spcPts val="0"/>
                        </a:spcAft>
                      </a:pPr>
                      <a:r>
                        <a:rPr lang="en-US" sz="1400" dirty="0">
                          <a:effectLst/>
                          <a:latin typeface="+mn-lt"/>
                        </a:rPr>
                        <a:t>1</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6350" marR="140970" indent="-6350" algn="l">
                        <a:lnSpc>
                          <a:spcPct val="150000"/>
                        </a:lnSpc>
                        <a:spcBef>
                          <a:spcPts val="0"/>
                        </a:spcBef>
                        <a:spcAft>
                          <a:spcPts val="0"/>
                        </a:spcAft>
                      </a:pPr>
                      <a:r>
                        <a:rPr lang="en-US" sz="1400">
                          <a:effectLst/>
                          <a:latin typeface="+mn-lt"/>
                        </a:rPr>
                        <a:t>78.4</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6350" marR="140970" indent="-6350" algn="l">
                        <a:lnSpc>
                          <a:spcPct val="150000"/>
                        </a:lnSpc>
                        <a:spcBef>
                          <a:spcPts val="0"/>
                        </a:spcBef>
                        <a:spcAft>
                          <a:spcPts val="0"/>
                        </a:spcAft>
                      </a:pPr>
                      <a:r>
                        <a:rPr lang="en-US" sz="1400" dirty="0">
                          <a:effectLst/>
                          <a:latin typeface="+mn-lt"/>
                        </a:rPr>
                        <a:t>80</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6350" marR="140970" indent="-6350" algn="l">
                        <a:lnSpc>
                          <a:spcPct val="150000"/>
                        </a:lnSpc>
                        <a:spcBef>
                          <a:spcPts val="0"/>
                        </a:spcBef>
                        <a:spcAft>
                          <a:spcPts val="0"/>
                        </a:spcAft>
                      </a:pPr>
                      <a:r>
                        <a:rPr lang="en-US" sz="1400" dirty="0">
                          <a:effectLst/>
                          <a:latin typeface="+mn-lt"/>
                        </a:rPr>
                        <a:t>77</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6350" marR="140970" indent="-6350" algn="l">
                        <a:lnSpc>
                          <a:spcPct val="150000"/>
                        </a:lnSpc>
                        <a:spcBef>
                          <a:spcPts val="0"/>
                        </a:spcBef>
                        <a:spcAft>
                          <a:spcPts val="0"/>
                        </a:spcAft>
                      </a:pPr>
                      <a:r>
                        <a:rPr lang="en-US" sz="1400" dirty="0">
                          <a:effectLst/>
                          <a:latin typeface="+mn-lt"/>
                        </a:rPr>
                        <a:t>0.83</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6350" marR="140970" indent="-6350" algn="l">
                        <a:lnSpc>
                          <a:spcPct val="150000"/>
                        </a:lnSpc>
                        <a:spcBef>
                          <a:spcPts val="0"/>
                        </a:spcBef>
                        <a:spcAft>
                          <a:spcPts val="0"/>
                        </a:spcAft>
                      </a:pPr>
                      <a:r>
                        <a:rPr lang="en-US" sz="1400" dirty="0">
                          <a:effectLst/>
                          <a:latin typeface="+mn-lt"/>
                        </a:rPr>
                        <a:t>5</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6350" marR="140970" indent="-6350" algn="l">
                        <a:lnSpc>
                          <a:spcPct val="150000"/>
                        </a:lnSpc>
                        <a:spcBef>
                          <a:spcPts val="0"/>
                        </a:spcBef>
                        <a:spcAft>
                          <a:spcPts val="0"/>
                        </a:spcAft>
                      </a:pPr>
                      <a:r>
                        <a:rPr lang="en-US" sz="1400" dirty="0">
                          <a:effectLst/>
                          <a:latin typeface="+mn-lt"/>
                        </a:rPr>
                        <a:t>SVM</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r>
              <a:tr h="297666">
                <a:tc>
                  <a:txBody>
                    <a:bodyPr/>
                    <a:lstStyle/>
                    <a:p>
                      <a:pPr marL="6350" marR="140970" indent="-6350" algn="l">
                        <a:lnSpc>
                          <a:spcPct val="150000"/>
                        </a:lnSpc>
                        <a:spcBef>
                          <a:spcPts val="0"/>
                        </a:spcBef>
                        <a:spcAft>
                          <a:spcPts val="0"/>
                        </a:spcAft>
                      </a:pPr>
                      <a:r>
                        <a:rPr lang="en-US" sz="1400">
                          <a:effectLst/>
                          <a:latin typeface="+mn-lt"/>
                        </a:rPr>
                        <a:t>Lineal</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n-US" sz="1400" dirty="0">
                        <a:effectLst/>
                        <a:latin typeface="+mn-lt"/>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a:effectLst/>
                          <a:latin typeface="+mn-lt"/>
                        </a:rPr>
                        <a:t>2</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68.8</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68</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70</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0.74</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Árbol</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a:effectLst/>
                          <a:latin typeface="+mn-lt"/>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smtClean="0">
                          <a:effectLst/>
                          <a:latin typeface="+mn-lt"/>
                        </a:rPr>
                        <a:t>B</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1</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97.1</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95</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99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0.97</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kNN</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a:effectLst/>
                          <a:latin typeface="+mn-lt"/>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en-US" sz="1400" dirty="0">
                        <a:effectLst/>
                        <a:latin typeface="+mn-lt"/>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2</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79.2</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78</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80</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0.85</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SVM</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a:effectLst/>
                          <a:latin typeface="+mn-lt"/>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smtClean="0">
                          <a:effectLst/>
                          <a:latin typeface="+mn-lt"/>
                        </a:rPr>
                        <a:t>C</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71.4</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70</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72</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0.77</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5</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SVM</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r h="297666">
                <a:tc>
                  <a:txBody>
                    <a:bodyPr/>
                    <a:lstStyle/>
                    <a:p>
                      <a:pPr marL="6350" marR="140970" indent="-6350" algn="l">
                        <a:lnSpc>
                          <a:spcPct val="150000"/>
                        </a:lnSpc>
                        <a:spcBef>
                          <a:spcPts val="0"/>
                        </a:spcBef>
                        <a:spcAft>
                          <a:spcPts val="0"/>
                        </a:spcAft>
                      </a:pPr>
                      <a:r>
                        <a:rPr lang="en-US" sz="1400">
                          <a:effectLst/>
                          <a:latin typeface="+mn-lt"/>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smtClean="0">
                          <a:effectLst/>
                          <a:latin typeface="+mn-lt"/>
                        </a:rPr>
                        <a:t>D</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err="1">
                          <a:effectLst/>
                          <a:latin typeface="+mn-lt"/>
                        </a:rPr>
                        <a:t>Todos</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a:effectLst/>
                          <a:latin typeface="+mn-lt"/>
                        </a:rPr>
                        <a:t>86.1</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a:effectLst/>
                          <a:latin typeface="+mn-lt"/>
                        </a:rPr>
                        <a:t>84</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89</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0.94</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a:effectLst/>
                          <a:latin typeface="+mn-lt"/>
                        </a:rPr>
                        <a:t>Todos</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l">
                        <a:lnSpc>
                          <a:spcPct val="150000"/>
                        </a:lnSpc>
                        <a:spcBef>
                          <a:spcPts val="0"/>
                        </a:spcBef>
                        <a:spcAft>
                          <a:spcPts val="0"/>
                        </a:spcAft>
                      </a:pPr>
                      <a:r>
                        <a:rPr lang="en-US" sz="1400" dirty="0" err="1">
                          <a:effectLst/>
                          <a:latin typeface="+mn-lt"/>
                        </a:rPr>
                        <a:t>Ensemb</a:t>
                      </a:r>
                      <a:r>
                        <a:rPr lang="en-US" sz="1400" dirty="0">
                          <a:effectLst/>
                          <a:latin typeface="+mn-lt"/>
                        </a:rPr>
                        <a:t>.</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5" name="Rectangle 7"/>
          <p:cNvSpPr txBox="1">
            <a:spLocks noChangeArrowheads="1"/>
          </p:cNvSpPr>
          <p:nvPr/>
        </p:nvSpPr>
        <p:spPr bwMode="auto">
          <a:xfrm>
            <a:off x="2024548" y="1960140"/>
            <a:ext cx="8794264" cy="67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Resumen de resultados presentando los canales, clasificadores y pacientes con mejor desempeño.</a:t>
            </a:r>
          </a:p>
        </p:txBody>
      </p:sp>
    </p:spTree>
    <p:extLst>
      <p:ext uri="{BB962C8B-B14F-4D97-AF65-F5344CB8AC3E}">
        <p14:creationId xmlns:p14="http://schemas.microsoft.com/office/powerpoint/2010/main" val="154399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Selección de características</a:t>
            </a:r>
            <a:endParaRPr lang="es-ES" dirty="0"/>
          </a:p>
        </p:txBody>
      </p:sp>
      <p:sp>
        <p:nvSpPr>
          <p:cNvPr id="8" name="Rectangle 7"/>
          <p:cNvSpPr txBox="1">
            <a:spLocks noChangeArrowheads="1"/>
          </p:cNvSpPr>
          <p:nvPr/>
        </p:nvSpPr>
        <p:spPr bwMode="auto">
          <a:xfrm>
            <a:off x="1828488" y="1965742"/>
            <a:ext cx="9371324" cy="466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Análisis óptimo</a:t>
            </a:r>
            <a:r>
              <a:rPr lang="en-US" sz="2200" b="0" kern="0" dirty="0">
                <a:solidFill>
                  <a:schemeClr val="tx2"/>
                </a:solidFill>
              </a:rPr>
              <a:t>:</a:t>
            </a:r>
            <a:r>
              <a:rPr lang="es-ES" sz="2200" b="0" kern="0" dirty="0">
                <a:solidFill>
                  <a:schemeClr val="tx2"/>
                </a:solidFill>
              </a:rPr>
              <a:t> Análisis Lineal, con </a:t>
            </a:r>
            <a:r>
              <a:rPr lang="es-ES" sz="2200" b="0" i="1" kern="0" dirty="0">
                <a:solidFill>
                  <a:schemeClr val="tx2"/>
                </a:solidFill>
              </a:rPr>
              <a:t>wavelet</a:t>
            </a:r>
            <a:r>
              <a:rPr lang="es-ES" sz="2200" b="0" kern="0" dirty="0">
                <a:solidFill>
                  <a:schemeClr val="tx2"/>
                </a:solidFill>
              </a:rPr>
              <a:t> db4, 8 niveles de descomposición, y las características: tasa de cruces por cero, máximo, mínimo, media y desviación estándar.</a:t>
            </a:r>
          </a:p>
          <a:p>
            <a:pPr>
              <a:lnSpc>
                <a:spcPct val="90000"/>
              </a:lnSpc>
              <a:buFont typeface="Wingdings" panose="05000000000000000000" pitchFamily="2" charset="2"/>
              <a:buChar char="§"/>
            </a:pPr>
            <a:r>
              <a:rPr lang="es-ES" sz="2200" b="0" kern="0" dirty="0">
                <a:solidFill>
                  <a:schemeClr val="tx2"/>
                </a:solidFill>
              </a:rPr>
              <a:t>Clasificador óptimo: </a:t>
            </a:r>
            <a:r>
              <a:rPr lang="es-ES" sz="2200" b="0" i="1" kern="0" dirty="0">
                <a:solidFill>
                  <a:schemeClr val="tx2"/>
                </a:solidFill>
              </a:rPr>
              <a:t>ensemble-</a:t>
            </a:r>
            <a:r>
              <a:rPr lang="es-ES" sz="2200" b="0" i="1" kern="0" dirty="0" err="1">
                <a:solidFill>
                  <a:schemeClr val="tx2"/>
                </a:solidFill>
              </a:rPr>
              <a:t>bagged</a:t>
            </a:r>
            <a:r>
              <a:rPr lang="es-ES" sz="2200" b="0" i="1" kern="0" dirty="0">
                <a:solidFill>
                  <a:schemeClr val="tx2"/>
                </a:solidFill>
              </a:rPr>
              <a:t> </a:t>
            </a:r>
            <a:r>
              <a:rPr lang="es-ES" sz="2200" b="0" i="1" kern="0" dirty="0" err="1">
                <a:solidFill>
                  <a:schemeClr val="tx2"/>
                </a:solidFill>
              </a:rPr>
              <a:t>trees</a:t>
            </a:r>
            <a:r>
              <a:rPr lang="es-ES" sz="2200" b="0" kern="0" dirty="0">
                <a:solidFill>
                  <a:schemeClr val="tx2"/>
                </a:solidFill>
              </a:rPr>
              <a:t>, que combina la rapidez y desempeño entregados por un conjunto de clasificadores base del tipo “árboles de decisión” con agregación </a:t>
            </a:r>
            <a:r>
              <a:rPr lang="es-ES" sz="2200" b="0" i="1" kern="0" dirty="0" err="1">
                <a:solidFill>
                  <a:schemeClr val="tx2"/>
                </a:solidFill>
              </a:rPr>
              <a:t>bootstrap</a:t>
            </a:r>
            <a:r>
              <a:rPr lang="es-ES" sz="2200" b="0" kern="0" dirty="0">
                <a:solidFill>
                  <a:schemeClr val="tx2"/>
                </a:solidFill>
              </a:rPr>
              <a:t>.</a:t>
            </a:r>
          </a:p>
          <a:p>
            <a:pPr>
              <a:lnSpc>
                <a:spcPct val="90000"/>
              </a:lnSpc>
              <a:buFont typeface="Wingdings" panose="05000000000000000000" pitchFamily="2" charset="2"/>
              <a:buChar char="§"/>
            </a:pPr>
            <a:r>
              <a:rPr lang="es-ES" sz="2200" b="0" kern="0" dirty="0">
                <a:solidFill>
                  <a:schemeClr val="tx2"/>
                </a:solidFill>
              </a:rPr>
              <a:t>El uso de PCA no mejora el desempeño del algoritmo.</a:t>
            </a:r>
          </a:p>
          <a:p>
            <a:pPr>
              <a:lnSpc>
                <a:spcPct val="90000"/>
              </a:lnSpc>
              <a:buFont typeface="Wingdings" panose="05000000000000000000" pitchFamily="2" charset="2"/>
              <a:buChar char="§"/>
            </a:pPr>
            <a:r>
              <a:rPr lang="es-ES" sz="2200" b="0" kern="0" dirty="0">
                <a:solidFill>
                  <a:schemeClr val="tx2"/>
                </a:solidFill>
              </a:rPr>
              <a:t>Tiempo de cómputo empleado</a:t>
            </a:r>
            <a:r>
              <a:rPr lang="en-US" sz="2200" b="0" kern="0" dirty="0">
                <a:solidFill>
                  <a:schemeClr val="tx2"/>
                </a:solidFill>
              </a:rPr>
              <a:t>: </a:t>
            </a:r>
          </a:p>
          <a:p>
            <a:pPr lvl="2">
              <a:lnSpc>
                <a:spcPct val="90000"/>
              </a:lnSpc>
              <a:buFont typeface="Wingdings" panose="05000000000000000000" pitchFamily="2" charset="2"/>
              <a:buChar char="§"/>
            </a:pPr>
            <a:r>
              <a:rPr lang="es-ES" sz="1800" b="0" kern="0" dirty="0" smtClean="0">
                <a:solidFill>
                  <a:schemeClr val="tx2"/>
                </a:solidFill>
              </a:rPr>
              <a:t>Análisis </a:t>
            </a:r>
            <a:r>
              <a:rPr lang="es-ES" sz="1800" b="0" kern="0" dirty="0">
                <a:solidFill>
                  <a:schemeClr val="tx2"/>
                </a:solidFill>
              </a:rPr>
              <a:t>lineal: 2951 segundos (2781 en procesamiento y 170 en </a:t>
            </a:r>
            <a:r>
              <a:rPr lang="es-ES" sz="1800" b="0" kern="0" dirty="0" smtClean="0">
                <a:solidFill>
                  <a:schemeClr val="tx2"/>
                </a:solidFill>
              </a:rPr>
              <a:t>clasificación)</a:t>
            </a:r>
          </a:p>
          <a:p>
            <a:pPr lvl="2">
              <a:lnSpc>
                <a:spcPct val="90000"/>
              </a:lnSpc>
              <a:buFont typeface="Wingdings" panose="05000000000000000000" pitchFamily="2" charset="2"/>
              <a:buChar char="§"/>
            </a:pPr>
            <a:r>
              <a:rPr lang="es-ES" sz="1800" b="0" kern="0" dirty="0" smtClean="0">
                <a:solidFill>
                  <a:schemeClr val="tx2"/>
                </a:solidFill>
              </a:rPr>
              <a:t>Análisis no-lineal: 680 segundos (625 en procesamiento y 55 en clasificación)</a:t>
            </a:r>
          </a:p>
          <a:p>
            <a:pPr lvl="1">
              <a:lnSpc>
                <a:spcPct val="90000"/>
              </a:lnSpc>
              <a:buFont typeface="Wingdings" panose="05000000000000000000" pitchFamily="2" charset="2"/>
              <a:buChar char="§"/>
            </a:pPr>
            <a:r>
              <a:rPr lang="es-ES" sz="2200" b="0" kern="0" dirty="0" smtClean="0">
                <a:solidFill>
                  <a:schemeClr val="tx2"/>
                </a:solidFill>
              </a:rPr>
              <a:t>Empleando </a:t>
            </a:r>
            <a:r>
              <a:rPr lang="es-ES" sz="2200" b="0" i="1" kern="0" dirty="0" err="1">
                <a:solidFill>
                  <a:schemeClr val="tx2"/>
                </a:solidFill>
              </a:rPr>
              <a:t>Parallel</a:t>
            </a:r>
            <a:r>
              <a:rPr lang="es-ES" sz="2200" b="0" i="1" kern="0" dirty="0">
                <a:solidFill>
                  <a:schemeClr val="tx2"/>
                </a:solidFill>
              </a:rPr>
              <a:t> Computing </a:t>
            </a:r>
            <a:r>
              <a:rPr lang="es-ES" sz="2200" b="0" i="1" kern="0" dirty="0" err="1">
                <a:solidFill>
                  <a:schemeClr val="tx2"/>
                </a:solidFill>
              </a:rPr>
              <a:t>Toolbox</a:t>
            </a:r>
            <a:r>
              <a:rPr lang="es-ES" sz="2200" b="0" kern="0" dirty="0">
                <a:solidFill>
                  <a:schemeClr val="tx2"/>
                </a:solidFill>
              </a:rPr>
              <a:t> </a:t>
            </a:r>
          </a:p>
          <a:p>
            <a:pPr lvl="2">
              <a:lnSpc>
                <a:spcPct val="90000"/>
              </a:lnSpc>
              <a:buFont typeface="Wingdings" panose="05000000000000000000" pitchFamily="2" charset="2"/>
              <a:buChar char="§"/>
            </a:pPr>
            <a:r>
              <a:rPr lang="es-ES" sz="1800" b="0" kern="0" dirty="0" err="1" smtClean="0">
                <a:solidFill>
                  <a:schemeClr val="tx2"/>
                </a:solidFill>
              </a:rPr>
              <a:t>An</a:t>
            </a:r>
            <a:r>
              <a:rPr lang="es-EC" sz="1800" b="0" kern="0" dirty="0" err="1">
                <a:solidFill>
                  <a:schemeClr val="tx2"/>
                </a:solidFill>
              </a:rPr>
              <a:t>álisis</a:t>
            </a:r>
            <a:r>
              <a:rPr lang="es-EC" sz="1800" b="0" kern="0" dirty="0">
                <a:solidFill>
                  <a:schemeClr val="tx2"/>
                </a:solidFill>
              </a:rPr>
              <a:t> lineal</a:t>
            </a:r>
            <a:r>
              <a:rPr lang="en-US" sz="1800" b="0" kern="0" dirty="0">
                <a:solidFill>
                  <a:schemeClr val="tx2"/>
                </a:solidFill>
              </a:rPr>
              <a:t>: </a:t>
            </a:r>
            <a:r>
              <a:rPr lang="es-ES" sz="1800" b="0" kern="0" dirty="0">
                <a:solidFill>
                  <a:schemeClr val="tx2"/>
                </a:solidFill>
              </a:rPr>
              <a:t>1100 segundos (930 en procesamiento y 170 en clasificación) </a:t>
            </a:r>
          </a:p>
          <a:p>
            <a:pPr lvl="2">
              <a:lnSpc>
                <a:spcPct val="90000"/>
              </a:lnSpc>
              <a:buFont typeface="Wingdings" panose="05000000000000000000" pitchFamily="2" charset="2"/>
              <a:buChar char="§"/>
            </a:pPr>
            <a:r>
              <a:rPr lang="es-ES" sz="1800" b="0" kern="0" dirty="0">
                <a:solidFill>
                  <a:schemeClr val="tx2"/>
                </a:solidFill>
              </a:rPr>
              <a:t>Análisis no-lineal: 215 segundos (160 en procesamiento y 55 en clasificación)</a:t>
            </a:r>
          </a:p>
          <a:p>
            <a:pPr marL="0" indent="0">
              <a:lnSpc>
                <a:spcPct val="90000"/>
              </a:lnSpc>
              <a:buNone/>
            </a:pPr>
            <a:endParaRPr lang="es-ES" sz="1800" b="0" kern="0" dirty="0">
              <a:solidFill>
                <a:schemeClr val="tx2"/>
              </a:solidFill>
            </a:endParaRPr>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5"/>
          <p:cNvSpPr txBox="1">
            <a:spLocks/>
          </p:cNvSpPr>
          <p:nvPr/>
        </p:nvSpPr>
        <p:spPr>
          <a:xfrm>
            <a:off x="1810023" y="725905"/>
            <a:ext cx="9782801"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sz="3000" dirty="0" smtClean="0"/>
              <a:t>Análisis de Resultados</a:t>
            </a:r>
            <a:endParaRPr lang="es-ES" sz="3000" dirty="0"/>
          </a:p>
        </p:txBody>
      </p:sp>
    </p:spTree>
    <p:extLst>
      <p:ext uri="{BB962C8B-B14F-4D97-AF65-F5344CB8AC3E}">
        <p14:creationId xmlns:p14="http://schemas.microsoft.com/office/powerpoint/2010/main" val="48726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Análisis en registros EEG de una hora de duración</a:t>
            </a:r>
            <a:endParaRPr lang="es-ES" dirty="0"/>
          </a:p>
        </p:txBody>
      </p:sp>
      <p:sp>
        <p:nvSpPr>
          <p:cNvPr id="12" name="Rectangle 7"/>
          <p:cNvSpPr txBox="1">
            <a:spLocks noChangeArrowheads="1"/>
          </p:cNvSpPr>
          <p:nvPr/>
        </p:nvSpPr>
        <p:spPr bwMode="auto">
          <a:xfrm>
            <a:off x="1836635" y="1511216"/>
            <a:ext cx="953960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000" b="0" kern="0" dirty="0">
                <a:solidFill>
                  <a:schemeClr val="tx2"/>
                </a:solidFill>
              </a:rPr>
              <a:t>Verificada la posibilidad de diferenciar el estado preictal del estado </a:t>
            </a:r>
            <a:r>
              <a:rPr lang="es-ES" sz="2000" b="0" kern="0" dirty="0" smtClean="0">
                <a:solidFill>
                  <a:schemeClr val="tx2"/>
                </a:solidFill>
              </a:rPr>
              <a:t>interictal </a:t>
            </a:r>
            <a:r>
              <a:rPr lang="es-ES" sz="2000" b="0" kern="0" dirty="0">
                <a:solidFill>
                  <a:schemeClr val="tx2"/>
                </a:solidFill>
              </a:rPr>
              <a:t>utilizando los últimos 10 minutos anteriores al inicio de una </a:t>
            </a:r>
            <a:r>
              <a:rPr lang="es-ES" sz="2000" b="0" kern="0" dirty="0" smtClean="0">
                <a:solidFill>
                  <a:schemeClr val="tx2"/>
                </a:solidFill>
              </a:rPr>
              <a:t>crisis, se implementó el algoritmo utilizando los últimos 60 minutos anteriores al inicio de la crisis, es decir, se utilizó los </a:t>
            </a:r>
            <a:r>
              <a:rPr lang="es-ES" sz="2000" b="0" kern="0" dirty="0">
                <a:solidFill>
                  <a:schemeClr val="tx2"/>
                </a:solidFill>
              </a:rPr>
              <a:t>segmentos correspondientes a los últimos 60,50,40,30, 20 y 10 minutos anteriores al inicio de la </a:t>
            </a:r>
            <a:r>
              <a:rPr lang="es-ES" sz="2000" b="0" kern="0" dirty="0" smtClean="0">
                <a:solidFill>
                  <a:schemeClr val="tx2"/>
                </a:solidFill>
              </a:rPr>
              <a:t>convulsión. De esta manera, se verifica el deterioro </a:t>
            </a:r>
            <a:r>
              <a:rPr lang="es-ES" sz="2000" b="0" kern="0" dirty="0">
                <a:solidFill>
                  <a:schemeClr val="tx2"/>
                </a:solidFill>
              </a:rPr>
              <a:t>en el desempeño del algoritmo </a:t>
            </a:r>
            <a:r>
              <a:rPr lang="es-ES" sz="2000" b="0" kern="0" dirty="0" smtClean="0">
                <a:solidFill>
                  <a:schemeClr val="tx2"/>
                </a:solidFill>
              </a:rPr>
              <a:t>conforme </a:t>
            </a:r>
            <a:r>
              <a:rPr lang="es-ES" sz="2000" b="0" kern="0" dirty="0">
                <a:solidFill>
                  <a:schemeClr val="tx2"/>
                </a:solidFill>
              </a:rPr>
              <a:t>aumenta el tiempo anterior al inicio de la crisis. </a:t>
            </a:r>
            <a:endParaRPr lang="es-ES" sz="2000" b="0" kern="0" dirty="0" smtClean="0">
              <a:solidFill>
                <a:schemeClr val="tx2"/>
              </a:solidFill>
            </a:endParaRPr>
          </a:p>
          <a:p>
            <a:pPr>
              <a:lnSpc>
                <a:spcPct val="90000"/>
              </a:lnSpc>
              <a:buFont typeface="Wingdings" panose="05000000000000000000" pitchFamily="2" charset="2"/>
              <a:buChar char="§"/>
            </a:pPr>
            <a:r>
              <a:rPr lang="es-ES" sz="2000" b="0" kern="0" dirty="0" smtClean="0">
                <a:solidFill>
                  <a:schemeClr val="tx2"/>
                </a:solidFill>
              </a:rPr>
              <a:t>El </a:t>
            </a:r>
            <a:r>
              <a:rPr lang="es-ES" sz="2000" b="0" kern="0" dirty="0">
                <a:solidFill>
                  <a:schemeClr val="tx2"/>
                </a:solidFill>
              </a:rPr>
              <a:t>desempeño general del algoritmo está dado por el promedio de los desempeños individuales obtenidos </a:t>
            </a:r>
            <a:r>
              <a:rPr lang="es-ES" sz="2000" b="0" kern="0" dirty="0" smtClean="0">
                <a:solidFill>
                  <a:schemeClr val="tx2"/>
                </a:solidFill>
              </a:rPr>
              <a:t>utilizando los segmentos correspondientes </a:t>
            </a:r>
            <a:r>
              <a:rPr lang="es-ES" sz="2000" b="0" kern="0" dirty="0">
                <a:solidFill>
                  <a:schemeClr val="tx2"/>
                </a:solidFill>
              </a:rPr>
              <a:t>a los últimos 60,50,40,30, 20 y 10 minutos anteriores al inicio de la crisis.</a:t>
            </a:r>
          </a:p>
          <a:p>
            <a:pPr>
              <a:lnSpc>
                <a:spcPct val="90000"/>
              </a:lnSpc>
              <a:buFont typeface="Wingdings" panose="05000000000000000000" pitchFamily="2" charset="2"/>
              <a:buChar char="§"/>
            </a:pPr>
            <a:r>
              <a:rPr lang="es-ES" sz="2000" b="0" kern="0" dirty="0" smtClean="0">
                <a:solidFill>
                  <a:schemeClr val="tx2"/>
                </a:solidFill>
              </a:rPr>
              <a:t>Se </a:t>
            </a:r>
            <a:r>
              <a:rPr lang="es-ES" sz="2000" b="0" kern="0" dirty="0">
                <a:solidFill>
                  <a:schemeClr val="tx2"/>
                </a:solidFill>
              </a:rPr>
              <a:t>obtiene un tiempo total de análisis del algoritmo de 36 segmentos EEG x 600 segundos = 21600 segundos, equivalente a 6 horas de registros EEG analizados.</a:t>
            </a:r>
          </a:p>
          <a:p>
            <a:pPr>
              <a:lnSpc>
                <a:spcPct val="90000"/>
              </a:lnSpc>
              <a:buFont typeface="Wingdings" panose="05000000000000000000" pitchFamily="2" charset="2"/>
              <a:buChar char="§"/>
            </a:pPr>
            <a:r>
              <a:rPr lang="es-ES" sz="2000" b="0" kern="0" dirty="0">
                <a:solidFill>
                  <a:schemeClr val="tx2"/>
                </a:solidFill>
              </a:rPr>
              <a:t>Respecto al tiempo de cómputo total, empleado al utilizar los registros EEG de una hora, se tiene un tiempo total de 17706 segundos (2951 por segmento EEG de 10 minutos x 6 secuencias). </a:t>
            </a:r>
            <a:r>
              <a:rPr lang="es-ES" sz="2000" b="0" kern="0" dirty="0" smtClean="0">
                <a:solidFill>
                  <a:schemeClr val="tx2"/>
                </a:solidFill>
              </a:rPr>
              <a:t> Utilizando </a:t>
            </a:r>
            <a:r>
              <a:rPr lang="es-ES" sz="2000" b="0" kern="0" dirty="0">
                <a:solidFill>
                  <a:schemeClr val="tx2"/>
                </a:solidFill>
              </a:rPr>
              <a:t>el </a:t>
            </a:r>
            <a:r>
              <a:rPr lang="es-ES" sz="2000" b="0" i="1" kern="0" dirty="0" err="1">
                <a:solidFill>
                  <a:schemeClr val="tx2"/>
                </a:solidFill>
              </a:rPr>
              <a:t>Parallel</a:t>
            </a:r>
            <a:r>
              <a:rPr lang="es-ES" sz="2000" b="0" i="1" kern="0" dirty="0">
                <a:solidFill>
                  <a:schemeClr val="tx2"/>
                </a:solidFill>
              </a:rPr>
              <a:t> Computing </a:t>
            </a:r>
            <a:r>
              <a:rPr lang="es-ES" sz="2000" b="0" i="1" kern="0" dirty="0" err="1">
                <a:solidFill>
                  <a:schemeClr val="tx2"/>
                </a:solidFill>
              </a:rPr>
              <a:t>Toolbox</a:t>
            </a:r>
            <a:r>
              <a:rPr lang="es-ES" sz="2000" b="0" kern="0" dirty="0">
                <a:solidFill>
                  <a:schemeClr val="tx2"/>
                </a:solidFill>
              </a:rPr>
              <a:t>, el tiempo de cómputo disminuye a 6600 segundos (1100 por segmento EEG de 10 minutos x 6 secuencias).</a:t>
            </a:r>
          </a:p>
          <a:p>
            <a:pPr>
              <a:lnSpc>
                <a:spcPct val="90000"/>
              </a:lnSpc>
              <a:buFont typeface="Wingdings" panose="05000000000000000000" pitchFamily="2" charset="2"/>
              <a:buChar char="§"/>
            </a:pPr>
            <a:endParaRPr lang="es-ES" sz="2000" b="0" kern="0" dirty="0">
              <a:solidFill>
                <a:schemeClr val="tx2"/>
              </a:solidFill>
            </a:endParaRPr>
          </a:p>
          <a:p>
            <a:pPr marL="0" indent="0">
              <a:lnSpc>
                <a:spcPct val="90000"/>
              </a:lnSpc>
              <a:buNone/>
            </a:pPr>
            <a:endParaRPr lang="es-ES" sz="2000" b="0" kern="0" dirty="0">
              <a:solidFill>
                <a:schemeClr val="tx2"/>
              </a:solidFill>
            </a:endParaRPr>
          </a:p>
        </p:txBody>
      </p:sp>
      <p:pic>
        <p:nvPicPr>
          <p:cNvPr id="4"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77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792671384"/>
              </p:ext>
            </p:extLst>
          </p:nvPr>
        </p:nvGraphicFramePr>
        <p:xfrm>
          <a:off x="1593436" y="1519236"/>
          <a:ext cx="9782801" cy="511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6"/>
          <p:cNvSpPr>
            <a:spLocks noGrp="1" noChangeArrowheads="1"/>
          </p:cNvSpPr>
          <p:nvPr>
            <p:ph type="title"/>
          </p:nvPr>
        </p:nvSpPr>
        <p:spPr/>
        <p:txBody>
          <a:bodyPr/>
          <a:lstStyle/>
          <a:p>
            <a:r>
              <a:rPr lang="es-ES" dirty="0" smtClean="0"/>
              <a:t>Justificación</a:t>
            </a:r>
            <a:endParaRPr lang="es-ES" dirty="0"/>
          </a:p>
        </p:txBody>
      </p:sp>
      <p:pic>
        <p:nvPicPr>
          <p:cNvPr id="7"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06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Análisis en registros EEG de una hora de duración</a:t>
            </a:r>
          </a:p>
        </p:txBody>
      </p:sp>
      <p:sp>
        <p:nvSpPr>
          <p:cNvPr id="12" name="Rectangle 7"/>
          <p:cNvSpPr txBox="1">
            <a:spLocks noChangeArrowheads="1"/>
          </p:cNvSpPr>
          <p:nvPr/>
        </p:nvSpPr>
        <p:spPr bwMode="auto">
          <a:xfrm>
            <a:off x="1903412" y="1363147"/>
            <a:ext cx="7186612" cy="49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Número de segmentos EEG analizados</a:t>
            </a:r>
          </a:p>
        </p:txBody>
      </p:sp>
      <p:graphicFrame>
        <p:nvGraphicFramePr>
          <p:cNvPr id="2" name="Tabla 1"/>
          <p:cNvGraphicFramePr>
            <a:graphicFrameLocks noGrp="1"/>
          </p:cNvGraphicFramePr>
          <p:nvPr>
            <p:extLst>
              <p:ext uri="{D42A27DB-BD31-4B8C-83A1-F6EECF244321}">
                <p14:modId xmlns:p14="http://schemas.microsoft.com/office/powerpoint/2010/main" val="3730488057"/>
              </p:ext>
            </p:extLst>
          </p:nvPr>
        </p:nvGraphicFramePr>
        <p:xfrm>
          <a:off x="2284412" y="1778651"/>
          <a:ext cx="8458199" cy="2251968"/>
        </p:xfrm>
        <a:graphic>
          <a:graphicData uri="http://schemas.openxmlformats.org/drawingml/2006/table">
            <a:tbl>
              <a:tblPr firstRow="1" firstCol="1" bandRow="1">
                <a:tableStyleId>{9D7B26C5-4107-4FEC-AEDC-1716B250A1EF}</a:tableStyleId>
              </a:tblPr>
              <a:tblGrid>
                <a:gridCol w="1415902"/>
                <a:gridCol w="3084742"/>
                <a:gridCol w="1376541"/>
                <a:gridCol w="1290507"/>
                <a:gridCol w="1290507"/>
              </a:tblGrid>
              <a:tr h="272969">
                <a:tc>
                  <a:txBody>
                    <a:bodyPr/>
                    <a:lstStyle/>
                    <a:p>
                      <a:pPr marL="6350" marR="140970" indent="-6350" algn="just">
                        <a:lnSpc>
                          <a:spcPct val="150000"/>
                        </a:lnSpc>
                        <a:spcBef>
                          <a:spcPts val="0"/>
                        </a:spcBef>
                        <a:spcAft>
                          <a:spcPts val="0"/>
                        </a:spcAft>
                      </a:pPr>
                      <a:r>
                        <a:rPr lang="en-US" sz="1400" dirty="0" err="1">
                          <a:effectLst/>
                        </a:rPr>
                        <a:t>Secuencia</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just">
                        <a:lnSpc>
                          <a:spcPct val="150000"/>
                        </a:lnSpc>
                        <a:spcBef>
                          <a:spcPts val="0"/>
                        </a:spcBef>
                        <a:spcAft>
                          <a:spcPts val="0"/>
                        </a:spcAft>
                      </a:pPr>
                      <a:r>
                        <a:rPr lang="es-EC" sz="1400" dirty="0" smtClean="0">
                          <a:effectLst/>
                        </a:rPr>
                        <a:t>Tiempo antes </a:t>
                      </a:r>
                      <a:r>
                        <a:rPr lang="es-EC" sz="1400" dirty="0">
                          <a:effectLst/>
                        </a:rPr>
                        <a:t>de crisis (minutos)</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just">
                        <a:lnSpc>
                          <a:spcPct val="150000"/>
                        </a:lnSpc>
                        <a:spcBef>
                          <a:spcPts val="0"/>
                        </a:spcBef>
                        <a:spcAft>
                          <a:spcPts val="0"/>
                        </a:spcAft>
                      </a:pPr>
                      <a:r>
                        <a:rPr lang="en-US" sz="1400" dirty="0">
                          <a:effectLst/>
                        </a:rPr>
                        <a:t>#</a:t>
                      </a:r>
                      <a:r>
                        <a:rPr lang="en-US" sz="1400" dirty="0" err="1" smtClean="0">
                          <a:effectLst/>
                        </a:rPr>
                        <a:t>Segmentos</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just">
                        <a:lnSpc>
                          <a:spcPct val="150000"/>
                        </a:lnSpc>
                        <a:spcBef>
                          <a:spcPts val="0"/>
                        </a:spcBef>
                        <a:spcAft>
                          <a:spcPts val="0"/>
                        </a:spcAft>
                      </a:pPr>
                      <a:r>
                        <a:rPr lang="en-US" sz="1400">
                          <a:effectLst/>
                        </a:rPr>
                        <a:t>#Interictal</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just">
                        <a:lnSpc>
                          <a:spcPct val="150000"/>
                        </a:lnSpc>
                        <a:spcBef>
                          <a:spcPts val="0"/>
                        </a:spcBef>
                        <a:spcAft>
                          <a:spcPts val="0"/>
                        </a:spcAft>
                      </a:pPr>
                      <a:r>
                        <a:rPr lang="en-US" sz="1400" dirty="0">
                          <a:effectLst/>
                        </a:rPr>
                        <a:t>#Preictal</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72969">
                <a:tc>
                  <a:txBody>
                    <a:bodyPr/>
                    <a:lstStyle/>
                    <a:p>
                      <a:pPr marL="6350" marR="140970" indent="-6350" algn="ctr">
                        <a:lnSpc>
                          <a:spcPct val="150000"/>
                        </a:lnSpc>
                        <a:spcBef>
                          <a:spcPts val="0"/>
                        </a:spcBef>
                        <a:spcAft>
                          <a:spcPts val="0"/>
                        </a:spcAft>
                      </a:pPr>
                      <a:r>
                        <a:rPr lang="en-US" sz="1400">
                          <a:effectLst/>
                        </a:rPr>
                        <a:t>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60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2969">
                <a:tc>
                  <a:txBody>
                    <a:bodyPr/>
                    <a:lstStyle/>
                    <a:p>
                      <a:pPr marL="6350" marR="140970" indent="-6350" algn="ctr">
                        <a:lnSpc>
                          <a:spcPct val="150000"/>
                        </a:lnSpc>
                        <a:spcBef>
                          <a:spcPts val="0"/>
                        </a:spcBef>
                        <a:spcAft>
                          <a:spcPts val="0"/>
                        </a:spcAft>
                      </a:pPr>
                      <a:r>
                        <a:rPr lang="en-US" sz="1400">
                          <a:effectLst/>
                        </a:rPr>
                        <a:t>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50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2969">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40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2969">
                <a:tc>
                  <a:txBody>
                    <a:bodyPr/>
                    <a:lstStyle/>
                    <a:p>
                      <a:pPr marL="6350" marR="140970" indent="-6350" algn="ctr">
                        <a:lnSpc>
                          <a:spcPct val="150000"/>
                        </a:lnSpc>
                        <a:spcBef>
                          <a:spcPts val="0"/>
                        </a:spcBef>
                        <a:spcAft>
                          <a:spcPts val="0"/>
                        </a:spcAft>
                      </a:pPr>
                      <a:r>
                        <a:rPr lang="en-US" sz="1400">
                          <a:effectLst/>
                        </a:rPr>
                        <a:t>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30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2969">
                <a:tc>
                  <a:txBody>
                    <a:bodyPr/>
                    <a:lstStyle/>
                    <a:p>
                      <a:pPr marL="6350" marR="140970" indent="-6350" algn="ctr">
                        <a:lnSpc>
                          <a:spcPct val="150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20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2969">
                <a:tc>
                  <a:txBody>
                    <a:bodyPr/>
                    <a:lstStyle/>
                    <a:p>
                      <a:pPr marL="6350" marR="140970" indent="-6350" algn="ctr">
                        <a:lnSpc>
                          <a:spcPct val="150000"/>
                        </a:lnSpc>
                        <a:spcBef>
                          <a:spcPts val="0"/>
                        </a:spcBef>
                        <a:spcAft>
                          <a:spcPts val="0"/>
                        </a:spcAft>
                      </a:pPr>
                      <a:r>
                        <a:rPr lang="en-US" sz="1400">
                          <a:effectLst/>
                        </a:rPr>
                        <a:t>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2969">
                <a:tc>
                  <a:txBody>
                    <a:bodyPr/>
                    <a:lstStyle/>
                    <a:p>
                      <a:pPr marL="6350" marR="140970" indent="-6350" algn="ctr">
                        <a:lnSpc>
                          <a:spcPct val="150000"/>
                        </a:lnSpc>
                        <a:spcBef>
                          <a:spcPts val="0"/>
                        </a:spcBef>
                        <a:spcAft>
                          <a:spcPts val="0"/>
                        </a:spcAft>
                      </a:pPr>
                      <a:r>
                        <a:rPr lang="en-US" sz="1400" dirty="0">
                          <a:effectLst/>
                        </a:rPr>
                        <a:t>TOTAL</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dirty="0">
                          <a:effectLst/>
                        </a:rPr>
                        <a:t>1 hora</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36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18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effectLst/>
                        </a:rPr>
                        <a:t>18</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018732535"/>
              </p:ext>
            </p:extLst>
          </p:nvPr>
        </p:nvGraphicFramePr>
        <p:xfrm>
          <a:off x="2284412" y="4441782"/>
          <a:ext cx="8458199" cy="2251968"/>
        </p:xfrm>
        <a:graphic>
          <a:graphicData uri="http://schemas.openxmlformats.org/drawingml/2006/table">
            <a:tbl>
              <a:tblPr firstRow="1" firstCol="1" bandRow="1">
                <a:tableStyleId>{9D7B26C5-4107-4FEC-AEDC-1716B250A1EF}</a:tableStyleId>
              </a:tblPr>
              <a:tblGrid>
                <a:gridCol w="1049597"/>
                <a:gridCol w="2667049"/>
                <a:gridCol w="870031"/>
                <a:gridCol w="774304"/>
                <a:gridCol w="946372"/>
                <a:gridCol w="688271"/>
                <a:gridCol w="1462575"/>
              </a:tblGrid>
              <a:tr h="273452">
                <a:tc>
                  <a:txBody>
                    <a:bodyPr/>
                    <a:lstStyle/>
                    <a:p>
                      <a:pPr marL="6350" marR="140970" indent="-6350" algn="ctr">
                        <a:lnSpc>
                          <a:spcPct val="150000"/>
                        </a:lnSpc>
                        <a:spcBef>
                          <a:spcPts val="0"/>
                        </a:spcBef>
                        <a:spcAft>
                          <a:spcPts val="0"/>
                        </a:spcAft>
                      </a:pPr>
                      <a:r>
                        <a:rPr lang="en-US" sz="1400" dirty="0" err="1" smtClean="0">
                          <a:effectLst/>
                        </a:rPr>
                        <a:t>Secuen</a:t>
                      </a:r>
                      <a:r>
                        <a:rPr lang="en-US" sz="1400" dirty="0" smtClean="0">
                          <a:effectLst/>
                        </a:rPr>
                        <a:t>.</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baseline="0" dirty="0" err="1" smtClean="0">
                          <a:effectLst/>
                        </a:rPr>
                        <a:t>Tiemp</a:t>
                      </a:r>
                      <a:r>
                        <a:rPr lang="es-EC" sz="1400" baseline="0" dirty="0" smtClean="0">
                          <a:effectLst/>
                        </a:rPr>
                        <a:t> </a:t>
                      </a:r>
                      <a:r>
                        <a:rPr lang="es-EC" sz="1400" dirty="0" smtClean="0">
                          <a:effectLst/>
                        </a:rPr>
                        <a:t>antes </a:t>
                      </a:r>
                      <a:r>
                        <a:rPr lang="es-EC" sz="1400" dirty="0">
                          <a:effectLst/>
                        </a:rPr>
                        <a:t>de crisis (</a:t>
                      </a:r>
                      <a:r>
                        <a:rPr lang="es-EC" sz="1400" dirty="0" smtClean="0">
                          <a:effectLst/>
                        </a:rPr>
                        <a:t>min)</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effectLst/>
                        </a:rPr>
                        <a:t>Exact</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Sens</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effectLst/>
                        </a:rPr>
                        <a:t>Espec</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effectLst/>
                        </a:rPr>
                        <a:t>AUR</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Clasificador</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73452">
                <a:tc>
                  <a:txBody>
                    <a:bodyPr/>
                    <a:lstStyle/>
                    <a:p>
                      <a:pPr marL="6350" marR="140970" indent="-6350" algn="ctr">
                        <a:lnSpc>
                          <a:spcPct val="150000"/>
                        </a:lnSpc>
                        <a:spcBef>
                          <a:spcPts val="0"/>
                        </a:spcBef>
                        <a:spcAft>
                          <a:spcPts val="0"/>
                        </a:spcAft>
                      </a:pPr>
                      <a:r>
                        <a:rPr lang="en-US" sz="1400">
                          <a:effectLst/>
                        </a:rPr>
                        <a:t>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effectLst/>
                        </a:rPr>
                        <a:t>60</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a:effectLst/>
                        </a:rPr>
                        <a:t>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rPr>
                        <a:t>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99.1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dirty="0">
                          <a:effectLst/>
                        </a:rPr>
                        <a:t>0.98</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rPr>
                        <a:t>Bagged Trees</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r h="273452">
                <a:tc>
                  <a:txBody>
                    <a:bodyPr/>
                    <a:lstStyle/>
                    <a:p>
                      <a:pPr marL="6350" marR="140970" indent="-6350" algn="ctr">
                        <a:lnSpc>
                          <a:spcPct val="150000"/>
                        </a:lnSpc>
                        <a:spcBef>
                          <a:spcPts val="0"/>
                        </a:spcBef>
                        <a:spcAft>
                          <a:spcPts val="0"/>
                        </a:spcAft>
                      </a:pPr>
                      <a:r>
                        <a:rPr lang="en-US" sz="1400">
                          <a:effectLst/>
                        </a:rPr>
                        <a:t>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50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98.5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rPr>
                        <a:t>0.98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s-EC" sz="1400" dirty="0" err="1">
                          <a:effectLst/>
                        </a:rPr>
                        <a:t>Bagged</a:t>
                      </a:r>
                      <a:r>
                        <a:rPr lang="es-EC" sz="1400" dirty="0">
                          <a:effectLst/>
                        </a:rPr>
                        <a:t> </a:t>
                      </a:r>
                      <a:r>
                        <a:rPr lang="es-EC" sz="1400" dirty="0" err="1">
                          <a:effectLst/>
                        </a:rPr>
                        <a:t>Trees</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a:txBody>
                    <a:bodyPr/>
                    <a:lstStyle/>
                    <a:p>
                      <a:pPr marL="6350" marR="140970" indent="-6350" algn="ctr">
                        <a:lnSpc>
                          <a:spcPct val="150000"/>
                        </a:lnSpc>
                        <a:spcBef>
                          <a:spcPts val="0"/>
                        </a:spcBef>
                        <a:spcAft>
                          <a:spcPts val="0"/>
                        </a:spcAft>
                      </a:pPr>
                      <a:r>
                        <a:rPr lang="en-US" sz="1400">
                          <a:effectLst/>
                        </a:rPr>
                        <a:t>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effectLst/>
                        </a:rPr>
                        <a:t>40</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98.3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98.4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98.2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rPr>
                        <a:t>0.98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s-EC" sz="1400">
                          <a:effectLst/>
                        </a:rPr>
                        <a:t>Bagged Trees</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a:txBody>
                    <a:bodyPr/>
                    <a:lstStyle/>
                    <a:p>
                      <a:pPr marL="6350" marR="140970" indent="-6350" algn="ctr">
                        <a:lnSpc>
                          <a:spcPct val="150000"/>
                        </a:lnSpc>
                        <a:spcBef>
                          <a:spcPts val="0"/>
                        </a:spcBef>
                        <a:spcAft>
                          <a:spcPts val="0"/>
                        </a:spcAft>
                      </a:pPr>
                      <a:r>
                        <a:rPr lang="en-US" sz="1400">
                          <a:effectLst/>
                        </a:rPr>
                        <a:t>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30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99.2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99.1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99.2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rPr>
                        <a:t>0.99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s-EC" sz="1400">
                          <a:effectLst/>
                        </a:rPr>
                        <a:t>Bagged Trees</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a:txBody>
                    <a:bodyPr/>
                    <a:lstStyle/>
                    <a:p>
                      <a:pPr marL="6350" marR="140970" indent="-6350" algn="ctr">
                        <a:lnSpc>
                          <a:spcPct val="150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20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99.7</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99.8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effectLst/>
                        </a:rPr>
                        <a:t>99.6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rPr>
                        <a:t>0.99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s-EC" sz="1400">
                          <a:effectLst/>
                        </a:rPr>
                        <a:t>Bagged Trees</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a:txBody>
                    <a:bodyPr/>
                    <a:lstStyle/>
                    <a:p>
                      <a:pPr marL="6350" marR="140970" indent="-6350" algn="ctr">
                        <a:lnSpc>
                          <a:spcPct val="150000"/>
                        </a:lnSpc>
                        <a:spcBef>
                          <a:spcPts val="0"/>
                        </a:spcBef>
                        <a:spcAft>
                          <a:spcPts val="0"/>
                        </a:spcAft>
                      </a:pPr>
                      <a:r>
                        <a:rPr lang="en-US" sz="1400">
                          <a:effectLst/>
                        </a:rPr>
                        <a:t>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99.9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99.9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effectLst/>
                        </a:rPr>
                        <a:t>99.8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a:effectLst/>
                        </a:rPr>
                        <a:t>0.99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350" marR="140970" indent="-6350" algn="ctr">
                        <a:lnSpc>
                          <a:spcPct val="150000"/>
                        </a:lnSpc>
                        <a:spcBef>
                          <a:spcPts val="0"/>
                        </a:spcBef>
                        <a:spcAft>
                          <a:spcPts val="0"/>
                        </a:spcAft>
                      </a:pPr>
                      <a:r>
                        <a:rPr lang="es-EC" sz="1400">
                          <a:effectLst/>
                        </a:rPr>
                        <a:t>Bagged Trees</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gridSpan="2">
                  <a:txBody>
                    <a:bodyPr/>
                    <a:lstStyle/>
                    <a:p>
                      <a:pPr marL="6350" marR="140970" indent="-6350" algn="ctr">
                        <a:lnSpc>
                          <a:spcPct val="150000"/>
                        </a:lnSpc>
                        <a:spcBef>
                          <a:spcPts val="0"/>
                        </a:spcBef>
                        <a:spcAft>
                          <a:spcPts val="0"/>
                        </a:spcAft>
                      </a:pPr>
                      <a:r>
                        <a:rPr lang="en-US" sz="1400">
                          <a:effectLst/>
                        </a:rPr>
                        <a:t>MEDIA</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marL="6350" marR="140970" indent="-6350" algn="ctr">
                        <a:lnSpc>
                          <a:spcPct val="150000"/>
                        </a:lnSpc>
                        <a:spcBef>
                          <a:spcPts val="0"/>
                        </a:spcBef>
                        <a:spcAft>
                          <a:spcPts val="0"/>
                        </a:spcAft>
                      </a:pPr>
                      <a:r>
                        <a:rPr lang="es-EC" sz="1400">
                          <a:effectLst/>
                          <a:highlight>
                            <a:srgbClr val="FFFF00"/>
                          </a:highlight>
                        </a:rPr>
                        <a:t>99.1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highlight>
                            <a:srgbClr val="FFFF00"/>
                          </a:highlight>
                        </a:rPr>
                        <a:t>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highlight>
                            <a:srgbClr val="FFFF00"/>
                          </a:highlight>
                        </a:rPr>
                        <a:t>99.1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effectLst/>
                          <a:highlight>
                            <a:srgbClr val="FFFF00"/>
                          </a:highlight>
                        </a:rPr>
                        <a:t>0.98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7" name="Rectangle 7"/>
          <p:cNvSpPr txBox="1">
            <a:spLocks noChangeArrowheads="1"/>
          </p:cNvSpPr>
          <p:nvPr/>
        </p:nvSpPr>
        <p:spPr bwMode="auto">
          <a:xfrm>
            <a:off x="2055812" y="4047043"/>
            <a:ext cx="7186612" cy="49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Resultados totales para </a:t>
            </a:r>
            <a:r>
              <a:rPr lang="es-ES" sz="2200" b="0" kern="0" dirty="0" smtClean="0">
                <a:solidFill>
                  <a:schemeClr val="tx2"/>
                </a:solidFill>
              </a:rPr>
              <a:t>registros </a:t>
            </a:r>
            <a:r>
              <a:rPr lang="es-ES" sz="2200" b="0" kern="0" dirty="0">
                <a:solidFill>
                  <a:schemeClr val="tx2"/>
                </a:solidFill>
              </a:rPr>
              <a:t>EEG de una hora </a:t>
            </a:r>
          </a:p>
        </p:txBody>
      </p:sp>
      <p:pic>
        <p:nvPicPr>
          <p:cNvPr id="8"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1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a:spLocks noChangeArrowheads="1"/>
          </p:cNvSpPr>
          <p:nvPr/>
        </p:nvSpPr>
        <p:spPr bwMode="auto">
          <a:xfrm>
            <a:off x="1827212" y="1519237"/>
            <a:ext cx="4617594" cy="176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Ø"/>
            </a:pPr>
            <a:r>
              <a:rPr lang="en-US" sz="2400" b="0" i="1" kern="0" dirty="0" err="1">
                <a:solidFill>
                  <a:schemeClr val="tx2"/>
                </a:solidFill>
              </a:rPr>
              <a:t>Kaggle</a:t>
            </a:r>
            <a:r>
              <a:rPr lang="en-US" sz="2400" b="0" i="1" kern="0" dirty="0">
                <a:solidFill>
                  <a:schemeClr val="tx2"/>
                </a:solidFill>
              </a:rPr>
              <a:t>-Melbourne University AES/</a:t>
            </a:r>
            <a:r>
              <a:rPr lang="en-US" sz="2400" b="0" i="1" kern="0" dirty="0" err="1">
                <a:solidFill>
                  <a:schemeClr val="tx2"/>
                </a:solidFill>
              </a:rPr>
              <a:t>MathWorks</a:t>
            </a:r>
            <a:r>
              <a:rPr lang="en-US" sz="2400" b="0" i="1" kern="0" dirty="0">
                <a:solidFill>
                  <a:schemeClr val="tx2"/>
                </a:solidFill>
              </a:rPr>
              <a:t>/NIH Seizure Prediction</a:t>
            </a:r>
          </a:p>
        </p:txBody>
      </p:sp>
      <p:sp>
        <p:nvSpPr>
          <p:cNvPr id="6" name="Título 5"/>
          <p:cNvSpPr>
            <a:spLocks noGrp="1"/>
          </p:cNvSpPr>
          <p:nvPr>
            <p:ph type="title"/>
          </p:nvPr>
        </p:nvSpPr>
        <p:spPr/>
        <p:txBody>
          <a:bodyPr/>
          <a:lstStyle/>
          <a:p>
            <a:r>
              <a:rPr lang="es-ES" dirty="0" smtClean="0"/>
              <a:t>Base de datos alternativa</a:t>
            </a:r>
            <a:endParaRPr lang="es-ES" dirty="0"/>
          </a:p>
        </p:txBody>
      </p:sp>
      <p:sp>
        <p:nvSpPr>
          <p:cNvPr id="13" name="Rectangle 7"/>
          <p:cNvSpPr txBox="1">
            <a:spLocks noChangeArrowheads="1"/>
          </p:cNvSpPr>
          <p:nvPr/>
        </p:nvSpPr>
        <p:spPr bwMode="auto">
          <a:xfrm>
            <a:off x="1827212" y="2743200"/>
            <a:ext cx="939023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Base de datos más extensa. </a:t>
            </a:r>
            <a:r>
              <a:rPr lang="es-ES" sz="2200" b="0" kern="0" dirty="0" smtClean="0">
                <a:solidFill>
                  <a:schemeClr val="tx2"/>
                </a:solidFill>
              </a:rPr>
              <a:t>Usada inicialmente, sin embargo, ya no </a:t>
            </a:r>
            <a:r>
              <a:rPr lang="es-ES" sz="2200" b="0" kern="0" dirty="0">
                <a:solidFill>
                  <a:schemeClr val="tx2"/>
                </a:solidFill>
              </a:rPr>
              <a:t>se encuentra disponible públicamente, presentando derechos de </a:t>
            </a:r>
            <a:r>
              <a:rPr lang="es-ES" sz="2200" b="0" kern="0" dirty="0" smtClean="0">
                <a:solidFill>
                  <a:schemeClr val="tx2"/>
                </a:solidFill>
              </a:rPr>
              <a:t>autor, por tal razón, los </a:t>
            </a:r>
            <a:r>
              <a:rPr lang="es-ES" sz="2200" b="0" kern="0" dirty="0">
                <a:solidFill>
                  <a:schemeClr val="tx2"/>
                </a:solidFill>
              </a:rPr>
              <a:t>análisis obtenidos en base a ella, no fueron presentados en esta </a:t>
            </a:r>
            <a:r>
              <a:rPr lang="es-ES" sz="2200" b="0" kern="0" dirty="0" smtClean="0">
                <a:solidFill>
                  <a:schemeClr val="tx2"/>
                </a:solidFill>
              </a:rPr>
              <a:t>investigación. </a:t>
            </a:r>
          </a:p>
          <a:p>
            <a:pPr>
              <a:lnSpc>
                <a:spcPct val="90000"/>
              </a:lnSpc>
              <a:buFont typeface="Wingdings" panose="05000000000000000000" pitchFamily="2" charset="2"/>
              <a:buChar char="§"/>
            </a:pPr>
            <a:r>
              <a:rPr lang="es-ES" sz="2200" b="0" kern="0" dirty="0" smtClean="0">
                <a:solidFill>
                  <a:schemeClr val="tx2"/>
                </a:solidFill>
              </a:rPr>
              <a:t>Con motivo únicamente comparativo </a:t>
            </a:r>
            <a:r>
              <a:rPr lang="es-ES" sz="2200" b="0" kern="0" dirty="0">
                <a:solidFill>
                  <a:schemeClr val="tx2"/>
                </a:solidFill>
              </a:rPr>
              <a:t>es conveniente mencionar </a:t>
            </a:r>
            <a:r>
              <a:rPr lang="es-ES" sz="2200" b="0" kern="0" dirty="0" smtClean="0">
                <a:solidFill>
                  <a:schemeClr val="tx2"/>
                </a:solidFill>
              </a:rPr>
              <a:t>los resultados </a:t>
            </a:r>
            <a:r>
              <a:rPr lang="es-ES" sz="2200" b="0" kern="0" dirty="0">
                <a:solidFill>
                  <a:schemeClr val="tx2"/>
                </a:solidFill>
              </a:rPr>
              <a:t>más importantes </a:t>
            </a:r>
            <a:r>
              <a:rPr lang="es-ES" sz="2200" b="0" kern="0" dirty="0" smtClean="0">
                <a:solidFill>
                  <a:schemeClr val="tx2"/>
                </a:solidFill>
              </a:rPr>
              <a:t>hallados empleando dicha base.</a:t>
            </a:r>
          </a:p>
          <a:p>
            <a:pPr lvl="1">
              <a:lnSpc>
                <a:spcPct val="90000"/>
              </a:lnSpc>
              <a:buFont typeface="Wingdings" panose="05000000000000000000" pitchFamily="2" charset="2"/>
              <a:buChar char="§"/>
            </a:pPr>
            <a:r>
              <a:rPr lang="es-ES" sz="1800" b="0" kern="0" dirty="0" smtClean="0">
                <a:solidFill>
                  <a:schemeClr val="tx2"/>
                </a:solidFill>
              </a:rPr>
              <a:t>La base cuenta con registros </a:t>
            </a:r>
            <a:r>
              <a:rPr lang="es-ES" sz="1800" b="0" kern="0" dirty="0">
                <a:solidFill>
                  <a:schemeClr val="tx2"/>
                </a:solidFill>
              </a:rPr>
              <a:t>de EEG intracraneal (iEEG) de tres pacientes con </a:t>
            </a:r>
            <a:r>
              <a:rPr lang="es-ES" sz="1800" b="0" kern="0" dirty="0" smtClean="0">
                <a:solidFill>
                  <a:schemeClr val="tx2"/>
                </a:solidFill>
              </a:rPr>
              <a:t>epilepsia, </a:t>
            </a:r>
            <a:r>
              <a:rPr lang="es-ES" sz="1800" b="0" kern="0" dirty="0">
                <a:solidFill>
                  <a:schemeClr val="tx2"/>
                </a:solidFill>
              </a:rPr>
              <a:t>16 canales de grabación con frecuencia de 400 </a:t>
            </a:r>
            <a:r>
              <a:rPr lang="es-ES" sz="1800" b="0" kern="0" dirty="0" smtClean="0">
                <a:solidFill>
                  <a:schemeClr val="tx2"/>
                </a:solidFill>
              </a:rPr>
              <a:t>Hz, y su forma </a:t>
            </a:r>
            <a:r>
              <a:rPr lang="es-ES" sz="1800" b="0" kern="0" dirty="0">
                <a:solidFill>
                  <a:schemeClr val="tx2"/>
                </a:solidFill>
              </a:rPr>
              <a:t>de almacenamiento </a:t>
            </a:r>
            <a:r>
              <a:rPr lang="es-ES" sz="1800" b="0" kern="0" dirty="0" smtClean="0">
                <a:solidFill>
                  <a:schemeClr val="tx2"/>
                </a:solidFill>
              </a:rPr>
              <a:t>es igual que la base de datos “</a:t>
            </a:r>
            <a:r>
              <a:rPr lang="es-ES" sz="1800" b="0" i="1" kern="0" dirty="0" smtClean="0">
                <a:solidFill>
                  <a:schemeClr val="tx2"/>
                </a:solidFill>
              </a:rPr>
              <a:t>American</a:t>
            </a:r>
            <a:r>
              <a:rPr lang="en-US" sz="1800" b="0" kern="0" dirty="0" smtClean="0">
                <a:solidFill>
                  <a:schemeClr val="tx2"/>
                </a:solidFill>
              </a:rPr>
              <a:t>”</a:t>
            </a:r>
            <a:endParaRPr lang="es-ES" sz="1800" b="0" kern="0" dirty="0">
              <a:solidFill>
                <a:schemeClr val="tx2"/>
              </a:solidFill>
            </a:endParaRPr>
          </a:p>
          <a:p>
            <a:pPr>
              <a:lnSpc>
                <a:spcPct val="90000"/>
              </a:lnSpc>
              <a:buFont typeface="Wingdings" panose="05000000000000000000" pitchFamily="2" charset="2"/>
              <a:buChar char="§"/>
            </a:pPr>
            <a:r>
              <a:rPr lang="es-ES" sz="2200" b="0" kern="0" dirty="0">
                <a:solidFill>
                  <a:schemeClr val="tx2"/>
                </a:solidFill>
              </a:rPr>
              <a:t>De esta base de datos, se empleó 150 </a:t>
            </a:r>
            <a:r>
              <a:rPr lang="es-ES" sz="2200" b="0" kern="0" dirty="0" smtClean="0">
                <a:solidFill>
                  <a:schemeClr val="tx2"/>
                </a:solidFill>
              </a:rPr>
              <a:t>segmentos preictales </a:t>
            </a:r>
            <a:r>
              <a:rPr lang="es-ES" sz="2200" b="0" kern="0" dirty="0">
                <a:solidFill>
                  <a:schemeClr val="tx2"/>
                </a:solidFill>
              </a:rPr>
              <a:t>y 150 </a:t>
            </a:r>
            <a:r>
              <a:rPr lang="es-ES" sz="2200" b="0" kern="0" dirty="0" smtClean="0">
                <a:solidFill>
                  <a:schemeClr val="tx2"/>
                </a:solidFill>
              </a:rPr>
              <a:t>segmentos interictales </a:t>
            </a:r>
            <a:r>
              <a:rPr lang="es-ES" sz="2200" b="0" kern="0" dirty="0">
                <a:solidFill>
                  <a:schemeClr val="tx2"/>
                </a:solidFill>
              </a:rPr>
              <a:t>para cada paciente, teniendo un total de 900 segmentos analizados (300 segmentos x 3 pacientes).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688" y="1081525"/>
            <a:ext cx="3786383" cy="1777645"/>
          </a:xfrm>
          <a:prstGeom prst="rect">
            <a:avLst/>
          </a:prstGeom>
        </p:spPr>
      </p:pic>
      <p:pic>
        <p:nvPicPr>
          <p:cNvPr id="7"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86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a:spLocks noChangeArrowheads="1"/>
          </p:cNvSpPr>
          <p:nvPr/>
        </p:nvSpPr>
        <p:spPr bwMode="auto">
          <a:xfrm>
            <a:off x="1827212" y="1519237"/>
            <a:ext cx="4617594" cy="176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Ø"/>
            </a:pPr>
            <a:r>
              <a:rPr lang="en-US" sz="2400" b="0" i="1" kern="0" dirty="0" err="1">
                <a:solidFill>
                  <a:schemeClr val="tx2"/>
                </a:solidFill>
              </a:rPr>
              <a:t>Kaggle</a:t>
            </a:r>
            <a:r>
              <a:rPr lang="en-US" sz="2400" b="0" i="1" kern="0" dirty="0">
                <a:solidFill>
                  <a:schemeClr val="tx2"/>
                </a:solidFill>
              </a:rPr>
              <a:t>-Melbourne University AES/</a:t>
            </a:r>
            <a:r>
              <a:rPr lang="en-US" sz="2400" b="0" i="1" kern="0" dirty="0" err="1">
                <a:solidFill>
                  <a:schemeClr val="tx2"/>
                </a:solidFill>
              </a:rPr>
              <a:t>MathWorks</a:t>
            </a:r>
            <a:r>
              <a:rPr lang="en-US" sz="2400" b="0" i="1" kern="0" dirty="0">
                <a:solidFill>
                  <a:schemeClr val="tx2"/>
                </a:solidFill>
              </a:rPr>
              <a:t>/NIH Seizure Prediction</a:t>
            </a:r>
          </a:p>
        </p:txBody>
      </p:sp>
      <p:sp>
        <p:nvSpPr>
          <p:cNvPr id="6" name="Título 5"/>
          <p:cNvSpPr>
            <a:spLocks noGrp="1"/>
          </p:cNvSpPr>
          <p:nvPr>
            <p:ph type="title"/>
          </p:nvPr>
        </p:nvSpPr>
        <p:spPr/>
        <p:txBody>
          <a:bodyPr/>
          <a:lstStyle/>
          <a:p>
            <a:r>
              <a:rPr lang="es-ES" dirty="0" smtClean="0"/>
              <a:t>Base de datos alternativa</a:t>
            </a: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688" y="1081525"/>
            <a:ext cx="3786383" cy="1777645"/>
          </a:xfrm>
          <a:prstGeom prst="rect">
            <a:avLst/>
          </a:prstGeom>
        </p:spPr>
      </p:pic>
      <p:pic>
        <p:nvPicPr>
          <p:cNvPr id="7"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txBox="1">
            <a:spLocks noChangeArrowheads="1"/>
          </p:cNvSpPr>
          <p:nvPr/>
        </p:nvSpPr>
        <p:spPr bwMode="auto">
          <a:xfrm>
            <a:off x="7604792" y="2971800"/>
            <a:ext cx="3771445" cy="626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000" b="0" kern="0" dirty="0" smtClean="0">
                <a:solidFill>
                  <a:schemeClr val="tx2"/>
                </a:solidFill>
              </a:rPr>
              <a:t>Una </a:t>
            </a:r>
            <a:r>
              <a:rPr lang="es-ES" sz="2000" b="0" kern="0" dirty="0">
                <a:solidFill>
                  <a:schemeClr val="tx2"/>
                </a:solidFill>
              </a:rPr>
              <a:t>vez realizado el pre-procesamiento se seleccionó un total de 414 segmentos </a:t>
            </a:r>
            <a:r>
              <a:rPr lang="es-ES" sz="2000" b="0" kern="0" dirty="0" smtClean="0">
                <a:solidFill>
                  <a:schemeClr val="tx2"/>
                </a:solidFill>
              </a:rPr>
              <a:t>EEG de 10 minutos, </a:t>
            </a:r>
            <a:r>
              <a:rPr lang="es-ES" sz="2000" b="0" kern="0" dirty="0">
                <a:solidFill>
                  <a:schemeClr val="tx2"/>
                </a:solidFill>
              </a:rPr>
              <a:t>con un tiempo total de análisis del algoritmo de 248400 segundos (414 segmentos EEG </a:t>
            </a:r>
            <a:r>
              <a:rPr lang="es-ES" sz="2000" b="0" i="1" kern="0" dirty="0">
                <a:solidFill>
                  <a:schemeClr val="tx2"/>
                </a:solidFill>
              </a:rPr>
              <a:t>x</a:t>
            </a:r>
            <a:r>
              <a:rPr lang="es-ES" sz="2000" b="0" kern="0" dirty="0">
                <a:solidFill>
                  <a:schemeClr val="tx2"/>
                </a:solidFill>
              </a:rPr>
              <a:t> 600 segundos), equivalente a 69 horas de registros EEG analizados.</a:t>
            </a:r>
          </a:p>
        </p:txBody>
      </p:sp>
      <p:graphicFrame>
        <p:nvGraphicFramePr>
          <p:cNvPr id="4" name="Diagrama 3"/>
          <p:cNvGraphicFramePr/>
          <p:nvPr>
            <p:extLst>
              <p:ext uri="{D42A27DB-BD31-4B8C-83A1-F6EECF244321}">
                <p14:modId xmlns:p14="http://schemas.microsoft.com/office/powerpoint/2010/main" val="3178811609"/>
              </p:ext>
            </p:extLst>
          </p:nvPr>
        </p:nvGraphicFramePr>
        <p:xfrm>
          <a:off x="1828844" y="2598456"/>
          <a:ext cx="5484768" cy="40309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2891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Base de datos alternativa</a:t>
            </a:r>
          </a:p>
        </p:txBody>
      </p:sp>
      <p:sp>
        <p:nvSpPr>
          <p:cNvPr id="12" name="Rectangle 7"/>
          <p:cNvSpPr txBox="1">
            <a:spLocks noChangeArrowheads="1"/>
          </p:cNvSpPr>
          <p:nvPr/>
        </p:nvSpPr>
        <p:spPr bwMode="auto">
          <a:xfrm>
            <a:off x="1903412" y="1363147"/>
            <a:ext cx="7186612" cy="49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Número de segmentos EEG analizados</a:t>
            </a:r>
          </a:p>
        </p:txBody>
      </p:sp>
      <p:graphicFrame>
        <p:nvGraphicFramePr>
          <p:cNvPr id="2" name="Tabla 1"/>
          <p:cNvGraphicFramePr>
            <a:graphicFrameLocks noGrp="1"/>
          </p:cNvGraphicFramePr>
          <p:nvPr>
            <p:extLst>
              <p:ext uri="{D42A27DB-BD31-4B8C-83A1-F6EECF244321}">
                <p14:modId xmlns:p14="http://schemas.microsoft.com/office/powerpoint/2010/main" val="2202305334"/>
              </p:ext>
            </p:extLst>
          </p:nvPr>
        </p:nvGraphicFramePr>
        <p:xfrm>
          <a:off x="2284412" y="1710432"/>
          <a:ext cx="8458199" cy="2251968"/>
        </p:xfrm>
        <a:graphic>
          <a:graphicData uri="http://schemas.openxmlformats.org/drawingml/2006/table">
            <a:tbl>
              <a:tblPr firstRow="1" firstCol="1" bandRow="1">
                <a:tableStyleId>{9D7B26C5-4107-4FEC-AEDC-1716B250A1EF}</a:tableStyleId>
              </a:tblPr>
              <a:tblGrid>
                <a:gridCol w="1415902"/>
                <a:gridCol w="3084742"/>
                <a:gridCol w="1376541"/>
                <a:gridCol w="1290507"/>
                <a:gridCol w="1290507"/>
              </a:tblGrid>
              <a:tr h="281496">
                <a:tc>
                  <a:txBody>
                    <a:bodyPr/>
                    <a:lstStyle/>
                    <a:p>
                      <a:pPr marL="6350" marR="140970" indent="-6350" algn="just">
                        <a:lnSpc>
                          <a:spcPct val="150000"/>
                        </a:lnSpc>
                        <a:spcBef>
                          <a:spcPts val="0"/>
                        </a:spcBef>
                        <a:spcAft>
                          <a:spcPts val="0"/>
                        </a:spcAft>
                      </a:pPr>
                      <a:r>
                        <a:rPr lang="en-US" sz="1400" dirty="0" err="1">
                          <a:solidFill>
                            <a:schemeClr val="tx1"/>
                          </a:solidFill>
                          <a:effectLst/>
                        </a:rPr>
                        <a:t>Secuencia</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just">
                        <a:lnSpc>
                          <a:spcPct val="150000"/>
                        </a:lnSpc>
                        <a:spcBef>
                          <a:spcPts val="0"/>
                        </a:spcBef>
                        <a:spcAft>
                          <a:spcPts val="0"/>
                        </a:spcAft>
                      </a:pPr>
                      <a:r>
                        <a:rPr lang="es-EC" sz="1400" dirty="0" smtClean="0">
                          <a:solidFill>
                            <a:schemeClr val="tx1"/>
                          </a:solidFill>
                          <a:effectLst/>
                        </a:rPr>
                        <a:t>Tiempo antes </a:t>
                      </a:r>
                      <a:r>
                        <a:rPr lang="es-EC" sz="1400" dirty="0">
                          <a:solidFill>
                            <a:schemeClr val="tx1"/>
                          </a:solidFill>
                          <a:effectLst/>
                        </a:rPr>
                        <a:t>de crisis (minutos)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just">
                        <a:lnSpc>
                          <a:spcPct val="150000"/>
                        </a:lnSpc>
                        <a:spcBef>
                          <a:spcPts val="0"/>
                        </a:spcBef>
                        <a:spcAft>
                          <a:spcPts val="0"/>
                        </a:spcAft>
                      </a:pPr>
                      <a:r>
                        <a:rPr lang="en-US" sz="1400" dirty="0">
                          <a:solidFill>
                            <a:schemeClr val="tx1"/>
                          </a:solidFill>
                          <a:effectLst/>
                        </a:rPr>
                        <a:t>#</a:t>
                      </a:r>
                      <a:r>
                        <a:rPr lang="en-US" sz="1400" dirty="0" err="1" smtClean="0">
                          <a:solidFill>
                            <a:schemeClr val="tx1"/>
                          </a:solidFill>
                          <a:effectLst/>
                        </a:rPr>
                        <a:t>Segmentos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just">
                        <a:lnSpc>
                          <a:spcPct val="150000"/>
                        </a:lnSpc>
                        <a:spcBef>
                          <a:spcPts val="0"/>
                        </a:spcBef>
                        <a:spcAft>
                          <a:spcPts val="0"/>
                        </a:spcAft>
                      </a:pPr>
                      <a:r>
                        <a:rPr lang="en-US" sz="1400">
                          <a:solidFill>
                            <a:schemeClr val="tx1"/>
                          </a:solidFill>
                          <a:effectLst/>
                        </a:rPr>
                        <a:t>#Interictal</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just">
                        <a:lnSpc>
                          <a:spcPct val="150000"/>
                        </a:lnSpc>
                        <a:spcBef>
                          <a:spcPts val="0"/>
                        </a:spcBef>
                        <a:spcAft>
                          <a:spcPts val="0"/>
                        </a:spcAft>
                      </a:pPr>
                      <a:r>
                        <a:rPr lang="en-US" sz="1400" dirty="0">
                          <a:solidFill>
                            <a:schemeClr val="tx1"/>
                          </a:solidFill>
                          <a:effectLst/>
                        </a:rPr>
                        <a:t>#Preictal</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81496">
                <a:tc>
                  <a:txBody>
                    <a:bodyPr/>
                    <a:lstStyle/>
                    <a:p>
                      <a:pPr marL="6350" marR="140970" indent="-6350" algn="ctr">
                        <a:lnSpc>
                          <a:spcPct val="15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60</a:t>
                      </a: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42</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21</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21</a:t>
                      </a:r>
                    </a:p>
                  </a:txBody>
                  <a:tcPr marL="68580" marR="68580" marT="0" marB="0" anchor="b"/>
                </a:tc>
              </a:tr>
              <a:tr h="281496">
                <a:tc>
                  <a:txBody>
                    <a:bodyPr/>
                    <a:lstStyle/>
                    <a:p>
                      <a:pPr marL="6350" marR="140970" indent="-6350" algn="ctr">
                        <a:lnSpc>
                          <a:spcPct val="15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50</a:t>
                      </a: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72</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36</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36</a:t>
                      </a:r>
                    </a:p>
                  </a:txBody>
                  <a:tcPr marL="68580" marR="68580" marT="0" marB="0" anchor="b"/>
                </a:tc>
              </a:tr>
              <a:tr h="281496">
                <a:tc>
                  <a:txBody>
                    <a:bodyPr/>
                    <a:lstStyle/>
                    <a:p>
                      <a:pPr marL="6350" marR="140970" indent="-6350" algn="ctr">
                        <a:lnSpc>
                          <a:spcPct val="150000"/>
                        </a:lnSpc>
                        <a:spcBef>
                          <a:spcPts val="0"/>
                        </a:spcBef>
                        <a:spcAft>
                          <a:spcPts val="0"/>
                        </a:spcAft>
                      </a:pPr>
                      <a:r>
                        <a:rPr lang="en-US" sz="1400">
                          <a:solidFill>
                            <a:schemeClr val="tx1"/>
                          </a:solidFill>
                          <a:effectLst/>
                        </a:rPr>
                        <a:t>3</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40</a:t>
                      </a: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66</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33</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33</a:t>
                      </a:r>
                    </a:p>
                  </a:txBody>
                  <a:tcPr marL="68580" marR="68580" marT="0" marB="0" anchor="b"/>
                </a:tc>
              </a:tr>
              <a:tr h="281496">
                <a:tc>
                  <a:txBody>
                    <a:bodyPr/>
                    <a:lstStyle/>
                    <a:p>
                      <a:pPr marL="6350" marR="140970" indent="-6350" algn="ctr">
                        <a:lnSpc>
                          <a:spcPct val="150000"/>
                        </a:lnSpc>
                        <a:spcBef>
                          <a:spcPts val="0"/>
                        </a:spcBef>
                        <a:spcAft>
                          <a:spcPts val="0"/>
                        </a:spcAft>
                      </a:pPr>
                      <a:r>
                        <a:rPr lang="en-US" sz="1400">
                          <a:solidFill>
                            <a:schemeClr val="tx1"/>
                          </a:solidFill>
                          <a:effectLst/>
                        </a:rPr>
                        <a:t>4</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30</a:t>
                      </a: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78</a:t>
                      </a:r>
                    </a:p>
                  </a:txBody>
                  <a:tcPr marL="68580" marR="68580" marT="0" marB="0" anchor="b"/>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39</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39</a:t>
                      </a:r>
                    </a:p>
                  </a:txBody>
                  <a:tcPr marL="68580" marR="68580" marT="0" marB="0" anchor="b"/>
                </a:tc>
              </a:tr>
              <a:tr h="281496">
                <a:tc>
                  <a:txBody>
                    <a:bodyPr/>
                    <a:lstStyle/>
                    <a:p>
                      <a:pPr marL="6350" marR="140970" indent="-6350" algn="ctr">
                        <a:lnSpc>
                          <a:spcPct val="150000"/>
                        </a:lnSpc>
                        <a:spcBef>
                          <a:spcPts val="0"/>
                        </a:spcBef>
                        <a:spcAft>
                          <a:spcPts val="0"/>
                        </a:spcAft>
                      </a:pPr>
                      <a:r>
                        <a:rPr lang="en-US" sz="1400">
                          <a:solidFill>
                            <a:schemeClr val="tx1"/>
                          </a:solidFill>
                          <a:effectLst/>
                        </a:rPr>
                        <a:t>5</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20</a:t>
                      </a: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84</a:t>
                      </a:r>
                    </a:p>
                  </a:txBody>
                  <a:tcPr marL="68580" marR="68580" marT="0" marB="0" anchor="b"/>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42</a:t>
                      </a:r>
                    </a:p>
                  </a:txBody>
                  <a:tcPr marL="68580" marR="68580" marT="0" marB="0" anchor="b"/>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42</a:t>
                      </a:r>
                    </a:p>
                  </a:txBody>
                  <a:tcPr marL="68580" marR="68580" marT="0" marB="0" anchor="b"/>
                </a:tc>
              </a:tr>
              <a:tr h="281496">
                <a:tc>
                  <a:txBody>
                    <a:bodyPr/>
                    <a:lstStyle/>
                    <a:p>
                      <a:pPr marL="6350" marR="140970" indent="-6350" algn="ctr">
                        <a:lnSpc>
                          <a:spcPct val="150000"/>
                        </a:lnSpc>
                        <a:spcBef>
                          <a:spcPts val="0"/>
                        </a:spcBef>
                        <a:spcAft>
                          <a:spcPts val="0"/>
                        </a:spcAft>
                      </a:pPr>
                      <a:r>
                        <a:rPr lang="en-US" sz="1400">
                          <a:solidFill>
                            <a:schemeClr val="tx1"/>
                          </a:solidFill>
                          <a:effectLst/>
                        </a:rPr>
                        <a:t>6</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10</a:t>
                      </a: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72</a:t>
                      </a: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36</a:t>
                      </a: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36</a:t>
                      </a:r>
                    </a:p>
                  </a:txBody>
                  <a:tcPr marL="68580" marR="68580" marT="0" marB="0" anchor="ctr"/>
                </a:tc>
              </a:tr>
              <a:tr h="281496">
                <a:tc>
                  <a:txBody>
                    <a:bodyPr/>
                    <a:lstStyle/>
                    <a:p>
                      <a:pPr marL="6350" marR="140970" indent="-6350" algn="ctr">
                        <a:lnSpc>
                          <a:spcPct val="150000"/>
                        </a:lnSpc>
                        <a:spcBef>
                          <a:spcPts val="0"/>
                        </a:spcBef>
                        <a:spcAft>
                          <a:spcPts val="0"/>
                        </a:spcAft>
                      </a:pPr>
                      <a:r>
                        <a:rPr lang="en-US" sz="1400" dirty="0">
                          <a:solidFill>
                            <a:schemeClr val="tx1"/>
                          </a:solidFill>
                          <a:effectLst/>
                        </a:rPr>
                        <a:t>TOTAL</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dirty="0">
                          <a:solidFill>
                            <a:schemeClr val="tx1"/>
                          </a:solidFill>
                          <a:effectLst/>
                          <a:latin typeface="+mn-lt"/>
                          <a:ea typeface="Times New Roman" panose="02020603050405020304" pitchFamily="18" charset="0"/>
                          <a:cs typeface="Times New Roman" panose="02020603050405020304" pitchFamily="18" charset="0"/>
                        </a:rPr>
                        <a:t>1 hora</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414</a:t>
                      </a: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207</a:t>
                      </a: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207</a:t>
                      </a:r>
                    </a:p>
                  </a:txBody>
                  <a:tcPr marL="68580" marR="68580" marT="0" marB="0" anchor="ct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864784282"/>
              </p:ext>
            </p:extLst>
          </p:nvPr>
        </p:nvGraphicFramePr>
        <p:xfrm>
          <a:off x="2284412" y="4441782"/>
          <a:ext cx="8458199" cy="2251968"/>
        </p:xfrm>
        <a:graphic>
          <a:graphicData uri="http://schemas.openxmlformats.org/drawingml/2006/table">
            <a:tbl>
              <a:tblPr firstRow="1" firstCol="1" bandRow="1">
                <a:tableStyleId>{9D7B26C5-4107-4FEC-AEDC-1716B250A1EF}</a:tableStyleId>
              </a:tblPr>
              <a:tblGrid>
                <a:gridCol w="1049597"/>
                <a:gridCol w="2667049"/>
                <a:gridCol w="870031"/>
                <a:gridCol w="774304"/>
                <a:gridCol w="946372"/>
                <a:gridCol w="688271"/>
                <a:gridCol w="1462575"/>
              </a:tblGrid>
              <a:tr h="273452">
                <a:tc>
                  <a:txBody>
                    <a:bodyPr/>
                    <a:lstStyle/>
                    <a:p>
                      <a:pPr marL="6350" marR="140970" indent="-6350" algn="ctr">
                        <a:lnSpc>
                          <a:spcPct val="150000"/>
                        </a:lnSpc>
                        <a:spcBef>
                          <a:spcPts val="0"/>
                        </a:spcBef>
                        <a:spcAft>
                          <a:spcPts val="0"/>
                        </a:spcAft>
                      </a:pPr>
                      <a:r>
                        <a:rPr lang="en-US" sz="1400" dirty="0" err="1" smtClean="0">
                          <a:solidFill>
                            <a:schemeClr val="tx1"/>
                          </a:solidFill>
                          <a:effectLst/>
                        </a:rPr>
                        <a:t>Secuen</a:t>
                      </a:r>
                      <a:r>
                        <a:rPr lang="en-US" sz="1400" dirty="0" smtClean="0">
                          <a:solidFill>
                            <a:schemeClr val="tx1"/>
                          </a:solidFill>
                          <a:effectLst/>
                        </a:rPr>
                        <a: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baseline="0" dirty="0" err="1" smtClean="0">
                          <a:solidFill>
                            <a:schemeClr val="tx1"/>
                          </a:solidFill>
                          <a:effectLst/>
                        </a:rPr>
                        <a:t>Tiemp</a:t>
                      </a:r>
                      <a:r>
                        <a:rPr lang="es-EC" sz="1400" baseline="0" dirty="0" smtClean="0">
                          <a:solidFill>
                            <a:schemeClr val="tx1"/>
                          </a:solidFill>
                          <a:effectLst/>
                        </a:rPr>
                        <a:t> </a:t>
                      </a:r>
                      <a:r>
                        <a:rPr lang="es-EC" sz="1400" dirty="0" smtClean="0">
                          <a:solidFill>
                            <a:schemeClr val="tx1"/>
                          </a:solidFill>
                          <a:effectLst/>
                        </a:rPr>
                        <a:t>antes </a:t>
                      </a:r>
                      <a:r>
                        <a:rPr lang="es-EC" sz="1400" dirty="0">
                          <a:solidFill>
                            <a:schemeClr val="tx1"/>
                          </a:solidFill>
                          <a:effectLst/>
                        </a:rPr>
                        <a:t>de crisis (</a:t>
                      </a:r>
                      <a:r>
                        <a:rPr lang="es-EC" sz="1400" dirty="0" smtClean="0">
                          <a:solidFill>
                            <a:schemeClr val="tx1"/>
                          </a:solidFill>
                          <a:effectLst/>
                        </a:rPr>
                        <a:t>min)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rPr>
                        <a:t>Exact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rPr>
                        <a:t>Sens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rPr>
                        <a:t>Espec</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rPr>
                        <a:t>AUR</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rPr>
                        <a:t>Clasificador</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73452">
                <a:tc>
                  <a:txBody>
                    <a:bodyPr/>
                    <a:lstStyle/>
                    <a:p>
                      <a:pPr marL="6350" marR="140970" indent="-6350" algn="ctr">
                        <a:lnSpc>
                          <a:spcPct val="15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rPr>
                        <a:t>60</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dirty="0">
                          <a:solidFill>
                            <a:schemeClr val="tx1"/>
                          </a:solidFill>
                          <a:effectLst/>
                          <a:latin typeface="+mn-lt"/>
                          <a:ea typeface="Times New Roman" panose="02020603050405020304" pitchFamily="18" charset="0"/>
                          <a:cs typeface="Times New Roman" panose="02020603050405020304" pitchFamily="18" charset="0"/>
                        </a:rPr>
                        <a:t>92.3</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89</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95</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0.98</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rPr>
                        <a:t>Bagged Trees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r h="273452">
                <a:tc>
                  <a:txBody>
                    <a:bodyPr/>
                    <a:lstStyle/>
                    <a:p>
                      <a:pPr marL="6350" marR="140970" indent="-6350" algn="ctr">
                        <a:lnSpc>
                          <a:spcPct val="150000"/>
                        </a:lnSpc>
                        <a:spcBef>
                          <a:spcPts val="0"/>
                        </a:spcBef>
                        <a:spcAft>
                          <a:spcPts val="0"/>
                        </a:spcAft>
                      </a:pPr>
                      <a:r>
                        <a:rPr lang="en-US" sz="1400">
                          <a:solidFill>
                            <a:schemeClr val="tx1"/>
                          </a:solidFill>
                          <a:effectLst/>
                        </a:rPr>
                        <a:t>2</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rPr>
                        <a:t>50</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dirty="0">
                          <a:solidFill>
                            <a:schemeClr val="tx1"/>
                          </a:solidFill>
                          <a:effectLst/>
                          <a:latin typeface="+mn-lt"/>
                          <a:ea typeface="Times New Roman" panose="02020603050405020304" pitchFamily="18" charset="0"/>
                          <a:cs typeface="Times New Roman" panose="02020603050405020304" pitchFamily="18" charset="0"/>
                        </a:rPr>
                        <a:t>90.3</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88</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93</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0.96</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dirty="0" err="1">
                          <a:solidFill>
                            <a:schemeClr val="tx1"/>
                          </a:solidFill>
                          <a:effectLst/>
                        </a:rPr>
                        <a:t>Bagged</a:t>
                      </a:r>
                      <a:r>
                        <a:rPr lang="es-EC" sz="1400" dirty="0">
                          <a:solidFill>
                            <a:schemeClr val="tx1"/>
                          </a:solidFill>
                          <a:effectLst/>
                        </a:rPr>
                        <a:t> </a:t>
                      </a:r>
                      <a:r>
                        <a:rPr lang="es-EC" sz="1400" dirty="0" err="1">
                          <a:solidFill>
                            <a:schemeClr val="tx1"/>
                          </a:solidFill>
                          <a:effectLst/>
                        </a:rPr>
                        <a:t>Trees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a:txBody>
                    <a:bodyPr/>
                    <a:lstStyle/>
                    <a:p>
                      <a:pPr marL="6350" marR="140970" indent="-6350" algn="ctr">
                        <a:lnSpc>
                          <a:spcPct val="150000"/>
                        </a:lnSpc>
                        <a:spcBef>
                          <a:spcPts val="0"/>
                        </a:spcBef>
                        <a:spcAft>
                          <a:spcPts val="0"/>
                        </a:spcAft>
                      </a:pPr>
                      <a:r>
                        <a:rPr lang="en-US" sz="1400">
                          <a:solidFill>
                            <a:schemeClr val="tx1"/>
                          </a:solidFill>
                          <a:effectLst/>
                        </a:rPr>
                        <a:t>3</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rPr>
                        <a:t>40</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dirty="0">
                          <a:solidFill>
                            <a:schemeClr val="tx1"/>
                          </a:solidFill>
                          <a:effectLst/>
                          <a:latin typeface="+mn-lt"/>
                          <a:ea typeface="Times New Roman" panose="02020603050405020304" pitchFamily="18" charset="0"/>
                          <a:cs typeface="Times New Roman" panose="02020603050405020304" pitchFamily="18" charset="0"/>
                        </a:rPr>
                        <a:t>93</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dirty="0">
                          <a:solidFill>
                            <a:schemeClr val="tx1"/>
                          </a:solidFill>
                          <a:effectLst/>
                          <a:latin typeface="+mn-lt"/>
                          <a:ea typeface="Times New Roman" panose="02020603050405020304" pitchFamily="18" charset="0"/>
                          <a:cs typeface="Times New Roman" panose="02020603050405020304" pitchFamily="18" charset="0"/>
                        </a:rPr>
                        <a:t>89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97</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0.98</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rPr>
                        <a:t>Bagged Trees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a:txBody>
                    <a:bodyPr/>
                    <a:lstStyle/>
                    <a:p>
                      <a:pPr marL="6350" marR="140970" indent="-6350" algn="ctr">
                        <a:lnSpc>
                          <a:spcPct val="150000"/>
                        </a:lnSpc>
                        <a:spcBef>
                          <a:spcPts val="0"/>
                        </a:spcBef>
                        <a:spcAft>
                          <a:spcPts val="0"/>
                        </a:spcAft>
                      </a:pPr>
                      <a:r>
                        <a:rPr lang="en-US" sz="1400">
                          <a:solidFill>
                            <a:schemeClr val="tx1"/>
                          </a:solidFill>
                          <a:effectLst/>
                        </a:rPr>
                        <a:t>4</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rPr>
                        <a:t>30</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93.5</a:t>
                      </a:r>
                    </a:p>
                  </a:txBody>
                  <a:tcPr marL="68580" marR="68580" marT="0" marB="0" anchor="b"/>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91</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96</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0.98</a:t>
                      </a: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rPr>
                        <a:t>Bagged Trees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a:txBody>
                    <a:bodyPr/>
                    <a:lstStyle/>
                    <a:p>
                      <a:pPr marL="6350" marR="140970" indent="-6350" algn="ctr">
                        <a:lnSpc>
                          <a:spcPct val="150000"/>
                        </a:lnSpc>
                        <a:spcBef>
                          <a:spcPts val="0"/>
                        </a:spcBef>
                        <a:spcAft>
                          <a:spcPts val="0"/>
                        </a:spcAft>
                      </a:pPr>
                      <a:r>
                        <a:rPr lang="en-US" sz="1400">
                          <a:solidFill>
                            <a:schemeClr val="tx1"/>
                          </a:solidFill>
                          <a:effectLst/>
                        </a:rPr>
                        <a:t>5</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rPr>
                        <a:t>20</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89</a:t>
                      </a:r>
                    </a:p>
                  </a:txBody>
                  <a:tcPr marL="68580" marR="68580" marT="0" marB="0" anchor="b"/>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84</a:t>
                      </a:r>
                    </a:p>
                  </a:txBody>
                  <a:tcPr marL="68580" marR="68580" marT="0" marB="0" anchor="b"/>
                </a:tc>
                <a:tc>
                  <a:txBody>
                    <a:bodyPr/>
                    <a:lstStyle/>
                    <a:p>
                      <a:pPr marL="6350" marR="140970" indent="-6350" algn="ctr">
                        <a:lnSpc>
                          <a:spcPct val="150000"/>
                        </a:lnSpc>
                        <a:spcBef>
                          <a:spcPts val="0"/>
                        </a:spcBef>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94</a:t>
                      </a: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latin typeface="+mn-lt"/>
                          <a:ea typeface="Times New Roman" panose="02020603050405020304" pitchFamily="18" charset="0"/>
                          <a:cs typeface="Times New Roman" panose="02020603050405020304" pitchFamily="18" charset="0"/>
                        </a:rPr>
                        <a:t>0.96</a:t>
                      </a:r>
                    </a:p>
                  </a:txBody>
                  <a:tcPr marL="68580" marR="68580" marT="0" marB="0" anchor="b"/>
                </a:tc>
                <a:tc>
                  <a:txBody>
                    <a:bodyPr/>
                    <a:lstStyle/>
                    <a:p>
                      <a:pPr marL="6350" marR="140970" indent="-6350" algn="ctr">
                        <a:lnSpc>
                          <a:spcPct val="150000"/>
                        </a:lnSpc>
                        <a:spcBef>
                          <a:spcPts val="0"/>
                        </a:spcBef>
                        <a:spcAft>
                          <a:spcPts val="0"/>
                        </a:spcAft>
                      </a:pPr>
                      <a:r>
                        <a:rPr lang="es-EC" sz="1400">
                          <a:solidFill>
                            <a:schemeClr val="tx1"/>
                          </a:solidFill>
                          <a:effectLst/>
                        </a:rPr>
                        <a:t>Bagged Trees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a:txBody>
                    <a:bodyPr/>
                    <a:lstStyle/>
                    <a:p>
                      <a:pPr marL="6350" marR="140970" indent="-6350" algn="ctr">
                        <a:lnSpc>
                          <a:spcPct val="150000"/>
                        </a:lnSpc>
                        <a:spcBef>
                          <a:spcPts val="0"/>
                        </a:spcBef>
                        <a:spcAft>
                          <a:spcPts val="0"/>
                        </a:spcAft>
                      </a:pPr>
                      <a:r>
                        <a:rPr lang="en-US" sz="1400">
                          <a:solidFill>
                            <a:schemeClr val="tx1"/>
                          </a:solidFill>
                          <a:effectLst/>
                        </a:rPr>
                        <a:t>6</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n-US" sz="1400">
                          <a:solidFill>
                            <a:schemeClr val="tx1"/>
                          </a:solidFill>
                          <a:effectLst/>
                        </a:rPr>
                        <a:t>10</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92.2</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a:solidFill>
                            <a:schemeClr val="tx1"/>
                          </a:solidFill>
                          <a:effectLst/>
                          <a:latin typeface="+mn-lt"/>
                          <a:ea typeface="Times New Roman" panose="02020603050405020304" pitchFamily="18" charset="0"/>
                          <a:cs typeface="Times New Roman" panose="02020603050405020304" pitchFamily="18" charset="0"/>
                        </a:rPr>
                        <a:t>87</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dirty="0">
                          <a:solidFill>
                            <a:schemeClr val="tx1"/>
                          </a:solidFill>
                          <a:effectLst/>
                          <a:latin typeface="+mn-lt"/>
                          <a:ea typeface="Times New Roman" panose="02020603050405020304" pitchFamily="18" charset="0"/>
                          <a:cs typeface="Times New Roman" panose="02020603050405020304" pitchFamily="18" charset="0"/>
                        </a:rPr>
                        <a:t>97</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dirty="0">
                          <a:solidFill>
                            <a:schemeClr val="tx1"/>
                          </a:solidFill>
                          <a:effectLst/>
                          <a:latin typeface="+mn-lt"/>
                          <a:ea typeface="Times New Roman" panose="02020603050405020304" pitchFamily="18" charset="0"/>
                          <a:cs typeface="Times New Roman" panose="02020603050405020304" pitchFamily="18" charset="0"/>
                        </a:rPr>
                        <a:t>0.98</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140970" indent="-6350" algn="ctr">
                        <a:lnSpc>
                          <a:spcPct val="150000"/>
                        </a:lnSpc>
                        <a:spcBef>
                          <a:spcPts val="0"/>
                        </a:spcBef>
                        <a:spcAft>
                          <a:spcPts val="0"/>
                        </a:spcAft>
                      </a:pPr>
                      <a:r>
                        <a:rPr lang="es-EC" sz="1400">
                          <a:solidFill>
                            <a:schemeClr val="tx1"/>
                          </a:solidFill>
                          <a:effectLst/>
                        </a:rPr>
                        <a:t>Bagged Trees</a:t>
                      </a:r>
                      <a:endParaRPr lang="en-US"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73452">
                <a:tc gridSpan="2">
                  <a:txBody>
                    <a:bodyPr/>
                    <a:lstStyle/>
                    <a:p>
                      <a:pPr marL="6350" marR="140970" indent="-6350" algn="ctr">
                        <a:lnSpc>
                          <a:spcPct val="150000"/>
                        </a:lnSpc>
                        <a:spcBef>
                          <a:spcPts val="0"/>
                        </a:spcBef>
                        <a:spcAft>
                          <a:spcPts val="0"/>
                        </a:spcAft>
                      </a:pPr>
                      <a:r>
                        <a:rPr lang="en-US" sz="1400" dirty="0">
                          <a:solidFill>
                            <a:schemeClr val="tx1"/>
                          </a:solidFill>
                          <a:effectLst/>
                        </a:rPr>
                        <a:t>MEDIA</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marL="6350" marR="140970" indent="-6350" algn="ctr">
                        <a:lnSpc>
                          <a:spcPct val="150000"/>
                        </a:lnSpc>
                        <a:spcBef>
                          <a:spcPts val="0"/>
                        </a:spcBef>
                        <a:spcAft>
                          <a:spcPts val="0"/>
                        </a:spcAft>
                      </a:pPr>
                      <a:r>
                        <a:rPr lang="en-US" sz="1400">
                          <a:solidFill>
                            <a:schemeClr val="tx1"/>
                          </a:solidFill>
                          <a:effectLst/>
                          <a:highlight>
                            <a:srgbClr val="FFFF00"/>
                          </a:highlight>
                          <a:latin typeface="+mn-lt"/>
                          <a:ea typeface="Times New Roman" panose="02020603050405020304" pitchFamily="18" charset="0"/>
                          <a:cs typeface="Times New Roman" panose="02020603050405020304" pitchFamily="18" charset="0"/>
                        </a:rPr>
                        <a:t>91.77</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a:solidFill>
                            <a:schemeClr val="tx1"/>
                          </a:solidFill>
                          <a:effectLst/>
                          <a:highlight>
                            <a:srgbClr val="FFFF00"/>
                          </a:highlight>
                          <a:latin typeface="+mn-lt"/>
                          <a:ea typeface="Times New Roman" panose="02020603050405020304" pitchFamily="18" charset="0"/>
                          <a:cs typeface="Times New Roman" panose="02020603050405020304" pitchFamily="18" charset="0"/>
                        </a:rPr>
                        <a:t>88</a:t>
                      </a:r>
                      <a:endParaRPr lang="en-US"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dirty="0">
                          <a:solidFill>
                            <a:schemeClr val="tx1"/>
                          </a:solidFill>
                          <a:effectLst/>
                          <a:highlight>
                            <a:srgbClr val="FFFF00"/>
                          </a:highlight>
                          <a:latin typeface="+mn-lt"/>
                          <a:ea typeface="Times New Roman" panose="02020603050405020304" pitchFamily="18" charset="0"/>
                          <a:cs typeface="Times New Roman" panose="02020603050405020304" pitchFamily="18" charset="0"/>
                        </a:rPr>
                        <a:t>95.33</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n-US" sz="1400" dirty="0" smtClean="0">
                          <a:solidFill>
                            <a:schemeClr val="tx1"/>
                          </a:solidFill>
                          <a:effectLst/>
                          <a:highlight>
                            <a:srgbClr val="FFFF00"/>
                          </a:highlight>
                          <a:latin typeface="+mn-lt"/>
                          <a:ea typeface="Times New Roman" panose="02020603050405020304" pitchFamily="18" charset="0"/>
                          <a:cs typeface="Times New Roman" panose="02020603050405020304" pitchFamily="18" charset="0"/>
                        </a:rPr>
                        <a:t>0.97</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6350" marR="140970" indent="-6350" algn="ctr">
                        <a:lnSpc>
                          <a:spcPct val="150000"/>
                        </a:lnSpc>
                        <a:spcBef>
                          <a:spcPts val="0"/>
                        </a:spcBef>
                        <a:spcAft>
                          <a:spcPts val="0"/>
                        </a:spcAft>
                      </a:pPr>
                      <a:r>
                        <a:rPr lang="es-EC" sz="1400" dirty="0">
                          <a:solidFill>
                            <a:schemeClr val="tx1"/>
                          </a:solidFill>
                          <a:effectLst/>
                        </a:rPr>
                        <a:t> </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7" name="Rectangle 7"/>
          <p:cNvSpPr txBox="1">
            <a:spLocks noChangeArrowheads="1"/>
          </p:cNvSpPr>
          <p:nvPr/>
        </p:nvSpPr>
        <p:spPr bwMode="auto">
          <a:xfrm>
            <a:off x="2055812" y="4077046"/>
            <a:ext cx="7186612" cy="49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200" b="0" kern="0" dirty="0">
                <a:solidFill>
                  <a:schemeClr val="tx2"/>
                </a:solidFill>
              </a:rPr>
              <a:t>Resultados totales para </a:t>
            </a:r>
            <a:r>
              <a:rPr lang="es-ES" sz="2200" b="0" kern="0" dirty="0" smtClean="0">
                <a:solidFill>
                  <a:schemeClr val="tx2"/>
                </a:solidFill>
              </a:rPr>
              <a:t>registros </a:t>
            </a:r>
            <a:r>
              <a:rPr lang="es-ES" sz="2200" b="0" kern="0" dirty="0">
                <a:solidFill>
                  <a:schemeClr val="tx2"/>
                </a:solidFill>
              </a:rPr>
              <a:t>EEG de una hora </a:t>
            </a:r>
          </a:p>
        </p:txBody>
      </p:sp>
      <p:pic>
        <p:nvPicPr>
          <p:cNvPr id="8"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6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smtClean="0"/>
              <a:t>CONCLUSIONES</a:t>
            </a:r>
            <a:endParaRPr lang="es-ES" dirty="0"/>
          </a:p>
        </p:txBody>
      </p:sp>
      <p:sp>
        <p:nvSpPr>
          <p:cNvPr id="2" name="Rectángulo 1"/>
          <p:cNvSpPr/>
          <p:nvPr/>
        </p:nvSpPr>
        <p:spPr>
          <a:xfrm>
            <a:off x="1979612" y="1417637"/>
            <a:ext cx="9396625" cy="4493538"/>
          </a:xfrm>
          <a:prstGeom prst="rect">
            <a:avLst/>
          </a:prstGeom>
        </p:spPr>
        <p:txBody>
          <a:bodyPr wrap="square">
            <a:spAutoFit/>
          </a:bodyPr>
          <a:lstStyle/>
          <a:p>
            <a:r>
              <a:rPr lang="es-ES" sz="2200" dirty="0">
                <a:solidFill>
                  <a:srgbClr val="000000"/>
                </a:solidFill>
              </a:rPr>
              <a:t>Se concluyó que, haciendo uso de parámetros de diseño óptimos y técnicas de procesamiento de señales EEG adecuadas, se puede identificar, y por tanto </a:t>
            </a:r>
            <a:r>
              <a:rPr lang="es-ES" sz="2200" dirty="0" smtClean="0">
                <a:solidFill>
                  <a:srgbClr val="000000"/>
                </a:solidFill>
              </a:rPr>
              <a:t>clasificar los </a:t>
            </a:r>
            <a:r>
              <a:rPr lang="es-ES" sz="2200" dirty="0">
                <a:solidFill>
                  <a:srgbClr val="000000"/>
                </a:solidFill>
              </a:rPr>
              <a:t>estados interictal y preictal, para llevar a cabo la predicción de una crisis epiléptica, por medio de la detección del estado preictal. </a:t>
            </a:r>
          </a:p>
          <a:p>
            <a:endParaRPr lang="es-ES" sz="2200" dirty="0">
              <a:solidFill>
                <a:srgbClr val="000000"/>
              </a:solidFill>
            </a:endParaRPr>
          </a:p>
          <a:p>
            <a:r>
              <a:rPr lang="es-ES" sz="2200" dirty="0">
                <a:solidFill>
                  <a:srgbClr val="000000"/>
                </a:solidFill>
              </a:rPr>
              <a:t>Se comprobó que el análisis lineal, por medio de la transformada </a:t>
            </a:r>
            <a:r>
              <a:rPr lang="es-ES" sz="2200" i="1" dirty="0">
                <a:solidFill>
                  <a:srgbClr val="000000"/>
                </a:solidFill>
              </a:rPr>
              <a:t>wavelet discreta </a:t>
            </a:r>
            <a:r>
              <a:rPr lang="es-ES" sz="2200" dirty="0">
                <a:solidFill>
                  <a:srgbClr val="000000"/>
                </a:solidFill>
              </a:rPr>
              <a:t>y características lineales (tasa de cruces por cero, máximo, mínimo, media </a:t>
            </a:r>
            <a:r>
              <a:rPr lang="es-ES" sz="2200" dirty="0" smtClean="0">
                <a:solidFill>
                  <a:srgbClr val="000000"/>
                </a:solidFill>
              </a:rPr>
              <a:t>y desviación </a:t>
            </a:r>
            <a:r>
              <a:rPr lang="es-ES" sz="2200" dirty="0">
                <a:solidFill>
                  <a:srgbClr val="000000"/>
                </a:solidFill>
              </a:rPr>
              <a:t>estándar), es el más adecuado para la predicción de crisis epilépticas, con un desempeño obtenido de 99.1% de exactitud, 99% de sensibilidad, 99.1% de especificidad y 0.98 de AUR. Por otro lado, el análisis no-lineal es una </a:t>
            </a:r>
            <a:r>
              <a:rPr lang="es-ES" sz="2200" dirty="0" smtClean="0">
                <a:solidFill>
                  <a:srgbClr val="000000"/>
                </a:solidFill>
              </a:rPr>
              <a:t>buena alternativa </a:t>
            </a:r>
            <a:r>
              <a:rPr lang="es-ES" sz="2200" dirty="0">
                <a:solidFill>
                  <a:srgbClr val="000000"/>
                </a:solidFill>
              </a:rPr>
              <a:t>a la hora de modelar el comportamiento no-estacionario de las señales EEG. </a:t>
            </a:r>
          </a:p>
        </p:txBody>
      </p:sp>
      <p:pic>
        <p:nvPicPr>
          <p:cNvPr id="4"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06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smtClean="0"/>
              <a:t>CONCLUSIONES</a:t>
            </a:r>
            <a:endParaRPr lang="es-ES" dirty="0"/>
          </a:p>
        </p:txBody>
      </p:sp>
      <p:sp>
        <p:nvSpPr>
          <p:cNvPr id="2" name="Rectángulo 1"/>
          <p:cNvSpPr/>
          <p:nvPr/>
        </p:nvSpPr>
        <p:spPr>
          <a:xfrm>
            <a:off x="1979612" y="1348800"/>
            <a:ext cx="9396625" cy="5509200"/>
          </a:xfrm>
          <a:prstGeom prst="rect">
            <a:avLst/>
          </a:prstGeom>
        </p:spPr>
        <p:txBody>
          <a:bodyPr wrap="square">
            <a:spAutoFit/>
          </a:bodyPr>
          <a:lstStyle/>
          <a:p>
            <a:r>
              <a:rPr lang="es-ES" sz="2200" dirty="0">
                <a:solidFill>
                  <a:srgbClr val="000000"/>
                </a:solidFill>
              </a:rPr>
              <a:t>La transformada </a:t>
            </a:r>
            <a:r>
              <a:rPr lang="es-ES" sz="2200" i="1" dirty="0">
                <a:solidFill>
                  <a:srgbClr val="000000"/>
                </a:solidFill>
              </a:rPr>
              <a:t>wavelet discreta (DWT), por medio del análisis multirresolución, </a:t>
            </a:r>
            <a:r>
              <a:rPr lang="es-ES" sz="2200" dirty="0">
                <a:solidFill>
                  <a:srgbClr val="000000"/>
                </a:solidFill>
              </a:rPr>
              <a:t>es una herramienta realmente útil en el procesamiento de señales no-estacionarias, como es el caso de las </a:t>
            </a:r>
            <a:r>
              <a:rPr lang="es-ES" sz="2200" dirty="0" smtClean="0">
                <a:solidFill>
                  <a:srgbClr val="000000"/>
                </a:solidFill>
              </a:rPr>
              <a:t>señales electroencefalográficas </a:t>
            </a:r>
            <a:r>
              <a:rPr lang="es-ES" sz="2200" dirty="0">
                <a:solidFill>
                  <a:srgbClr val="000000"/>
                </a:solidFill>
              </a:rPr>
              <a:t>(EEG), gracias a la información precisa de frecuencia a bajas frecuencias y de tiempo en altas frecuencias que esta proporciona. Para procesamiento de señales EEG, el uso de la función </a:t>
            </a:r>
            <a:r>
              <a:rPr lang="es-ES" sz="2200" i="1" dirty="0" smtClean="0">
                <a:solidFill>
                  <a:srgbClr val="000000"/>
                </a:solidFill>
              </a:rPr>
              <a:t>wavelet </a:t>
            </a:r>
            <a:r>
              <a:rPr lang="es-ES" sz="2200" i="1" dirty="0" err="1" smtClean="0">
                <a:solidFill>
                  <a:srgbClr val="000000"/>
                </a:solidFill>
              </a:rPr>
              <a:t>Daubechies</a:t>
            </a:r>
            <a:r>
              <a:rPr lang="es-ES" sz="2200" i="1" dirty="0" smtClean="0">
                <a:solidFill>
                  <a:srgbClr val="000000"/>
                </a:solidFill>
              </a:rPr>
              <a:t> </a:t>
            </a:r>
            <a:r>
              <a:rPr lang="es-ES" sz="2200" i="1" dirty="0">
                <a:solidFill>
                  <a:srgbClr val="000000"/>
                </a:solidFill>
              </a:rPr>
              <a:t>4 brinda mejor desempeño que la función wavelet </a:t>
            </a:r>
            <a:r>
              <a:rPr lang="es-ES" sz="2200" i="1" dirty="0" err="1">
                <a:solidFill>
                  <a:srgbClr val="000000"/>
                </a:solidFill>
              </a:rPr>
              <a:t>Haar</a:t>
            </a:r>
            <a:r>
              <a:rPr lang="es-ES" sz="2200" i="1" dirty="0">
                <a:solidFill>
                  <a:srgbClr val="000000"/>
                </a:solidFill>
              </a:rPr>
              <a:t>, ambas empleadas </a:t>
            </a:r>
            <a:r>
              <a:rPr lang="es-EC" sz="2200" dirty="0">
                <a:solidFill>
                  <a:srgbClr val="000000"/>
                </a:solidFill>
              </a:rPr>
              <a:t>comúnmente en biomedicina. </a:t>
            </a:r>
          </a:p>
          <a:p>
            <a:endParaRPr lang="es-EC" sz="2200" dirty="0">
              <a:solidFill>
                <a:srgbClr val="000000"/>
              </a:solidFill>
            </a:endParaRPr>
          </a:p>
          <a:p>
            <a:r>
              <a:rPr lang="es-ES" sz="2200" dirty="0">
                <a:solidFill>
                  <a:srgbClr val="000000"/>
                </a:solidFill>
              </a:rPr>
              <a:t>El clasificador óptimo para predicción de crisis epilépticas, por su rapidez y desempeño, es </a:t>
            </a:r>
            <a:r>
              <a:rPr lang="es-ES" sz="2200" i="1" dirty="0">
                <a:solidFill>
                  <a:srgbClr val="000000"/>
                </a:solidFill>
              </a:rPr>
              <a:t>Conjunto de clasificadores redundantes (ensemble) con agregación de </a:t>
            </a:r>
            <a:r>
              <a:rPr lang="es-EC" sz="2200" i="1" dirty="0" err="1">
                <a:solidFill>
                  <a:srgbClr val="000000"/>
                </a:solidFill>
              </a:rPr>
              <a:t>bootstrap</a:t>
            </a:r>
            <a:r>
              <a:rPr lang="es-EC" sz="2200" i="1" dirty="0">
                <a:solidFill>
                  <a:srgbClr val="000000"/>
                </a:solidFill>
              </a:rPr>
              <a:t> de árboles de decisión (</a:t>
            </a:r>
            <a:r>
              <a:rPr lang="es-EC" sz="2200" i="1" dirty="0" err="1">
                <a:solidFill>
                  <a:srgbClr val="000000"/>
                </a:solidFill>
              </a:rPr>
              <a:t>bagged</a:t>
            </a:r>
            <a:r>
              <a:rPr lang="es-EC" sz="2200" i="1" dirty="0">
                <a:solidFill>
                  <a:srgbClr val="000000"/>
                </a:solidFill>
              </a:rPr>
              <a:t> </a:t>
            </a:r>
            <a:r>
              <a:rPr lang="es-EC" sz="2200" i="1" dirty="0" err="1">
                <a:solidFill>
                  <a:srgbClr val="000000"/>
                </a:solidFill>
              </a:rPr>
              <a:t>trees</a:t>
            </a:r>
            <a:r>
              <a:rPr lang="es-EC" sz="2200" i="1" dirty="0">
                <a:solidFill>
                  <a:srgbClr val="000000"/>
                </a:solidFill>
              </a:rPr>
              <a:t>).</a:t>
            </a:r>
          </a:p>
          <a:p>
            <a:endParaRPr lang="es-ES" sz="2200" dirty="0">
              <a:solidFill>
                <a:srgbClr val="000000"/>
              </a:solidFill>
            </a:endParaRPr>
          </a:p>
          <a:p>
            <a:r>
              <a:rPr lang="es-ES" sz="2200" dirty="0">
                <a:solidFill>
                  <a:srgbClr val="000000"/>
                </a:solidFill>
              </a:rPr>
              <a:t>La utilización de la información de todos los canales de grabación EEG</a:t>
            </a:r>
            <a:r>
              <a:rPr lang="es-ES" sz="2200" dirty="0" smtClean="0">
                <a:solidFill>
                  <a:srgbClr val="000000"/>
                </a:solidFill>
              </a:rPr>
              <a:t>, </a:t>
            </a:r>
            <a:r>
              <a:rPr lang="es-ES" sz="2200" dirty="0">
                <a:solidFill>
                  <a:srgbClr val="000000"/>
                </a:solidFill>
              </a:rPr>
              <a:t>entrega un mejor desempeño al </a:t>
            </a:r>
            <a:r>
              <a:rPr lang="es-ES" sz="2200" dirty="0" smtClean="0">
                <a:solidFill>
                  <a:srgbClr val="000000"/>
                </a:solidFill>
              </a:rPr>
              <a:t>algoritmo, </a:t>
            </a:r>
            <a:r>
              <a:rPr lang="es-ES" sz="2200" dirty="0">
                <a:solidFill>
                  <a:srgbClr val="000000"/>
                </a:solidFill>
              </a:rPr>
              <a:t>que al utilizar la información de un solo canal de grabación EEG. </a:t>
            </a:r>
            <a:endParaRPr lang="es-EC" sz="2200" dirty="0"/>
          </a:p>
        </p:txBody>
      </p:sp>
      <p:pic>
        <p:nvPicPr>
          <p:cNvPr id="4"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48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smtClean="0"/>
              <a:t>RECOMENDACIONES</a:t>
            </a:r>
            <a:endParaRPr lang="es-ES" dirty="0"/>
          </a:p>
        </p:txBody>
      </p:sp>
      <p:sp>
        <p:nvSpPr>
          <p:cNvPr id="2" name="Rectángulo 1"/>
          <p:cNvSpPr/>
          <p:nvPr/>
        </p:nvSpPr>
        <p:spPr>
          <a:xfrm>
            <a:off x="1949614" y="1348800"/>
            <a:ext cx="9426624" cy="5509200"/>
          </a:xfrm>
          <a:prstGeom prst="rect">
            <a:avLst/>
          </a:prstGeom>
        </p:spPr>
        <p:txBody>
          <a:bodyPr wrap="square">
            <a:spAutoFit/>
          </a:bodyPr>
          <a:lstStyle/>
          <a:p>
            <a:r>
              <a:rPr lang="es-ES" sz="2200" dirty="0">
                <a:solidFill>
                  <a:schemeClr val="tx2"/>
                </a:solidFill>
              </a:rPr>
              <a:t>Investigar más técnicas de pre-procesamiento, procesamiento y clasificación de señales electroencefalográficas (EEG), empleadas en la detección y/o predicción de </a:t>
            </a:r>
            <a:r>
              <a:rPr lang="es-EC" sz="2200" dirty="0">
                <a:solidFill>
                  <a:schemeClr val="tx2"/>
                </a:solidFill>
              </a:rPr>
              <a:t>crisis epilépticas.  </a:t>
            </a:r>
          </a:p>
          <a:p>
            <a:endParaRPr lang="es-ES" sz="2200" dirty="0">
              <a:solidFill>
                <a:schemeClr val="tx2"/>
              </a:solidFill>
            </a:endParaRPr>
          </a:p>
          <a:p>
            <a:r>
              <a:rPr lang="es-ES" sz="2200" dirty="0">
                <a:solidFill>
                  <a:schemeClr val="tx2"/>
                </a:solidFill>
              </a:rPr>
              <a:t>Dar prioridad a la sensibilidad del algoritmo predictor, debido a que en un caso hipotético de falla en la detección de registros preictales, el paciente con epilepsia no tomaría las medidas adecuadas para evitar una convulsión inminente, pudiendo </a:t>
            </a:r>
            <a:r>
              <a:rPr lang="es-EC" sz="2200" dirty="0">
                <a:solidFill>
                  <a:schemeClr val="tx2"/>
                </a:solidFill>
              </a:rPr>
              <a:t>resultar en consecuencias graves. </a:t>
            </a:r>
          </a:p>
          <a:p>
            <a:endParaRPr lang="es-ES" sz="2200" dirty="0">
              <a:solidFill>
                <a:schemeClr val="tx2"/>
              </a:solidFill>
            </a:endParaRPr>
          </a:p>
          <a:p>
            <a:r>
              <a:rPr lang="es-ES" sz="2200" dirty="0">
                <a:solidFill>
                  <a:schemeClr val="tx2"/>
                </a:solidFill>
              </a:rPr>
              <a:t>Se recomienda emplear el </a:t>
            </a:r>
            <a:r>
              <a:rPr lang="es-ES" sz="2200" i="1" dirty="0" err="1">
                <a:solidFill>
                  <a:schemeClr val="tx2"/>
                </a:solidFill>
              </a:rPr>
              <a:t>Parallel</a:t>
            </a:r>
            <a:r>
              <a:rPr lang="es-ES" sz="2200" i="1" dirty="0">
                <a:solidFill>
                  <a:schemeClr val="tx2"/>
                </a:solidFill>
              </a:rPr>
              <a:t> Computing </a:t>
            </a:r>
            <a:r>
              <a:rPr lang="es-ES" sz="2200" i="1" dirty="0" err="1">
                <a:solidFill>
                  <a:schemeClr val="tx2"/>
                </a:solidFill>
              </a:rPr>
              <a:t>Toolbox</a:t>
            </a:r>
            <a:r>
              <a:rPr lang="es-ES" sz="2200" i="1" dirty="0">
                <a:solidFill>
                  <a:schemeClr val="tx2"/>
                </a:solidFill>
              </a:rPr>
              <a:t>, con un </a:t>
            </a:r>
            <a:r>
              <a:rPr lang="es-ES" sz="2200" i="1" dirty="0" smtClean="0">
                <a:solidFill>
                  <a:schemeClr val="tx2"/>
                </a:solidFill>
              </a:rPr>
              <a:t>ordenador</a:t>
            </a:r>
            <a:r>
              <a:rPr lang="es-ES" sz="2200" dirty="0" smtClean="0">
                <a:solidFill>
                  <a:schemeClr val="tx2"/>
                </a:solidFill>
              </a:rPr>
              <a:t> más potente, con </a:t>
            </a:r>
            <a:r>
              <a:rPr lang="es-ES" sz="2200" dirty="0">
                <a:solidFill>
                  <a:schemeClr val="tx2"/>
                </a:solidFill>
              </a:rPr>
              <a:t>mejor procesador, más memoria RAM, </a:t>
            </a:r>
            <a:r>
              <a:rPr lang="es-ES" sz="2200" dirty="0" smtClean="0">
                <a:solidFill>
                  <a:schemeClr val="tx2"/>
                </a:solidFill>
              </a:rPr>
              <a:t>mejor disco </a:t>
            </a:r>
            <a:r>
              <a:rPr lang="es-ES" sz="2200" dirty="0">
                <a:solidFill>
                  <a:schemeClr val="tx2"/>
                </a:solidFill>
              </a:rPr>
              <a:t>duro, uso de GPU, etc., para mejorar el tiempo de </a:t>
            </a:r>
            <a:r>
              <a:rPr lang="es-ES" sz="2200" dirty="0" smtClean="0">
                <a:solidFill>
                  <a:schemeClr val="tx2"/>
                </a:solidFill>
              </a:rPr>
              <a:t>cómputo.</a:t>
            </a:r>
            <a:endParaRPr lang="es-ES" sz="2200" dirty="0">
              <a:solidFill>
                <a:schemeClr val="tx2"/>
              </a:solidFill>
            </a:endParaRPr>
          </a:p>
          <a:p>
            <a:endParaRPr lang="es-ES" sz="2200" dirty="0">
              <a:solidFill>
                <a:schemeClr val="tx2"/>
              </a:solidFill>
            </a:endParaRPr>
          </a:p>
          <a:p>
            <a:r>
              <a:rPr lang="es-ES" sz="2200" dirty="0">
                <a:solidFill>
                  <a:schemeClr val="tx2"/>
                </a:solidFill>
              </a:rPr>
              <a:t>Para </a:t>
            </a:r>
            <a:r>
              <a:rPr lang="es-ES" sz="2200" dirty="0" smtClean="0">
                <a:solidFill>
                  <a:schemeClr val="tx2"/>
                </a:solidFill>
              </a:rPr>
              <a:t>optimizar el </a:t>
            </a:r>
            <a:r>
              <a:rPr lang="es-ES" sz="2200" dirty="0">
                <a:solidFill>
                  <a:schemeClr val="tx2"/>
                </a:solidFill>
              </a:rPr>
              <a:t>código </a:t>
            </a:r>
            <a:r>
              <a:rPr lang="es-ES" sz="2200" dirty="0" smtClean="0">
                <a:solidFill>
                  <a:schemeClr val="tx2"/>
                </a:solidFill>
              </a:rPr>
              <a:t>del </a:t>
            </a:r>
            <a:r>
              <a:rPr lang="es-ES" sz="2200" dirty="0">
                <a:solidFill>
                  <a:schemeClr val="tx2"/>
                </a:solidFill>
              </a:rPr>
              <a:t>algoritmo predictor en </a:t>
            </a:r>
            <a:r>
              <a:rPr lang="es-ES" sz="2200" i="1" dirty="0">
                <a:solidFill>
                  <a:schemeClr val="tx2"/>
                </a:solidFill>
              </a:rPr>
              <a:t>Matlab, </a:t>
            </a:r>
            <a:r>
              <a:rPr lang="es-ES" sz="2200" dirty="0">
                <a:solidFill>
                  <a:schemeClr val="tx2"/>
                </a:solidFill>
              </a:rPr>
              <a:t>se recomienda el uso de funciones óptimas, clases, objetos, estructuras y tipos </a:t>
            </a:r>
            <a:r>
              <a:rPr lang="es-EC" sz="2200" dirty="0">
                <a:solidFill>
                  <a:schemeClr val="tx2"/>
                </a:solidFill>
              </a:rPr>
              <a:t>de archivos de escritura rápida, tales como: </a:t>
            </a:r>
            <a:r>
              <a:rPr lang="es-EC" sz="2200" dirty="0" err="1">
                <a:solidFill>
                  <a:schemeClr val="tx2"/>
                </a:solidFill>
              </a:rPr>
              <a:t>csv</a:t>
            </a:r>
            <a:r>
              <a:rPr lang="es-EC" sz="2200" dirty="0">
                <a:solidFill>
                  <a:schemeClr val="tx2"/>
                </a:solidFill>
              </a:rPr>
              <a:t>, </a:t>
            </a:r>
            <a:r>
              <a:rPr lang="es-EC" sz="2200" dirty="0" err="1">
                <a:solidFill>
                  <a:schemeClr val="tx2"/>
                </a:solidFill>
              </a:rPr>
              <a:t>dat</a:t>
            </a:r>
            <a:r>
              <a:rPr lang="es-EC" sz="2200" dirty="0">
                <a:solidFill>
                  <a:schemeClr val="tx2"/>
                </a:solidFill>
              </a:rPr>
              <a:t>, </a:t>
            </a:r>
            <a:r>
              <a:rPr lang="es-EC" sz="2200" dirty="0" err="1">
                <a:solidFill>
                  <a:schemeClr val="tx2"/>
                </a:solidFill>
              </a:rPr>
              <a:t>mat</a:t>
            </a:r>
            <a:r>
              <a:rPr lang="es-EC" sz="2200" dirty="0">
                <a:solidFill>
                  <a:schemeClr val="tx2"/>
                </a:solidFill>
              </a:rPr>
              <a:t>, etc. </a:t>
            </a:r>
          </a:p>
        </p:txBody>
      </p:sp>
      <p:pic>
        <p:nvPicPr>
          <p:cNvPr id="4"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2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smtClean="0"/>
              <a:t>TRABAJOS FUTUROS</a:t>
            </a:r>
            <a:endParaRPr lang="es-ES" dirty="0"/>
          </a:p>
        </p:txBody>
      </p:sp>
      <p:sp>
        <p:nvSpPr>
          <p:cNvPr id="2" name="Rectángulo 1"/>
          <p:cNvSpPr/>
          <p:nvPr/>
        </p:nvSpPr>
        <p:spPr>
          <a:xfrm>
            <a:off x="1990017" y="1348800"/>
            <a:ext cx="9372600" cy="5509200"/>
          </a:xfrm>
          <a:prstGeom prst="rect">
            <a:avLst/>
          </a:prstGeom>
        </p:spPr>
        <p:txBody>
          <a:bodyPr wrap="square">
            <a:spAutoFit/>
          </a:bodyPr>
          <a:lstStyle/>
          <a:p>
            <a:r>
              <a:rPr lang="es-ES" sz="2200" dirty="0">
                <a:solidFill>
                  <a:schemeClr val="tx2"/>
                </a:solidFill>
              </a:rPr>
              <a:t>Posteriormente, se podría probar el </a:t>
            </a:r>
            <a:r>
              <a:rPr lang="es-ES" sz="2200" dirty="0" smtClean="0">
                <a:solidFill>
                  <a:schemeClr val="tx2"/>
                </a:solidFill>
              </a:rPr>
              <a:t>desempeño del algoritmo </a:t>
            </a:r>
            <a:r>
              <a:rPr lang="es-ES" sz="2200" dirty="0">
                <a:solidFill>
                  <a:schemeClr val="tx2"/>
                </a:solidFill>
              </a:rPr>
              <a:t>utilizando una base de datos EEG con grabación de tipo </a:t>
            </a:r>
            <a:r>
              <a:rPr lang="es-ES" sz="2200" dirty="0" smtClean="0">
                <a:solidFill>
                  <a:schemeClr val="tx2"/>
                </a:solidFill>
              </a:rPr>
              <a:t>EEG </a:t>
            </a:r>
            <a:r>
              <a:rPr lang="es-ES" sz="2200" dirty="0">
                <a:solidFill>
                  <a:schemeClr val="tx2"/>
                </a:solidFill>
              </a:rPr>
              <a:t>de cuero cabelludo (sEEG), y comparar los </a:t>
            </a:r>
            <a:r>
              <a:rPr lang="es-ES" sz="2200" dirty="0" smtClean="0">
                <a:solidFill>
                  <a:schemeClr val="tx2"/>
                </a:solidFill>
              </a:rPr>
              <a:t>resultados </a:t>
            </a:r>
            <a:r>
              <a:rPr lang="es-ES" sz="2200" dirty="0">
                <a:solidFill>
                  <a:schemeClr val="tx2"/>
                </a:solidFill>
              </a:rPr>
              <a:t>con los obtenidos en registros de EEG intracraneal (iEEG), empleados en esta </a:t>
            </a:r>
            <a:r>
              <a:rPr lang="es-EC" sz="2200" dirty="0">
                <a:solidFill>
                  <a:schemeClr val="tx2"/>
                </a:solidFill>
              </a:rPr>
              <a:t>investigación. </a:t>
            </a:r>
          </a:p>
          <a:p>
            <a:endParaRPr lang="es-EC" sz="2200" dirty="0">
              <a:solidFill>
                <a:schemeClr val="tx2"/>
              </a:solidFill>
            </a:endParaRPr>
          </a:p>
          <a:p>
            <a:r>
              <a:rPr lang="es-ES" sz="2200" dirty="0">
                <a:solidFill>
                  <a:schemeClr val="tx2"/>
                </a:solidFill>
              </a:rPr>
              <a:t>Un análisis mucho más amplio y complejo sería añadir otras señales bioeléctricas al estudio, tales como el Electrocardiograma (ECG), del cual existen indicios que su morfología cambia cuando se presenta una crisis epiléptica. </a:t>
            </a:r>
          </a:p>
          <a:p>
            <a:endParaRPr lang="es-ES" sz="2200" dirty="0">
              <a:solidFill>
                <a:schemeClr val="tx2"/>
              </a:solidFill>
            </a:endParaRPr>
          </a:p>
          <a:p>
            <a:r>
              <a:rPr lang="es-ES" sz="2200" dirty="0">
                <a:solidFill>
                  <a:schemeClr val="tx2"/>
                </a:solidFill>
              </a:rPr>
              <a:t>Se podría implementar el algoritmo predictor en lenguajes de programación más potentes y rápidos, tales como: Python, R, etc</a:t>
            </a:r>
            <a:r>
              <a:rPr lang="es-ES" sz="2200" dirty="0" smtClean="0">
                <a:solidFill>
                  <a:schemeClr val="tx2"/>
                </a:solidFill>
              </a:rPr>
              <a:t>.</a:t>
            </a:r>
            <a:endParaRPr lang="es-EC" sz="2200" dirty="0">
              <a:solidFill>
                <a:schemeClr val="tx2"/>
              </a:solidFill>
            </a:endParaRPr>
          </a:p>
          <a:p>
            <a:r>
              <a:rPr lang="es-EC" sz="2200" dirty="0">
                <a:solidFill>
                  <a:schemeClr val="tx2"/>
                </a:solidFill>
              </a:rPr>
              <a:t>  </a:t>
            </a:r>
          </a:p>
          <a:p>
            <a:r>
              <a:rPr lang="es-ES" sz="2200" dirty="0">
                <a:solidFill>
                  <a:schemeClr val="tx2"/>
                </a:solidFill>
              </a:rPr>
              <a:t>Una idea </a:t>
            </a:r>
            <a:r>
              <a:rPr lang="es-ES" sz="2200" dirty="0" smtClean="0">
                <a:solidFill>
                  <a:schemeClr val="tx2"/>
                </a:solidFill>
              </a:rPr>
              <a:t>fascinante sería </a:t>
            </a:r>
            <a:r>
              <a:rPr lang="es-ES" sz="2200" dirty="0">
                <a:solidFill>
                  <a:schemeClr val="tx2"/>
                </a:solidFill>
              </a:rPr>
              <a:t>llevar a cabo la implementación del algoritmo en un dispositivo de monitoreo de </a:t>
            </a:r>
            <a:r>
              <a:rPr lang="es-ES" sz="2200" dirty="0" smtClean="0">
                <a:solidFill>
                  <a:schemeClr val="tx2"/>
                </a:solidFill>
              </a:rPr>
              <a:t>convulsiones, para el monitoreo en tiempo real y posterior </a:t>
            </a:r>
            <a:r>
              <a:rPr lang="es-ES" sz="2200" dirty="0">
                <a:solidFill>
                  <a:schemeClr val="tx2"/>
                </a:solidFill>
              </a:rPr>
              <a:t>tratamiento de pacientes con </a:t>
            </a:r>
            <a:r>
              <a:rPr lang="es-ES" sz="2200" dirty="0" smtClean="0">
                <a:solidFill>
                  <a:schemeClr val="tx2"/>
                </a:solidFill>
              </a:rPr>
              <a:t>epilepsia.</a:t>
            </a:r>
            <a:endParaRPr lang="es-EC" sz="2200" dirty="0">
              <a:solidFill>
                <a:schemeClr val="tx2"/>
              </a:solidFill>
            </a:endParaRPr>
          </a:p>
        </p:txBody>
      </p:sp>
      <p:pic>
        <p:nvPicPr>
          <p:cNvPr id="4"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0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EC" dirty="0"/>
          </a:p>
        </p:txBody>
      </p:sp>
      <p:sp>
        <p:nvSpPr>
          <p:cNvPr id="4" name="Rectángulo 3"/>
          <p:cNvSpPr/>
          <p:nvPr/>
        </p:nvSpPr>
        <p:spPr>
          <a:xfrm>
            <a:off x="3779608" y="2286000"/>
            <a:ext cx="5410456" cy="2862322"/>
          </a:xfrm>
          <a:prstGeom prst="rect">
            <a:avLst/>
          </a:prstGeom>
          <a:noFill/>
        </p:spPr>
        <p:txBody>
          <a:bodyPr wrap="none" lIns="91440" tIns="45720" rIns="91440" bIns="45720">
            <a:spAutoFit/>
          </a:bodyPr>
          <a:lstStyle/>
          <a:p>
            <a:pPr algn="ctr"/>
            <a:r>
              <a:rPr lang="es-ES" sz="9000" b="1" spc="50" dirty="0">
                <a:ln w="0"/>
                <a:solidFill>
                  <a:schemeClr val="bg1">
                    <a:lumMod val="50000"/>
                  </a:schemeClr>
                </a:solidFill>
                <a:effectLst>
                  <a:innerShdw blurRad="63500" dist="50800" dir="13500000">
                    <a:srgbClr val="000000">
                      <a:alpha val="50000"/>
                    </a:srgbClr>
                  </a:innerShdw>
                </a:effectLst>
                <a:latin typeface="Edwardian Script ITC" panose="030303020407070D0804" pitchFamily="66" charset="0"/>
              </a:rPr>
              <a:t>Gracias </a:t>
            </a:r>
          </a:p>
          <a:p>
            <a:pPr algn="ctr"/>
            <a:r>
              <a:rPr lang="es-ES" sz="9000" b="1" spc="50" dirty="0">
                <a:ln w="0"/>
                <a:solidFill>
                  <a:schemeClr val="bg1">
                    <a:lumMod val="50000"/>
                  </a:schemeClr>
                </a:solidFill>
                <a:effectLst>
                  <a:innerShdw blurRad="63500" dist="50800" dir="13500000">
                    <a:srgbClr val="000000">
                      <a:alpha val="50000"/>
                    </a:srgbClr>
                  </a:innerShdw>
                </a:effectLst>
                <a:latin typeface="Edwardian Script ITC" panose="030303020407070D0804" pitchFamily="66" charset="0"/>
              </a:rPr>
              <a:t>Por su </a:t>
            </a:r>
            <a:r>
              <a:rPr lang="es-ES" sz="9000" b="1" spc="50" dirty="0" err="1">
                <a:ln w="0"/>
                <a:solidFill>
                  <a:schemeClr val="bg1">
                    <a:lumMod val="50000"/>
                  </a:schemeClr>
                </a:solidFill>
                <a:effectLst>
                  <a:innerShdw blurRad="63500" dist="50800" dir="13500000">
                    <a:srgbClr val="000000">
                      <a:alpha val="50000"/>
                    </a:srgbClr>
                  </a:innerShdw>
                </a:effectLst>
                <a:latin typeface="Edwardian Script ITC" panose="030303020407070D0804" pitchFamily="66" charset="0"/>
              </a:rPr>
              <a:t>atenci</a:t>
            </a:r>
            <a:r>
              <a:rPr lang="es-EC" sz="9000" b="1" spc="50" dirty="0" err="1">
                <a:ln w="0"/>
                <a:solidFill>
                  <a:schemeClr val="bg1">
                    <a:lumMod val="50000"/>
                  </a:schemeClr>
                </a:solidFill>
                <a:effectLst>
                  <a:innerShdw blurRad="63500" dist="50800" dir="13500000">
                    <a:srgbClr val="000000">
                      <a:alpha val="50000"/>
                    </a:srgbClr>
                  </a:innerShdw>
                </a:effectLst>
                <a:latin typeface="Edwardian Script ITC" panose="030303020407070D0804" pitchFamily="66" charset="0"/>
              </a:rPr>
              <a:t>ón</a:t>
            </a:r>
            <a:endParaRPr lang="es-ES" sz="9000" b="1" spc="50" dirty="0">
              <a:ln w="0"/>
              <a:solidFill>
                <a:schemeClr val="bg1">
                  <a:lumMod val="50000"/>
                </a:schemeClr>
              </a:solidFill>
              <a:effectLst>
                <a:innerShdw blurRad="63500" dist="50800" dir="13500000">
                  <a:srgbClr val="000000">
                    <a:alpha val="50000"/>
                  </a:srgbClr>
                </a:innerShdw>
              </a:effectLst>
              <a:latin typeface="Edwardian Script ITC" panose="030303020407070D0804" pitchFamily="66" charset="0"/>
            </a:endParaRPr>
          </a:p>
        </p:txBody>
      </p:sp>
      <p:pic>
        <p:nvPicPr>
          <p:cNvPr id="5"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97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txBox="1">
            <a:spLocks noChangeArrowheads="1"/>
          </p:cNvSpPr>
          <p:nvPr/>
        </p:nvSpPr>
        <p:spPr bwMode="auto">
          <a:xfrm>
            <a:off x="2245972" y="1544632"/>
            <a:ext cx="8268040" cy="1624614"/>
          </a:xfrm>
          <a:prstGeom prst="rect">
            <a:avLst/>
          </a:prstGeom>
          <a:ln>
            <a:noFill/>
          </a:ln>
          <a:extLst/>
        </p:spPr>
        <p:style>
          <a:lnRef idx="2">
            <a:schemeClr val="accent3"/>
          </a:lnRef>
          <a:fillRef idx="1">
            <a:schemeClr val="lt1"/>
          </a:fillRef>
          <a:effectRef idx="0">
            <a:schemeClr val="accent3"/>
          </a:effectRef>
          <a:fontRef idx="minor">
            <a:schemeClr val="dk1"/>
          </a:fontRef>
        </p:style>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marL="0" indent="0">
              <a:lnSpc>
                <a:spcPct val="90000"/>
              </a:lnSpc>
              <a:buNone/>
            </a:pPr>
            <a:r>
              <a:rPr lang="es-ES" sz="2200" b="0" kern="0" dirty="0">
                <a:solidFill>
                  <a:schemeClr val="tx2"/>
                </a:solidFill>
              </a:rPr>
              <a:t>Identificar el estado preictal (pre-crisis), y diferenciarlo del estado interictal (normal - sin crisis), basado en los cambios dinámicos espacio-temporales de los registros electroencefalográficos (EEG), que empiezan varios minutos antes de la convulsión.</a:t>
            </a:r>
          </a:p>
        </p:txBody>
      </p:sp>
      <p:sp>
        <p:nvSpPr>
          <p:cNvPr id="28" name="Rectangle 6"/>
          <p:cNvSpPr txBox="1">
            <a:spLocks noChangeArrowheads="1"/>
          </p:cNvSpPr>
          <p:nvPr/>
        </p:nvSpPr>
        <p:spPr bwMode="auto">
          <a:xfrm>
            <a:off x="3022600" y="220133"/>
            <a:ext cx="749141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endParaRPr lang="es-ES" kern="0" dirty="0"/>
          </a:p>
        </p:txBody>
      </p:sp>
      <p:sp>
        <p:nvSpPr>
          <p:cNvPr id="6" name="Rectangle 6"/>
          <p:cNvSpPr>
            <a:spLocks noGrp="1" noChangeArrowheads="1"/>
          </p:cNvSpPr>
          <p:nvPr>
            <p:ph type="title"/>
          </p:nvPr>
        </p:nvSpPr>
        <p:spPr>
          <a:xfrm>
            <a:off x="1732975" y="3130639"/>
            <a:ext cx="7491412" cy="1143000"/>
          </a:xfrm>
        </p:spPr>
        <p:txBody>
          <a:bodyPr/>
          <a:lstStyle/>
          <a:p>
            <a:r>
              <a:rPr lang="es-ES" dirty="0" smtClean="0"/>
              <a:t>Objetivo General</a:t>
            </a:r>
            <a:endParaRPr lang="es-ES" dirty="0"/>
          </a:p>
        </p:txBody>
      </p:sp>
      <p:sp>
        <p:nvSpPr>
          <p:cNvPr id="7" name="Marcador de contenido 1"/>
          <p:cNvSpPr>
            <a:spLocks noGrp="1"/>
          </p:cNvSpPr>
          <p:nvPr>
            <p:ph idx="1"/>
          </p:nvPr>
        </p:nvSpPr>
        <p:spPr>
          <a:xfrm>
            <a:off x="2122528" y="4455138"/>
            <a:ext cx="8543883" cy="1623394"/>
          </a:xfrm>
        </p:spPr>
        <p:txBody>
          <a:bodyPr/>
          <a:lstStyle/>
          <a:p>
            <a:pPr algn="ctr"/>
            <a:r>
              <a:rPr lang="es-ES" sz="2200" b="1" i="1" dirty="0"/>
              <a:t>Diseñar, implementar y evaluar un algoritmo de predicción de crisis epilépticas, utilizando técnicas de procesamiento de señales y aprendizaje de máquina en registros electroencefalográficos, para la correcta detección del estado preictal (pre-crisis).</a:t>
            </a:r>
            <a:endParaRPr lang="es-EC" sz="2200" b="1" i="1" dirty="0"/>
          </a:p>
        </p:txBody>
      </p:sp>
      <p:pic>
        <p:nvPicPr>
          <p:cNvPr id="8" name="Picture 7" descr="http://telecomunicaciones.espe.edu.ec/wp-content/uploads/2013/01/LOGO.jpg"/>
          <p:cNvPicPr>
            <a:picLocks noChangeAspect="1" noChangeArrowheads="1"/>
          </p:cNvPicPr>
          <p:nvPr/>
        </p:nvPicPr>
        <p:blipFill>
          <a:blip r:embed="rId2">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txBox="1">
            <a:spLocks noChangeArrowheads="1"/>
          </p:cNvSpPr>
          <p:nvPr/>
        </p:nvSpPr>
        <p:spPr>
          <a:xfrm>
            <a:off x="1732975" y="220133"/>
            <a:ext cx="7491412"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s-ES" kern="0" dirty="0"/>
              <a:t>Solución propuesta</a:t>
            </a:r>
          </a:p>
        </p:txBody>
      </p:sp>
    </p:spTree>
    <p:extLst>
      <p:ext uri="{BB962C8B-B14F-4D97-AF65-F5344CB8AC3E}">
        <p14:creationId xmlns:p14="http://schemas.microsoft.com/office/powerpoint/2010/main" val="37244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s-ES" dirty="0" smtClean="0"/>
              <a:t>Introducción</a:t>
            </a:r>
            <a:endParaRPr lang="es-ES" dirty="0"/>
          </a:p>
        </p:txBody>
      </p:sp>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728" y="3618658"/>
            <a:ext cx="2186249" cy="2196982"/>
          </a:xfrm>
          <a:prstGeom prst="rect">
            <a:avLst/>
          </a:prstGeom>
        </p:spPr>
      </p:pic>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43" y="1742114"/>
            <a:ext cx="3645605" cy="1876545"/>
          </a:xfrm>
          <a:prstGeom prst="rect">
            <a:avLst/>
          </a:prstGeom>
        </p:spPr>
      </p:pic>
      <p:sp>
        <p:nvSpPr>
          <p:cNvPr id="22" name="Rectángulo 21"/>
          <p:cNvSpPr/>
          <p:nvPr/>
        </p:nvSpPr>
        <p:spPr>
          <a:xfrm>
            <a:off x="8228013" y="3629391"/>
            <a:ext cx="1980335" cy="2175516"/>
          </a:xfrm>
          <a:prstGeom prst="rect">
            <a:avLst/>
          </a:prstGeom>
          <a:blipFill rotWithShape="1">
            <a:blip r:embed="rId4"/>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24"/>
          <p:cNvSpPr/>
          <p:nvPr/>
        </p:nvSpPr>
        <p:spPr>
          <a:xfrm>
            <a:off x="5365414" y="3629392"/>
            <a:ext cx="2869036" cy="2186249"/>
          </a:xfrm>
          <a:prstGeom prst="rect">
            <a:avLst/>
          </a:prstGeom>
          <a:blipFill rotWithShape="1">
            <a:blip r:embed="rId5"/>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728" y="1738894"/>
            <a:ext cx="3383577" cy="1879765"/>
          </a:xfrm>
          <a:prstGeom prst="rect">
            <a:avLst/>
          </a:prstGeom>
        </p:spPr>
      </p:pic>
      <p:pic>
        <p:nvPicPr>
          <p:cNvPr id="8" name="Picture 7" descr="http://telecomunicaciones.espe.edu.ec/wp-content/uploads/2013/01/LOGO.jpg"/>
          <p:cNvPicPr>
            <a:picLocks noChangeAspect="1" noChangeArrowheads="1"/>
          </p:cNvPicPr>
          <p:nvPr/>
        </p:nvPicPr>
        <p:blipFill>
          <a:blip r:embed="rId7">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19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1417637"/>
            <a:ext cx="3810000" cy="3048000"/>
          </a:xfrm>
          <a:prstGeom prst="rect">
            <a:avLst/>
          </a:prstGeom>
        </p:spPr>
      </p:pic>
      <p:sp>
        <p:nvSpPr>
          <p:cNvPr id="8" name="Rectangle 7"/>
          <p:cNvSpPr txBox="1">
            <a:spLocks noChangeArrowheads="1"/>
          </p:cNvSpPr>
          <p:nvPr/>
        </p:nvSpPr>
        <p:spPr bwMode="auto">
          <a:xfrm>
            <a:off x="1903412" y="2381256"/>
            <a:ext cx="3875459" cy="145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Ø"/>
            </a:pPr>
            <a:r>
              <a:rPr lang="es-ES" sz="3000" b="0" kern="0" dirty="0">
                <a:solidFill>
                  <a:schemeClr val="tx2"/>
                </a:solidFill>
              </a:rPr>
              <a:t>Órgano </a:t>
            </a:r>
            <a:r>
              <a:rPr lang="it-IT" sz="3000" b="0" kern="0" dirty="0">
                <a:solidFill>
                  <a:schemeClr val="tx2"/>
                </a:solidFill>
              </a:rPr>
              <a:t>central del sistema nervioso central (SNC).</a:t>
            </a:r>
          </a:p>
          <a:p>
            <a:pPr>
              <a:lnSpc>
                <a:spcPct val="90000"/>
              </a:lnSpc>
              <a:buFont typeface="Wingdings" panose="05000000000000000000" pitchFamily="2" charset="2"/>
              <a:buChar char="Ø"/>
            </a:pPr>
            <a:endParaRPr lang="it-IT" sz="3000" b="0" kern="0" dirty="0">
              <a:solidFill>
                <a:schemeClr val="tx2"/>
              </a:solidFill>
            </a:endParaRPr>
          </a:p>
        </p:txBody>
      </p:sp>
      <p:sp>
        <p:nvSpPr>
          <p:cNvPr id="6" name="Título 5"/>
          <p:cNvSpPr>
            <a:spLocks noGrp="1"/>
          </p:cNvSpPr>
          <p:nvPr>
            <p:ph type="title"/>
          </p:nvPr>
        </p:nvSpPr>
        <p:spPr/>
        <p:txBody>
          <a:bodyPr/>
          <a:lstStyle/>
          <a:p>
            <a:r>
              <a:rPr lang="es-ES" dirty="0"/>
              <a:t>El Cerebro Humano</a:t>
            </a:r>
          </a:p>
        </p:txBody>
      </p:sp>
      <p:sp>
        <p:nvSpPr>
          <p:cNvPr id="13" name="Rectangle 7"/>
          <p:cNvSpPr txBox="1">
            <a:spLocks noChangeArrowheads="1"/>
          </p:cNvSpPr>
          <p:nvPr/>
        </p:nvSpPr>
        <p:spPr bwMode="auto">
          <a:xfrm>
            <a:off x="1903412" y="4542930"/>
            <a:ext cx="8915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Controla y regula la mayoría de funciones del cuerpo y de la mente</a:t>
            </a:r>
            <a:r>
              <a:rPr lang="es-ES" sz="2600" b="0" kern="0" dirty="0" smtClean="0">
                <a:solidFill>
                  <a:schemeClr val="tx2"/>
                </a:solidFill>
              </a:rPr>
              <a:t>.</a:t>
            </a:r>
          </a:p>
          <a:p>
            <a:pPr>
              <a:lnSpc>
                <a:spcPct val="90000"/>
              </a:lnSpc>
              <a:buFont typeface="Wingdings" panose="05000000000000000000" pitchFamily="2" charset="2"/>
              <a:buChar char="§"/>
            </a:pPr>
            <a:r>
              <a:rPr lang="es-ES" sz="2600" b="0" kern="0" dirty="0">
                <a:solidFill>
                  <a:schemeClr val="tx2"/>
                </a:solidFill>
              </a:rPr>
              <a:t>Red compleja formada de células nerviosas</a:t>
            </a:r>
            <a:r>
              <a:rPr lang="en-US" sz="2600" b="0" kern="0" dirty="0">
                <a:solidFill>
                  <a:schemeClr val="tx2"/>
                </a:solidFill>
              </a:rPr>
              <a:t>: </a:t>
            </a:r>
            <a:r>
              <a:rPr lang="es-ES" sz="2600" b="0" kern="0" dirty="0">
                <a:solidFill>
                  <a:schemeClr val="tx2"/>
                </a:solidFill>
              </a:rPr>
              <a:t>neuronas (aproximadamente 86 mil millones de neuronas) y células gliales</a:t>
            </a:r>
          </a:p>
        </p:txBody>
      </p:sp>
      <p:pic>
        <p:nvPicPr>
          <p:cNvPr id="16"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63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smtClean="0"/>
              <a:t>Neurona</a:t>
            </a:r>
            <a:endParaRPr lang="es-ES" dirty="0"/>
          </a:p>
        </p:txBody>
      </p:sp>
      <p:sp>
        <p:nvSpPr>
          <p:cNvPr id="13" name="Rectangle 7"/>
          <p:cNvSpPr txBox="1">
            <a:spLocks noChangeArrowheads="1"/>
          </p:cNvSpPr>
          <p:nvPr/>
        </p:nvSpPr>
        <p:spPr bwMode="auto">
          <a:xfrm>
            <a:off x="2087800" y="4908724"/>
            <a:ext cx="8731011" cy="149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
            </a:pPr>
            <a:r>
              <a:rPr lang="es-ES" sz="2600" b="0" kern="0" dirty="0">
                <a:solidFill>
                  <a:schemeClr val="tx2"/>
                </a:solidFill>
              </a:rPr>
              <a:t>Transmisión de información mediante impulsos eléctrico-químicos</a:t>
            </a:r>
          </a:p>
          <a:p>
            <a:pPr>
              <a:lnSpc>
                <a:spcPct val="90000"/>
              </a:lnSpc>
              <a:buFont typeface="Wingdings" panose="05000000000000000000" pitchFamily="2" charset="2"/>
              <a:buChar char="§"/>
            </a:pPr>
            <a:r>
              <a:rPr lang="es-ES" sz="2600" b="0" kern="0" dirty="0">
                <a:solidFill>
                  <a:schemeClr val="tx2"/>
                </a:solidFill>
              </a:rPr>
              <a:t>Se interconecta por medio del </a:t>
            </a:r>
            <a:r>
              <a:rPr lang="es-ES" sz="2600" b="0" i="1" kern="0" dirty="0">
                <a:solidFill>
                  <a:schemeClr val="tx2"/>
                </a:solidFill>
              </a:rPr>
              <a:t>Axón </a:t>
            </a:r>
            <a:r>
              <a:rPr lang="es-ES" sz="2600" b="0" kern="0" dirty="0">
                <a:solidFill>
                  <a:schemeClr val="tx2"/>
                </a:solidFill>
              </a:rPr>
              <a:t>y las </a:t>
            </a:r>
            <a:r>
              <a:rPr lang="es-ES" sz="2600" b="0" i="1" kern="0" dirty="0">
                <a:solidFill>
                  <a:schemeClr val="tx2"/>
                </a:solidFill>
              </a:rPr>
              <a:t>Dendritas, </a:t>
            </a:r>
            <a:r>
              <a:rPr lang="es-ES" sz="2600" b="0" kern="0" dirty="0">
                <a:solidFill>
                  <a:schemeClr val="tx2"/>
                </a:solidFill>
              </a:rPr>
              <a:t>en la llamada Sinapsis.</a:t>
            </a:r>
          </a:p>
          <a:p>
            <a:pPr>
              <a:lnSpc>
                <a:spcPct val="90000"/>
              </a:lnSpc>
              <a:buFont typeface="Wingdings" panose="05000000000000000000" pitchFamily="2" charset="2"/>
              <a:buChar char="§"/>
            </a:pPr>
            <a:endParaRPr lang="es-ES" sz="2600" b="0" kern="0" dirty="0">
              <a:solidFill>
                <a:schemeClr val="tx2"/>
              </a:solidFill>
              <a:latin typeface="+mj-lt"/>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0382" b="12750"/>
          <a:stretch/>
        </p:blipFill>
        <p:spPr>
          <a:xfrm>
            <a:off x="5027612" y="1327403"/>
            <a:ext cx="5279538" cy="3581400"/>
          </a:xfrm>
          <a:prstGeom prst="rect">
            <a:avLst/>
          </a:prstGeom>
        </p:spPr>
      </p:pic>
      <p:sp>
        <p:nvSpPr>
          <p:cNvPr id="11" name="Rectangle 7"/>
          <p:cNvSpPr txBox="1">
            <a:spLocks noChangeArrowheads="1"/>
          </p:cNvSpPr>
          <p:nvPr/>
        </p:nvSpPr>
        <p:spPr bwMode="auto">
          <a:xfrm>
            <a:off x="1979612" y="2021205"/>
            <a:ext cx="2449406" cy="219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b="1">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b="1">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b="1">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a:lstStyle>
          <a:p>
            <a:pPr>
              <a:lnSpc>
                <a:spcPct val="90000"/>
              </a:lnSpc>
              <a:buFont typeface="Wingdings" panose="05000000000000000000" pitchFamily="2" charset="2"/>
              <a:buChar char="Ø"/>
            </a:pPr>
            <a:r>
              <a:rPr lang="es-ES" sz="3000" b="0" kern="0" dirty="0">
                <a:solidFill>
                  <a:schemeClr val="tx2"/>
                </a:solidFill>
              </a:rPr>
              <a:t>Unidad estructural y funcional de nuestro sistema nervioso. </a:t>
            </a:r>
          </a:p>
          <a:p>
            <a:pPr>
              <a:lnSpc>
                <a:spcPct val="90000"/>
              </a:lnSpc>
              <a:buFont typeface="Wingdings" panose="05000000000000000000" pitchFamily="2" charset="2"/>
              <a:buChar char="Ø"/>
            </a:pPr>
            <a:endParaRPr lang="it-IT" sz="3000" b="0" kern="0" dirty="0">
              <a:solidFill>
                <a:schemeClr val="tx2"/>
              </a:solidFill>
            </a:endParaRPr>
          </a:p>
        </p:txBody>
      </p:sp>
      <p:pic>
        <p:nvPicPr>
          <p:cNvPr id="7"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1047412" y="762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98" y="762000"/>
            <a:ext cx="525477" cy="63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0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th_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1A0CA47-699C-49A9-97A8-6E9029CD52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matemáticas con pi (pantalla panorámica)</Template>
  <TotalTime>0</TotalTime>
  <Words>5201</Words>
  <Application>Microsoft Office PowerPoint</Application>
  <PresentationFormat>Personalizado</PresentationFormat>
  <Paragraphs>718</Paragraphs>
  <Slides>58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58</vt:i4>
      </vt:variant>
    </vt:vector>
  </HeadingPairs>
  <TitlesOfParts>
    <vt:vector size="65" baseType="lpstr">
      <vt:lpstr>Arial</vt:lpstr>
      <vt:lpstr>Edwardian Script ITC</vt:lpstr>
      <vt:lpstr>Euphemia</vt:lpstr>
      <vt:lpstr>Tahoma</vt:lpstr>
      <vt:lpstr>Times New Roman</vt:lpstr>
      <vt:lpstr>Wingdings</vt:lpstr>
      <vt:lpstr>Math_16x9</vt:lpstr>
      <vt:lpstr>PREDICCIÓN DE CRISIS EPILÉPTICAS UTILIZANDO TÉCNICAS DE PROCESAMIENTO DE SEÑALES ELECTROENCEFALOGRÁFICAS Y APRENDIZAJE DE MÁQUINA </vt:lpstr>
      <vt:lpstr>Contenido</vt:lpstr>
      <vt:lpstr>Problema de Investigación</vt:lpstr>
      <vt:lpstr>Antecedentes</vt:lpstr>
      <vt:lpstr>Justificación</vt:lpstr>
      <vt:lpstr>Objetivo General</vt:lpstr>
      <vt:lpstr>Introducción</vt:lpstr>
      <vt:lpstr>El Cerebro Humano</vt:lpstr>
      <vt:lpstr>Neurona</vt:lpstr>
      <vt:lpstr>Epilepsia</vt:lpstr>
      <vt:lpstr>Epilepsia</vt:lpstr>
      <vt:lpstr>Electroencefalograma (EEG)</vt:lpstr>
      <vt:lpstr>EEG - Bandas EEG</vt:lpstr>
      <vt:lpstr>EEG - Artefactos</vt:lpstr>
      <vt:lpstr>EEG - Tipos</vt:lpstr>
      <vt:lpstr>EEG - Tipos</vt:lpstr>
      <vt:lpstr>EEG en la Epilepsia</vt:lpstr>
      <vt:lpstr>Predicción de Crisis Epilépticas</vt:lpstr>
      <vt:lpstr>Metodología</vt:lpstr>
      <vt:lpstr>Procesamiento de Señales EEG</vt:lpstr>
      <vt:lpstr>Transformada Wavelet</vt:lpstr>
      <vt:lpstr>Transformada Wavelet Discreta (DWT)</vt:lpstr>
      <vt:lpstr>Aprendizaje de Máquina</vt:lpstr>
      <vt:lpstr>Evaluación de modelos </vt:lpstr>
      <vt:lpstr>Evaluación de modelos </vt:lpstr>
      <vt:lpstr>Evaluación de modelos </vt:lpstr>
      <vt:lpstr>Diseño e Implementación</vt:lpstr>
      <vt:lpstr>Esquema del Algoritmo</vt:lpstr>
      <vt:lpstr>Base de datos</vt:lpstr>
      <vt:lpstr>Base de datos</vt:lpstr>
      <vt:lpstr>Pre-procesamiento</vt:lpstr>
      <vt:lpstr>Pre-procesamiento</vt:lpstr>
      <vt:lpstr>Procesamiento</vt:lpstr>
      <vt:lpstr>Procesamiento</vt:lpstr>
      <vt:lpstr>Procesamiento</vt:lpstr>
      <vt:lpstr>Procesamiento</vt:lpstr>
      <vt:lpstr>Clasificación y Evaluación</vt:lpstr>
      <vt:lpstr>Clasificación y Evaluación</vt:lpstr>
      <vt:lpstr>Clasificación y Evaluación</vt:lpstr>
      <vt:lpstr>Clasificación y Evaluación</vt:lpstr>
      <vt:lpstr>Clasificación y Evaluación</vt:lpstr>
      <vt:lpstr>Clasificación y Evaluación</vt:lpstr>
      <vt:lpstr>RESULTADOS</vt:lpstr>
      <vt:lpstr>Casos de estudio</vt:lpstr>
      <vt:lpstr>Selección de características</vt:lpstr>
      <vt:lpstr>Selección de características</vt:lpstr>
      <vt:lpstr>Selección de características</vt:lpstr>
      <vt:lpstr>Selección de características</vt:lpstr>
      <vt:lpstr>Análisis en registros EEG de una hora de duración</vt:lpstr>
      <vt:lpstr>Análisis en registros EEG de una hora de duración</vt:lpstr>
      <vt:lpstr>Base de datos alternativa</vt:lpstr>
      <vt:lpstr>Base de datos alternativa</vt:lpstr>
      <vt:lpstr>Base de datos alternativa</vt:lpstr>
      <vt:lpstr>CONCLUSIONES</vt:lpstr>
      <vt:lpstr>CONCLUSIONES</vt:lpstr>
      <vt:lpstr>RECOMENDACIONES</vt:lpstr>
      <vt:lpstr>TRABAJOS FUTUROS</vt:lpstr>
      <vt:lpstr>Presentación de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2017-09-06T14:45:14Z</dcterms:created>
  <dcterms:modified xsi:type="dcterms:W3CDTF">2017-09-11T11:57:15Z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