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0" r:id="rId1"/>
  </p:sldMasterIdLst>
  <p:notesMasterIdLst>
    <p:notesMasterId r:id="rId26"/>
  </p:notes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4" r:id="rId9"/>
    <p:sldId id="266" r:id="rId10"/>
    <p:sldId id="265" r:id="rId11"/>
    <p:sldId id="263" r:id="rId12"/>
    <p:sldId id="262" r:id="rId13"/>
    <p:sldId id="272" r:id="rId14"/>
    <p:sldId id="267" r:id="rId15"/>
    <p:sldId id="268" r:id="rId16"/>
    <p:sldId id="271" r:id="rId17"/>
    <p:sldId id="269" r:id="rId18"/>
    <p:sldId id="270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71011" autoAdjust="0"/>
  </p:normalViewPr>
  <p:slideViewPr>
    <p:cSldViewPr snapToGrid="0">
      <p:cViewPr varScale="1">
        <p:scale>
          <a:sx n="33" d="100"/>
          <a:sy n="33" d="100"/>
        </p:scale>
        <p:origin x="-123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3FBA6-62AC-4BE5-BF3E-ED8E30244F96}" type="doc">
      <dgm:prSet loTypeId="urn:microsoft.com/office/officeart/2009/layout/ReverseList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0AF0008-3A54-4A5A-BD07-59ACC531A6DC}">
      <dgm:prSet phldrT="[Texto]" custT="1"/>
      <dgm:spPr/>
      <dgm:t>
        <a:bodyPr/>
        <a:lstStyle/>
        <a:p>
          <a:r>
            <a:rPr lang="es-ES" sz="1400" dirty="0" smtClean="0"/>
            <a:t>ACCESIBILIDAD</a:t>
          </a:r>
          <a:r>
            <a:rPr lang="es-ES" sz="1400" baseline="0" dirty="0" smtClean="0"/>
            <a:t>  </a:t>
          </a:r>
        </a:p>
        <a:p>
          <a:r>
            <a:rPr lang="es-ES" sz="1400" baseline="0" dirty="0" smtClean="0"/>
            <a:t>INFRAESTRUCTURA</a:t>
          </a:r>
        </a:p>
        <a:p>
          <a:r>
            <a:rPr lang="es-ES" sz="1400" baseline="0" dirty="0" smtClean="0"/>
            <a:t>OFERTA TURÍSTICA</a:t>
          </a:r>
        </a:p>
        <a:p>
          <a:r>
            <a:rPr lang="es-ES" sz="1400" baseline="0" dirty="0" smtClean="0"/>
            <a:t>BIENESTAR</a:t>
          </a:r>
        </a:p>
      </dgm:t>
    </dgm:pt>
    <dgm:pt modelId="{C9308ECD-D6BD-4B0B-92A7-ACA0B98549F1}" type="parTrans" cxnId="{E4700826-E6B1-4FFB-8012-59925CF281C2}">
      <dgm:prSet/>
      <dgm:spPr/>
      <dgm:t>
        <a:bodyPr/>
        <a:lstStyle/>
        <a:p>
          <a:endParaRPr lang="es-EC"/>
        </a:p>
      </dgm:t>
    </dgm:pt>
    <dgm:pt modelId="{1C150FD4-A3B0-438C-A682-3CBD39535E28}" type="sibTrans" cxnId="{E4700826-E6B1-4FFB-8012-59925CF281C2}">
      <dgm:prSet/>
      <dgm:spPr/>
      <dgm:t>
        <a:bodyPr/>
        <a:lstStyle/>
        <a:p>
          <a:endParaRPr lang="es-EC"/>
        </a:p>
      </dgm:t>
    </dgm:pt>
    <dgm:pt modelId="{54255D94-FA18-4319-BE75-69FB12098D5E}" type="pres">
      <dgm:prSet presAssocID="{C0B3FBA6-62AC-4BE5-BF3E-ED8E30244F9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99DBB12-64D8-494C-8281-4F5BAA582205}" type="pres">
      <dgm:prSet presAssocID="{C0B3FBA6-62AC-4BE5-BF3E-ED8E30244F9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C99B66-F009-461C-B122-1C9124678452}" type="pres">
      <dgm:prSet presAssocID="{C0B3FBA6-62AC-4BE5-BF3E-ED8E30244F96}" presName="LeftNode" presStyleLbl="bgImgPlace1" presStyleIdx="0" presStyleCnt="1" custScaleX="169319" custScaleY="71093" custLinFactNeighborX="0" custLinFactNeighborY="-18837">
        <dgm:presLayoutVars>
          <dgm:chMax val="2"/>
          <dgm:chPref val="2"/>
        </dgm:presLayoutVars>
      </dgm:prSet>
      <dgm:spPr/>
      <dgm:t>
        <a:bodyPr/>
        <a:lstStyle/>
        <a:p>
          <a:endParaRPr lang="es-EC"/>
        </a:p>
      </dgm:t>
    </dgm:pt>
  </dgm:ptLst>
  <dgm:cxnLst>
    <dgm:cxn modelId="{44C929C1-FBDD-489F-A6AF-F9D76212ADBB}" type="presOf" srcId="{C0B3FBA6-62AC-4BE5-BF3E-ED8E30244F96}" destId="{54255D94-FA18-4319-BE75-69FB12098D5E}" srcOrd="0" destOrd="0" presId="urn:microsoft.com/office/officeart/2009/layout/ReverseList"/>
    <dgm:cxn modelId="{691166C6-5D75-46C0-B953-A287FDDCFC53}" type="presOf" srcId="{90AF0008-3A54-4A5A-BD07-59ACC531A6DC}" destId="{399DBB12-64D8-494C-8281-4F5BAA582205}" srcOrd="0" destOrd="0" presId="urn:microsoft.com/office/officeart/2009/layout/ReverseList"/>
    <dgm:cxn modelId="{E4700826-E6B1-4FFB-8012-59925CF281C2}" srcId="{C0B3FBA6-62AC-4BE5-BF3E-ED8E30244F96}" destId="{90AF0008-3A54-4A5A-BD07-59ACC531A6DC}" srcOrd="0" destOrd="0" parTransId="{C9308ECD-D6BD-4B0B-92A7-ACA0B98549F1}" sibTransId="{1C150FD4-A3B0-438C-A682-3CBD39535E28}"/>
    <dgm:cxn modelId="{C243CB6F-6B05-441C-968B-09BC5701C4D2}" type="presOf" srcId="{90AF0008-3A54-4A5A-BD07-59ACC531A6DC}" destId="{8DC99B66-F009-461C-B122-1C9124678452}" srcOrd="1" destOrd="0" presId="urn:microsoft.com/office/officeart/2009/layout/ReverseList"/>
    <dgm:cxn modelId="{913E6EE9-0AD2-4725-BF39-A1944E1EAC4E}" type="presParOf" srcId="{54255D94-FA18-4319-BE75-69FB12098D5E}" destId="{399DBB12-64D8-494C-8281-4F5BAA582205}" srcOrd="0" destOrd="0" presId="urn:microsoft.com/office/officeart/2009/layout/ReverseList"/>
    <dgm:cxn modelId="{7108D5A2-0291-47B9-90F6-2307DC7827A8}" type="presParOf" srcId="{54255D94-FA18-4319-BE75-69FB12098D5E}" destId="{8DC99B66-F009-461C-B122-1C9124678452}" srcOrd="1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A3590-138A-493C-816B-8D96AC1013DB}" type="doc">
      <dgm:prSet loTypeId="urn:microsoft.com/office/officeart/2008/layout/Squa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0E7D59-A642-4EA6-B08A-186DC25342B4}">
      <dgm:prSet phldrT="[Texto]" custT="1"/>
      <dgm:spPr/>
      <dgm:t>
        <a:bodyPr/>
        <a:lstStyle/>
        <a:p>
          <a:r>
            <a:rPr lang="es-ES" sz="44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gm:t>
    </dgm:pt>
    <dgm:pt modelId="{AAB9B80B-B4D4-4E95-A642-ABAB65CE4532}" type="parTrans" cxnId="{93C1613A-3487-47FC-8E7D-4FBA7662422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81440-9C71-47FD-B6C0-1363B0C27A5C}" type="sibTrans" cxnId="{93C1613A-3487-47FC-8E7D-4FBA7662422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FD304-2122-4CA0-94F4-EE376C72E7C3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Establecer la potencialidad de Quito, mediante el análisis de la oferta turística, las características, requerimientos y necesidades, con el propósito de desarrollar el turismo de la tercera edad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1A9688-8441-4FC6-80F7-8B9A4806F34A}" type="parTrans" cxnId="{C777A250-E844-49AA-8665-660A4EDFF04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A6D341-632E-4EDC-9C45-0E6C291104BC}" type="sibTrans" cxnId="{C777A250-E844-49AA-8665-660A4EDFF04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6F0294-195C-4E8B-9958-9A756857CF9A}">
      <dgm:prSet phldrT="[Texto]" custT="1"/>
      <dgm:spPr/>
      <dgm:t>
        <a:bodyPr/>
        <a:lstStyle/>
        <a:p>
          <a:r>
            <a:rPr lang="es-ES" sz="4400" dirty="0">
              <a:latin typeface="Arial" panose="020B0604020202020204" pitchFamily="34" charset="0"/>
              <a:cs typeface="Arial" panose="020B0604020202020204" pitchFamily="34" charset="0"/>
            </a:rPr>
            <a:t>ESPECÍFICOS</a:t>
          </a:r>
        </a:p>
      </dgm:t>
    </dgm:pt>
    <dgm:pt modelId="{6DCCC574-AFFC-4A47-936C-2A1DB55BED5E}" type="parTrans" cxnId="{45C34FEF-3BDE-424D-8598-27E158359CF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5F98D8-74FF-4F93-A596-8C71A9688D89}" type="sibTrans" cxnId="{45C34FEF-3BDE-424D-8598-27E158359CF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55DD62-98D8-471A-BBA3-E92B72178FAB}">
      <dgm:prSet phldrT="[Texto]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Establecer el perfil del </a:t>
          </a:r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turista jubilado </a:t>
          </a:r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de la tercera edad. 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1CB98-DD52-4B22-95E3-BC7B252C5E57}" type="parTrans" cxnId="{BF3D66BF-FC7C-4DB5-B757-A939FB2076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1E97A4-26F6-4CD4-95E9-ABA7AD72D443}" type="sibTrans" cxnId="{BF3D66BF-FC7C-4DB5-B757-A939FB207657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13DA3-D74A-4C98-9DD8-7D98A1038D50}">
      <dgm:prSet phldrT="[Texto]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Identificar los atractivos turísticos culturales y naturales que posee la ciudad de Quito.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13181-B12F-4D9F-813A-9B921BC03946}" type="parTrans" cxnId="{574F6F09-39D9-49DF-B228-7CBA6B6AC59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4C726-7E97-4479-82FF-93B194478E13}" type="sibTrans" cxnId="{574F6F09-39D9-49DF-B228-7CBA6B6AC59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928CB-963C-419D-894E-ECD5E46BEDE5}">
      <dgm:prSet phldrT="[Texto]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Determinar aquellos prestadores de servicios que cumplen con características para atender a las personas de la tercera edad. 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59D77-5C0F-4CA3-B6B4-9FDC1D73F5AA}" type="parTrans" cxnId="{088C27E4-C5F0-4860-A08F-D3A5650BA48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16F9D-80C8-4332-A704-7E08A0047ACB}" type="sibTrans" cxnId="{088C27E4-C5F0-4860-A08F-D3A5650BA48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AE87F9-AFCC-4F60-99CD-9C050B1644D0}">
      <dgm:prSet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Presentar a través de conclusiones y recomendaciones los resultados de la investigación.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62DF0-32EE-4B20-9441-D91B422BBEF1}" type="parTrans" cxnId="{2CB1649A-3989-44DF-A273-FFFD05AF197C}">
      <dgm:prSet/>
      <dgm:spPr/>
      <dgm:t>
        <a:bodyPr/>
        <a:lstStyle/>
        <a:p>
          <a:endParaRPr lang="es-ES"/>
        </a:p>
      </dgm:t>
    </dgm:pt>
    <dgm:pt modelId="{3630D134-F34F-49EB-BFDB-F762156C316D}" type="sibTrans" cxnId="{2CB1649A-3989-44DF-A273-FFFD05AF197C}">
      <dgm:prSet/>
      <dgm:spPr/>
      <dgm:t>
        <a:bodyPr/>
        <a:lstStyle/>
        <a:p>
          <a:endParaRPr lang="es-ES"/>
        </a:p>
      </dgm:t>
    </dgm:pt>
    <dgm:pt modelId="{6662B358-1C1B-47AB-ADD9-518952A9CAFB}" type="pres">
      <dgm:prSet presAssocID="{CD5A3590-138A-493C-816B-8D96AC1013D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9F994E46-32FF-40E6-80AE-C87A25430EC4}" type="pres">
      <dgm:prSet presAssocID="{9A0E7D59-A642-4EA6-B08A-186DC25342B4}" presName="root" presStyleCnt="0">
        <dgm:presLayoutVars>
          <dgm:chMax/>
          <dgm:chPref/>
        </dgm:presLayoutVars>
      </dgm:prSet>
      <dgm:spPr/>
    </dgm:pt>
    <dgm:pt modelId="{18006DC7-1BAF-4823-863B-54422AF665A6}" type="pres">
      <dgm:prSet presAssocID="{9A0E7D59-A642-4EA6-B08A-186DC25342B4}" presName="rootComposite" presStyleCnt="0">
        <dgm:presLayoutVars/>
      </dgm:prSet>
      <dgm:spPr/>
    </dgm:pt>
    <dgm:pt modelId="{1DE39ED4-D47B-449F-994D-579C0D797644}" type="pres">
      <dgm:prSet presAssocID="{9A0E7D59-A642-4EA6-B08A-186DC25342B4}" presName="ParentAccent" presStyleLbl="alignNode1" presStyleIdx="0" presStyleCnt="2"/>
      <dgm:spPr/>
    </dgm:pt>
    <dgm:pt modelId="{24059182-F617-4374-9AE1-6CEB43C6939E}" type="pres">
      <dgm:prSet presAssocID="{9A0E7D59-A642-4EA6-B08A-186DC25342B4}" presName="ParentSmallAccent" presStyleLbl="fgAcc1" presStyleIdx="0" presStyleCnt="2"/>
      <dgm:spPr/>
    </dgm:pt>
    <dgm:pt modelId="{60E38241-2AD8-41A2-9791-86320ABCF43C}" type="pres">
      <dgm:prSet presAssocID="{9A0E7D59-A642-4EA6-B08A-186DC25342B4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35010E-EF47-4760-94DA-85C8458191A0}" type="pres">
      <dgm:prSet presAssocID="{9A0E7D59-A642-4EA6-B08A-186DC25342B4}" presName="childShape" presStyleCnt="0">
        <dgm:presLayoutVars>
          <dgm:chMax val="0"/>
          <dgm:chPref val="0"/>
        </dgm:presLayoutVars>
      </dgm:prSet>
      <dgm:spPr/>
    </dgm:pt>
    <dgm:pt modelId="{2FF604B4-0D15-432B-A94B-FA0B52F81F25}" type="pres">
      <dgm:prSet presAssocID="{2BEFD304-2122-4CA0-94F4-EE376C72E7C3}" presName="childComposite" presStyleCnt="0">
        <dgm:presLayoutVars>
          <dgm:chMax val="0"/>
          <dgm:chPref val="0"/>
        </dgm:presLayoutVars>
      </dgm:prSet>
      <dgm:spPr/>
    </dgm:pt>
    <dgm:pt modelId="{55DBE1EE-C354-4E3C-B6C3-C5C1214D2542}" type="pres">
      <dgm:prSet presAssocID="{2BEFD304-2122-4CA0-94F4-EE376C72E7C3}" presName="ChildAccent" presStyleLbl="solidFgAcc1" presStyleIdx="0" presStyleCnt="5"/>
      <dgm:spPr/>
    </dgm:pt>
    <dgm:pt modelId="{5BEE0AEC-DCDC-4BDB-A83E-CAE5AAADC005}" type="pres">
      <dgm:prSet presAssocID="{2BEFD304-2122-4CA0-94F4-EE376C72E7C3}" presName="Child" presStyleLbl="revTx" presStyleIdx="1" presStyleCnt="7" custLinFactNeighborX="-649" custLinFactNeighborY="91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CF198D-4B42-47F1-BD24-9C4675CE2B39}" type="pres">
      <dgm:prSet presAssocID="{166F0294-195C-4E8B-9958-9A756857CF9A}" presName="root" presStyleCnt="0">
        <dgm:presLayoutVars>
          <dgm:chMax/>
          <dgm:chPref/>
        </dgm:presLayoutVars>
      </dgm:prSet>
      <dgm:spPr/>
    </dgm:pt>
    <dgm:pt modelId="{A6F47977-4D63-4FDF-8D55-1A4121145D90}" type="pres">
      <dgm:prSet presAssocID="{166F0294-195C-4E8B-9958-9A756857CF9A}" presName="rootComposite" presStyleCnt="0">
        <dgm:presLayoutVars/>
      </dgm:prSet>
      <dgm:spPr/>
    </dgm:pt>
    <dgm:pt modelId="{7206B956-C38C-41F9-9BE5-473371946BBE}" type="pres">
      <dgm:prSet presAssocID="{166F0294-195C-4E8B-9958-9A756857CF9A}" presName="ParentAccent" presStyleLbl="alignNode1" presStyleIdx="1" presStyleCnt="2"/>
      <dgm:spPr/>
    </dgm:pt>
    <dgm:pt modelId="{F81E955E-EA21-4680-B5D3-59934D31D4B1}" type="pres">
      <dgm:prSet presAssocID="{166F0294-195C-4E8B-9958-9A756857CF9A}" presName="ParentSmallAccent" presStyleLbl="fgAcc1" presStyleIdx="1" presStyleCnt="2"/>
      <dgm:spPr/>
    </dgm:pt>
    <dgm:pt modelId="{AAFD1C53-1982-4C11-A2D0-CE64FB74A542}" type="pres">
      <dgm:prSet presAssocID="{166F0294-195C-4E8B-9958-9A756857CF9A}" presName="Parent" presStyleLbl="revTx" presStyleIdx="2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2B8D70-E4BA-4DAB-9AEF-1C1D095EBE58}" type="pres">
      <dgm:prSet presAssocID="{166F0294-195C-4E8B-9958-9A756857CF9A}" presName="childShape" presStyleCnt="0">
        <dgm:presLayoutVars>
          <dgm:chMax val="0"/>
          <dgm:chPref val="0"/>
        </dgm:presLayoutVars>
      </dgm:prSet>
      <dgm:spPr/>
    </dgm:pt>
    <dgm:pt modelId="{A4D38F6B-AB29-4381-AF84-6FD8AE6749BB}" type="pres">
      <dgm:prSet presAssocID="{A355DD62-98D8-471A-BBA3-E92B72178FAB}" presName="childComposite" presStyleCnt="0">
        <dgm:presLayoutVars>
          <dgm:chMax val="0"/>
          <dgm:chPref val="0"/>
        </dgm:presLayoutVars>
      </dgm:prSet>
      <dgm:spPr/>
    </dgm:pt>
    <dgm:pt modelId="{1C0B959B-B61F-4D48-B786-D995D1F0699F}" type="pres">
      <dgm:prSet presAssocID="{A355DD62-98D8-471A-BBA3-E92B72178FAB}" presName="ChildAccent" presStyleLbl="solidFgAcc1" presStyleIdx="1" presStyleCnt="5"/>
      <dgm:spPr/>
    </dgm:pt>
    <dgm:pt modelId="{DD54C3D3-C101-41D4-9A82-AECAF928274C}" type="pres">
      <dgm:prSet presAssocID="{A355DD62-98D8-471A-BBA3-E92B72178FAB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BBADD2-6167-4D59-AE15-5B1582C157D5}" type="pres">
      <dgm:prSet presAssocID="{64D13DA3-D74A-4C98-9DD8-7D98A1038D50}" presName="childComposite" presStyleCnt="0">
        <dgm:presLayoutVars>
          <dgm:chMax val="0"/>
          <dgm:chPref val="0"/>
        </dgm:presLayoutVars>
      </dgm:prSet>
      <dgm:spPr/>
    </dgm:pt>
    <dgm:pt modelId="{1123A095-E9F2-4E3E-98C4-D357C2983AF1}" type="pres">
      <dgm:prSet presAssocID="{64D13DA3-D74A-4C98-9DD8-7D98A1038D50}" presName="ChildAccent" presStyleLbl="solidFgAcc1" presStyleIdx="2" presStyleCnt="5"/>
      <dgm:spPr/>
    </dgm:pt>
    <dgm:pt modelId="{01583D36-9FCF-4D32-B293-9C89AAD262BB}" type="pres">
      <dgm:prSet presAssocID="{64D13DA3-D74A-4C98-9DD8-7D98A1038D50}" presName="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F3678B-184B-4EF1-B1F5-D8990385CF70}" type="pres">
      <dgm:prSet presAssocID="{66A928CB-963C-419D-894E-ECD5E46BEDE5}" presName="childComposite" presStyleCnt="0">
        <dgm:presLayoutVars>
          <dgm:chMax val="0"/>
          <dgm:chPref val="0"/>
        </dgm:presLayoutVars>
      </dgm:prSet>
      <dgm:spPr/>
    </dgm:pt>
    <dgm:pt modelId="{B7D3A664-37F5-47E1-A0E0-E7E30232FB72}" type="pres">
      <dgm:prSet presAssocID="{66A928CB-963C-419D-894E-ECD5E46BEDE5}" presName="ChildAccent" presStyleLbl="solidFgAcc1" presStyleIdx="3" presStyleCnt="5"/>
      <dgm:spPr/>
    </dgm:pt>
    <dgm:pt modelId="{F614EC03-CC49-4051-926C-DEF39E3078CC}" type="pres">
      <dgm:prSet presAssocID="{66A928CB-963C-419D-894E-ECD5E46BEDE5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C1610B-F7F5-4C0F-A757-3A62E95C1D32}" type="pres">
      <dgm:prSet presAssocID="{EAAE87F9-AFCC-4F60-99CD-9C050B1644D0}" presName="childComposite" presStyleCnt="0">
        <dgm:presLayoutVars>
          <dgm:chMax val="0"/>
          <dgm:chPref val="0"/>
        </dgm:presLayoutVars>
      </dgm:prSet>
      <dgm:spPr/>
    </dgm:pt>
    <dgm:pt modelId="{4C605F07-07E9-42C7-A008-55164E34FC45}" type="pres">
      <dgm:prSet presAssocID="{EAAE87F9-AFCC-4F60-99CD-9C050B1644D0}" presName="ChildAccent" presStyleLbl="solidFgAcc1" presStyleIdx="4" presStyleCnt="5"/>
      <dgm:spPr/>
    </dgm:pt>
    <dgm:pt modelId="{9D82D4DC-60E5-4018-9465-0F290C19A41A}" type="pres">
      <dgm:prSet presAssocID="{EAAE87F9-AFCC-4F60-99CD-9C050B1644D0}" presName="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B1649A-3989-44DF-A273-FFFD05AF197C}" srcId="{166F0294-195C-4E8B-9958-9A756857CF9A}" destId="{EAAE87F9-AFCC-4F60-99CD-9C050B1644D0}" srcOrd="3" destOrd="0" parTransId="{DC662DF0-32EE-4B20-9441-D91B422BBEF1}" sibTransId="{3630D134-F34F-49EB-BFDB-F762156C316D}"/>
    <dgm:cxn modelId="{51E6CB54-0506-4BDD-B4AA-C49A8D3D72A1}" type="presOf" srcId="{2BEFD304-2122-4CA0-94F4-EE376C72E7C3}" destId="{5BEE0AEC-DCDC-4BDB-A83E-CAE5AAADC005}" srcOrd="0" destOrd="0" presId="urn:microsoft.com/office/officeart/2008/layout/SquareAccentList"/>
    <dgm:cxn modelId="{93C1613A-3487-47FC-8E7D-4FBA76624224}" srcId="{CD5A3590-138A-493C-816B-8D96AC1013DB}" destId="{9A0E7D59-A642-4EA6-B08A-186DC25342B4}" srcOrd="0" destOrd="0" parTransId="{AAB9B80B-B4D4-4E95-A642-ABAB65CE4532}" sibTransId="{70281440-9C71-47FD-B6C0-1363B0C27A5C}"/>
    <dgm:cxn modelId="{E9935433-26F4-494D-BA3F-79B1504993EE}" type="presOf" srcId="{66A928CB-963C-419D-894E-ECD5E46BEDE5}" destId="{F614EC03-CC49-4051-926C-DEF39E3078CC}" srcOrd="0" destOrd="0" presId="urn:microsoft.com/office/officeart/2008/layout/SquareAccentList"/>
    <dgm:cxn modelId="{C545479F-EAD8-49A4-BD8D-A4C2DDE107C4}" type="presOf" srcId="{9A0E7D59-A642-4EA6-B08A-186DC25342B4}" destId="{60E38241-2AD8-41A2-9791-86320ABCF43C}" srcOrd="0" destOrd="0" presId="urn:microsoft.com/office/officeart/2008/layout/SquareAccentList"/>
    <dgm:cxn modelId="{C777A250-E844-49AA-8665-660A4EDFF042}" srcId="{9A0E7D59-A642-4EA6-B08A-186DC25342B4}" destId="{2BEFD304-2122-4CA0-94F4-EE376C72E7C3}" srcOrd="0" destOrd="0" parTransId="{191A9688-8441-4FC6-80F7-8B9A4806F34A}" sibTransId="{E6A6D341-632E-4EDC-9C45-0E6C291104BC}"/>
    <dgm:cxn modelId="{701A1531-004B-41B7-B838-EF24A68EB6F1}" type="presOf" srcId="{A355DD62-98D8-471A-BBA3-E92B72178FAB}" destId="{DD54C3D3-C101-41D4-9A82-AECAF928274C}" srcOrd="0" destOrd="0" presId="urn:microsoft.com/office/officeart/2008/layout/SquareAccentList"/>
    <dgm:cxn modelId="{45C34FEF-3BDE-424D-8598-27E158359CF7}" srcId="{CD5A3590-138A-493C-816B-8D96AC1013DB}" destId="{166F0294-195C-4E8B-9958-9A756857CF9A}" srcOrd="1" destOrd="0" parTransId="{6DCCC574-AFFC-4A47-936C-2A1DB55BED5E}" sibTransId="{CA5F98D8-74FF-4F93-A596-8C71A9688D89}"/>
    <dgm:cxn modelId="{ACD9FA0B-97EB-4CF4-9C95-3CA055E977C7}" type="presOf" srcId="{EAAE87F9-AFCC-4F60-99CD-9C050B1644D0}" destId="{9D82D4DC-60E5-4018-9465-0F290C19A41A}" srcOrd="0" destOrd="0" presId="urn:microsoft.com/office/officeart/2008/layout/SquareAccentList"/>
    <dgm:cxn modelId="{511751AC-BEE1-42F7-A761-D28E6D71ABB5}" type="presOf" srcId="{CD5A3590-138A-493C-816B-8D96AC1013DB}" destId="{6662B358-1C1B-47AB-ADD9-518952A9CAFB}" srcOrd="0" destOrd="0" presId="urn:microsoft.com/office/officeart/2008/layout/SquareAccentList"/>
    <dgm:cxn modelId="{088C27E4-C5F0-4860-A08F-D3A5650BA48C}" srcId="{166F0294-195C-4E8B-9958-9A756857CF9A}" destId="{66A928CB-963C-419D-894E-ECD5E46BEDE5}" srcOrd="2" destOrd="0" parTransId="{BAF59D77-5C0F-4CA3-B6B4-9FDC1D73F5AA}" sibTransId="{2D416F9D-80C8-4332-A704-7E08A0047ACB}"/>
    <dgm:cxn modelId="{3A41692B-6F87-4C11-A552-1B4C1575C1F6}" type="presOf" srcId="{64D13DA3-D74A-4C98-9DD8-7D98A1038D50}" destId="{01583D36-9FCF-4D32-B293-9C89AAD262BB}" srcOrd="0" destOrd="0" presId="urn:microsoft.com/office/officeart/2008/layout/SquareAccentList"/>
    <dgm:cxn modelId="{7028CEDB-1B43-489D-8DC4-A1D92DF0C9B2}" type="presOf" srcId="{166F0294-195C-4E8B-9958-9A756857CF9A}" destId="{AAFD1C53-1982-4C11-A2D0-CE64FB74A542}" srcOrd="0" destOrd="0" presId="urn:microsoft.com/office/officeart/2008/layout/SquareAccentList"/>
    <dgm:cxn modelId="{BF3D66BF-FC7C-4DB5-B757-A939FB207657}" srcId="{166F0294-195C-4E8B-9958-9A756857CF9A}" destId="{A355DD62-98D8-471A-BBA3-E92B72178FAB}" srcOrd="0" destOrd="0" parTransId="{3981CB98-DD52-4B22-95E3-BC7B252C5E57}" sibTransId="{C11E97A4-26F6-4CD4-95E9-ABA7AD72D443}"/>
    <dgm:cxn modelId="{574F6F09-39D9-49DF-B228-7CBA6B6AC593}" srcId="{166F0294-195C-4E8B-9958-9A756857CF9A}" destId="{64D13DA3-D74A-4C98-9DD8-7D98A1038D50}" srcOrd="1" destOrd="0" parTransId="{43913181-B12F-4D9F-813A-9B921BC03946}" sibTransId="{9354C726-7E97-4479-82FF-93B194478E13}"/>
    <dgm:cxn modelId="{6A7990D1-7510-4590-A6C1-F41399E85087}" type="presParOf" srcId="{6662B358-1C1B-47AB-ADD9-518952A9CAFB}" destId="{9F994E46-32FF-40E6-80AE-C87A25430EC4}" srcOrd="0" destOrd="0" presId="urn:microsoft.com/office/officeart/2008/layout/SquareAccentList"/>
    <dgm:cxn modelId="{DACA6969-E736-45D0-A02E-7436141A4343}" type="presParOf" srcId="{9F994E46-32FF-40E6-80AE-C87A25430EC4}" destId="{18006DC7-1BAF-4823-863B-54422AF665A6}" srcOrd="0" destOrd="0" presId="urn:microsoft.com/office/officeart/2008/layout/SquareAccentList"/>
    <dgm:cxn modelId="{00EDAFF7-FF31-47AF-833F-6B4D80160C76}" type="presParOf" srcId="{18006DC7-1BAF-4823-863B-54422AF665A6}" destId="{1DE39ED4-D47B-449F-994D-579C0D797644}" srcOrd="0" destOrd="0" presId="urn:microsoft.com/office/officeart/2008/layout/SquareAccentList"/>
    <dgm:cxn modelId="{0CB731F8-0D14-43C2-A2FB-19F86BD2BAD1}" type="presParOf" srcId="{18006DC7-1BAF-4823-863B-54422AF665A6}" destId="{24059182-F617-4374-9AE1-6CEB43C6939E}" srcOrd="1" destOrd="0" presId="urn:microsoft.com/office/officeart/2008/layout/SquareAccentList"/>
    <dgm:cxn modelId="{CE21B789-3FDD-479A-B676-A42599B9D59F}" type="presParOf" srcId="{18006DC7-1BAF-4823-863B-54422AF665A6}" destId="{60E38241-2AD8-41A2-9791-86320ABCF43C}" srcOrd="2" destOrd="0" presId="urn:microsoft.com/office/officeart/2008/layout/SquareAccentList"/>
    <dgm:cxn modelId="{52B63228-DCAC-43AC-BD11-5FF8A57184FC}" type="presParOf" srcId="{9F994E46-32FF-40E6-80AE-C87A25430EC4}" destId="{6B35010E-EF47-4760-94DA-85C8458191A0}" srcOrd="1" destOrd="0" presId="urn:microsoft.com/office/officeart/2008/layout/SquareAccentList"/>
    <dgm:cxn modelId="{A454C2CA-BD73-4DB8-B860-F4E1FA82B336}" type="presParOf" srcId="{6B35010E-EF47-4760-94DA-85C8458191A0}" destId="{2FF604B4-0D15-432B-A94B-FA0B52F81F25}" srcOrd="0" destOrd="0" presId="urn:microsoft.com/office/officeart/2008/layout/SquareAccentList"/>
    <dgm:cxn modelId="{8D289C29-A9BA-4183-AE5A-74DB13A17CBE}" type="presParOf" srcId="{2FF604B4-0D15-432B-A94B-FA0B52F81F25}" destId="{55DBE1EE-C354-4E3C-B6C3-C5C1214D2542}" srcOrd="0" destOrd="0" presId="urn:microsoft.com/office/officeart/2008/layout/SquareAccentList"/>
    <dgm:cxn modelId="{C871B1F2-5B4F-4866-9B37-DF403BD2F6C0}" type="presParOf" srcId="{2FF604B4-0D15-432B-A94B-FA0B52F81F25}" destId="{5BEE0AEC-DCDC-4BDB-A83E-CAE5AAADC005}" srcOrd="1" destOrd="0" presId="urn:microsoft.com/office/officeart/2008/layout/SquareAccentList"/>
    <dgm:cxn modelId="{7FF18110-14FB-479F-A3D8-0C05C9508A95}" type="presParOf" srcId="{6662B358-1C1B-47AB-ADD9-518952A9CAFB}" destId="{2ECF198D-4B42-47F1-BD24-9C4675CE2B39}" srcOrd="1" destOrd="0" presId="urn:microsoft.com/office/officeart/2008/layout/SquareAccentList"/>
    <dgm:cxn modelId="{EE905CAC-B8F4-4CB8-AD24-AF396672835C}" type="presParOf" srcId="{2ECF198D-4B42-47F1-BD24-9C4675CE2B39}" destId="{A6F47977-4D63-4FDF-8D55-1A4121145D90}" srcOrd="0" destOrd="0" presId="urn:microsoft.com/office/officeart/2008/layout/SquareAccentList"/>
    <dgm:cxn modelId="{BFDC0858-4AEF-4AE4-844A-B05DA9CBA97A}" type="presParOf" srcId="{A6F47977-4D63-4FDF-8D55-1A4121145D90}" destId="{7206B956-C38C-41F9-9BE5-473371946BBE}" srcOrd="0" destOrd="0" presId="urn:microsoft.com/office/officeart/2008/layout/SquareAccentList"/>
    <dgm:cxn modelId="{25D48600-63AD-4C81-9054-80AB5EBB7D2F}" type="presParOf" srcId="{A6F47977-4D63-4FDF-8D55-1A4121145D90}" destId="{F81E955E-EA21-4680-B5D3-59934D31D4B1}" srcOrd="1" destOrd="0" presId="urn:microsoft.com/office/officeart/2008/layout/SquareAccentList"/>
    <dgm:cxn modelId="{44CD3C79-58D3-44AE-95BE-D0E6DC671F62}" type="presParOf" srcId="{A6F47977-4D63-4FDF-8D55-1A4121145D90}" destId="{AAFD1C53-1982-4C11-A2D0-CE64FB74A542}" srcOrd="2" destOrd="0" presId="urn:microsoft.com/office/officeart/2008/layout/SquareAccentList"/>
    <dgm:cxn modelId="{936D6809-BA33-49B3-8288-F6CF2250EAE9}" type="presParOf" srcId="{2ECF198D-4B42-47F1-BD24-9C4675CE2B39}" destId="{3F2B8D70-E4BA-4DAB-9AEF-1C1D095EBE58}" srcOrd="1" destOrd="0" presId="urn:microsoft.com/office/officeart/2008/layout/SquareAccentList"/>
    <dgm:cxn modelId="{5546CEF9-F740-43E7-84FB-326CC5A402D9}" type="presParOf" srcId="{3F2B8D70-E4BA-4DAB-9AEF-1C1D095EBE58}" destId="{A4D38F6B-AB29-4381-AF84-6FD8AE6749BB}" srcOrd="0" destOrd="0" presId="urn:microsoft.com/office/officeart/2008/layout/SquareAccentList"/>
    <dgm:cxn modelId="{505CED80-A974-42F8-8429-9DADCC5FEBA6}" type="presParOf" srcId="{A4D38F6B-AB29-4381-AF84-6FD8AE6749BB}" destId="{1C0B959B-B61F-4D48-B786-D995D1F0699F}" srcOrd="0" destOrd="0" presId="urn:microsoft.com/office/officeart/2008/layout/SquareAccentList"/>
    <dgm:cxn modelId="{8D1783C8-7588-459C-B9B6-3E0310AAF897}" type="presParOf" srcId="{A4D38F6B-AB29-4381-AF84-6FD8AE6749BB}" destId="{DD54C3D3-C101-41D4-9A82-AECAF928274C}" srcOrd="1" destOrd="0" presId="urn:microsoft.com/office/officeart/2008/layout/SquareAccentList"/>
    <dgm:cxn modelId="{B7BABEF0-7086-442F-B472-33BDF85ED0F2}" type="presParOf" srcId="{3F2B8D70-E4BA-4DAB-9AEF-1C1D095EBE58}" destId="{CBBBADD2-6167-4D59-AE15-5B1582C157D5}" srcOrd="1" destOrd="0" presId="urn:microsoft.com/office/officeart/2008/layout/SquareAccentList"/>
    <dgm:cxn modelId="{F5EEA1D3-3DA0-4D93-95F6-0544FB8A604E}" type="presParOf" srcId="{CBBBADD2-6167-4D59-AE15-5B1582C157D5}" destId="{1123A095-E9F2-4E3E-98C4-D357C2983AF1}" srcOrd="0" destOrd="0" presId="urn:microsoft.com/office/officeart/2008/layout/SquareAccentList"/>
    <dgm:cxn modelId="{673BEB53-FF62-41D9-9B26-E89E171A1F18}" type="presParOf" srcId="{CBBBADD2-6167-4D59-AE15-5B1582C157D5}" destId="{01583D36-9FCF-4D32-B293-9C89AAD262BB}" srcOrd="1" destOrd="0" presId="urn:microsoft.com/office/officeart/2008/layout/SquareAccentList"/>
    <dgm:cxn modelId="{22673D83-0E69-4504-A1FE-44B043828431}" type="presParOf" srcId="{3F2B8D70-E4BA-4DAB-9AEF-1C1D095EBE58}" destId="{1DF3678B-184B-4EF1-B1F5-D8990385CF70}" srcOrd="2" destOrd="0" presId="urn:microsoft.com/office/officeart/2008/layout/SquareAccentList"/>
    <dgm:cxn modelId="{E2244FFB-D3A1-4884-BFFB-C423A547ABCA}" type="presParOf" srcId="{1DF3678B-184B-4EF1-B1F5-D8990385CF70}" destId="{B7D3A664-37F5-47E1-A0E0-E7E30232FB72}" srcOrd="0" destOrd="0" presId="urn:microsoft.com/office/officeart/2008/layout/SquareAccentList"/>
    <dgm:cxn modelId="{706B096E-C667-48E0-A2A0-AEC95CF57E94}" type="presParOf" srcId="{1DF3678B-184B-4EF1-B1F5-D8990385CF70}" destId="{F614EC03-CC49-4051-926C-DEF39E3078CC}" srcOrd="1" destOrd="0" presId="urn:microsoft.com/office/officeart/2008/layout/SquareAccentList"/>
    <dgm:cxn modelId="{3EBFDC20-7850-42F6-90D7-20659BE5C656}" type="presParOf" srcId="{3F2B8D70-E4BA-4DAB-9AEF-1C1D095EBE58}" destId="{7AC1610B-F7F5-4C0F-A757-3A62E95C1D32}" srcOrd="3" destOrd="0" presId="urn:microsoft.com/office/officeart/2008/layout/SquareAccentList"/>
    <dgm:cxn modelId="{55D582AA-3FCD-4EC9-A78D-3C4DB79EDEC1}" type="presParOf" srcId="{7AC1610B-F7F5-4C0F-A757-3A62E95C1D32}" destId="{4C605F07-07E9-42C7-A008-55164E34FC45}" srcOrd="0" destOrd="0" presId="urn:microsoft.com/office/officeart/2008/layout/SquareAccentList"/>
    <dgm:cxn modelId="{3BF5704C-4019-4386-858C-1F19CD144A36}" type="presParOf" srcId="{7AC1610B-F7F5-4C0F-A757-3A62E95C1D32}" destId="{9D82D4DC-60E5-4018-9465-0F290C19A41A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305B43-4156-4305-B32B-E53147C9D8AC}" type="doc">
      <dgm:prSet loTypeId="urn:microsoft.com/office/officeart/2009/3/layout/SubStepProcess" loCatId="process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CF00CE73-D833-49F3-B0A3-F1B2BA1142B0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</a:p>
      </dgm:t>
    </dgm:pt>
    <dgm:pt modelId="{D68D5750-BFE1-4AF6-AAB6-308605981D2E}" type="parTrans" cxnId="{77095315-BB76-4C63-B376-44ED63DC6744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E753BE-32FA-41F9-A921-8E5913F94375}" type="sibTrans" cxnId="{77095315-BB76-4C63-B376-44ED63DC6744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665C8-DE00-4BA7-B4DE-FF8621F3ECAF}">
      <dgm:prSet phldrT="[Texto]" custT="1"/>
      <dgm:spPr/>
      <dgm:t>
        <a:bodyPr/>
        <a:lstStyle/>
        <a:p>
          <a:r>
            <a:rPr lang="es-E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ECONÓMICA</a:t>
          </a:r>
          <a:endParaRPr lang="es-E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BC57C-9F1D-4238-AB45-D056E4B25652}" type="parTrans" cxnId="{502990E2-A675-4769-A9A4-05DBCA9A918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5667A-3711-46DE-89E8-464713C5AD7C}" type="sibTrans" cxnId="{502990E2-A675-4769-A9A4-05DBCA9A918B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8289A-4F9D-4346-A9EA-609C1AE11ACC}">
      <dgm:prSet phldrT="[Texto]" custT="1"/>
      <dgm:spPr/>
      <dgm:t>
        <a:bodyPr/>
        <a:lstStyle/>
        <a:p>
          <a:r>
            <a:rPr lang="es-E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endParaRPr lang="es-E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DA140B-C2A1-4BF5-B9B3-CF0A0AADE476}" type="parTrans" cxnId="{FA61CEFC-A0D3-423A-B16D-205B08660357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F6BA3-D3F2-4191-95E4-0620FF8C6648}" type="sibTrans" cxnId="{FA61CEFC-A0D3-423A-B16D-205B08660357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53F73-DC8B-49E2-B9BA-A170578DD17E}">
      <dgm:prSet phldrT="[Texto]" custT="1"/>
      <dgm:spPr/>
      <dgm:t>
        <a:bodyPr/>
        <a:lstStyle/>
        <a:p>
          <a:r>
            <a:rPr lang="es-E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INCLUSIÓN </a:t>
          </a:r>
          <a:endParaRPr lang="es-E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735C25-35F4-41A4-8C15-5746E1D2130B}" type="parTrans" cxnId="{FACC010F-00FF-4A88-BC67-50787F2BB6D1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81F8DF-56B6-4E5A-B58D-5EDC58010676}" type="sibTrans" cxnId="{FACC010F-00FF-4A88-BC67-50787F2BB6D1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9C579C-B136-4505-99DE-F18B1866E7E7}">
      <dgm:prSet phldrT="[Texto]" custT="1"/>
      <dgm:spPr/>
      <dgm:t>
        <a:bodyPr/>
        <a:lstStyle/>
        <a:p>
          <a:r>
            <a:rPr lang="es-E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ACCESIBILIDAD</a:t>
          </a:r>
          <a:endParaRPr lang="es-E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A96EA0-2464-4BB1-93A6-A17B3F91D84D}" type="parTrans" cxnId="{5BAC30A7-E4C8-41B9-9F74-E1403196575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8FB801-45D3-4FF5-8D4D-BE06B501331D}" type="sibTrans" cxnId="{5BAC30A7-E4C8-41B9-9F74-E14031965753}">
      <dgm:prSet/>
      <dgm:spPr/>
      <dgm:t>
        <a:bodyPr/>
        <a:lstStyle/>
        <a:p>
          <a:endParaRPr lang="es-E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64965-2C8D-4440-95D2-A844174BD833}" type="pres">
      <dgm:prSet presAssocID="{39305B43-4156-4305-B32B-E53147C9D8A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EC"/>
        </a:p>
      </dgm:t>
    </dgm:pt>
    <dgm:pt modelId="{CD410BD4-EC9A-4D79-AC0E-CD990F3D34B2}" type="pres">
      <dgm:prSet presAssocID="{CF00CE73-D833-49F3-B0A3-F1B2BA1142B0}" presName="parTx1" presStyleLbl="node1" presStyleIdx="0" presStyleCnt="3"/>
      <dgm:spPr/>
      <dgm:t>
        <a:bodyPr/>
        <a:lstStyle/>
        <a:p>
          <a:endParaRPr lang="es-EC"/>
        </a:p>
      </dgm:t>
    </dgm:pt>
    <dgm:pt modelId="{CB9A84C1-9FFB-4611-BCB0-B9087B7642B5}" type="pres">
      <dgm:prSet presAssocID="{CF00CE73-D833-49F3-B0A3-F1B2BA1142B0}" presName="spPre1" presStyleCnt="0"/>
      <dgm:spPr/>
    </dgm:pt>
    <dgm:pt modelId="{567870C5-5A29-4A15-A8B2-A9B681F8C61C}" type="pres">
      <dgm:prSet presAssocID="{CF00CE73-D833-49F3-B0A3-F1B2BA1142B0}" presName="chLin1" presStyleCnt="0"/>
      <dgm:spPr/>
    </dgm:pt>
    <dgm:pt modelId="{034A3068-71D3-48A7-B25B-52AC3C018C81}" type="pres">
      <dgm:prSet presAssocID="{EE4BC57C-9F1D-4238-AB45-D056E4B25652}" presName="Name11" presStyleLbl="parChTrans1D1" presStyleIdx="0" presStyleCnt="8"/>
      <dgm:spPr/>
    </dgm:pt>
    <dgm:pt modelId="{DBEE5510-6944-429E-B042-5054B0C13AA9}" type="pres">
      <dgm:prSet presAssocID="{EE4BC57C-9F1D-4238-AB45-D056E4B25652}" presName="Name31" presStyleLbl="parChTrans1D1" presStyleIdx="1" presStyleCnt="8"/>
      <dgm:spPr/>
    </dgm:pt>
    <dgm:pt modelId="{F24F604D-57F7-4045-BA05-4E39C67CA4C2}" type="pres">
      <dgm:prSet presAssocID="{B32665C8-DE00-4BA7-B4DE-FF8621F3ECAF}" presName="txAndLines1" presStyleCnt="0"/>
      <dgm:spPr/>
    </dgm:pt>
    <dgm:pt modelId="{A7FBDA46-B455-42C4-8AE1-CEF1102EA7DE}" type="pres">
      <dgm:prSet presAssocID="{B32665C8-DE00-4BA7-B4DE-FF8621F3ECAF}" presName="anchor1" presStyleCnt="0"/>
      <dgm:spPr/>
    </dgm:pt>
    <dgm:pt modelId="{8890CDF2-B085-4930-B1A0-B18308EEDBDA}" type="pres">
      <dgm:prSet presAssocID="{B32665C8-DE00-4BA7-B4DE-FF8621F3ECAF}" presName="backup1" presStyleCnt="0"/>
      <dgm:spPr/>
    </dgm:pt>
    <dgm:pt modelId="{5D1DD46B-E5E5-4AD9-9402-EF98B5B3DECE}" type="pres">
      <dgm:prSet presAssocID="{B32665C8-DE00-4BA7-B4DE-FF8621F3ECAF}" presName="preLine1" presStyleLbl="parChTrans1D1" presStyleIdx="2" presStyleCnt="8"/>
      <dgm:spPr/>
    </dgm:pt>
    <dgm:pt modelId="{ED7557F5-F6DE-40D4-AFB0-672AE893C4A7}" type="pres">
      <dgm:prSet presAssocID="{B32665C8-DE00-4BA7-B4DE-FF8621F3ECA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D098D1-AFED-48B4-9650-43D5CFF79D16}" type="pres">
      <dgm:prSet presAssocID="{B32665C8-DE00-4BA7-B4DE-FF8621F3ECAF}" presName="postLine1" presStyleLbl="parChTrans1D1" presStyleIdx="3" presStyleCnt="8"/>
      <dgm:spPr/>
    </dgm:pt>
    <dgm:pt modelId="{354995E6-A17E-499D-B338-A9459B984144}" type="pres">
      <dgm:prSet presAssocID="{9CDA140B-C2A1-4BF5-B9B3-CF0A0AADE476}" presName="Name11" presStyleLbl="parChTrans1D1" presStyleIdx="4" presStyleCnt="8"/>
      <dgm:spPr/>
    </dgm:pt>
    <dgm:pt modelId="{3FB56D99-A1D3-4FF0-8AC0-53DB0516B695}" type="pres">
      <dgm:prSet presAssocID="{9CDA140B-C2A1-4BF5-B9B3-CF0A0AADE476}" presName="Name31" presStyleLbl="parChTrans1D1" presStyleIdx="5" presStyleCnt="8"/>
      <dgm:spPr/>
    </dgm:pt>
    <dgm:pt modelId="{92B74676-936F-490E-BFDC-3775EB54768C}" type="pres">
      <dgm:prSet presAssocID="{2EC8289A-4F9D-4346-A9EA-609C1AE11ACC}" presName="txAndLines1" presStyleCnt="0"/>
      <dgm:spPr/>
    </dgm:pt>
    <dgm:pt modelId="{6E2DB864-A6C8-4539-B0DA-78A21F95218A}" type="pres">
      <dgm:prSet presAssocID="{2EC8289A-4F9D-4346-A9EA-609C1AE11ACC}" presName="anchor1" presStyleCnt="0"/>
      <dgm:spPr/>
    </dgm:pt>
    <dgm:pt modelId="{7C4AB0FF-C3F0-44EB-976C-A7A87042E7DC}" type="pres">
      <dgm:prSet presAssocID="{2EC8289A-4F9D-4346-A9EA-609C1AE11ACC}" presName="backup1" presStyleCnt="0"/>
      <dgm:spPr/>
    </dgm:pt>
    <dgm:pt modelId="{85ECEFD2-B7B0-4F60-8A52-E1F04DA1349C}" type="pres">
      <dgm:prSet presAssocID="{2EC8289A-4F9D-4346-A9EA-609C1AE11ACC}" presName="preLine1" presStyleLbl="parChTrans1D1" presStyleIdx="6" presStyleCnt="8"/>
      <dgm:spPr/>
    </dgm:pt>
    <dgm:pt modelId="{C17FBFA6-0771-46E4-8FBB-5C2721F1F853}" type="pres">
      <dgm:prSet presAssocID="{2EC8289A-4F9D-4346-A9EA-609C1AE11ACC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D00387-E480-46A1-9007-F1791476111A}" type="pres">
      <dgm:prSet presAssocID="{2EC8289A-4F9D-4346-A9EA-609C1AE11ACC}" presName="postLine1" presStyleLbl="parChTrans1D1" presStyleIdx="7" presStyleCnt="8"/>
      <dgm:spPr/>
    </dgm:pt>
    <dgm:pt modelId="{E9BEBC63-BB3D-488F-8EAE-9EDCAEB0D77D}" type="pres">
      <dgm:prSet presAssocID="{CF00CE73-D833-49F3-B0A3-F1B2BA1142B0}" presName="spPost1" presStyleCnt="0"/>
      <dgm:spPr/>
    </dgm:pt>
    <dgm:pt modelId="{D2D5B578-E45D-4CEC-A7AC-88340BB5F9CF}" type="pres">
      <dgm:prSet presAssocID="{79353F73-DC8B-49E2-B9BA-A170578DD17E}" presName="parTx2" presStyleLbl="node1" presStyleIdx="1" presStyleCnt="3"/>
      <dgm:spPr/>
      <dgm:t>
        <a:bodyPr/>
        <a:lstStyle/>
        <a:p>
          <a:endParaRPr lang="es-EC"/>
        </a:p>
      </dgm:t>
    </dgm:pt>
    <dgm:pt modelId="{0D95432F-F31D-472F-91CC-F9E3537B96A7}" type="pres">
      <dgm:prSet presAssocID="{3B9C579C-B136-4505-99DE-F18B1866E7E7}" presName="parTx3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4CB8CDC1-49D1-4778-81BA-F9D348DFE6F8}" type="presOf" srcId="{CF00CE73-D833-49F3-B0A3-F1B2BA1142B0}" destId="{CD410BD4-EC9A-4D79-AC0E-CD990F3D34B2}" srcOrd="0" destOrd="0" presId="urn:microsoft.com/office/officeart/2009/3/layout/SubStepProcess"/>
    <dgm:cxn modelId="{77095315-BB76-4C63-B376-44ED63DC6744}" srcId="{39305B43-4156-4305-B32B-E53147C9D8AC}" destId="{CF00CE73-D833-49F3-B0A3-F1B2BA1142B0}" srcOrd="0" destOrd="0" parTransId="{D68D5750-BFE1-4AF6-AAB6-308605981D2E}" sibTransId="{0EE753BE-32FA-41F9-A921-8E5913F94375}"/>
    <dgm:cxn modelId="{E404AED0-BDE2-4DD2-947C-A9825E37A881}" type="presOf" srcId="{B32665C8-DE00-4BA7-B4DE-FF8621F3ECAF}" destId="{ED7557F5-F6DE-40D4-AFB0-672AE893C4A7}" srcOrd="0" destOrd="0" presId="urn:microsoft.com/office/officeart/2009/3/layout/SubStepProcess"/>
    <dgm:cxn modelId="{4693D849-8526-4C1C-B7BF-FD0F681468FD}" type="presOf" srcId="{79353F73-DC8B-49E2-B9BA-A170578DD17E}" destId="{D2D5B578-E45D-4CEC-A7AC-88340BB5F9CF}" srcOrd="0" destOrd="0" presId="urn:microsoft.com/office/officeart/2009/3/layout/SubStepProcess"/>
    <dgm:cxn modelId="{C2CDF174-78FF-446A-8B45-5CD9C6A3AB6F}" type="presOf" srcId="{39305B43-4156-4305-B32B-E53147C9D8AC}" destId="{AF764965-2C8D-4440-95D2-A844174BD833}" srcOrd="0" destOrd="0" presId="urn:microsoft.com/office/officeart/2009/3/layout/SubStepProcess"/>
    <dgm:cxn modelId="{F67681A7-385F-4C19-B100-DBD8B94C581E}" type="presOf" srcId="{3B9C579C-B136-4505-99DE-F18B1866E7E7}" destId="{0D95432F-F31D-472F-91CC-F9E3537B96A7}" srcOrd="0" destOrd="0" presId="urn:microsoft.com/office/officeart/2009/3/layout/SubStepProcess"/>
    <dgm:cxn modelId="{FA61CEFC-A0D3-423A-B16D-205B08660357}" srcId="{CF00CE73-D833-49F3-B0A3-F1B2BA1142B0}" destId="{2EC8289A-4F9D-4346-A9EA-609C1AE11ACC}" srcOrd="1" destOrd="0" parTransId="{9CDA140B-C2A1-4BF5-B9B3-CF0A0AADE476}" sibTransId="{70EF6BA3-D3F2-4191-95E4-0620FF8C6648}"/>
    <dgm:cxn modelId="{FACC010F-00FF-4A88-BC67-50787F2BB6D1}" srcId="{39305B43-4156-4305-B32B-E53147C9D8AC}" destId="{79353F73-DC8B-49E2-B9BA-A170578DD17E}" srcOrd="1" destOrd="0" parTransId="{8A735C25-35F4-41A4-8C15-5746E1D2130B}" sibTransId="{B081F8DF-56B6-4E5A-B58D-5EDC58010676}"/>
    <dgm:cxn modelId="{5BAC30A7-E4C8-41B9-9F74-E14031965753}" srcId="{39305B43-4156-4305-B32B-E53147C9D8AC}" destId="{3B9C579C-B136-4505-99DE-F18B1866E7E7}" srcOrd="2" destOrd="0" parTransId="{55A96EA0-2464-4BB1-93A6-A17B3F91D84D}" sibTransId="{448FB801-45D3-4FF5-8D4D-BE06B501331D}"/>
    <dgm:cxn modelId="{502990E2-A675-4769-A9A4-05DBCA9A918B}" srcId="{CF00CE73-D833-49F3-B0A3-F1B2BA1142B0}" destId="{B32665C8-DE00-4BA7-B4DE-FF8621F3ECAF}" srcOrd="0" destOrd="0" parTransId="{EE4BC57C-9F1D-4238-AB45-D056E4B25652}" sibTransId="{E7E5667A-3711-46DE-89E8-464713C5AD7C}"/>
    <dgm:cxn modelId="{4C283F35-167E-4591-A5E6-8EE39DF64345}" type="presOf" srcId="{2EC8289A-4F9D-4346-A9EA-609C1AE11ACC}" destId="{C17FBFA6-0771-46E4-8FBB-5C2721F1F853}" srcOrd="0" destOrd="0" presId="urn:microsoft.com/office/officeart/2009/3/layout/SubStepProcess"/>
    <dgm:cxn modelId="{D583DA69-A4D2-4C66-8D49-2DD5EE04DDD4}" type="presParOf" srcId="{AF764965-2C8D-4440-95D2-A844174BD833}" destId="{CD410BD4-EC9A-4D79-AC0E-CD990F3D34B2}" srcOrd="0" destOrd="0" presId="urn:microsoft.com/office/officeart/2009/3/layout/SubStepProcess"/>
    <dgm:cxn modelId="{A9552CD1-441A-4029-A121-23A9ABFBED35}" type="presParOf" srcId="{AF764965-2C8D-4440-95D2-A844174BD833}" destId="{CB9A84C1-9FFB-4611-BCB0-B9087B7642B5}" srcOrd="1" destOrd="0" presId="urn:microsoft.com/office/officeart/2009/3/layout/SubStepProcess"/>
    <dgm:cxn modelId="{4087957A-84BD-4995-BB97-52D69614144F}" type="presParOf" srcId="{AF764965-2C8D-4440-95D2-A844174BD833}" destId="{567870C5-5A29-4A15-A8B2-A9B681F8C61C}" srcOrd="2" destOrd="0" presId="urn:microsoft.com/office/officeart/2009/3/layout/SubStepProcess"/>
    <dgm:cxn modelId="{DFE84BD1-1434-47BA-94A9-FB5B51D91FAA}" type="presParOf" srcId="{567870C5-5A29-4A15-A8B2-A9B681F8C61C}" destId="{034A3068-71D3-48A7-B25B-52AC3C018C81}" srcOrd="0" destOrd="0" presId="urn:microsoft.com/office/officeart/2009/3/layout/SubStepProcess"/>
    <dgm:cxn modelId="{494DCF69-F1BF-4900-83F1-F136164DD0A8}" type="presParOf" srcId="{567870C5-5A29-4A15-A8B2-A9B681F8C61C}" destId="{DBEE5510-6944-429E-B042-5054B0C13AA9}" srcOrd="1" destOrd="0" presId="urn:microsoft.com/office/officeart/2009/3/layout/SubStepProcess"/>
    <dgm:cxn modelId="{BFA4DC36-EBAA-43F7-A32D-E9D30CB5C178}" type="presParOf" srcId="{567870C5-5A29-4A15-A8B2-A9B681F8C61C}" destId="{F24F604D-57F7-4045-BA05-4E39C67CA4C2}" srcOrd="2" destOrd="0" presId="urn:microsoft.com/office/officeart/2009/3/layout/SubStepProcess"/>
    <dgm:cxn modelId="{958F7F62-6002-4837-BCB6-5D9A58BFF26C}" type="presParOf" srcId="{F24F604D-57F7-4045-BA05-4E39C67CA4C2}" destId="{A7FBDA46-B455-42C4-8AE1-CEF1102EA7DE}" srcOrd="0" destOrd="0" presId="urn:microsoft.com/office/officeart/2009/3/layout/SubStepProcess"/>
    <dgm:cxn modelId="{F2391B40-D835-4F81-A763-0B639CEE0D3D}" type="presParOf" srcId="{F24F604D-57F7-4045-BA05-4E39C67CA4C2}" destId="{8890CDF2-B085-4930-B1A0-B18308EEDBDA}" srcOrd="1" destOrd="0" presId="urn:microsoft.com/office/officeart/2009/3/layout/SubStepProcess"/>
    <dgm:cxn modelId="{62B86852-F982-4A8C-99C2-07A81490475F}" type="presParOf" srcId="{F24F604D-57F7-4045-BA05-4E39C67CA4C2}" destId="{5D1DD46B-E5E5-4AD9-9402-EF98B5B3DECE}" srcOrd="2" destOrd="0" presId="urn:microsoft.com/office/officeart/2009/3/layout/SubStepProcess"/>
    <dgm:cxn modelId="{92B0E914-B498-4FC3-84C6-6BBA22E95DD5}" type="presParOf" srcId="{F24F604D-57F7-4045-BA05-4E39C67CA4C2}" destId="{ED7557F5-F6DE-40D4-AFB0-672AE893C4A7}" srcOrd="3" destOrd="0" presId="urn:microsoft.com/office/officeart/2009/3/layout/SubStepProcess"/>
    <dgm:cxn modelId="{16D7EAE3-DF3A-464F-BD74-9EF10245B3E1}" type="presParOf" srcId="{F24F604D-57F7-4045-BA05-4E39C67CA4C2}" destId="{D7D098D1-AFED-48B4-9650-43D5CFF79D16}" srcOrd="4" destOrd="0" presId="urn:microsoft.com/office/officeart/2009/3/layout/SubStepProcess"/>
    <dgm:cxn modelId="{20FFF36E-AB46-4F3E-93C6-E18D5A597862}" type="presParOf" srcId="{567870C5-5A29-4A15-A8B2-A9B681F8C61C}" destId="{354995E6-A17E-499D-B338-A9459B984144}" srcOrd="3" destOrd="0" presId="urn:microsoft.com/office/officeart/2009/3/layout/SubStepProcess"/>
    <dgm:cxn modelId="{5261C562-30AB-4F47-B460-5139B735330C}" type="presParOf" srcId="{567870C5-5A29-4A15-A8B2-A9B681F8C61C}" destId="{3FB56D99-A1D3-4FF0-8AC0-53DB0516B695}" srcOrd="4" destOrd="0" presId="urn:microsoft.com/office/officeart/2009/3/layout/SubStepProcess"/>
    <dgm:cxn modelId="{CAE9AE8B-468E-488A-82EB-E2974CA1D064}" type="presParOf" srcId="{567870C5-5A29-4A15-A8B2-A9B681F8C61C}" destId="{92B74676-936F-490E-BFDC-3775EB54768C}" srcOrd="5" destOrd="0" presId="urn:microsoft.com/office/officeart/2009/3/layout/SubStepProcess"/>
    <dgm:cxn modelId="{D61BE7A7-57C7-403B-AF97-69BA41EB758C}" type="presParOf" srcId="{92B74676-936F-490E-BFDC-3775EB54768C}" destId="{6E2DB864-A6C8-4539-B0DA-78A21F95218A}" srcOrd="0" destOrd="0" presId="urn:microsoft.com/office/officeart/2009/3/layout/SubStepProcess"/>
    <dgm:cxn modelId="{B40DDF13-2F84-4527-B418-4C05279E1C3C}" type="presParOf" srcId="{92B74676-936F-490E-BFDC-3775EB54768C}" destId="{7C4AB0FF-C3F0-44EB-976C-A7A87042E7DC}" srcOrd="1" destOrd="0" presId="urn:microsoft.com/office/officeart/2009/3/layout/SubStepProcess"/>
    <dgm:cxn modelId="{36E4F8A5-6D70-429F-8B74-32AD2D68CE6C}" type="presParOf" srcId="{92B74676-936F-490E-BFDC-3775EB54768C}" destId="{85ECEFD2-B7B0-4F60-8A52-E1F04DA1349C}" srcOrd="2" destOrd="0" presId="urn:microsoft.com/office/officeart/2009/3/layout/SubStepProcess"/>
    <dgm:cxn modelId="{C89C8D26-262F-4101-BCDE-C4118CB5C337}" type="presParOf" srcId="{92B74676-936F-490E-BFDC-3775EB54768C}" destId="{C17FBFA6-0771-46E4-8FBB-5C2721F1F853}" srcOrd="3" destOrd="0" presId="urn:microsoft.com/office/officeart/2009/3/layout/SubStepProcess"/>
    <dgm:cxn modelId="{6E03B69D-A808-4C84-8956-408714216E95}" type="presParOf" srcId="{92B74676-936F-490E-BFDC-3775EB54768C}" destId="{4CD00387-E480-46A1-9007-F1791476111A}" srcOrd="4" destOrd="0" presId="urn:microsoft.com/office/officeart/2009/3/layout/SubStepProcess"/>
    <dgm:cxn modelId="{6A3472D4-54F8-418C-B4F3-AD045B76E6A4}" type="presParOf" srcId="{AF764965-2C8D-4440-95D2-A844174BD833}" destId="{E9BEBC63-BB3D-488F-8EAE-9EDCAEB0D77D}" srcOrd="3" destOrd="0" presId="urn:microsoft.com/office/officeart/2009/3/layout/SubStepProcess"/>
    <dgm:cxn modelId="{DEE3275E-42C6-4CA9-84D0-03BEC8048EED}" type="presParOf" srcId="{AF764965-2C8D-4440-95D2-A844174BD833}" destId="{D2D5B578-E45D-4CEC-A7AC-88340BB5F9CF}" srcOrd="4" destOrd="0" presId="urn:microsoft.com/office/officeart/2009/3/layout/SubStepProcess"/>
    <dgm:cxn modelId="{1884EB8A-E5A0-49D3-BE20-9EE4FBFDC168}" type="presParOf" srcId="{AF764965-2C8D-4440-95D2-A844174BD833}" destId="{0D95432F-F31D-472F-91CC-F9E3537B96A7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EEE00E-ABC7-48FE-8CA5-88762F659D5D}" type="doc">
      <dgm:prSet loTypeId="urn:microsoft.com/office/officeart/2008/layout/VerticalCurvedList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3FF5D18A-3552-4F79-AE18-0738DEE9B96E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Enfoque: </a:t>
          </a:r>
          <a:r>
            <a:rPr lang="es-EC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Mixto</a:t>
          </a:r>
          <a:endParaRPr lang="es-ES" sz="18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28CED5-DDEF-4B67-85FB-19374C54DA78}" type="parTrans" cxnId="{4DA6EBCE-3A1F-4025-879B-DFA5C3ED182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8A953-74D9-4044-8041-BB4761273913}" type="sibTrans" cxnId="{4DA6EBCE-3A1F-4025-879B-DFA5C3ED182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5EEC9-034D-48F8-9B09-6D82349408FC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Tipología de la investigación: </a:t>
          </a:r>
          <a:r>
            <a:rPr lang="es-EC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aplicada, de campo, no experimental, descriptiva</a:t>
          </a:r>
          <a:endParaRPr lang="es-E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2E642C-BC8B-455C-9AC6-113383FC18B5}" type="parTrans" cxnId="{9833C8FB-445C-4ECE-B065-404245CDB63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12A3C4-A4CB-42F7-B4C2-FF4C7DC54096}" type="sibTrans" cxnId="{9833C8FB-445C-4ECE-B065-404245CDB63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4D3FF7-AAC1-498E-B665-E6C8276A2F49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Procedimiento para recolección y análisis de datos</a:t>
          </a:r>
          <a:r>
            <a: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C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documentos </a:t>
          </a:r>
          <a:r>
            <a:rPr lang="es-EC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bibliográfico</a:t>
          </a:r>
          <a:r>
            <a:rPr lang="es-EC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EC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encuesta, entrevista</a:t>
          </a:r>
          <a:endParaRPr lang="es-E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63127-9EFE-4D16-8CA9-61F766FB5D26}" type="parTrans" cxnId="{F8EEDAEC-CC2F-4913-A2A4-DE66C2D74812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9FF281-2854-4B88-8157-11A6484DA8DE}" type="sibTrans" cxnId="{F8EEDAEC-CC2F-4913-A2A4-DE66C2D74812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495F9-B677-44DE-85BC-CBF054C1D719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 de las unidades de análisis: </a:t>
          </a:r>
          <a:r>
            <a:rPr lang="es-EC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Muestra de 150 jubilados de la tercera edad  y Prestadores de servicios 256 establecimientos.</a:t>
          </a:r>
          <a:endParaRPr lang="es-E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96885-599E-4025-A97F-9B054A420DE2}" type="parTrans" cxnId="{DF3F5C5D-747A-448C-B284-A7F850688236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2E6869-1E2E-489F-8FD8-75E752110414}" type="sibTrans" cxnId="{DF3F5C5D-747A-448C-B284-A7F850688236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0784C8-3548-4782-B0F7-A959055B288C}" type="pres">
      <dgm:prSet presAssocID="{12EEE00E-ABC7-48FE-8CA5-88762F659D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3E87A97-8FB4-4A6F-BD30-1FAF84284974}" type="pres">
      <dgm:prSet presAssocID="{12EEE00E-ABC7-48FE-8CA5-88762F659D5D}" presName="Name1" presStyleCnt="0"/>
      <dgm:spPr/>
    </dgm:pt>
    <dgm:pt modelId="{013571F6-5909-4467-8A7B-CB10BB21D833}" type="pres">
      <dgm:prSet presAssocID="{12EEE00E-ABC7-48FE-8CA5-88762F659D5D}" presName="cycle" presStyleCnt="0"/>
      <dgm:spPr/>
    </dgm:pt>
    <dgm:pt modelId="{B839E415-0573-4BB0-B4BC-7153272E9A76}" type="pres">
      <dgm:prSet presAssocID="{12EEE00E-ABC7-48FE-8CA5-88762F659D5D}" presName="srcNode" presStyleLbl="node1" presStyleIdx="0" presStyleCnt="4"/>
      <dgm:spPr/>
    </dgm:pt>
    <dgm:pt modelId="{BF050874-F831-406D-8F6F-DF3B0F9E09DA}" type="pres">
      <dgm:prSet presAssocID="{12EEE00E-ABC7-48FE-8CA5-88762F659D5D}" presName="conn" presStyleLbl="parChTrans1D2" presStyleIdx="0" presStyleCnt="1"/>
      <dgm:spPr/>
      <dgm:t>
        <a:bodyPr/>
        <a:lstStyle/>
        <a:p>
          <a:endParaRPr lang="es-EC"/>
        </a:p>
      </dgm:t>
    </dgm:pt>
    <dgm:pt modelId="{D43F4789-E451-42F6-9F5A-E0948932641C}" type="pres">
      <dgm:prSet presAssocID="{12EEE00E-ABC7-48FE-8CA5-88762F659D5D}" presName="extraNode" presStyleLbl="node1" presStyleIdx="0" presStyleCnt="4"/>
      <dgm:spPr/>
    </dgm:pt>
    <dgm:pt modelId="{C17C5068-5C44-41FA-BE98-0F0E1AD77276}" type="pres">
      <dgm:prSet presAssocID="{12EEE00E-ABC7-48FE-8CA5-88762F659D5D}" presName="dstNode" presStyleLbl="node1" presStyleIdx="0" presStyleCnt="4"/>
      <dgm:spPr/>
    </dgm:pt>
    <dgm:pt modelId="{2870499B-FDFF-4716-9518-4B661403E618}" type="pres">
      <dgm:prSet presAssocID="{3FF5D18A-3552-4F79-AE18-0738DEE9B96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95A0FB-59A2-44E0-9738-6B305EE45046}" type="pres">
      <dgm:prSet presAssocID="{3FF5D18A-3552-4F79-AE18-0738DEE9B96E}" presName="accent_1" presStyleCnt="0"/>
      <dgm:spPr/>
    </dgm:pt>
    <dgm:pt modelId="{C238CD50-1922-40E8-8104-D7369749BDA3}" type="pres">
      <dgm:prSet presAssocID="{3FF5D18A-3552-4F79-AE18-0738DEE9B96E}" presName="accentRepeatNode" presStyleLbl="solidFgAcc1" presStyleIdx="0" presStyleCnt="4"/>
      <dgm:spPr/>
    </dgm:pt>
    <dgm:pt modelId="{B58401B4-1D8F-4C35-BBA4-1AA3C2C408C4}" type="pres">
      <dgm:prSet presAssocID="{5CE5EEC9-034D-48F8-9B09-6D82349408F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BEE023-6E1A-483E-9384-FB1699C05DD4}" type="pres">
      <dgm:prSet presAssocID="{5CE5EEC9-034D-48F8-9B09-6D82349408FC}" presName="accent_2" presStyleCnt="0"/>
      <dgm:spPr/>
    </dgm:pt>
    <dgm:pt modelId="{93E3CD9A-1291-42C5-B8A8-0A36DCFD553A}" type="pres">
      <dgm:prSet presAssocID="{5CE5EEC9-034D-48F8-9B09-6D82349408FC}" presName="accentRepeatNode" presStyleLbl="solidFgAcc1" presStyleIdx="1" presStyleCnt="4"/>
      <dgm:spPr/>
    </dgm:pt>
    <dgm:pt modelId="{FDB7A016-584D-4E5E-864E-5D47D817EDB7}" type="pres">
      <dgm:prSet presAssocID="{F04D3FF7-AAC1-498E-B665-E6C8276A2F4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4A5011-BEB5-46E5-9E55-95677BE67E7D}" type="pres">
      <dgm:prSet presAssocID="{F04D3FF7-AAC1-498E-B665-E6C8276A2F49}" presName="accent_3" presStyleCnt="0"/>
      <dgm:spPr/>
    </dgm:pt>
    <dgm:pt modelId="{C172558C-74C2-4328-9487-DCF6051FCE54}" type="pres">
      <dgm:prSet presAssocID="{F04D3FF7-AAC1-498E-B665-E6C8276A2F49}" presName="accentRepeatNode" presStyleLbl="solidFgAcc1" presStyleIdx="2" presStyleCnt="4"/>
      <dgm:spPr/>
    </dgm:pt>
    <dgm:pt modelId="{D00241E0-D225-46EA-A964-78EFDF122BA4}" type="pres">
      <dgm:prSet presAssocID="{FBF495F9-B677-44DE-85BC-CBF054C1D71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A745BC-034A-45C6-AD2C-C7DA2ED527AA}" type="pres">
      <dgm:prSet presAssocID="{FBF495F9-B677-44DE-85BC-CBF054C1D719}" presName="accent_4" presStyleCnt="0"/>
      <dgm:spPr/>
    </dgm:pt>
    <dgm:pt modelId="{FB790B6C-E837-444E-BD07-F77BF49F74A6}" type="pres">
      <dgm:prSet presAssocID="{FBF495F9-B677-44DE-85BC-CBF054C1D719}" presName="accentRepeatNode" presStyleLbl="solidFgAcc1" presStyleIdx="3" presStyleCnt="4"/>
      <dgm:spPr/>
    </dgm:pt>
  </dgm:ptLst>
  <dgm:cxnLst>
    <dgm:cxn modelId="{54CFE4F5-171A-4292-8571-3985CC5C8FDD}" type="presOf" srcId="{FBF495F9-B677-44DE-85BC-CBF054C1D719}" destId="{D00241E0-D225-46EA-A964-78EFDF122BA4}" srcOrd="0" destOrd="0" presId="urn:microsoft.com/office/officeart/2008/layout/VerticalCurvedList"/>
    <dgm:cxn modelId="{7EB5492C-9794-4C11-82AA-0032EA2B3A61}" type="presOf" srcId="{3FF5D18A-3552-4F79-AE18-0738DEE9B96E}" destId="{2870499B-FDFF-4716-9518-4B661403E618}" srcOrd="0" destOrd="0" presId="urn:microsoft.com/office/officeart/2008/layout/VerticalCurvedList"/>
    <dgm:cxn modelId="{9833C8FB-445C-4ECE-B065-404245CDB633}" srcId="{12EEE00E-ABC7-48FE-8CA5-88762F659D5D}" destId="{5CE5EEC9-034D-48F8-9B09-6D82349408FC}" srcOrd="1" destOrd="0" parTransId="{832E642C-BC8B-455C-9AC6-113383FC18B5}" sibTransId="{2A12A3C4-A4CB-42F7-B4C2-FF4C7DC54096}"/>
    <dgm:cxn modelId="{DF3F5C5D-747A-448C-B284-A7F850688236}" srcId="{12EEE00E-ABC7-48FE-8CA5-88762F659D5D}" destId="{FBF495F9-B677-44DE-85BC-CBF054C1D719}" srcOrd="3" destOrd="0" parTransId="{C0796885-599E-4025-A97F-9B054A420DE2}" sibTransId="{C22E6869-1E2E-489F-8FD8-75E752110414}"/>
    <dgm:cxn modelId="{34C772DF-0EBA-4084-A99A-EE337DC41FE5}" type="presOf" srcId="{F04D3FF7-AAC1-498E-B665-E6C8276A2F49}" destId="{FDB7A016-584D-4E5E-864E-5D47D817EDB7}" srcOrd="0" destOrd="0" presId="urn:microsoft.com/office/officeart/2008/layout/VerticalCurvedList"/>
    <dgm:cxn modelId="{61AB5DF4-844B-4A1A-AC93-7A6DF534BABF}" type="presOf" srcId="{4AB8A953-74D9-4044-8041-BB4761273913}" destId="{BF050874-F831-406D-8F6F-DF3B0F9E09DA}" srcOrd="0" destOrd="0" presId="urn:microsoft.com/office/officeart/2008/layout/VerticalCurvedList"/>
    <dgm:cxn modelId="{7D476F98-C3C4-4F0D-ABA5-B42C3BF8BFFE}" type="presOf" srcId="{5CE5EEC9-034D-48F8-9B09-6D82349408FC}" destId="{B58401B4-1D8F-4C35-BBA4-1AA3C2C408C4}" srcOrd="0" destOrd="0" presId="urn:microsoft.com/office/officeart/2008/layout/VerticalCurvedList"/>
    <dgm:cxn modelId="{E960C379-0E11-448C-AA01-1CF1E13E05CC}" type="presOf" srcId="{12EEE00E-ABC7-48FE-8CA5-88762F659D5D}" destId="{BF0784C8-3548-4782-B0F7-A959055B288C}" srcOrd="0" destOrd="0" presId="urn:microsoft.com/office/officeart/2008/layout/VerticalCurvedList"/>
    <dgm:cxn modelId="{F8EEDAEC-CC2F-4913-A2A4-DE66C2D74812}" srcId="{12EEE00E-ABC7-48FE-8CA5-88762F659D5D}" destId="{F04D3FF7-AAC1-498E-B665-E6C8276A2F49}" srcOrd="2" destOrd="0" parTransId="{D2B63127-9EFE-4D16-8CA9-61F766FB5D26}" sibTransId="{649FF281-2854-4B88-8157-11A6484DA8DE}"/>
    <dgm:cxn modelId="{4DA6EBCE-3A1F-4025-879B-DFA5C3ED1823}" srcId="{12EEE00E-ABC7-48FE-8CA5-88762F659D5D}" destId="{3FF5D18A-3552-4F79-AE18-0738DEE9B96E}" srcOrd="0" destOrd="0" parTransId="{E628CED5-DDEF-4B67-85FB-19374C54DA78}" sibTransId="{4AB8A953-74D9-4044-8041-BB4761273913}"/>
    <dgm:cxn modelId="{379EA982-1852-436E-94F5-6EF08AFFE3A1}" type="presParOf" srcId="{BF0784C8-3548-4782-B0F7-A959055B288C}" destId="{03E87A97-8FB4-4A6F-BD30-1FAF84284974}" srcOrd="0" destOrd="0" presId="urn:microsoft.com/office/officeart/2008/layout/VerticalCurvedList"/>
    <dgm:cxn modelId="{885B8E8E-5EFC-4405-AF54-934056E89088}" type="presParOf" srcId="{03E87A97-8FB4-4A6F-BD30-1FAF84284974}" destId="{013571F6-5909-4467-8A7B-CB10BB21D833}" srcOrd="0" destOrd="0" presId="urn:microsoft.com/office/officeart/2008/layout/VerticalCurvedList"/>
    <dgm:cxn modelId="{A4C6CAF3-FEF8-4ABB-9AA8-7228633F96E9}" type="presParOf" srcId="{013571F6-5909-4467-8A7B-CB10BB21D833}" destId="{B839E415-0573-4BB0-B4BC-7153272E9A76}" srcOrd="0" destOrd="0" presId="urn:microsoft.com/office/officeart/2008/layout/VerticalCurvedList"/>
    <dgm:cxn modelId="{231F0822-FA1D-41AF-80B1-868DC6677565}" type="presParOf" srcId="{013571F6-5909-4467-8A7B-CB10BB21D833}" destId="{BF050874-F831-406D-8F6F-DF3B0F9E09DA}" srcOrd="1" destOrd="0" presId="urn:microsoft.com/office/officeart/2008/layout/VerticalCurvedList"/>
    <dgm:cxn modelId="{2B25929A-1D2B-48EC-BCFE-3DFFA5335A99}" type="presParOf" srcId="{013571F6-5909-4467-8A7B-CB10BB21D833}" destId="{D43F4789-E451-42F6-9F5A-E0948932641C}" srcOrd="2" destOrd="0" presId="urn:microsoft.com/office/officeart/2008/layout/VerticalCurvedList"/>
    <dgm:cxn modelId="{4B37F114-FA18-4729-9483-2879E0CF7E10}" type="presParOf" srcId="{013571F6-5909-4467-8A7B-CB10BB21D833}" destId="{C17C5068-5C44-41FA-BE98-0F0E1AD77276}" srcOrd="3" destOrd="0" presId="urn:microsoft.com/office/officeart/2008/layout/VerticalCurvedList"/>
    <dgm:cxn modelId="{E1B3BA56-F1F5-4968-9FAC-4BB45D2596E0}" type="presParOf" srcId="{03E87A97-8FB4-4A6F-BD30-1FAF84284974}" destId="{2870499B-FDFF-4716-9518-4B661403E618}" srcOrd="1" destOrd="0" presId="urn:microsoft.com/office/officeart/2008/layout/VerticalCurvedList"/>
    <dgm:cxn modelId="{C6F97F60-502A-47BA-B9D1-7D0B367D28E3}" type="presParOf" srcId="{03E87A97-8FB4-4A6F-BD30-1FAF84284974}" destId="{5F95A0FB-59A2-44E0-9738-6B305EE45046}" srcOrd="2" destOrd="0" presId="urn:microsoft.com/office/officeart/2008/layout/VerticalCurvedList"/>
    <dgm:cxn modelId="{2C97BAF9-A29A-4C21-84AC-6190151E8BD6}" type="presParOf" srcId="{5F95A0FB-59A2-44E0-9738-6B305EE45046}" destId="{C238CD50-1922-40E8-8104-D7369749BDA3}" srcOrd="0" destOrd="0" presId="urn:microsoft.com/office/officeart/2008/layout/VerticalCurvedList"/>
    <dgm:cxn modelId="{0D6AED12-0E8C-4124-83F4-90EBA41BF37C}" type="presParOf" srcId="{03E87A97-8FB4-4A6F-BD30-1FAF84284974}" destId="{B58401B4-1D8F-4C35-BBA4-1AA3C2C408C4}" srcOrd="3" destOrd="0" presId="urn:microsoft.com/office/officeart/2008/layout/VerticalCurvedList"/>
    <dgm:cxn modelId="{ABD5C607-9D4B-4779-96BC-A1C854EFB5E8}" type="presParOf" srcId="{03E87A97-8FB4-4A6F-BD30-1FAF84284974}" destId="{45BEE023-6E1A-483E-9384-FB1699C05DD4}" srcOrd="4" destOrd="0" presId="urn:microsoft.com/office/officeart/2008/layout/VerticalCurvedList"/>
    <dgm:cxn modelId="{7495C30E-0842-44B3-9086-B84E88330A49}" type="presParOf" srcId="{45BEE023-6E1A-483E-9384-FB1699C05DD4}" destId="{93E3CD9A-1291-42C5-B8A8-0A36DCFD553A}" srcOrd="0" destOrd="0" presId="urn:microsoft.com/office/officeart/2008/layout/VerticalCurvedList"/>
    <dgm:cxn modelId="{B67AFE85-5F99-492E-8DE6-8E2DE1D460A8}" type="presParOf" srcId="{03E87A97-8FB4-4A6F-BD30-1FAF84284974}" destId="{FDB7A016-584D-4E5E-864E-5D47D817EDB7}" srcOrd="5" destOrd="0" presId="urn:microsoft.com/office/officeart/2008/layout/VerticalCurvedList"/>
    <dgm:cxn modelId="{964EBF5A-360C-46C5-A51A-DD42A597E8EE}" type="presParOf" srcId="{03E87A97-8FB4-4A6F-BD30-1FAF84284974}" destId="{064A5011-BEB5-46E5-9E55-95677BE67E7D}" srcOrd="6" destOrd="0" presId="urn:microsoft.com/office/officeart/2008/layout/VerticalCurvedList"/>
    <dgm:cxn modelId="{EBB37BA3-876F-4F48-9F79-9166F4C0C4AE}" type="presParOf" srcId="{064A5011-BEB5-46E5-9E55-95677BE67E7D}" destId="{C172558C-74C2-4328-9487-DCF6051FCE54}" srcOrd="0" destOrd="0" presId="urn:microsoft.com/office/officeart/2008/layout/VerticalCurvedList"/>
    <dgm:cxn modelId="{E99B553E-50DA-430F-8CD4-67BF95FAB7E8}" type="presParOf" srcId="{03E87A97-8FB4-4A6F-BD30-1FAF84284974}" destId="{D00241E0-D225-46EA-A964-78EFDF122BA4}" srcOrd="7" destOrd="0" presId="urn:microsoft.com/office/officeart/2008/layout/VerticalCurvedList"/>
    <dgm:cxn modelId="{50C0A524-5EA5-4C89-B0D6-75747BC953B0}" type="presParOf" srcId="{03E87A97-8FB4-4A6F-BD30-1FAF84284974}" destId="{53A745BC-034A-45C6-AD2C-C7DA2ED527AA}" srcOrd="8" destOrd="0" presId="urn:microsoft.com/office/officeart/2008/layout/VerticalCurvedList"/>
    <dgm:cxn modelId="{44DAFAA4-885B-4E7A-86A9-7099FEC4CBA1}" type="presParOf" srcId="{53A745BC-034A-45C6-AD2C-C7DA2ED527AA}" destId="{FB790B6C-E837-444E-BD07-F77BF49F74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C9E8FA-379B-460A-ADDE-92A6863481C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2CE29B8-9827-4F71-B874-5D600464B57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 anchor="ctr"/>
        <a:lstStyle/>
        <a:p>
          <a:r>
            <a:rPr lang="es-ES" sz="2400" b="1" dirty="0">
              <a:solidFill>
                <a:schemeClr val="tx1"/>
              </a:solidFill>
            </a:rPr>
            <a:t>Jubilado</a:t>
          </a:r>
          <a:r>
            <a:rPr lang="es-ES" sz="5900" dirty="0">
              <a:solidFill>
                <a:schemeClr val="tx1"/>
              </a:solidFill>
            </a:rPr>
            <a:t> </a:t>
          </a:r>
        </a:p>
      </dgm:t>
    </dgm:pt>
    <dgm:pt modelId="{F3CB4547-5781-4480-810D-62A3D2165700}" type="parTrans" cxnId="{F2FB4ABD-9ABF-4C4D-96C6-7080BEF4B775}">
      <dgm:prSet/>
      <dgm:spPr/>
      <dgm:t>
        <a:bodyPr/>
        <a:lstStyle/>
        <a:p>
          <a:endParaRPr lang="es-ES"/>
        </a:p>
      </dgm:t>
    </dgm:pt>
    <dgm:pt modelId="{E64A8903-1D65-42FE-A2AC-DDC1AD38DE34}" type="sibTrans" cxnId="{F2FB4ABD-9ABF-4C4D-96C6-7080BEF4B775}">
      <dgm:prSet/>
      <dgm:spPr/>
      <dgm:t>
        <a:bodyPr/>
        <a:lstStyle/>
        <a:p>
          <a:endParaRPr lang="es-ES"/>
        </a:p>
      </dgm:t>
    </dgm:pt>
    <dgm:pt modelId="{96FD5CE4-3978-49B8-947E-D8844DF6CE35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Pareja</a:t>
          </a:r>
        </a:p>
      </dgm:t>
    </dgm:pt>
    <dgm:pt modelId="{411CD893-F86F-4767-B7DC-D42EF21F4DEC}" type="parTrans" cxnId="{E6771F79-22FF-4627-BD6E-9489733E42AF}">
      <dgm:prSet/>
      <dgm:spPr/>
      <dgm:t>
        <a:bodyPr/>
        <a:lstStyle/>
        <a:p>
          <a:endParaRPr lang="es-ES"/>
        </a:p>
      </dgm:t>
    </dgm:pt>
    <dgm:pt modelId="{4523F324-691F-4E23-AED7-251DDFB3C7E2}" type="sibTrans" cxnId="{E6771F79-22FF-4627-BD6E-9489733E42AF}">
      <dgm:prSet/>
      <dgm:spPr/>
      <dgm:t>
        <a:bodyPr/>
        <a:lstStyle/>
        <a:p>
          <a:endParaRPr lang="es-ES"/>
        </a:p>
      </dgm:t>
    </dgm:pt>
    <dgm:pt modelId="{94C1A2AC-6420-44F4-85EF-1A54D8DD06CA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Hombre</a:t>
          </a:r>
        </a:p>
      </dgm:t>
    </dgm:pt>
    <dgm:pt modelId="{16CBEBBE-75E1-4005-A0A3-A409E67A64A5}" type="parTrans" cxnId="{970757A5-0F18-4FE4-9B33-35C6A4682CBB}">
      <dgm:prSet/>
      <dgm:spPr/>
      <dgm:t>
        <a:bodyPr/>
        <a:lstStyle/>
        <a:p>
          <a:endParaRPr lang="es-ES"/>
        </a:p>
      </dgm:t>
    </dgm:pt>
    <dgm:pt modelId="{9D94652E-9313-400A-94AC-37346E49A1A1}" type="sibTrans" cxnId="{970757A5-0F18-4FE4-9B33-35C6A4682CBB}">
      <dgm:prSet/>
      <dgm:spPr/>
      <dgm:t>
        <a:bodyPr/>
        <a:lstStyle/>
        <a:p>
          <a:endParaRPr lang="es-ES"/>
        </a:p>
      </dgm:t>
    </dgm:pt>
    <dgm:pt modelId="{A86CE7D8-1E48-4DA6-A85C-5E6B9F11A3F1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71 -75 años</a:t>
          </a:r>
        </a:p>
      </dgm:t>
    </dgm:pt>
    <dgm:pt modelId="{4CABB0DE-1064-47AE-BF74-7F60025469BF}" type="parTrans" cxnId="{A1A7874C-93E4-46D4-B50B-A42774DA9043}">
      <dgm:prSet/>
      <dgm:spPr/>
      <dgm:t>
        <a:bodyPr/>
        <a:lstStyle/>
        <a:p>
          <a:endParaRPr lang="es-ES"/>
        </a:p>
      </dgm:t>
    </dgm:pt>
    <dgm:pt modelId="{B775306B-3E0F-4184-91EB-11BF440FA77C}" type="sibTrans" cxnId="{A1A7874C-93E4-46D4-B50B-A42774DA9043}">
      <dgm:prSet/>
      <dgm:spPr/>
      <dgm:t>
        <a:bodyPr/>
        <a:lstStyle/>
        <a:p>
          <a:endParaRPr lang="es-ES"/>
        </a:p>
      </dgm:t>
    </dgm:pt>
    <dgm:pt modelId="{A8DE4A1E-A5B2-4B02-A366-9DAEBC8B26D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Sur de Quito</a:t>
          </a:r>
        </a:p>
      </dgm:t>
    </dgm:pt>
    <dgm:pt modelId="{EB39BFEA-2255-4248-BF7D-8C5F2959B267}" type="parTrans" cxnId="{1E3E2DE4-2EDC-4C21-8415-5D8239DB0BA6}">
      <dgm:prSet/>
      <dgm:spPr/>
      <dgm:t>
        <a:bodyPr/>
        <a:lstStyle/>
        <a:p>
          <a:endParaRPr lang="es-ES"/>
        </a:p>
      </dgm:t>
    </dgm:pt>
    <dgm:pt modelId="{F5E3C802-9EFB-4DEF-8C28-C5249C137A7D}" type="sibTrans" cxnId="{1E3E2DE4-2EDC-4C21-8415-5D8239DB0BA6}">
      <dgm:prSet/>
      <dgm:spPr/>
      <dgm:t>
        <a:bodyPr/>
        <a:lstStyle/>
        <a:p>
          <a:endParaRPr lang="es-ES"/>
        </a:p>
      </dgm:t>
    </dgm:pt>
    <dgm:pt modelId="{9212B10C-6173-461F-B787-987AFCEDEE5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Propios ingresos - propia cuenta</a:t>
          </a:r>
        </a:p>
      </dgm:t>
    </dgm:pt>
    <dgm:pt modelId="{321BBEB0-63A6-4F5B-BAF9-B28F721703F0}" type="parTrans" cxnId="{B20AAA39-D3D8-42DA-BC51-46C3F1EC8977}">
      <dgm:prSet/>
      <dgm:spPr/>
      <dgm:t>
        <a:bodyPr/>
        <a:lstStyle/>
        <a:p>
          <a:endParaRPr lang="es-ES"/>
        </a:p>
      </dgm:t>
    </dgm:pt>
    <dgm:pt modelId="{68D11BD3-0651-4C05-B810-BBA79A78BF62}" type="sibTrans" cxnId="{B20AAA39-D3D8-42DA-BC51-46C3F1EC8977}">
      <dgm:prSet/>
      <dgm:spPr/>
      <dgm:t>
        <a:bodyPr/>
        <a:lstStyle/>
        <a:p>
          <a:endParaRPr lang="es-ES"/>
        </a:p>
      </dgm:t>
    </dgm:pt>
    <dgm:pt modelId="{C93A1CE0-8B42-40B9-A0EE-8E80CB1FC80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Cada mes</a:t>
          </a:r>
        </a:p>
      </dgm:t>
    </dgm:pt>
    <dgm:pt modelId="{501EA08C-809E-4D61-A2DF-26C2A1D76CAD}" type="parTrans" cxnId="{E7409218-0E05-431B-9CD1-9F10490FD989}">
      <dgm:prSet/>
      <dgm:spPr/>
      <dgm:t>
        <a:bodyPr/>
        <a:lstStyle/>
        <a:p>
          <a:endParaRPr lang="es-ES"/>
        </a:p>
      </dgm:t>
    </dgm:pt>
    <dgm:pt modelId="{5694C425-10DB-450D-96E7-C2AD8C475F53}" type="sibTrans" cxnId="{E7409218-0E05-431B-9CD1-9F10490FD989}">
      <dgm:prSet/>
      <dgm:spPr/>
      <dgm:t>
        <a:bodyPr/>
        <a:lstStyle/>
        <a:p>
          <a:endParaRPr lang="es-ES"/>
        </a:p>
      </dgm:t>
    </dgm:pt>
    <dgm:pt modelId="{2872031B-1820-4416-B477-EDD21618DB5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Fin de semana</a:t>
          </a:r>
        </a:p>
      </dgm:t>
    </dgm:pt>
    <dgm:pt modelId="{D5C7A927-D5A5-4A73-A91B-80015DB336ED}" type="parTrans" cxnId="{421E58FA-73E4-4F60-8151-67431048EB77}">
      <dgm:prSet/>
      <dgm:spPr/>
      <dgm:t>
        <a:bodyPr/>
        <a:lstStyle/>
        <a:p>
          <a:endParaRPr lang="es-ES"/>
        </a:p>
      </dgm:t>
    </dgm:pt>
    <dgm:pt modelId="{C37D97B7-C9DB-4A0B-AE86-6DD82E986FE8}" type="sibTrans" cxnId="{421E58FA-73E4-4F60-8151-67431048EB77}">
      <dgm:prSet/>
      <dgm:spPr/>
      <dgm:t>
        <a:bodyPr/>
        <a:lstStyle/>
        <a:p>
          <a:endParaRPr lang="es-ES"/>
        </a:p>
      </dgm:t>
    </dgm:pt>
    <dgm:pt modelId="{CC19BF8E-FDBD-4230-8A28-FD5C851300D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2 – 3 horas</a:t>
          </a:r>
        </a:p>
      </dgm:t>
    </dgm:pt>
    <dgm:pt modelId="{BFAD991B-747F-4C29-AC50-C9B3AF68BE50}" type="parTrans" cxnId="{A48709A5-CC73-4E04-932B-FB8B616E19A2}">
      <dgm:prSet/>
      <dgm:spPr/>
      <dgm:t>
        <a:bodyPr/>
        <a:lstStyle/>
        <a:p>
          <a:endParaRPr lang="es-ES"/>
        </a:p>
      </dgm:t>
    </dgm:pt>
    <dgm:pt modelId="{7FA4E46C-CA50-4E3B-9722-BEA06D1757B9}" type="sibTrans" cxnId="{A48709A5-CC73-4E04-932B-FB8B616E19A2}">
      <dgm:prSet/>
      <dgm:spPr/>
      <dgm:t>
        <a:bodyPr/>
        <a:lstStyle/>
        <a:p>
          <a:endParaRPr lang="es-ES"/>
        </a:p>
      </dgm:t>
    </dgm:pt>
    <dgm:pt modelId="{9D69053B-CA42-445B-AFD6-1DEE5FB44BA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Mañana</a:t>
          </a:r>
        </a:p>
      </dgm:t>
    </dgm:pt>
    <dgm:pt modelId="{292C71C2-3F5B-4D69-8C2C-72A681DA0DB4}" type="parTrans" cxnId="{D7D4BA39-A0A8-43EF-BB52-E1F7A037EBE9}">
      <dgm:prSet/>
      <dgm:spPr/>
      <dgm:t>
        <a:bodyPr/>
        <a:lstStyle/>
        <a:p>
          <a:endParaRPr lang="es-ES"/>
        </a:p>
      </dgm:t>
    </dgm:pt>
    <dgm:pt modelId="{F5DBED9F-1848-4101-96B1-CA54F20BCF22}" type="sibTrans" cxnId="{D7D4BA39-A0A8-43EF-BB52-E1F7A037EBE9}">
      <dgm:prSet/>
      <dgm:spPr/>
      <dgm:t>
        <a:bodyPr/>
        <a:lstStyle/>
        <a:p>
          <a:endParaRPr lang="es-ES"/>
        </a:p>
      </dgm:t>
    </dgm:pt>
    <dgm:pt modelId="{7E47BAD2-A5AB-4D6F-9B7F-E14C2D420D9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Comida típica</a:t>
          </a:r>
        </a:p>
      </dgm:t>
    </dgm:pt>
    <dgm:pt modelId="{5726C64C-1654-4D93-8B44-B0F9042A8BFF}" type="parTrans" cxnId="{6E2682DC-867C-4441-9222-A0494FF763B3}">
      <dgm:prSet/>
      <dgm:spPr/>
      <dgm:t>
        <a:bodyPr/>
        <a:lstStyle/>
        <a:p>
          <a:endParaRPr lang="es-ES"/>
        </a:p>
      </dgm:t>
    </dgm:pt>
    <dgm:pt modelId="{2D28641E-1B0C-4CE6-B145-DFD06BD01F9D}" type="sibTrans" cxnId="{6E2682DC-867C-4441-9222-A0494FF763B3}">
      <dgm:prSet/>
      <dgm:spPr/>
      <dgm:t>
        <a:bodyPr/>
        <a:lstStyle/>
        <a:p>
          <a:endParaRPr lang="es-ES"/>
        </a:p>
      </dgm:t>
    </dgm:pt>
    <dgm:pt modelId="{845382F5-8F60-4137-B759-7A7D445C12A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Recorridos naturales</a:t>
          </a:r>
        </a:p>
      </dgm:t>
    </dgm:pt>
    <dgm:pt modelId="{6700551A-4A3E-4422-A06A-7EDCA347BA1C}" type="parTrans" cxnId="{37D80012-0DB3-461A-87B9-16298494D5BB}">
      <dgm:prSet/>
      <dgm:spPr/>
      <dgm:t>
        <a:bodyPr/>
        <a:lstStyle/>
        <a:p>
          <a:endParaRPr lang="es-ES"/>
        </a:p>
      </dgm:t>
    </dgm:pt>
    <dgm:pt modelId="{764C6024-5DB5-4E72-AD44-24C2090C81BE}" type="sibTrans" cxnId="{37D80012-0DB3-461A-87B9-16298494D5BB}">
      <dgm:prSet/>
      <dgm:spPr/>
      <dgm:t>
        <a:bodyPr/>
        <a:lstStyle/>
        <a:p>
          <a:endParaRPr lang="es-ES"/>
        </a:p>
      </dgm:t>
    </dgm:pt>
    <dgm:pt modelId="{8491DF56-C60C-45C7-A4E8-E5DDE86CD96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Seguridad</a:t>
          </a:r>
        </a:p>
      </dgm:t>
    </dgm:pt>
    <dgm:pt modelId="{912FFFCA-1029-4EAB-BBEB-F12817C7D894}" type="parTrans" cxnId="{59D7184B-FB8D-4B50-8770-C0A45A7ED467}">
      <dgm:prSet/>
      <dgm:spPr/>
      <dgm:t>
        <a:bodyPr/>
        <a:lstStyle/>
        <a:p>
          <a:endParaRPr lang="es-ES"/>
        </a:p>
      </dgm:t>
    </dgm:pt>
    <dgm:pt modelId="{8BB651FA-B537-4EAD-878D-656484597AC9}" type="sibTrans" cxnId="{59D7184B-FB8D-4B50-8770-C0A45A7ED467}">
      <dgm:prSet/>
      <dgm:spPr/>
      <dgm:t>
        <a:bodyPr/>
        <a:lstStyle/>
        <a:p>
          <a:endParaRPr lang="es-ES"/>
        </a:p>
      </dgm:t>
    </dgm:pt>
    <dgm:pt modelId="{73E16343-4B92-4427-AA40-8E048C75857B}" type="pres">
      <dgm:prSet presAssocID="{97C9E8FA-379B-460A-ADDE-92A6863481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79FE95-1ACC-4280-A562-6EA6C2309FB7}" type="pres">
      <dgm:prSet presAssocID="{42CE29B8-9827-4F71-B874-5D600464B575}" presName="composite" presStyleCnt="0"/>
      <dgm:spPr/>
    </dgm:pt>
    <dgm:pt modelId="{9B7BFEB8-CCDC-43BC-874B-2D6FB9FBC11B}" type="pres">
      <dgm:prSet presAssocID="{42CE29B8-9827-4F71-B874-5D600464B575}" presName="rect1" presStyleLbl="bgImgPlace1" presStyleIdx="0" presStyleCnt="13" custScaleY="153393" custLinFactY="37500" custLinFactNeighborX="-28129" custLinFactNeighborY="10000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2408" t="1137" r="2408" b="1137"/>
          </a:stretch>
        </a:blipFill>
      </dgm:spPr>
    </dgm:pt>
    <dgm:pt modelId="{3631B1D9-8E52-4F9F-BA2D-1DF6924827FC}" type="pres">
      <dgm:prSet presAssocID="{42CE29B8-9827-4F71-B874-5D600464B575}" presName="wedgeRectCallout1" presStyleLbl="node1" presStyleIdx="0" presStyleCnt="13" custScaleX="102131" custScaleY="96901" custLinFactY="200000" custLinFactNeighborX="-33412" custLinFactNeighborY="2820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46AAF3-1C09-453C-B80B-F9F8758AF42D}" type="pres">
      <dgm:prSet presAssocID="{E64A8903-1D65-42FE-A2AC-DDC1AD38DE34}" presName="sibTrans" presStyleCnt="0"/>
      <dgm:spPr/>
    </dgm:pt>
    <dgm:pt modelId="{D0EB1917-123B-4461-AAC7-72E256119CBC}" type="pres">
      <dgm:prSet presAssocID="{96FD5CE4-3978-49B8-947E-D8844DF6CE35}" presName="composite" presStyleCnt="0"/>
      <dgm:spPr/>
    </dgm:pt>
    <dgm:pt modelId="{E9FC8132-EC7C-4127-896B-7A90D655631D}" type="pres">
      <dgm:prSet presAssocID="{96FD5CE4-3978-49B8-947E-D8844DF6CE35}" presName="rect1" presStyleLbl="bgImgPlace1" presStyleIdx="1" presStyleCnt="13" custLinFactX="129514" custLinFactNeighborX="200000" custLinFactNeighborY="100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C"/>
        </a:p>
      </dgm:t>
    </dgm:pt>
    <dgm:pt modelId="{C23129D9-9D5D-43AC-AB78-98D91E87167D}" type="pres">
      <dgm:prSet presAssocID="{96FD5CE4-3978-49B8-947E-D8844DF6CE35}" presName="wedgeRectCallout1" presStyleLbl="node1" presStyleIdx="1" presStyleCnt="13" custLinFactX="170240" custLinFactNeighborX="200000" custLinFactNeighborY="287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E5FA79-AD42-41B5-A212-5C1E0910E7BA}" type="pres">
      <dgm:prSet presAssocID="{4523F324-691F-4E23-AED7-251DDFB3C7E2}" presName="sibTrans" presStyleCnt="0"/>
      <dgm:spPr/>
    </dgm:pt>
    <dgm:pt modelId="{65963B62-3EEC-4F89-812E-EF85B9F35507}" type="pres">
      <dgm:prSet presAssocID="{94C1A2AC-6420-44F4-85EF-1A54D8DD06CA}" presName="composite" presStyleCnt="0"/>
      <dgm:spPr/>
    </dgm:pt>
    <dgm:pt modelId="{FA0D3FE8-0008-452F-9722-929F5616811B}" type="pres">
      <dgm:prSet presAssocID="{94C1A2AC-6420-44F4-85EF-1A54D8DD06CA}" presName="rect1" presStyleLbl="bgImgPlace1" presStyleIdx="2" presStyleCnt="13" custLinFactX="-10910" custLinFactNeighborX="-100000" custLinFactNeighborY="1205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8661" t="2756" r="8661" b="2756"/>
          </a:stretch>
        </a:blipFill>
      </dgm:spPr>
      <dgm:t>
        <a:bodyPr/>
        <a:lstStyle/>
        <a:p>
          <a:endParaRPr lang="es-EC"/>
        </a:p>
      </dgm:t>
    </dgm:pt>
    <dgm:pt modelId="{E501B5C8-273D-4B71-BBDB-E5BBE3B8574D}" type="pres">
      <dgm:prSet presAssocID="{94C1A2AC-6420-44F4-85EF-1A54D8DD06CA}" presName="wedgeRectCallout1" presStyleLbl="node1" presStyleIdx="2" presStyleCnt="13" custLinFactX="-24618" custLinFactNeighborX="-100000" custLinFactNeighborY="344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C1B470-504D-4F07-BBB7-213F3E2FA2B6}" type="pres">
      <dgm:prSet presAssocID="{9D94652E-9313-400A-94AC-37346E49A1A1}" presName="sibTrans" presStyleCnt="0"/>
      <dgm:spPr/>
    </dgm:pt>
    <dgm:pt modelId="{556F51FF-A1C2-48D5-B3E0-882203C42376}" type="pres">
      <dgm:prSet presAssocID="{A8DE4A1E-A5B2-4B02-A366-9DAEBC8B26D4}" presName="composite" presStyleCnt="0"/>
      <dgm:spPr/>
    </dgm:pt>
    <dgm:pt modelId="{76997F7E-0D5B-4C51-8AC8-C61817FB2610}" type="pres">
      <dgm:prSet presAssocID="{A8DE4A1E-A5B2-4B02-A366-9DAEBC8B26D4}" presName="rect1" presStyleLbl="bgImgPlace1" presStyleIdx="3" presStyleCnt="13" custLinFactNeighborY="1004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7662B66D-001F-44AB-A0C8-2492D72351E2}" type="pres">
      <dgm:prSet presAssocID="{A8DE4A1E-A5B2-4B02-A366-9DAEBC8B26D4}" presName="wedgeRectCallout1" presStyleLbl="node1" presStyleIdx="3" presStyleCnt="13" custLinFactNeighborY="287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1CB499-BD91-43B7-B72E-323E5DC3643F}" type="pres">
      <dgm:prSet presAssocID="{F5E3C802-9EFB-4DEF-8C28-C5249C137A7D}" presName="sibTrans" presStyleCnt="0"/>
      <dgm:spPr/>
    </dgm:pt>
    <dgm:pt modelId="{BC690573-30DF-46A7-AB20-97FE93EF0DAE}" type="pres">
      <dgm:prSet presAssocID="{9212B10C-6173-461F-B787-987AFCEDEE5D}" presName="composite" presStyleCnt="0"/>
      <dgm:spPr/>
    </dgm:pt>
    <dgm:pt modelId="{FB89C222-0211-41DF-A381-3D1446752299}" type="pres">
      <dgm:prSet presAssocID="{9212B10C-6173-461F-B787-987AFCEDEE5D}" presName="rect1" presStyleLbl="bgImgPlace1" presStyleIdx="4" presStyleCnt="13" custLinFactX="-128563" custLinFactY="100000" custLinFactNeighborX="-200000" custLinFactNeighborY="19129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C"/>
        </a:p>
      </dgm:t>
    </dgm:pt>
    <dgm:pt modelId="{F79A478D-93BD-4E46-8A82-839D36206CA8}" type="pres">
      <dgm:prSet presAssocID="{9212B10C-6173-461F-B787-987AFCEDEE5D}" presName="wedgeRectCallout1" presStyleLbl="node1" presStyleIdx="4" presStyleCnt="13" custLinFactX="-169172" custLinFactY="400000" custLinFactNeighborX="-200000" custLinFactNeighborY="4231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DA6922-0DB6-49FA-B896-F1E3F0AA7436}" type="pres">
      <dgm:prSet presAssocID="{68D11BD3-0651-4C05-B810-BBA79A78BF62}" presName="sibTrans" presStyleCnt="0"/>
      <dgm:spPr/>
    </dgm:pt>
    <dgm:pt modelId="{8833B2C0-6F56-4C21-B508-F19C0BFD88FC}" type="pres">
      <dgm:prSet presAssocID="{A86CE7D8-1E48-4DA6-A85C-5E6B9F11A3F1}" presName="composite" presStyleCnt="0"/>
      <dgm:spPr/>
    </dgm:pt>
    <dgm:pt modelId="{796F576A-A5F8-468E-A3F6-AB752C066E21}" type="pres">
      <dgm:prSet presAssocID="{A86CE7D8-1E48-4DA6-A85C-5E6B9F11A3F1}" presName="rect1" presStyleLbl="bgImgPlace1" presStyleIdx="5" presStyleCnt="13" custLinFactX="100000" custLinFactY="-40656" custLinFactNeighborX="126633" custLinFactNeighborY="-10000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2D38032D-C351-4B3E-920E-9FDDA9218F4F}" type="pres">
      <dgm:prSet presAssocID="{A86CE7D8-1E48-4DA6-A85C-5E6B9F11A3F1}" presName="wedgeRectCallout1" presStyleLbl="node1" presStyleIdx="5" presStyleCnt="13" custLinFactX="100000" custLinFactY="-200000" custLinFactNeighborX="152956" custLinFactNeighborY="-2043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F216E8-7C3F-47B7-BA1B-823100738CA7}" type="pres">
      <dgm:prSet presAssocID="{B775306B-3E0F-4184-91EB-11BF440FA77C}" presName="sibTrans" presStyleCnt="0"/>
      <dgm:spPr/>
    </dgm:pt>
    <dgm:pt modelId="{3ACCC23E-1449-45E6-9D8A-F801F99B8F35}" type="pres">
      <dgm:prSet presAssocID="{C93A1CE0-8B42-40B9-A0EE-8E80CB1FC803}" presName="composite" presStyleCnt="0"/>
      <dgm:spPr/>
    </dgm:pt>
    <dgm:pt modelId="{0CB6E658-BB16-4714-8179-5F6C6F46B0B6}" type="pres">
      <dgm:prSet presAssocID="{C93A1CE0-8B42-40B9-A0EE-8E80CB1FC803}" presName="rect1" presStyleLbl="bgImgPlace1" presStyleIdx="6" presStyleCnt="13"/>
      <dgm:spPr>
        <a:blipFill>
          <a:blip xmlns:r="http://schemas.openxmlformats.org/officeDocument/2006/relationships" r:embed="rId7"/>
          <a:srcRect/>
          <a:stretch>
            <a:fillRect t="-1000" b="-1000"/>
          </a:stretch>
        </a:blipFill>
      </dgm:spPr>
    </dgm:pt>
    <dgm:pt modelId="{348B8FE5-22B3-4E66-AF4D-1FFF3A5B6CE9}" type="pres">
      <dgm:prSet presAssocID="{C93A1CE0-8B42-40B9-A0EE-8E80CB1FC803}" presName="wedgeRectCallout1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546889-3020-431F-A9BF-38ED37A18586}" type="pres">
      <dgm:prSet presAssocID="{5694C425-10DB-450D-96E7-C2AD8C475F53}" presName="sibTrans" presStyleCnt="0"/>
      <dgm:spPr/>
    </dgm:pt>
    <dgm:pt modelId="{B3D1B234-A36B-4807-8D1A-D5F9FD313C21}" type="pres">
      <dgm:prSet presAssocID="{2872031B-1820-4416-B477-EDD21618DB58}" presName="composite" presStyleCnt="0"/>
      <dgm:spPr/>
    </dgm:pt>
    <dgm:pt modelId="{AF52167F-E604-47BA-BF6E-CBF98E752C77}" type="pres">
      <dgm:prSet presAssocID="{2872031B-1820-4416-B477-EDD21618DB58}" presName="rect1" presStyleLbl="bgImgPlace1" presStyleIdx="7" presStyleCnt="13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s-EC"/>
        </a:p>
      </dgm:t>
    </dgm:pt>
    <dgm:pt modelId="{912E584C-7BD7-4B8A-990B-1D6ED51BC914}" type="pres">
      <dgm:prSet presAssocID="{2872031B-1820-4416-B477-EDD21618DB58}" presName="wedgeRectCallout1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64B73-39A0-46FF-86A8-F57D9743CD7D}" type="pres">
      <dgm:prSet presAssocID="{C37D97B7-C9DB-4A0B-AE86-6DD82E986FE8}" presName="sibTrans" presStyleCnt="0"/>
      <dgm:spPr/>
    </dgm:pt>
    <dgm:pt modelId="{BF653C51-32F7-4217-A22E-2279C86BFB8F}" type="pres">
      <dgm:prSet presAssocID="{CC19BF8E-FDBD-4230-8A28-FD5C851300DE}" presName="composite" presStyleCnt="0"/>
      <dgm:spPr/>
    </dgm:pt>
    <dgm:pt modelId="{DEEF7BE6-C019-409D-B48F-993F83A68A58}" type="pres">
      <dgm:prSet presAssocID="{CC19BF8E-FDBD-4230-8A28-FD5C851300DE}" presName="rect1" presStyleLbl="bgImgPlace1" presStyleIdx="8" presStyleCnt="1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s-EC"/>
        </a:p>
      </dgm:t>
    </dgm:pt>
    <dgm:pt modelId="{D7654876-772A-4157-8B17-9E835ADFE1AC}" type="pres">
      <dgm:prSet presAssocID="{CC19BF8E-FDBD-4230-8A28-FD5C851300DE}" presName="wedgeRectCallout1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CE9F36-CCC3-4F68-B18D-57B01D6DEDE4}" type="pres">
      <dgm:prSet presAssocID="{7FA4E46C-CA50-4E3B-9722-BEA06D1757B9}" presName="sibTrans" presStyleCnt="0"/>
      <dgm:spPr/>
    </dgm:pt>
    <dgm:pt modelId="{7A27FEC4-8D2E-49AF-AB27-C87C9138FCF8}" type="pres">
      <dgm:prSet presAssocID="{9D69053B-CA42-445B-AFD6-1DEE5FB44BA8}" presName="composite" presStyleCnt="0"/>
      <dgm:spPr/>
    </dgm:pt>
    <dgm:pt modelId="{6A4A514E-1129-4AAC-9448-10F94D5F539E}" type="pres">
      <dgm:prSet presAssocID="{9D69053B-CA42-445B-AFD6-1DEE5FB44BA8}" presName="rect1" presStyleLbl="bgImgPlace1" presStyleIdx="9" presStyleCnt="13" custLinFactNeighborX="493" custLinFactNeighborY="-189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3669635-65D6-40E7-B7DC-10832E287F43}" type="pres">
      <dgm:prSet presAssocID="{9D69053B-CA42-445B-AFD6-1DEE5FB44BA8}" presName="wedgeRectCallout1" presStyleLbl="node1" presStyleIdx="9" presStyleCnt="13" custLinFactNeighborX="553" custLinFactNeighborY="-54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7F022A-2956-4F91-B814-D9F81D047768}" type="pres">
      <dgm:prSet presAssocID="{F5DBED9F-1848-4101-96B1-CA54F20BCF22}" presName="sibTrans" presStyleCnt="0"/>
      <dgm:spPr/>
    </dgm:pt>
    <dgm:pt modelId="{41483219-D3AC-489D-9DE4-2C9E3C8928C3}" type="pres">
      <dgm:prSet presAssocID="{7E47BAD2-A5AB-4D6F-9B7F-E14C2D420D9E}" presName="composite" presStyleCnt="0"/>
      <dgm:spPr/>
    </dgm:pt>
    <dgm:pt modelId="{E75FA6C2-59D9-4991-BF3A-80D5884DAA66}" type="pres">
      <dgm:prSet presAssocID="{7E47BAD2-A5AB-4D6F-9B7F-E14C2D420D9E}" presName="rect1" presStyleLbl="bgImgPlace1" presStyleIdx="10" presStyleCnt="13" custLinFactX="12320" custLinFactNeighborX="100000" custLinFactNeighborY="393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C"/>
        </a:p>
      </dgm:t>
    </dgm:pt>
    <dgm:pt modelId="{9A89E6BD-E74C-4249-9F1C-B526AFC2ECCC}" type="pres">
      <dgm:prSet presAssocID="{7E47BAD2-A5AB-4D6F-9B7F-E14C2D420D9E}" presName="wedgeRectCallout1" presStyleLbl="node1" presStyleIdx="10" presStyleCnt="13" custLinFactX="26202" custLinFactNeighborX="100000" custLinFactNeighborY="80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594121-ACE2-425D-9630-8CC69E54F98E}" type="pres">
      <dgm:prSet presAssocID="{2D28641E-1B0C-4CE6-B145-DFD06BD01F9D}" presName="sibTrans" presStyleCnt="0"/>
      <dgm:spPr/>
    </dgm:pt>
    <dgm:pt modelId="{82089743-D534-4736-AABE-1494E141ABD5}" type="pres">
      <dgm:prSet presAssocID="{845382F5-8F60-4137-B759-7A7D445C12AF}" presName="composite" presStyleCnt="0"/>
      <dgm:spPr/>
    </dgm:pt>
    <dgm:pt modelId="{D0A925E8-FD0A-481A-994F-D849C6AE8AA3}" type="pres">
      <dgm:prSet presAssocID="{845382F5-8F60-4137-B759-7A7D445C12AF}" presName="rect1" presStyleLbl="bgImgPlace1" presStyleIdx="11" presStyleCnt="13" custLinFactX="13370" custLinFactNeighborX="100000" custLinFactNeighborY="7873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</dgm:pt>
    <dgm:pt modelId="{70FE3FFB-62F3-435F-A203-4D64E6924ADB}" type="pres">
      <dgm:prSet presAssocID="{845382F5-8F60-4137-B759-7A7D445C12AF}" presName="wedgeRectCallout1" presStyleLbl="node1" presStyleIdx="11" presStyleCnt="13" custLinFactX="27382" custLinFactNeighborX="100000" custLinFactNeighborY="193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3E716-4946-4407-AF7B-E0F83A7D487B}" type="pres">
      <dgm:prSet presAssocID="{764C6024-5DB5-4E72-AD44-24C2090C81BE}" presName="sibTrans" presStyleCnt="0"/>
      <dgm:spPr/>
    </dgm:pt>
    <dgm:pt modelId="{AF7C477A-A8B3-40B1-93C8-B365DE1FB714}" type="pres">
      <dgm:prSet presAssocID="{8491DF56-C60C-45C7-A4E8-E5DDE86CD96D}" presName="composite" presStyleCnt="0"/>
      <dgm:spPr/>
    </dgm:pt>
    <dgm:pt modelId="{91437A17-A1F6-4AEF-853D-D241108EF646}" type="pres">
      <dgm:prSet presAssocID="{8491DF56-C60C-45C7-A4E8-E5DDE86CD96D}" presName="rect1" presStyleLbl="bgImgPlace1" presStyleIdx="12" presStyleCnt="13" custLinFactX="14420" custLinFactNeighborX="100000" custLinFactNeighborY="2624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1ED2C4A4-40DF-4B98-B00E-AFBF39B41CCB}" type="pres">
      <dgm:prSet presAssocID="{8491DF56-C60C-45C7-A4E8-E5DDE86CD96D}" presName="wedgeRectCallout1" presStyleLbl="node1" presStyleIdx="12" presStyleCnt="13" custLinFactX="28561" custLinFactNeighborX="100000" custLinFactNeighborY="74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21E58FA-73E4-4F60-8151-67431048EB77}" srcId="{97C9E8FA-379B-460A-ADDE-92A6863481C5}" destId="{2872031B-1820-4416-B477-EDD21618DB58}" srcOrd="7" destOrd="0" parTransId="{D5C7A927-D5A5-4A73-A91B-80015DB336ED}" sibTransId="{C37D97B7-C9DB-4A0B-AE86-6DD82E986FE8}"/>
    <dgm:cxn modelId="{856EC27A-F8FA-4290-B515-0B0C2A16A3C4}" type="presOf" srcId="{94C1A2AC-6420-44F4-85EF-1A54D8DD06CA}" destId="{E501B5C8-273D-4B71-BBDB-E5BBE3B8574D}" srcOrd="0" destOrd="0" presId="urn:microsoft.com/office/officeart/2008/layout/BendingPictureCaptionList"/>
    <dgm:cxn modelId="{394E50F4-9C3B-4A20-81D5-EF0B9FC5F64D}" type="presOf" srcId="{2872031B-1820-4416-B477-EDD21618DB58}" destId="{912E584C-7BD7-4B8A-990B-1D6ED51BC914}" srcOrd="0" destOrd="0" presId="urn:microsoft.com/office/officeart/2008/layout/BendingPictureCaptionList"/>
    <dgm:cxn modelId="{6E2682DC-867C-4441-9222-A0494FF763B3}" srcId="{97C9E8FA-379B-460A-ADDE-92A6863481C5}" destId="{7E47BAD2-A5AB-4D6F-9B7F-E14C2D420D9E}" srcOrd="10" destOrd="0" parTransId="{5726C64C-1654-4D93-8B44-B0F9042A8BFF}" sibTransId="{2D28641E-1B0C-4CE6-B145-DFD06BD01F9D}"/>
    <dgm:cxn modelId="{970757A5-0F18-4FE4-9B33-35C6A4682CBB}" srcId="{97C9E8FA-379B-460A-ADDE-92A6863481C5}" destId="{94C1A2AC-6420-44F4-85EF-1A54D8DD06CA}" srcOrd="2" destOrd="0" parTransId="{16CBEBBE-75E1-4005-A0A3-A409E67A64A5}" sibTransId="{9D94652E-9313-400A-94AC-37346E49A1A1}"/>
    <dgm:cxn modelId="{E7F996D0-763A-4363-B586-0868CCD07C54}" type="presOf" srcId="{A8DE4A1E-A5B2-4B02-A366-9DAEBC8B26D4}" destId="{7662B66D-001F-44AB-A0C8-2492D72351E2}" srcOrd="0" destOrd="0" presId="urn:microsoft.com/office/officeart/2008/layout/BendingPictureCaptionList"/>
    <dgm:cxn modelId="{A281EB9A-9F4B-435F-AD4D-1ABD3110D20C}" type="presOf" srcId="{9D69053B-CA42-445B-AFD6-1DEE5FB44BA8}" destId="{F3669635-65D6-40E7-B7DC-10832E287F43}" srcOrd="0" destOrd="0" presId="urn:microsoft.com/office/officeart/2008/layout/BendingPictureCaptionList"/>
    <dgm:cxn modelId="{3B7EC17B-BEA6-4879-BEF4-C7D6DCD3B373}" type="presOf" srcId="{8491DF56-C60C-45C7-A4E8-E5DDE86CD96D}" destId="{1ED2C4A4-40DF-4B98-B00E-AFBF39B41CCB}" srcOrd="0" destOrd="0" presId="urn:microsoft.com/office/officeart/2008/layout/BendingPictureCaptionList"/>
    <dgm:cxn modelId="{0D7D879C-CBF1-42F2-B304-F90AF8B2E423}" type="presOf" srcId="{845382F5-8F60-4137-B759-7A7D445C12AF}" destId="{70FE3FFB-62F3-435F-A203-4D64E6924ADB}" srcOrd="0" destOrd="0" presId="urn:microsoft.com/office/officeart/2008/layout/BendingPictureCaptionList"/>
    <dgm:cxn modelId="{873CD619-B936-4E4E-B75F-6CAD3BD63208}" type="presOf" srcId="{97C9E8FA-379B-460A-ADDE-92A6863481C5}" destId="{73E16343-4B92-4427-AA40-8E048C75857B}" srcOrd="0" destOrd="0" presId="urn:microsoft.com/office/officeart/2008/layout/BendingPictureCaptionList"/>
    <dgm:cxn modelId="{59D7184B-FB8D-4B50-8770-C0A45A7ED467}" srcId="{97C9E8FA-379B-460A-ADDE-92A6863481C5}" destId="{8491DF56-C60C-45C7-A4E8-E5DDE86CD96D}" srcOrd="12" destOrd="0" parTransId="{912FFFCA-1029-4EAB-BBEB-F12817C7D894}" sibTransId="{8BB651FA-B537-4EAD-878D-656484597AC9}"/>
    <dgm:cxn modelId="{A1A7874C-93E4-46D4-B50B-A42774DA9043}" srcId="{97C9E8FA-379B-460A-ADDE-92A6863481C5}" destId="{A86CE7D8-1E48-4DA6-A85C-5E6B9F11A3F1}" srcOrd="5" destOrd="0" parTransId="{4CABB0DE-1064-47AE-BF74-7F60025469BF}" sibTransId="{B775306B-3E0F-4184-91EB-11BF440FA77C}"/>
    <dgm:cxn modelId="{E7409218-0E05-431B-9CD1-9F10490FD989}" srcId="{97C9E8FA-379B-460A-ADDE-92A6863481C5}" destId="{C93A1CE0-8B42-40B9-A0EE-8E80CB1FC803}" srcOrd="6" destOrd="0" parTransId="{501EA08C-809E-4D61-A2DF-26C2A1D76CAD}" sibTransId="{5694C425-10DB-450D-96E7-C2AD8C475F53}"/>
    <dgm:cxn modelId="{88DCE203-B889-4743-9953-4BD8B276F33C}" type="presOf" srcId="{9212B10C-6173-461F-B787-987AFCEDEE5D}" destId="{F79A478D-93BD-4E46-8A82-839D36206CA8}" srcOrd="0" destOrd="0" presId="urn:microsoft.com/office/officeart/2008/layout/BendingPictureCaptionList"/>
    <dgm:cxn modelId="{37D80012-0DB3-461A-87B9-16298494D5BB}" srcId="{97C9E8FA-379B-460A-ADDE-92A6863481C5}" destId="{845382F5-8F60-4137-B759-7A7D445C12AF}" srcOrd="11" destOrd="0" parTransId="{6700551A-4A3E-4422-A06A-7EDCA347BA1C}" sibTransId="{764C6024-5DB5-4E72-AD44-24C2090C81BE}"/>
    <dgm:cxn modelId="{108CAD02-1CA4-41A8-B7F8-106994D43D4C}" type="presOf" srcId="{CC19BF8E-FDBD-4230-8A28-FD5C851300DE}" destId="{D7654876-772A-4157-8B17-9E835ADFE1AC}" srcOrd="0" destOrd="0" presId="urn:microsoft.com/office/officeart/2008/layout/BendingPictureCaptionList"/>
    <dgm:cxn modelId="{721B95EF-8D5E-4EAD-83FC-799CCAE2F5A7}" type="presOf" srcId="{96FD5CE4-3978-49B8-947E-D8844DF6CE35}" destId="{C23129D9-9D5D-43AC-AB78-98D91E87167D}" srcOrd="0" destOrd="0" presId="urn:microsoft.com/office/officeart/2008/layout/BendingPictureCaptionList"/>
    <dgm:cxn modelId="{E6771F79-22FF-4627-BD6E-9489733E42AF}" srcId="{97C9E8FA-379B-460A-ADDE-92A6863481C5}" destId="{96FD5CE4-3978-49B8-947E-D8844DF6CE35}" srcOrd="1" destOrd="0" parTransId="{411CD893-F86F-4767-B7DC-D42EF21F4DEC}" sibTransId="{4523F324-691F-4E23-AED7-251DDFB3C7E2}"/>
    <dgm:cxn modelId="{D7D4BA39-A0A8-43EF-BB52-E1F7A037EBE9}" srcId="{97C9E8FA-379B-460A-ADDE-92A6863481C5}" destId="{9D69053B-CA42-445B-AFD6-1DEE5FB44BA8}" srcOrd="9" destOrd="0" parTransId="{292C71C2-3F5B-4D69-8C2C-72A681DA0DB4}" sibTransId="{F5DBED9F-1848-4101-96B1-CA54F20BCF22}"/>
    <dgm:cxn modelId="{F2FB4ABD-9ABF-4C4D-96C6-7080BEF4B775}" srcId="{97C9E8FA-379B-460A-ADDE-92A6863481C5}" destId="{42CE29B8-9827-4F71-B874-5D600464B575}" srcOrd="0" destOrd="0" parTransId="{F3CB4547-5781-4480-810D-62A3D2165700}" sibTransId="{E64A8903-1D65-42FE-A2AC-DDC1AD38DE34}"/>
    <dgm:cxn modelId="{A48709A5-CC73-4E04-932B-FB8B616E19A2}" srcId="{97C9E8FA-379B-460A-ADDE-92A6863481C5}" destId="{CC19BF8E-FDBD-4230-8A28-FD5C851300DE}" srcOrd="8" destOrd="0" parTransId="{BFAD991B-747F-4C29-AC50-C9B3AF68BE50}" sibTransId="{7FA4E46C-CA50-4E3B-9722-BEA06D1757B9}"/>
    <dgm:cxn modelId="{B20AAA39-D3D8-42DA-BC51-46C3F1EC8977}" srcId="{97C9E8FA-379B-460A-ADDE-92A6863481C5}" destId="{9212B10C-6173-461F-B787-987AFCEDEE5D}" srcOrd="4" destOrd="0" parTransId="{321BBEB0-63A6-4F5B-BAF9-B28F721703F0}" sibTransId="{68D11BD3-0651-4C05-B810-BBA79A78BF62}"/>
    <dgm:cxn modelId="{1E3E2DE4-2EDC-4C21-8415-5D8239DB0BA6}" srcId="{97C9E8FA-379B-460A-ADDE-92A6863481C5}" destId="{A8DE4A1E-A5B2-4B02-A366-9DAEBC8B26D4}" srcOrd="3" destOrd="0" parTransId="{EB39BFEA-2255-4248-BF7D-8C5F2959B267}" sibTransId="{F5E3C802-9EFB-4DEF-8C28-C5249C137A7D}"/>
    <dgm:cxn modelId="{EF172C4A-851D-4D1D-90D6-51CBDA3CA44D}" type="presOf" srcId="{A86CE7D8-1E48-4DA6-A85C-5E6B9F11A3F1}" destId="{2D38032D-C351-4B3E-920E-9FDDA9218F4F}" srcOrd="0" destOrd="0" presId="urn:microsoft.com/office/officeart/2008/layout/BendingPictureCaptionList"/>
    <dgm:cxn modelId="{3CBE6348-3B7B-46BF-A31A-7F198C5B2864}" type="presOf" srcId="{42CE29B8-9827-4F71-B874-5D600464B575}" destId="{3631B1D9-8E52-4F9F-BA2D-1DF6924827FC}" srcOrd="0" destOrd="0" presId="urn:microsoft.com/office/officeart/2008/layout/BendingPictureCaptionList"/>
    <dgm:cxn modelId="{00EA004B-CAAF-414C-AC66-8A035108FB09}" type="presOf" srcId="{7E47BAD2-A5AB-4D6F-9B7F-E14C2D420D9E}" destId="{9A89E6BD-E74C-4249-9F1C-B526AFC2ECCC}" srcOrd="0" destOrd="0" presId="urn:microsoft.com/office/officeart/2008/layout/BendingPictureCaptionList"/>
    <dgm:cxn modelId="{FE1DBA2D-EBDF-4E12-92BD-07CB804AF608}" type="presOf" srcId="{C93A1CE0-8B42-40B9-A0EE-8E80CB1FC803}" destId="{348B8FE5-22B3-4E66-AF4D-1FFF3A5B6CE9}" srcOrd="0" destOrd="0" presId="urn:microsoft.com/office/officeart/2008/layout/BendingPictureCaptionList"/>
    <dgm:cxn modelId="{E931FE29-9A45-40D2-BB46-E0085B6D8911}" type="presParOf" srcId="{73E16343-4B92-4427-AA40-8E048C75857B}" destId="{5079FE95-1ACC-4280-A562-6EA6C2309FB7}" srcOrd="0" destOrd="0" presId="urn:microsoft.com/office/officeart/2008/layout/BendingPictureCaptionList"/>
    <dgm:cxn modelId="{1A8B66BF-4E54-4BC6-8816-231FF82677B4}" type="presParOf" srcId="{5079FE95-1ACC-4280-A562-6EA6C2309FB7}" destId="{9B7BFEB8-CCDC-43BC-874B-2D6FB9FBC11B}" srcOrd="0" destOrd="0" presId="urn:microsoft.com/office/officeart/2008/layout/BendingPictureCaptionList"/>
    <dgm:cxn modelId="{D890131F-317F-4E0B-B49A-7EC4EEB48470}" type="presParOf" srcId="{5079FE95-1ACC-4280-A562-6EA6C2309FB7}" destId="{3631B1D9-8E52-4F9F-BA2D-1DF6924827FC}" srcOrd="1" destOrd="0" presId="urn:microsoft.com/office/officeart/2008/layout/BendingPictureCaptionList"/>
    <dgm:cxn modelId="{F0856D06-93CE-40F7-AB0F-14773A761981}" type="presParOf" srcId="{73E16343-4B92-4427-AA40-8E048C75857B}" destId="{7F46AAF3-1C09-453C-B80B-F9F8758AF42D}" srcOrd="1" destOrd="0" presId="urn:microsoft.com/office/officeart/2008/layout/BendingPictureCaptionList"/>
    <dgm:cxn modelId="{55C1F0A2-E806-4944-87B0-37A02B137287}" type="presParOf" srcId="{73E16343-4B92-4427-AA40-8E048C75857B}" destId="{D0EB1917-123B-4461-AAC7-72E256119CBC}" srcOrd="2" destOrd="0" presId="urn:microsoft.com/office/officeart/2008/layout/BendingPictureCaptionList"/>
    <dgm:cxn modelId="{3DD4ED7C-DE27-4A9D-83F1-FAE606EB4574}" type="presParOf" srcId="{D0EB1917-123B-4461-AAC7-72E256119CBC}" destId="{E9FC8132-EC7C-4127-896B-7A90D655631D}" srcOrd="0" destOrd="0" presId="urn:microsoft.com/office/officeart/2008/layout/BendingPictureCaptionList"/>
    <dgm:cxn modelId="{305C3508-9466-4707-B7E4-2D4C112D6131}" type="presParOf" srcId="{D0EB1917-123B-4461-AAC7-72E256119CBC}" destId="{C23129D9-9D5D-43AC-AB78-98D91E87167D}" srcOrd="1" destOrd="0" presId="urn:microsoft.com/office/officeart/2008/layout/BendingPictureCaptionList"/>
    <dgm:cxn modelId="{64594DD0-B74C-47F0-88B9-3940B12382DD}" type="presParOf" srcId="{73E16343-4B92-4427-AA40-8E048C75857B}" destId="{AAE5FA79-AD42-41B5-A212-5C1E0910E7BA}" srcOrd="3" destOrd="0" presId="urn:microsoft.com/office/officeart/2008/layout/BendingPictureCaptionList"/>
    <dgm:cxn modelId="{69045486-B109-4C1E-B77C-B62A0B6EE4F6}" type="presParOf" srcId="{73E16343-4B92-4427-AA40-8E048C75857B}" destId="{65963B62-3EEC-4F89-812E-EF85B9F35507}" srcOrd="4" destOrd="0" presId="urn:microsoft.com/office/officeart/2008/layout/BendingPictureCaptionList"/>
    <dgm:cxn modelId="{F88CD935-0F34-4D90-96C8-26C1B5B9BE08}" type="presParOf" srcId="{65963B62-3EEC-4F89-812E-EF85B9F35507}" destId="{FA0D3FE8-0008-452F-9722-929F5616811B}" srcOrd="0" destOrd="0" presId="urn:microsoft.com/office/officeart/2008/layout/BendingPictureCaptionList"/>
    <dgm:cxn modelId="{F35A8FBB-A7B2-40E4-A467-971CE0AAED33}" type="presParOf" srcId="{65963B62-3EEC-4F89-812E-EF85B9F35507}" destId="{E501B5C8-273D-4B71-BBDB-E5BBE3B8574D}" srcOrd="1" destOrd="0" presId="urn:microsoft.com/office/officeart/2008/layout/BendingPictureCaptionList"/>
    <dgm:cxn modelId="{F0E474BF-E689-44DC-8319-57CC77E4F059}" type="presParOf" srcId="{73E16343-4B92-4427-AA40-8E048C75857B}" destId="{4BC1B470-504D-4F07-BBB7-213F3E2FA2B6}" srcOrd="5" destOrd="0" presId="urn:microsoft.com/office/officeart/2008/layout/BendingPictureCaptionList"/>
    <dgm:cxn modelId="{63C4C479-DD39-441D-BC13-68E629D88D05}" type="presParOf" srcId="{73E16343-4B92-4427-AA40-8E048C75857B}" destId="{556F51FF-A1C2-48D5-B3E0-882203C42376}" srcOrd="6" destOrd="0" presId="urn:microsoft.com/office/officeart/2008/layout/BendingPictureCaptionList"/>
    <dgm:cxn modelId="{6C6865DE-22A0-42AD-9D82-B8F194A868F7}" type="presParOf" srcId="{556F51FF-A1C2-48D5-B3E0-882203C42376}" destId="{76997F7E-0D5B-4C51-8AC8-C61817FB2610}" srcOrd="0" destOrd="0" presId="urn:microsoft.com/office/officeart/2008/layout/BendingPictureCaptionList"/>
    <dgm:cxn modelId="{C94F9658-46C2-400F-9B41-5DE8C0033DB0}" type="presParOf" srcId="{556F51FF-A1C2-48D5-B3E0-882203C42376}" destId="{7662B66D-001F-44AB-A0C8-2492D72351E2}" srcOrd="1" destOrd="0" presId="urn:microsoft.com/office/officeart/2008/layout/BendingPictureCaptionList"/>
    <dgm:cxn modelId="{34F092BE-A22E-4EB8-A193-A04CEED99236}" type="presParOf" srcId="{73E16343-4B92-4427-AA40-8E048C75857B}" destId="{151CB499-BD91-43B7-B72E-323E5DC3643F}" srcOrd="7" destOrd="0" presId="urn:microsoft.com/office/officeart/2008/layout/BendingPictureCaptionList"/>
    <dgm:cxn modelId="{169CC203-99E0-410A-9A1F-6E4EE7E6745B}" type="presParOf" srcId="{73E16343-4B92-4427-AA40-8E048C75857B}" destId="{BC690573-30DF-46A7-AB20-97FE93EF0DAE}" srcOrd="8" destOrd="0" presId="urn:microsoft.com/office/officeart/2008/layout/BendingPictureCaptionList"/>
    <dgm:cxn modelId="{AC25CE88-0F7C-456B-9F3F-06D717FF6646}" type="presParOf" srcId="{BC690573-30DF-46A7-AB20-97FE93EF0DAE}" destId="{FB89C222-0211-41DF-A381-3D1446752299}" srcOrd="0" destOrd="0" presId="urn:microsoft.com/office/officeart/2008/layout/BendingPictureCaptionList"/>
    <dgm:cxn modelId="{A88F18FB-61F7-48F2-A715-8F717A599076}" type="presParOf" srcId="{BC690573-30DF-46A7-AB20-97FE93EF0DAE}" destId="{F79A478D-93BD-4E46-8A82-839D36206CA8}" srcOrd="1" destOrd="0" presId="urn:microsoft.com/office/officeart/2008/layout/BendingPictureCaptionList"/>
    <dgm:cxn modelId="{73F8993E-5A9E-4E21-BBC9-8DE2DFD4402A}" type="presParOf" srcId="{73E16343-4B92-4427-AA40-8E048C75857B}" destId="{15DA6922-0DB6-49FA-B896-F1E3F0AA7436}" srcOrd="9" destOrd="0" presId="urn:microsoft.com/office/officeart/2008/layout/BendingPictureCaptionList"/>
    <dgm:cxn modelId="{35A0C75C-7C10-4D0D-BCDA-05BEF2FCB056}" type="presParOf" srcId="{73E16343-4B92-4427-AA40-8E048C75857B}" destId="{8833B2C0-6F56-4C21-B508-F19C0BFD88FC}" srcOrd="10" destOrd="0" presId="urn:microsoft.com/office/officeart/2008/layout/BendingPictureCaptionList"/>
    <dgm:cxn modelId="{A8EC8260-FA2D-47CE-9F3A-97858405697D}" type="presParOf" srcId="{8833B2C0-6F56-4C21-B508-F19C0BFD88FC}" destId="{796F576A-A5F8-468E-A3F6-AB752C066E21}" srcOrd="0" destOrd="0" presId="urn:microsoft.com/office/officeart/2008/layout/BendingPictureCaptionList"/>
    <dgm:cxn modelId="{3A8CCE7F-98ED-4BB6-9AFA-4E155F9D84A4}" type="presParOf" srcId="{8833B2C0-6F56-4C21-B508-F19C0BFD88FC}" destId="{2D38032D-C351-4B3E-920E-9FDDA9218F4F}" srcOrd="1" destOrd="0" presId="urn:microsoft.com/office/officeart/2008/layout/BendingPictureCaptionList"/>
    <dgm:cxn modelId="{9C0EEA28-F644-45E7-BEA2-FBB3410151EB}" type="presParOf" srcId="{73E16343-4B92-4427-AA40-8E048C75857B}" destId="{B0F216E8-7C3F-47B7-BA1B-823100738CA7}" srcOrd="11" destOrd="0" presId="urn:microsoft.com/office/officeart/2008/layout/BendingPictureCaptionList"/>
    <dgm:cxn modelId="{BB9D82E8-5B66-413A-8331-3C3B27DB54F0}" type="presParOf" srcId="{73E16343-4B92-4427-AA40-8E048C75857B}" destId="{3ACCC23E-1449-45E6-9D8A-F801F99B8F35}" srcOrd="12" destOrd="0" presId="urn:microsoft.com/office/officeart/2008/layout/BendingPictureCaptionList"/>
    <dgm:cxn modelId="{2AE78A62-2014-4D8C-81F1-00E01949118B}" type="presParOf" srcId="{3ACCC23E-1449-45E6-9D8A-F801F99B8F35}" destId="{0CB6E658-BB16-4714-8179-5F6C6F46B0B6}" srcOrd="0" destOrd="0" presId="urn:microsoft.com/office/officeart/2008/layout/BendingPictureCaptionList"/>
    <dgm:cxn modelId="{3EACC5FD-E219-498E-8E78-4DC0D33D9BB0}" type="presParOf" srcId="{3ACCC23E-1449-45E6-9D8A-F801F99B8F35}" destId="{348B8FE5-22B3-4E66-AF4D-1FFF3A5B6CE9}" srcOrd="1" destOrd="0" presId="urn:microsoft.com/office/officeart/2008/layout/BendingPictureCaptionList"/>
    <dgm:cxn modelId="{094DABA9-D77B-4E5C-868A-45862161CD04}" type="presParOf" srcId="{73E16343-4B92-4427-AA40-8E048C75857B}" destId="{93546889-3020-431F-A9BF-38ED37A18586}" srcOrd="13" destOrd="0" presId="urn:microsoft.com/office/officeart/2008/layout/BendingPictureCaptionList"/>
    <dgm:cxn modelId="{E388A279-8C9F-420C-9385-219C2977E8FB}" type="presParOf" srcId="{73E16343-4B92-4427-AA40-8E048C75857B}" destId="{B3D1B234-A36B-4807-8D1A-D5F9FD313C21}" srcOrd="14" destOrd="0" presId="urn:microsoft.com/office/officeart/2008/layout/BendingPictureCaptionList"/>
    <dgm:cxn modelId="{742FE634-F1C3-4269-A88E-FA5BB57ACFB7}" type="presParOf" srcId="{B3D1B234-A36B-4807-8D1A-D5F9FD313C21}" destId="{AF52167F-E604-47BA-BF6E-CBF98E752C77}" srcOrd="0" destOrd="0" presId="urn:microsoft.com/office/officeart/2008/layout/BendingPictureCaptionList"/>
    <dgm:cxn modelId="{BF748B26-C3C4-4084-9C24-35A88F8005EE}" type="presParOf" srcId="{B3D1B234-A36B-4807-8D1A-D5F9FD313C21}" destId="{912E584C-7BD7-4B8A-990B-1D6ED51BC914}" srcOrd="1" destOrd="0" presId="urn:microsoft.com/office/officeart/2008/layout/BendingPictureCaptionList"/>
    <dgm:cxn modelId="{7C885A92-7A1D-421D-AD68-7CA00DAB7CBE}" type="presParOf" srcId="{73E16343-4B92-4427-AA40-8E048C75857B}" destId="{FE564B73-39A0-46FF-86A8-F57D9743CD7D}" srcOrd="15" destOrd="0" presId="urn:microsoft.com/office/officeart/2008/layout/BendingPictureCaptionList"/>
    <dgm:cxn modelId="{26CD2AF8-BB6D-4672-A025-B0498924218D}" type="presParOf" srcId="{73E16343-4B92-4427-AA40-8E048C75857B}" destId="{BF653C51-32F7-4217-A22E-2279C86BFB8F}" srcOrd="16" destOrd="0" presId="urn:microsoft.com/office/officeart/2008/layout/BendingPictureCaptionList"/>
    <dgm:cxn modelId="{A6C4A467-C4D4-4608-9383-F69F719C07D6}" type="presParOf" srcId="{BF653C51-32F7-4217-A22E-2279C86BFB8F}" destId="{DEEF7BE6-C019-409D-B48F-993F83A68A58}" srcOrd="0" destOrd="0" presId="urn:microsoft.com/office/officeart/2008/layout/BendingPictureCaptionList"/>
    <dgm:cxn modelId="{F69A7468-23F7-40DF-BBAC-9A91AED78667}" type="presParOf" srcId="{BF653C51-32F7-4217-A22E-2279C86BFB8F}" destId="{D7654876-772A-4157-8B17-9E835ADFE1AC}" srcOrd="1" destOrd="0" presId="urn:microsoft.com/office/officeart/2008/layout/BendingPictureCaptionList"/>
    <dgm:cxn modelId="{105EAEA9-60FE-44BB-8EDF-02F4A6066A75}" type="presParOf" srcId="{73E16343-4B92-4427-AA40-8E048C75857B}" destId="{1ACE9F36-CCC3-4F68-B18D-57B01D6DEDE4}" srcOrd="17" destOrd="0" presId="urn:microsoft.com/office/officeart/2008/layout/BendingPictureCaptionList"/>
    <dgm:cxn modelId="{1D0F4B60-34A1-4184-8299-F4D9D2A732B0}" type="presParOf" srcId="{73E16343-4B92-4427-AA40-8E048C75857B}" destId="{7A27FEC4-8D2E-49AF-AB27-C87C9138FCF8}" srcOrd="18" destOrd="0" presId="urn:microsoft.com/office/officeart/2008/layout/BendingPictureCaptionList"/>
    <dgm:cxn modelId="{819EEAE5-ECC8-47E0-AE45-22117C7FA227}" type="presParOf" srcId="{7A27FEC4-8D2E-49AF-AB27-C87C9138FCF8}" destId="{6A4A514E-1129-4AAC-9448-10F94D5F539E}" srcOrd="0" destOrd="0" presId="urn:microsoft.com/office/officeart/2008/layout/BendingPictureCaptionList"/>
    <dgm:cxn modelId="{7D14169E-D248-4479-B641-006D6714962F}" type="presParOf" srcId="{7A27FEC4-8D2E-49AF-AB27-C87C9138FCF8}" destId="{F3669635-65D6-40E7-B7DC-10832E287F43}" srcOrd="1" destOrd="0" presId="urn:microsoft.com/office/officeart/2008/layout/BendingPictureCaptionList"/>
    <dgm:cxn modelId="{8B379B3B-819F-484C-A0A8-9F77B366ED2D}" type="presParOf" srcId="{73E16343-4B92-4427-AA40-8E048C75857B}" destId="{BE7F022A-2956-4F91-B814-D9F81D047768}" srcOrd="19" destOrd="0" presId="urn:microsoft.com/office/officeart/2008/layout/BendingPictureCaptionList"/>
    <dgm:cxn modelId="{6C4AE7B9-F5D5-4ED0-9438-DFCD58700B4B}" type="presParOf" srcId="{73E16343-4B92-4427-AA40-8E048C75857B}" destId="{41483219-D3AC-489D-9DE4-2C9E3C8928C3}" srcOrd="20" destOrd="0" presId="urn:microsoft.com/office/officeart/2008/layout/BendingPictureCaptionList"/>
    <dgm:cxn modelId="{4ECEDE16-3929-4462-9B0F-BADFC4B02304}" type="presParOf" srcId="{41483219-D3AC-489D-9DE4-2C9E3C8928C3}" destId="{E75FA6C2-59D9-4991-BF3A-80D5884DAA66}" srcOrd="0" destOrd="0" presId="urn:microsoft.com/office/officeart/2008/layout/BendingPictureCaptionList"/>
    <dgm:cxn modelId="{63142590-DCD9-4B26-9D3C-071C6264D57F}" type="presParOf" srcId="{41483219-D3AC-489D-9DE4-2C9E3C8928C3}" destId="{9A89E6BD-E74C-4249-9F1C-B526AFC2ECCC}" srcOrd="1" destOrd="0" presId="urn:microsoft.com/office/officeart/2008/layout/BendingPictureCaptionList"/>
    <dgm:cxn modelId="{3CB87FC3-837F-4307-B313-2B7783F9EC40}" type="presParOf" srcId="{73E16343-4B92-4427-AA40-8E048C75857B}" destId="{89594121-ACE2-425D-9630-8CC69E54F98E}" srcOrd="21" destOrd="0" presId="urn:microsoft.com/office/officeart/2008/layout/BendingPictureCaptionList"/>
    <dgm:cxn modelId="{2C9477FC-6D84-4B31-865C-708AA47424A0}" type="presParOf" srcId="{73E16343-4B92-4427-AA40-8E048C75857B}" destId="{82089743-D534-4736-AABE-1494E141ABD5}" srcOrd="22" destOrd="0" presId="urn:microsoft.com/office/officeart/2008/layout/BendingPictureCaptionList"/>
    <dgm:cxn modelId="{C217E547-74E9-47B9-A2B1-86C5B1D0FAF3}" type="presParOf" srcId="{82089743-D534-4736-AABE-1494E141ABD5}" destId="{D0A925E8-FD0A-481A-994F-D849C6AE8AA3}" srcOrd="0" destOrd="0" presId="urn:microsoft.com/office/officeart/2008/layout/BendingPictureCaptionList"/>
    <dgm:cxn modelId="{ECCC2462-AD2A-497B-9FA1-A62A70B5C955}" type="presParOf" srcId="{82089743-D534-4736-AABE-1494E141ABD5}" destId="{70FE3FFB-62F3-435F-A203-4D64E6924ADB}" srcOrd="1" destOrd="0" presId="urn:microsoft.com/office/officeart/2008/layout/BendingPictureCaptionList"/>
    <dgm:cxn modelId="{11C2FB10-360E-430F-BB82-958CDCB89892}" type="presParOf" srcId="{73E16343-4B92-4427-AA40-8E048C75857B}" destId="{14B3E716-4946-4407-AF7B-E0F83A7D487B}" srcOrd="23" destOrd="0" presId="urn:microsoft.com/office/officeart/2008/layout/BendingPictureCaptionList"/>
    <dgm:cxn modelId="{19D89F5C-AABE-414A-923C-C07C1A0B8A9D}" type="presParOf" srcId="{73E16343-4B92-4427-AA40-8E048C75857B}" destId="{AF7C477A-A8B3-40B1-93C8-B365DE1FB714}" srcOrd="24" destOrd="0" presId="urn:microsoft.com/office/officeart/2008/layout/BendingPictureCaptionList"/>
    <dgm:cxn modelId="{3229E928-0659-4B05-A65A-7E10FD9CACBD}" type="presParOf" srcId="{AF7C477A-A8B3-40B1-93C8-B365DE1FB714}" destId="{91437A17-A1F6-4AEF-853D-D241108EF646}" srcOrd="0" destOrd="0" presId="urn:microsoft.com/office/officeart/2008/layout/BendingPictureCaptionList"/>
    <dgm:cxn modelId="{DD3AA071-0513-44DA-8C8B-83C18FC11388}" type="presParOf" srcId="{AF7C477A-A8B3-40B1-93C8-B365DE1FB714}" destId="{1ED2C4A4-40DF-4B98-B00E-AFBF39B41CC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C99B66-F009-461C-B122-1C9124678452}">
      <dsp:nvSpPr>
        <dsp:cNvPr id="0" name=""/>
        <dsp:cNvSpPr/>
      </dsp:nvSpPr>
      <dsp:spPr>
        <a:xfrm>
          <a:off x="167548" y="287438"/>
          <a:ext cx="1849302" cy="1554043"/>
        </a:xfrm>
        <a:prstGeom prst="roundRect">
          <a:avLst>
            <a:gd name="adj" fmla="val 1667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88900" rIns="53340" bIns="889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ACCESIBILIDAD</a:t>
          </a:r>
          <a:r>
            <a:rPr lang="es-ES" sz="1400" kern="1200" baseline="0" dirty="0" smtClean="0"/>
            <a:t>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baseline="0" dirty="0" smtClean="0"/>
            <a:t>INFRAESTRUCTURA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baseline="0" dirty="0" smtClean="0"/>
            <a:t>OFERTA TURÍSTICA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baseline="0" dirty="0" smtClean="0"/>
            <a:t>BIENESTAR</a:t>
          </a:r>
        </a:p>
      </dsp:txBody>
      <dsp:txXfrm>
        <a:off x="167548" y="287438"/>
        <a:ext cx="1849302" cy="15540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E39ED4-D47B-449F-994D-579C0D797644}">
      <dsp:nvSpPr>
        <dsp:cNvPr id="0" name=""/>
        <dsp:cNvSpPr/>
      </dsp:nvSpPr>
      <dsp:spPr>
        <a:xfrm>
          <a:off x="758795" y="928255"/>
          <a:ext cx="4392163" cy="51672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059182-F617-4374-9AE1-6CEB43C6939E}">
      <dsp:nvSpPr>
        <dsp:cNvPr id="0" name=""/>
        <dsp:cNvSpPr/>
      </dsp:nvSpPr>
      <dsp:spPr>
        <a:xfrm>
          <a:off x="758795" y="1122316"/>
          <a:ext cx="322664" cy="3226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E38241-2AD8-41A2-9791-86320ABCF43C}">
      <dsp:nvSpPr>
        <dsp:cNvPr id="0" name=""/>
        <dsp:cNvSpPr/>
      </dsp:nvSpPr>
      <dsp:spPr>
        <a:xfrm>
          <a:off x="758795" y="0"/>
          <a:ext cx="4392163" cy="92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>
              <a:latin typeface="Arial" panose="020B0604020202020204" pitchFamily="34" charset="0"/>
              <a:cs typeface="Arial" panose="020B0604020202020204" pitchFamily="34" charset="0"/>
            </a:rPr>
            <a:t>GENERAL</a:t>
          </a:r>
        </a:p>
      </dsp:txBody>
      <dsp:txXfrm>
        <a:off x="758795" y="0"/>
        <a:ext cx="4392163" cy="928255"/>
      </dsp:txXfrm>
    </dsp:sp>
    <dsp:sp modelId="{55DBE1EE-C354-4E3C-B6C3-C5C1214D2542}">
      <dsp:nvSpPr>
        <dsp:cNvPr id="0" name=""/>
        <dsp:cNvSpPr/>
      </dsp:nvSpPr>
      <dsp:spPr>
        <a:xfrm>
          <a:off x="758795" y="1874436"/>
          <a:ext cx="322656" cy="322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EE0AEC-DCDC-4BDB-A83E-CAE5AAADC005}">
      <dsp:nvSpPr>
        <dsp:cNvPr id="0" name=""/>
        <dsp:cNvSpPr/>
      </dsp:nvSpPr>
      <dsp:spPr>
        <a:xfrm>
          <a:off x="1039737" y="2348824"/>
          <a:ext cx="4084712" cy="752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Establecer la potencialidad de Quito, mediante el análisis de la oferta turística, las características, requerimientos y necesidades, con el propósito de desarrollar el turismo de la tercera edad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9737" y="2348824"/>
        <a:ext cx="4084712" cy="752112"/>
      </dsp:txXfrm>
    </dsp:sp>
    <dsp:sp modelId="{7206B956-C38C-41F9-9BE5-473371946BBE}">
      <dsp:nvSpPr>
        <dsp:cNvPr id="0" name=""/>
        <dsp:cNvSpPr/>
      </dsp:nvSpPr>
      <dsp:spPr>
        <a:xfrm>
          <a:off x="5370567" y="928255"/>
          <a:ext cx="4392163" cy="516725"/>
        </a:xfrm>
        <a:prstGeom prst="rect">
          <a:avLst/>
        </a:prstGeom>
        <a:gradFill rotWithShape="0">
          <a:gsLst>
            <a:gs pos="0">
              <a:schemeClr val="accent3">
                <a:hueOff val="2541193"/>
                <a:satOff val="-25720"/>
                <a:lumOff val="-98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2541193"/>
                <a:satOff val="-25720"/>
                <a:lumOff val="-98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1E955E-EA21-4680-B5D3-59934D31D4B1}">
      <dsp:nvSpPr>
        <dsp:cNvPr id="0" name=""/>
        <dsp:cNvSpPr/>
      </dsp:nvSpPr>
      <dsp:spPr>
        <a:xfrm>
          <a:off x="5370567" y="1122316"/>
          <a:ext cx="322664" cy="3226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541193"/>
              <a:satOff val="-25720"/>
              <a:lumOff val="-98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FD1C53-1982-4C11-A2D0-CE64FB74A542}">
      <dsp:nvSpPr>
        <dsp:cNvPr id="0" name=""/>
        <dsp:cNvSpPr/>
      </dsp:nvSpPr>
      <dsp:spPr>
        <a:xfrm>
          <a:off x="5370567" y="0"/>
          <a:ext cx="4392163" cy="92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>
              <a:latin typeface="Arial" panose="020B0604020202020204" pitchFamily="34" charset="0"/>
              <a:cs typeface="Arial" panose="020B0604020202020204" pitchFamily="34" charset="0"/>
            </a:rPr>
            <a:t>ESPECÍFICOS</a:t>
          </a:r>
        </a:p>
      </dsp:txBody>
      <dsp:txXfrm>
        <a:off x="5370567" y="0"/>
        <a:ext cx="4392163" cy="928255"/>
      </dsp:txXfrm>
    </dsp:sp>
    <dsp:sp modelId="{1C0B959B-B61F-4D48-B786-D995D1F0699F}">
      <dsp:nvSpPr>
        <dsp:cNvPr id="0" name=""/>
        <dsp:cNvSpPr/>
      </dsp:nvSpPr>
      <dsp:spPr>
        <a:xfrm>
          <a:off x="5370567" y="1874436"/>
          <a:ext cx="322656" cy="322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35298"/>
              <a:satOff val="-6430"/>
              <a:lumOff val="-24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54C3D3-C101-41D4-9A82-AECAF928274C}">
      <dsp:nvSpPr>
        <dsp:cNvPr id="0" name=""/>
        <dsp:cNvSpPr/>
      </dsp:nvSpPr>
      <dsp:spPr>
        <a:xfrm>
          <a:off x="5678019" y="1659708"/>
          <a:ext cx="4084712" cy="752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Establecer el perfil del </a:t>
          </a: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turista jubilado </a:t>
          </a: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de la tercera edad. 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019" y="1659708"/>
        <a:ext cx="4084712" cy="752112"/>
      </dsp:txXfrm>
    </dsp:sp>
    <dsp:sp modelId="{1123A095-E9F2-4E3E-98C4-D357C2983AF1}">
      <dsp:nvSpPr>
        <dsp:cNvPr id="0" name=""/>
        <dsp:cNvSpPr/>
      </dsp:nvSpPr>
      <dsp:spPr>
        <a:xfrm>
          <a:off x="5370567" y="2626549"/>
          <a:ext cx="322656" cy="322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270596"/>
              <a:satOff val="-12860"/>
              <a:lumOff val="-49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583D36-9FCF-4D32-B293-9C89AAD262BB}">
      <dsp:nvSpPr>
        <dsp:cNvPr id="0" name=""/>
        <dsp:cNvSpPr/>
      </dsp:nvSpPr>
      <dsp:spPr>
        <a:xfrm>
          <a:off x="5678019" y="2411821"/>
          <a:ext cx="4084712" cy="752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Identificar los atractivos turísticos culturales y naturales que posee la ciudad de Quito.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019" y="2411821"/>
        <a:ext cx="4084712" cy="752112"/>
      </dsp:txXfrm>
    </dsp:sp>
    <dsp:sp modelId="{B7D3A664-37F5-47E1-A0E0-E7E30232FB72}">
      <dsp:nvSpPr>
        <dsp:cNvPr id="0" name=""/>
        <dsp:cNvSpPr/>
      </dsp:nvSpPr>
      <dsp:spPr>
        <a:xfrm>
          <a:off x="5370567" y="3378661"/>
          <a:ext cx="322656" cy="322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905895"/>
              <a:satOff val="-19290"/>
              <a:lumOff val="-73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14EC03-CC49-4051-926C-DEF39E3078CC}">
      <dsp:nvSpPr>
        <dsp:cNvPr id="0" name=""/>
        <dsp:cNvSpPr/>
      </dsp:nvSpPr>
      <dsp:spPr>
        <a:xfrm>
          <a:off x="5678019" y="3163933"/>
          <a:ext cx="4084712" cy="752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Determinar aquellos prestadores de servicios que cumplen con características para atender a las personas de la tercera edad. 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019" y="3163933"/>
        <a:ext cx="4084712" cy="752112"/>
      </dsp:txXfrm>
    </dsp:sp>
    <dsp:sp modelId="{4C605F07-07E9-42C7-A008-55164E34FC45}">
      <dsp:nvSpPr>
        <dsp:cNvPr id="0" name=""/>
        <dsp:cNvSpPr/>
      </dsp:nvSpPr>
      <dsp:spPr>
        <a:xfrm>
          <a:off x="5370567" y="4130774"/>
          <a:ext cx="322656" cy="322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541193"/>
              <a:satOff val="-25720"/>
              <a:lumOff val="-98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2D4DC-60E5-4018-9465-0F290C19A41A}">
      <dsp:nvSpPr>
        <dsp:cNvPr id="0" name=""/>
        <dsp:cNvSpPr/>
      </dsp:nvSpPr>
      <dsp:spPr>
        <a:xfrm>
          <a:off x="5678019" y="3916046"/>
          <a:ext cx="4084712" cy="752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Presentar a través de conclusiones y recomendaciones los resultados de la investigación.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019" y="3916046"/>
        <a:ext cx="4084712" cy="75211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410BD4-EC9A-4D79-AC0E-CD990F3D34B2}">
      <dsp:nvSpPr>
        <dsp:cNvPr id="0" name=""/>
        <dsp:cNvSpPr/>
      </dsp:nvSpPr>
      <dsp:spPr>
        <a:xfrm>
          <a:off x="4541" y="1767835"/>
          <a:ext cx="1882995" cy="18829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</a:p>
      </dsp:txBody>
      <dsp:txXfrm>
        <a:off x="4541" y="1767835"/>
        <a:ext cx="1882995" cy="1882995"/>
      </dsp:txXfrm>
    </dsp:sp>
    <dsp:sp modelId="{034A3068-71D3-48A7-B25B-52AC3C018C81}">
      <dsp:nvSpPr>
        <dsp:cNvPr id="0" name=""/>
        <dsp:cNvSpPr/>
      </dsp:nvSpPr>
      <dsp:spPr>
        <a:xfrm rot="19041445">
          <a:off x="1862140" y="2449480"/>
          <a:ext cx="6151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512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E5510-6944-429E-B042-5054B0C13AA9}">
      <dsp:nvSpPr>
        <dsp:cNvPr id="0" name=""/>
        <dsp:cNvSpPr/>
      </dsp:nvSpPr>
      <dsp:spPr>
        <a:xfrm rot="13358555">
          <a:off x="4315494" y="2449480"/>
          <a:ext cx="6151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512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DD46B-E5E5-4AD9-9402-EF98B5B3DECE}">
      <dsp:nvSpPr>
        <dsp:cNvPr id="0" name=""/>
        <dsp:cNvSpPr/>
      </dsp:nvSpPr>
      <dsp:spPr>
        <a:xfrm>
          <a:off x="2395945" y="2241129"/>
          <a:ext cx="220095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557F5-F6DE-40D4-AFB0-672AE893C4A7}">
      <dsp:nvSpPr>
        <dsp:cNvPr id="0" name=""/>
        <dsp:cNvSpPr/>
      </dsp:nvSpPr>
      <dsp:spPr>
        <a:xfrm>
          <a:off x="2616041" y="1772926"/>
          <a:ext cx="1560679" cy="936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ECONÓMICA</a:t>
          </a:r>
          <a:endParaRPr lang="es-E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6041" y="1772926"/>
        <a:ext cx="1560679" cy="936407"/>
      </dsp:txXfrm>
    </dsp:sp>
    <dsp:sp modelId="{D7D098D1-AFED-48B4-9650-43D5CFF79D16}">
      <dsp:nvSpPr>
        <dsp:cNvPr id="0" name=""/>
        <dsp:cNvSpPr/>
      </dsp:nvSpPr>
      <dsp:spPr>
        <a:xfrm>
          <a:off x="4176720" y="2241129"/>
          <a:ext cx="220095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995E6-A17E-499D-B338-A9459B984144}">
      <dsp:nvSpPr>
        <dsp:cNvPr id="0" name=""/>
        <dsp:cNvSpPr/>
      </dsp:nvSpPr>
      <dsp:spPr>
        <a:xfrm rot="2558555">
          <a:off x="1862140" y="2969186"/>
          <a:ext cx="6151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512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56D99-A1D3-4FF0-8AC0-53DB0516B695}">
      <dsp:nvSpPr>
        <dsp:cNvPr id="0" name=""/>
        <dsp:cNvSpPr/>
      </dsp:nvSpPr>
      <dsp:spPr>
        <a:xfrm rot="8241445">
          <a:off x="4315494" y="2969186"/>
          <a:ext cx="6151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512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CEFD2-B7B0-4F60-8A52-E1F04DA1349C}">
      <dsp:nvSpPr>
        <dsp:cNvPr id="0" name=""/>
        <dsp:cNvSpPr/>
      </dsp:nvSpPr>
      <dsp:spPr>
        <a:xfrm>
          <a:off x="2395945" y="3177537"/>
          <a:ext cx="220095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FBFA6-0771-46E4-8FBB-5C2721F1F853}">
      <dsp:nvSpPr>
        <dsp:cNvPr id="0" name=""/>
        <dsp:cNvSpPr/>
      </dsp:nvSpPr>
      <dsp:spPr>
        <a:xfrm>
          <a:off x="2616041" y="2709333"/>
          <a:ext cx="1560679" cy="9364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endParaRPr lang="es-E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6041" y="2709333"/>
        <a:ext cx="1560679" cy="936407"/>
      </dsp:txXfrm>
    </dsp:sp>
    <dsp:sp modelId="{4CD00387-E480-46A1-9007-F1791476111A}">
      <dsp:nvSpPr>
        <dsp:cNvPr id="0" name=""/>
        <dsp:cNvSpPr/>
      </dsp:nvSpPr>
      <dsp:spPr>
        <a:xfrm>
          <a:off x="4176720" y="3177537"/>
          <a:ext cx="220095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5B578-E45D-4CEC-A7AC-88340BB5F9CF}">
      <dsp:nvSpPr>
        <dsp:cNvPr id="0" name=""/>
        <dsp:cNvSpPr/>
      </dsp:nvSpPr>
      <dsp:spPr>
        <a:xfrm>
          <a:off x="4905224" y="1767835"/>
          <a:ext cx="1882995" cy="18829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INCLUSIÓN </a:t>
          </a:r>
          <a:endParaRPr lang="es-E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5224" y="1767835"/>
        <a:ext cx="1882995" cy="1882995"/>
      </dsp:txXfrm>
    </dsp:sp>
    <dsp:sp modelId="{0D95432F-F31D-472F-91CC-F9E3537B96A7}">
      <dsp:nvSpPr>
        <dsp:cNvPr id="0" name=""/>
        <dsp:cNvSpPr/>
      </dsp:nvSpPr>
      <dsp:spPr>
        <a:xfrm>
          <a:off x="6788220" y="1767835"/>
          <a:ext cx="1882995" cy="18829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ACCESIBILIDAD</a:t>
          </a:r>
          <a:endParaRPr lang="es-E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88220" y="1767835"/>
        <a:ext cx="1882995" cy="188299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050874-F831-406D-8F6F-DF3B0F9E09DA}">
      <dsp:nvSpPr>
        <dsp:cNvPr id="0" name=""/>
        <dsp:cNvSpPr/>
      </dsp:nvSpPr>
      <dsp:spPr>
        <a:xfrm>
          <a:off x="-5158895" y="-790235"/>
          <a:ext cx="6143472" cy="6143472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0499B-FDFF-4716-9518-4B661403E618}">
      <dsp:nvSpPr>
        <dsp:cNvPr id="0" name=""/>
        <dsp:cNvSpPr/>
      </dsp:nvSpPr>
      <dsp:spPr>
        <a:xfrm>
          <a:off x="515520" y="350803"/>
          <a:ext cx="8181869" cy="7019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719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Enfoque: </a:t>
          </a:r>
          <a:r>
            <a:rPr lang="es-EC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Mixto</a:t>
          </a:r>
          <a:endParaRPr lang="es-ES" sz="18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5520" y="350803"/>
        <a:ext cx="8181869" cy="701971"/>
      </dsp:txXfrm>
    </dsp:sp>
    <dsp:sp modelId="{C238CD50-1922-40E8-8104-D7369749BDA3}">
      <dsp:nvSpPr>
        <dsp:cNvPr id="0" name=""/>
        <dsp:cNvSpPr/>
      </dsp:nvSpPr>
      <dsp:spPr>
        <a:xfrm>
          <a:off x="76788" y="263056"/>
          <a:ext cx="877464" cy="877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8401B4-1D8F-4C35-BBA4-1AA3C2C408C4}">
      <dsp:nvSpPr>
        <dsp:cNvPr id="0" name=""/>
        <dsp:cNvSpPr/>
      </dsp:nvSpPr>
      <dsp:spPr>
        <a:xfrm>
          <a:off x="917977" y="1403943"/>
          <a:ext cx="7779413" cy="7019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719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Tipología de la investigación: </a:t>
          </a:r>
          <a:r>
            <a:rPr lang="es-EC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aplicada, de campo, no experimental, descriptiva</a:t>
          </a:r>
          <a:endParaRPr lang="es-E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7977" y="1403943"/>
        <a:ext cx="7779413" cy="701971"/>
      </dsp:txXfrm>
    </dsp:sp>
    <dsp:sp modelId="{93E3CD9A-1291-42C5-B8A8-0A36DCFD553A}">
      <dsp:nvSpPr>
        <dsp:cNvPr id="0" name=""/>
        <dsp:cNvSpPr/>
      </dsp:nvSpPr>
      <dsp:spPr>
        <a:xfrm>
          <a:off x="479244" y="1316197"/>
          <a:ext cx="877464" cy="877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B7A016-584D-4E5E-864E-5D47D817EDB7}">
      <dsp:nvSpPr>
        <dsp:cNvPr id="0" name=""/>
        <dsp:cNvSpPr/>
      </dsp:nvSpPr>
      <dsp:spPr>
        <a:xfrm>
          <a:off x="917977" y="2457084"/>
          <a:ext cx="7779413" cy="70197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719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Procedimiento para recolección y análisis de datos</a:t>
          </a:r>
          <a:r>
            <a:rPr lang="es-EC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C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documentos </a:t>
          </a:r>
          <a:r>
            <a:rPr lang="es-EC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bibliográfico</a:t>
          </a:r>
          <a:r>
            <a:rPr lang="es-EC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EC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encuesta, entrevista</a:t>
          </a:r>
          <a:endParaRPr lang="es-E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7977" y="2457084"/>
        <a:ext cx="7779413" cy="701971"/>
      </dsp:txXfrm>
    </dsp:sp>
    <dsp:sp modelId="{C172558C-74C2-4328-9487-DCF6051FCE54}">
      <dsp:nvSpPr>
        <dsp:cNvPr id="0" name=""/>
        <dsp:cNvSpPr/>
      </dsp:nvSpPr>
      <dsp:spPr>
        <a:xfrm>
          <a:off x="479244" y="2369337"/>
          <a:ext cx="877464" cy="877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0241E0-D225-46EA-A964-78EFDF122BA4}">
      <dsp:nvSpPr>
        <dsp:cNvPr id="0" name=""/>
        <dsp:cNvSpPr/>
      </dsp:nvSpPr>
      <dsp:spPr>
        <a:xfrm>
          <a:off x="515520" y="3510224"/>
          <a:ext cx="8181869" cy="7019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719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Cobertura de las unidades de análisis: </a:t>
          </a:r>
          <a:r>
            <a:rPr lang="es-EC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Muestra de 150 jubilados de la tercera edad  y Prestadores de servicios 256 establecimientos.</a:t>
          </a:r>
          <a:endParaRPr lang="es-E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5520" y="3510224"/>
        <a:ext cx="8181869" cy="701971"/>
      </dsp:txXfrm>
    </dsp:sp>
    <dsp:sp modelId="{FB790B6C-E837-444E-BD07-F77BF49F74A6}">
      <dsp:nvSpPr>
        <dsp:cNvPr id="0" name=""/>
        <dsp:cNvSpPr/>
      </dsp:nvSpPr>
      <dsp:spPr>
        <a:xfrm>
          <a:off x="76788" y="3422478"/>
          <a:ext cx="877464" cy="877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7BFEB8-CCDC-43BC-874B-2D6FB9FBC11B}">
      <dsp:nvSpPr>
        <dsp:cNvPr id="0" name=""/>
        <dsp:cNvSpPr/>
      </dsp:nvSpPr>
      <dsp:spPr>
        <a:xfrm>
          <a:off x="451716" y="1958455"/>
          <a:ext cx="1777731" cy="218153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2408" t="1137" r="2408" b="113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1B1D9-8E52-4F9F-BA2D-1DF6924827FC}">
      <dsp:nvSpPr>
        <dsp:cNvPr id="0" name=""/>
        <dsp:cNvSpPr/>
      </dsp:nvSpPr>
      <dsp:spPr>
        <a:xfrm>
          <a:off x="566273" y="4069620"/>
          <a:ext cx="1615897" cy="4823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</a:rPr>
            <a:t>Jubilado</a:t>
          </a:r>
          <a:r>
            <a:rPr lang="es-ES" sz="5900" kern="1200" dirty="0">
              <a:solidFill>
                <a:schemeClr val="tx1"/>
              </a:solidFill>
            </a:rPr>
            <a:t> </a:t>
          </a:r>
        </a:p>
      </dsp:txBody>
      <dsp:txXfrm>
        <a:off x="566273" y="4069620"/>
        <a:ext cx="1615897" cy="482339"/>
      </dsp:txXfrm>
    </dsp:sp>
    <dsp:sp modelId="{E9FC8132-EC7C-4127-896B-7A90D655631D}">
      <dsp:nvSpPr>
        <dsp:cNvPr id="0" name=""/>
        <dsp:cNvSpPr/>
      </dsp:nvSpPr>
      <dsp:spPr>
        <a:xfrm>
          <a:off x="8765154" y="347723"/>
          <a:ext cx="1777731" cy="14221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129D9-9D5D-43AC-AB78-98D91E87167D}">
      <dsp:nvSpPr>
        <dsp:cNvPr id="0" name=""/>
        <dsp:cNvSpPr/>
      </dsp:nvSpPr>
      <dsp:spPr>
        <a:xfrm>
          <a:off x="8925143" y="1627691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Pareja</a:t>
          </a:r>
        </a:p>
      </dsp:txBody>
      <dsp:txXfrm>
        <a:off x="8925143" y="1627691"/>
        <a:ext cx="1582181" cy="497764"/>
      </dsp:txXfrm>
    </dsp:sp>
    <dsp:sp modelId="{FA0D3FE8-0008-452F-9722-929F5616811B}">
      <dsp:nvSpPr>
        <dsp:cNvPr id="0" name=""/>
        <dsp:cNvSpPr/>
      </dsp:nvSpPr>
      <dsp:spPr>
        <a:xfrm>
          <a:off x="2891102" y="376295"/>
          <a:ext cx="1777731" cy="1422185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8661" t="2756" r="8661" b="275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1B5C8-273D-4B71-BBDB-E5BBE3B8574D}">
      <dsp:nvSpPr>
        <dsp:cNvPr id="0" name=""/>
        <dsp:cNvSpPr/>
      </dsp:nvSpPr>
      <dsp:spPr>
        <a:xfrm>
          <a:off x="3051097" y="1656268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Hombre</a:t>
          </a:r>
        </a:p>
      </dsp:txBody>
      <dsp:txXfrm>
        <a:off x="3051097" y="1656268"/>
        <a:ext cx="1582181" cy="497764"/>
      </dsp:txXfrm>
    </dsp:sp>
    <dsp:sp modelId="{76997F7E-0D5B-4C51-8AC8-C61817FB2610}">
      <dsp:nvSpPr>
        <dsp:cNvPr id="0" name=""/>
        <dsp:cNvSpPr/>
      </dsp:nvSpPr>
      <dsp:spPr>
        <a:xfrm>
          <a:off x="6818289" y="347723"/>
          <a:ext cx="1777731" cy="14221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2B66D-001F-44AB-A0C8-2492D72351E2}">
      <dsp:nvSpPr>
        <dsp:cNvPr id="0" name=""/>
        <dsp:cNvSpPr/>
      </dsp:nvSpPr>
      <dsp:spPr>
        <a:xfrm>
          <a:off x="6978285" y="1627691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Sur de Quito</a:t>
          </a:r>
        </a:p>
      </dsp:txBody>
      <dsp:txXfrm>
        <a:off x="6978285" y="1627691"/>
        <a:ext cx="1582181" cy="497764"/>
      </dsp:txXfrm>
    </dsp:sp>
    <dsp:sp modelId="{FB89C222-0211-41DF-A381-3D1446752299}">
      <dsp:nvSpPr>
        <dsp:cNvPr id="0" name=""/>
        <dsp:cNvSpPr/>
      </dsp:nvSpPr>
      <dsp:spPr>
        <a:xfrm>
          <a:off x="2932825" y="4347634"/>
          <a:ext cx="1777731" cy="14221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A478D-93BD-4E46-8A82-839D36206CA8}">
      <dsp:nvSpPr>
        <dsp:cNvPr id="0" name=""/>
        <dsp:cNvSpPr/>
      </dsp:nvSpPr>
      <dsp:spPr>
        <a:xfrm>
          <a:off x="3092820" y="5582015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Propios ingresos - propia cuenta</a:t>
          </a:r>
        </a:p>
      </dsp:txBody>
      <dsp:txXfrm>
        <a:off x="3092820" y="5582015"/>
        <a:ext cx="1582181" cy="497764"/>
      </dsp:txXfrm>
    </dsp:sp>
    <dsp:sp modelId="{796F576A-A5F8-468E-A3F6-AB752C066E21}">
      <dsp:nvSpPr>
        <dsp:cNvPr id="0" name=""/>
        <dsp:cNvSpPr/>
      </dsp:nvSpPr>
      <dsp:spPr>
        <a:xfrm>
          <a:off x="4980701" y="361867"/>
          <a:ext cx="1777731" cy="142218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8032D-C351-4B3E-920E-9FDDA9218F4F}">
      <dsp:nvSpPr>
        <dsp:cNvPr id="0" name=""/>
        <dsp:cNvSpPr/>
      </dsp:nvSpPr>
      <dsp:spPr>
        <a:xfrm>
          <a:off x="5113993" y="1629336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71 -75 años</a:t>
          </a:r>
        </a:p>
      </dsp:txBody>
      <dsp:txXfrm>
        <a:off x="5113993" y="1629336"/>
        <a:ext cx="1582181" cy="497764"/>
      </dsp:txXfrm>
    </dsp:sp>
    <dsp:sp modelId="{0CB6E658-BB16-4714-8179-5F6C6F46B0B6}">
      <dsp:nvSpPr>
        <dsp:cNvPr id="0" name=""/>
        <dsp:cNvSpPr/>
      </dsp:nvSpPr>
      <dsp:spPr>
        <a:xfrm>
          <a:off x="2907279" y="2362256"/>
          <a:ext cx="1777731" cy="1422185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B8FE5-22B3-4E66-AF4D-1FFF3A5B6CE9}">
      <dsp:nvSpPr>
        <dsp:cNvPr id="0" name=""/>
        <dsp:cNvSpPr/>
      </dsp:nvSpPr>
      <dsp:spPr>
        <a:xfrm>
          <a:off x="3067275" y="3642223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Cada mes</a:t>
          </a:r>
        </a:p>
      </dsp:txBody>
      <dsp:txXfrm>
        <a:off x="3067275" y="3642223"/>
        <a:ext cx="1582181" cy="497764"/>
      </dsp:txXfrm>
    </dsp:sp>
    <dsp:sp modelId="{AF52167F-E604-47BA-BF6E-CBF98E752C77}">
      <dsp:nvSpPr>
        <dsp:cNvPr id="0" name=""/>
        <dsp:cNvSpPr/>
      </dsp:nvSpPr>
      <dsp:spPr>
        <a:xfrm>
          <a:off x="4862784" y="2362256"/>
          <a:ext cx="1777731" cy="1422185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E584C-7BD7-4B8A-990B-1D6ED51BC914}">
      <dsp:nvSpPr>
        <dsp:cNvPr id="0" name=""/>
        <dsp:cNvSpPr/>
      </dsp:nvSpPr>
      <dsp:spPr>
        <a:xfrm>
          <a:off x="5022780" y="3642223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Fin de semana</a:t>
          </a:r>
        </a:p>
      </dsp:txBody>
      <dsp:txXfrm>
        <a:off x="5022780" y="3642223"/>
        <a:ext cx="1582181" cy="497764"/>
      </dsp:txXfrm>
    </dsp:sp>
    <dsp:sp modelId="{DEEF7BE6-C019-409D-B48F-993F83A68A58}">
      <dsp:nvSpPr>
        <dsp:cNvPr id="0" name=""/>
        <dsp:cNvSpPr/>
      </dsp:nvSpPr>
      <dsp:spPr>
        <a:xfrm>
          <a:off x="6818289" y="2362256"/>
          <a:ext cx="1777731" cy="14221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54876-772A-4157-8B17-9E835ADFE1AC}">
      <dsp:nvSpPr>
        <dsp:cNvPr id="0" name=""/>
        <dsp:cNvSpPr/>
      </dsp:nvSpPr>
      <dsp:spPr>
        <a:xfrm>
          <a:off x="6978285" y="3642223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2 – 3 horas</a:t>
          </a:r>
        </a:p>
      </dsp:txBody>
      <dsp:txXfrm>
        <a:off x="6978285" y="3642223"/>
        <a:ext cx="1582181" cy="497764"/>
      </dsp:txXfrm>
    </dsp:sp>
    <dsp:sp modelId="{6A4A514E-1129-4AAC-9448-10F94D5F539E}">
      <dsp:nvSpPr>
        <dsp:cNvPr id="0" name=""/>
        <dsp:cNvSpPr/>
      </dsp:nvSpPr>
      <dsp:spPr>
        <a:xfrm>
          <a:off x="8782558" y="2335377"/>
          <a:ext cx="1777731" cy="142218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69635-65D6-40E7-B7DC-10832E287F43}">
      <dsp:nvSpPr>
        <dsp:cNvPr id="0" name=""/>
        <dsp:cNvSpPr/>
      </dsp:nvSpPr>
      <dsp:spPr>
        <a:xfrm>
          <a:off x="8942539" y="3615334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Mañana</a:t>
          </a:r>
        </a:p>
      </dsp:txBody>
      <dsp:txXfrm>
        <a:off x="8942539" y="3615334"/>
        <a:ext cx="1582181" cy="497764"/>
      </dsp:txXfrm>
    </dsp:sp>
    <dsp:sp modelId="{E75FA6C2-59D9-4991-BF3A-80D5884DAA66}">
      <dsp:nvSpPr>
        <dsp:cNvPr id="0" name=""/>
        <dsp:cNvSpPr/>
      </dsp:nvSpPr>
      <dsp:spPr>
        <a:xfrm>
          <a:off x="4904027" y="4373753"/>
          <a:ext cx="1777731" cy="1422185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9E6BD-E74C-4249-9F1C-B526AFC2ECCC}">
      <dsp:nvSpPr>
        <dsp:cNvPr id="0" name=""/>
        <dsp:cNvSpPr/>
      </dsp:nvSpPr>
      <dsp:spPr>
        <a:xfrm>
          <a:off x="5064019" y="5600679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Comida típica</a:t>
          </a:r>
        </a:p>
      </dsp:txBody>
      <dsp:txXfrm>
        <a:off x="5064019" y="5600679"/>
        <a:ext cx="1582181" cy="497764"/>
      </dsp:txXfrm>
    </dsp:sp>
    <dsp:sp modelId="{D0A925E8-FD0A-481A-994F-D849C6AE8AA3}">
      <dsp:nvSpPr>
        <dsp:cNvPr id="0" name=""/>
        <dsp:cNvSpPr/>
      </dsp:nvSpPr>
      <dsp:spPr>
        <a:xfrm>
          <a:off x="6878199" y="4429730"/>
          <a:ext cx="1777731" cy="1422185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E3FFB-62F3-435F-A203-4D64E6924ADB}">
      <dsp:nvSpPr>
        <dsp:cNvPr id="0" name=""/>
        <dsp:cNvSpPr/>
      </dsp:nvSpPr>
      <dsp:spPr>
        <a:xfrm>
          <a:off x="7038194" y="5600679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Recorridos naturales</a:t>
          </a:r>
        </a:p>
      </dsp:txBody>
      <dsp:txXfrm>
        <a:off x="7038194" y="5600679"/>
        <a:ext cx="1582181" cy="497764"/>
      </dsp:txXfrm>
    </dsp:sp>
    <dsp:sp modelId="{91437A17-A1F6-4AEF-853D-D241108EF646}">
      <dsp:nvSpPr>
        <dsp:cNvPr id="0" name=""/>
        <dsp:cNvSpPr/>
      </dsp:nvSpPr>
      <dsp:spPr>
        <a:xfrm>
          <a:off x="8852370" y="4355079"/>
          <a:ext cx="1777731" cy="142218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2C4A4-40DF-4B98-B00E-AFBF39B41CCB}">
      <dsp:nvSpPr>
        <dsp:cNvPr id="0" name=""/>
        <dsp:cNvSpPr/>
      </dsp:nvSpPr>
      <dsp:spPr>
        <a:xfrm>
          <a:off x="9012353" y="5600679"/>
          <a:ext cx="1582181" cy="4977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Seguridad</a:t>
          </a:r>
        </a:p>
      </dsp:txBody>
      <dsp:txXfrm>
        <a:off x="9012353" y="5600679"/>
        <a:ext cx="1582181" cy="497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CF6C0-8739-41D6-9929-A871A73FB481}" type="datetimeFigureOut">
              <a:rPr lang="es-EC" smtClean="0"/>
              <a:pPr/>
              <a:t>05/09/2017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0F0CD-6592-411B-AF4D-E0A94ABEE81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03885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personas buscan atractivos turísticos agradables para su bienestar. Aun así, se encuentran con ciertas barreras de accesibilidad e inclusión que limitan el derecho de disfrutar de la actividad turística, sin importar esos factores este grupo de personas tras obtener la jubilación incrementan el interés para viajar y recorrer nuevos destinos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0F0CD-6592-411B-AF4D-E0A94ABEE81E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0F0CD-6592-411B-AF4D-E0A94ABEE81E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OFERTA ATRACTIVOS</a:t>
            </a:r>
            <a:r>
              <a:rPr lang="es-EC" baseline="0" dirty="0" smtClean="0"/>
              <a:t> ACTIVIDADES—COSTOS AB—TRANSPORTE—HORARIO M.—PREST </a:t>
            </a:r>
            <a:r>
              <a:rPr lang="es-EC" baseline="0" dirty="0" err="1" smtClean="0"/>
              <a:t>SERV</a:t>
            </a:r>
            <a:r>
              <a:rPr lang="es-EC" baseline="0" dirty="0" smtClean="0"/>
              <a:t>.—TARIFAS</a:t>
            </a:r>
          </a:p>
          <a:p>
            <a:r>
              <a:rPr lang="es-EC" baseline="0" dirty="0" smtClean="0"/>
              <a:t>INFRAESTRUCTURA—OPERATIVIDAD patronato </a:t>
            </a:r>
            <a:r>
              <a:rPr lang="es-EC" baseline="0" dirty="0" err="1" smtClean="0"/>
              <a:t>QT—UIO</a:t>
            </a:r>
            <a:r>
              <a:rPr lang="es-EC" baseline="0" dirty="0" smtClean="0"/>
              <a:t> OF CULTURAL </a:t>
            </a:r>
            <a:r>
              <a:rPr lang="es-EC" baseline="0" dirty="0" err="1" smtClean="0"/>
              <a:t>FSEGU—PROMO</a:t>
            </a:r>
            <a:r>
              <a:rPr lang="es-EC" baseline="0" dirty="0" smtClean="0"/>
              <a:t> TUR SOCIAL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0F0CD-6592-411B-AF4D-E0A94ABEE81E}" type="slidenum">
              <a:rPr lang="es-EC" smtClean="0"/>
              <a:pPr/>
              <a:t>22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err="1" smtClean="0"/>
              <a:t>PROMO</a:t>
            </a:r>
            <a:r>
              <a:rPr lang="es-EC" dirty="0" smtClean="0"/>
              <a:t> </a:t>
            </a:r>
            <a:r>
              <a:rPr lang="es-EC" dirty="0" err="1" smtClean="0"/>
              <a:t>TURISTICA</a:t>
            </a:r>
            <a:r>
              <a:rPr lang="es-EC" dirty="0" smtClean="0"/>
              <a:t>—AB BUEN</a:t>
            </a:r>
            <a:r>
              <a:rPr lang="es-EC" baseline="0" dirty="0" smtClean="0"/>
              <a:t> TRATO TARIFA OF </a:t>
            </a:r>
            <a:r>
              <a:rPr lang="es-EC" baseline="0" dirty="0" err="1" smtClean="0"/>
              <a:t>GASTRO</a:t>
            </a:r>
            <a:r>
              <a:rPr lang="es-EC" baseline="0" dirty="0" smtClean="0"/>
              <a:t>—TRANSPORTE ALIANZAS—PREST </a:t>
            </a:r>
            <a:r>
              <a:rPr lang="es-EC" baseline="0" dirty="0" err="1" smtClean="0"/>
              <a:t>SERV</a:t>
            </a:r>
            <a:r>
              <a:rPr lang="es-EC" baseline="0" dirty="0" smtClean="0"/>
              <a:t> CAPACITAR Y HORARIO—AB IMPLEMENTAR RAMPAS--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aseline="0" dirty="0" smtClean="0"/>
              <a:t>OPERATIVIDAD ,</a:t>
            </a:r>
            <a:r>
              <a:rPr lang="es-EC" baseline="0" dirty="0" err="1" smtClean="0"/>
              <a:t>PROMO</a:t>
            </a:r>
            <a:r>
              <a:rPr lang="es-EC" baseline="0" dirty="0" smtClean="0"/>
              <a:t> </a:t>
            </a:r>
            <a:r>
              <a:rPr lang="es-EC" baseline="0" dirty="0" err="1" smtClean="0"/>
              <a:t>JUB,REFORZAR</a:t>
            </a:r>
            <a:r>
              <a:rPr lang="es-EC" baseline="0" dirty="0" smtClean="0"/>
              <a:t> </a:t>
            </a:r>
            <a:r>
              <a:rPr lang="es-EC" baseline="0" dirty="0" err="1" smtClean="0"/>
              <a:t>ANIMACION</a:t>
            </a:r>
            <a:r>
              <a:rPr lang="es-EC" baseline="0" dirty="0" smtClean="0"/>
              <a:t> </a:t>
            </a:r>
            <a:r>
              <a:rPr lang="es-EC" baseline="0" dirty="0" err="1" smtClean="0"/>
              <a:t>TURISTICA</a:t>
            </a:r>
            <a:r>
              <a:rPr lang="es-EC" baseline="0" dirty="0" smtClean="0"/>
              <a:t>, ACTIVIDADES, PROVEEDORES—</a:t>
            </a:r>
            <a:r>
              <a:rPr lang="es-EC" baseline="0" dirty="0" err="1" smtClean="0"/>
              <a:t>QT</a:t>
            </a:r>
            <a:r>
              <a:rPr lang="es-EC" baseline="0" dirty="0" smtClean="0"/>
              <a:t> NUEVAS ALTERNATIVAS ZONA URBANA--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fortaleciendo el acceso y el derecho a disfrutar plenamente del turismo como oportunidad de desarrollo</a:t>
            </a:r>
            <a:endParaRPr lang="es-EC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0F0CD-6592-411B-AF4D-E0A94ABEE81E}" type="slidenum">
              <a:rPr lang="es-EC" smtClean="0"/>
              <a:pPr/>
              <a:t>23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6948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5316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2828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4813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5746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272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08029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4314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0046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4751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1312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558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01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59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1444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6295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6419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2D4C-0C6B-49C7-B3E3-5B0784B3F9AB}" type="datetimeFigureOut">
              <a:rPr lang="es-ES" smtClean="0"/>
              <a:pPr/>
              <a:t>05/09/2017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28645-932B-4D5D-BF58-DA26FBA516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048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microsoft.com/office/2007/relationships/diagramDrawing" Target="../diagrams/drawing1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jpe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Resultado de imagen para adulto mayor dibuj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6776" y="4081100"/>
            <a:ext cx="2110547" cy="2538361"/>
          </a:xfrm>
          <a:prstGeom prst="rect">
            <a:avLst/>
          </a:prstGeom>
          <a:noFill/>
        </p:spPr>
      </p:pic>
      <p:pic>
        <p:nvPicPr>
          <p:cNvPr id="4" name="3 Imagen" descr="http://mercadotecnia.espe.edu.ec/wp-content/uploads/tmp/LOGO-PRINCIPAL-ESPE2.png">
            <a:extLst>
              <a:ext uri="{FF2B5EF4-FFF2-40B4-BE49-F238E27FC236}">
                <a16:creationId xmlns:a16="http://schemas.microsoft.com/office/drawing/2014/main" xmlns="" id="{4E5F2E60-FE76-4671-B49A-D9C51AB9831F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986"/>
          <a:stretch>
            <a:fillRect/>
          </a:stretch>
        </p:blipFill>
        <p:spPr bwMode="auto">
          <a:xfrm>
            <a:off x="3765919" y="867056"/>
            <a:ext cx="4702220" cy="125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643A5DE-F4CD-4560-BD7E-E0A461D0DA78}"/>
              </a:ext>
            </a:extLst>
          </p:cNvPr>
          <p:cNvSpPr/>
          <p:nvPr/>
        </p:nvSpPr>
        <p:spPr>
          <a:xfrm>
            <a:off x="1985292" y="2508332"/>
            <a:ext cx="8387710" cy="24826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POTENCIALIDAD DE QUITO PARA DESARROLLAR EL TURISMO DE LA 3RA EDAD</a:t>
            </a:r>
          </a:p>
        </p:txBody>
      </p:sp>
      <p:pic>
        <p:nvPicPr>
          <p:cNvPr id="23554" name="Picture 2" descr="Resultado de imagen para canton quito band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40" y="4583249"/>
            <a:ext cx="2527990" cy="1685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28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4C3BA2A-EB63-4516-9C50-473DCE3CD8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685" y="2511108"/>
            <a:ext cx="5325203" cy="39039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21C4B62-1838-40BA-A9E7-2C6FE21EF4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6538" y="338849"/>
            <a:ext cx="4943473" cy="4168339"/>
          </a:xfrm>
          <a:prstGeom prst="rect">
            <a:avLst/>
          </a:prstGeom>
        </p:spPr>
      </p:pic>
      <p:pic>
        <p:nvPicPr>
          <p:cNvPr id="3088" name="Picture 16" descr="Resultado de imagen para turista tercera edad">
            <a:extLst>
              <a:ext uri="{FF2B5EF4-FFF2-40B4-BE49-F238E27FC236}">
                <a16:creationId xmlns:a16="http://schemas.microsoft.com/office/drawing/2014/main" xmlns="" id="{9DBF3556-98B9-4518-8292-7BD33A3C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2085" y="4507188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yahuarlocro">
            <a:extLst>
              <a:ext uri="{FF2B5EF4-FFF2-40B4-BE49-F238E27FC236}">
                <a16:creationId xmlns:a16="http://schemas.microsoft.com/office/drawing/2014/main" xmlns="" id="{E3E7796D-3916-4460-B15C-EE985C9C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3579" y="957262"/>
            <a:ext cx="1929059" cy="144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esultado de imagen para comida quiteña">
            <a:extLst>
              <a:ext uri="{FF2B5EF4-FFF2-40B4-BE49-F238E27FC236}">
                <a16:creationId xmlns:a16="http://schemas.microsoft.com/office/drawing/2014/main" xmlns="" id="{AFCEAA14-FC68-4D76-A540-D32BB425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667" y="1213166"/>
            <a:ext cx="1761912" cy="1297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03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>
            <a:extLst>
              <a:ext uri="{FF2B5EF4-FFF2-40B4-BE49-F238E27FC236}">
                <a16:creationId xmlns:a16="http://schemas.microsoft.com/office/drawing/2014/main" xmlns="" id="{1EDDF040-085D-4EDF-91E9-1D70837A5CBF}"/>
              </a:ext>
            </a:extLst>
          </p:cNvPr>
          <p:cNvSpPr/>
          <p:nvPr/>
        </p:nvSpPr>
        <p:spPr>
          <a:xfrm rot="16200000">
            <a:off x="-1448536" y="3652569"/>
            <a:ext cx="4476269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PERFIL JUBILADO DE LA 3RA EDAD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22BED87-6E11-488C-9211-D4805B73E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13135012"/>
              </p:ext>
            </p:extLst>
          </p:nvPr>
        </p:nvGraphicFramePr>
        <p:xfrm>
          <a:off x="989654" y="502381"/>
          <a:ext cx="11503301" cy="6098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808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C77AEA2-F086-48E0-B240-CF25EB6295AF}"/>
              </a:ext>
            </a:extLst>
          </p:cNvPr>
          <p:cNvSpPr/>
          <p:nvPr/>
        </p:nvSpPr>
        <p:spPr>
          <a:xfrm>
            <a:off x="3278278" y="659128"/>
            <a:ext cx="6086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OFERTA TURÍSTICA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2E1080A-B6F8-4059-A015-5DE9866010C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91" t="15050" r="18861" b="10953"/>
          <a:stretch/>
        </p:blipFill>
        <p:spPr bwMode="auto">
          <a:xfrm>
            <a:off x="605790" y="1653857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Imagen 5" descr="quito adventure la ronda quito ecuador galapagos">
            <a:extLst>
              <a:ext uri="{FF2B5EF4-FFF2-40B4-BE49-F238E27FC236}">
                <a16:creationId xmlns:a16="http://schemas.microsoft.com/office/drawing/2014/main" xmlns="" id="{2EACE064-AD36-4FC9-8E74-AC82466BFA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400" y="1640522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257C996-3518-4EFC-9121-8202755D03E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43" t="29787" r="41616" b="50773"/>
          <a:stretch/>
        </p:blipFill>
        <p:spPr bwMode="auto">
          <a:xfrm>
            <a:off x="605790" y="5086350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D23244D-CF1F-4AA7-9C5C-DA4C36C62E4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0" t="31040" r="18438" b="22869"/>
          <a:stretch/>
        </p:blipFill>
        <p:spPr bwMode="auto">
          <a:xfrm>
            <a:off x="3672475" y="5086350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9AFC9B0-80E3-4F4B-8A6C-28E4680396E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32" t="18499" r="20978" b="15343"/>
          <a:stretch/>
        </p:blipFill>
        <p:spPr bwMode="auto">
          <a:xfrm>
            <a:off x="3672475" y="3421063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251F7EC-609F-495D-801C-02D9423ABA7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0" t="29159" r="37206" b="36037"/>
          <a:stretch/>
        </p:blipFill>
        <p:spPr bwMode="auto">
          <a:xfrm>
            <a:off x="605790" y="3421063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166B0BF-CA57-4DA5-9830-F442CBCE43F9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5" t="30100" r="42498" b="33528"/>
          <a:stretch/>
        </p:blipFill>
        <p:spPr bwMode="auto">
          <a:xfrm>
            <a:off x="6555010" y="1653857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73500F4-ADC4-4256-AF3D-A0909185C59A}"/>
              </a:ext>
            </a:extLst>
          </p:cNvPr>
          <p:cNvPicPr/>
          <p:nvPr/>
        </p:nvPicPr>
        <p:blipFill rotWithShape="1">
          <a:blip r:embed="rId9" cstate="print"/>
          <a:srcRect l="15346" t="22575" r="35921" b="16419"/>
          <a:stretch/>
        </p:blipFill>
        <p:spPr bwMode="auto">
          <a:xfrm>
            <a:off x="6555010" y="3371691"/>
            <a:ext cx="2160000" cy="14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Imagen 13" descr="Imagen relacionada">
            <a:extLst>
              <a:ext uri="{FF2B5EF4-FFF2-40B4-BE49-F238E27FC236}">
                <a16:creationId xmlns:a16="http://schemas.microsoft.com/office/drawing/2014/main" xmlns="" id="{E27949AC-3510-4ACF-B940-E33BE26CB258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5010" y="5086350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 descr="Imagen relacionada">
            <a:extLst>
              <a:ext uri="{FF2B5EF4-FFF2-40B4-BE49-F238E27FC236}">
                <a16:creationId xmlns:a16="http://schemas.microsoft.com/office/drawing/2014/main" xmlns="" id="{F64A72F4-CBF2-4EEA-9A2A-FEE6BA576E79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29619" y="5086350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Resultado de imagen para museo de la ciudad quito">
            <a:extLst>
              <a:ext uri="{FF2B5EF4-FFF2-40B4-BE49-F238E27FC236}">
                <a16:creationId xmlns:a16="http://schemas.microsoft.com/office/drawing/2014/main" xmlns="" id="{402FCE88-DC33-429F-9498-2CFD7FC8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9619" y="1640522"/>
            <a:ext cx="214797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plaza grande">
            <a:extLst>
              <a:ext uri="{FF2B5EF4-FFF2-40B4-BE49-F238E27FC236}">
                <a16:creationId xmlns:a16="http://schemas.microsoft.com/office/drawing/2014/main" xmlns="" id="{D4465FBB-5718-4FBF-BD93-CE305731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7599" y="3327117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1324C41D-2B58-4E39-B027-A4BF41BCC871}"/>
              </a:ext>
            </a:extLst>
          </p:cNvPr>
          <p:cNvSpPr/>
          <p:nvPr/>
        </p:nvSpPr>
        <p:spPr>
          <a:xfrm>
            <a:off x="582179" y="3061986"/>
            <a:ext cx="21836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Palacio de Carondelet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A7A2B226-BBFD-41EC-87E0-DE429247882E}"/>
              </a:ext>
            </a:extLst>
          </p:cNvPr>
          <p:cNvSpPr/>
          <p:nvPr/>
        </p:nvSpPr>
        <p:spPr>
          <a:xfrm>
            <a:off x="692787" y="4821004"/>
            <a:ext cx="196239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Parque Bicentenario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2852099-1BEF-456A-A749-3AC432887B2A}"/>
              </a:ext>
            </a:extLst>
          </p:cNvPr>
          <p:cNvSpPr/>
          <p:nvPr/>
        </p:nvSpPr>
        <p:spPr>
          <a:xfrm>
            <a:off x="1094337" y="6526350"/>
            <a:ext cx="11592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Panecillo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75B1D1A-8FE6-4D9A-B1B2-1BF778ABA874}"/>
              </a:ext>
            </a:extLst>
          </p:cNvPr>
          <p:cNvSpPr/>
          <p:nvPr/>
        </p:nvSpPr>
        <p:spPr>
          <a:xfrm>
            <a:off x="3892184" y="3041887"/>
            <a:ext cx="156004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 La Ronda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78AA47E4-3759-47CB-BE4C-E52DA68617B7}"/>
              </a:ext>
            </a:extLst>
          </p:cNvPr>
          <p:cNvSpPr/>
          <p:nvPr/>
        </p:nvSpPr>
        <p:spPr>
          <a:xfrm>
            <a:off x="3703203" y="4802524"/>
            <a:ext cx="21002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Parque Metropolitano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A3E4440-8646-4662-9556-A471AB6FD296}"/>
              </a:ext>
            </a:extLst>
          </p:cNvPr>
          <p:cNvSpPr/>
          <p:nvPr/>
        </p:nvSpPr>
        <p:spPr>
          <a:xfrm>
            <a:off x="4111332" y="6538900"/>
            <a:ext cx="125867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Cuadras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272D917B-D438-4A87-B967-0203CED8C46B}"/>
              </a:ext>
            </a:extLst>
          </p:cNvPr>
          <p:cNvSpPr/>
          <p:nvPr/>
        </p:nvSpPr>
        <p:spPr>
          <a:xfrm>
            <a:off x="6849381" y="3041887"/>
            <a:ext cx="15472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Jardín Botánico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C1EA29B0-0E22-4D28-970F-2A90D368BA44}"/>
              </a:ext>
            </a:extLst>
          </p:cNvPr>
          <p:cNvSpPr/>
          <p:nvPr/>
        </p:nvSpPr>
        <p:spPr>
          <a:xfrm>
            <a:off x="7075366" y="4773948"/>
            <a:ext cx="118494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Carolina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222364CC-9B9D-4C8D-9275-2649C00CA6D2}"/>
              </a:ext>
            </a:extLst>
          </p:cNvPr>
          <p:cNvSpPr/>
          <p:nvPr/>
        </p:nvSpPr>
        <p:spPr>
          <a:xfrm>
            <a:off x="6868578" y="6502894"/>
            <a:ext cx="15985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QUITO TOUR BUS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E62F186E-A18B-4572-9B9B-5AE3A6752967}"/>
              </a:ext>
            </a:extLst>
          </p:cNvPr>
          <p:cNvSpPr/>
          <p:nvPr/>
        </p:nvSpPr>
        <p:spPr>
          <a:xfrm>
            <a:off x="9637467" y="3020526"/>
            <a:ext cx="19704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Museo de la Ciudad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0EECD840-F0F2-4510-954A-87EF22D13B73}"/>
              </a:ext>
            </a:extLst>
          </p:cNvPr>
          <p:cNvSpPr/>
          <p:nvPr/>
        </p:nvSpPr>
        <p:spPr>
          <a:xfrm>
            <a:off x="9905957" y="4773948"/>
            <a:ext cx="138371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Plaza Grande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E2673AEA-24C9-4616-9B4C-A0C14C4AEB14}"/>
              </a:ext>
            </a:extLst>
          </p:cNvPr>
          <p:cNvSpPr/>
          <p:nvPr/>
        </p:nvSpPr>
        <p:spPr>
          <a:xfrm>
            <a:off x="9911353" y="6545598"/>
            <a:ext cx="13965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Quito Explorer</a:t>
            </a:r>
          </a:p>
        </p:txBody>
      </p:sp>
    </p:spTree>
    <p:extLst>
      <p:ext uri="{BB962C8B-B14F-4D97-AF65-F5344CB8AC3E}">
        <p14:creationId xmlns:p14="http://schemas.microsoft.com/office/powerpoint/2010/main" xmlns="" val="16289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D70B2BB-F519-4449-ACCB-C9A9F26555C9}"/>
              </a:ext>
            </a:extLst>
          </p:cNvPr>
          <p:cNvSpPr/>
          <p:nvPr/>
        </p:nvSpPr>
        <p:spPr>
          <a:xfrm>
            <a:off x="1371600" y="1879876"/>
            <a:ext cx="984135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PRESTADORES </a:t>
            </a:r>
          </a:p>
          <a:p>
            <a:pPr algn="ctr"/>
            <a:r>
              <a:rPr lang="es-E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 </a:t>
            </a:r>
          </a:p>
          <a:p>
            <a:pPr algn="ctr"/>
            <a:r>
              <a:rPr lang="es-E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SERVICIOS</a:t>
            </a:r>
          </a:p>
        </p:txBody>
      </p:sp>
      <p:pic>
        <p:nvPicPr>
          <p:cNvPr id="12292" name="Picture 4" descr="Resultado de imagen para capacidad restaurante">
            <a:extLst>
              <a:ext uri="{FF2B5EF4-FFF2-40B4-BE49-F238E27FC236}">
                <a16:creationId xmlns:a16="http://schemas.microsoft.com/office/drawing/2014/main" xmlns="" id="{F7F503F7-0E78-4D17-AF9D-EB5E078B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394958"/>
            <a:ext cx="2700338" cy="1802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296" name="Picture 8" descr="Resultado de imagen para transporte turistico">
            <a:extLst>
              <a:ext uri="{FF2B5EF4-FFF2-40B4-BE49-F238E27FC236}">
                <a16:creationId xmlns:a16="http://schemas.microsoft.com/office/drawing/2014/main" xmlns="" id="{E216D658-AEB4-4684-80B3-DC1E1CFF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9650" y="319395"/>
            <a:ext cx="3071813" cy="1560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para agencia de viajes oficina dibujo">
            <a:extLst>
              <a:ext uri="{FF2B5EF4-FFF2-40B4-BE49-F238E27FC236}">
                <a16:creationId xmlns:a16="http://schemas.microsoft.com/office/drawing/2014/main" xmlns="" id="{2D0F5452-3D86-47EA-B037-699379D3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49" y="2435511"/>
            <a:ext cx="2547938" cy="254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07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4D827FE-B784-48B7-AD75-2EBEF67518CD}"/>
              </a:ext>
            </a:extLst>
          </p:cNvPr>
          <p:cNvSpPr/>
          <p:nvPr/>
        </p:nvSpPr>
        <p:spPr>
          <a:xfrm>
            <a:off x="2158519" y="1262079"/>
            <a:ext cx="39565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4"/>
                </a:solidFill>
              </a:rPr>
              <a:t>ALIMENTOS Y BEBIDAS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FD9254-FF2C-4C7C-AF52-4B8A6C74A3E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32513"/>
            <a:ext cx="5581650" cy="353965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D98FA17-7248-4CE6-8364-C5BFE91025F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48" y="431636"/>
            <a:ext cx="5300664" cy="3040225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9410B84-EB57-468A-B14C-505AD4922DC8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48" y="3600451"/>
            <a:ext cx="5300664" cy="3114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10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1901329-09C3-43C8-BDCF-994D89B98B5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2125662"/>
            <a:ext cx="5186362" cy="3535997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F7EBE51-B45D-45CE-AD74-31F3F6BAC41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9831" y="357506"/>
            <a:ext cx="5448300" cy="3071494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D29F7D7-DF47-4FEF-97EB-9DF0E9514FA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9831" y="3622041"/>
            <a:ext cx="5448300" cy="3064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34C402F-BD73-44B7-AF22-7BBA8DD7432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6" y="2064702"/>
            <a:ext cx="5543550" cy="3693161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EC45F67-7739-4136-9757-CC6F1DF56B5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50690"/>
            <a:ext cx="5114925" cy="3056573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A73B6A1-E417-47F9-BFCE-7B51F015237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679189"/>
            <a:ext cx="5114925" cy="2907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71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CA67314-E2F8-424F-86B4-D752300BE4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2" y="1653540"/>
            <a:ext cx="5000625" cy="46901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217A0D8-4B97-4F78-A94B-A04E867E83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8887" y="1653540"/>
            <a:ext cx="5219701" cy="45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2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CD47686-E201-46F8-BA59-8AF58C2B93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" y="1995485"/>
            <a:ext cx="4648200" cy="414813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A6B6D03-1DBC-4685-B4BE-DA05BF3912AD}"/>
              </a:ext>
            </a:extLst>
          </p:cNvPr>
          <p:cNvSpPr/>
          <p:nvPr/>
        </p:nvSpPr>
        <p:spPr>
          <a:xfrm>
            <a:off x="6278096" y="790592"/>
            <a:ext cx="41184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4"/>
                </a:solidFill>
              </a:rPr>
              <a:t>TRANSPORTE TURÍSTICO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CF93A07-EF5C-41F1-972C-1F9E9E4DAE8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0813" y="2105024"/>
            <a:ext cx="4757737" cy="40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5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2BAD074-6FD1-487D-B896-933FEBA7067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37" y="214312"/>
            <a:ext cx="5672138" cy="33004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41AF297-5311-4EC9-A337-EFDAFCB6C7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37" y="3357563"/>
            <a:ext cx="5872163" cy="33861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3576989-ED4C-4336-BCB0-85182491E7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693571" y="850108"/>
            <a:ext cx="6315076" cy="50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8">
            <a:extLst>
              <a:ext uri="{FF2B5EF4-FFF2-40B4-BE49-F238E27FC236}">
                <a16:creationId xmlns:a16="http://schemas.microsoft.com/office/drawing/2014/main" xmlns="" id="{D7171791-B092-4C5B-A9BE-758DCB516634}"/>
              </a:ext>
            </a:extLst>
          </p:cNvPr>
          <p:cNvSpPr/>
          <p:nvPr/>
        </p:nvSpPr>
        <p:spPr>
          <a:xfrm>
            <a:off x="3748949" y="709839"/>
            <a:ext cx="5213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JUSTIFICACIÓN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3010" name="AutoShape 2" descr="Resultado de imagen para adulto mayor dibu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3014" name="Picture 6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505" y="3924853"/>
            <a:ext cx="2071895" cy="2336723"/>
          </a:xfrm>
          <a:prstGeom prst="rect">
            <a:avLst/>
          </a:prstGeom>
          <a:noFill/>
        </p:spPr>
      </p:pic>
      <p:pic>
        <p:nvPicPr>
          <p:cNvPr id="43016" name="Picture 8" descr="Resultado de imagen para adulto mayor dibuj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92" y="1810371"/>
            <a:ext cx="2990850" cy="1533526"/>
          </a:xfrm>
          <a:prstGeom prst="rect">
            <a:avLst/>
          </a:prstGeom>
          <a:noFill/>
        </p:spPr>
      </p:pic>
      <p:pic>
        <p:nvPicPr>
          <p:cNvPr id="43018" name="Picture 10" descr="Resultado de imagen para adulto mayor dibuj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6975" y="1651000"/>
            <a:ext cx="2714625" cy="2242210"/>
          </a:xfrm>
          <a:prstGeom prst="rect">
            <a:avLst/>
          </a:prstGeom>
          <a:noFill/>
        </p:spPr>
      </p:pic>
      <p:pic>
        <p:nvPicPr>
          <p:cNvPr id="43020" name="Picture 12" descr="Resultado de imagen para adulto mayor dibuj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7188" y="4126544"/>
            <a:ext cx="4206812" cy="2366331"/>
          </a:xfrm>
          <a:prstGeom prst="rect">
            <a:avLst/>
          </a:prstGeom>
          <a:noFill/>
        </p:spPr>
      </p:pic>
      <p:cxnSp>
        <p:nvCxnSpPr>
          <p:cNvPr id="10" name="9 Conector recto de flecha"/>
          <p:cNvCxnSpPr/>
          <p:nvPr/>
        </p:nvCxnSpPr>
        <p:spPr>
          <a:xfrm flipV="1">
            <a:off x="5791200" y="3378200"/>
            <a:ext cx="1473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5765800" y="4140200"/>
            <a:ext cx="1473200" cy="33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xmlns="" val="149824957"/>
              </p:ext>
            </p:extLst>
          </p:nvPr>
        </p:nvGraphicFramePr>
        <p:xfrm>
          <a:off x="3581400" y="2829076"/>
          <a:ext cx="2184400" cy="295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2 Rectángulo"/>
          <p:cNvSpPr/>
          <p:nvPr/>
        </p:nvSpPr>
        <p:spPr>
          <a:xfrm>
            <a:off x="9130096" y="1419659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/>
              <a:t>ACTIVIDAD </a:t>
            </a:r>
            <a:r>
              <a:rPr lang="es-ES" dirty="0" smtClean="0"/>
              <a:t>TURÍSTICA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DF899B8-769E-492C-A558-D589D8C6D2EE}"/>
              </a:ext>
            </a:extLst>
          </p:cNvPr>
          <p:cNvSpPr/>
          <p:nvPr/>
        </p:nvSpPr>
        <p:spPr>
          <a:xfrm>
            <a:off x="6130032" y="747728"/>
            <a:ext cx="4700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4"/>
                </a:solidFill>
              </a:rPr>
              <a:t>OPERADORAS DE TURISMO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C7CB189-5AA2-4FF3-98F5-3E4B004BB5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799" y="1932939"/>
            <a:ext cx="5057775" cy="42678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9F91674-E3D2-4545-AC25-E30D3EEC3FF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5938" y="1932939"/>
            <a:ext cx="5056911" cy="4267835"/>
          </a:xfrm>
          <a:prstGeom prst="rect">
            <a:avLst/>
          </a:prstGeom>
        </p:spPr>
      </p:pic>
      <p:pic>
        <p:nvPicPr>
          <p:cNvPr id="10242" name="Picture 2" descr="Resultado de imagen para QUITO TERCERA EDAD">
            <a:extLst>
              <a:ext uri="{FF2B5EF4-FFF2-40B4-BE49-F238E27FC236}">
                <a16:creationId xmlns:a16="http://schemas.microsoft.com/office/drawing/2014/main" xmlns="" id="{BACF6D8C-7F59-40CC-97EC-B845B6B7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4690" y="5008985"/>
            <a:ext cx="1810523" cy="15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QUITO TERCERA EDAD">
            <a:extLst>
              <a:ext uri="{FF2B5EF4-FFF2-40B4-BE49-F238E27FC236}">
                <a16:creationId xmlns:a16="http://schemas.microsoft.com/office/drawing/2014/main" xmlns="" id="{BC857F99-21ED-4F60-B426-2D8620E7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8010" y="4842881"/>
            <a:ext cx="1757928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8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27659CE-D724-40F6-A121-79E9CB38A4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324" y="1617979"/>
            <a:ext cx="4905376" cy="44827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A287CB-61FB-41E7-B194-558A9BDDA8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050" y="1617979"/>
            <a:ext cx="5429249" cy="43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3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56690E9-9ADC-4D2D-BEAE-5FA1470CB4C6}"/>
              </a:ext>
            </a:extLst>
          </p:cNvPr>
          <p:cNvSpPr/>
          <p:nvPr/>
        </p:nvSpPr>
        <p:spPr>
          <a:xfrm>
            <a:off x="3582050" y="659128"/>
            <a:ext cx="5479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CONCLUSIONES</a:t>
            </a:r>
          </a:p>
        </p:txBody>
      </p:sp>
      <p:pic>
        <p:nvPicPr>
          <p:cNvPr id="9218" name="Picture 2" descr="Resultado de imagen para TURISMO DE LA TERCERA EDAD">
            <a:extLst>
              <a:ext uri="{FF2B5EF4-FFF2-40B4-BE49-F238E27FC236}">
                <a16:creationId xmlns:a16="http://schemas.microsoft.com/office/drawing/2014/main" xmlns="" id="{A05A3D28-86EA-4A43-A0AD-A3ACE3AD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3250" y="1582458"/>
            <a:ext cx="8762350" cy="47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2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PROMOCION TURISMO DE LA TERCERA EDAD">
            <a:extLst>
              <a:ext uri="{FF2B5EF4-FFF2-40B4-BE49-F238E27FC236}">
                <a16:creationId xmlns:a16="http://schemas.microsoft.com/office/drawing/2014/main" xmlns="" id="{8E420ABB-AE69-4DCF-9CC1-A21ECDA7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201" y="2196821"/>
            <a:ext cx="6376987" cy="33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54AF5B4-A57E-4E93-BB45-B0BE91DDF55B}"/>
              </a:ext>
            </a:extLst>
          </p:cNvPr>
          <p:cNvSpPr/>
          <p:nvPr/>
        </p:nvSpPr>
        <p:spPr>
          <a:xfrm>
            <a:off x="2764518" y="802003"/>
            <a:ext cx="7114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RECOMENDACIONES</a:t>
            </a:r>
          </a:p>
        </p:txBody>
      </p:sp>
      <p:pic>
        <p:nvPicPr>
          <p:cNvPr id="8196" name="Picture 4" descr="Resultado de imagen para PROMOCION TURISMO DE LA TERCERA EDAD">
            <a:extLst>
              <a:ext uri="{FF2B5EF4-FFF2-40B4-BE49-F238E27FC236}">
                <a16:creationId xmlns:a16="http://schemas.microsoft.com/office/drawing/2014/main" xmlns="" id="{2BBA3E7A-8777-4CC8-99C7-23734FB0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8288" y="4777903"/>
            <a:ext cx="2747484" cy="177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n relacionada">
            <a:extLst>
              <a:ext uri="{FF2B5EF4-FFF2-40B4-BE49-F238E27FC236}">
                <a16:creationId xmlns:a16="http://schemas.microsoft.com/office/drawing/2014/main" xmlns="" id="{D90D3038-18B7-4037-A75B-E1A1C08C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10" y="1758502"/>
            <a:ext cx="2748440" cy="1941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QUITO TERCERA EDAD">
            <a:extLst>
              <a:ext uri="{FF2B5EF4-FFF2-40B4-BE49-F238E27FC236}">
                <a16:creationId xmlns:a16="http://schemas.microsoft.com/office/drawing/2014/main" xmlns="" id="{01F06DC9-3C2F-409B-879F-258B810A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10" y="4835819"/>
            <a:ext cx="2852738" cy="1770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n relacionada">
            <a:extLst>
              <a:ext uri="{FF2B5EF4-FFF2-40B4-BE49-F238E27FC236}">
                <a16:creationId xmlns:a16="http://schemas.microsoft.com/office/drawing/2014/main" xmlns="" id="{337A840A-6985-455C-9A1D-35E69C50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3360" y="1498298"/>
            <a:ext cx="1873552" cy="18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adulto mayor dibuj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7070" y="2156445"/>
            <a:ext cx="3820077" cy="3349833"/>
          </a:xfrm>
          <a:prstGeom prst="rect">
            <a:avLst/>
          </a:prstGeom>
          <a:noFill/>
        </p:spPr>
      </p:pic>
      <p:sp>
        <p:nvSpPr>
          <p:cNvPr id="2052" name="AutoShape 4" descr="Resultado de imagen para adulto mayor dibuj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54" name="AutoShape 6" descr="Resultado de imagen para adulto mayor dibu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56" name="AutoShape 8" descr="Resultado de imagen para adulto mayor dibuj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8" name="Picture 10" descr="Resultado de imagen para adulto mayor dibuj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7988" y="5052805"/>
            <a:ext cx="1520273" cy="1520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72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esultado de imagen para quito">
            <a:extLst>
              <a:ext uri="{FF2B5EF4-FFF2-40B4-BE49-F238E27FC236}">
                <a16:creationId xmlns:a16="http://schemas.microsoft.com/office/drawing/2014/main" xmlns="" id="{EEEE3C9E-9CAF-4A0C-8939-379C8F01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62" y="214313"/>
            <a:ext cx="11852276" cy="63936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0A72221-0586-4D52-B261-EE8A0E5BFCE4}"/>
              </a:ext>
            </a:extLst>
          </p:cNvPr>
          <p:cNvSpPr/>
          <p:nvPr/>
        </p:nvSpPr>
        <p:spPr>
          <a:xfrm>
            <a:off x="3229324" y="2859403"/>
            <a:ext cx="58705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xmlns="" val="7643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96E09492-4AB6-457F-AD81-295EE467AC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81733214"/>
              </p:ext>
            </p:extLst>
          </p:nvPr>
        </p:nvGraphicFramePr>
        <p:xfrm>
          <a:off x="1209959" y="1633169"/>
          <a:ext cx="10521527" cy="4675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7171791-B092-4C5B-A9BE-758DCB516634}"/>
              </a:ext>
            </a:extLst>
          </p:cNvPr>
          <p:cNvSpPr/>
          <p:nvPr/>
        </p:nvSpPr>
        <p:spPr>
          <a:xfrm>
            <a:off x="4469499" y="709839"/>
            <a:ext cx="3772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5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20FD473E-47CA-43F0-ADE4-3032D0FA8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711658567"/>
              </p:ext>
            </p:extLst>
          </p:nvPr>
        </p:nvGraphicFramePr>
        <p:xfrm>
          <a:off x="2532060" y="891181"/>
          <a:ext cx="86757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1DFC747-0C4D-448A-B951-7DA97D967646}"/>
              </a:ext>
            </a:extLst>
          </p:cNvPr>
          <p:cNvSpPr/>
          <p:nvPr/>
        </p:nvSpPr>
        <p:spPr>
          <a:xfrm>
            <a:off x="5106550" y="895647"/>
            <a:ext cx="2526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TEORÍA</a:t>
            </a:r>
          </a:p>
        </p:txBody>
      </p:sp>
      <p:pic>
        <p:nvPicPr>
          <p:cNvPr id="16386" name="Picture 2" descr="Resultado de imagen para adulto mayor dibujo">
            <a:extLst>
              <a:ext uri="{FF2B5EF4-FFF2-40B4-BE49-F238E27FC236}">
                <a16:creationId xmlns:a16="http://schemas.microsoft.com/office/drawing/2014/main" xmlns="" id="{4E202247-5A8A-410C-A09B-F3D42F67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3255" y="4876028"/>
            <a:ext cx="26987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n para adulto mayor dibujo">
            <a:extLst>
              <a:ext uri="{FF2B5EF4-FFF2-40B4-BE49-F238E27FC236}">
                <a16:creationId xmlns:a16="http://schemas.microsoft.com/office/drawing/2014/main" xmlns="" id="{63B2D263-F554-4406-8DD7-8F61EFA8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27" y="2619552"/>
            <a:ext cx="1869428" cy="22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13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5 Diagrama">
            <a:extLst>
              <a:ext uri="{FF2B5EF4-FFF2-40B4-BE49-F238E27FC236}">
                <a16:creationId xmlns:a16="http://schemas.microsoft.com/office/drawing/2014/main" xmlns="" id="{B58A6CEC-9872-4D78-B1D9-5BB8A19B5A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93370313"/>
              </p:ext>
            </p:extLst>
          </p:nvPr>
        </p:nvGraphicFramePr>
        <p:xfrm>
          <a:off x="1697992" y="1466325"/>
          <a:ext cx="8760458" cy="456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6 CuadroTexto">
            <a:extLst>
              <a:ext uri="{FF2B5EF4-FFF2-40B4-BE49-F238E27FC236}">
                <a16:creationId xmlns:a16="http://schemas.microsoft.com/office/drawing/2014/main" xmlns="" id="{B887608D-505E-48F2-AF94-5E1A978CBED0}"/>
              </a:ext>
            </a:extLst>
          </p:cNvPr>
          <p:cNvSpPr txBox="1"/>
          <p:nvPr/>
        </p:nvSpPr>
        <p:spPr>
          <a:xfrm>
            <a:off x="2593767" y="6029325"/>
            <a:ext cx="282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Población Infinita</a:t>
            </a:r>
            <a:endParaRPr lang="es-ES" b="1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80767C5B-0BBE-4311-B790-99723755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9584" y="5986130"/>
            <a:ext cx="1243233" cy="54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97C38F1-39CA-455E-9C89-5DE59B33ECCC}"/>
              </a:ext>
            </a:extLst>
          </p:cNvPr>
          <p:cNvSpPr/>
          <p:nvPr/>
        </p:nvSpPr>
        <p:spPr>
          <a:xfrm>
            <a:off x="3728771" y="653456"/>
            <a:ext cx="5282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METODOLOGÍA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1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1B50621-4005-4EF4-9426-73383271AE14}"/>
              </a:ext>
            </a:extLst>
          </p:cNvPr>
          <p:cNvSpPr/>
          <p:nvPr/>
        </p:nvSpPr>
        <p:spPr>
          <a:xfrm>
            <a:off x="4264315" y="459249"/>
            <a:ext cx="400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2D027C6-8AAB-4532-82A9-2FA0270239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442" y="2362457"/>
            <a:ext cx="4704849" cy="352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3E3FCAE-13FE-4CFA-9600-745142DC31E2}"/>
              </a:ext>
            </a:extLst>
          </p:cNvPr>
          <p:cNvSpPr/>
          <p:nvPr/>
        </p:nvSpPr>
        <p:spPr>
          <a:xfrm>
            <a:off x="5518471" y="1492202"/>
            <a:ext cx="14978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4"/>
                </a:solidFill>
              </a:rPr>
              <a:t>QUITO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45114C0-33FA-48DF-9ADD-1D5A1ABAAB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003" y="2362457"/>
            <a:ext cx="4730190" cy="3525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151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C672510-1777-4413-968C-F41590BE8B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307" y="1919548"/>
            <a:ext cx="6047055" cy="4234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EDA1932-1F72-4F42-8DBF-E2B7B8D71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7798" y="3551321"/>
            <a:ext cx="2700250" cy="128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Imagen relacionada">
            <a:extLst>
              <a:ext uri="{FF2B5EF4-FFF2-40B4-BE49-F238E27FC236}">
                <a16:creationId xmlns:a16="http://schemas.microsoft.com/office/drawing/2014/main" xmlns="" id="{71FFD85D-3F0E-4418-9F61-6D1FB0AC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235" y="1941299"/>
            <a:ext cx="2739376" cy="129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n para QUITO TURISMO">
            <a:extLst>
              <a:ext uri="{FF2B5EF4-FFF2-40B4-BE49-F238E27FC236}">
                <a16:creationId xmlns:a16="http://schemas.microsoft.com/office/drawing/2014/main" xmlns="" id="{A93E4F92-1872-4210-A835-F3807889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235" y="5153664"/>
            <a:ext cx="2739376" cy="12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CCC1831-1580-49DE-B179-8B6C71CFA9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30957" y="1666842"/>
            <a:ext cx="2001065" cy="20010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F10818A-3827-409C-AD4C-9AC541BF44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19243" y="3768606"/>
            <a:ext cx="2303076" cy="1415196"/>
          </a:xfrm>
          <a:prstGeom prst="rect">
            <a:avLst/>
          </a:prstGeom>
        </p:spPr>
      </p:pic>
      <p:pic>
        <p:nvPicPr>
          <p:cNvPr id="2054" name="Picture 6" descr="Resultado de imagen para jubilados y pensionados felices">
            <a:extLst>
              <a:ext uri="{FF2B5EF4-FFF2-40B4-BE49-F238E27FC236}">
                <a16:creationId xmlns:a16="http://schemas.microsoft.com/office/drawing/2014/main" xmlns="" id="{C6D0BF80-6754-4675-AD6E-7BE8AD12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9243" y="5266747"/>
            <a:ext cx="2303076" cy="13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5F314BD-2409-4733-B133-18520A2BF73D}"/>
              </a:ext>
            </a:extLst>
          </p:cNvPr>
          <p:cNvSpPr/>
          <p:nvPr/>
        </p:nvSpPr>
        <p:spPr>
          <a:xfrm>
            <a:off x="2519965" y="858545"/>
            <a:ext cx="763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ESTUDIO DE MERCADO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4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DCCFD6A-47C6-4E4F-A1C6-8AE6397875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1" y="1501457"/>
            <a:ext cx="4333758" cy="413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C59C7DC-324B-4B1D-A391-FE60E40D4F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0838" y="2553121"/>
            <a:ext cx="4970664" cy="409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Resultado de imagen para grupo de adultos mayores felices">
            <a:extLst>
              <a:ext uri="{FF2B5EF4-FFF2-40B4-BE49-F238E27FC236}">
                <a16:creationId xmlns:a16="http://schemas.microsoft.com/office/drawing/2014/main" xmlns="" id="{E757E5FC-49F3-404B-83C2-B2EAC7BB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6847" y="852258"/>
            <a:ext cx="2551293" cy="1700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UBICACION">
            <a:extLst>
              <a:ext uri="{FF2B5EF4-FFF2-40B4-BE49-F238E27FC236}">
                <a16:creationId xmlns:a16="http://schemas.microsoft.com/office/drawing/2014/main" xmlns="" id="{55188534-242C-4F50-9653-96DF45EB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989" y="5668351"/>
            <a:ext cx="2115421" cy="11896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72DCE2C-D7D7-4149-A703-D573D0CA9A84}"/>
              </a:ext>
            </a:extLst>
          </p:cNvPr>
          <p:cNvSpPr/>
          <p:nvPr/>
        </p:nvSpPr>
        <p:spPr>
          <a:xfrm>
            <a:off x="4214894" y="578127"/>
            <a:ext cx="3927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ENCUESTAS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D965C2-613B-429C-A914-19C68DF21D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440" y="1294986"/>
            <a:ext cx="4896573" cy="424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Imagen relacionada">
            <a:extLst>
              <a:ext uri="{FF2B5EF4-FFF2-40B4-BE49-F238E27FC236}">
                <a16:creationId xmlns:a16="http://schemas.microsoft.com/office/drawing/2014/main" xmlns="" id="{36C66643-EDCC-4D97-9CFC-D8DADD0C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459" y="5305321"/>
            <a:ext cx="1902626" cy="14297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A461A8C-AD31-471A-A2E5-EFA5061F0D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2700" y="1868071"/>
            <a:ext cx="4900196" cy="4295017"/>
          </a:xfrm>
          <a:prstGeom prst="rect">
            <a:avLst/>
          </a:prstGeom>
        </p:spPr>
      </p:pic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xmlns="" id="{6BF3E643-37EA-43A0-9ACC-C08049D3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6836" y="253272"/>
            <a:ext cx="1471924" cy="1471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8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Estela de condensació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732</TotalTime>
  <Words>383</Words>
  <Application>Microsoft Office PowerPoint</Application>
  <PresentationFormat>Personalizado</PresentationFormat>
  <Paragraphs>76</Paragraphs>
  <Slides>24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Estela de condensación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Xavier</dc:creator>
  <cp:lastModifiedBy>XAVIER</cp:lastModifiedBy>
  <cp:revision>39</cp:revision>
  <dcterms:created xsi:type="dcterms:W3CDTF">2017-08-21T15:06:47Z</dcterms:created>
  <dcterms:modified xsi:type="dcterms:W3CDTF">2017-09-06T03:39:41Z</dcterms:modified>
</cp:coreProperties>
</file>