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82" r:id="rId14"/>
    <p:sldId id="288" r:id="rId15"/>
    <p:sldId id="298" r:id="rId16"/>
    <p:sldId id="294" r:id="rId17"/>
    <p:sldId id="290" r:id="rId18"/>
    <p:sldId id="301" r:id="rId19"/>
    <p:sldId id="302" r:id="rId20"/>
    <p:sldId id="296" r:id="rId21"/>
    <p:sldId id="281" r:id="rId22"/>
    <p:sldId id="279" r:id="rId23"/>
    <p:sldId id="258" r:id="rId24"/>
    <p:sldId id="260" r:id="rId25"/>
    <p:sldId id="262" r:id="rId26"/>
    <p:sldId id="261" r:id="rId27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411" autoAdjust="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\CENS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\CENS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\CENS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\CENS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\CEN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¿A su criterio, cómo valora la gestión de la directiva de la comunidad ?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7402597402597407E-2"/>
                  <c:y val="1.22399020807833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percepción!$A$3:$A$7</c:f>
              <c:strCache>
                <c:ptCount val="5"/>
                <c:pt idx="0">
                  <c:v>MUY BUENA</c:v>
                </c:pt>
                <c:pt idx="1">
                  <c:v>BUENA</c:v>
                </c:pt>
                <c:pt idx="2">
                  <c:v>MALA</c:v>
                </c:pt>
                <c:pt idx="3">
                  <c:v>NO SABE</c:v>
                </c:pt>
                <c:pt idx="4">
                  <c:v>REGULAR</c:v>
                </c:pt>
              </c:strCache>
            </c:strRef>
          </c:cat>
          <c:val>
            <c:numRef>
              <c:f>percepción!$B$3:$B$7</c:f>
              <c:numCache>
                <c:formatCode>General</c:formatCode>
                <c:ptCount val="5"/>
                <c:pt idx="0">
                  <c:v>7</c:v>
                </c:pt>
                <c:pt idx="1">
                  <c:v>33</c:v>
                </c:pt>
                <c:pt idx="2">
                  <c:v>20</c:v>
                </c:pt>
                <c:pt idx="3">
                  <c:v>16</c:v>
                </c:pt>
                <c:pt idx="4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000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¿Cuál es el s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ervicio</a:t>
            </a:r>
            <a:r>
              <a:rPr lang="en-US" sz="20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higiénico</a:t>
            </a:r>
            <a:r>
              <a:rPr lang="en-US" sz="20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escusado</a:t>
            </a:r>
            <a:r>
              <a:rPr lang="en-US" sz="20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0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vivienda</a:t>
            </a:r>
            <a:r>
              <a:rPr lang="en-US" sz="20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825021872265962E-2"/>
          <c:y val="0.24786599591717701"/>
          <c:w val="0.65344225721784777"/>
          <c:h val="0.703226523767862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8.4945732451804118E-2"/>
                  <c:y val="-7.1174429932885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585394291467"/>
                      <c:h val="0.15817264967863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7099409141429872E-18"/>
                  <c:y val="4.74035768153415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54215148764081"/>
                  <c:y val="3.4475328592975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'serv basicos'!$B$6:$D$6</c:f>
              <c:strCache>
                <c:ptCount val="3"/>
                <c:pt idx="0">
                  <c:v>ALCANTARILLADO</c:v>
                </c:pt>
                <c:pt idx="1">
                  <c:v>CAMPO ABIERTO</c:v>
                </c:pt>
                <c:pt idx="2">
                  <c:v>POZO</c:v>
                </c:pt>
              </c:strCache>
            </c:strRef>
          </c:cat>
          <c:val>
            <c:numRef>
              <c:f>'serv basicos'!$B$7:$D$7</c:f>
              <c:numCache>
                <c:formatCode>General</c:formatCode>
                <c:ptCount val="3"/>
                <c:pt idx="0">
                  <c:v>87</c:v>
                </c:pt>
                <c:pt idx="1">
                  <c:v>4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¿Qué nivel de instrucción </a:t>
            </a:r>
            <a:r>
              <a:rPr lang="es-EC" sz="2000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s-EC" sz="1800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educación!$T$3</c:f>
              <c:strCache>
                <c:ptCount val="1"/>
                <c:pt idx="0">
                  <c:v>NIVEL DE EDUCACIÓN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-0.10539583037557199"/>
                  <c:y val="0.166666666666666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306398593379711"/>
                  <c:y val="2.77777777777777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3299354570969891"/>
                  <c:y val="4.62962962962962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educación!$U$2:$Y$2</c:f>
              <c:strCache>
                <c:ptCount val="5"/>
                <c:pt idx="0">
                  <c:v>PRMARIA</c:v>
                </c:pt>
                <c:pt idx="1">
                  <c:v>SECUNDARIA</c:v>
                </c:pt>
                <c:pt idx="2">
                  <c:v>SUPERIOR</c:v>
                </c:pt>
                <c:pt idx="3">
                  <c:v>POSGRADO</c:v>
                </c:pt>
                <c:pt idx="4">
                  <c:v>NINGUNA</c:v>
                </c:pt>
              </c:strCache>
            </c:strRef>
          </c:cat>
          <c:val>
            <c:numRef>
              <c:f>educación!$U$3:$Y$3</c:f>
              <c:numCache>
                <c:formatCode>General</c:formatCode>
                <c:ptCount val="5"/>
                <c:pt idx="0">
                  <c:v>48</c:v>
                </c:pt>
                <c:pt idx="1">
                  <c:v>44</c:v>
                </c:pt>
                <c:pt idx="2">
                  <c:v>12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000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sz="20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artesanias</a:t>
            </a:r>
            <a:r>
              <a:rPr lang="en-US" sz="20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artesania!$B$3:$C$3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artesania!$B$4:$C$4</c:f>
              <c:numCache>
                <c:formatCode>General</c:formatCode>
                <c:ptCount val="2"/>
                <c:pt idx="0">
                  <c:v>27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000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¿Qué lengua se habla en su familia?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demografia!$B$5:$C$5</c:f>
              <c:strCache>
                <c:ptCount val="2"/>
                <c:pt idx="0">
                  <c:v>KICHWA</c:v>
                </c:pt>
                <c:pt idx="1">
                  <c:v>ESPAÑOL</c:v>
                </c:pt>
              </c:strCache>
            </c:strRef>
          </c:cat>
          <c:val>
            <c:numRef>
              <c:f>demografia!$B$6:$C$6</c:f>
              <c:numCache>
                <c:formatCode>General</c:formatCode>
                <c:ptCount val="2"/>
                <c:pt idx="0">
                  <c:v>33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47ED5-D28F-48C3-88A4-C71391F68EC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58BA1E-992F-4E14-BBDF-5B19FD2EA198}">
      <dgm:prSet phldrT="[Texto]"/>
      <dgm:spPr/>
      <dgm:t>
        <a:bodyPr/>
        <a:lstStyle/>
        <a:p>
          <a:r>
            <a:rPr lang="es-EC" dirty="0" smtClean="0"/>
            <a:t>Deterioro y agotamiento de las fuentes de agua</a:t>
          </a:r>
          <a:endParaRPr lang="en-US" dirty="0"/>
        </a:p>
      </dgm:t>
    </dgm:pt>
    <dgm:pt modelId="{D447644B-CD51-44B8-BB75-21FEFF2A0CB8}" type="parTrans" cxnId="{0BDD09DB-7989-4E17-979E-548ABE3C6E71}">
      <dgm:prSet/>
      <dgm:spPr/>
      <dgm:t>
        <a:bodyPr/>
        <a:lstStyle/>
        <a:p>
          <a:endParaRPr lang="en-US"/>
        </a:p>
      </dgm:t>
    </dgm:pt>
    <dgm:pt modelId="{D6D31D56-DD66-411A-ABE7-797DBC746E4D}" type="sibTrans" cxnId="{0BDD09DB-7989-4E17-979E-548ABE3C6E71}">
      <dgm:prSet/>
      <dgm:spPr/>
      <dgm:t>
        <a:bodyPr/>
        <a:lstStyle/>
        <a:p>
          <a:endParaRPr lang="en-US"/>
        </a:p>
      </dgm:t>
    </dgm:pt>
    <dgm:pt modelId="{FB3CA8B3-50C7-4E9A-9CE5-DC9049F557BB}">
      <dgm:prSet phldrT="[Texto]"/>
      <dgm:spPr/>
      <dgm:t>
        <a:bodyPr/>
        <a:lstStyle/>
        <a:p>
          <a:r>
            <a:rPr lang="es-EC" dirty="0" smtClean="0"/>
            <a:t>Reducción de la fertilidad de los suelos</a:t>
          </a:r>
          <a:endParaRPr lang="en-US" dirty="0"/>
        </a:p>
      </dgm:t>
    </dgm:pt>
    <dgm:pt modelId="{F755460A-E6B3-4A1E-B15A-10AE6B9ED876}" type="parTrans" cxnId="{DD7CF5E8-1295-46CA-AEDD-4842FDDE5F00}">
      <dgm:prSet/>
      <dgm:spPr/>
      <dgm:t>
        <a:bodyPr/>
        <a:lstStyle/>
        <a:p>
          <a:endParaRPr lang="en-US"/>
        </a:p>
      </dgm:t>
    </dgm:pt>
    <dgm:pt modelId="{5DD7A0A2-29A5-495B-B852-6EA228A49471}" type="sibTrans" cxnId="{DD7CF5E8-1295-46CA-AEDD-4842FDDE5F00}">
      <dgm:prSet/>
      <dgm:spPr/>
      <dgm:t>
        <a:bodyPr/>
        <a:lstStyle/>
        <a:p>
          <a:endParaRPr lang="en-US"/>
        </a:p>
      </dgm:t>
    </dgm:pt>
    <dgm:pt modelId="{494F992E-29EF-4C8E-8AD2-443158E69936}">
      <dgm:prSet phldrT="[Texto]"/>
      <dgm:spPr/>
      <dgm:t>
        <a:bodyPr/>
        <a:lstStyle/>
        <a:p>
          <a:r>
            <a:rPr lang="es-EC" dirty="0" smtClean="0"/>
            <a:t>Robo de ganado</a:t>
          </a:r>
          <a:endParaRPr lang="en-US" dirty="0"/>
        </a:p>
      </dgm:t>
    </dgm:pt>
    <dgm:pt modelId="{61E39DC1-7826-4778-B718-02C03DF6A544}" type="parTrans" cxnId="{1B9BC884-35DC-4CCA-90D6-AD1F28BFC784}">
      <dgm:prSet/>
      <dgm:spPr/>
      <dgm:t>
        <a:bodyPr/>
        <a:lstStyle/>
        <a:p>
          <a:endParaRPr lang="en-US"/>
        </a:p>
      </dgm:t>
    </dgm:pt>
    <dgm:pt modelId="{AFD816C8-EADA-439C-A743-E1F2170E1749}" type="sibTrans" cxnId="{1B9BC884-35DC-4CCA-90D6-AD1F28BFC784}">
      <dgm:prSet/>
      <dgm:spPr/>
      <dgm:t>
        <a:bodyPr/>
        <a:lstStyle/>
        <a:p>
          <a:endParaRPr lang="en-US"/>
        </a:p>
      </dgm:t>
    </dgm:pt>
    <dgm:pt modelId="{5E7BCD2C-29FA-4695-8431-EB80221DFD20}">
      <dgm:prSet/>
      <dgm:spPr/>
      <dgm:t>
        <a:bodyPr/>
        <a:lstStyle/>
        <a:p>
          <a:r>
            <a:rPr lang="es-EC" dirty="0" smtClean="0"/>
            <a:t>Invasión de terrenos comunales</a:t>
          </a:r>
          <a:endParaRPr lang="en-US" dirty="0"/>
        </a:p>
      </dgm:t>
    </dgm:pt>
    <dgm:pt modelId="{5B2B1150-C3E5-4C29-B02E-828B92E9EBD5}" type="parTrans" cxnId="{489453A1-746B-4411-875A-C726D1C07ADE}">
      <dgm:prSet/>
      <dgm:spPr/>
      <dgm:t>
        <a:bodyPr/>
        <a:lstStyle/>
        <a:p>
          <a:endParaRPr lang="en-US"/>
        </a:p>
      </dgm:t>
    </dgm:pt>
    <dgm:pt modelId="{E364098F-9E95-4186-8E16-2275D6AD715A}" type="sibTrans" cxnId="{489453A1-746B-4411-875A-C726D1C07ADE}">
      <dgm:prSet/>
      <dgm:spPr/>
      <dgm:t>
        <a:bodyPr/>
        <a:lstStyle/>
        <a:p>
          <a:endParaRPr lang="en-US"/>
        </a:p>
      </dgm:t>
    </dgm:pt>
    <dgm:pt modelId="{90469FDB-C633-487E-A971-CEF4507ADE45}" type="pres">
      <dgm:prSet presAssocID="{AD947ED5-D28F-48C3-88A4-C71391F68E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900B5E-CD73-409B-BFB6-E936F22E95E2}" type="pres">
      <dgm:prSet presAssocID="{6E58BA1E-992F-4E14-BBDF-5B19FD2EA1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09694-041E-4044-AD9B-12C3CA62E82C}" type="pres">
      <dgm:prSet presAssocID="{D6D31D56-DD66-411A-ABE7-797DBC746E4D}" presName="sibTrans" presStyleCnt="0"/>
      <dgm:spPr/>
      <dgm:t>
        <a:bodyPr/>
        <a:lstStyle/>
        <a:p>
          <a:endParaRPr lang="en-US"/>
        </a:p>
      </dgm:t>
    </dgm:pt>
    <dgm:pt modelId="{06AF57B2-8BEF-406F-82F3-EB4F550AEE65}" type="pres">
      <dgm:prSet presAssocID="{FB3CA8B3-50C7-4E9A-9CE5-DC9049F557B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D2CDA-7BA3-4AEF-8140-0079B5C46682}" type="pres">
      <dgm:prSet presAssocID="{5DD7A0A2-29A5-495B-B852-6EA228A49471}" presName="sibTrans" presStyleCnt="0"/>
      <dgm:spPr/>
      <dgm:t>
        <a:bodyPr/>
        <a:lstStyle/>
        <a:p>
          <a:endParaRPr lang="en-US"/>
        </a:p>
      </dgm:t>
    </dgm:pt>
    <dgm:pt modelId="{49BA0201-6DA7-4733-A123-96CD7694D71F}" type="pres">
      <dgm:prSet presAssocID="{494F992E-29EF-4C8E-8AD2-443158E699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F301F-55FD-451E-8373-F73BA3BBFD38}" type="pres">
      <dgm:prSet presAssocID="{AFD816C8-EADA-439C-A743-E1F2170E1749}" presName="sibTrans" presStyleCnt="0"/>
      <dgm:spPr/>
      <dgm:t>
        <a:bodyPr/>
        <a:lstStyle/>
        <a:p>
          <a:endParaRPr lang="en-US"/>
        </a:p>
      </dgm:t>
    </dgm:pt>
    <dgm:pt modelId="{389136A2-15C7-40D4-A323-C7F130D5F1E5}" type="pres">
      <dgm:prSet presAssocID="{5E7BCD2C-29FA-4695-8431-EB80221DFD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CF5E8-1295-46CA-AEDD-4842FDDE5F00}" srcId="{AD947ED5-D28F-48C3-88A4-C71391F68ECC}" destId="{FB3CA8B3-50C7-4E9A-9CE5-DC9049F557BB}" srcOrd="1" destOrd="0" parTransId="{F755460A-E6B3-4A1E-B15A-10AE6B9ED876}" sibTransId="{5DD7A0A2-29A5-495B-B852-6EA228A49471}"/>
    <dgm:cxn modelId="{0BDD09DB-7989-4E17-979E-548ABE3C6E71}" srcId="{AD947ED5-D28F-48C3-88A4-C71391F68ECC}" destId="{6E58BA1E-992F-4E14-BBDF-5B19FD2EA198}" srcOrd="0" destOrd="0" parTransId="{D447644B-CD51-44B8-BB75-21FEFF2A0CB8}" sibTransId="{D6D31D56-DD66-411A-ABE7-797DBC746E4D}"/>
    <dgm:cxn modelId="{1B9BC884-35DC-4CCA-90D6-AD1F28BFC784}" srcId="{AD947ED5-D28F-48C3-88A4-C71391F68ECC}" destId="{494F992E-29EF-4C8E-8AD2-443158E69936}" srcOrd="2" destOrd="0" parTransId="{61E39DC1-7826-4778-B718-02C03DF6A544}" sibTransId="{AFD816C8-EADA-439C-A743-E1F2170E1749}"/>
    <dgm:cxn modelId="{95BD3208-3963-4F9F-B46D-B780DC58DE96}" type="presOf" srcId="{FB3CA8B3-50C7-4E9A-9CE5-DC9049F557BB}" destId="{06AF57B2-8BEF-406F-82F3-EB4F550AEE65}" srcOrd="0" destOrd="0" presId="urn:microsoft.com/office/officeart/2005/8/layout/default"/>
    <dgm:cxn modelId="{31C1266E-14D5-4A8F-8046-1D054D5BC3CF}" type="presOf" srcId="{AD947ED5-D28F-48C3-88A4-C71391F68ECC}" destId="{90469FDB-C633-487E-A971-CEF4507ADE45}" srcOrd="0" destOrd="0" presId="urn:microsoft.com/office/officeart/2005/8/layout/default"/>
    <dgm:cxn modelId="{489453A1-746B-4411-875A-C726D1C07ADE}" srcId="{AD947ED5-D28F-48C3-88A4-C71391F68ECC}" destId="{5E7BCD2C-29FA-4695-8431-EB80221DFD20}" srcOrd="3" destOrd="0" parTransId="{5B2B1150-C3E5-4C29-B02E-828B92E9EBD5}" sibTransId="{E364098F-9E95-4186-8E16-2275D6AD715A}"/>
    <dgm:cxn modelId="{032CF412-37F8-4C9C-A858-D5699A5F60C6}" type="presOf" srcId="{5E7BCD2C-29FA-4695-8431-EB80221DFD20}" destId="{389136A2-15C7-40D4-A323-C7F130D5F1E5}" srcOrd="0" destOrd="0" presId="urn:microsoft.com/office/officeart/2005/8/layout/default"/>
    <dgm:cxn modelId="{990998BC-7AFD-4D2D-8645-4FF6E6DF5C90}" type="presOf" srcId="{6E58BA1E-992F-4E14-BBDF-5B19FD2EA198}" destId="{C0900B5E-CD73-409B-BFB6-E936F22E95E2}" srcOrd="0" destOrd="0" presId="urn:microsoft.com/office/officeart/2005/8/layout/default"/>
    <dgm:cxn modelId="{7FC31CE7-0655-434A-9796-1A8E9ABB0CFF}" type="presOf" srcId="{494F992E-29EF-4C8E-8AD2-443158E69936}" destId="{49BA0201-6DA7-4733-A123-96CD7694D71F}" srcOrd="0" destOrd="0" presId="urn:microsoft.com/office/officeart/2005/8/layout/default"/>
    <dgm:cxn modelId="{F8AE9FB9-5651-4B2C-8F1E-A8A1B78D8861}" type="presParOf" srcId="{90469FDB-C633-487E-A971-CEF4507ADE45}" destId="{C0900B5E-CD73-409B-BFB6-E936F22E95E2}" srcOrd="0" destOrd="0" presId="urn:microsoft.com/office/officeart/2005/8/layout/default"/>
    <dgm:cxn modelId="{B13265A1-4083-43AB-9233-5C97085E4761}" type="presParOf" srcId="{90469FDB-C633-487E-A971-CEF4507ADE45}" destId="{D5609694-041E-4044-AD9B-12C3CA62E82C}" srcOrd="1" destOrd="0" presId="urn:microsoft.com/office/officeart/2005/8/layout/default"/>
    <dgm:cxn modelId="{A5C99C17-4458-422D-9E40-E189AE6C6C77}" type="presParOf" srcId="{90469FDB-C633-487E-A971-CEF4507ADE45}" destId="{06AF57B2-8BEF-406F-82F3-EB4F550AEE65}" srcOrd="2" destOrd="0" presId="urn:microsoft.com/office/officeart/2005/8/layout/default"/>
    <dgm:cxn modelId="{93473A8D-E274-4187-86A6-495A47CCD3BA}" type="presParOf" srcId="{90469FDB-C633-487E-A971-CEF4507ADE45}" destId="{06AD2CDA-7BA3-4AEF-8140-0079B5C46682}" srcOrd="3" destOrd="0" presId="urn:microsoft.com/office/officeart/2005/8/layout/default"/>
    <dgm:cxn modelId="{CFEEF2CC-B0D4-4010-A454-0154A736CC92}" type="presParOf" srcId="{90469FDB-C633-487E-A971-CEF4507ADE45}" destId="{49BA0201-6DA7-4733-A123-96CD7694D71F}" srcOrd="4" destOrd="0" presId="urn:microsoft.com/office/officeart/2005/8/layout/default"/>
    <dgm:cxn modelId="{A3EF7772-A2DD-4FD1-8524-90FBDB4F837E}" type="presParOf" srcId="{90469FDB-C633-487E-A971-CEF4507ADE45}" destId="{652F301F-55FD-451E-8373-F73BA3BBFD38}" srcOrd="5" destOrd="0" presId="urn:microsoft.com/office/officeart/2005/8/layout/default"/>
    <dgm:cxn modelId="{6D4E8C1F-51D4-4C72-84A9-501F6D6F51D2}" type="presParOf" srcId="{90469FDB-C633-487E-A971-CEF4507ADE45}" destId="{389136A2-15C7-40D4-A323-C7F130D5F1E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6B68C-579D-466C-9CB6-BB4CBF41E9B5}" type="doc">
      <dgm:prSet loTypeId="urn:microsoft.com/office/officeart/2005/8/layout/process2" loCatId="process" qsTypeId="urn:microsoft.com/office/officeart/2005/8/quickstyle/simple1" qsCatId="simple" csTypeId="urn:microsoft.com/office/officeart/2005/8/colors/accent5_2" csCatId="accent5" phldr="1"/>
      <dgm:spPr/>
    </dgm:pt>
    <dgm:pt modelId="{E3DF3B23-C28D-4504-8F91-99168350ED9A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Límites:</a:t>
          </a:r>
          <a:endParaRPr lang="es-EC" sz="2000" dirty="0">
            <a:latin typeface="+mn-lt"/>
            <a:cs typeface="Times New Roman" panose="02020603050405020304" pitchFamily="18" charset="0"/>
          </a:endParaRPr>
        </a:p>
      </dgm:t>
    </dgm:pt>
    <dgm:pt modelId="{DB535B55-0CDC-493A-818B-34CF7B76F9DB}" type="parTrans" cxnId="{A90AD3EB-AD1B-4EAF-A5A2-A0E07D4D09DA}">
      <dgm:prSet/>
      <dgm:spPr/>
      <dgm:t>
        <a:bodyPr/>
        <a:lstStyle/>
        <a:p>
          <a:endParaRPr lang="es-EC"/>
        </a:p>
      </dgm:t>
    </dgm:pt>
    <dgm:pt modelId="{AE8D1585-33A9-4788-8797-6D92BA689134}" type="sibTrans" cxnId="{A90AD3EB-AD1B-4EAF-A5A2-A0E07D4D09DA}">
      <dgm:prSet/>
      <dgm:spPr/>
      <dgm:t>
        <a:bodyPr/>
        <a:lstStyle/>
        <a:p>
          <a:endParaRPr lang="es-EC"/>
        </a:p>
      </dgm:t>
    </dgm:pt>
    <dgm:pt modelId="{E9522BE0-1E2F-4F17-B056-0E5BC16EE2B4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Población dentro de la comunidad:</a:t>
          </a:r>
          <a:endParaRPr lang="es-EC" sz="2000" b="1" dirty="0">
            <a:latin typeface="+mn-lt"/>
            <a:cs typeface="Times New Roman" panose="02020603050405020304" pitchFamily="18" charset="0"/>
          </a:endParaRPr>
        </a:p>
      </dgm:t>
    </dgm:pt>
    <dgm:pt modelId="{348F3F57-8C89-4BAE-B4EB-47FA723B5AD1}" type="parTrans" cxnId="{37B7B39E-51CB-4911-91EC-3322AE00442E}">
      <dgm:prSet/>
      <dgm:spPr/>
      <dgm:t>
        <a:bodyPr/>
        <a:lstStyle/>
        <a:p>
          <a:endParaRPr lang="es-EC"/>
        </a:p>
      </dgm:t>
    </dgm:pt>
    <dgm:pt modelId="{AC345E72-E40F-428E-BA7F-FC9D3082B5CD}" type="sibTrans" cxnId="{37B7B39E-51CB-4911-91EC-3322AE00442E}">
      <dgm:prSet/>
      <dgm:spPr/>
      <dgm:t>
        <a:bodyPr/>
        <a:lstStyle/>
        <a:p>
          <a:endParaRPr lang="es-EC"/>
        </a:p>
      </dgm:t>
    </dgm:pt>
    <dgm:pt modelId="{AA238A35-7139-4484-B139-C3B35D9B7086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Altura promedio:</a:t>
          </a:r>
          <a:endParaRPr lang="es-EC" sz="2000" b="1" dirty="0">
            <a:latin typeface="+mn-lt"/>
            <a:cs typeface="Times New Roman" panose="02020603050405020304" pitchFamily="18" charset="0"/>
          </a:endParaRPr>
        </a:p>
      </dgm:t>
    </dgm:pt>
    <dgm:pt modelId="{6D154ED2-26C9-4768-B2CD-0CEE3BC8CA85}" type="parTrans" cxnId="{5334C3C6-D04F-4757-859A-1025777308CB}">
      <dgm:prSet/>
      <dgm:spPr/>
      <dgm:t>
        <a:bodyPr/>
        <a:lstStyle/>
        <a:p>
          <a:endParaRPr lang="es-EC"/>
        </a:p>
      </dgm:t>
    </dgm:pt>
    <dgm:pt modelId="{832B13DD-B013-4B29-8DAE-4E72C330A2D2}" type="sibTrans" cxnId="{5334C3C6-D04F-4757-859A-1025777308CB}">
      <dgm:prSet/>
      <dgm:spPr/>
      <dgm:t>
        <a:bodyPr/>
        <a:lstStyle/>
        <a:p>
          <a:endParaRPr lang="es-EC"/>
        </a:p>
      </dgm:t>
    </dgm:pt>
    <dgm:pt modelId="{EDCCAC39-9CDA-49A7-A6F3-43BF0F8649C8}">
      <dgm:prSet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Sur: </a:t>
          </a:r>
          <a:r>
            <a:rPr lang="es-EC" sz="2000" b="0" dirty="0" smtClean="0">
              <a:latin typeface="+mn-lt"/>
              <a:cs typeface="Times New Roman" panose="02020603050405020304" pitchFamily="18" charset="0"/>
            </a:rPr>
            <a:t>Sorialoma</a:t>
          </a:r>
          <a:endParaRPr lang="es-EC" sz="2000" dirty="0">
            <a:latin typeface="+mn-lt"/>
            <a:cs typeface="Times New Roman" panose="02020603050405020304" pitchFamily="18" charset="0"/>
          </a:endParaRPr>
        </a:p>
      </dgm:t>
    </dgm:pt>
    <dgm:pt modelId="{2BD944C5-2190-4584-8C12-741134BAB581}" type="parTrans" cxnId="{383AB2D5-5758-4FFC-9D92-30B278BA93B2}">
      <dgm:prSet/>
      <dgm:spPr/>
      <dgm:t>
        <a:bodyPr/>
        <a:lstStyle/>
        <a:p>
          <a:endParaRPr lang="es-EC"/>
        </a:p>
      </dgm:t>
    </dgm:pt>
    <dgm:pt modelId="{0D06F0B7-BDB4-4FEC-8BFB-AF3C9248FD9E}" type="sibTrans" cxnId="{383AB2D5-5758-4FFC-9D92-30B278BA93B2}">
      <dgm:prSet/>
      <dgm:spPr/>
      <dgm:t>
        <a:bodyPr/>
        <a:lstStyle/>
        <a:p>
          <a:endParaRPr lang="es-EC"/>
        </a:p>
      </dgm:t>
    </dgm:pt>
    <dgm:pt modelId="{FDFD8752-597C-4376-AE87-EC121B602F82}">
      <dgm:prSet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Este: </a:t>
          </a:r>
          <a:r>
            <a:rPr lang="es-EC" sz="2000" b="0" dirty="0" smtClean="0">
              <a:latin typeface="+mn-lt"/>
              <a:cs typeface="Times New Roman" panose="02020603050405020304" pitchFamily="18" charset="0"/>
            </a:rPr>
            <a:t>Cima del Ilaló (La Merced)</a:t>
          </a:r>
          <a:endParaRPr lang="es-EC" sz="2000" dirty="0">
            <a:latin typeface="+mn-lt"/>
            <a:cs typeface="Times New Roman" panose="02020603050405020304" pitchFamily="18" charset="0"/>
          </a:endParaRPr>
        </a:p>
      </dgm:t>
    </dgm:pt>
    <dgm:pt modelId="{41410065-2C8F-4AF8-B9F6-4D3A7AA8E794}" type="parTrans" cxnId="{E3E56C28-B863-4A05-96A4-4190B245FDE8}">
      <dgm:prSet/>
      <dgm:spPr/>
      <dgm:t>
        <a:bodyPr/>
        <a:lstStyle/>
        <a:p>
          <a:endParaRPr lang="es-EC"/>
        </a:p>
      </dgm:t>
    </dgm:pt>
    <dgm:pt modelId="{6CC2B7A2-E111-4E45-B38D-AE8AC637343E}" type="sibTrans" cxnId="{E3E56C28-B863-4A05-96A4-4190B245FDE8}">
      <dgm:prSet/>
      <dgm:spPr/>
      <dgm:t>
        <a:bodyPr/>
        <a:lstStyle/>
        <a:p>
          <a:endParaRPr lang="es-EC"/>
        </a:p>
      </dgm:t>
    </dgm:pt>
    <dgm:pt modelId="{1CED63F8-53CA-40CD-863C-9174C759F9AF}">
      <dgm:prSet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Oeste: </a:t>
          </a:r>
          <a:r>
            <a:rPr lang="es-EC" sz="2000" b="0" dirty="0" smtClean="0">
              <a:latin typeface="+mn-lt"/>
              <a:cs typeface="Times New Roman" panose="02020603050405020304" pitchFamily="18" charset="0"/>
            </a:rPr>
            <a:t>Río San Pedro</a:t>
          </a:r>
          <a:endParaRPr lang="es-EC" sz="2000" dirty="0">
            <a:latin typeface="+mn-lt"/>
            <a:cs typeface="Times New Roman" panose="02020603050405020304" pitchFamily="18" charset="0"/>
          </a:endParaRPr>
        </a:p>
      </dgm:t>
    </dgm:pt>
    <dgm:pt modelId="{77276A11-EDCF-430D-A738-100EE936F1A2}" type="parTrans" cxnId="{A718E9A2-15F0-40E6-A3FC-7742BF4FA011}">
      <dgm:prSet/>
      <dgm:spPr/>
      <dgm:t>
        <a:bodyPr/>
        <a:lstStyle/>
        <a:p>
          <a:endParaRPr lang="es-EC"/>
        </a:p>
      </dgm:t>
    </dgm:pt>
    <dgm:pt modelId="{D60544CB-B14A-431A-846C-11D4997D8209}" type="sibTrans" cxnId="{A718E9A2-15F0-40E6-A3FC-7742BF4FA011}">
      <dgm:prSet/>
      <dgm:spPr/>
      <dgm:t>
        <a:bodyPr/>
        <a:lstStyle/>
        <a:p>
          <a:endParaRPr lang="es-EC"/>
        </a:p>
      </dgm:t>
    </dgm:pt>
    <dgm:pt modelId="{BA73055D-6362-4F74-9910-005BB8984BC8}">
      <dgm:prSet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Superficie:</a:t>
          </a:r>
        </a:p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551 Ha</a:t>
          </a:r>
          <a:endParaRPr lang="es-EC" sz="2000" b="1" dirty="0">
            <a:latin typeface="+mn-lt"/>
            <a:cs typeface="Times New Roman" panose="02020603050405020304" pitchFamily="18" charset="0"/>
          </a:endParaRPr>
        </a:p>
      </dgm:t>
    </dgm:pt>
    <dgm:pt modelId="{88D5EA1C-D8C2-46BC-A57C-0AB61E5DF57F}" type="parTrans" cxnId="{6AC4B254-85A0-4439-A3AF-4A717DAB7572}">
      <dgm:prSet/>
      <dgm:spPr/>
      <dgm:t>
        <a:bodyPr/>
        <a:lstStyle/>
        <a:p>
          <a:endParaRPr lang="es-EC"/>
        </a:p>
      </dgm:t>
    </dgm:pt>
    <dgm:pt modelId="{2FC47E50-5AA3-4977-A0B6-487930B7058E}" type="sibTrans" cxnId="{6AC4B254-85A0-4439-A3AF-4A717DAB7572}">
      <dgm:prSet/>
      <dgm:spPr/>
      <dgm:t>
        <a:bodyPr/>
        <a:lstStyle/>
        <a:p>
          <a:endParaRPr lang="es-EC"/>
        </a:p>
      </dgm:t>
    </dgm:pt>
    <dgm:pt modelId="{FF19443C-EE6A-4F18-B8A8-34ADA527DC15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Norte:</a:t>
          </a:r>
          <a:r>
            <a:rPr lang="es-EC" sz="2000" dirty="0" smtClean="0">
              <a:latin typeface="+mn-lt"/>
              <a:cs typeface="Times New Roman" panose="02020603050405020304" pitchFamily="18" charset="0"/>
            </a:rPr>
            <a:t> Tumbaco</a:t>
          </a:r>
          <a:endParaRPr lang="es-EC" sz="2000" dirty="0">
            <a:latin typeface="+mn-lt"/>
            <a:cs typeface="Times New Roman" panose="02020603050405020304" pitchFamily="18" charset="0"/>
          </a:endParaRPr>
        </a:p>
      </dgm:t>
    </dgm:pt>
    <dgm:pt modelId="{6B7D534D-43F6-49AF-9DF8-DA4A19E2877E}" type="parTrans" cxnId="{191103F2-BE11-48C5-BFB3-B2F4F978E20C}">
      <dgm:prSet/>
      <dgm:spPr/>
      <dgm:t>
        <a:bodyPr/>
        <a:lstStyle/>
        <a:p>
          <a:endParaRPr lang="es-EC"/>
        </a:p>
      </dgm:t>
    </dgm:pt>
    <dgm:pt modelId="{160D9FA4-2F9E-4F16-BCE7-B3C27FC9A3CE}" type="sibTrans" cxnId="{191103F2-BE11-48C5-BFB3-B2F4F978E20C}">
      <dgm:prSet/>
      <dgm:spPr/>
      <dgm:t>
        <a:bodyPr/>
        <a:lstStyle/>
        <a:p>
          <a:endParaRPr lang="es-EC"/>
        </a:p>
      </dgm:t>
    </dgm:pt>
    <dgm:pt modelId="{A801726D-406C-49D1-920C-7FC4F9F2F4AF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+mn-lt"/>
              <a:cs typeface="Times New Roman" panose="02020603050405020304" pitchFamily="18" charset="0"/>
            </a:rPr>
            <a:t>2300 - 3175 </a:t>
          </a:r>
          <a:r>
            <a:rPr lang="es-EC" sz="2000" dirty="0" err="1" smtClean="0">
              <a:latin typeface="+mn-lt"/>
              <a:cs typeface="Times New Roman" panose="02020603050405020304" pitchFamily="18" charset="0"/>
            </a:rPr>
            <a:t>m.s.n.m</a:t>
          </a:r>
          <a:endParaRPr lang="es-EC" sz="2000" dirty="0">
            <a:latin typeface="+mn-lt"/>
            <a:cs typeface="Times New Roman" panose="02020603050405020304" pitchFamily="18" charset="0"/>
          </a:endParaRPr>
        </a:p>
      </dgm:t>
    </dgm:pt>
    <dgm:pt modelId="{53D61F21-7A66-4860-B84A-403372DC1500}" type="parTrans" cxnId="{87BA8777-3E62-4EE3-A65E-2A8C051BAF62}">
      <dgm:prSet/>
      <dgm:spPr/>
      <dgm:t>
        <a:bodyPr/>
        <a:lstStyle/>
        <a:p>
          <a:endParaRPr lang="es-EC"/>
        </a:p>
      </dgm:t>
    </dgm:pt>
    <dgm:pt modelId="{4BF0EC8B-A6A2-4981-BC2C-F6F02D078FC6}" type="sibTrans" cxnId="{87BA8777-3E62-4EE3-A65E-2A8C051BAF62}">
      <dgm:prSet/>
      <dgm:spPr/>
      <dgm:t>
        <a:bodyPr/>
        <a:lstStyle/>
        <a:p>
          <a:endParaRPr lang="es-EC"/>
        </a:p>
      </dgm:t>
    </dgm:pt>
    <dgm:pt modelId="{09A96E3E-258E-4323-8121-25EE0598F384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+mn-lt"/>
              <a:cs typeface="Times New Roman" panose="02020603050405020304" pitchFamily="18" charset="0"/>
            </a:rPr>
            <a:t>600 - 750 aprox.</a:t>
          </a:r>
          <a:endParaRPr lang="es-EC" sz="2000" dirty="0">
            <a:latin typeface="+mn-lt"/>
            <a:cs typeface="Times New Roman" panose="02020603050405020304" pitchFamily="18" charset="0"/>
          </a:endParaRPr>
        </a:p>
      </dgm:t>
    </dgm:pt>
    <dgm:pt modelId="{95ACDB8E-76F5-4AC2-8786-AD50D275148F}" type="parTrans" cxnId="{9EF0ADAE-EA73-4CA3-A8A9-8144307B3276}">
      <dgm:prSet/>
      <dgm:spPr/>
      <dgm:t>
        <a:bodyPr/>
        <a:lstStyle/>
        <a:p>
          <a:endParaRPr lang="es-EC"/>
        </a:p>
      </dgm:t>
    </dgm:pt>
    <dgm:pt modelId="{B5196E92-911E-4B15-ADD1-2ED515064061}" type="sibTrans" cxnId="{9EF0ADAE-EA73-4CA3-A8A9-8144307B3276}">
      <dgm:prSet/>
      <dgm:spPr/>
      <dgm:t>
        <a:bodyPr/>
        <a:lstStyle/>
        <a:p>
          <a:endParaRPr lang="es-EC"/>
        </a:p>
      </dgm:t>
    </dgm:pt>
    <dgm:pt modelId="{B1036B7E-909D-4A0E-938C-03843EC3ACF7}" type="pres">
      <dgm:prSet presAssocID="{8556B68C-579D-466C-9CB6-BB4CBF41E9B5}" presName="linearFlow" presStyleCnt="0">
        <dgm:presLayoutVars>
          <dgm:resizeHandles val="exact"/>
        </dgm:presLayoutVars>
      </dgm:prSet>
      <dgm:spPr/>
    </dgm:pt>
    <dgm:pt modelId="{BBB2C5A1-5454-48B3-9C9D-714FB6C41357}" type="pres">
      <dgm:prSet presAssocID="{E3DF3B23-C28D-4504-8F91-99168350ED9A}" presName="node" presStyleLbl="node1" presStyleIdx="0" presStyleCnt="4" custScaleY="1256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DA9118-89CE-4B9E-BD4A-E66BC302129D}" type="pres">
      <dgm:prSet presAssocID="{AE8D1585-33A9-4788-8797-6D92BA689134}" presName="sibTrans" presStyleLbl="sibTrans2D1" presStyleIdx="0" presStyleCnt="3"/>
      <dgm:spPr/>
      <dgm:t>
        <a:bodyPr/>
        <a:lstStyle/>
        <a:p>
          <a:endParaRPr lang="es-EC"/>
        </a:p>
      </dgm:t>
    </dgm:pt>
    <dgm:pt modelId="{E6939733-E9D3-49EE-8D89-8F941EFDE199}" type="pres">
      <dgm:prSet presAssocID="{AE8D1585-33A9-4788-8797-6D92BA689134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D86A5A59-874F-4DBE-BAEB-6CBB31B0F86C}" type="pres">
      <dgm:prSet presAssocID="{BA73055D-6362-4F74-9910-005BB8984BC8}" presName="node" presStyleLbl="node1" presStyleIdx="1" presStyleCnt="4" custScaleY="461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D64A3B-4454-4BB4-A9AE-1C49CCF14ED0}" type="pres">
      <dgm:prSet presAssocID="{2FC47E50-5AA3-4977-A0B6-487930B7058E}" presName="sibTrans" presStyleLbl="sibTrans2D1" presStyleIdx="1" presStyleCnt="3"/>
      <dgm:spPr/>
      <dgm:t>
        <a:bodyPr/>
        <a:lstStyle/>
        <a:p>
          <a:endParaRPr lang="es-EC"/>
        </a:p>
      </dgm:t>
    </dgm:pt>
    <dgm:pt modelId="{D610204B-447A-4190-9022-70448D39536F}" type="pres">
      <dgm:prSet presAssocID="{2FC47E50-5AA3-4977-A0B6-487930B7058E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DD09F938-27B8-4D28-BFB5-EFC3A6B100E5}" type="pres">
      <dgm:prSet presAssocID="{E9522BE0-1E2F-4F17-B056-0E5BC16EE2B4}" presName="node" presStyleLbl="node1" presStyleIdx="2" presStyleCnt="4" custScaleY="479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0E9AC6-0B15-4332-9E7A-E1AE71411131}" type="pres">
      <dgm:prSet presAssocID="{AC345E72-E40F-428E-BA7F-FC9D3082B5CD}" presName="sibTrans" presStyleLbl="sibTrans2D1" presStyleIdx="2" presStyleCnt="3"/>
      <dgm:spPr/>
      <dgm:t>
        <a:bodyPr/>
        <a:lstStyle/>
        <a:p>
          <a:endParaRPr lang="es-EC"/>
        </a:p>
      </dgm:t>
    </dgm:pt>
    <dgm:pt modelId="{061E93A6-729B-4F41-8919-148775535E8E}" type="pres">
      <dgm:prSet presAssocID="{AC345E72-E40F-428E-BA7F-FC9D3082B5CD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08F7E14E-C4F7-4A6E-8BFB-FA24919626D3}" type="pres">
      <dgm:prSet presAssocID="{AA238A35-7139-4484-B139-C3B35D9B7086}" presName="node" presStyleLbl="node1" presStyleIdx="3" presStyleCnt="4" custScaleY="520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81CFED-2594-4F21-B775-25A2990AD5CB}" type="presOf" srcId="{FF19443C-EE6A-4F18-B8A8-34ADA527DC15}" destId="{BBB2C5A1-5454-48B3-9C9D-714FB6C41357}" srcOrd="0" destOrd="1" presId="urn:microsoft.com/office/officeart/2005/8/layout/process2"/>
    <dgm:cxn modelId="{69495998-F66A-4A83-ACDB-97032B6F6254}" type="presOf" srcId="{1CED63F8-53CA-40CD-863C-9174C759F9AF}" destId="{BBB2C5A1-5454-48B3-9C9D-714FB6C41357}" srcOrd="0" destOrd="4" presId="urn:microsoft.com/office/officeart/2005/8/layout/process2"/>
    <dgm:cxn modelId="{E3E56C28-B863-4A05-96A4-4190B245FDE8}" srcId="{E3DF3B23-C28D-4504-8F91-99168350ED9A}" destId="{FDFD8752-597C-4376-AE87-EC121B602F82}" srcOrd="2" destOrd="0" parTransId="{41410065-2C8F-4AF8-B9F6-4D3A7AA8E794}" sibTransId="{6CC2B7A2-E111-4E45-B38D-AE8AC637343E}"/>
    <dgm:cxn modelId="{A718E9A2-15F0-40E6-A3FC-7742BF4FA011}" srcId="{E3DF3B23-C28D-4504-8F91-99168350ED9A}" destId="{1CED63F8-53CA-40CD-863C-9174C759F9AF}" srcOrd="3" destOrd="0" parTransId="{77276A11-EDCF-430D-A738-100EE936F1A2}" sibTransId="{D60544CB-B14A-431A-846C-11D4997D8209}"/>
    <dgm:cxn modelId="{383AB2D5-5758-4FFC-9D92-30B278BA93B2}" srcId="{E3DF3B23-C28D-4504-8F91-99168350ED9A}" destId="{EDCCAC39-9CDA-49A7-A6F3-43BF0F8649C8}" srcOrd="1" destOrd="0" parTransId="{2BD944C5-2190-4584-8C12-741134BAB581}" sibTransId="{0D06F0B7-BDB4-4FEC-8BFB-AF3C9248FD9E}"/>
    <dgm:cxn modelId="{191103F2-BE11-48C5-BFB3-B2F4F978E20C}" srcId="{E3DF3B23-C28D-4504-8F91-99168350ED9A}" destId="{FF19443C-EE6A-4F18-B8A8-34ADA527DC15}" srcOrd="0" destOrd="0" parTransId="{6B7D534D-43F6-49AF-9DF8-DA4A19E2877E}" sibTransId="{160D9FA4-2F9E-4F16-BCE7-B3C27FC9A3CE}"/>
    <dgm:cxn modelId="{8319AC03-145E-47A3-B0F2-642A0D98684D}" type="presOf" srcId="{AC345E72-E40F-428E-BA7F-FC9D3082B5CD}" destId="{8D0E9AC6-0B15-4332-9E7A-E1AE71411131}" srcOrd="0" destOrd="0" presId="urn:microsoft.com/office/officeart/2005/8/layout/process2"/>
    <dgm:cxn modelId="{B85E54FB-5B07-45C0-B4F6-6D5162618676}" type="presOf" srcId="{AE8D1585-33A9-4788-8797-6D92BA689134}" destId="{BCDA9118-89CE-4B9E-BD4A-E66BC302129D}" srcOrd="0" destOrd="0" presId="urn:microsoft.com/office/officeart/2005/8/layout/process2"/>
    <dgm:cxn modelId="{D710BEE8-4513-41BC-A787-DF9B51CF602B}" type="presOf" srcId="{EDCCAC39-9CDA-49A7-A6F3-43BF0F8649C8}" destId="{BBB2C5A1-5454-48B3-9C9D-714FB6C41357}" srcOrd="0" destOrd="2" presId="urn:microsoft.com/office/officeart/2005/8/layout/process2"/>
    <dgm:cxn modelId="{A90AD3EB-AD1B-4EAF-A5A2-A0E07D4D09DA}" srcId="{8556B68C-579D-466C-9CB6-BB4CBF41E9B5}" destId="{E3DF3B23-C28D-4504-8F91-99168350ED9A}" srcOrd="0" destOrd="0" parTransId="{DB535B55-0CDC-493A-818B-34CF7B76F9DB}" sibTransId="{AE8D1585-33A9-4788-8797-6D92BA689134}"/>
    <dgm:cxn modelId="{9EF0ADAE-EA73-4CA3-A8A9-8144307B3276}" srcId="{E9522BE0-1E2F-4F17-B056-0E5BC16EE2B4}" destId="{09A96E3E-258E-4323-8121-25EE0598F384}" srcOrd="0" destOrd="0" parTransId="{95ACDB8E-76F5-4AC2-8786-AD50D275148F}" sibTransId="{B5196E92-911E-4B15-ADD1-2ED515064061}"/>
    <dgm:cxn modelId="{5334C3C6-D04F-4757-859A-1025777308CB}" srcId="{8556B68C-579D-466C-9CB6-BB4CBF41E9B5}" destId="{AA238A35-7139-4484-B139-C3B35D9B7086}" srcOrd="3" destOrd="0" parTransId="{6D154ED2-26C9-4768-B2CD-0CEE3BC8CA85}" sibTransId="{832B13DD-B013-4B29-8DAE-4E72C330A2D2}"/>
    <dgm:cxn modelId="{0EEBB0C8-2A91-4EFB-B2EA-F3549485CF5D}" type="presOf" srcId="{2FC47E50-5AA3-4977-A0B6-487930B7058E}" destId="{D610204B-447A-4190-9022-70448D39536F}" srcOrd="1" destOrd="0" presId="urn:microsoft.com/office/officeart/2005/8/layout/process2"/>
    <dgm:cxn modelId="{4F531108-05D0-4E53-AA7A-E2B8BA412003}" type="presOf" srcId="{2FC47E50-5AA3-4977-A0B6-487930B7058E}" destId="{EDD64A3B-4454-4BB4-A9AE-1C49CCF14ED0}" srcOrd="0" destOrd="0" presId="urn:microsoft.com/office/officeart/2005/8/layout/process2"/>
    <dgm:cxn modelId="{9E15B4AE-27F7-4E84-BE59-6B05967B16E0}" type="presOf" srcId="{AC345E72-E40F-428E-BA7F-FC9D3082B5CD}" destId="{061E93A6-729B-4F41-8919-148775535E8E}" srcOrd="1" destOrd="0" presId="urn:microsoft.com/office/officeart/2005/8/layout/process2"/>
    <dgm:cxn modelId="{B49A47DA-4932-4EB8-9089-CE0A9478436E}" type="presOf" srcId="{E9522BE0-1E2F-4F17-B056-0E5BC16EE2B4}" destId="{DD09F938-27B8-4D28-BFB5-EFC3A6B100E5}" srcOrd="0" destOrd="0" presId="urn:microsoft.com/office/officeart/2005/8/layout/process2"/>
    <dgm:cxn modelId="{1A05DFB8-92D7-4C49-9151-78237517E331}" type="presOf" srcId="{AA238A35-7139-4484-B139-C3B35D9B7086}" destId="{08F7E14E-C4F7-4A6E-8BFB-FA24919626D3}" srcOrd="0" destOrd="0" presId="urn:microsoft.com/office/officeart/2005/8/layout/process2"/>
    <dgm:cxn modelId="{21ED5CD3-34C5-4B6C-8212-E266D50B5A03}" type="presOf" srcId="{A801726D-406C-49D1-920C-7FC4F9F2F4AF}" destId="{08F7E14E-C4F7-4A6E-8BFB-FA24919626D3}" srcOrd="0" destOrd="1" presId="urn:microsoft.com/office/officeart/2005/8/layout/process2"/>
    <dgm:cxn modelId="{87BA8777-3E62-4EE3-A65E-2A8C051BAF62}" srcId="{AA238A35-7139-4484-B139-C3B35D9B7086}" destId="{A801726D-406C-49D1-920C-7FC4F9F2F4AF}" srcOrd="0" destOrd="0" parTransId="{53D61F21-7A66-4860-B84A-403372DC1500}" sibTransId="{4BF0EC8B-A6A2-4981-BC2C-F6F02D078FC6}"/>
    <dgm:cxn modelId="{8D28CD60-FCFD-4102-AA94-FF05A5993CC6}" type="presOf" srcId="{E3DF3B23-C28D-4504-8F91-99168350ED9A}" destId="{BBB2C5A1-5454-48B3-9C9D-714FB6C41357}" srcOrd="0" destOrd="0" presId="urn:microsoft.com/office/officeart/2005/8/layout/process2"/>
    <dgm:cxn modelId="{37B7B39E-51CB-4911-91EC-3322AE00442E}" srcId="{8556B68C-579D-466C-9CB6-BB4CBF41E9B5}" destId="{E9522BE0-1E2F-4F17-B056-0E5BC16EE2B4}" srcOrd="2" destOrd="0" parTransId="{348F3F57-8C89-4BAE-B4EB-47FA723B5AD1}" sibTransId="{AC345E72-E40F-428E-BA7F-FC9D3082B5CD}"/>
    <dgm:cxn modelId="{294FBC2F-E6C7-46B3-A976-E5489F40958A}" type="presOf" srcId="{09A96E3E-258E-4323-8121-25EE0598F384}" destId="{DD09F938-27B8-4D28-BFB5-EFC3A6B100E5}" srcOrd="0" destOrd="1" presId="urn:microsoft.com/office/officeart/2005/8/layout/process2"/>
    <dgm:cxn modelId="{E25FDCBC-C211-4109-8237-A6027DCEBE92}" type="presOf" srcId="{BA73055D-6362-4F74-9910-005BB8984BC8}" destId="{D86A5A59-874F-4DBE-BAEB-6CBB31B0F86C}" srcOrd="0" destOrd="0" presId="urn:microsoft.com/office/officeart/2005/8/layout/process2"/>
    <dgm:cxn modelId="{A129ED66-D59E-4010-A403-0C171CF283F7}" type="presOf" srcId="{AE8D1585-33A9-4788-8797-6D92BA689134}" destId="{E6939733-E9D3-49EE-8D89-8F941EFDE199}" srcOrd="1" destOrd="0" presId="urn:microsoft.com/office/officeart/2005/8/layout/process2"/>
    <dgm:cxn modelId="{7FAE472C-9F6D-4551-9122-2BA4E7943414}" type="presOf" srcId="{8556B68C-579D-466C-9CB6-BB4CBF41E9B5}" destId="{B1036B7E-909D-4A0E-938C-03843EC3ACF7}" srcOrd="0" destOrd="0" presId="urn:microsoft.com/office/officeart/2005/8/layout/process2"/>
    <dgm:cxn modelId="{4C6B2358-1A56-4075-9C49-421F0E8B5B5A}" type="presOf" srcId="{FDFD8752-597C-4376-AE87-EC121B602F82}" destId="{BBB2C5A1-5454-48B3-9C9D-714FB6C41357}" srcOrd="0" destOrd="3" presId="urn:microsoft.com/office/officeart/2005/8/layout/process2"/>
    <dgm:cxn modelId="{6AC4B254-85A0-4439-A3AF-4A717DAB7572}" srcId="{8556B68C-579D-466C-9CB6-BB4CBF41E9B5}" destId="{BA73055D-6362-4F74-9910-005BB8984BC8}" srcOrd="1" destOrd="0" parTransId="{88D5EA1C-D8C2-46BC-A57C-0AB61E5DF57F}" sibTransId="{2FC47E50-5AA3-4977-A0B6-487930B7058E}"/>
    <dgm:cxn modelId="{53F242ED-C987-4797-BDAE-2C9D1C26C76F}" type="presParOf" srcId="{B1036B7E-909D-4A0E-938C-03843EC3ACF7}" destId="{BBB2C5A1-5454-48B3-9C9D-714FB6C41357}" srcOrd="0" destOrd="0" presId="urn:microsoft.com/office/officeart/2005/8/layout/process2"/>
    <dgm:cxn modelId="{2E0598C2-D567-47E3-B66B-0913A52BE2BB}" type="presParOf" srcId="{B1036B7E-909D-4A0E-938C-03843EC3ACF7}" destId="{BCDA9118-89CE-4B9E-BD4A-E66BC302129D}" srcOrd="1" destOrd="0" presId="urn:microsoft.com/office/officeart/2005/8/layout/process2"/>
    <dgm:cxn modelId="{928070F3-0E34-4EB4-BB83-7FE7A4E6258B}" type="presParOf" srcId="{BCDA9118-89CE-4B9E-BD4A-E66BC302129D}" destId="{E6939733-E9D3-49EE-8D89-8F941EFDE199}" srcOrd="0" destOrd="0" presId="urn:microsoft.com/office/officeart/2005/8/layout/process2"/>
    <dgm:cxn modelId="{BEFA48E1-75F7-4E20-96EB-1FB66F22195E}" type="presParOf" srcId="{B1036B7E-909D-4A0E-938C-03843EC3ACF7}" destId="{D86A5A59-874F-4DBE-BAEB-6CBB31B0F86C}" srcOrd="2" destOrd="0" presId="urn:microsoft.com/office/officeart/2005/8/layout/process2"/>
    <dgm:cxn modelId="{59A9D7DB-92B4-4DB4-8E8F-0EA8ED8CA480}" type="presParOf" srcId="{B1036B7E-909D-4A0E-938C-03843EC3ACF7}" destId="{EDD64A3B-4454-4BB4-A9AE-1C49CCF14ED0}" srcOrd="3" destOrd="0" presId="urn:microsoft.com/office/officeart/2005/8/layout/process2"/>
    <dgm:cxn modelId="{246776FD-EF3A-4EF5-ADD2-02AA13B9E094}" type="presParOf" srcId="{EDD64A3B-4454-4BB4-A9AE-1C49CCF14ED0}" destId="{D610204B-447A-4190-9022-70448D39536F}" srcOrd="0" destOrd="0" presId="urn:microsoft.com/office/officeart/2005/8/layout/process2"/>
    <dgm:cxn modelId="{C171034A-F038-40EF-97D2-A14923119C89}" type="presParOf" srcId="{B1036B7E-909D-4A0E-938C-03843EC3ACF7}" destId="{DD09F938-27B8-4D28-BFB5-EFC3A6B100E5}" srcOrd="4" destOrd="0" presId="urn:microsoft.com/office/officeart/2005/8/layout/process2"/>
    <dgm:cxn modelId="{F3A877E9-573E-4487-9EEC-F448FED23C27}" type="presParOf" srcId="{B1036B7E-909D-4A0E-938C-03843EC3ACF7}" destId="{8D0E9AC6-0B15-4332-9E7A-E1AE71411131}" srcOrd="5" destOrd="0" presId="urn:microsoft.com/office/officeart/2005/8/layout/process2"/>
    <dgm:cxn modelId="{A4A78C94-29DE-45A0-8AA0-C6C978065585}" type="presParOf" srcId="{8D0E9AC6-0B15-4332-9E7A-E1AE71411131}" destId="{061E93A6-729B-4F41-8919-148775535E8E}" srcOrd="0" destOrd="0" presId="urn:microsoft.com/office/officeart/2005/8/layout/process2"/>
    <dgm:cxn modelId="{EF91D046-D140-41EE-8AA6-F9E7FC0EE893}" type="presParOf" srcId="{B1036B7E-909D-4A0E-938C-03843EC3ACF7}" destId="{08F7E14E-C4F7-4A6E-8BFB-FA24919626D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F47D1-B037-4884-B99D-149731E95CC6}" type="doc">
      <dgm:prSet loTypeId="urn:microsoft.com/office/officeart/2005/8/layout/bProcess3" loCatId="process" qsTypeId="urn:microsoft.com/office/officeart/2005/8/quickstyle/3d4" qsCatId="3D" csTypeId="urn:microsoft.com/office/officeart/2005/8/colors/accent5_2" csCatId="accent5" phldr="1"/>
      <dgm:spPr/>
    </dgm:pt>
    <dgm:pt modelId="{147E69CE-D046-4BB7-820B-190D1B6DACC5}">
      <dgm:prSet phldrT="[Texto]" custT="1"/>
      <dgm:spPr/>
      <dgm:t>
        <a:bodyPr/>
        <a:lstStyle/>
        <a:p>
          <a:r>
            <a:rPr lang="es-EC" sz="2000" b="1" i="0" dirty="0" smtClean="0"/>
            <a:t>Recopilación de la información</a:t>
          </a:r>
          <a:endParaRPr lang="es-ES" sz="2000" dirty="0"/>
        </a:p>
      </dgm:t>
    </dgm:pt>
    <dgm:pt modelId="{6986A60B-AD1D-41EB-83DE-11F086B189C3}" type="parTrans" cxnId="{09C36104-5A89-44DE-8F99-BA404AD96590}">
      <dgm:prSet/>
      <dgm:spPr/>
      <dgm:t>
        <a:bodyPr/>
        <a:lstStyle/>
        <a:p>
          <a:endParaRPr lang="es-ES"/>
        </a:p>
      </dgm:t>
    </dgm:pt>
    <dgm:pt modelId="{2F6C8C83-A32F-4BD7-B35F-A61FEC97766B}" type="sibTrans" cxnId="{09C36104-5A89-44DE-8F99-BA404AD96590}">
      <dgm:prSet/>
      <dgm:spPr/>
      <dgm:t>
        <a:bodyPr/>
        <a:lstStyle/>
        <a:p>
          <a:endParaRPr lang="es-ES"/>
        </a:p>
      </dgm:t>
    </dgm:pt>
    <dgm:pt modelId="{20175A52-CCA4-4AC2-897F-B9CAAACAEB82}">
      <dgm:prSet phldrT="[Texto]" custT="1"/>
      <dgm:spPr/>
      <dgm:t>
        <a:bodyPr/>
        <a:lstStyle/>
        <a:p>
          <a:r>
            <a:rPr lang="es-EC" sz="2000" b="1" i="0" dirty="0" smtClean="0"/>
            <a:t>Análisis de variables</a:t>
          </a:r>
          <a:endParaRPr lang="es-ES" sz="2000" i="0" dirty="0"/>
        </a:p>
      </dgm:t>
    </dgm:pt>
    <dgm:pt modelId="{5B214019-2B66-4644-9AC5-F786409C175B}" type="parTrans" cxnId="{833DB424-B356-42CD-B894-60831899C967}">
      <dgm:prSet/>
      <dgm:spPr/>
      <dgm:t>
        <a:bodyPr/>
        <a:lstStyle/>
        <a:p>
          <a:endParaRPr lang="es-ES"/>
        </a:p>
      </dgm:t>
    </dgm:pt>
    <dgm:pt modelId="{8277A1C2-012D-4F56-9C8E-860AC668939D}" type="sibTrans" cxnId="{833DB424-B356-42CD-B894-60831899C967}">
      <dgm:prSet/>
      <dgm:spPr/>
      <dgm:t>
        <a:bodyPr/>
        <a:lstStyle/>
        <a:p>
          <a:endParaRPr lang="es-ES"/>
        </a:p>
      </dgm:t>
    </dgm:pt>
    <dgm:pt modelId="{68D7D4ED-BC24-47F3-ACD7-3E7E527D2547}">
      <dgm:prSet custT="1"/>
      <dgm:spPr/>
      <dgm:t>
        <a:bodyPr/>
        <a:lstStyle/>
        <a:p>
          <a:r>
            <a:rPr lang="es-EC" sz="2000" b="1" i="0" dirty="0" smtClean="0"/>
            <a:t>Matriz FODA</a:t>
          </a:r>
          <a:endParaRPr lang="es-ES" sz="2000" dirty="0"/>
        </a:p>
      </dgm:t>
    </dgm:pt>
    <dgm:pt modelId="{FC8E1094-01FE-41D4-BFF4-5D73741DB0FA}" type="parTrans" cxnId="{C97F40D7-DA79-470C-9BD9-946BC287BD0A}">
      <dgm:prSet/>
      <dgm:spPr/>
      <dgm:t>
        <a:bodyPr/>
        <a:lstStyle/>
        <a:p>
          <a:endParaRPr lang="es-ES"/>
        </a:p>
      </dgm:t>
    </dgm:pt>
    <dgm:pt modelId="{6D09D51F-44B4-4FBB-AC35-2C805BBC534A}" type="sibTrans" cxnId="{C97F40D7-DA79-470C-9BD9-946BC287BD0A}">
      <dgm:prSet/>
      <dgm:spPr/>
      <dgm:t>
        <a:bodyPr/>
        <a:lstStyle/>
        <a:p>
          <a:endParaRPr lang="es-ES"/>
        </a:p>
      </dgm:t>
    </dgm:pt>
    <dgm:pt modelId="{CD524C04-0EC3-4922-AC83-1DDD2FE64003}">
      <dgm:prSet custT="1"/>
      <dgm:spPr/>
      <dgm:t>
        <a:bodyPr/>
        <a:lstStyle/>
        <a:p>
          <a:r>
            <a:rPr lang="es-ES" sz="2000" b="1" u="none" dirty="0" smtClean="0"/>
            <a:t>Encuesta</a:t>
          </a:r>
        </a:p>
        <a:p>
          <a:r>
            <a:rPr lang="es-ES" sz="2000" b="1" u="none" dirty="0" smtClean="0"/>
            <a:t>Cálculo  de la muestra y elaboración , aprobación del contenido</a:t>
          </a:r>
          <a:endParaRPr lang="es-ES" sz="2000" b="1" u="none" dirty="0"/>
        </a:p>
      </dgm:t>
    </dgm:pt>
    <dgm:pt modelId="{F158B70D-DE38-4EFE-A5FE-EDF4F161CE9E}" type="parTrans" cxnId="{C4C03495-24E7-4B96-A915-F99937451EC9}">
      <dgm:prSet/>
      <dgm:spPr/>
      <dgm:t>
        <a:bodyPr/>
        <a:lstStyle/>
        <a:p>
          <a:endParaRPr lang="es-ES"/>
        </a:p>
      </dgm:t>
    </dgm:pt>
    <dgm:pt modelId="{C16C7BDA-6552-4B9D-A29D-185E503FCD0C}" type="sibTrans" cxnId="{C4C03495-24E7-4B96-A915-F99937451EC9}">
      <dgm:prSet/>
      <dgm:spPr/>
      <dgm:t>
        <a:bodyPr/>
        <a:lstStyle/>
        <a:p>
          <a:endParaRPr lang="es-ES"/>
        </a:p>
      </dgm:t>
    </dgm:pt>
    <dgm:pt modelId="{BCCFA497-3983-419A-965C-7865588A7BC4}">
      <dgm:prSet custT="1"/>
      <dgm:spPr/>
      <dgm:t>
        <a:bodyPr/>
        <a:lstStyle/>
        <a:p>
          <a:r>
            <a:rPr lang="es-EC" sz="2000" b="1" dirty="0" smtClean="0"/>
            <a:t>Formulación  del plan de acción estratégica</a:t>
          </a:r>
          <a:endParaRPr lang="es-EC" sz="2000" dirty="0"/>
        </a:p>
      </dgm:t>
    </dgm:pt>
    <dgm:pt modelId="{35F21524-A6A8-466B-B6CE-CEC1BD10B873}" type="parTrans" cxnId="{A0B7B36E-144E-49ED-B177-ED28BAB94379}">
      <dgm:prSet/>
      <dgm:spPr/>
      <dgm:t>
        <a:bodyPr/>
        <a:lstStyle/>
        <a:p>
          <a:endParaRPr lang="es-EC"/>
        </a:p>
      </dgm:t>
    </dgm:pt>
    <dgm:pt modelId="{F9D11DD5-B82E-4A6F-9467-CF138D6F8567}" type="sibTrans" cxnId="{A0B7B36E-144E-49ED-B177-ED28BAB94379}">
      <dgm:prSet/>
      <dgm:spPr/>
      <dgm:t>
        <a:bodyPr/>
        <a:lstStyle/>
        <a:p>
          <a:endParaRPr lang="es-EC"/>
        </a:p>
      </dgm:t>
    </dgm:pt>
    <dgm:pt modelId="{66BB9B39-B5F4-4A4F-8250-CA73443243DC}">
      <dgm:prSet custT="1"/>
      <dgm:spPr/>
      <dgm:t>
        <a:bodyPr/>
        <a:lstStyle/>
        <a:p>
          <a:r>
            <a:rPr lang="es-EC" sz="2000" b="1" dirty="0" smtClean="0"/>
            <a:t>Elaborar un plan de manejo de uso de suelo</a:t>
          </a:r>
          <a:endParaRPr lang="es-EC" sz="2000" dirty="0"/>
        </a:p>
      </dgm:t>
    </dgm:pt>
    <dgm:pt modelId="{842ED018-92AB-4004-9D8A-77F2D4C1B77E}" type="parTrans" cxnId="{1F58AF95-1F5A-4090-AD0B-EE26155F9CB9}">
      <dgm:prSet/>
      <dgm:spPr/>
      <dgm:t>
        <a:bodyPr/>
        <a:lstStyle/>
        <a:p>
          <a:endParaRPr lang="es-EC"/>
        </a:p>
      </dgm:t>
    </dgm:pt>
    <dgm:pt modelId="{321A5A37-49ED-45F4-8813-EC1F07F56438}" type="sibTrans" cxnId="{1F58AF95-1F5A-4090-AD0B-EE26155F9CB9}">
      <dgm:prSet/>
      <dgm:spPr/>
      <dgm:t>
        <a:bodyPr/>
        <a:lstStyle/>
        <a:p>
          <a:endParaRPr lang="es-EC"/>
        </a:p>
      </dgm:t>
    </dgm:pt>
    <dgm:pt modelId="{32449173-966A-4746-8326-AEA256A98313}" type="pres">
      <dgm:prSet presAssocID="{B02F47D1-B037-4884-B99D-149731E95CC6}" presName="Name0" presStyleCnt="0">
        <dgm:presLayoutVars>
          <dgm:dir/>
          <dgm:resizeHandles val="exact"/>
        </dgm:presLayoutVars>
      </dgm:prSet>
      <dgm:spPr/>
    </dgm:pt>
    <dgm:pt modelId="{7BF57D2B-316A-4065-B52C-486920650803}" type="pres">
      <dgm:prSet presAssocID="{147E69CE-D046-4BB7-820B-190D1B6DAC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C52275-A335-4D45-AFA2-ECF06C651AE0}" type="pres">
      <dgm:prSet presAssocID="{2F6C8C83-A32F-4BD7-B35F-A61FEC97766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04D04DE8-CBC7-45C3-9B87-0B4D8257BFFA}" type="pres">
      <dgm:prSet presAssocID="{2F6C8C83-A32F-4BD7-B35F-A61FEC97766B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44323345-6D78-42CF-8250-199FA5E3A2CD}" type="pres">
      <dgm:prSet presAssocID="{CD524C04-0EC3-4922-AC83-1DDD2FE640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C4052B-8FE2-4215-AB0C-0B18E57BF5D3}" type="pres">
      <dgm:prSet presAssocID="{C16C7BDA-6552-4B9D-A29D-185E503FCD0C}" presName="sibTrans" presStyleLbl="sibTrans1D1" presStyleIdx="1" presStyleCnt="5"/>
      <dgm:spPr/>
      <dgm:t>
        <a:bodyPr/>
        <a:lstStyle/>
        <a:p>
          <a:endParaRPr lang="es-ES"/>
        </a:p>
      </dgm:t>
    </dgm:pt>
    <dgm:pt modelId="{8BD1C7DE-9EFD-427F-B6D7-ACADD7C62075}" type="pres">
      <dgm:prSet presAssocID="{C16C7BDA-6552-4B9D-A29D-185E503FCD0C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EB904F26-1001-4AA8-8224-C93DD22F2A0C}" type="pres">
      <dgm:prSet presAssocID="{20175A52-CCA4-4AC2-897F-B9CAAACAEB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E200B7-5D39-4B07-9412-AD436E9FF5C2}" type="pres">
      <dgm:prSet presAssocID="{8277A1C2-012D-4F56-9C8E-860AC668939D}" presName="sibTrans" presStyleLbl="sibTrans1D1" presStyleIdx="2" presStyleCnt="5"/>
      <dgm:spPr/>
      <dgm:t>
        <a:bodyPr/>
        <a:lstStyle/>
        <a:p>
          <a:endParaRPr lang="es-ES"/>
        </a:p>
      </dgm:t>
    </dgm:pt>
    <dgm:pt modelId="{B012FAD4-3CF7-4695-A914-1F119AA5E7F4}" type="pres">
      <dgm:prSet presAssocID="{8277A1C2-012D-4F56-9C8E-860AC668939D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048C785E-DFDA-467A-8539-EF47FA848DC9}" type="pres">
      <dgm:prSet presAssocID="{68D7D4ED-BC24-47F3-ACD7-3E7E527D254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15F066-29D2-46D1-B152-506DF2E30EA3}" type="pres">
      <dgm:prSet presAssocID="{6D09D51F-44B4-4FBB-AC35-2C805BBC534A}" presName="sibTrans" presStyleLbl="sibTrans1D1" presStyleIdx="3" presStyleCnt="5"/>
      <dgm:spPr/>
      <dgm:t>
        <a:bodyPr/>
        <a:lstStyle/>
        <a:p>
          <a:endParaRPr lang="es-ES"/>
        </a:p>
      </dgm:t>
    </dgm:pt>
    <dgm:pt modelId="{E90BD39B-F50D-4FF6-AD5A-9E922564DD8E}" type="pres">
      <dgm:prSet presAssocID="{6D09D51F-44B4-4FBB-AC35-2C805BBC534A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4F31D7E4-4F37-4FB4-AE85-9286038AE863}" type="pres">
      <dgm:prSet presAssocID="{BCCFA497-3983-419A-965C-7865588A7BC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9194B4-B46C-46B4-AA04-CEBA31A2DCED}" type="pres">
      <dgm:prSet presAssocID="{F9D11DD5-B82E-4A6F-9467-CF138D6F8567}" presName="sibTrans" presStyleLbl="sibTrans1D1" presStyleIdx="4" presStyleCnt="5"/>
      <dgm:spPr/>
      <dgm:t>
        <a:bodyPr/>
        <a:lstStyle/>
        <a:p>
          <a:endParaRPr lang="es-EC"/>
        </a:p>
      </dgm:t>
    </dgm:pt>
    <dgm:pt modelId="{2A888A52-D451-45DB-824A-D9F1797F50A9}" type="pres">
      <dgm:prSet presAssocID="{F9D11DD5-B82E-4A6F-9467-CF138D6F8567}" presName="connectorText" presStyleLbl="sibTrans1D1" presStyleIdx="4" presStyleCnt="5"/>
      <dgm:spPr/>
      <dgm:t>
        <a:bodyPr/>
        <a:lstStyle/>
        <a:p>
          <a:endParaRPr lang="es-EC"/>
        </a:p>
      </dgm:t>
    </dgm:pt>
    <dgm:pt modelId="{F5A98C8E-B157-491A-8B46-E2A522BFC8AE}" type="pres">
      <dgm:prSet presAssocID="{66BB9B39-B5F4-4A4F-8250-CA73443243D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C36104-5A89-44DE-8F99-BA404AD96590}" srcId="{B02F47D1-B037-4884-B99D-149731E95CC6}" destId="{147E69CE-D046-4BB7-820B-190D1B6DACC5}" srcOrd="0" destOrd="0" parTransId="{6986A60B-AD1D-41EB-83DE-11F086B189C3}" sibTransId="{2F6C8C83-A32F-4BD7-B35F-A61FEC97766B}"/>
    <dgm:cxn modelId="{5DBBF840-7A50-41A3-8CC3-E269D1388770}" type="presOf" srcId="{66BB9B39-B5F4-4A4F-8250-CA73443243DC}" destId="{F5A98C8E-B157-491A-8B46-E2A522BFC8AE}" srcOrd="0" destOrd="0" presId="urn:microsoft.com/office/officeart/2005/8/layout/bProcess3"/>
    <dgm:cxn modelId="{7CAE3B9F-5A4D-4D2E-B59C-20EE99F246C3}" type="presOf" srcId="{2F6C8C83-A32F-4BD7-B35F-A61FEC97766B}" destId="{A1C52275-A335-4D45-AFA2-ECF06C651AE0}" srcOrd="0" destOrd="0" presId="urn:microsoft.com/office/officeart/2005/8/layout/bProcess3"/>
    <dgm:cxn modelId="{72765868-4061-4211-B27E-AB85CBFF42D0}" type="presOf" srcId="{F9D11DD5-B82E-4A6F-9467-CF138D6F8567}" destId="{2A888A52-D451-45DB-824A-D9F1797F50A9}" srcOrd="1" destOrd="0" presId="urn:microsoft.com/office/officeart/2005/8/layout/bProcess3"/>
    <dgm:cxn modelId="{18494483-17E0-479F-A5CF-53DA514CD042}" type="presOf" srcId="{C16C7BDA-6552-4B9D-A29D-185E503FCD0C}" destId="{8BD1C7DE-9EFD-427F-B6D7-ACADD7C62075}" srcOrd="1" destOrd="0" presId="urn:microsoft.com/office/officeart/2005/8/layout/bProcess3"/>
    <dgm:cxn modelId="{F4E3A63B-234E-4723-8115-3B0A45128934}" type="presOf" srcId="{2F6C8C83-A32F-4BD7-B35F-A61FEC97766B}" destId="{04D04DE8-CBC7-45C3-9B87-0B4D8257BFFA}" srcOrd="1" destOrd="0" presId="urn:microsoft.com/office/officeart/2005/8/layout/bProcess3"/>
    <dgm:cxn modelId="{73D9D394-30AE-42DC-BE91-A4FC66FA9D00}" type="presOf" srcId="{147E69CE-D046-4BB7-820B-190D1B6DACC5}" destId="{7BF57D2B-316A-4065-B52C-486920650803}" srcOrd="0" destOrd="0" presId="urn:microsoft.com/office/officeart/2005/8/layout/bProcess3"/>
    <dgm:cxn modelId="{B3C50AA7-43B8-4D3D-83B2-21E29E3D5D62}" type="presOf" srcId="{B02F47D1-B037-4884-B99D-149731E95CC6}" destId="{32449173-966A-4746-8326-AEA256A98313}" srcOrd="0" destOrd="0" presId="urn:microsoft.com/office/officeart/2005/8/layout/bProcess3"/>
    <dgm:cxn modelId="{C4C03495-24E7-4B96-A915-F99937451EC9}" srcId="{B02F47D1-B037-4884-B99D-149731E95CC6}" destId="{CD524C04-0EC3-4922-AC83-1DDD2FE64003}" srcOrd="1" destOrd="0" parTransId="{F158B70D-DE38-4EFE-A5FE-EDF4F161CE9E}" sibTransId="{C16C7BDA-6552-4B9D-A29D-185E503FCD0C}"/>
    <dgm:cxn modelId="{C97F40D7-DA79-470C-9BD9-946BC287BD0A}" srcId="{B02F47D1-B037-4884-B99D-149731E95CC6}" destId="{68D7D4ED-BC24-47F3-ACD7-3E7E527D2547}" srcOrd="3" destOrd="0" parTransId="{FC8E1094-01FE-41D4-BFF4-5D73741DB0FA}" sibTransId="{6D09D51F-44B4-4FBB-AC35-2C805BBC534A}"/>
    <dgm:cxn modelId="{A0B7B36E-144E-49ED-B177-ED28BAB94379}" srcId="{B02F47D1-B037-4884-B99D-149731E95CC6}" destId="{BCCFA497-3983-419A-965C-7865588A7BC4}" srcOrd="4" destOrd="0" parTransId="{35F21524-A6A8-466B-B6CE-CEC1BD10B873}" sibTransId="{F9D11DD5-B82E-4A6F-9467-CF138D6F8567}"/>
    <dgm:cxn modelId="{59FE61AD-B2BA-4FFB-B6B6-E9592DDC422D}" type="presOf" srcId="{C16C7BDA-6552-4B9D-A29D-185E503FCD0C}" destId="{ECC4052B-8FE2-4215-AB0C-0B18E57BF5D3}" srcOrd="0" destOrd="0" presId="urn:microsoft.com/office/officeart/2005/8/layout/bProcess3"/>
    <dgm:cxn modelId="{6AF4E5B8-151E-4BBB-B2CA-719D4B12ABF0}" type="presOf" srcId="{20175A52-CCA4-4AC2-897F-B9CAAACAEB82}" destId="{EB904F26-1001-4AA8-8224-C93DD22F2A0C}" srcOrd="0" destOrd="0" presId="urn:microsoft.com/office/officeart/2005/8/layout/bProcess3"/>
    <dgm:cxn modelId="{28AA8D24-A056-4C3F-AB69-7FA46E436BBF}" type="presOf" srcId="{6D09D51F-44B4-4FBB-AC35-2C805BBC534A}" destId="{E515F066-29D2-46D1-B152-506DF2E30EA3}" srcOrd="0" destOrd="0" presId="urn:microsoft.com/office/officeart/2005/8/layout/bProcess3"/>
    <dgm:cxn modelId="{362CD13A-FD3A-49C0-A1FB-F256C3B8F016}" type="presOf" srcId="{CD524C04-0EC3-4922-AC83-1DDD2FE64003}" destId="{44323345-6D78-42CF-8250-199FA5E3A2CD}" srcOrd="0" destOrd="0" presId="urn:microsoft.com/office/officeart/2005/8/layout/bProcess3"/>
    <dgm:cxn modelId="{C875EAFF-6829-46B3-B74F-EA77CB13D43D}" type="presOf" srcId="{6D09D51F-44B4-4FBB-AC35-2C805BBC534A}" destId="{E90BD39B-F50D-4FF6-AD5A-9E922564DD8E}" srcOrd="1" destOrd="0" presId="urn:microsoft.com/office/officeart/2005/8/layout/bProcess3"/>
    <dgm:cxn modelId="{F0D56A6B-3F91-4F3C-9F0B-ED1D05F91A1A}" type="presOf" srcId="{8277A1C2-012D-4F56-9C8E-860AC668939D}" destId="{EFE200B7-5D39-4B07-9412-AD436E9FF5C2}" srcOrd="0" destOrd="0" presId="urn:microsoft.com/office/officeart/2005/8/layout/bProcess3"/>
    <dgm:cxn modelId="{1F58AF95-1F5A-4090-AD0B-EE26155F9CB9}" srcId="{B02F47D1-B037-4884-B99D-149731E95CC6}" destId="{66BB9B39-B5F4-4A4F-8250-CA73443243DC}" srcOrd="5" destOrd="0" parTransId="{842ED018-92AB-4004-9D8A-77F2D4C1B77E}" sibTransId="{321A5A37-49ED-45F4-8813-EC1F07F56438}"/>
    <dgm:cxn modelId="{833DB424-B356-42CD-B894-60831899C967}" srcId="{B02F47D1-B037-4884-B99D-149731E95CC6}" destId="{20175A52-CCA4-4AC2-897F-B9CAAACAEB82}" srcOrd="2" destOrd="0" parTransId="{5B214019-2B66-4644-9AC5-F786409C175B}" sibTransId="{8277A1C2-012D-4F56-9C8E-860AC668939D}"/>
    <dgm:cxn modelId="{73FE5F80-5DE5-4536-A33B-0C97A3C974F5}" type="presOf" srcId="{BCCFA497-3983-419A-965C-7865588A7BC4}" destId="{4F31D7E4-4F37-4FB4-AE85-9286038AE863}" srcOrd="0" destOrd="0" presId="urn:microsoft.com/office/officeart/2005/8/layout/bProcess3"/>
    <dgm:cxn modelId="{6ABA11AD-AB76-413A-AA03-8D605DCE1A9C}" type="presOf" srcId="{8277A1C2-012D-4F56-9C8E-860AC668939D}" destId="{B012FAD4-3CF7-4695-A914-1F119AA5E7F4}" srcOrd="1" destOrd="0" presId="urn:microsoft.com/office/officeart/2005/8/layout/bProcess3"/>
    <dgm:cxn modelId="{1DECF114-3289-4F3E-826C-622BA30B55BD}" type="presOf" srcId="{68D7D4ED-BC24-47F3-ACD7-3E7E527D2547}" destId="{048C785E-DFDA-467A-8539-EF47FA848DC9}" srcOrd="0" destOrd="0" presId="urn:microsoft.com/office/officeart/2005/8/layout/bProcess3"/>
    <dgm:cxn modelId="{1FF80C05-3135-4E9A-B61E-DE9B628F346F}" type="presOf" srcId="{F9D11DD5-B82E-4A6F-9467-CF138D6F8567}" destId="{8C9194B4-B46C-46B4-AA04-CEBA31A2DCED}" srcOrd="0" destOrd="0" presId="urn:microsoft.com/office/officeart/2005/8/layout/bProcess3"/>
    <dgm:cxn modelId="{2728D680-8FD7-4B9B-B31B-3E1B1545D608}" type="presParOf" srcId="{32449173-966A-4746-8326-AEA256A98313}" destId="{7BF57D2B-316A-4065-B52C-486920650803}" srcOrd="0" destOrd="0" presId="urn:microsoft.com/office/officeart/2005/8/layout/bProcess3"/>
    <dgm:cxn modelId="{797A5F60-8524-4C10-BAC7-F905390A7A93}" type="presParOf" srcId="{32449173-966A-4746-8326-AEA256A98313}" destId="{A1C52275-A335-4D45-AFA2-ECF06C651AE0}" srcOrd="1" destOrd="0" presId="urn:microsoft.com/office/officeart/2005/8/layout/bProcess3"/>
    <dgm:cxn modelId="{3EDE5F08-BDE8-44D3-8780-E332F58692D4}" type="presParOf" srcId="{A1C52275-A335-4D45-AFA2-ECF06C651AE0}" destId="{04D04DE8-CBC7-45C3-9B87-0B4D8257BFFA}" srcOrd="0" destOrd="0" presId="urn:microsoft.com/office/officeart/2005/8/layout/bProcess3"/>
    <dgm:cxn modelId="{86372911-08AB-458D-A0E5-0DDAFB27F780}" type="presParOf" srcId="{32449173-966A-4746-8326-AEA256A98313}" destId="{44323345-6D78-42CF-8250-199FA5E3A2CD}" srcOrd="2" destOrd="0" presId="urn:microsoft.com/office/officeart/2005/8/layout/bProcess3"/>
    <dgm:cxn modelId="{D01FA8D5-A199-46CB-A48D-985F4B02825F}" type="presParOf" srcId="{32449173-966A-4746-8326-AEA256A98313}" destId="{ECC4052B-8FE2-4215-AB0C-0B18E57BF5D3}" srcOrd="3" destOrd="0" presId="urn:microsoft.com/office/officeart/2005/8/layout/bProcess3"/>
    <dgm:cxn modelId="{66BB7637-3ED9-4CF5-87D5-55A05A77E072}" type="presParOf" srcId="{ECC4052B-8FE2-4215-AB0C-0B18E57BF5D3}" destId="{8BD1C7DE-9EFD-427F-B6D7-ACADD7C62075}" srcOrd="0" destOrd="0" presId="urn:microsoft.com/office/officeart/2005/8/layout/bProcess3"/>
    <dgm:cxn modelId="{E0809194-F509-45AC-8B0C-042655186054}" type="presParOf" srcId="{32449173-966A-4746-8326-AEA256A98313}" destId="{EB904F26-1001-4AA8-8224-C93DD22F2A0C}" srcOrd="4" destOrd="0" presId="urn:microsoft.com/office/officeart/2005/8/layout/bProcess3"/>
    <dgm:cxn modelId="{F34DAF76-AFD9-490A-A980-234CB8874218}" type="presParOf" srcId="{32449173-966A-4746-8326-AEA256A98313}" destId="{EFE200B7-5D39-4B07-9412-AD436E9FF5C2}" srcOrd="5" destOrd="0" presId="urn:microsoft.com/office/officeart/2005/8/layout/bProcess3"/>
    <dgm:cxn modelId="{348ADB9B-85AA-49AA-AD97-FD6265798B58}" type="presParOf" srcId="{EFE200B7-5D39-4B07-9412-AD436E9FF5C2}" destId="{B012FAD4-3CF7-4695-A914-1F119AA5E7F4}" srcOrd="0" destOrd="0" presId="urn:microsoft.com/office/officeart/2005/8/layout/bProcess3"/>
    <dgm:cxn modelId="{43A26F9D-9991-4E1C-B0A8-A08B9E2D76A9}" type="presParOf" srcId="{32449173-966A-4746-8326-AEA256A98313}" destId="{048C785E-DFDA-467A-8539-EF47FA848DC9}" srcOrd="6" destOrd="0" presId="urn:microsoft.com/office/officeart/2005/8/layout/bProcess3"/>
    <dgm:cxn modelId="{88921165-109F-4DA7-B565-64B4877204F1}" type="presParOf" srcId="{32449173-966A-4746-8326-AEA256A98313}" destId="{E515F066-29D2-46D1-B152-506DF2E30EA3}" srcOrd="7" destOrd="0" presId="urn:microsoft.com/office/officeart/2005/8/layout/bProcess3"/>
    <dgm:cxn modelId="{5E485CF5-6DB7-4E95-9C3E-4D76FD31D911}" type="presParOf" srcId="{E515F066-29D2-46D1-B152-506DF2E30EA3}" destId="{E90BD39B-F50D-4FF6-AD5A-9E922564DD8E}" srcOrd="0" destOrd="0" presId="urn:microsoft.com/office/officeart/2005/8/layout/bProcess3"/>
    <dgm:cxn modelId="{B3D24D34-B53F-4A84-BFE3-83A591A875D0}" type="presParOf" srcId="{32449173-966A-4746-8326-AEA256A98313}" destId="{4F31D7E4-4F37-4FB4-AE85-9286038AE863}" srcOrd="8" destOrd="0" presId="urn:microsoft.com/office/officeart/2005/8/layout/bProcess3"/>
    <dgm:cxn modelId="{C251E89D-A110-449D-A086-962CA5927D8C}" type="presParOf" srcId="{32449173-966A-4746-8326-AEA256A98313}" destId="{8C9194B4-B46C-46B4-AA04-CEBA31A2DCED}" srcOrd="9" destOrd="0" presId="urn:microsoft.com/office/officeart/2005/8/layout/bProcess3"/>
    <dgm:cxn modelId="{B92948DD-2F7A-403B-865E-4188B229BD36}" type="presParOf" srcId="{8C9194B4-B46C-46B4-AA04-CEBA31A2DCED}" destId="{2A888A52-D451-45DB-824A-D9F1797F50A9}" srcOrd="0" destOrd="0" presId="urn:microsoft.com/office/officeart/2005/8/layout/bProcess3"/>
    <dgm:cxn modelId="{2417D968-DD23-44A6-8BAC-D2F7B445AB9E}" type="presParOf" srcId="{32449173-966A-4746-8326-AEA256A98313}" destId="{F5A98C8E-B157-491A-8B46-E2A522BFC8AE}" srcOrd="10" destOrd="0" presId="urn:microsoft.com/office/officeart/2005/8/layout/bProcess3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0BB0F-FB8F-43A1-B531-25F9F227F4FC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8C5AA9-ACC8-4B52-A976-F69E86EF9E4F}">
      <dgm:prSet phldrT="[Texto]"/>
      <dgm:spPr/>
      <dgm:t>
        <a:bodyPr/>
        <a:lstStyle/>
        <a:p>
          <a:r>
            <a:rPr lang="es-EC" dirty="0" smtClean="0"/>
            <a:t>Subsistema de Recursos Naturales</a:t>
          </a:r>
          <a:endParaRPr lang="en-US" dirty="0"/>
        </a:p>
      </dgm:t>
    </dgm:pt>
    <dgm:pt modelId="{2D5A11F2-0DFC-489D-8ED1-F85499DDA10F}" type="parTrans" cxnId="{44321774-4784-4930-B73A-078E8BBD2869}">
      <dgm:prSet/>
      <dgm:spPr/>
      <dgm:t>
        <a:bodyPr/>
        <a:lstStyle/>
        <a:p>
          <a:endParaRPr lang="en-US"/>
        </a:p>
      </dgm:t>
    </dgm:pt>
    <dgm:pt modelId="{3F963593-5250-4D72-A11F-DC7706FA0F9B}" type="sibTrans" cxnId="{44321774-4784-4930-B73A-078E8BBD2869}">
      <dgm:prSet/>
      <dgm:spPr/>
      <dgm:t>
        <a:bodyPr/>
        <a:lstStyle/>
        <a:p>
          <a:endParaRPr lang="en-US"/>
        </a:p>
      </dgm:t>
    </dgm:pt>
    <dgm:pt modelId="{9339AC20-4E7B-4BE7-86AF-1622FD57B080}">
      <dgm:prSet phldrT="[Texto]"/>
      <dgm:spPr/>
      <dgm:t>
        <a:bodyPr/>
        <a:lstStyle/>
        <a:p>
          <a:r>
            <a:rPr lang="es-EC" dirty="0" smtClean="0"/>
            <a:t>Subsistema Recursos poblacionales</a:t>
          </a:r>
          <a:endParaRPr lang="en-US" dirty="0"/>
        </a:p>
      </dgm:t>
    </dgm:pt>
    <dgm:pt modelId="{3564AEA4-142D-4EF9-958B-08E0124D19DE}" type="parTrans" cxnId="{B37955EA-3C05-4139-88D2-580B37450C65}">
      <dgm:prSet/>
      <dgm:spPr/>
      <dgm:t>
        <a:bodyPr/>
        <a:lstStyle/>
        <a:p>
          <a:endParaRPr lang="en-US"/>
        </a:p>
      </dgm:t>
    </dgm:pt>
    <dgm:pt modelId="{8D8E6C49-C7AD-42BB-B719-5A20F98AB3CA}" type="sibTrans" cxnId="{B37955EA-3C05-4139-88D2-580B37450C65}">
      <dgm:prSet/>
      <dgm:spPr/>
      <dgm:t>
        <a:bodyPr/>
        <a:lstStyle/>
        <a:p>
          <a:endParaRPr lang="en-US"/>
        </a:p>
      </dgm:t>
    </dgm:pt>
    <dgm:pt modelId="{EECB69D9-F198-40B9-82EA-7C37D57E93D9}">
      <dgm:prSet phldrT="[Texto]"/>
      <dgm:spPr/>
      <dgm:t>
        <a:bodyPr/>
        <a:lstStyle/>
        <a:p>
          <a:r>
            <a:rPr lang="es-EC" dirty="0" smtClean="0"/>
            <a:t>Subsistema Técnico productivo</a:t>
          </a:r>
          <a:endParaRPr lang="en-US" dirty="0"/>
        </a:p>
      </dgm:t>
    </dgm:pt>
    <dgm:pt modelId="{EBEB92CF-4EDA-4B55-AF4E-DC26ED6EDA91}" type="parTrans" cxnId="{85D72F20-7AE6-457A-8E30-D68599C43BA7}">
      <dgm:prSet/>
      <dgm:spPr/>
      <dgm:t>
        <a:bodyPr/>
        <a:lstStyle/>
        <a:p>
          <a:endParaRPr lang="en-US"/>
        </a:p>
      </dgm:t>
    </dgm:pt>
    <dgm:pt modelId="{AF17F6B3-6DFD-4579-B547-76DC69494366}" type="sibTrans" cxnId="{85D72F20-7AE6-457A-8E30-D68599C43BA7}">
      <dgm:prSet/>
      <dgm:spPr/>
      <dgm:t>
        <a:bodyPr/>
        <a:lstStyle/>
        <a:p>
          <a:endParaRPr lang="en-US"/>
        </a:p>
      </dgm:t>
    </dgm:pt>
    <dgm:pt modelId="{56927868-8585-4D5B-8AFA-AB106A732F8D}" type="pres">
      <dgm:prSet presAssocID="{FE80BB0F-FB8F-43A1-B531-25F9F227F4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60802E-71C5-4E38-8DCE-3ED5039C00EA}" type="pres">
      <dgm:prSet presAssocID="{9D8C5AA9-ACC8-4B52-A976-F69E86EF9E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FE158-7871-42EE-A127-D34999048E30}" type="pres">
      <dgm:prSet presAssocID="{3F963593-5250-4D72-A11F-DC7706FA0F9B}" presName="sibTrans" presStyleCnt="0"/>
      <dgm:spPr/>
    </dgm:pt>
    <dgm:pt modelId="{1959AE34-3725-4589-AEB6-61FECCBC3295}" type="pres">
      <dgm:prSet presAssocID="{9339AC20-4E7B-4BE7-86AF-1622FD57B0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21B66-BD42-45C4-9CC6-198E5B735656}" type="pres">
      <dgm:prSet presAssocID="{8D8E6C49-C7AD-42BB-B719-5A20F98AB3CA}" presName="sibTrans" presStyleCnt="0"/>
      <dgm:spPr/>
    </dgm:pt>
    <dgm:pt modelId="{A767F802-8CE7-4502-AE3A-21CAD003FCB3}" type="pres">
      <dgm:prSet presAssocID="{EECB69D9-F198-40B9-82EA-7C37D57E93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83222D-30C0-4CCA-9C72-633441FD8DA0}" type="presOf" srcId="{9339AC20-4E7B-4BE7-86AF-1622FD57B080}" destId="{1959AE34-3725-4589-AEB6-61FECCBC3295}" srcOrd="0" destOrd="0" presId="urn:microsoft.com/office/officeart/2005/8/layout/default"/>
    <dgm:cxn modelId="{B37955EA-3C05-4139-88D2-580B37450C65}" srcId="{FE80BB0F-FB8F-43A1-B531-25F9F227F4FC}" destId="{9339AC20-4E7B-4BE7-86AF-1622FD57B080}" srcOrd="1" destOrd="0" parTransId="{3564AEA4-142D-4EF9-958B-08E0124D19DE}" sibTransId="{8D8E6C49-C7AD-42BB-B719-5A20F98AB3CA}"/>
    <dgm:cxn modelId="{77E9A381-5CBE-4E59-8EBC-AC39FBDDA571}" type="presOf" srcId="{FE80BB0F-FB8F-43A1-B531-25F9F227F4FC}" destId="{56927868-8585-4D5B-8AFA-AB106A732F8D}" srcOrd="0" destOrd="0" presId="urn:microsoft.com/office/officeart/2005/8/layout/default"/>
    <dgm:cxn modelId="{F0F831DB-1EAC-474B-9563-34E5FB83819C}" type="presOf" srcId="{EECB69D9-F198-40B9-82EA-7C37D57E93D9}" destId="{A767F802-8CE7-4502-AE3A-21CAD003FCB3}" srcOrd="0" destOrd="0" presId="urn:microsoft.com/office/officeart/2005/8/layout/default"/>
    <dgm:cxn modelId="{48EC24D4-552C-4BB4-8422-DFED060B26E2}" type="presOf" srcId="{9D8C5AA9-ACC8-4B52-A976-F69E86EF9E4F}" destId="{3460802E-71C5-4E38-8DCE-3ED5039C00EA}" srcOrd="0" destOrd="0" presId="urn:microsoft.com/office/officeart/2005/8/layout/default"/>
    <dgm:cxn modelId="{44321774-4784-4930-B73A-078E8BBD2869}" srcId="{FE80BB0F-FB8F-43A1-B531-25F9F227F4FC}" destId="{9D8C5AA9-ACC8-4B52-A976-F69E86EF9E4F}" srcOrd="0" destOrd="0" parTransId="{2D5A11F2-0DFC-489D-8ED1-F85499DDA10F}" sibTransId="{3F963593-5250-4D72-A11F-DC7706FA0F9B}"/>
    <dgm:cxn modelId="{85D72F20-7AE6-457A-8E30-D68599C43BA7}" srcId="{FE80BB0F-FB8F-43A1-B531-25F9F227F4FC}" destId="{EECB69D9-F198-40B9-82EA-7C37D57E93D9}" srcOrd="2" destOrd="0" parTransId="{EBEB92CF-4EDA-4B55-AF4E-DC26ED6EDA91}" sibTransId="{AF17F6B3-6DFD-4579-B547-76DC69494366}"/>
    <dgm:cxn modelId="{A07A433F-1B33-40A9-8CD5-2DF8F22D41FB}" type="presParOf" srcId="{56927868-8585-4D5B-8AFA-AB106A732F8D}" destId="{3460802E-71C5-4E38-8DCE-3ED5039C00EA}" srcOrd="0" destOrd="0" presId="urn:microsoft.com/office/officeart/2005/8/layout/default"/>
    <dgm:cxn modelId="{B02E5F83-DB42-4F01-9780-C92DF08E8FA8}" type="presParOf" srcId="{56927868-8585-4D5B-8AFA-AB106A732F8D}" destId="{A88FE158-7871-42EE-A127-D34999048E30}" srcOrd="1" destOrd="0" presId="urn:microsoft.com/office/officeart/2005/8/layout/default"/>
    <dgm:cxn modelId="{A202FF51-D31B-479D-AFCD-3B8929FF2C12}" type="presParOf" srcId="{56927868-8585-4D5B-8AFA-AB106A732F8D}" destId="{1959AE34-3725-4589-AEB6-61FECCBC3295}" srcOrd="2" destOrd="0" presId="urn:microsoft.com/office/officeart/2005/8/layout/default"/>
    <dgm:cxn modelId="{120EC1AD-7701-4883-B94E-21D9E0F348CA}" type="presParOf" srcId="{56927868-8585-4D5B-8AFA-AB106A732F8D}" destId="{28F21B66-BD42-45C4-9CC6-198E5B735656}" srcOrd="3" destOrd="0" presId="urn:microsoft.com/office/officeart/2005/8/layout/default"/>
    <dgm:cxn modelId="{98A8A8F3-B3DD-4094-86CE-31844181262F}" type="presParOf" srcId="{56927868-8585-4D5B-8AFA-AB106A732F8D}" destId="{A767F802-8CE7-4502-AE3A-21CAD003FCB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B01BB-775E-4C04-8784-FC31D1BD159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76A676F-4F99-4F4F-A3B8-F5602AD02343}">
      <dgm:prSet phldrT="[Texto]"/>
      <dgm:spPr/>
      <dgm:t>
        <a:bodyPr/>
        <a:lstStyle/>
        <a:p>
          <a:r>
            <a:rPr lang="es-EC" dirty="0" smtClean="0"/>
            <a:t>Plan de acción estratégica</a:t>
          </a:r>
          <a:endParaRPr lang="en-US" dirty="0"/>
        </a:p>
      </dgm:t>
    </dgm:pt>
    <dgm:pt modelId="{139AC146-783D-4881-9A05-C95616401EF8}" type="parTrans" cxnId="{97CEB937-6B31-4611-8A03-BA2D8463DE6D}">
      <dgm:prSet/>
      <dgm:spPr/>
      <dgm:t>
        <a:bodyPr/>
        <a:lstStyle/>
        <a:p>
          <a:endParaRPr lang="en-US"/>
        </a:p>
      </dgm:t>
    </dgm:pt>
    <dgm:pt modelId="{2C07DEE1-8199-4D14-988B-FCC74EB0F9BD}" type="sibTrans" cxnId="{97CEB937-6B31-4611-8A03-BA2D8463DE6D}">
      <dgm:prSet/>
      <dgm:spPr/>
      <dgm:t>
        <a:bodyPr/>
        <a:lstStyle/>
        <a:p>
          <a:endParaRPr lang="en-US"/>
        </a:p>
      </dgm:t>
    </dgm:pt>
    <dgm:pt modelId="{EB18C80F-13CF-4595-96DC-97E0B2795049}">
      <dgm:prSet phldrT="[Texto]" custT="1"/>
      <dgm:spPr/>
      <dgm:t>
        <a:bodyPr/>
        <a:lstStyle/>
        <a:p>
          <a:r>
            <a:rPr lang="es-EC" sz="2000" dirty="0" smtClean="0"/>
            <a:t>Matriz FODA</a:t>
          </a:r>
          <a:endParaRPr lang="en-US" sz="2000" dirty="0"/>
        </a:p>
      </dgm:t>
    </dgm:pt>
    <dgm:pt modelId="{DE047D8E-5977-41F7-B7DF-E95D5FFB0799}" type="parTrans" cxnId="{00CED08C-7167-4A52-93ED-837C2F4E968F}">
      <dgm:prSet/>
      <dgm:spPr/>
      <dgm:t>
        <a:bodyPr/>
        <a:lstStyle/>
        <a:p>
          <a:endParaRPr lang="en-US"/>
        </a:p>
      </dgm:t>
    </dgm:pt>
    <dgm:pt modelId="{E63D9EE7-0849-4564-BB8B-779690706923}" type="sibTrans" cxnId="{00CED08C-7167-4A52-93ED-837C2F4E968F}">
      <dgm:prSet/>
      <dgm:spPr/>
      <dgm:t>
        <a:bodyPr/>
        <a:lstStyle/>
        <a:p>
          <a:endParaRPr lang="en-US"/>
        </a:p>
      </dgm:t>
    </dgm:pt>
    <dgm:pt modelId="{7F0858A3-79EC-4E8B-948E-D79EC22C476D}">
      <dgm:prSet phldrT="[Texto]" custT="1"/>
      <dgm:spPr/>
      <dgm:t>
        <a:bodyPr/>
        <a:lstStyle/>
        <a:p>
          <a:r>
            <a:rPr lang="es-EC" sz="2000" dirty="0" smtClean="0"/>
            <a:t>Encuesta</a:t>
          </a:r>
          <a:endParaRPr lang="en-US" sz="2000" dirty="0"/>
        </a:p>
      </dgm:t>
    </dgm:pt>
    <dgm:pt modelId="{4CDA0142-E9AC-48F9-A9AC-E82364A9ACC4}" type="parTrans" cxnId="{47DEA115-9042-41FB-A929-5EC5CA3955E5}">
      <dgm:prSet/>
      <dgm:spPr/>
      <dgm:t>
        <a:bodyPr/>
        <a:lstStyle/>
        <a:p>
          <a:endParaRPr lang="en-US"/>
        </a:p>
      </dgm:t>
    </dgm:pt>
    <dgm:pt modelId="{810798A7-9BB8-4422-AC6F-CEF19F3A14DC}" type="sibTrans" cxnId="{47DEA115-9042-41FB-A929-5EC5CA3955E5}">
      <dgm:prSet/>
      <dgm:spPr/>
      <dgm:t>
        <a:bodyPr/>
        <a:lstStyle/>
        <a:p>
          <a:endParaRPr lang="en-US"/>
        </a:p>
      </dgm:t>
    </dgm:pt>
    <dgm:pt modelId="{751EA35E-7A8B-4484-8E6F-B354B1545D1D}">
      <dgm:prSet phldrT="[Texto]" custT="1"/>
      <dgm:spPr/>
      <dgm:t>
        <a:bodyPr/>
        <a:lstStyle/>
        <a:p>
          <a:r>
            <a:rPr lang="es-EC" sz="2000" dirty="0" smtClean="0"/>
            <a:t>Análisis de variables</a:t>
          </a:r>
          <a:endParaRPr lang="en-US" sz="2000" dirty="0"/>
        </a:p>
      </dgm:t>
    </dgm:pt>
    <dgm:pt modelId="{B50171FC-B6CD-4832-BB3E-0B22B7D1126B}" type="parTrans" cxnId="{CB200D3E-8AA8-4D67-957A-37B2BABA5E6A}">
      <dgm:prSet/>
      <dgm:spPr/>
      <dgm:t>
        <a:bodyPr/>
        <a:lstStyle/>
        <a:p>
          <a:endParaRPr lang="en-US"/>
        </a:p>
      </dgm:t>
    </dgm:pt>
    <dgm:pt modelId="{C42BF48B-2A58-4311-AFB5-A2572B8F7E55}" type="sibTrans" cxnId="{CB200D3E-8AA8-4D67-957A-37B2BABA5E6A}">
      <dgm:prSet/>
      <dgm:spPr/>
      <dgm:t>
        <a:bodyPr/>
        <a:lstStyle/>
        <a:p>
          <a:endParaRPr lang="en-US"/>
        </a:p>
      </dgm:t>
    </dgm:pt>
    <dgm:pt modelId="{15669D01-F20D-4494-96C8-95A0CF6087F9}">
      <dgm:prSet phldrT="[Texto]" custT="1"/>
      <dgm:spPr/>
      <dgm:t>
        <a:bodyPr/>
        <a:lstStyle/>
        <a:p>
          <a:r>
            <a:rPr lang="es-EC" sz="2000" dirty="0" smtClean="0"/>
            <a:t>Reuniones, salidas a campo</a:t>
          </a:r>
          <a:endParaRPr lang="en-US" sz="2000" dirty="0"/>
        </a:p>
      </dgm:t>
    </dgm:pt>
    <dgm:pt modelId="{947E9165-7A82-41EE-A427-16EA6EB09B1F}" type="parTrans" cxnId="{876758BB-6E1C-4309-A0AB-5E8CEAAE81BA}">
      <dgm:prSet/>
      <dgm:spPr/>
      <dgm:t>
        <a:bodyPr/>
        <a:lstStyle/>
        <a:p>
          <a:endParaRPr lang="en-US"/>
        </a:p>
      </dgm:t>
    </dgm:pt>
    <dgm:pt modelId="{9D080C09-6C02-486B-AD97-BB6D3D36C9F3}" type="sibTrans" cxnId="{876758BB-6E1C-4309-A0AB-5E8CEAAE81BA}">
      <dgm:prSet/>
      <dgm:spPr/>
      <dgm:t>
        <a:bodyPr/>
        <a:lstStyle/>
        <a:p>
          <a:endParaRPr lang="en-US"/>
        </a:p>
      </dgm:t>
    </dgm:pt>
    <dgm:pt modelId="{BE49494B-1626-465D-8F25-52DF94C499E3}">
      <dgm:prSet custT="1"/>
      <dgm:spPr/>
      <dgm:t>
        <a:bodyPr/>
        <a:lstStyle/>
        <a:p>
          <a:r>
            <a:rPr lang="es-EC" sz="1800" dirty="0" smtClean="0"/>
            <a:t>Proyectos relacionados: Tesis, informes</a:t>
          </a:r>
          <a:endParaRPr lang="en-US" sz="1800" dirty="0"/>
        </a:p>
      </dgm:t>
    </dgm:pt>
    <dgm:pt modelId="{BA491091-0275-420D-99D5-889149970436}" type="parTrans" cxnId="{ACF1525E-F576-4BA7-95BF-3B91DEDA5C53}">
      <dgm:prSet/>
      <dgm:spPr/>
      <dgm:t>
        <a:bodyPr/>
        <a:lstStyle/>
        <a:p>
          <a:endParaRPr lang="en-US"/>
        </a:p>
      </dgm:t>
    </dgm:pt>
    <dgm:pt modelId="{4C8C5BCE-F3F6-417C-B04D-4EF9D2ECD4D5}" type="sibTrans" cxnId="{ACF1525E-F576-4BA7-95BF-3B91DEDA5C53}">
      <dgm:prSet/>
      <dgm:spPr/>
      <dgm:t>
        <a:bodyPr/>
        <a:lstStyle/>
        <a:p>
          <a:endParaRPr lang="en-US"/>
        </a:p>
      </dgm:t>
    </dgm:pt>
    <dgm:pt modelId="{B0742079-BEA0-453E-92BA-D9B5EED1A00D}" type="pres">
      <dgm:prSet presAssocID="{C5CB01BB-775E-4C04-8784-FC31D1BD15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E4FA1-D962-4741-8688-3D8A98BA2BD2}" type="pres">
      <dgm:prSet presAssocID="{F76A676F-4F99-4F4F-A3B8-F5602AD02343}" presName="centerShape" presStyleLbl="node0" presStyleIdx="0" presStyleCnt="1"/>
      <dgm:spPr/>
      <dgm:t>
        <a:bodyPr/>
        <a:lstStyle/>
        <a:p>
          <a:endParaRPr lang="en-US"/>
        </a:p>
      </dgm:t>
    </dgm:pt>
    <dgm:pt modelId="{39D3C2A6-B341-485B-8C3B-B043A1EBE41B}" type="pres">
      <dgm:prSet presAssocID="{DE047D8E-5977-41F7-B7DF-E95D5FFB079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D53B0614-20FE-4D6B-8C93-5F38B4C5F622}" type="pres">
      <dgm:prSet presAssocID="{DE047D8E-5977-41F7-B7DF-E95D5FFB079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30586DA-F664-4137-AC91-FDD89972F08B}" type="pres">
      <dgm:prSet presAssocID="{EB18C80F-13CF-4595-96DC-97E0B27950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50EBA-A103-4F15-816C-1A11C2473FDF}" type="pres">
      <dgm:prSet presAssocID="{4CDA0142-E9AC-48F9-A9AC-E82364A9ACC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673B46C-1653-4FBB-B4E9-A9ED71AD03C7}" type="pres">
      <dgm:prSet presAssocID="{4CDA0142-E9AC-48F9-A9AC-E82364A9ACC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F8BBBF4-2856-496B-B3E9-123640FE0C8A}" type="pres">
      <dgm:prSet presAssocID="{7F0858A3-79EC-4E8B-948E-D79EC22C47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FA2AA-138D-4365-9B94-9839D669BD39}" type="pres">
      <dgm:prSet presAssocID="{B50171FC-B6CD-4832-BB3E-0B22B7D1126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3E6FC2B7-7349-4369-A176-D173D7BD4113}" type="pres">
      <dgm:prSet presAssocID="{B50171FC-B6CD-4832-BB3E-0B22B7D1126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878039F-77CB-420E-A43D-A186A581F8B1}" type="pres">
      <dgm:prSet presAssocID="{751EA35E-7A8B-4484-8E6F-B354B1545D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D23C3-8FBD-42D0-82B4-E4DE982DC06D}" type="pres">
      <dgm:prSet presAssocID="{947E9165-7A82-41EE-A427-16EA6EB09B1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5F464B76-BCB5-4D58-B75F-98E0B6C1A711}" type="pres">
      <dgm:prSet presAssocID="{947E9165-7A82-41EE-A427-16EA6EB09B1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A8A6C67-FCBA-40C3-89EB-DAABFCED8D2F}" type="pres">
      <dgm:prSet presAssocID="{15669D01-F20D-4494-96C8-95A0CF6087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36825-FDA8-4FBD-8FC5-E86DDA850812}" type="pres">
      <dgm:prSet presAssocID="{BA491091-0275-420D-99D5-88914997043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ED4B59DD-B648-4118-A626-FFBCA5C010E2}" type="pres">
      <dgm:prSet presAssocID="{BA491091-0275-420D-99D5-88914997043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5B7446A-3F25-46FF-A4C3-226A4B7945A1}" type="pres">
      <dgm:prSet presAssocID="{BE49494B-1626-465D-8F25-52DF94C499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200D3E-8AA8-4D67-957A-37B2BABA5E6A}" srcId="{F76A676F-4F99-4F4F-A3B8-F5602AD02343}" destId="{751EA35E-7A8B-4484-8E6F-B354B1545D1D}" srcOrd="2" destOrd="0" parTransId="{B50171FC-B6CD-4832-BB3E-0B22B7D1126B}" sibTransId="{C42BF48B-2A58-4311-AFB5-A2572B8F7E55}"/>
    <dgm:cxn modelId="{CEA9BEF1-D8CD-4E7A-9C3E-B3531F085DCB}" type="presOf" srcId="{F76A676F-4F99-4F4F-A3B8-F5602AD02343}" destId="{CF6E4FA1-D962-4741-8688-3D8A98BA2BD2}" srcOrd="0" destOrd="0" presId="urn:microsoft.com/office/officeart/2005/8/layout/radial5"/>
    <dgm:cxn modelId="{38758E3A-7AA5-44FE-8244-B81C41377168}" type="presOf" srcId="{7F0858A3-79EC-4E8B-948E-D79EC22C476D}" destId="{2F8BBBF4-2856-496B-B3E9-123640FE0C8A}" srcOrd="0" destOrd="0" presId="urn:microsoft.com/office/officeart/2005/8/layout/radial5"/>
    <dgm:cxn modelId="{078577A0-2F1C-4F7E-95D2-9189040DD29D}" type="presOf" srcId="{B50171FC-B6CD-4832-BB3E-0B22B7D1126B}" destId="{3E6FC2B7-7349-4369-A176-D173D7BD4113}" srcOrd="1" destOrd="0" presId="urn:microsoft.com/office/officeart/2005/8/layout/radial5"/>
    <dgm:cxn modelId="{1B71BFC9-7E1B-465A-BE47-7B4732EAEACE}" type="presOf" srcId="{15669D01-F20D-4494-96C8-95A0CF6087F9}" destId="{FA8A6C67-FCBA-40C3-89EB-DAABFCED8D2F}" srcOrd="0" destOrd="0" presId="urn:microsoft.com/office/officeart/2005/8/layout/radial5"/>
    <dgm:cxn modelId="{BF9B58ED-376D-48DB-9BA9-6D9E48237A14}" type="presOf" srcId="{BA491091-0275-420D-99D5-889149970436}" destId="{ED4B59DD-B648-4118-A626-FFBCA5C010E2}" srcOrd="1" destOrd="0" presId="urn:microsoft.com/office/officeart/2005/8/layout/radial5"/>
    <dgm:cxn modelId="{89038BDA-1928-4A7F-82D7-03CD35A37E0D}" type="presOf" srcId="{B50171FC-B6CD-4832-BB3E-0B22B7D1126B}" destId="{2E6FA2AA-138D-4365-9B94-9839D669BD39}" srcOrd="0" destOrd="0" presId="urn:microsoft.com/office/officeart/2005/8/layout/radial5"/>
    <dgm:cxn modelId="{47DEA115-9042-41FB-A929-5EC5CA3955E5}" srcId="{F76A676F-4F99-4F4F-A3B8-F5602AD02343}" destId="{7F0858A3-79EC-4E8B-948E-D79EC22C476D}" srcOrd="1" destOrd="0" parTransId="{4CDA0142-E9AC-48F9-A9AC-E82364A9ACC4}" sibTransId="{810798A7-9BB8-4422-AC6F-CEF19F3A14DC}"/>
    <dgm:cxn modelId="{BA573263-FA30-44EB-9F25-87E182E172AE}" type="presOf" srcId="{BE49494B-1626-465D-8F25-52DF94C499E3}" destId="{75B7446A-3F25-46FF-A4C3-226A4B7945A1}" srcOrd="0" destOrd="0" presId="urn:microsoft.com/office/officeart/2005/8/layout/radial5"/>
    <dgm:cxn modelId="{E4AF2361-2B3B-4986-8026-355CE5E8AA45}" type="presOf" srcId="{947E9165-7A82-41EE-A427-16EA6EB09B1F}" destId="{D7AD23C3-8FBD-42D0-82B4-E4DE982DC06D}" srcOrd="0" destOrd="0" presId="urn:microsoft.com/office/officeart/2005/8/layout/radial5"/>
    <dgm:cxn modelId="{45D89532-6274-447F-8A54-60A96184DEF3}" type="presOf" srcId="{DE047D8E-5977-41F7-B7DF-E95D5FFB0799}" destId="{D53B0614-20FE-4D6B-8C93-5F38B4C5F622}" srcOrd="1" destOrd="0" presId="urn:microsoft.com/office/officeart/2005/8/layout/radial5"/>
    <dgm:cxn modelId="{7F969C14-34F0-4DA2-B794-EE907A95AAFF}" type="presOf" srcId="{4CDA0142-E9AC-48F9-A9AC-E82364A9ACC4}" destId="{22450EBA-A103-4F15-816C-1A11C2473FDF}" srcOrd="0" destOrd="0" presId="urn:microsoft.com/office/officeart/2005/8/layout/radial5"/>
    <dgm:cxn modelId="{B6C3774D-92E9-4868-8AFB-4A9B0836AD91}" type="presOf" srcId="{947E9165-7A82-41EE-A427-16EA6EB09B1F}" destId="{5F464B76-BCB5-4D58-B75F-98E0B6C1A711}" srcOrd="1" destOrd="0" presId="urn:microsoft.com/office/officeart/2005/8/layout/radial5"/>
    <dgm:cxn modelId="{FD2DC3ED-8EFD-466C-A640-7FAB59F43297}" type="presOf" srcId="{4CDA0142-E9AC-48F9-A9AC-E82364A9ACC4}" destId="{6673B46C-1653-4FBB-B4E9-A9ED71AD03C7}" srcOrd="1" destOrd="0" presId="urn:microsoft.com/office/officeart/2005/8/layout/radial5"/>
    <dgm:cxn modelId="{08336AE1-E2A3-4328-A96C-A43E64DC6ABF}" type="presOf" srcId="{EB18C80F-13CF-4595-96DC-97E0B2795049}" destId="{530586DA-F664-4137-AC91-FDD89972F08B}" srcOrd="0" destOrd="0" presId="urn:microsoft.com/office/officeart/2005/8/layout/radial5"/>
    <dgm:cxn modelId="{6606BBA4-EB99-48D4-AEA4-05C01E39630A}" type="presOf" srcId="{C5CB01BB-775E-4C04-8784-FC31D1BD1594}" destId="{B0742079-BEA0-453E-92BA-D9B5EED1A00D}" srcOrd="0" destOrd="0" presId="urn:microsoft.com/office/officeart/2005/8/layout/radial5"/>
    <dgm:cxn modelId="{876758BB-6E1C-4309-A0AB-5E8CEAAE81BA}" srcId="{F76A676F-4F99-4F4F-A3B8-F5602AD02343}" destId="{15669D01-F20D-4494-96C8-95A0CF6087F9}" srcOrd="3" destOrd="0" parTransId="{947E9165-7A82-41EE-A427-16EA6EB09B1F}" sibTransId="{9D080C09-6C02-486B-AD97-BB6D3D36C9F3}"/>
    <dgm:cxn modelId="{25BF0482-FC8D-477E-9405-02122A23CCA7}" type="presOf" srcId="{751EA35E-7A8B-4484-8E6F-B354B1545D1D}" destId="{C878039F-77CB-420E-A43D-A186A581F8B1}" srcOrd="0" destOrd="0" presId="urn:microsoft.com/office/officeart/2005/8/layout/radial5"/>
    <dgm:cxn modelId="{00CED08C-7167-4A52-93ED-837C2F4E968F}" srcId="{F76A676F-4F99-4F4F-A3B8-F5602AD02343}" destId="{EB18C80F-13CF-4595-96DC-97E0B2795049}" srcOrd="0" destOrd="0" parTransId="{DE047D8E-5977-41F7-B7DF-E95D5FFB0799}" sibTransId="{E63D9EE7-0849-4564-BB8B-779690706923}"/>
    <dgm:cxn modelId="{97CEB937-6B31-4611-8A03-BA2D8463DE6D}" srcId="{C5CB01BB-775E-4C04-8784-FC31D1BD1594}" destId="{F76A676F-4F99-4F4F-A3B8-F5602AD02343}" srcOrd="0" destOrd="0" parTransId="{139AC146-783D-4881-9A05-C95616401EF8}" sibTransId="{2C07DEE1-8199-4D14-988B-FCC74EB0F9BD}"/>
    <dgm:cxn modelId="{ACF1525E-F576-4BA7-95BF-3B91DEDA5C53}" srcId="{F76A676F-4F99-4F4F-A3B8-F5602AD02343}" destId="{BE49494B-1626-465D-8F25-52DF94C499E3}" srcOrd="4" destOrd="0" parTransId="{BA491091-0275-420D-99D5-889149970436}" sibTransId="{4C8C5BCE-F3F6-417C-B04D-4EF9D2ECD4D5}"/>
    <dgm:cxn modelId="{DF2A6F46-AF66-476F-BFE2-829259C59B68}" type="presOf" srcId="{BA491091-0275-420D-99D5-889149970436}" destId="{88236825-FDA8-4FBD-8FC5-E86DDA850812}" srcOrd="0" destOrd="0" presId="urn:microsoft.com/office/officeart/2005/8/layout/radial5"/>
    <dgm:cxn modelId="{06A0545B-F33E-4426-A163-102DD8444904}" type="presOf" srcId="{DE047D8E-5977-41F7-B7DF-E95D5FFB0799}" destId="{39D3C2A6-B341-485B-8C3B-B043A1EBE41B}" srcOrd="0" destOrd="0" presId="urn:microsoft.com/office/officeart/2005/8/layout/radial5"/>
    <dgm:cxn modelId="{4DD9BD2D-BFBA-49B9-83BD-07119874D3B2}" type="presParOf" srcId="{B0742079-BEA0-453E-92BA-D9B5EED1A00D}" destId="{CF6E4FA1-D962-4741-8688-3D8A98BA2BD2}" srcOrd="0" destOrd="0" presId="urn:microsoft.com/office/officeart/2005/8/layout/radial5"/>
    <dgm:cxn modelId="{FF9F6C40-5844-48AD-AF0C-8A13518CAABC}" type="presParOf" srcId="{B0742079-BEA0-453E-92BA-D9B5EED1A00D}" destId="{39D3C2A6-B341-485B-8C3B-B043A1EBE41B}" srcOrd="1" destOrd="0" presId="urn:microsoft.com/office/officeart/2005/8/layout/radial5"/>
    <dgm:cxn modelId="{75855282-EE4B-415F-8DE2-6471A0979FA4}" type="presParOf" srcId="{39D3C2A6-B341-485B-8C3B-B043A1EBE41B}" destId="{D53B0614-20FE-4D6B-8C93-5F38B4C5F622}" srcOrd="0" destOrd="0" presId="urn:microsoft.com/office/officeart/2005/8/layout/radial5"/>
    <dgm:cxn modelId="{839BFF63-4FF6-48BA-8FBB-1D6D1845380A}" type="presParOf" srcId="{B0742079-BEA0-453E-92BA-D9B5EED1A00D}" destId="{530586DA-F664-4137-AC91-FDD89972F08B}" srcOrd="2" destOrd="0" presId="urn:microsoft.com/office/officeart/2005/8/layout/radial5"/>
    <dgm:cxn modelId="{24792195-0983-4CFA-8527-E0F5A8B3AE58}" type="presParOf" srcId="{B0742079-BEA0-453E-92BA-D9B5EED1A00D}" destId="{22450EBA-A103-4F15-816C-1A11C2473FDF}" srcOrd="3" destOrd="0" presId="urn:microsoft.com/office/officeart/2005/8/layout/radial5"/>
    <dgm:cxn modelId="{56CCA3ED-6DF2-4EFF-A8E5-A8C628B75F06}" type="presParOf" srcId="{22450EBA-A103-4F15-816C-1A11C2473FDF}" destId="{6673B46C-1653-4FBB-B4E9-A9ED71AD03C7}" srcOrd="0" destOrd="0" presId="urn:microsoft.com/office/officeart/2005/8/layout/radial5"/>
    <dgm:cxn modelId="{D6F90920-40E7-4659-AF08-F58D171E87AF}" type="presParOf" srcId="{B0742079-BEA0-453E-92BA-D9B5EED1A00D}" destId="{2F8BBBF4-2856-496B-B3E9-123640FE0C8A}" srcOrd="4" destOrd="0" presId="urn:microsoft.com/office/officeart/2005/8/layout/radial5"/>
    <dgm:cxn modelId="{F7C765FE-B3CE-443C-BACD-4142F5735BAD}" type="presParOf" srcId="{B0742079-BEA0-453E-92BA-D9B5EED1A00D}" destId="{2E6FA2AA-138D-4365-9B94-9839D669BD39}" srcOrd="5" destOrd="0" presId="urn:microsoft.com/office/officeart/2005/8/layout/radial5"/>
    <dgm:cxn modelId="{6DF686E6-4700-4EE4-B3BE-458C95F50E9D}" type="presParOf" srcId="{2E6FA2AA-138D-4365-9B94-9839D669BD39}" destId="{3E6FC2B7-7349-4369-A176-D173D7BD4113}" srcOrd="0" destOrd="0" presId="urn:microsoft.com/office/officeart/2005/8/layout/radial5"/>
    <dgm:cxn modelId="{0A079C19-262A-42B5-92FF-36073FC458E5}" type="presParOf" srcId="{B0742079-BEA0-453E-92BA-D9B5EED1A00D}" destId="{C878039F-77CB-420E-A43D-A186A581F8B1}" srcOrd="6" destOrd="0" presId="urn:microsoft.com/office/officeart/2005/8/layout/radial5"/>
    <dgm:cxn modelId="{32BBD896-9D84-497B-9706-179305E97FC2}" type="presParOf" srcId="{B0742079-BEA0-453E-92BA-D9B5EED1A00D}" destId="{D7AD23C3-8FBD-42D0-82B4-E4DE982DC06D}" srcOrd="7" destOrd="0" presId="urn:microsoft.com/office/officeart/2005/8/layout/radial5"/>
    <dgm:cxn modelId="{7E2558BA-4D47-4510-A58E-28A5EA710A2F}" type="presParOf" srcId="{D7AD23C3-8FBD-42D0-82B4-E4DE982DC06D}" destId="{5F464B76-BCB5-4D58-B75F-98E0B6C1A711}" srcOrd="0" destOrd="0" presId="urn:microsoft.com/office/officeart/2005/8/layout/radial5"/>
    <dgm:cxn modelId="{22A5A8CF-46B8-4D1A-8D89-282404E556F2}" type="presParOf" srcId="{B0742079-BEA0-453E-92BA-D9B5EED1A00D}" destId="{FA8A6C67-FCBA-40C3-89EB-DAABFCED8D2F}" srcOrd="8" destOrd="0" presId="urn:microsoft.com/office/officeart/2005/8/layout/radial5"/>
    <dgm:cxn modelId="{78BD84EC-1D57-42D2-8BCA-DCDACDD7FA0C}" type="presParOf" srcId="{B0742079-BEA0-453E-92BA-D9B5EED1A00D}" destId="{88236825-FDA8-4FBD-8FC5-E86DDA850812}" srcOrd="9" destOrd="0" presId="urn:microsoft.com/office/officeart/2005/8/layout/radial5"/>
    <dgm:cxn modelId="{5E75501D-CCE1-44F9-BBA9-0055378C44A9}" type="presParOf" srcId="{88236825-FDA8-4FBD-8FC5-E86DDA850812}" destId="{ED4B59DD-B648-4118-A626-FFBCA5C010E2}" srcOrd="0" destOrd="0" presId="urn:microsoft.com/office/officeart/2005/8/layout/radial5"/>
    <dgm:cxn modelId="{B2D7E0CC-77A6-4FCF-BFC8-3215942FDB95}" type="presParOf" srcId="{B0742079-BEA0-453E-92BA-D9B5EED1A00D}" destId="{75B7446A-3F25-46FF-A4C3-226A4B7945A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4AEEDE-7837-4945-BE4A-723D83BF3534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2186922-1C09-4208-BCD4-81E58E8BE46C}">
      <dgm:prSet phldrT="[Texto]"/>
      <dgm:spPr/>
      <dgm:t>
        <a:bodyPr/>
        <a:lstStyle/>
        <a:p>
          <a:r>
            <a:rPr lang="es-EC" dirty="0" smtClean="0"/>
            <a:t>Acciones</a:t>
          </a:r>
          <a:endParaRPr lang="en-US" dirty="0"/>
        </a:p>
      </dgm:t>
    </dgm:pt>
    <dgm:pt modelId="{283F7340-BE44-40E2-9B70-493BCEBA672B}" type="parTrans" cxnId="{40F77254-3B3D-4CFC-B6B9-5A2C3CB26210}">
      <dgm:prSet/>
      <dgm:spPr/>
      <dgm:t>
        <a:bodyPr/>
        <a:lstStyle/>
        <a:p>
          <a:endParaRPr lang="en-US"/>
        </a:p>
      </dgm:t>
    </dgm:pt>
    <dgm:pt modelId="{51E98153-E630-4675-BB3A-9BA6F6464897}" type="sibTrans" cxnId="{40F77254-3B3D-4CFC-B6B9-5A2C3CB26210}">
      <dgm:prSet/>
      <dgm:spPr/>
      <dgm:t>
        <a:bodyPr/>
        <a:lstStyle/>
        <a:p>
          <a:endParaRPr lang="en-US"/>
        </a:p>
      </dgm:t>
    </dgm:pt>
    <dgm:pt modelId="{E2670054-790E-4F8B-B430-1728538EFD14}">
      <dgm:prSet phldrT="[Texto]"/>
      <dgm:spPr/>
      <dgm:t>
        <a:bodyPr/>
        <a:lstStyle/>
        <a:p>
          <a:r>
            <a:rPr lang="es-EC" dirty="0" smtClean="0"/>
            <a:t>Estrategias</a:t>
          </a:r>
          <a:endParaRPr lang="en-US" dirty="0"/>
        </a:p>
      </dgm:t>
    </dgm:pt>
    <dgm:pt modelId="{379B0EE7-708B-4C91-9483-09D94D1C54E2}" type="parTrans" cxnId="{FAD9BC6A-33B5-4726-8AF6-426CAEE1EA43}">
      <dgm:prSet/>
      <dgm:spPr/>
      <dgm:t>
        <a:bodyPr/>
        <a:lstStyle/>
        <a:p>
          <a:endParaRPr lang="en-US"/>
        </a:p>
      </dgm:t>
    </dgm:pt>
    <dgm:pt modelId="{3D3B5A3C-95B5-4352-86CC-2339136F474B}" type="sibTrans" cxnId="{FAD9BC6A-33B5-4726-8AF6-426CAEE1EA43}">
      <dgm:prSet/>
      <dgm:spPr/>
      <dgm:t>
        <a:bodyPr/>
        <a:lstStyle/>
        <a:p>
          <a:endParaRPr lang="en-US"/>
        </a:p>
      </dgm:t>
    </dgm:pt>
    <dgm:pt modelId="{1C4E7CB8-3C42-440E-874A-E6B216179F17}">
      <dgm:prSet phldrT="[Texto]"/>
      <dgm:spPr/>
      <dgm:t>
        <a:bodyPr/>
        <a:lstStyle/>
        <a:p>
          <a:r>
            <a:rPr lang="es-EC" dirty="0" smtClean="0"/>
            <a:t>Objetivo</a:t>
          </a:r>
          <a:endParaRPr lang="en-US" dirty="0"/>
        </a:p>
      </dgm:t>
    </dgm:pt>
    <dgm:pt modelId="{0485892F-DB8D-4C2F-A681-5094B69ED8B1}" type="parTrans" cxnId="{8CCFF18B-F676-48BD-AF92-65CDE2153CFC}">
      <dgm:prSet/>
      <dgm:spPr/>
      <dgm:t>
        <a:bodyPr/>
        <a:lstStyle/>
        <a:p>
          <a:endParaRPr lang="en-US"/>
        </a:p>
      </dgm:t>
    </dgm:pt>
    <dgm:pt modelId="{40E21CC6-D930-4D91-9321-06B56E43434E}" type="sibTrans" cxnId="{8CCFF18B-F676-48BD-AF92-65CDE2153CFC}">
      <dgm:prSet/>
      <dgm:spPr/>
      <dgm:t>
        <a:bodyPr/>
        <a:lstStyle/>
        <a:p>
          <a:endParaRPr lang="en-US"/>
        </a:p>
      </dgm:t>
    </dgm:pt>
    <dgm:pt modelId="{25E8DEAB-ECF7-4075-8E4C-FCF327024914}">
      <dgm:prSet/>
      <dgm:spPr/>
      <dgm:t>
        <a:bodyPr/>
        <a:lstStyle/>
        <a:p>
          <a:r>
            <a:rPr lang="es-EC" dirty="0" smtClean="0"/>
            <a:t>Proyectos</a:t>
          </a:r>
          <a:endParaRPr lang="en-US" dirty="0"/>
        </a:p>
      </dgm:t>
    </dgm:pt>
    <dgm:pt modelId="{30CCBF85-BD89-4AEE-B0B6-52C03B49255E}" type="parTrans" cxnId="{AC4DC71A-9AB8-4598-9C25-C61AAA573796}">
      <dgm:prSet/>
      <dgm:spPr/>
      <dgm:t>
        <a:bodyPr/>
        <a:lstStyle/>
        <a:p>
          <a:endParaRPr lang="en-US"/>
        </a:p>
      </dgm:t>
    </dgm:pt>
    <dgm:pt modelId="{2BCFD96E-389D-43BF-B7B5-49FA28D37542}" type="sibTrans" cxnId="{AC4DC71A-9AB8-4598-9C25-C61AAA573796}">
      <dgm:prSet/>
      <dgm:spPr/>
      <dgm:t>
        <a:bodyPr/>
        <a:lstStyle/>
        <a:p>
          <a:endParaRPr lang="en-US"/>
        </a:p>
      </dgm:t>
    </dgm:pt>
    <dgm:pt modelId="{7DF662EC-1377-4932-93FC-EA5D54014A57}">
      <dgm:prSet/>
      <dgm:spPr/>
      <dgm:t>
        <a:bodyPr/>
        <a:lstStyle/>
        <a:p>
          <a:r>
            <a:rPr lang="es-EC" dirty="0" smtClean="0"/>
            <a:t>Programas</a:t>
          </a:r>
          <a:endParaRPr lang="en-US" dirty="0"/>
        </a:p>
      </dgm:t>
    </dgm:pt>
    <dgm:pt modelId="{4166B727-DA63-4523-B662-663A8FF26D19}" type="parTrans" cxnId="{497D22A8-CB6D-4426-89DF-CBB077C38986}">
      <dgm:prSet/>
      <dgm:spPr/>
      <dgm:t>
        <a:bodyPr/>
        <a:lstStyle/>
        <a:p>
          <a:endParaRPr lang="en-US"/>
        </a:p>
      </dgm:t>
    </dgm:pt>
    <dgm:pt modelId="{24ED873C-4C12-43EF-835B-421327AB35DF}" type="sibTrans" cxnId="{497D22A8-CB6D-4426-89DF-CBB077C38986}">
      <dgm:prSet/>
      <dgm:spPr/>
      <dgm:t>
        <a:bodyPr/>
        <a:lstStyle/>
        <a:p>
          <a:endParaRPr lang="en-US"/>
        </a:p>
      </dgm:t>
    </dgm:pt>
    <dgm:pt modelId="{9226FD93-5B6B-4D88-97E9-3E1C158E5D77}" type="pres">
      <dgm:prSet presAssocID="{634AEEDE-7837-4945-BE4A-723D83BF353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1676A70-1CE2-4DC1-B0C7-C47C66632D71}" type="pres">
      <dgm:prSet presAssocID="{634AEEDE-7837-4945-BE4A-723D83BF3534}" presName="pyramid" presStyleLbl="node1" presStyleIdx="0" presStyleCnt="1"/>
      <dgm:spPr/>
    </dgm:pt>
    <dgm:pt modelId="{183CD7A7-0B2E-4F9C-BDF4-C189C44F244F}" type="pres">
      <dgm:prSet presAssocID="{634AEEDE-7837-4945-BE4A-723D83BF3534}" presName="theList" presStyleCnt="0"/>
      <dgm:spPr/>
    </dgm:pt>
    <dgm:pt modelId="{8383265B-7C0D-48D2-8BAC-FAA5C0FFA974}" type="pres">
      <dgm:prSet presAssocID="{22186922-1C09-4208-BCD4-81E58E8BE46C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D73A6-43B4-44E5-B1A4-85A00ECDC46C}" type="pres">
      <dgm:prSet presAssocID="{22186922-1C09-4208-BCD4-81E58E8BE46C}" presName="aSpace" presStyleCnt="0"/>
      <dgm:spPr/>
    </dgm:pt>
    <dgm:pt modelId="{890E5B07-D625-49DB-A4F6-77B3D22F80E6}" type="pres">
      <dgm:prSet presAssocID="{E2670054-790E-4F8B-B430-1728538EFD1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F4EB5-28BD-43E1-A1EE-566CD9A62EC3}" type="pres">
      <dgm:prSet presAssocID="{E2670054-790E-4F8B-B430-1728538EFD14}" presName="aSpace" presStyleCnt="0"/>
      <dgm:spPr/>
    </dgm:pt>
    <dgm:pt modelId="{F9D247FC-150E-4027-B29C-C9D97E4F6BA8}" type="pres">
      <dgm:prSet presAssocID="{1C4E7CB8-3C42-440E-874A-E6B216179F17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BFB29-8630-44F1-B2B8-B9DF08A94C7D}" type="pres">
      <dgm:prSet presAssocID="{1C4E7CB8-3C42-440E-874A-E6B216179F17}" presName="aSpace" presStyleCnt="0"/>
      <dgm:spPr/>
    </dgm:pt>
    <dgm:pt modelId="{D3CDDA7C-E3D2-4948-B3FA-A2D4F5141965}" type="pres">
      <dgm:prSet presAssocID="{25E8DEAB-ECF7-4075-8E4C-FCF327024914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B95C1-B6E3-41B5-9054-B482A06D1680}" type="pres">
      <dgm:prSet presAssocID="{25E8DEAB-ECF7-4075-8E4C-FCF327024914}" presName="aSpace" presStyleCnt="0"/>
      <dgm:spPr/>
    </dgm:pt>
    <dgm:pt modelId="{BF7811E3-770A-467F-90A8-02C69EDF8FAF}" type="pres">
      <dgm:prSet presAssocID="{7DF662EC-1377-4932-93FC-EA5D54014A5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3DFCD-A444-4DC4-8F79-80F5DBE374C1}" type="pres">
      <dgm:prSet presAssocID="{7DF662EC-1377-4932-93FC-EA5D54014A57}" presName="aSpace" presStyleCnt="0"/>
      <dgm:spPr/>
    </dgm:pt>
  </dgm:ptLst>
  <dgm:cxnLst>
    <dgm:cxn modelId="{91092B90-1599-4CEF-88EE-DC9EF5AC7D89}" type="presOf" srcId="{634AEEDE-7837-4945-BE4A-723D83BF3534}" destId="{9226FD93-5B6B-4D88-97E9-3E1C158E5D77}" srcOrd="0" destOrd="0" presId="urn:microsoft.com/office/officeart/2005/8/layout/pyramid2"/>
    <dgm:cxn modelId="{8CCFF18B-F676-48BD-AF92-65CDE2153CFC}" srcId="{634AEEDE-7837-4945-BE4A-723D83BF3534}" destId="{1C4E7CB8-3C42-440E-874A-E6B216179F17}" srcOrd="2" destOrd="0" parTransId="{0485892F-DB8D-4C2F-A681-5094B69ED8B1}" sibTransId="{40E21CC6-D930-4D91-9321-06B56E43434E}"/>
    <dgm:cxn modelId="{56B67851-F509-47C3-B1D6-B5CC906D2E41}" type="presOf" srcId="{22186922-1C09-4208-BCD4-81E58E8BE46C}" destId="{8383265B-7C0D-48D2-8BAC-FAA5C0FFA974}" srcOrd="0" destOrd="0" presId="urn:microsoft.com/office/officeart/2005/8/layout/pyramid2"/>
    <dgm:cxn modelId="{497D22A8-CB6D-4426-89DF-CBB077C38986}" srcId="{634AEEDE-7837-4945-BE4A-723D83BF3534}" destId="{7DF662EC-1377-4932-93FC-EA5D54014A57}" srcOrd="4" destOrd="0" parTransId="{4166B727-DA63-4523-B662-663A8FF26D19}" sibTransId="{24ED873C-4C12-43EF-835B-421327AB35DF}"/>
    <dgm:cxn modelId="{FAD9BC6A-33B5-4726-8AF6-426CAEE1EA43}" srcId="{634AEEDE-7837-4945-BE4A-723D83BF3534}" destId="{E2670054-790E-4F8B-B430-1728538EFD14}" srcOrd="1" destOrd="0" parTransId="{379B0EE7-708B-4C91-9483-09D94D1C54E2}" sibTransId="{3D3B5A3C-95B5-4352-86CC-2339136F474B}"/>
    <dgm:cxn modelId="{91047698-E4F8-4527-B04C-952C76CA7E7A}" type="presOf" srcId="{25E8DEAB-ECF7-4075-8E4C-FCF327024914}" destId="{D3CDDA7C-E3D2-4948-B3FA-A2D4F5141965}" srcOrd="0" destOrd="0" presId="urn:microsoft.com/office/officeart/2005/8/layout/pyramid2"/>
    <dgm:cxn modelId="{AC4DC71A-9AB8-4598-9C25-C61AAA573796}" srcId="{634AEEDE-7837-4945-BE4A-723D83BF3534}" destId="{25E8DEAB-ECF7-4075-8E4C-FCF327024914}" srcOrd="3" destOrd="0" parTransId="{30CCBF85-BD89-4AEE-B0B6-52C03B49255E}" sibTransId="{2BCFD96E-389D-43BF-B7B5-49FA28D37542}"/>
    <dgm:cxn modelId="{EAFA2979-A17C-4FD8-86F1-8812551AC02C}" type="presOf" srcId="{7DF662EC-1377-4932-93FC-EA5D54014A57}" destId="{BF7811E3-770A-467F-90A8-02C69EDF8FAF}" srcOrd="0" destOrd="0" presId="urn:microsoft.com/office/officeart/2005/8/layout/pyramid2"/>
    <dgm:cxn modelId="{8F99BF51-98C2-4107-9EAB-A8CC919EB5C4}" type="presOf" srcId="{E2670054-790E-4F8B-B430-1728538EFD14}" destId="{890E5B07-D625-49DB-A4F6-77B3D22F80E6}" srcOrd="0" destOrd="0" presId="urn:microsoft.com/office/officeart/2005/8/layout/pyramid2"/>
    <dgm:cxn modelId="{25BA9E19-305D-467D-BCEB-0740A2FE7878}" type="presOf" srcId="{1C4E7CB8-3C42-440E-874A-E6B216179F17}" destId="{F9D247FC-150E-4027-B29C-C9D97E4F6BA8}" srcOrd="0" destOrd="0" presId="urn:microsoft.com/office/officeart/2005/8/layout/pyramid2"/>
    <dgm:cxn modelId="{40F77254-3B3D-4CFC-B6B9-5A2C3CB26210}" srcId="{634AEEDE-7837-4945-BE4A-723D83BF3534}" destId="{22186922-1C09-4208-BCD4-81E58E8BE46C}" srcOrd="0" destOrd="0" parTransId="{283F7340-BE44-40E2-9B70-493BCEBA672B}" sibTransId="{51E98153-E630-4675-BB3A-9BA6F6464897}"/>
    <dgm:cxn modelId="{6B129854-89F6-49C3-A58A-BD99F2D55B5A}" type="presParOf" srcId="{9226FD93-5B6B-4D88-97E9-3E1C158E5D77}" destId="{01676A70-1CE2-4DC1-B0C7-C47C66632D71}" srcOrd="0" destOrd="0" presId="urn:microsoft.com/office/officeart/2005/8/layout/pyramid2"/>
    <dgm:cxn modelId="{D1DF65C3-3438-4DD6-9234-E62EEF74DE00}" type="presParOf" srcId="{9226FD93-5B6B-4D88-97E9-3E1C158E5D77}" destId="{183CD7A7-0B2E-4F9C-BDF4-C189C44F244F}" srcOrd="1" destOrd="0" presId="urn:microsoft.com/office/officeart/2005/8/layout/pyramid2"/>
    <dgm:cxn modelId="{6050C0D4-E069-480F-9595-66021541B5CA}" type="presParOf" srcId="{183CD7A7-0B2E-4F9C-BDF4-C189C44F244F}" destId="{8383265B-7C0D-48D2-8BAC-FAA5C0FFA974}" srcOrd="0" destOrd="0" presId="urn:microsoft.com/office/officeart/2005/8/layout/pyramid2"/>
    <dgm:cxn modelId="{5E21281E-FCEB-4628-8162-D7866158B62F}" type="presParOf" srcId="{183CD7A7-0B2E-4F9C-BDF4-C189C44F244F}" destId="{EAED73A6-43B4-44E5-B1A4-85A00ECDC46C}" srcOrd="1" destOrd="0" presId="urn:microsoft.com/office/officeart/2005/8/layout/pyramid2"/>
    <dgm:cxn modelId="{FBFDECA1-0738-47F6-88CF-7BA0A92DCD1F}" type="presParOf" srcId="{183CD7A7-0B2E-4F9C-BDF4-C189C44F244F}" destId="{890E5B07-D625-49DB-A4F6-77B3D22F80E6}" srcOrd="2" destOrd="0" presId="urn:microsoft.com/office/officeart/2005/8/layout/pyramid2"/>
    <dgm:cxn modelId="{3BD42D28-115B-49A7-BA53-2FCDCD94D414}" type="presParOf" srcId="{183CD7A7-0B2E-4F9C-BDF4-C189C44F244F}" destId="{1DCF4EB5-28BD-43E1-A1EE-566CD9A62EC3}" srcOrd="3" destOrd="0" presId="urn:microsoft.com/office/officeart/2005/8/layout/pyramid2"/>
    <dgm:cxn modelId="{92020EF3-B63D-448F-8DAA-AB8BE179DCD0}" type="presParOf" srcId="{183CD7A7-0B2E-4F9C-BDF4-C189C44F244F}" destId="{F9D247FC-150E-4027-B29C-C9D97E4F6BA8}" srcOrd="4" destOrd="0" presId="urn:microsoft.com/office/officeart/2005/8/layout/pyramid2"/>
    <dgm:cxn modelId="{80610114-3B3F-4FA7-80F8-DE44A9846136}" type="presParOf" srcId="{183CD7A7-0B2E-4F9C-BDF4-C189C44F244F}" destId="{89DBFB29-8630-44F1-B2B8-B9DF08A94C7D}" srcOrd="5" destOrd="0" presId="urn:microsoft.com/office/officeart/2005/8/layout/pyramid2"/>
    <dgm:cxn modelId="{F25C0431-06AE-4487-A121-02EA93F5B745}" type="presParOf" srcId="{183CD7A7-0B2E-4F9C-BDF4-C189C44F244F}" destId="{D3CDDA7C-E3D2-4948-B3FA-A2D4F5141965}" srcOrd="6" destOrd="0" presId="urn:microsoft.com/office/officeart/2005/8/layout/pyramid2"/>
    <dgm:cxn modelId="{6825D346-B79C-4B76-BC81-EF83E4F955C9}" type="presParOf" srcId="{183CD7A7-0B2E-4F9C-BDF4-C189C44F244F}" destId="{A93B95C1-B6E3-41B5-9054-B482A06D1680}" srcOrd="7" destOrd="0" presId="urn:microsoft.com/office/officeart/2005/8/layout/pyramid2"/>
    <dgm:cxn modelId="{80B8530D-6033-4280-AABE-46B4E5813C57}" type="presParOf" srcId="{183CD7A7-0B2E-4F9C-BDF4-C189C44F244F}" destId="{BF7811E3-770A-467F-90A8-02C69EDF8FAF}" srcOrd="8" destOrd="0" presId="urn:microsoft.com/office/officeart/2005/8/layout/pyramid2"/>
    <dgm:cxn modelId="{8ECB196F-7817-4292-AB49-9FBA86EFBE9E}" type="presParOf" srcId="{183CD7A7-0B2E-4F9C-BDF4-C189C44F244F}" destId="{C033DFCD-A444-4DC4-8F79-80F5DBE374C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371D5C-EF9A-4E56-A1B1-83C51D694BF2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B3D8B89-A4C6-4AB7-923C-17D19C626027}">
      <dgm:prSet phldrT="[Texto]"/>
      <dgm:spPr/>
      <dgm:t>
        <a:bodyPr/>
        <a:lstStyle/>
        <a:p>
          <a:r>
            <a:rPr lang="es-EC" b="1" dirty="0" smtClean="0"/>
            <a:t>Plan de uso de suelo</a:t>
          </a:r>
          <a:endParaRPr lang="en-US" b="1" dirty="0"/>
        </a:p>
      </dgm:t>
    </dgm:pt>
    <dgm:pt modelId="{F0C36634-EA8A-46D6-BB34-E5DF6D5493A0}" type="parTrans" cxnId="{B6C9E240-F7E9-40AE-84D2-31EB99797AA9}">
      <dgm:prSet/>
      <dgm:spPr/>
      <dgm:t>
        <a:bodyPr/>
        <a:lstStyle/>
        <a:p>
          <a:endParaRPr lang="en-US"/>
        </a:p>
      </dgm:t>
    </dgm:pt>
    <dgm:pt modelId="{43152639-3492-4A4F-A989-48DD5177F586}" type="sibTrans" cxnId="{B6C9E240-F7E9-40AE-84D2-31EB99797AA9}">
      <dgm:prSet/>
      <dgm:spPr/>
      <dgm:t>
        <a:bodyPr/>
        <a:lstStyle/>
        <a:p>
          <a:endParaRPr lang="en-US"/>
        </a:p>
      </dgm:t>
    </dgm:pt>
    <dgm:pt modelId="{3F0B4D54-B573-4E59-AD17-ED8BF7E60208}">
      <dgm:prSet phldrT="[Texto]" custT="1"/>
      <dgm:spPr/>
      <dgm:t>
        <a:bodyPr/>
        <a:lstStyle/>
        <a:p>
          <a:r>
            <a:rPr lang="es-EC" sz="2000" dirty="0" smtClean="0"/>
            <a:t>Cartografía participativa</a:t>
          </a:r>
          <a:endParaRPr lang="en-US" sz="2000" dirty="0"/>
        </a:p>
      </dgm:t>
    </dgm:pt>
    <dgm:pt modelId="{DE151ECA-2753-408B-A836-ACA5C39EAC9C}" type="parTrans" cxnId="{87A3600B-AA80-4DBC-979D-A7E5C4EA07B7}">
      <dgm:prSet/>
      <dgm:spPr/>
      <dgm:t>
        <a:bodyPr/>
        <a:lstStyle/>
        <a:p>
          <a:endParaRPr lang="en-US"/>
        </a:p>
      </dgm:t>
    </dgm:pt>
    <dgm:pt modelId="{D64E5346-351D-4F8F-B94D-AF50670AC302}" type="sibTrans" cxnId="{87A3600B-AA80-4DBC-979D-A7E5C4EA07B7}">
      <dgm:prSet/>
      <dgm:spPr/>
      <dgm:t>
        <a:bodyPr/>
        <a:lstStyle/>
        <a:p>
          <a:endParaRPr lang="en-US"/>
        </a:p>
      </dgm:t>
    </dgm:pt>
    <dgm:pt modelId="{80E88E5C-02B9-4618-AB3C-AA43F49B7DC6}">
      <dgm:prSet phldrT="[Texto]" custT="1"/>
      <dgm:spPr/>
      <dgm:t>
        <a:bodyPr/>
        <a:lstStyle/>
        <a:p>
          <a:r>
            <a:rPr lang="es-EC" sz="2000" dirty="0" smtClean="0"/>
            <a:t>Talleres</a:t>
          </a:r>
          <a:endParaRPr lang="en-US" sz="2000" dirty="0"/>
        </a:p>
      </dgm:t>
    </dgm:pt>
    <dgm:pt modelId="{8363D5DD-E6DB-4F72-BC00-87EB5506DCA3}" type="parTrans" cxnId="{8B7ABB80-093C-4C68-8F5F-A4287FE7DB83}">
      <dgm:prSet/>
      <dgm:spPr/>
      <dgm:t>
        <a:bodyPr/>
        <a:lstStyle/>
        <a:p>
          <a:endParaRPr lang="en-US"/>
        </a:p>
      </dgm:t>
    </dgm:pt>
    <dgm:pt modelId="{D4DE3B5B-28D7-4F0A-9412-9B4A678BC9F9}" type="sibTrans" cxnId="{8B7ABB80-093C-4C68-8F5F-A4287FE7DB83}">
      <dgm:prSet/>
      <dgm:spPr/>
      <dgm:t>
        <a:bodyPr/>
        <a:lstStyle/>
        <a:p>
          <a:endParaRPr lang="en-US"/>
        </a:p>
      </dgm:t>
    </dgm:pt>
    <dgm:pt modelId="{D0E2AA0A-2D14-4C2D-B280-3CB0F260B451}">
      <dgm:prSet phldrT="[Texto]" custT="1"/>
      <dgm:spPr/>
      <dgm:t>
        <a:bodyPr/>
        <a:lstStyle/>
        <a:p>
          <a:r>
            <a:rPr lang="es-EC" sz="2000" dirty="0" smtClean="0"/>
            <a:t>Mapas temáticos</a:t>
          </a:r>
          <a:endParaRPr lang="en-US" sz="2000" dirty="0"/>
        </a:p>
      </dgm:t>
    </dgm:pt>
    <dgm:pt modelId="{07EC6AD4-B05E-4979-AFF4-EB0018818B20}" type="parTrans" cxnId="{6B8C510D-2120-498E-A8CF-E0694D71CEC4}">
      <dgm:prSet/>
      <dgm:spPr/>
      <dgm:t>
        <a:bodyPr/>
        <a:lstStyle/>
        <a:p>
          <a:endParaRPr lang="en-US"/>
        </a:p>
      </dgm:t>
    </dgm:pt>
    <dgm:pt modelId="{1F116FAB-89C6-4921-ABCD-72D97CF91725}" type="sibTrans" cxnId="{6B8C510D-2120-498E-A8CF-E0694D71CEC4}">
      <dgm:prSet/>
      <dgm:spPr/>
      <dgm:t>
        <a:bodyPr/>
        <a:lstStyle/>
        <a:p>
          <a:endParaRPr lang="en-US"/>
        </a:p>
      </dgm:t>
    </dgm:pt>
    <dgm:pt modelId="{AFEF6CAD-2DD5-4A50-BB5A-481725D4E48B}">
      <dgm:prSet custT="1"/>
      <dgm:spPr/>
      <dgm:t>
        <a:bodyPr/>
        <a:lstStyle/>
        <a:p>
          <a:r>
            <a:rPr lang="es-EC" sz="1600" dirty="0" smtClean="0"/>
            <a:t>Ley Orgánica de Ordenamiento Territorial, Uso y Gestión de suelo 2016</a:t>
          </a:r>
          <a:endParaRPr lang="en-US" sz="1600" dirty="0"/>
        </a:p>
      </dgm:t>
    </dgm:pt>
    <dgm:pt modelId="{F621ABFD-B4DC-4216-A93A-7E6BEA2B38A7}" type="parTrans" cxnId="{01A7E68A-3E04-4DE2-A7AB-66C2B5229BB9}">
      <dgm:prSet/>
      <dgm:spPr/>
      <dgm:t>
        <a:bodyPr/>
        <a:lstStyle/>
        <a:p>
          <a:endParaRPr lang="en-US"/>
        </a:p>
      </dgm:t>
    </dgm:pt>
    <dgm:pt modelId="{769B424C-5679-4865-AC5B-28CFCC78F41A}" type="sibTrans" cxnId="{01A7E68A-3E04-4DE2-A7AB-66C2B5229BB9}">
      <dgm:prSet/>
      <dgm:spPr/>
      <dgm:t>
        <a:bodyPr/>
        <a:lstStyle/>
        <a:p>
          <a:endParaRPr lang="en-US"/>
        </a:p>
      </dgm:t>
    </dgm:pt>
    <dgm:pt modelId="{87B6F271-E3C7-4C1A-91E2-EDD7ED99FFB4}">
      <dgm:prSet custT="1"/>
      <dgm:spPr/>
      <dgm:t>
        <a:bodyPr/>
        <a:lstStyle/>
        <a:p>
          <a:r>
            <a:rPr lang="es-EC" sz="2000" dirty="0" smtClean="0"/>
            <a:t>Recorridos de campo</a:t>
          </a:r>
          <a:endParaRPr lang="en-US" sz="2000" dirty="0"/>
        </a:p>
      </dgm:t>
    </dgm:pt>
    <dgm:pt modelId="{B5E10EBF-D53E-4C83-AF33-86A076777F35}" type="parTrans" cxnId="{053A1CFD-AFD0-4ADA-8277-5E7758AA8486}">
      <dgm:prSet/>
      <dgm:spPr/>
      <dgm:t>
        <a:bodyPr/>
        <a:lstStyle/>
        <a:p>
          <a:endParaRPr lang="en-US"/>
        </a:p>
      </dgm:t>
    </dgm:pt>
    <dgm:pt modelId="{153213C5-98BE-48CE-BBC4-FD45EA176D70}" type="sibTrans" cxnId="{053A1CFD-AFD0-4ADA-8277-5E7758AA8486}">
      <dgm:prSet/>
      <dgm:spPr/>
      <dgm:t>
        <a:bodyPr/>
        <a:lstStyle/>
        <a:p>
          <a:endParaRPr lang="en-US"/>
        </a:p>
      </dgm:t>
    </dgm:pt>
    <dgm:pt modelId="{DB4070B9-DA43-49D9-AA00-B28474B36132}" type="pres">
      <dgm:prSet presAssocID="{EF371D5C-EF9A-4E56-A1B1-83C51D694B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087381-D7F6-44BA-83EB-8EDFCC4267EF}" type="pres">
      <dgm:prSet presAssocID="{FB3D8B89-A4C6-4AB7-923C-17D19C626027}" presName="centerShape" presStyleLbl="node0" presStyleIdx="0" presStyleCnt="1"/>
      <dgm:spPr/>
      <dgm:t>
        <a:bodyPr/>
        <a:lstStyle/>
        <a:p>
          <a:endParaRPr lang="en-US"/>
        </a:p>
      </dgm:t>
    </dgm:pt>
    <dgm:pt modelId="{DF41B50B-CDD9-4E7A-82D0-84828BAB2C9E}" type="pres">
      <dgm:prSet presAssocID="{DE151ECA-2753-408B-A836-ACA5C39EAC9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02D3F0BE-F297-4B1E-A34C-9FF420DB1B67}" type="pres">
      <dgm:prSet presAssocID="{DE151ECA-2753-408B-A836-ACA5C39EAC9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B61B79-CEB4-4FD2-9235-D497C211EC1D}" type="pres">
      <dgm:prSet presAssocID="{3F0B4D54-B573-4E59-AD17-ED8BF7E60208}" presName="node" presStyleLbl="node1" presStyleIdx="0" presStyleCnt="5" custScaleX="129094" custScaleY="106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A8BBD-14DF-4E27-80A6-B7493749A004}" type="pres">
      <dgm:prSet presAssocID="{8363D5DD-E6DB-4F72-BC00-87EB5506DCA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232EEA1-B207-42EE-AA17-AB428208F1BC}" type="pres">
      <dgm:prSet presAssocID="{8363D5DD-E6DB-4F72-BC00-87EB5506DCA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74F8ED6-25C5-482B-BF7F-AA1DABF063A5}" type="pres">
      <dgm:prSet presAssocID="{80E88E5C-02B9-4618-AB3C-AA43F49B7DC6}" presName="node" presStyleLbl="node1" presStyleIdx="1" presStyleCnt="5" custScaleX="111543" custScaleY="105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4DF2F-CD1F-488E-B327-568C23213CEE}" type="pres">
      <dgm:prSet presAssocID="{07EC6AD4-B05E-4979-AFF4-EB0018818B2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90D64AF-F570-4E9A-8D5C-3BB5E344ACBA}" type="pres">
      <dgm:prSet presAssocID="{07EC6AD4-B05E-4979-AFF4-EB0018818B2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93CD1D5-5484-456A-8AD2-0278317925BE}" type="pres">
      <dgm:prSet presAssocID="{D0E2AA0A-2D14-4C2D-B280-3CB0F260B451}" presName="node" presStyleLbl="node1" presStyleIdx="2" presStyleCnt="5" custScaleX="111543" custScaleY="105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8A8DB-B4E2-4681-A255-04B04FE15320}" type="pres">
      <dgm:prSet presAssocID="{B5E10EBF-D53E-4C83-AF33-86A076777F3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49D8A756-6675-4D90-8CC3-963606E334DB}" type="pres">
      <dgm:prSet presAssocID="{B5E10EBF-D53E-4C83-AF33-86A076777F3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680A508-A9EB-47ED-B6B7-0FE905654E57}" type="pres">
      <dgm:prSet presAssocID="{87B6F271-E3C7-4C1A-91E2-EDD7ED99FFB4}" presName="node" presStyleLbl="node1" presStyleIdx="3" presStyleCnt="5" custScaleX="111543" custScaleY="105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84A36-63C3-4687-BF38-7105C716BC4C}" type="pres">
      <dgm:prSet presAssocID="{F621ABFD-B4DC-4216-A93A-7E6BEA2B38A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F120B34-1C83-4C11-A059-9D12645060CF}" type="pres">
      <dgm:prSet presAssocID="{F621ABFD-B4DC-4216-A93A-7E6BEA2B38A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9CD103F-4FD9-449A-AB65-E52D49D5106B}" type="pres">
      <dgm:prSet presAssocID="{AFEF6CAD-2DD5-4A50-BB5A-481725D4E48B}" presName="node" presStyleLbl="node1" presStyleIdx="4" presStyleCnt="5" custScaleX="111543" custScaleY="105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AD7284-07D3-4A83-8DEA-C4085B79995A}" type="presOf" srcId="{8363D5DD-E6DB-4F72-BC00-87EB5506DCA3}" destId="{4A0A8BBD-14DF-4E27-80A6-B7493749A004}" srcOrd="0" destOrd="0" presId="urn:microsoft.com/office/officeart/2005/8/layout/radial5"/>
    <dgm:cxn modelId="{053A1CFD-AFD0-4ADA-8277-5E7758AA8486}" srcId="{FB3D8B89-A4C6-4AB7-923C-17D19C626027}" destId="{87B6F271-E3C7-4C1A-91E2-EDD7ED99FFB4}" srcOrd="3" destOrd="0" parTransId="{B5E10EBF-D53E-4C83-AF33-86A076777F35}" sibTransId="{153213C5-98BE-48CE-BBC4-FD45EA176D70}"/>
    <dgm:cxn modelId="{99B78E5B-BEDB-4DCC-A5D7-601C9B618F26}" type="presOf" srcId="{FB3D8B89-A4C6-4AB7-923C-17D19C626027}" destId="{AB087381-D7F6-44BA-83EB-8EDFCC4267EF}" srcOrd="0" destOrd="0" presId="urn:microsoft.com/office/officeart/2005/8/layout/radial5"/>
    <dgm:cxn modelId="{DB06EEBB-92E4-46B2-BB05-EFCB68669F39}" type="presOf" srcId="{80E88E5C-02B9-4618-AB3C-AA43F49B7DC6}" destId="{974F8ED6-25C5-482B-BF7F-AA1DABF063A5}" srcOrd="0" destOrd="0" presId="urn:microsoft.com/office/officeart/2005/8/layout/radial5"/>
    <dgm:cxn modelId="{63C15E2A-155C-4542-852F-A1BD0790E937}" type="presOf" srcId="{07EC6AD4-B05E-4979-AFF4-EB0018818B20}" destId="{E90D64AF-F570-4E9A-8D5C-3BB5E344ACBA}" srcOrd="1" destOrd="0" presId="urn:microsoft.com/office/officeart/2005/8/layout/radial5"/>
    <dgm:cxn modelId="{61F09BDE-0DE3-4E5B-8638-A399CFAA62F5}" type="presOf" srcId="{DE151ECA-2753-408B-A836-ACA5C39EAC9C}" destId="{DF41B50B-CDD9-4E7A-82D0-84828BAB2C9E}" srcOrd="0" destOrd="0" presId="urn:microsoft.com/office/officeart/2005/8/layout/radial5"/>
    <dgm:cxn modelId="{34410EC5-0E58-495B-BAE3-B257F8BF527D}" type="presOf" srcId="{DE151ECA-2753-408B-A836-ACA5C39EAC9C}" destId="{02D3F0BE-F297-4B1E-A34C-9FF420DB1B67}" srcOrd="1" destOrd="0" presId="urn:microsoft.com/office/officeart/2005/8/layout/radial5"/>
    <dgm:cxn modelId="{C1DFF09C-2356-4AE0-AE87-1DB49285A5AA}" type="presOf" srcId="{B5E10EBF-D53E-4C83-AF33-86A076777F35}" destId="{B3C8A8DB-B4E2-4681-A255-04B04FE15320}" srcOrd="0" destOrd="0" presId="urn:microsoft.com/office/officeart/2005/8/layout/radial5"/>
    <dgm:cxn modelId="{2B94EC9B-197B-4127-AA86-E6473225D54D}" type="presOf" srcId="{F621ABFD-B4DC-4216-A93A-7E6BEA2B38A7}" destId="{1F120B34-1C83-4C11-A059-9D12645060CF}" srcOrd="1" destOrd="0" presId="urn:microsoft.com/office/officeart/2005/8/layout/radial5"/>
    <dgm:cxn modelId="{34714349-5454-4CBF-A582-2C2F5FA86BBE}" type="presOf" srcId="{D0E2AA0A-2D14-4C2D-B280-3CB0F260B451}" destId="{F93CD1D5-5484-456A-8AD2-0278317925BE}" srcOrd="0" destOrd="0" presId="urn:microsoft.com/office/officeart/2005/8/layout/radial5"/>
    <dgm:cxn modelId="{D2571CFA-50F1-4E94-B7E9-1581E143F33D}" type="presOf" srcId="{B5E10EBF-D53E-4C83-AF33-86A076777F35}" destId="{49D8A756-6675-4D90-8CC3-963606E334DB}" srcOrd="1" destOrd="0" presId="urn:microsoft.com/office/officeart/2005/8/layout/radial5"/>
    <dgm:cxn modelId="{0DB61AE2-55B4-4A25-A6D4-ECB71F385F61}" type="presOf" srcId="{3F0B4D54-B573-4E59-AD17-ED8BF7E60208}" destId="{1AB61B79-CEB4-4FD2-9235-D497C211EC1D}" srcOrd="0" destOrd="0" presId="urn:microsoft.com/office/officeart/2005/8/layout/radial5"/>
    <dgm:cxn modelId="{3F78D5D8-6C42-4A09-AAF4-D2590935B827}" type="presOf" srcId="{8363D5DD-E6DB-4F72-BC00-87EB5506DCA3}" destId="{0232EEA1-B207-42EE-AA17-AB428208F1BC}" srcOrd="1" destOrd="0" presId="urn:microsoft.com/office/officeart/2005/8/layout/radial5"/>
    <dgm:cxn modelId="{6B8C510D-2120-498E-A8CF-E0694D71CEC4}" srcId="{FB3D8B89-A4C6-4AB7-923C-17D19C626027}" destId="{D0E2AA0A-2D14-4C2D-B280-3CB0F260B451}" srcOrd="2" destOrd="0" parTransId="{07EC6AD4-B05E-4979-AFF4-EB0018818B20}" sibTransId="{1F116FAB-89C6-4921-ABCD-72D97CF91725}"/>
    <dgm:cxn modelId="{990965AC-E325-41C2-A53D-73BA2C3E3805}" type="presOf" srcId="{87B6F271-E3C7-4C1A-91E2-EDD7ED99FFB4}" destId="{7680A508-A9EB-47ED-B6B7-0FE905654E57}" srcOrd="0" destOrd="0" presId="urn:microsoft.com/office/officeart/2005/8/layout/radial5"/>
    <dgm:cxn modelId="{8B7ABB80-093C-4C68-8F5F-A4287FE7DB83}" srcId="{FB3D8B89-A4C6-4AB7-923C-17D19C626027}" destId="{80E88E5C-02B9-4618-AB3C-AA43F49B7DC6}" srcOrd="1" destOrd="0" parTransId="{8363D5DD-E6DB-4F72-BC00-87EB5506DCA3}" sibTransId="{D4DE3B5B-28D7-4F0A-9412-9B4A678BC9F9}"/>
    <dgm:cxn modelId="{B6C9E240-F7E9-40AE-84D2-31EB99797AA9}" srcId="{EF371D5C-EF9A-4E56-A1B1-83C51D694BF2}" destId="{FB3D8B89-A4C6-4AB7-923C-17D19C626027}" srcOrd="0" destOrd="0" parTransId="{F0C36634-EA8A-46D6-BB34-E5DF6D5493A0}" sibTransId="{43152639-3492-4A4F-A989-48DD5177F586}"/>
    <dgm:cxn modelId="{87A3600B-AA80-4DBC-979D-A7E5C4EA07B7}" srcId="{FB3D8B89-A4C6-4AB7-923C-17D19C626027}" destId="{3F0B4D54-B573-4E59-AD17-ED8BF7E60208}" srcOrd="0" destOrd="0" parTransId="{DE151ECA-2753-408B-A836-ACA5C39EAC9C}" sibTransId="{D64E5346-351D-4F8F-B94D-AF50670AC302}"/>
    <dgm:cxn modelId="{01A7E68A-3E04-4DE2-A7AB-66C2B5229BB9}" srcId="{FB3D8B89-A4C6-4AB7-923C-17D19C626027}" destId="{AFEF6CAD-2DD5-4A50-BB5A-481725D4E48B}" srcOrd="4" destOrd="0" parTransId="{F621ABFD-B4DC-4216-A93A-7E6BEA2B38A7}" sibTransId="{769B424C-5679-4865-AC5B-28CFCC78F41A}"/>
    <dgm:cxn modelId="{8B28BF52-875D-441D-A86A-50AB687A886A}" type="presOf" srcId="{F621ABFD-B4DC-4216-A93A-7E6BEA2B38A7}" destId="{1ED84A36-63C3-4687-BF38-7105C716BC4C}" srcOrd="0" destOrd="0" presId="urn:microsoft.com/office/officeart/2005/8/layout/radial5"/>
    <dgm:cxn modelId="{99E1036F-8DFB-4E9D-8E0C-2E8C762A92A4}" type="presOf" srcId="{AFEF6CAD-2DD5-4A50-BB5A-481725D4E48B}" destId="{F9CD103F-4FD9-449A-AB65-E52D49D5106B}" srcOrd="0" destOrd="0" presId="urn:microsoft.com/office/officeart/2005/8/layout/radial5"/>
    <dgm:cxn modelId="{0F114CF5-D774-4FC1-A9CC-F08448944F20}" type="presOf" srcId="{07EC6AD4-B05E-4979-AFF4-EB0018818B20}" destId="{B1E4DF2F-CD1F-488E-B327-568C23213CEE}" srcOrd="0" destOrd="0" presId="urn:microsoft.com/office/officeart/2005/8/layout/radial5"/>
    <dgm:cxn modelId="{F55C93A5-4C7D-4E31-B950-A867F292C237}" type="presOf" srcId="{EF371D5C-EF9A-4E56-A1B1-83C51D694BF2}" destId="{DB4070B9-DA43-49D9-AA00-B28474B36132}" srcOrd="0" destOrd="0" presId="urn:microsoft.com/office/officeart/2005/8/layout/radial5"/>
    <dgm:cxn modelId="{C1A578EB-E30A-4CA6-965F-984552443481}" type="presParOf" srcId="{DB4070B9-DA43-49D9-AA00-B28474B36132}" destId="{AB087381-D7F6-44BA-83EB-8EDFCC4267EF}" srcOrd="0" destOrd="0" presId="urn:microsoft.com/office/officeart/2005/8/layout/radial5"/>
    <dgm:cxn modelId="{B3AB562E-67C4-467E-8C46-C2165C3165F3}" type="presParOf" srcId="{DB4070B9-DA43-49D9-AA00-B28474B36132}" destId="{DF41B50B-CDD9-4E7A-82D0-84828BAB2C9E}" srcOrd="1" destOrd="0" presId="urn:microsoft.com/office/officeart/2005/8/layout/radial5"/>
    <dgm:cxn modelId="{EBA1121A-9A66-474A-828C-92CA180DAA81}" type="presParOf" srcId="{DF41B50B-CDD9-4E7A-82D0-84828BAB2C9E}" destId="{02D3F0BE-F297-4B1E-A34C-9FF420DB1B67}" srcOrd="0" destOrd="0" presId="urn:microsoft.com/office/officeart/2005/8/layout/radial5"/>
    <dgm:cxn modelId="{85F36A48-C64B-41AF-9850-3ADE5DEDAAB4}" type="presParOf" srcId="{DB4070B9-DA43-49D9-AA00-B28474B36132}" destId="{1AB61B79-CEB4-4FD2-9235-D497C211EC1D}" srcOrd="2" destOrd="0" presId="urn:microsoft.com/office/officeart/2005/8/layout/radial5"/>
    <dgm:cxn modelId="{D476480B-3D35-4DC9-9E8E-522759879A76}" type="presParOf" srcId="{DB4070B9-DA43-49D9-AA00-B28474B36132}" destId="{4A0A8BBD-14DF-4E27-80A6-B7493749A004}" srcOrd="3" destOrd="0" presId="urn:microsoft.com/office/officeart/2005/8/layout/radial5"/>
    <dgm:cxn modelId="{174F0D35-D460-42B4-8A7B-6C48CE259482}" type="presParOf" srcId="{4A0A8BBD-14DF-4E27-80A6-B7493749A004}" destId="{0232EEA1-B207-42EE-AA17-AB428208F1BC}" srcOrd="0" destOrd="0" presId="urn:microsoft.com/office/officeart/2005/8/layout/radial5"/>
    <dgm:cxn modelId="{DBD06173-0C20-4E1D-850F-74B5E0909F4D}" type="presParOf" srcId="{DB4070B9-DA43-49D9-AA00-B28474B36132}" destId="{974F8ED6-25C5-482B-BF7F-AA1DABF063A5}" srcOrd="4" destOrd="0" presId="urn:microsoft.com/office/officeart/2005/8/layout/radial5"/>
    <dgm:cxn modelId="{1CB7DDF7-E218-40EC-B6D7-4C24F41F4C69}" type="presParOf" srcId="{DB4070B9-DA43-49D9-AA00-B28474B36132}" destId="{B1E4DF2F-CD1F-488E-B327-568C23213CEE}" srcOrd="5" destOrd="0" presId="urn:microsoft.com/office/officeart/2005/8/layout/radial5"/>
    <dgm:cxn modelId="{275484A0-3812-416C-BCE6-34762A7970E2}" type="presParOf" srcId="{B1E4DF2F-CD1F-488E-B327-568C23213CEE}" destId="{E90D64AF-F570-4E9A-8D5C-3BB5E344ACBA}" srcOrd="0" destOrd="0" presId="urn:microsoft.com/office/officeart/2005/8/layout/radial5"/>
    <dgm:cxn modelId="{508C79F5-EEFA-4D5C-BD4A-87784AF3E8EE}" type="presParOf" srcId="{DB4070B9-DA43-49D9-AA00-B28474B36132}" destId="{F93CD1D5-5484-456A-8AD2-0278317925BE}" srcOrd="6" destOrd="0" presId="urn:microsoft.com/office/officeart/2005/8/layout/radial5"/>
    <dgm:cxn modelId="{09F55F85-9229-48DF-A1F3-E4E2FCCE8784}" type="presParOf" srcId="{DB4070B9-DA43-49D9-AA00-B28474B36132}" destId="{B3C8A8DB-B4E2-4681-A255-04B04FE15320}" srcOrd="7" destOrd="0" presId="urn:microsoft.com/office/officeart/2005/8/layout/radial5"/>
    <dgm:cxn modelId="{1E5C92D5-76DC-4B43-BD61-CB488E1D5ACA}" type="presParOf" srcId="{B3C8A8DB-B4E2-4681-A255-04B04FE15320}" destId="{49D8A756-6675-4D90-8CC3-963606E334DB}" srcOrd="0" destOrd="0" presId="urn:microsoft.com/office/officeart/2005/8/layout/radial5"/>
    <dgm:cxn modelId="{BE8E80AA-B01C-4BFA-A552-468C16288E32}" type="presParOf" srcId="{DB4070B9-DA43-49D9-AA00-B28474B36132}" destId="{7680A508-A9EB-47ED-B6B7-0FE905654E57}" srcOrd="8" destOrd="0" presId="urn:microsoft.com/office/officeart/2005/8/layout/radial5"/>
    <dgm:cxn modelId="{4203BDF4-11A8-4F4D-84C6-C1B8536F4485}" type="presParOf" srcId="{DB4070B9-DA43-49D9-AA00-B28474B36132}" destId="{1ED84A36-63C3-4687-BF38-7105C716BC4C}" srcOrd="9" destOrd="0" presId="urn:microsoft.com/office/officeart/2005/8/layout/radial5"/>
    <dgm:cxn modelId="{3FA3C197-F0CC-4948-9E8C-599EA544D6F8}" type="presParOf" srcId="{1ED84A36-63C3-4687-BF38-7105C716BC4C}" destId="{1F120B34-1C83-4C11-A059-9D12645060CF}" srcOrd="0" destOrd="0" presId="urn:microsoft.com/office/officeart/2005/8/layout/radial5"/>
    <dgm:cxn modelId="{EF88204E-0ABE-4089-9828-4A339BA64828}" type="presParOf" srcId="{DB4070B9-DA43-49D9-AA00-B28474B36132}" destId="{F9CD103F-4FD9-449A-AB65-E52D49D5106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0CBF-2449-43A5-9361-42B9CAA0CD17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2F613-9402-4529-8E45-AF76CDA105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4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129" cy="34560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75852" y="0"/>
            <a:ext cx="4342129" cy="34560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3C5FCD4-0276-4794-9961-911636976D9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2129" cy="34560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75852" y="6542560"/>
            <a:ext cx="4342129" cy="34560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4664094-3A8E-4880-B281-F1D9C541D0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4094-3A8E-4880-B281-F1D9C541D0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9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3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2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5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09FA0-8E1C-418E-9A68-0122127CFC4D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01D9-66AC-4400-ACBC-9DFC440AE0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3.jpeg"/><Relationship Id="rId7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3"/>
          <p:cNvPicPr>
            <a:picLocks noChangeAspect="1"/>
          </p:cNvPicPr>
          <p:nvPr/>
        </p:nvPicPr>
        <p:blipFill rotWithShape="1">
          <a:blip r:embed="rId2"/>
          <a:srcRect r="1000" b="16888"/>
          <a:stretch/>
        </p:blipFill>
        <p:spPr>
          <a:xfrm>
            <a:off x="0" y="22915"/>
            <a:ext cx="12192000" cy="6835085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1352668" y="1543806"/>
            <a:ext cx="99741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TIERRA Y LA CONSTRUCCIÓN</a:t>
            </a:r>
          </a:p>
          <a:p>
            <a:pPr algn="ctr"/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GEOGRÁFICA Y DEL MEDIO AMBIENTE</a:t>
            </a:r>
          </a:p>
          <a:p>
            <a:pPr algn="ctr"/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TRABAJO PREVIO A LA OBTENCIÓN DEL TÍTULO DE INGENIERO GEÓGRAFO Y DEL </a:t>
            </a:r>
            <a:r>
              <a:rPr lang="es-E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 </a:t>
            </a:r>
            <a:r>
              <a:rPr lang="es-E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endParaRPr lang="es-E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1610965" y="3439889"/>
            <a:ext cx="9640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“MODELO DE GESTIÓN DE TIERRAS COMUNITARIAS PARA EL PUEBLO ANCESTRAL LA TOGLLA- GUANGOPOLO CON CRITERIOS DE SOSTENIBILIDAD”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5010833" y="4643475"/>
            <a:ext cx="265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</a:t>
            </a:r>
          </a:p>
          <a:p>
            <a:pPr algn="ctr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JHON JAIRO PEÑA BENÍTEZ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0536964" y="183106"/>
            <a:ext cx="1230595" cy="8957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006" y="185220"/>
            <a:ext cx="1200509" cy="1200509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1435693" y="5380939"/>
            <a:ext cx="10442961" cy="1052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DELEGADO DEL DIRECTOR DE LA CARRERA                                                                                                   Ing. Ricardo </a:t>
            </a:r>
            <a:r>
              <a:rPr lang="es-ES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Pachacama</a:t>
            </a:r>
            <a:endParaRPr lang="es-E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DEL PROYECTO DE TITULACIÓN                                                                                                    Ing. Pablo Pérez</a:t>
            </a:r>
          </a:p>
          <a:p>
            <a:r>
              <a:rPr lang="es-E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PONENTE DESIGNADA                                                                                                                                               Ing. </a:t>
            </a:r>
            <a:r>
              <a:rPr lang="es-ES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Ginella</a:t>
            </a:r>
            <a:r>
              <a:rPr lang="es-E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Jácome</a:t>
            </a:r>
          </a:p>
          <a:p>
            <a:r>
              <a:rPr lang="es-E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SECRETARIO ACADÉMICO                                                                                                                                       Dr. Marcelo Mejía</a:t>
            </a:r>
            <a:endParaRPr lang="es-E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757333" y="-9440"/>
            <a:ext cx="6434667" cy="648101"/>
          </a:xfrm>
        </p:spPr>
        <p:txBody>
          <a:bodyPr>
            <a:normAutofit fontScale="90000"/>
          </a:bodyPr>
          <a:lstStyle/>
          <a:p>
            <a:pPr lvl="3" algn="l" rtl="0">
              <a:lnSpc>
                <a:spcPct val="90000"/>
              </a:lnSpc>
              <a:spcBef>
                <a:spcPct val="0"/>
              </a:spcBef>
            </a:pPr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METODOLOGÍA: 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variables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62167" t="42753" r="982" b="32843"/>
          <a:stretch/>
        </p:blipFill>
        <p:spPr>
          <a:xfrm>
            <a:off x="5548457" y="1162228"/>
            <a:ext cx="6455085" cy="1560567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54277704"/>
              </p:ext>
            </p:extLst>
          </p:nvPr>
        </p:nvGraphicFramePr>
        <p:xfrm>
          <a:off x="-194226" y="749020"/>
          <a:ext cx="5125149" cy="255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ángulo 5"/>
          <p:cNvSpPr/>
          <p:nvPr/>
        </p:nvSpPr>
        <p:spPr>
          <a:xfrm>
            <a:off x="6676868" y="4507514"/>
            <a:ext cx="2167467" cy="1092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Matriz de diagnóstico integral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1355188" y="4535877"/>
            <a:ext cx="2167467" cy="1092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Matriz de causa efecto sobre las variables que afectan a la comunidad</a:t>
            </a:r>
            <a:endParaRPr lang="en-US" dirty="0"/>
          </a:p>
        </p:txBody>
      </p:sp>
      <p:sp>
        <p:nvSpPr>
          <p:cNvPr id="9" name="Flecha derecha 8"/>
          <p:cNvSpPr/>
          <p:nvPr/>
        </p:nvSpPr>
        <p:spPr>
          <a:xfrm>
            <a:off x="5084748" y="1990540"/>
            <a:ext cx="350377" cy="2484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 rot="5400000">
            <a:off x="9012014" y="3358551"/>
            <a:ext cx="350377" cy="2484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derecha 11"/>
          <p:cNvSpPr/>
          <p:nvPr/>
        </p:nvSpPr>
        <p:spPr>
          <a:xfrm rot="10800000">
            <a:off x="5084748" y="4957748"/>
            <a:ext cx="350377" cy="2484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/>
          <p:cNvPicPr/>
          <p:nvPr/>
        </p:nvPicPr>
        <p:blipFill rotWithShape="1">
          <a:blip r:embed="rId10"/>
          <a:srcRect l="72710" t="32544" r="10323" b="28242"/>
          <a:stretch/>
        </p:blipFill>
        <p:spPr bwMode="auto">
          <a:xfrm>
            <a:off x="9410700" y="3697676"/>
            <a:ext cx="2587848" cy="204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352925" y="3307591"/>
            <a:ext cx="3771900" cy="5309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Metodología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2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10" grpId="0" animBg="1"/>
      <p:bldP spid="9" grpId="0" animBg="1"/>
      <p:bldP spid="11" grpId="0" animBg="1"/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23067" y="-9440"/>
            <a:ext cx="9668933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METODOLOGÍA: 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del plan de acción estratégica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44779" y="3620630"/>
            <a:ext cx="11509131" cy="205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02894949"/>
              </p:ext>
            </p:extLst>
          </p:nvPr>
        </p:nvGraphicFramePr>
        <p:xfrm>
          <a:off x="-188272" y="711354"/>
          <a:ext cx="72071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6514453"/>
              </p:ext>
            </p:extLst>
          </p:nvPr>
        </p:nvGraphicFramePr>
        <p:xfrm>
          <a:off x="6793907" y="638661"/>
          <a:ext cx="51179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66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6" name="Título 6"/>
          <p:cNvSpPr txBox="1">
            <a:spLocks/>
          </p:cNvSpPr>
          <p:nvPr/>
        </p:nvSpPr>
        <p:spPr>
          <a:xfrm>
            <a:off x="2523067" y="-9440"/>
            <a:ext cx="9668933" cy="648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METODOLOGÍA: </a:t>
            </a:r>
            <a:r>
              <a:rPr lang="es-EC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del plan de uso de suelo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48321503"/>
              </p:ext>
            </p:extLst>
          </p:nvPr>
        </p:nvGraphicFramePr>
        <p:xfrm>
          <a:off x="2766938" y="638661"/>
          <a:ext cx="59839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 descr="C:\TESIS\FOTOS\CARTOGRAFIA PARTCIPATIVA\IMG_5113-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719709"/>
            <a:ext cx="3342942" cy="223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USER\Downloads\WhatsApp Image 2017-08-19 at 18.21.40.jpe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/>
          <a:stretch/>
        </p:blipFill>
        <p:spPr bwMode="auto">
          <a:xfrm>
            <a:off x="-178373" y="4059252"/>
            <a:ext cx="2844661" cy="19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echa derecha 2"/>
          <p:cNvSpPr/>
          <p:nvPr/>
        </p:nvSpPr>
        <p:spPr>
          <a:xfrm>
            <a:off x="7943851" y="5046291"/>
            <a:ext cx="4667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redondeado 3"/>
          <p:cNvSpPr/>
          <p:nvPr/>
        </p:nvSpPr>
        <p:spPr>
          <a:xfrm>
            <a:off x="8496134" y="4191000"/>
            <a:ext cx="3705224" cy="3333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Cuerpos de agua con nombres ancestrales</a:t>
            </a:r>
            <a:endParaRPr lang="en-US" sz="16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8496134" y="4679596"/>
            <a:ext cx="3705224" cy="3333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Sectores ancestrales</a:t>
            </a:r>
            <a:endParaRPr lang="en-US" sz="16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8496134" y="5107341"/>
            <a:ext cx="3705224" cy="3333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Pendientes</a:t>
            </a:r>
            <a:endParaRPr lang="en-US" sz="16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8486776" y="5554925"/>
            <a:ext cx="3705224" cy="3333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Uso de suelo</a:t>
            </a:r>
            <a:endParaRPr lang="en-US" sz="16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8496134" y="3800520"/>
            <a:ext cx="3705224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Vegetación</a:t>
            </a:r>
            <a:endParaRPr lang="en-US" sz="1600" dirty="0"/>
          </a:p>
        </p:txBody>
      </p:sp>
      <p:sp>
        <p:nvSpPr>
          <p:cNvPr id="15" name="Flecha derecha 14"/>
          <p:cNvSpPr/>
          <p:nvPr/>
        </p:nvSpPr>
        <p:spPr>
          <a:xfrm>
            <a:off x="7357533" y="1026741"/>
            <a:ext cx="4667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echa derecha 15"/>
          <p:cNvSpPr/>
          <p:nvPr/>
        </p:nvSpPr>
        <p:spPr>
          <a:xfrm rot="10800000">
            <a:off x="2990851" y="5058637"/>
            <a:ext cx="4667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152830" y="0"/>
            <a:ext cx="4959447" cy="648101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Encuesta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83150975"/>
              </p:ext>
            </p:extLst>
          </p:nvPr>
        </p:nvGraphicFramePr>
        <p:xfrm>
          <a:off x="7048499" y="920115"/>
          <a:ext cx="4623435" cy="289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67818849"/>
              </p:ext>
            </p:extLst>
          </p:nvPr>
        </p:nvGraphicFramePr>
        <p:xfrm>
          <a:off x="393107" y="910590"/>
          <a:ext cx="4255093" cy="294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626954393"/>
              </p:ext>
            </p:extLst>
          </p:nvPr>
        </p:nvGraphicFramePr>
        <p:xfrm>
          <a:off x="3806825" y="4029075"/>
          <a:ext cx="4578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26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152830" y="0"/>
            <a:ext cx="4959447" cy="648101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Encuesta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C:\TESIS\FOTOS\INTYRAYMI\IMG_03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8" y="664723"/>
            <a:ext cx="3537902" cy="236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TESIS\FOTOS\INTYRAYMI\IMG_03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664723"/>
            <a:ext cx="3592512" cy="236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TESIS\FOTOS\Artesanias\SELECCIOADAS\IMG_35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8" y="3876674"/>
            <a:ext cx="3537902" cy="25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TESIS\FOTOS\Artesanias\SELECCIOADAS\IMG_354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9" r="22480"/>
          <a:stretch/>
        </p:blipFill>
        <p:spPr bwMode="auto">
          <a:xfrm>
            <a:off x="8324850" y="3876674"/>
            <a:ext cx="3592512" cy="25428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19127316"/>
              </p:ext>
            </p:extLst>
          </p:nvPr>
        </p:nvGraphicFramePr>
        <p:xfrm>
          <a:off x="4362450" y="3876673"/>
          <a:ext cx="3514725" cy="254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729175519"/>
              </p:ext>
            </p:extLst>
          </p:nvPr>
        </p:nvGraphicFramePr>
        <p:xfrm>
          <a:off x="4352924" y="664723"/>
          <a:ext cx="3568065" cy="236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22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751178" y="0"/>
            <a:ext cx="5361099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Matriz FODA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059678" y="1153682"/>
            <a:ext cx="2281727" cy="803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FORTALEZAS</a:t>
            </a:r>
            <a:endParaRPr lang="en-U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059678" y="2141388"/>
            <a:ext cx="2281727" cy="3847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 </a:t>
            </a:r>
            <a:r>
              <a:rPr lang="es-EC" dirty="0"/>
              <a:t>el alto nivel de organización de la directiva, reflejada en la cantidad de proyectos y convenios establecidos con distintas organizaciones, para beneficio de la comunidad</a:t>
            </a:r>
            <a:endParaRPr lang="en-U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8738073" y="1105968"/>
            <a:ext cx="2281727" cy="803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AMENAZAS</a:t>
            </a:r>
            <a:endParaRPr lang="en-U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8738073" y="2147753"/>
            <a:ext cx="2281727" cy="3847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Es </a:t>
            </a:r>
            <a:r>
              <a:rPr lang="es-EC" dirty="0"/>
              <a:t>el interés de algunas personas  por apropiarse de los predios de la comunidad con el fin de dividirla.  </a:t>
            </a:r>
            <a:endParaRPr lang="en-US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6178608" y="1151501"/>
            <a:ext cx="2281727" cy="803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DEBILIDADES</a:t>
            </a:r>
            <a:endParaRPr lang="en-U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6178608" y="2141388"/>
            <a:ext cx="2281727" cy="3847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 </a:t>
            </a:r>
            <a:r>
              <a:rPr lang="es-EC" dirty="0"/>
              <a:t>la poca cooperación de algunos integrantes de la comunidad hacia la directiva</a:t>
            </a:r>
            <a:endParaRPr lang="en-US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3619143" y="1153682"/>
            <a:ext cx="2281727" cy="803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OPORTUNIDADES</a:t>
            </a:r>
            <a:endParaRPr lang="en-U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3619143" y="2143569"/>
            <a:ext cx="2281727" cy="3847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 </a:t>
            </a:r>
            <a:r>
              <a:rPr lang="es-EC" dirty="0"/>
              <a:t>el interés que presentan varias instituciones y organismos de cooperación nacional e internacional, para la ejecución de planes y programas que mejoren la calidad de vida de los habitantes de zonas rurales o periurbanas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934076" y="0"/>
            <a:ext cx="6178202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Análisis de variables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9660" y="1320593"/>
            <a:ext cx="2468361" cy="1233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Matriz de diagnóstico integral</a:t>
            </a:r>
            <a:endParaRPr lang="en-US" sz="2000" dirty="0"/>
          </a:p>
        </p:txBody>
      </p:sp>
      <p:sp>
        <p:nvSpPr>
          <p:cNvPr id="9" name="Flecha derecha 8"/>
          <p:cNvSpPr/>
          <p:nvPr/>
        </p:nvSpPr>
        <p:spPr>
          <a:xfrm>
            <a:off x="3274000" y="1794523"/>
            <a:ext cx="466725" cy="2857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682704" y="4335834"/>
            <a:ext cx="2468361" cy="1233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Matriz de causa efecto sobre las variables que afectan a la comunidad</a:t>
            </a:r>
            <a:endParaRPr lang="en-US" sz="2000" dirty="0"/>
          </a:p>
        </p:txBody>
      </p:sp>
      <p:sp>
        <p:nvSpPr>
          <p:cNvPr id="13" name="Flecha derecha 12"/>
          <p:cNvSpPr/>
          <p:nvPr/>
        </p:nvSpPr>
        <p:spPr>
          <a:xfrm>
            <a:off x="3367044" y="4809764"/>
            <a:ext cx="466725" cy="28575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5426581" y="1448898"/>
            <a:ext cx="5100657" cy="10111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Los 3 subsistemas presentaron niveles intermedios de desarrollo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426580" y="3567015"/>
            <a:ext cx="5100657" cy="2771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Subsistema R.N. :</a:t>
            </a:r>
          </a:p>
          <a:p>
            <a:pPr algn="ctr"/>
            <a:r>
              <a:rPr lang="es-EC" dirty="0" smtClean="0"/>
              <a:t>Gestión de recursos naturales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Subsistema R.P. :</a:t>
            </a:r>
          </a:p>
          <a:p>
            <a:pPr algn="ctr"/>
            <a:r>
              <a:rPr lang="es-EC" dirty="0" smtClean="0"/>
              <a:t>Inclusión social</a:t>
            </a:r>
          </a:p>
          <a:p>
            <a:pPr algn="ctr"/>
            <a:r>
              <a:rPr lang="es-EC" dirty="0" smtClean="0"/>
              <a:t>Recursos Humanos calificados</a:t>
            </a:r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Subsistema T.P. :</a:t>
            </a:r>
            <a:br>
              <a:rPr lang="es-EC" dirty="0" smtClean="0"/>
            </a:br>
            <a:r>
              <a:rPr lang="es-EC" dirty="0" smtClean="0"/>
              <a:t>Falta de pymes</a:t>
            </a:r>
          </a:p>
          <a:p>
            <a:pPr algn="ctr"/>
            <a:r>
              <a:rPr lang="es-EC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2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  <p:bldP spid="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144568" y="0"/>
            <a:ext cx="6967709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Plan de acción estratégica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72011"/>
              </p:ext>
            </p:extLst>
          </p:nvPr>
        </p:nvGraphicFramePr>
        <p:xfrm>
          <a:off x="609601" y="581026"/>
          <a:ext cx="11331387" cy="6283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99"/>
                <a:gridCol w="1727200"/>
                <a:gridCol w="2120900"/>
                <a:gridCol w="3543300"/>
                <a:gridCol w="2949388"/>
              </a:tblGrid>
              <a:tr h="30756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Subsistema de Recursos Naturales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Programas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Proyectos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Objetivo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Estrategias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Acciones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8201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Programa de control animal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Control de Fauna urbana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Regular el crecimiento exponencial de la fauna urbana en la comunidad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Establecer convenios con instituciones públicas o privadas a la protección animal.  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Esterilizar el 100% de la fauna urbana. 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33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Gestionar campañas de esterilización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Realizar campaña de adopción.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820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Control de ganado en la zona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Disminuir la presencia de ganado en la comunidad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Concientizar sobre la presencia negativa del ganado en la comunidad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Elaborar una normativo de tenencia de ganado,  Realizar una feria de venta de ganado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33808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Conservación Ambiental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Programa de manejo de desechos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Enseñar las mejores prácticas de desechos y las consecuencias de hacer un mal manejo.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Asamblea de socialización del proyecto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Cursos prácticos de manejo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546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Dar uso a los convenios firmados por la comunidad con las universidades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Seguimiento y evaluación a los desechos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546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Videos informativos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Creación de normativas para el mal uso de los desechos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273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Programa de restauración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Restaurar las áreas que no se puede sembrar debido a las complicaciones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Difusión y socialización de la idea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Mingas de reforestación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546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Utilizar convenios con las universidades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Programa de difusión para atraer a voluntarios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546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Gestionar la ayuda de organizaciones q favor del medio ambiente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Cercar las partes restauradas, impidiendo la entrada de ganado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33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Programa de cuidado de cuencas hidrográficas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Cuidar las laderas de las quebradas dentro de la comunidad.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Utilizar convenios con universidades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Minga de limpieza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  <a:tr h="546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Socializar el proyecto y sus beneficios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Minga de reforestación de las laderas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4" marR="34644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581150" y="2400300"/>
            <a:ext cx="165735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144568" y="0"/>
            <a:ext cx="6967709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Plan de acción estratégica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10944"/>
              </p:ext>
            </p:extLst>
          </p:nvPr>
        </p:nvGraphicFramePr>
        <p:xfrm>
          <a:off x="709245" y="552453"/>
          <a:ext cx="11544301" cy="6316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079"/>
                <a:gridCol w="1566635"/>
                <a:gridCol w="2491206"/>
                <a:gridCol w="3236000"/>
                <a:gridCol w="3043381"/>
              </a:tblGrid>
              <a:tr h="27331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Subsistema de Recursos Poblacionales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Programas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Proyectos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Objetivo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Estrategias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Acciones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</a:tr>
              <a:tr h="54663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Unidad de la comunidad La Toglla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Proyectos realizados en beneficio de la comunidad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Hacer  conocer todos los proyectos realizados por la directiva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Socialización de la reunión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Presentar informe de los proyectos realizados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</a:tr>
              <a:tr h="546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Foro abierto de discusión de la funcionalidad de los proyectos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Enviar por internet los informes de los proyectos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</a:tr>
              <a:tr h="546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Foro de propuesta de nuevos proyectos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Iniciar un video explicativo de todos los avances logrados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</a:tr>
              <a:tr h="44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Proyectos legales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Indicar a la comunidad el estado de los conflictos legales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Socializar el proyecto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Curso de estado de los conflictos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</a:tr>
              <a:tr h="670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Utilizar el convenio de la universidad católica y su facultad de derecho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Curso de derechos colectivos y de comunidades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</a:tr>
              <a:tr h="8199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Auto identificación de la comunidad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Idioma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Enseñar la lengua kichwa a los menores de la comunidad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Socialización de los cursos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Curso de enseñanza básico del idioma nativo de la comunidad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</a:tr>
              <a:tr h="819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Cultura e historia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Enseñar la historia y cultura de la comunidad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Socialización de los cursos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Curso de historia y cultura de la comunidad de la lucha por el territorio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</a:tr>
              <a:tr h="8199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Educación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Alfabetización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Acabar la primaria y secundaria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Socialización de los cursos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Arreglar la escuela para que sea apta para los cursos con mingas de mantenimiento.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</a:tr>
              <a:tr h="546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Gestión de entidades de gobierno que puedan ayudar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3" marR="40743" marT="0" marB="0" anchor="b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935480" y="5730240"/>
            <a:ext cx="1463040" cy="929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144568" y="0"/>
            <a:ext cx="6967709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Plan de acción estratégica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53302"/>
              </p:ext>
            </p:extLst>
          </p:nvPr>
        </p:nvGraphicFramePr>
        <p:xfrm>
          <a:off x="504477" y="755990"/>
          <a:ext cx="11455400" cy="5919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787"/>
                <a:gridCol w="2004696"/>
                <a:gridCol w="2165787"/>
                <a:gridCol w="2559565"/>
                <a:gridCol w="2559565"/>
              </a:tblGrid>
              <a:tr h="15540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Subsistema de Recursos Técnico Productivos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Programas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Proyectos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Objetivo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Estrategias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Acciones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</a:tr>
              <a:tr h="4662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Desarrollo comunitario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Desarrollo empresarial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Desarrollar espíritu empresarial en la comunidad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Socializar el curso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Iniciar cursos para las personas de la comunidad.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</a:tr>
              <a:tr h="62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Aplicar el convenio con la U. católica y su facultad de economía.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Cursos básicos de administración, toma de decisiones, contabilidad.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</a:tr>
              <a:tr h="62162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Desarrollo agrario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Desarrollo en la agricultura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Desarrollar y potencializar a la comunidad en la agricultura.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Aplicar el convenio con la ESPE que tiene al IASA como referente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Desarrollo de cursos e investigaciones del suelo para la agricultura.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</a:tr>
              <a:tr h="62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Aplicar el convenio con la ESPE que </a:t>
                      </a:r>
                      <a:r>
                        <a:rPr lang="es-EC" sz="1600" dirty="0" smtClean="0">
                          <a:effectLst/>
                        </a:rPr>
                        <a:t>tiene </a:t>
                      </a:r>
                      <a:r>
                        <a:rPr lang="es-EC" sz="1600" dirty="0">
                          <a:effectLst/>
                        </a:rPr>
                        <a:t>la carrera de Biotecnología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Cursos de agricultura orgánica.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</a:tr>
              <a:tr h="62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Cambiar de cultivos y no someter a los suelos a monocultivos.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</a:tr>
              <a:tr h="310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Agricultura comunitaria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Implementar agricultura comunitaria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Implantar un censo de los participantes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Curso de agricultura comunitaria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</a:tr>
              <a:tr h="466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Socializar el curso y beneficios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Aplicación de tareas entre los participantes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</a:tr>
              <a:tr h="310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Diversificación de cultivos.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956560" y="5593080"/>
            <a:ext cx="1371600" cy="746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721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768411" y="-9440"/>
            <a:ext cx="6423589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DEL PROBLEMA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70670765"/>
              </p:ext>
            </p:extLst>
          </p:nvPr>
        </p:nvGraphicFramePr>
        <p:xfrm>
          <a:off x="2309284" y="638661"/>
          <a:ext cx="6654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57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999344" y="0"/>
            <a:ext cx="6112933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Plan de Uso de Suelo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C:\TESIS\MAPAS FINALES\JPG_FINAL\Mapa de sectores ancestrales de la comunidad la togll_leyend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0732" y="581026"/>
            <a:ext cx="6872804" cy="6276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16985" y="1414596"/>
            <a:ext cx="2468361" cy="1233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Mapa de sectores ancestrales</a:t>
            </a:r>
            <a:endParaRPr lang="en-US" sz="2000" dirty="0"/>
          </a:p>
        </p:txBody>
      </p:sp>
      <p:sp>
        <p:nvSpPr>
          <p:cNvPr id="11" name="Flecha derecha 10"/>
          <p:cNvSpPr/>
          <p:nvPr/>
        </p:nvSpPr>
        <p:spPr>
          <a:xfrm>
            <a:off x="2872307" y="1888526"/>
            <a:ext cx="466725" cy="2857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116985" y="4455474"/>
            <a:ext cx="2468361" cy="1233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Mapa de quebradas ancestrales</a:t>
            </a:r>
            <a:endParaRPr lang="en-US" sz="2000" dirty="0"/>
          </a:p>
        </p:txBody>
      </p:sp>
      <p:sp>
        <p:nvSpPr>
          <p:cNvPr id="13" name="Flecha derecha 12"/>
          <p:cNvSpPr/>
          <p:nvPr/>
        </p:nvSpPr>
        <p:spPr>
          <a:xfrm>
            <a:off x="2872307" y="4929404"/>
            <a:ext cx="466725" cy="2857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 descr="C:\TESIS\MAPAS FINALES\JPG_FINAL\MAPA DE CUERPOS DE AGUA CON NOMBRES ANCESTRALES_leyend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4418" y="760577"/>
            <a:ext cx="7107582" cy="6097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91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999344" y="0"/>
            <a:ext cx="6112933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Plan de Uso de Suelo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C:\TESIS\MAPAS FINALES\JPG_FINAL\Mapa del plan de uso de suelo_leyend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54" y="664722"/>
            <a:ext cx="7106213" cy="619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1489"/>
              </p:ext>
            </p:extLst>
          </p:nvPr>
        </p:nvGraphicFramePr>
        <p:xfrm>
          <a:off x="7597211" y="1469877"/>
          <a:ext cx="4153255" cy="206303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65746"/>
                <a:gridCol w="1287509"/>
              </a:tblGrid>
              <a:tr h="343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Zona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Área (Ha)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Agrosilvopastoril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Conservación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Producción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Urbano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Urbanizable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59730"/>
              </p:ext>
            </p:extLst>
          </p:nvPr>
        </p:nvGraphicFramePr>
        <p:xfrm>
          <a:off x="7563027" y="4153252"/>
          <a:ext cx="4187440" cy="169336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89334"/>
                <a:gridCol w="1298106"/>
              </a:tblGrid>
              <a:tr h="340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Proyectos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Área (Ha)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0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Parcelas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0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Producción comunitaria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7236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Conservación del suelo y agua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5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b="91306"/>
          <a:stretch/>
        </p:blipFill>
        <p:spPr>
          <a:xfrm>
            <a:off x="-254855" y="-16622"/>
            <a:ext cx="12508401" cy="597648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999344" y="0"/>
            <a:ext cx="6112933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 Plan de uso de suelo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37572"/>
              </p:ext>
            </p:extLst>
          </p:nvPr>
        </p:nvGraphicFramePr>
        <p:xfrm>
          <a:off x="279402" y="648101"/>
          <a:ext cx="11722099" cy="62249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50998"/>
                <a:gridCol w="1562100"/>
                <a:gridCol w="4660900"/>
                <a:gridCol w="3848101"/>
              </a:tblGrid>
              <a:tr h="489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POLÍTICA DE MANEJO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CATEGORÍA DE USO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DISPOSICIONES TÉCNICAS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NORMATIVIDAD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</a:tr>
              <a:tr h="598021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SOSTENIMIENTO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URBANO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Consolidación de proyectos de manejo de desechos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Los que apliquen el programa, tendrán compensación como asistencia a una minga.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</a:tr>
              <a:tr h="598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Impulso a los programas de educación ambiental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A los que asistan a los cursos o proyectos, se tomará asistencia como minga.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</a:tr>
              <a:tr h="282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Talleres de emprendimiento de negocio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489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Elaboración de proyectos para implementar el alcantarillado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URBANIZABLE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Zona donde esta permitido expandirse.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489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PRODUCCIÓN COMUNITARIA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Planes de </a:t>
                      </a:r>
                      <a:r>
                        <a:rPr lang="en-US" sz="1600" u="none" strike="noStrike" dirty="0" err="1">
                          <a:effectLst/>
                        </a:rPr>
                        <a:t>manejo</a:t>
                      </a:r>
                      <a:r>
                        <a:rPr lang="en-US" sz="1600" u="none" strike="noStrike" dirty="0">
                          <a:effectLst/>
                        </a:rPr>
                        <a:t> de control de </a:t>
                      </a:r>
                      <a:r>
                        <a:rPr lang="en-US" sz="1600" u="none" strike="noStrike" dirty="0" err="1">
                          <a:effectLst/>
                        </a:rPr>
                        <a:t>plagas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Evaluar periodicamente el estado de los cultivos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246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Capacitación continua a los comuneros 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282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Fomentar el uso de sistemas de riego alternativos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246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Fabricación de abonos verdes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489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Implementación de obras de retención de agua lluvia o aplicación del sistema atrapa-nieblas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Mantenimiento </a:t>
                      </a:r>
                      <a:r>
                        <a:rPr lang="es-ES" sz="1600" u="none" strike="noStrike" dirty="0" smtClean="0">
                          <a:effectLst/>
                        </a:rPr>
                        <a:t>periódico </a:t>
                      </a:r>
                      <a:r>
                        <a:rPr lang="es-ES" sz="1600" u="none" strike="noStrike" dirty="0">
                          <a:effectLst/>
                        </a:rPr>
                        <a:t>de los sistemas de captación y de reserva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489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AGROSILVOPASTORIL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Implementación de programas que no alteren el ecosistema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Prohibir que el ganado se pase a otras áreas de uso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489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Impedir la expansión de zonas destinadas al cultivo y pastoreo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489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PRODUCCIÓN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Impulsar el uso de fertilizantes naturales, mediante talleres o campañas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Prohibir el uso de fertilizantes artificiales dañinos para la salud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b"/>
                </a:tc>
              </a:tr>
              <a:tr h="282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Programas sobre  la aplicación de cultivos rotativos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Reducir</a:t>
                      </a:r>
                      <a:r>
                        <a:rPr lang="en-US" sz="1600" u="none" strike="noStrike" dirty="0">
                          <a:effectLst/>
                        </a:rPr>
                        <a:t> los </a:t>
                      </a:r>
                      <a:r>
                        <a:rPr lang="en-US" sz="1600" u="none" strike="noStrike" dirty="0" err="1">
                          <a:effectLst/>
                        </a:rPr>
                        <a:t>monocultivos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4" marR="3694" marT="3694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40705"/>
              </p:ext>
            </p:extLst>
          </p:nvPr>
        </p:nvGraphicFramePr>
        <p:xfrm>
          <a:off x="408170" y="648101"/>
          <a:ext cx="11529831" cy="62688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19540"/>
                <a:gridCol w="3280208"/>
                <a:gridCol w="2887369"/>
                <a:gridCol w="3142714"/>
              </a:tblGrid>
              <a:tr h="394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POLÍTICA DE MANEJO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CATEGORÍA DE USO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DISPOSICIONES TÉCNICAS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NORMATIVIDAD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</a:tr>
              <a:tr h="9461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CONSERVACIÓN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CONSERVACIÓN POR PENDIENTE MÁXIMA Y/O CONSERVACIÓN POR TRÁNSITO RESTRINGIDO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Implementación de programas de reforestación siguiendo las curvas de nivel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Prohibido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sembrar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arboles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que</a:t>
                      </a:r>
                      <a:r>
                        <a:rPr lang="en-US" sz="1600" u="none" strike="noStrike" dirty="0">
                          <a:effectLst/>
                        </a:rPr>
                        <a:t> no </a:t>
                      </a:r>
                      <a:r>
                        <a:rPr lang="en-US" sz="1600" u="none" strike="noStrike" dirty="0" err="1">
                          <a:effectLst/>
                        </a:rPr>
                        <a:t>sean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nativos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</a:tr>
              <a:tr h="3784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Prohibido el uso de maquinaria pesada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</a:tr>
              <a:tr h="1048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Prohibido actividades de aprovechamiento salvo que sean comunitarias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</a:tr>
              <a:tr h="9461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RECUPERACIÓN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PROTECCIÓN HIDRICA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Implementación de cercas vivas desde el río a 15 metros en cada lado.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Prohibido realizar cualquier tipo de cultivo dentro de los 15 metros de protección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</a:tr>
              <a:tr h="567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Prohibido votar desperdicios de cualqueir tipo.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</a:tr>
              <a:tr h="756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Prohibido alterar la vegetación nativa de esta zona de protección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</a:tr>
              <a:tr h="3784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Prohibir el acceso de ganado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</a:tr>
              <a:tr h="726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PROTECCIÓN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CONSERVACIÓN POR PENDIENTE MÁXIMA Y/O CONSERVACIÓN POR TRÁNSITO RESTRINGIDO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Planes de manejo de control y prevención de incendios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Realizar inspecciones en las zonas de conservación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7" marR="5607" marT="560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7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977" y="1245018"/>
            <a:ext cx="11509131" cy="21400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C" sz="2400" dirty="0" smtClean="0"/>
              <a:t>En la comunidad la Toglla una de las principales causas del bajo ingreso económico en las familias es el bajo nivel de instrucción, ya que apenas el 55 % de la población ha culminado la educación secundaria. Esto implica que, el 45% de la población no tiene acceso a un trabajo mejor remunerado, lo cual origina que el 39% de hogares tenga ingresos entre 99 – 370 </a:t>
            </a:r>
            <a:r>
              <a:rPr lang="es-EC" sz="2400" dirty="0" err="1" smtClean="0"/>
              <a:t>usd</a:t>
            </a:r>
            <a:r>
              <a:rPr lang="es-EC" sz="2400" dirty="0" smtClean="0"/>
              <a:t>. El bajo ingreso familiar repercute en el desarrollo de la comunidad, por cuanto los habitantes apenas pueden cubrir sus necesidades básicas. </a:t>
            </a:r>
            <a:endParaRPr lang="en-US" sz="24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739554" y="-9440"/>
            <a:ext cx="3452446" cy="648101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44779" y="3620630"/>
            <a:ext cx="11509131" cy="205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400" dirty="0"/>
              <a:t>La comunidad La Toglla tiene mucho potencial para el desarrollo, por tal razón debería procurarse que dentro de los planes y programas de desarrollo local comunitario, se incorpore permanentemente el aporte que esta comunidad puede dar al progreso económico y al equilibrio ambiental de la zona, mediante metodologías participativas e incluyentes, que podrían favorecer a los comuneros.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89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739554" y="-9440"/>
            <a:ext cx="3452446" cy="648101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44779" y="2435551"/>
            <a:ext cx="11509131" cy="345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44778" y="1979838"/>
            <a:ext cx="11509131" cy="158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EC" sz="2400" dirty="0"/>
              <a:t>De acuerdo al plan de uso de suelo, la mayor extensión de terreno pertenece a la zona </a:t>
            </a:r>
            <a:r>
              <a:rPr lang="es-EC" sz="2400" dirty="0" err="1"/>
              <a:t>agrosilvopastoril</a:t>
            </a:r>
            <a:r>
              <a:rPr lang="es-EC" sz="2400" dirty="0"/>
              <a:t> con 212 Ha, esta zona puede ser utilizada de forma sostenible mediante técnicas de conservación y protección, para garantizar la estabilidad económica, social y ambiental de las futuras generaciones. 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185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977" y="1245019"/>
            <a:ext cx="11509131" cy="1190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C" sz="2400" dirty="0"/>
              <a:t>Afianzar las relaciones comunitarias a través de la directiva mediante la difusión periódica, y de ser posible, personalizada, de los programas y proyectos que  beneficiarán a todos los integrantes de la comunidad, a fin de motivar su participación e interés.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041593" y="-9440"/>
            <a:ext cx="4150407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44779" y="2594582"/>
            <a:ext cx="11509131" cy="157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EC" sz="2400" dirty="0"/>
              <a:t>Para la implementación y ejecución de programas y proyecto orientados al desarrollo local, es recomendable buscar financiamiento externo, gubernamental o no gubernamental, ya que, como se puede observar, no hay suficiente presupuesto asignado por parte de los </a:t>
            </a:r>
            <a:r>
              <a:rPr lang="es-EC" sz="2400" dirty="0" err="1"/>
              <a:t>GADs</a:t>
            </a:r>
            <a:r>
              <a:rPr lang="es-EC" sz="2400" dirty="0"/>
              <a:t> para solventar todas las necesidades que presenta la comunidad la Toglla.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54977" y="4184295"/>
            <a:ext cx="11509131" cy="157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EC" sz="2400" dirty="0"/>
              <a:t>Es prioritario educar a la población en cuanto a la importancia de la conservación y de la buena gestión de los recursos naturales, mediante campañas de capacitación, educación ambiental y reforestación, realizando acercamientos con las instituciones dedicadas a proteger el medio ambiente. 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14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1189" y="2897024"/>
            <a:ext cx="7067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GRACIAS  POR SU ATENCIÓN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57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528703" y="-9440"/>
            <a:ext cx="3663297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ESTUDIO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7601" r="30112" b="8536"/>
          <a:stretch/>
        </p:blipFill>
        <p:spPr>
          <a:xfrm>
            <a:off x="5563511" y="735490"/>
            <a:ext cx="6144228" cy="5280749"/>
          </a:xfrm>
          <a:prstGeom prst="rect">
            <a:avLst/>
          </a:prstGeom>
        </p:spPr>
      </p:pic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533804"/>
              </p:ext>
            </p:extLst>
          </p:nvPr>
        </p:nvGraphicFramePr>
        <p:xfrm>
          <a:off x="324749" y="638661"/>
          <a:ext cx="4150269" cy="556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7477125" y="4276725"/>
            <a:ext cx="742950" cy="16192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Sorialoma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528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222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9141" y="1511875"/>
            <a:ext cx="11509131" cy="831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/>
              <a:t>Diseñar un modelo de gestión de tierras comunitarias para el pueblo ancestral La Toglla Guangopolo con criterios de sostenibilidad.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463098" y="-16623"/>
            <a:ext cx="2728902" cy="648101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44777" y="3420101"/>
            <a:ext cx="11509131" cy="205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C" sz="2400" dirty="0"/>
              <a:t>Caracterizar la comunidad a través de aspectos económicos, sociales y ambientales.</a:t>
            </a:r>
            <a:endParaRPr lang="en-US" sz="2400" dirty="0"/>
          </a:p>
          <a:p>
            <a:pPr lvl="0" algn="just"/>
            <a:r>
              <a:rPr lang="es-EC" sz="2400" dirty="0"/>
              <a:t>Formular un Plan de acción estratégica para promover el desarrollo sostenible en la comunidad.</a:t>
            </a:r>
            <a:endParaRPr lang="en-US" sz="2400" dirty="0"/>
          </a:p>
          <a:p>
            <a:pPr lvl="0" algn="just"/>
            <a:r>
              <a:rPr lang="es-EC" sz="2400" dirty="0"/>
              <a:t>Elaborar un Plan de manejo de uso de suelo mediante el uso de las variables de desarrollo sostenible para mejorar la administración del territorio de la comunidad.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6" name="Título 6"/>
          <p:cNvSpPr txBox="1">
            <a:spLocks/>
          </p:cNvSpPr>
          <p:nvPr/>
        </p:nvSpPr>
        <p:spPr>
          <a:xfrm>
            <a:off x="249737" y="667390"/>
            <a:ext cx="3558101" cy="648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6"/>
          <p:cNvSpPr txBox="1">
            <a:spLocks/>
          </p:cNvSpPr>
          <p:nvPr/>
        </p:nvSpPr>
        <p:spPr>
          <a:xfrm>
            <a:off x="244777" y="2630190"/>
            <a:ext cx="4156306" cy="648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126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739554" y="-9440"/>
            <a:ext cx="3452446" cy="648101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3 Diagrama"/>
          <p:cNvGraphicFramePr/>
          <p:nvPr>
            <p:extLst>
              <p:ext uri="{D42A27DB-BD31-4B8C-83A1-F6EECF244321}">
                <p14:modId xmlns:p14="http://schemas.microsoft.com/office/powerpoint/2010/main" val="1490553819"/>
              </p:ext>
            </p:extLst>
          </p:nvPr>
        </p:nvGraphicFramePr>
        <p:xfrm>
          <a:off x="897308" y="1021934"/>
          <a:ext cx="10203679" cy="49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81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255806" y="-9440"/>
            <a:ext cx="7936195" cy="648101"/>
          </a:xfrm>
        </p:spPr>
        <p:txBody>
          <a:bodyPr>
            <a:normAutofit fontScale="90000"/>
          </a:bodyPr>
          <a:lstStyle/>
          <a:p>
            <a:pPr lvl="0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: </a:t>
            </a:r>
            <a:r>
              <a:rPr lang="es-EC" sz="3200" b="1" i="0" dirty="0" smtClean="0"/>
              <a:t>Recopilación de la información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66889"/>
              </p:ext>
            </p:extLst>
          </p:nvPr>
        </p:nvGraphicFramePr>
        <p:xfrm>
          <a:off x="794758" y="900546"/>
          <a:ext cx="10280591" cy="468840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979181"/>
                <a:gridCol w="4301410"/>
              </a:tblGrid>
              <a:tr h="57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INSTITUCIÓN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INFORMACIÓN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Instituto Espacial Ecuatoriano (IEE)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Ortofoto, Escala 1:5000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Empresa Eléctrica Quito (EEQ)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Predios con acceso a luz eléctrica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1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Empresa Municipal de Agua Potable y Saneamiento (EMAPS)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Shape de alcantarillado y agua potable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1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Instituto Nacional de Estadísticas  Censos (INEC)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Variables del censo de población y vivienda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Distrito Metropolitano de Quito (DMQ)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Catastro e información temática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977" y="1245018"/>
            <a:ext cx="11081889" cy="14897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400" dirty="0"/>
              <a:t>Considerando la posibilidad de que algunas familias no puedan ser encuestadas por </a:t>
            </a:r>
            <a:r>
              <a:rPr lang="es-EC" sz="2400" dirty="0" smtClean="0"/>
              <a:t>diversas </a:t>
            </a:r>
            <a:r>
              <a:rPr lang="es-EC" sz="2400" dirty="0"/>
              <a:t>razones, como falta de colaboración, o escasez de tiempo, se decidió hacer una muestra con  un nivel de </a:t>
            </a:r>
            <a:r>
              <a:rPr lang="es-EC" sz="2400" dirty="0" smtClean="0"/>
              <a:t>confianza del 95%, para </a:t>
            </a:r>
            <a:r>
              <a:rPr lang="es-EC" sz="2400" dirty="0"/>
              <a:t>saber cuál sería el número de encuestas mínimas para que el estudio tenga validez. </a:t>
            </a:r>
            <a:endParaRPr lang="en-US" sz="24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939469" y="-9440"/>
            <a:ext cx="7252531" cy="648101"/>
          </a:xfrm>
        </p:spPr>
        <p:txBody>
          <a:bodyPr>
            <a:normAutofit/>
          </a:bodyPr>
          <a:lstStyle/>
          <a:p>
            <a:pPr lvl="0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: </a:t>
            </a:r>
            <a:r>
              <a:rPr lang="es-ES" sz="3200" b="1" u="none" dirty="0" smtClean="0"/>
              <a:t>Cálculo  de la muestra </a:t>
            </a:r>
            <a:endParaRPr lang="en-US" sz="28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44779" y="2884804"/>
            <a:ext cx="11092087" cy="83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400" dirty="0"/>
              <a:t>N= Población; D= Desviación estándar (Nivel de confianza); e= error esperado; p= proporción a </a:t>
            </a:r>
            <a:r>
              <a:rPr lang="es-EC" sz="2400" dirty="0" smtClean="0"/>
              <a:t>favor ; </a:t>
            </a:r>
            <a:r>
              <a:rPr lang="es-EC" sz="2400" dirty="0"/>
              <a:t>q= Proporción en contra; n= Tamaño de la muestra</a:t>
            </a:r>
            <a:endParaRPr lang="en-US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903516" y="4299275"/>
                <a:ext cx="3187860" cy="694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16" y="4299275"/>
                <a:ext cx="3187860" cy="6948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6909857" y="4204815"/>
                <a:ext cx="4012509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∗0.5∗0.5∗150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150−1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∗0.5∗0.5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857" y="4204815"/>
                <a:ext cx="4012509" cy="6873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arcador de contenido 2"/>
          <p:cNvSpPr txBox="1">
            <a:spLocks/>
          </p:cNvSpPr>
          <p:nvPr/>
        </p:nvSpPr>
        <p:spPr>
          <a:xfrm>
            <a:off x="5648244" y="5397728"/>
            <a:ext cx="1091223" cy="47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400" dirty="0" smtClean="0"/>
              <a:t>n</a:t>
            </a:r>
            <a:r>
              <a:rPr lang="es-EC" sz="2400" dirty="0"/>
              <a:t>= </a:t>
            </a:r>
            <a:r>
              <a:rPr lang="es-EC" sz="2400" dirty="0" smtClean="0"/>
              <a:t>109</a:t>
            </a:r>
            <a:endParaRPr lang="en-US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61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2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508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977" y="770468"/>
            <a:ext cx="3574073" cy="534458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C" dirty="0"/>
              <a:t>Convivencia y vivienda</a:t>
            </a:r>
            <a:endParaRPr lang="en-US" dirty="0"/>
          </a:p>
          <a:p>
            <a:pPr lvl="0"/>
            <a:r>
              <a:rPr lang="es-EC" dirty="0"/>
              <a:t>Servicios básicos</a:t>
            </a:r>
            <a:endParaRPr lang="en-US" dirty="0"/>
          </a:p>
          <a:p>
            <a:pPr lvl="0"/>
            <a:r>
              <a:rPr lang="es-EC" dirty="0"/>
              <a:t>Demografía</a:t>
            </a:r>
            <a:endParaRPr lang="en-US" dirty="0"/>
          </a:p>
          <a:p>
            <a:pPr lvl="0"/>
            <a:r>
              <a:rPr lang="es-EC" dirty="0"/>
              <a:t>Uso y tenencia de la tierra</a:t>
            </a:r>
            <a:endParaRPr lang="en-US" dirty="0"/>
          </a:p>
          <a:p>
            <a:pPr lvl="0"/>
            <a:r>
              <a:rPr lang="es-EC" dirty="0"/>
              <a:t>Educación</a:t>
            </a:r>
            <a:endParaRPr lang="en-US" dirty="0"/>
          </a:p>
          <a:p>
            <a:pPr lvl="0"/>
            <a:r>
              <a:rPr lang="es-EC" dirty="0"/>
              <a:t>Salud Familiar</a:t>
            </a:r>
            <a:endParaRPr lang="en-US" dirty="0"/>
          </a:p>
          <a:p>
            <a:pPr lvl="0"/>
            <a:r>
              <a:rPr lang="es-EC" dirty="0"/>
              <a:t>Alimentación</a:t>
            </a:r>
            <a:endParaRPr lang="en-US" dirty="0"/>
          </a:p>
          <a:p>
            <a:pPr lvl="0"/>
            <a:r>
              <a:rPr lang="es-EC" dirty="0"/>
              <a:t>Actividad Económica</a:t>
            </a:r>
            <a:endParaRPr lang="en-US" dirty="0"/>
          </a:p>
          <a:p>
            <a:pPr lvl="0"/>
            <a:r>
              <a:rPr lang="es-EC" dirty="0"/>
              <a:t>Artesanía</a:t>
            </a:r>
            <a:endParaRPr lang="en-US" dirty="0"/>
          </a:p>
          <a:p>
            <a:pPr lvl="0"/>
            <a:r>
              <a:rPr lang="es-EC" dirty="0"/>
              <a:t>Acceso y conectividad</a:t>
            </a:r>
            <a:endParaRPr lang="en-US" dirty="0"/>
          </a:p>
          <a:p>
            <a:pPr lvl="0"/>
            <a:r>
              <a:rPr lang="es-EC" dirty="0" smtClean="0"/>
              <a:t>Contaminación</a:t>
            </a:r>
            <a:endParaRPr lang="en-US" dirty="0"/>
          </a:p>
          <a:p>
            <a:pPr lvl="0"/>
            <a:r>
              <a:rPr lang="es-EC" dirty="0"/>
              <a:t>Agricultura</a:t>
            </a:r>
            <a:endParaRPr lang="en-US" dirty="0"/>
          </a:p>
          <a:p>
            <a:pPr lvl="0"/>
            <a:r>
              <a:rPr lang="es-EC" dirty="0"/>
              <a:t>Mercado</a:t>
            </a:r>
            <a:endParaRPr lang="en-US" dirty="0"/>
          </a:p>
          <a:p>
            <a:pPr lvl="0"/>
            <a:r>
              <a:rPr lang="es-EC" dirty="0"/>
              <a:t>Percepción y acogida de las autoridades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018866" y="-9440"/>
            <a:ext cx="5173133" cy="648101"/>
          </a:xfrm>
        </p:spPr>
        <p:txBody>
          <a:bodyPr>
            <a:norm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: 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Encuesta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C:\TESIS\FOTOS\RUNIONES\20170615_2129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b="5939"/>
          <a:stretch/>
        </p:blipFill>
        <p:spPr bwMode="auto">
          <a:xfrm>
            <a:off x="4145024" y="2082573"/>
            <a:ext cx="3956703" cy="333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TESIS\MAPAS FINALES\jpg\sectorr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6"/>
          <a:stretch/>
        </p:blipFill>
        <p:spPr bwMode="auto">
          <a:xfrm>
            <a:off x="8417702" y="191953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170205" y="1268588"/>
            <a:ext cx="1674976" cy="589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Socialización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855" y="-16623"/>
            <a:ext cx="12508401" cy="6874623"/>
          </a:xfrm>
          <a:prstGeom prst="rect">
            <a:avLst/>
          </a:prstGeom>
          <a:solidFill>
            <a:srgbClr val="FF7171"/>
          </a:solidFill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977" y="1245018"/>
            <a:ext cx="11509131" cy="15151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400" dirty="0"/>
              <a:t>La matriz FODA ayuda a determinar las condiciones de Fortalezas, Oportunidades, Debilidades y Amenazas de una región, sector o proyecto, del cual se desea hacer una valoración de sí mismo, tomando en cuenta aspectos internos como externos que influyen en el área de estudio.</a:t>
            </a:r>
            <a:endParaRPr lang="en-US" sz="2400" b="1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747933" y="-9440"/>
            <a:ext cx="5444067" cy="64810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METODOLOGÍA: 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Matriz FODA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C:\TESIS\FOTOS\FODA\20170607_203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0" y="2760133"/>
            <a:ext cx="42976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99" y="2760133"/>
            <a:ext cx="4267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</TotalTime>
  <Words>2245</Words>
  <Application>Microsoft Office PowerPoint</Application>
  <PresentationFormat>Panorámica</PresentationFormat>
  <Paragraphs>344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Tema de Office</vt:lpstr>
      <vt:lpstr>Presentación de PowerPoint</vt:lpstr>
      <vt:lpstr>IDENTIFICACIÓN DEL PROBLEMA</vt:lpstr>
      <vt:lpstr>ÁREA DE ESTUDIO</vt:lpstr>
      <vt:lpstr>OBJETIVOS</vt:lpstr>
      <vt:lpstr>METODOLOGÍA</vt:lpstr>
      <vt:lpstr>METODOLOGÍA : Recopilación de la información</vt:lpstr>
      <vt:lpstr>METODOLOGÍA : Cálculo  de la muestra </vt:lpstr>
      <vt:lpstr>METODOLOGÍA : Encuesta</vt:lpstr>
      <vt:lpstr>METODOLOGÍA: Matriz FODA</vt:lpstr>
      <vt:lpstr>METODOLOGÍA: Análisis de variables</vt:lpstr>
      <vt:lpstr>METODOLOGÍA: Formulación del plan de acción estratégica</vt:lpstr>
      <vt:lpstr>Presentación de PowerPoint</vt:lpstr>
      <vt:lpstr>RESULTADOS: Encuesta</vt:lpstr>
      <vt:lpstr>RESULTADOS: Encuesta</vt:lpstr>
      <vt:lpstr>RESULTADOS: Matriz FODA</vt:lpstr>
      <vt:lpstr>RESULTADOS: Análisis de variables </vt:lpstr>
      <vt:lpstr>RESULTADOS: Plan de acción estratégica</vt:lpstr>
      <vt:lpstr>RESULTADOS: Plan de acción estratégica</vt:lpstr>
      <vt:lpstr>RESULTADOS: Plan de acción estratégica</vt:lpstr>
      <vt:lpstr>RESULTADOS: Plan de Uso de Suelo</vt:lpstr>
      <vt:lpstr>RESULTADOS: Plan de Uso de Suelo</vt:lpstr>
      <vt:lpstr>RESULTADOS: Plan de uso de suelo</vt:lpstr>
      <vt:lpstr>CONCLUSIONES</vt:lpstr>
      <vt:lpstr>CONCLUSIONES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145</cp:revision>
  <cp:lastPrinted>2017-09-11T01:01:29Z</cp:lastPrinted>
  <dcterms:created xsi:type="dcterms:W3CDTF">2017-08-31T23:28:19Z</dcterms:created>
  <dcterms:modified xsi:type="dcterms:W3CDTF">2017-09-14T04:15:16Z</dcterms:modified>
</cp:coreProperties>
</file>