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7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8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9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0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1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4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25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26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29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notesSlides/notesSlide30.xml" ContentType="application/vnd.openxmlformats-officedocument.presentationml.notesSlide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notesSlides/notesSlide33.xml" ContentType="application/vnd.openxmlformats-officedocument.presentationml.notesSlide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notesSlides/notesSlide34.xml" ContentType="application/vnd.openxmlformats-officedocument.presentationml.notesSlide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notesSlides/notesSlide35.xml" ContentType="application/vnd.openxmlformats-officedocument.presentationml.notesSlide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notesSlides/notesSlide36.xml" ContentType="application/vnd.openxmlformats-officedocument.presentationml.notesSlide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notesSlides/notesSlide37.xml" ContentType="application/vnd.openxmlformats-officedocument.presentationml.notesSlide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7" r:id="rId3"/>
    <p:sldId id="371" r:id="rId4"/>
    <p:sldId id="259" r:id="rId5"/>
    <p:sldId id="258" r:id="rId6"/>
    <p:sldId id="314" r:id="rId7"/>
    <p:sldId id="262" r:id="rId8"/>
    <p:sldId id="263" r:id="rId9"/>
    <p:sldId id="267" r:id="rId10"/>
    <p:sldId id="362" r:id="rId11"/>
    <p:sldId id="276" r:id="rId12"/>
    <p:sldId id="368" r:id="rId13"/>
    <p:sldId id="341" r:id="rId14"/>
    <p:sldId id="268" r:id="rId15"/>
    <p:sldId id="363" r:id="rId16"/>
    <p:sldId id="343" r:id="rId17"/>
    <p:sldId id="344" r:id="rId18"/>
    <p:sldId id="364" r:id="rId19"/>
    <p:sldId id="366" r:id="rId20"/>
    <p:sldId id="365" r:id="rId21"/>
    <p:sldId id="367" r:id="rId22"/>
    <p:sldId id="269" r:id="rId23"/>
    <p:sldId id="346" r:id="rId24"/>
    <p:sldId id="370" r:id="rId25"/>
    <p:sldId id="348" r:id="rId26"/>
    <p:sldId id="349" r:id="rId27"/>
    <p:sldId id="270" r:id="rId28"/>
    <p:sldId id="351" r:id="rId29"/>
    <p:sldId id="352" r:id="rId30"/>
    <p:sldId id="353" r:id="rId31"/>
    <p:sldId id="350" r:id="rId32"/>
    <p:sldId id="354" r:id="rId33"/>
    <p:sldId id="356" r:id="rId34"/>
    <p:sldId id="357" r:id="rId35"/>
    <p:sldId id="359" r:id="rId36"/>
    <p:sldId id="360" r:id="rId37"/>
    <p:sldId id="361" r:id="rId38"/>
    <p:sldId id="275" r:id="rId39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AB9FAA43-A328-4632-9C86-3C4ACB9CB9AD}">
          <p14:sldIdLst>
            <p14:sldId id="256"/>
            <p14:sldId id="257"/>
            <p14:sldId id="371"/>
            <p14:sldId id="259"/>
            <p14:sldId id="258"/>
            <p14:sldId id="314"/>
            <p14:sldId id="262"/>
            <p14:sldId id="263"/>
            <p14:sldId id="267"/>
            <p14:sldId id="362"/>
            <p14:sldId id="276"/>
            <p14:sldId id="368"/>
            <p14:sldId id="341"/>
            <p14:sldId id="268"/>
            <p14:sldId id="363"/>
            <p14:sldId id="343"/>
            <p14:sldId id="344"/>
            <p14:sldId id="364"/>
            <p14:sldId id="366"/>
            <p14:sldId id="365"/>
            <p14:sldId id="367"/>
            <p14:sldId id="269"/>
            <p14:sldId id="346"/>
            <p14:sldId id="370"/>
            <p14:sldId id="348"/>
            <p14:sldId id="349"/>
            <p14:sldId id="270"/>
            <p14:sldId id="351"/>
            <p14:sldId id="352"/>
            <p14:sldId id="353"/>
            <p14:sldId id="350"/>
            <p14:sldId id="354"/>
            <p14:sldId id="356"/>
            <p14:sldId id="357"/>
            <p14:sldId id="359"/>
            <p14:sldId id="360"/>
            <p14:sldId id="361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9700"/>
    <a:srgbClr val="F2F2F2"/>
    <a:srgbClr val="D6A300"/>
    <a:srgbClr val="E2A100"/>
    <a:srgbClr val="E2AC00"/>
    <a:srgbClr val="FFD243"/>
    <a:srgbClr val="FF9933"/>
    <a:srgbClr val="B1D29A"/>
    <a:srgbClr val="CC8800"/>
    <a:srgbClr val="CBA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71" autoAdjust="0"/>
    <p:restoredTop sz="79826" autoAdjust="0"/>
  </p:normalViewPr>
  <p:slideViewPr>
    <p:cSldViewPr snapToGrid="0">
      <p:cViewPr varScale="1">
        <p:scale>
          <a:sx n="74" d="100"/>
          <a:sy n="74" d="100"/>
        </p:scale>
        <p:origin x="123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80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1764602F-2FCF-416C-B841-DD1CF4B8FAEE}">
      <dgm:prSet phldrT="[Texto]" custT="1"/>
      <dgm:spPr>
        <a:solidFill>
          <a:schemeClr val="accent6">
            <a:lumMod val="75000"/>
            <a:alpha val="60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0F4D9A97-8DB9-43C8-8DB2-A174A75A4C95}" type="parTrans" cxnId="{89C6AF6D-7E9D-4343-9B63-24ADA4688B75}">
      <dgm:prSet/>
      <dgm:spPr/>
      <dgm:t>
        <a:bodyPr/>
        <a:lstStyle/>
        <a:p>
          <a:endParaRPr lang="es-MX"/>
        </a:p>
      </dgm:t>
    </dgm:pt>
    <dgm:pt modelId="{8AA19827-ED7A-455C-9A41-AF50191D7F01}" type="sibTrans" cxnId="{89C6AF6D-7E9D-4343-9B63-24ADA4688B75}">
      <dgm:prSet/>
      <dgm:spPr/>
      <dgm:t>
        <a:bodyPr/>
        <a:lstStyle/>
        <a:p>
          <a:endParaRPr lang="es-MX"/>
        </a:p>
      </dgm:t>
    </dgm:pt>
    <dgm:pt modelId="{20764E5F-9DBD-445D-B590-AC55F5DCB97F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076E2153-F835-4184-8375-2444FC0BD123}" type="parTrans" cxnId="{B40DC1C7-579A-41F3-9A83-5ADC807BFAF6}">
      <dgm:prSet/>
      <dgm:spPr/>
      <dgm:t>
        <a:bodyPr/>
        <a:lstStyle/>
        <a:p>
          <a:endParaRPr lang="es-MX"/>
        </a:p>
      </dgm:t>
    </dgm:pt>
    <dgm:pt modelId="{5E74F734-C5AD-4684-81FB-CA5F5B3D47D1}" type="sibTrans" cxnId="{B40DC1C7-579A-41F3-9A83-5ADC807BFAF6}">
      <dgm:prSet/>
      <dgm:spPr/>
      <dgm:t>
        <a:bodyPr/>
        <a:lstStyle/>
        <a:p>
          <a:endParaRPr lang="es-MX"/>
        </a:p>
      </dgm:t>
    </dgm:pt>
    <dgm:pt modelId="{A70BD387-74D4-4E8A-8A7A-6CE5AA831D7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4EC9782E-DA56-4748-8C2F-0B7A4F5AE8BA}" type="parTrans" cxnId="{7AE2B7AD-BD9A-4058-A994-34BC571B8918}">
      <dgm:prSet/>
      <dgm:spPr/>
      <dgm:t>
        <a:bodyPr/>
        <a:lstStyle/>
        <a:p>
          <a:endParaRPr lang="es-MX"/>
        </a:p>
      </dgm:t>
    </dgm:pt>
    <dgm:pt modelId="{89F9E61C-E029-440A-B361-655E612B3CA2}" type="sibTrans" cxnId="{7AE2B7AD-BD9A-4058-A994-34BC571B8918}">
      <dgm:prSet/>
      <dgm:spPr/>
      <dgm:t>
        <a:bodyPr/>
        <a:lstStyle/>
        <a:p>
          <a:endParaRPr lang="es-MX"/>
        </a:p>
      </dgm:t>
    </dgm:pt>
    <dgm:pt modelId="{6FA00124-B59C-4966-8125-19DDF09A74A5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663EDB45-AAA0-42D7-AA3D-32DFDF466683}" type="parTrans" cxnId="{2C5A0182-56A7-4514-8DB0-E19000C12711}">
      <dgm:prSet/>
      <dgm:spPr/>
      <dgm:t>
        <a:bodyPr/>
        <a:lstStyle/>
        <a:p>
          <a:endParaRPr lang="es-MX"/>
        </a:p>
      </dgm:t>
    </dgm:pt>
    <dgm:pt modelId="{A8B2CE76-E8A2-4C1C-A83C-D8C2B27AE1D5}" type="sibTrans" cxnId="{2C5A0182-56A7-4514-8DB0-E19000C12711}">
      <dgm:prSet/>
      <dgm:spPr/>
      <dgm:t>
        <a:bodyPr/>
        <a:lstStyle/>
        <a:p>
          <a:endParaRPr lang="es-MX"/>
        </a:p>
      </dgm:t>
    </dgm:pt>
    <dgm:pt modelId="{830967D5-CD44-416C-8CCA-7C4A345E98ED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819A0B19-11E3-4FE9-AC61-047EC6BE0FAA}" type="parTrans" cxnId="{8AB4BA7C-3A83-4557-8944-B6B3BE486283}">
      <dgm:prSet/>
      <dgm:spPr/>
      <dgm:t>
        <a:bodyPr/>
        <a:lstStyle/>
        <a:p>
          <a:endParaRPr lang="es-MX"/>
        </a:p>
      </dgm:t>
    </dgm:pt>
    <dgm:pt modelId="{C5C46D78-552D-43F4-815D-D5153C0E28CC}" type="sibTrans" cxnId="{8AB4BA7C-3A83-4557-8944-B6B3BE486283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6F2A7EA-A038-4A31-B1EA-08215B7DA758}" type="pres">
      <dgm:prSet presAssocID="{1764602F-2FCF-416C-B841-DD1CF4B8FA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ED05411-2678-4A77-AA1B-41795F6807C9}" type="pres">
      <dgm:prSet presAssocID="{8AA19827-ED7A-455C-9A41-AF50191D7F01}" presName="parSpace" presStyleCnt="0"/>
      <dgm:spPr/>
    </dgm:pt>
    <dgm:pt modelId="{08494542-346F-4C84-AB8D-0252D95EAC7B}" type="pres">
      <dgm:prSet presAssocID="{20764E5F-9DBD-445D-B590-AC55F5DCB97F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BE34389-ADC3-4D6F-86CD-2D1CA347D192}" type="pres">
      <dgm:prSet presAssocID="{5E74F734-C5AD-4684-81FB-CA5F5B3D47D1}" presName="parSpace" presStyleCnt="0"/>
      <dgm:spPr/>
    </dgm:pt>
    <dgm:pt modelId="{75994C4B-A80F-4163-9893-DE91A384BF8C}" type="pres">
      <dgm:prSet presAssocID="{A70BD387-74D4-4E8A-8A7A-6CE5AA831D7E}" presName="parTxOnly" presStyleLbl="node1" presStyleIdx="2" presStyleCnt="5" custScaleX="124186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1640A54-6DA5-4416-A9F5-CCB3C2037493}" type="pres">
      <dgm:prSet presAssocID="{89F9E61C-E029-440A-B361-655E612B3CA2}" presName="parSpace" presStyleCnt="0"/>
      <dgm:spPr/>
    </dgm:pt>
    <dgm:pt modelId="{8033DE49-29C8-4401-B843-4050524F3439}" type="pres">
      <dgm:prSet presAssocID="{6FA00124-B59C-4966-8125-19DDF09A74A5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0CA8716-7873-471F-98BC-B914C504B8DB}" type="pres">
      <dgm:prSet presAssocID="{A8B2CE76-E8A2-4C1C-A83C-D8C2B27AE1D5}" presName="parSpace" presStyleCnt="0"/>
      <dgm:spPr/>
    </dgm:pt>
    <dgm:pt modelId="{4BDF64AB-38A7-4B44-9102-6B1C20FB51CC}" type="pres">
      <dgm:prSet presAssocID="{830967D5-CD44-416C-8CCA-7C4A345E98ED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59F26D0-25C6-44C6-BF29-B83C85F8AC7A}" type="presOf" srcId="{CAADB70F-74C9-4B58-9D6C-81FFCFDD5E9F}" destId="{661725A2-CEA8-435C-A6E6-CDA000FE671A}" srcOrd="0" destOrd="0" presId="urn:microsoft.com/office/officeart/2005/8/layout/hChevron3"/>
    <dgm:cxn modelId="{2C5A0182-56A7-4514-8DB0-E19000C12711}" srcId="{CAADB70F-74C9-4B58-9D6C-81FFCFDD5E9F}" destId="{6FA00124-B59C-4966-8125-19DDF09A74A5}" srcOrd="3" destOrd="0" parTransId="{663EDB45-AAA0-42D7-AA3D-32DFDF466683}" sibTransId="{A8B2CE76-E8A2-4C1C-A83C-D8C2B27AE1D5}"/>
    <dgm:cxn modelId="{8AB4BA7C-3A83-4557-8944-B6B3BE486283}" srcId="{CAADB70F-74C9-4B58-9D6C-81FFCFDD5E9F}" destId="{830967D5-CD44-416C-8CCA-7C4A345E98ED}" srcOrd="4" destOrd="0" parTransId="{819A0B19-11E3-4FE9-AC61-047EC6BE0FAA}" sibTransId="{C5C46D78-552D-43F4-815D-D5153C0E28CC}"/>
    <dgm:cxn modelId="{89C6AF6D-7E9D-4343-9B63-24ADA4688B75}" srcId="{CAADB70F-74C9-4B58-9D6C-81FFCFDD5E9F}" destId="{1764602F-2FCF-416C-B841-DD1CF4B8FAEE}" srcOrd="0" destOrd="0" parTransId="{0F4D9A97-8DB9-43C8-8DB2-A174A75A4C95}" sibTransId="{8AA19827-ED7A-455C-9A41-AF50191D7F01}"/>
    <dgm:cxn modelId="{1C1EDA27-DF3E-4009-B65A-0171C08194D3}" type="presOf" srcId="{830967D5-CD44-416C-8CCA-7C4A345E98ED}" destId="{4BDF64AB-38A7-4B44-9102-6B1C20FB51CC}" srcOrd="0" destOrd="0" presId="urn:microsoft.com/office/officeart/2005/8/layout/hChevron3"/>
    <dgm:cxn modelId="{B40DC1C7-579A-41F3-9A83-5ADC807BFAF6}" srcId="{CAADB70F-74C9-4B58-9D6C-81FFCFDD5E9F}" destId="{20764E5F-9DBD-445D-B590-AC55F5DCB97F}" srcOrd="1" destOrd="0" parTransId="{076E2153-F835-4184-8375-2444FC0BD123}" sibTransId="{5E74F734-C5AD-4684-81FB-CA5F5B3D47D1}"/>
    <dgm:cxn modelId="{8CE5F240-FA93-44DA-B8A2-A8BB7D7A2B69}" type="presOf" srcId="{A70BD387-74D4-4E8A-8A7A-6CE5AA831D7E}" destId="{75994C4B-A80F-4163-9893-DE91A384BF8C}" srcOrd="0" destOrd="0" presId="urn:microsoft.com/office/officeart/2005/8/layout/hChevron3"/>
    <dgm:cxn modelId="{49E970CB-49ED-4D24-826A-A29EC67E88B0}" type="presOf" srcId="{20764E5F-9DBD-445D-B590-AC55F5DCB97F}" destId="{08494542-346F-4C84-AB8D-0252D95EAC7B}" srcOrd="0" destOrd="0" presId="urn:microsoft.com/office/officeart/2005/8/layout/hChevron3"/>
    <dgm:cxn modelId="{F85394AC-E815-4CE3-8BAA-3368424D8EDC}" type="presOf" srcId="{6FA00124-B59C-4966-8125-19DDF09A74A5}" destId="{8033DE49-29C8-4401-B843-4050524F3439}" srcOrd="0" destOrd="0" presId="urn:microsoft.com/office/officeart/2005/8/layout/hChevron3"/>
    <dgm:cxn modelId="{7AE2B7AD-BD9A-4058-A994-34BC571B8918}" srcId="{CAADB70F-74C9-4B58-9D6C-81FFCFDD5E9F}" destId="{A70BD387-74D4-4E8A-8A7A-6CE5AA831D7E}" srcOrd="2" destOrd="0" parTransId="{4EC9782E-DA56-4748-8C2F-0B7A4F5AE8BA}" sibTransId="{89F9E61C-E029-440A-B361-655E612B3CA2}"/>
    <dgm:cxn modelId="{DCD48103-3487-4B67-94B6-C00837754616}" type="presOf" srcId="{1764602F-2FCF-416C-B841-DD1CF4B8FAEE}" destId="{96F2A7EA-A038-4A31-B1EA-08215B7DA758}" srcOrd="0" destOrd="0" presId="urn:microsoft.com/office/officeart/2005/8/layout/hChevron3"/>
    <dgm:cxn modelId="{BE4E70FA-CA79-4816-BCCF-A2F655A9C76A}" type="presParOf" srcId="{661725A2-CEA8-435C-A6E6-CDA000FE671A}" destId="{96F2A7EA-A038-4A31-B1EA-08215B7DA758}" srcOrd="0" destOrd="0" presId="urn:microsoft.com/office/officeart/2005/8/layout/hChevron3"/>
    <dgm:cxn modelId="{CDD7A6F4-3DF1-4E49-A387-933F608F2FCE}" type="presParOf" srcId="{661725A2-CEA8-435C-A6E6-CDA000FE671A}" destId="{6ED05411-2678-4A77-AA1B-41795F6807C9}" srcOrd="1" destOrd="0" presId="urn:microsoft.com/office/officeart/2005/8/layout/hChevron3"/>
    <dgm:cxn modelId="{FFF649C6-AB21-4A94-B7EB-B995063A797C}" type="presParOf" srcId="{661725A2-CEA8-435C-A6E6-CDA000FE671A}" destId="{08494542-346F-4C84-AB8D-0252D95EAC7B}" srcOrd="2" destOrd="0" presId="urn:microsoft.com/office/officeart/2005/8/layout/hChevron3"/>
    <dgm:cxn modelId="{DAB635D7-4198-48AA-98BC-8339671ECF27}" type="presParOf" srcId="{661725A2-CEA8-435C-A6E6-CDA000FE671A}" destId="{1BE34389-ADC3-4D6F-86CD-2D1CA347D192}" srcOrd="3" destOrd="0" presId="urn:microsoft.com/office/officeart/2005/8/layout/hChevron3"/>
    <dgm:cxn modelId="{FA1DB590-5A29-4F8C-BE2F-FFC094C84389}" type="presParOf" srcId="{661725A2-CEA8-435C-A6E6-CDA000FE671A}" destId="{75994C4B-A80F-4163-9893-DE91A384BF8C}" srcOrd="4" destOrd="0" presId="urn:microsoft.com/office/officeart/2005/8/layout/hChevron3"/>
    <dgm:cxn modelId="{7CDA1D30-1F18-4AEB-BE0F-F5F7B388DA0C}" type="presParOf" srcId="{661725A2-CEA8-435C-A6E6-CDA000FE671A}" destId="{41640A54-6DA5-4416-A9F5-CCB3C2037493}" srcOrd="5" destOrd="0" presId="urn:microsoft.com/office/officeart/2005/8/layout/hChevron3"/>
    <dgm:cxn modelId="{64E6EF6D-F4F7-462F-81A2-5BF5F39A2C02}" type="presParOf" srcId="{661725A2-CEA8-435C-A6E6-CDA000FE671A}" destId="{8033DE49-29C8-4401-B843-4050524F3439}" srcOrd="6" destOrd="0" presId="urn:microsoft.com/office/officeart/2005/8/layout/hChevron3"/>
    <dgm:cxn modelId="{A6D2E088-39D4-4C20-92F6-CB7F89079E30}" type="presParOf" srcId="{661725A2-CEA8-435C-A6E6-CDA000FE671A}" destId="{50CA8716-7873-471F-98BC-B914C504B8DB}" srcOrd="7" destOrd="0" presId="urn:microsoft.com/office/officeart/2005/8/layout/hChevron3"/>
    <dgm:cxn modelId="{4BC4090C-7075-4BBF-9295-963D2150BF20}" type="presParOf" srcId="{661725A2-CEA8-435C-A6E6-CDA000FE671A}" destId="{4BDF64AB-38A7-4B44-9102-6B1C20FB51CC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7E168D1A-7BAA-4132-9177-DA5D49D73291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B6F4D9A4-8F07-4D34-B63A-57573FC254A0}" type="parTrans" cxnId="{93BDB08B-E976-4045-9842-D7DAEFF510EE}">
      <dgm:prSet/>
      <dgm:spPr/>
      <dgm:t>
        <a:bodyPr/>
        <a:lstStyle/>
        <a:p>
          <a:endParaRPr lang="es-MX"/>
        </a:p>
      </dgm:t>
    </dgm:pt>
    <dgm:pt modelId="{64062115-D346-44A6-8F1E-3C15C74ED196}" type="sibTrans" cxnId="{93BDB08B-E976-4045-9842-D7DAEFF510EE}">
      <dgm:prSet/>
      <dgm:spPr/>
      <dgm:t>
        <a:bodyPr/>
        <a:lstStyle/>
        <a:p>
          <a:endParaRPr lang="es-MX"/>
        </a:p>
      </dgm:t>
    </dgm:pt>
    <dgm:pt modelId="{E94A07D0-7C79-4070-8AEC-C270EF5A17AD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64E5991-2EEE-40F6-80D1-4DA89549A819}" type="parTrans" cxnId="{52923CF4-4A0B-4205-ACDD-AEFDECC408ED}">
      <dgm:prSet/>
      <dgm:spPr/>
      <dgm:t>
        <a:bodyPr/>
        <a:lstStyle/>
        <a:p>
          <a:endParaRPr lang="es-MX"/>
        </a:p>
      </dgm:t>
    </dgm:pt>
    <dgm:pt modelId="{BCA25350-5A39-4D1D-A624-00D11CFE9F4F}" type="sibTrans" cxnId="{52923CF4-4A0B-4205-ACDD-AEFDECC408ED}">
      <dgm:prSet/>
      <dgm:spPr/>
      <dgm:t>
        <a:bodyPr/>
        <a:lstStyle/>
        <a:p>
          <a:endParaRPr lang="es-MX"/>
        </a:p>
      </dgm:t>
    </dgm:pt>
    <dgm:pt modelId="{5A9D98AB-3F9E-42E6-BF18-61D91C610FB1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1F71ACF-3A4D-410F-9581-B031AD47E578}" type="parTrans" cxnId="{84E7D651-DF84-4834-B0CB-1CE3F64BA069}">
      <dgm:prSet/>
      <dgm:spPr/>
      <dgm:t>
        <a:bodyPr/>
        <a:lstStyle/>
        <a:p>
          <a:endParaRPr lang="es-MX"/>
        </a:p>
      </dgm:t>
    </dgm:pt>
    <dgm:pt modelId="{704172CF-D1A5-4C5F-BCE9-9473312129FA}" type="sibTrans" cxnId="{84E7D651-DF84-4834-B0CB-1CE3F64BA069}">
      <dgm:prSet/>
      <dgm:spPr/>
      <dgm:t>
        <a:bodyPr/>
        <a:lstStyle/>
        <a:p>
          <a:endParaRPr lang="es-MX"/>
        </a:p>
      </dgm:t>
    </dgm:pt>
    <dgm:pt modelId="{368AC1A1-9FFA-4F4B-A282-98A8B5CA999A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13D56006-5A7D-4468-8958-3B888DEEC031}" type="parTrans" cxnId="{3159B7E3-566B-4CAF-86BA-D91F3FA37469}">
      <dgm:prSet/>
      <dgm:spPr/>
      <dgm:t>
        <a:bodyPr/>
        <a:lstStyle/>
        <a:p>
          <a:endParaRPr lang="es-MX"/>
        </a:p>
      </dgm:t>
    </dgm:pt>
    <dgm:pt modelId="{5BED6979-D194-491F-AA6D-CE2627144FDA}" type="sibTrans" cxnId="{3159B7E3-566B-4CAF-86BA-D91F3FA37469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6228A5C3-C37E-40C7-9627-83B87760BAE2}" type="pres">
      <dgm:prSet presAssocID="{7E168D1A-7BAA-4132-9177-DA5D49D73291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96FE3F7-5300-4136-BBCD-80D2F76A5FAC}" type="pres">
      <dgm:prSet presAssocID="{64062115-D346-44A6-8F1E-3C15C74ED196}" presName="parSpace" presStyleCnt="0"/>
      <dgm:spPr/>
    </dgm:pt>
    <dgm:pt modelId="{D6364E75-DD41-4B95-9836-233D011AE8BB}" type="pres">
      <dgm:prSet presAssocID="{E94A07D0-7C79-4070-8AEC-C270EF5A17AD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E37D6B-75E3-4AE7-9C5C-DA9140097C09}" type="pres">
      <dgm:prSet presAssocID="{BCA25350-5A39-4D1D-A624-00D11CFE9F4F}" presName="parSpace" presStyleCnt="0"/>
      <dgm:spPr/>
    </dgm:pt>
    <dgm:pt modelId="{16CB21EE-C6AD-4A8A-A307-A4508BE4D631}" type="pres">
      <dgm:prSet presAssocID="{5A9D98AB-3F9E-42E6-BF18-61D91C610FB1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AC42AE-FE57-4CF5-BBDF-D35205E5B28F}" type="pres">
      <dgm:prSet presAssocID="{704172CF-D1A5-4C5F-BCE9-9473312129FA}" presName="parSpace" presStyleCnt="0"/>
      <dgm:spPr/>
    </dgm:pt>
    <dgm:pt modelId="{F2580707-D02D-4935-A414-364014A64F59}" type="pres">
      <dgm:prSet presAssocID="{368AC1A1-9FFA-4F4B-A282-98A8B5CA999A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2DD123C-D70A-4CE7-832A-54938536DE26}" type="presOf" srcId="{7E168D1A-7BAA-4132-9177-DA5D49D73291}" destId="{6228A5C3-C37E-40C7-9627-83B87760BAE2}" srcOrd="0" destOrd="0" presId="urn:microsoft.com/office/officeart/2005/8/layout/hChevron3"/>
    <dgm:cxn modelId="{52923CF4-4A0B-4205-ACDD-AEFDECC408ED}" srcId="{CAADB70F-74C9-4B58-9D6C-81FFCFDD5E9F}" destId="{E94A07D0-7C79-4070-8AEC-C270EF5A17AD}" srcOrd="2" destOrd="0" parTransId="{664E5991-2EEE-40F6-80D1-4DA89549A819}" sibTransId="{BCA25350-5A39-4D1D-A624-00D11CFE9F4F}"/>
    <dgm:cxn modelId="{0EBF86BA-FDA3-4177-94DB-D2FE214B5482}" type="presOf" srcId="{D873C50F-744B-4CA8-81C0-B7DD17F690EE}" destId="{D769F1D9-C59E-43CF-BC3D-F147C11A422B}" srcOrd="0" destOrd="0" presId="urn:microsoft.com/office/officeart/2005/8/layout/hChevron3"/>
    <dgm:cxn modelId="{C4D76EFC-FA46-43A7-8DCE-7A329CB4AE46}" type="presOf" srcId="{CAADB70F-74C9-4B58-9D6C-81FFCFDD5E9F}" destId="{661725A2-CEA8-435C-A6E6-CDA000FE671A}" srcOrd="0" destOrd="0" presId="urn:microsoft.com/office/officeart/2005/8/layout/hChevron3"/>
    <dgm:cxn modelId="{93BDB08B-E976-4045-9842-D7DAEFF510EE}" srcId="{CAADB70F-74C9-4B58-9D6C-81FFCFDD5E9F}" destId="{7E168D1A-7BAA-4132-9177-DA5D49D73291}" srcOrd="1" destOrd="0" parTransId="{B6F4D9A4-8F07-4D34-B63A-57573FC254A0}" sibTransId="{64062115-D346-44A6-8F1E-3C15C74ED196}"/>
    <dgm:cxn modelId="{15A037A7-5601-4250-9E74-AD51B076136A}" type="presOf" srcId="{5A9D98AB-3F9E-42E6-BF18-61D91C610FB1}" destId="{16CB21EE-C6AD-4A8A-A307-A4508BE4D631}" srcOrd="0" destOrd="0" presId="urn:microsoft.com/office/officeart/2005/8/layout/hChevron3"/>
    <dgm:cxn modelId="{3F18DC2D-69C4-4722-A7E9-95D4C2C03E11}" type="presOf" srcId="{E94A07D0-7C79-4070-8AEC-C270EF5A17AD}" destId="{D6364E75-DD41-4B95-9836-233D011AE8BB}" srcOrd="0" destOrd="0" presId="urn:microsoft.com/office/officeart/2005/8/layout/hChevron3"/>
    <dgm:cxn modelId="{EBD7B94C-C37C-4C4E-B6D9-593CDDAEEBF3}" type="presOf" srcId="{368AC1A1-9FFA-4F4B-A282-98A8B5CA999A}" destId="{F2580707-D02D-4935-A414-364014A64F59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84E7D651-DF84-4834-B0CB-1CE3F64BA069}" srcId="{CAADB70F-74C9-4B58-9D6C-81FFCFDD5E9F}" destId="{5A9D98AB-3F9E-42E6-BF18-61D91C610FB1}" srcOrd="3" destOrd="0" parTransId="{61F71ACF-3A4D-410F-9581-B031AD47E578}" sibTransId="{704172CF-D1A5-4C5F-BCE9-9473312129FA}"/>
    <dgm:cxn modelId="{3159B7E3-566B-4CAF-86BA-D91F3FA37469}" srcId="{CAADB70F-74C9-4B58-9D6C-81FFCFDD5E9F}" destId="{368AC1A1-9FFA-4F4B-A282-98A8B5CA999A}" srcOrd="4" destOrd="0" parTransId="{13D56006-5A7D-4468-8958-3B888DEEC031}" sibTransId="{5BED6979-D194-491F-AA6D-CE2627144FDA}"/>
    <dgm:cxn modelId="{934A3258-A3D8-4C83-B527-490E73CE08AF}" type="presParOf" srcId="{661725A2-CEA8-435C-A6E6-CDA000FE671A}" destId="{D769F1D9-C59E-43CF-BC3D-F147C11A422B}" srcOrd="0" destOrd="0" presId="urn:microsoft.com/office/officeart/2005/8/layout/hChevron3"/>
    <dgm:cxn modelId="{96EF4A96-0CCD-43CC-8399-03D3B63C2EC6}" type="presParOf" srcId="{661725A2-CEA8-435C-A6E6-CDA000FE671A}" destId="{9C3C431E-E9E6-49D4-85C9-64E59EBBC7AF}" srcOrd="1" destOrd="0" presId="urn:microsoft.com/office/officeart/2005/8/layout/hChevron3"/>
    <dgm:cxn modelId="{7CF7AA0D-8C80-44F5-A0CC-081B53A45D4C}" type="presParOf" srcId="{661725A2-CEA8-435C-A6E6-CDA000FE671A}" destId="{6228A5C3-C37E-40C7-9627-83B87760BAE2}" srcOrd="2" destOrd="0" presId="urn:microsoft.com/office/officeart/2005/8/layout/hChevron3"/>
    <dgm:cxn modelId="{0E3334D1-5098-4EB7-A1F7-6EA04E1CBEC2}" type="presParOf" srcId="{661725A2-CEA8-435C-A6E6-CDA000FE671A}" destId="{496FE3F7-5300-4136-BBCD-80D2F76A5FAC}" srcOrd="3" destOrd="0" presId="urn:microsoft.com/office/officeart/2005/8/layout/hChevron3"/>
    <dgm:cxn modelId="{3DE698C3-3FA0-4823-B97A-7C393FA128B5}" type="presParOf" srcId="{661725A2-CEA8-435C-A6E6-CDA000FE671A}" destId="{D6364E75-DD41-4B95-9836-233D011AE8BB}" srcOrd="4" destOrd="0" presId="urn:microsoft.com/office/officeart/2005/8/layout/hChevron3"/>
    <dgm:cxn modelId="{B68CE6FF-5F89-4645-9B9E-0706F72D77BE}" type="presParOf" srcId="{661725A2-CEA8-435C-A6E6-CDA000FE671A}" destId="{0AE37D6B-75E3-4AE7-9C5C-DA9140097C09}" srcOrd="5" destOrd="0" presId="urn:microsoft.com/office/officeart/2005/8/layout/hChevron3"/>
    <dgm:cxn modelId="{3C4CE64A-3E24-4ACF-AA9F-32E0BEAFD140}" type="presParOf" srcId="{661725A2-CEA8-435C-A6E6-CDA000FE671A}" destId="{16CB21EE-C6AD-4A8A-A307-A4508BE4D631}" srcOrd="6" destOrd="0" presId="urn:microsoft.com/office/officeart/2005/8/layout/hChevron3"/>
    <dgm:cxn modelId="{9DB7E52E-983B-4967-9CC0-73DDE4E01BA9}" type="presParOf" srcId="{661725A2-CEA8-435C-A6E6-CDA000FE671A}" destId="{8FAC42AE-FE57-4CF5-BBDF-D35205E5B28F}" srcOrd="7" destOrd="0" presId="urn:microsoft.com/office/officeart/2005/8/layout/hChevron3"/>
    <dgm:cxn modelId="{BBDB3872-EEE2-4302-B16F-8D4B78C89DCE}" type="presParOf" srcId="{661725A2-CEA8-435C-A6E6-CDA000FE671A}" destId="{F2580707-D02D-4935-A414-364014A64F59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C00">
            <a:alpha val="60000"/>
          </a:srgbClr>
        </a:solidFill>
      </dgm:spPr>
      <dgm:t>
        <a:bodyPr/>
        <a:lstStyle/>
        <a:p>
          <a:r>
            <a:rPr lang="es-EC" sz="2000" dirty="0" smtClean="0">
              <a:solidFill>
                <a:schemeClr val="bg2">
                  <a:lumMod val="50000"/>
                </a:schemeClr>
              </a:solidFill>
            </a:rPr>
            <a:t>Análisis de materiales</a:t>
          </a:r>
          <a:endParaRPr lang="es-EC" sz="20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0058A73E-371D-4CB3-B200-457212B7A8A7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Geometría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D7DFE775-6BA0-4524-8F35-DFB95916639B}" type="parTrans" cxnId="{ABB84E05-1211-4E89-B241-2FF12A1384C7}">
      <dgm:prSet/>
      <dgm:spPr/>
      <dgm:t>
        <a:bodyPr/>
        <a:lstStyle/>
        <a:p>
          <a:endParaRPr lang="es-MX"/>
        </a:p>
      </dgm:t>
    </dgm:pt>
    <dgm:pt modelId="{027CD668-B191-4342-BA8B-61A5E85B4D20}" type="sibTrans" cxnId="{ABB84E05-1211-4E89-B241-2FF12A1384C7}">
      <dgm:prSet/>
      <dgm:spPr/>
      <dgm:t>
        <a:bodyPr/>
        <a:lstStyle/>
        <a:p>
          <a:endParaRPr lang="es-MX"/>
        </a:p>
      </dgm:t>
    </dgm:pt>
    <dgm:pt modelId="{B0CBB6BD-C8EF-4D0D-8AA2-C6D21D602BE4}">
      <dgm:prSet phldrT="[Texto]"/>
      <dgm:spPr>
        <a:solidFill>
          <a:srgbClr val="E2AC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   Control de temperatura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D3B58D78-E221-413A-B3F2-D7C3E575298D}" type="parTrans" cxnId="{2792E4D4-EDAA-4F20-8439-CC2D847246F7}">
      <dgm:prSet/>
      <dgm:spPr/>
      <dgm:t>
        <a:bodyPr/>
        <a:lstStyle/>
        <a:p>
          <a:endParaRPr lang="es-MX"/>
        </a:p>
      </dgm:t>
    </dgm:pt>
    <dgm:pt modelId="{C23ED4F8-194F-40A7-9690-5E0821C49640}" type="sibTrans" cxnId="{2792E4D4-EDAA-4F20-8439-CC2D847246F7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3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5239F6AB-FCE5-4BE1-893A-5DBD61144852}" type="pres">
      <dgm:prSet presAssocID="{0058A73E-371D-4CB3-B200-457212B7A8A7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700F3A1-0EAD-4B69-BF4D-1507151E2BA3}" type="pres">
      <dgm:prSet presAssocID="{027CD668-B191-4342-BA8B-61A5E85B4D20}" presName="parSpace" presStyleCnt="0"/>
      <dgm:spPr/>
    </dgm:pt>
    <dgm:pt modelId="{516CEE21-1364-4DFE-B1EE-0F3B9767EDED}" type="pres">
      <dgm:prSet presAssocID="{B0CBB6BD-C8EF-4D0D-8AA2-C6D21D602BE4}" presName="parTxOnly" presStyleLbl="node1" presStyleIdx="2" presStyleCnt="3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FE69636-A6A1-4DF7-829E-B5E97D05741F}" type="presOf" srcId="{0058A73E-371D-4CB3-B200-457212B7A8A7}" destId="{5239F6AB-FCE5-4BE1-893A-5DBD61144852}" srcOrd="0" destOrd="0" presId="urn:microsoft.com/office/officeart/2005/8/layout/hChevron3"/>
    <dgm:cxn modelId="{D8FBE8C4-4684-4A71-ADB1-ACD3E5FEB6E4}" type="presOf" srcId="{CAADB70F-74C9-4B58-9D6C-81FFCFDD5E9F}" destId="{661725A2-CEA8-435C-A6E6-CDA000FE671A}" srcOrd="0" destOrd="0" presId="urn:microsoft.com/office/officeart/2005/8/layout/hChevron3"/>
    <dgm:cxn modelId="{ABB84E05-1211-4E89-B241-2FF12A1384C7}" srcId="{CAADB70F-74C9-4B58-9D6C-81FFCFDD5E9F}" destId="{0058A73E-371D-4CB3-B200-457212B7A8A7}" srcOrd="1" destOrd="0" parTransId="{D7DFE775-6BA0-4524-8F35-DFB95916639B}" sibTransId="{027CD668-B191-4342-BA8B-61A5E85B4D20}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2792E4D4-EDAA-4F20-8439-CC2D847246F7}" srcId="{CAADB70F-74C9-4B58-9D6C-81FFCFDD5E9F}" destId="{B0CBB6BD-C8EF-4D0D-8AA2-C6D21D602BE4}" srcOrd="2" destOrd="0" parTransId="{D3B58D78-E221-413A-B3F2-D7C3E575298D}" sibTransId="{C23ED4F8-194F-40A7-9690-5E0821C49640}"/>
    <dgm:cxn modelId="{44D49863-ADB4-4F3F-837A-0F281977F929}" type="presOf" srcId="{B0CBB6BD-C8EF-4D0D-8AA2-C6D21D602BE4}" destId="{516CEE21-1364-4DFE-B1EE-0F3B9767EDED}" srcOrd="0" destOrd="0" presId="urn:microsoft.com/office/officeart/2005/8/layout/hChevron3"/>
    <dgm:cxn modelId="{0ACB6921-6154-4CDD-8D7E-14BE1690D0F8}" type="presOf" srcId="{D873C50F-744B-4CA8-81C0-B7DD17F690EE}" destId="{D769F1D9-C59E-43CF-BC3D-F147C11A422B}" srcOrd="0" destOrd="0" presId="urn:microsoft.com/office/officeart/2005/8/layout/hChevron3"/>
    <dgm:cxn modelId="{AA68FC16-58D3-49A1-B453-F3DA4F41D015}" type="presParOf" srcId="{661725A2-CEA8-435C-A6E6-CDA000FE671A}" destId="{D769F1D9-C59E-43CF-BC3D-F147C11A422B}" srcOrd="0" destOrd="0" presId="urn:microsoft.com/office/officeart/2005/8/layout/hChevron3"/>
    <dgm:cxn modelId="{34187FC5-2B01-475D-9949-0AADA3B51E5B}" type="presParOf" srcId="{661725A2-CEA8-435C-A6E6-CDA000FE671A}" destId="{9C3C431E-E9E6-49D4-85C9-64E59EBBC7AF}" srcOrd="1" destOrd="0" presId="urn:microsoft.com/office/officeart/2005/8/layout/hChevron3"/>
    <dgm:cxn modelId="{0DC42307-E4F5-4D4B-BCEF-97A753EE4C78}" type="presParOf" srcId="{661725A2-CEA8-435C-A6E6-CDA000FE671A}" destId="{5239F6AB-FCE5-4BE1-893A-5DBD61144852}" srcOrd="2" destOrd="0" presId="urn:microsoft.com/office/officeart/2005/8/layout/hChevron3"/>
    <dgm:cxn modelId="{A0BD7BA0-DECB-401A-866E-8FD741DF061E}" type="presParOf" srcId="{661725A2-CEA8-435C-A6E6-CDA000FE671A}" destId="{6700F3A1-0EAD-4B69-BF4D-1507151E2BA3}" srcOrd="3" destOrd="0" presId="urn:microsoft.com/office/officeart/2005/8/layout/hChevron3"/>
    <dgm:cxn modelId="{AB1D478E-3CE4-4A58-9510-01B66B3B3386}" type="presParOf" srcId="{661725A2-CEA8-435C-A6E6-CDA000FE671A}" destId="{516CEE21-1364-4DFE-B1EE-0F3B9767EDED}" srcOrd="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7E168D1A-7BAA-4132-9177-DA5D49D73291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B6F4D9A4-8F07-4D34-B63A-57573FC254A0}" type="parTrans" cxnId="{93BDB08B-E976-4045-9842-D7DAEFF510EE}">
      <dgm:prSet/>
      <dgm:spPr/>
      <dgm:t>
        <a:bodyPr/>
        <a:lstStyle/>
        <a:p>
          <a:endParaRPr lang="es-MX"/>
        </a:p>
      </dgm:t>
    </dgm:pt>
    <dgm:pt modelId="{64062115-D346-44A6-8F1E-3C15C74ED196}" type="sibTrans" cxnId="{93BDB08B-E976-4045-9842-D7DAEFF510EE}">
      <dgm:prSet/>
      <dgm:spPr/>
      <dgm:t>
        <a:bodyPr/>
        <a:lstStyle/>
        <a:p>
          <a:endParaRPr lang="es-MX"/>
        </a:p>
      </dgm:t>
    </dgm:pt>
    <dgm:pt modelId="{E94A07D0-7C79-4070-8AEC-C270EF5A17AD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64E5991-2EEE-40F6-80D1-4DA89549A819}" type="parTrans" cxnId="{52923CF4-4A0B-4205-ACDD-AEFDECC408ED}">
      <dgm:prSet/>
      <dgm:spPr/>
      <dgm:t>
        <a:bodyPr/>
        <a:lstStyle/>
        <a:p>
          <a:endParaRPr lang="es-MX"/>
        </a:p>
      </dgm:t>
    </dgm:pt>
    <dgm:pt modelId="{BCA25350-5A39-4D1D-A624-00D11CFE9F4F}" type="sibTrans" cxnId="{52923CF4-4A0B-4205-ACDD-AEFDECC408ED}">
      <dgm:prSet/>
      <dgm:spPr/>
      <dgm:t>
        <a:bodyPr/>
        <a:lstStyle/>
        <a:p>
          <a:endParaRPr lang="es-MX"/>
        </a:p>
      </dgm:t>
    </dgm:pt>
    <dgm:pt modelId="{5A9D98AB-3F9E-42E6-BF18-61D91C610FB1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1F71ACF-3A4D-410F-9581-B031AD47E578}" type="parTrans" cxnId="{84E7D651-DF84-4834-B0CB-1CE3F64BA069}">
      <dgm:prSet/>
      <dgm:spPr/>
      <dgm:t>
        <a:bodyPr/>
        <a:lstStyle/>
        <a:p>
          <a:endParaRPr lang="es-MX"/>
        </a:p>
      </dgm:t>
    </dgm:pt>
    <dgm:pt modelId="{704172CF-D1A5-4C5F-BCE9-9473312129FA}" type="sibTrans" cxnId="{84E7D651-DF84-4834-B0CB-1CE3F64BA069}">
      <dgm:prSet/>
      <dgm:spPr/>
      <dgm:t>
        <a:bodyPr/>
        <a:lstStyle/>
        <a:p>
          <a:endParaRPr lang="es-MX"/>
        </a:p>
      </dgm:t>
    </dgm:pt>
    <dgm:pt modelId="{368AC1A1-9FFA-4F4B-A282-98A8B5CA999A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13D56006-5A7D-4468-8958-3B888DEEC031}" type="parTrans" cxnId="{3159B7E3-566B-4CAF-86BA-D91F3FA37469}">
      <dgm:prSet/>
      <dgm:spPr/>
      <dgm:t>
        <a:bodyPr/>
        <a:lstStyle/>
        <a:p>
          <a:endParaRPr lang="es-MX"/>
        </a:p>
      </dgm:t>
    </dgm:pt>
    <dgm:pt modelId="{5BED6979-D194-491F-AA6D-CE2627144FDA}" type="sibTrans" cxnId="{3159B7E3-566B-4CAF-86BA-D91F3FA37469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6228A5C3-C37E-40C7-9627-83B87760BAE2}" type="pres">
      <dgm:prSet presAssocID="{7E168D1A-7BAA-4132-9177-DA5D49D73291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96FE3F7-5300-4136-BBCD-80D2F76A5FAC}" type="pres">
      <dgm:prSet presAssocID="{64062115-D346-44A6-8F1E-3C15C74ED196}" presName="parSpace" presStyleCnt="0"/>
      <dgm:spPr/>
    </dgm:pt>
    <dgm:pt modelId="{D6364E75-DD41-4B95-9836-233D011AE8BB}" type="pres">
      <dgm:prSet presAssocID="{E94A07D0-7C79-4070-8AEC-C270EF5A17AD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E37D6B-75E3-4AE7-9C5C-DA9140097C09}" type="pres">
      <dgm:prSet presAssocID="{BCA25350-5A39-4D1D-A624-00D11CFE9F4F}" presName="parSpace" presStyleCnt="0"/>
      <dgm:spPr/>
    </dgm:pt>
    <dgm:pt modelId="{16CB21EE-C6AD-4A8A-A307-A4508BE4D631}" type="pres">
      <dgm:prSet presAssocID="{5A9D98AB-3F9E-42E6-BF18-61D91C610FB1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AC42AE-FE57-4CF5-BBDF-D35205E5B28F}" type="pres">
      <dgm:prSet presAssocID="{704172CF-D1A5-4C5F-BCE9-9473312129FA}" presName="parSpace" presStyleCnt="0"/>
      <dgm:spPr/>
    </dgm:pt>
    <dgm:pt modelId="{F2580707-D02D-4935-A414-364014A64F59}" type="pres">
      <dgm:prSet presAssocID="{368AC1A1-9FFA-4F4B-A282-98A8B5CA999A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53EDD8B-BB22-4EE3-A323-CA32817CADA0}" type="presOf" srcId="{CAADB70F-74C9-4B58-9D6C-81FFCFDD5E9F}" destId="{661725A2-CEA8-435C-A6E6-CDA000FE671A}" srcOrd="0" destOrd="0" presId="urn:microsoft.com/office/officeart/2005/8/layout/hChevron3"/>
    <dgm:cxn modelId="{52923CF4-4A0B-4205-ACDD-AEFDECC408ED}" srcId="{CAADB70F-74C9-4B58-9D6C-81FFCFDD5E9F}" destId="{E94A07D0-7C79-4070-8AEC-C270EF5A17AD}" srcOrd="2" destOrd="0" parTransId="{664E5991-2EEE-40F6-80D1-4DA89549A819}" sibTransId="{BCA25350-5A39-4D1D-A624-00D11CFE9F4F}"/>
    <dgm:cxn modelId="{93BDB08B-E976-4045-9842-D7DAEFF510EE}" srcId="{CAADB70F-74C9-4B58-9D6C-81FFCFDD5E9F}" destId="{7E168D1A-7BAA-4132-9177-DA5D49D73291}" srcOrd="1" destOrd="0" parTransId="{B6F4D9A4-8F07-4D34-B63A-57573FC254A0}" sibTransId="{64062115-D346-44A6-8F1E-3C15C74ED196}"/>
    <dgm:cxn modelId="{A9435ACB-4BC9-48AA-99DE-3A381177F14F}" type="presOf" srcId="{5A9D98AB-3F9E-42E6-BF18-61D91C610FB1}" destId="{16CB21EE-C6AD-4A8A-A307-A4508BE4D631}" srcOrd="0" destOrd="0" presId="urn:microsoft.com/office/officeart/2005/8/layout/hChevron3"/>
    <dgm:cxn modelId="{1EE2C5E1-A6ED-4FBB-9FD7-B23F689F4294}" type="presOf" srcId="{D873C50F-744B-4CA8-81C0-B7DD17F690EE}" destId="{D769F1D9-C59E-43CF-BC3D-F147C11A422B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42E56308-7503-4A6A-B458-B1F920074FAB}" type="presOf" srcId="{368AC1A1-9FFA-4F4B-A282-98A8B5CA999A}" destId="{F2580707-D02D-4935-A414-364014A64F59}" srcOrd="0" destOrd="0" presId="urn:microsoft.com/office/officeart/2005/8/layout/hChevron3"/>
    <dgm:cxn modelId="{E565C9E2-808E-4BDD-A656-7119699CC6AB}" type="presOf" srcId="{7E168D1A-7BAA-4132-9177-DA5D49D73291}" destId="{6228A5C3-C37E-40C7-9627-83B87760BAE2}" srcOrd="0" destOrd="0" presId="urn:microsoft.com/office/officeart/2005/8/layout/hChevron3"/>
    <dgm:cxn modelId="{84E7D651-DF84-4834-B0CB-1CE3F64BA069}" srcId="{CAADB70F-74C9-4B58-9D6C-81FFCFDD5E9F}" destId="{5A9D98AB-3F9E-42E6-BF18-61D91C610FB1}" srcOrd="3" destOrd="0" parTransId="{61F71ACF-3A4D-410F-9581-B031AD47E578}" sibTransId="{704172CF-D1A5-4C5F-BCE9-9473312129FA}"/>
    <dgm:cxn modelId="{89DD0023-50C5-4EB7-862A-260B276038D3}" type="presOf" srcId="{E94A07D0-7C79-4070-8AEC-C270EF5A17AD}" destId="{D6364E75-DD41-4B95-9836-233D011AE8BB}" srcOrd="0" destOrd="0" presId="urn:microsoft.com/office/officeart/2005/8/layout/hChevron3"/>
    <dgm:cxn modelId="{3159B7E3-566B-4CAF-86BA-D91F3FA37469}" srcId="{CAADB70F-74C9-4B58-9D6C-81FFCFDD5E9F}" destId="{368AC1A1-9FFA-4F4B-A282-98A8B5CA999A}" srcOrd="4" destOrd="0" parTransId="{13D56006-5A7D-4468-8958-3B888DEEC031}" sibTransId="{5BED6979-D194-491F-AA6D-CE2627144FDA}"/>
    <dgm:cxn modelId="{C6611885-5058-44D1-B0E3-D41BF85D5963}" type="presParOf" srcId="{661725A2-CEA8-435C-A6E6-CDA000FE671A}" destId="{D769F1D9-C59E-43CF-BC3D-F147C11A422B}" srcOrd="0" destOrd="0" presId="urn:microsoft.com/office/officeart/2005/8/layout/hChevron3"/>
    <dgm:cxn modelId="{69C2E57F-B313-4A39-B21B-3ABFA5AA45FE}" type="presParOf" srcId="{661725A2-CEA8-435C-A6E6-CDA000FE671A}" destId="{9C3C431E-E9E6-49D4-85C9-64E59EBBC7AF}" srcOrd="1" destOrd="0" presId="urn:microsoft.com/office/officeart/2005/8/layout/hChevron3"/>
    <dgm:cxn modelId="{2CADFEE9-F193-4E61-8510-612055C5F5CF}" type="presParOf" srcId="{661725A2-CEA8-435C-A6E6-CDA000FE671A}" destId="{6228A5C3-C37E-40C7-9627-83B87760BAE2}" srcOrd="2" destOrd="0" presId="urn:microsoft.com/office/officeart/2005/8/layout/hChevron3"/>
    <dgm:cxn modelId="{2C83CD2B-5E32-42E6-B978-DC8F048D9984}" type="presParOf" srcId="{661725A2-CEA8-435C-A6E6-CDA000FE671A}" destId="{496FE3F7-5300-4136-BBCD-80D2F76A5FAC}" srcOrd="3" destOrd="0" presId="urn:microsoft.com/office/officeart/2005/8/layout/hChevron3"/>
    <dgm:cxn modelId="{D9C55236-5B4D-4F89-BDCA-BFB93DD3AAE7}" type="presParOf" srcId="{661725A2-CEA8-435C-A6E6-CDA000FE671A}" destId="{D6364E75-DD41-4B95-9836-233D011AE8BB}" srcOrd="4" destOrd="0" presId="urn:microsoft.com/office/officeart/2005/8/layout/hChevron3"/>
    <dgm:cxn modelId="{201C1097-1346-4F1C-A87F-E429D8ACEAE9}" type="presParOf" srcId="{661725A2-CEA8-435C-A6E6-CDA000FE671A}" destId="{0AE37D6B-75E3-4AE7-9C5C-DA9140097C09}" srcOrd="5" destOrd="0" presId="urn:microsoft.com/office/officeart/2005/8/layout/hChevron3"/>
    <dgm:cxn modelId="{472E3632-DB92-40D2-AB62-2BA1BD360F4F}" type="presParOf" srcId="{661725A2-CEA8-435C-A6E6-CDA000FE671A}" destId="{16CB21EE-C6AD-4A8A-A307-A4508BE4D631}" srcOrd="6" destOrd="0" presId="urn:microsoft.com/office/officeart/2005/8/layout/hChevron3"/>
    <dgm:cxn modelId="{3C2863D8-6A76-436C-8A55-4F43ECB410F7}" type="presParOf" srcId="{661725A2-CEA8-435C-A6E6-CDA000FE671A}" destId="{8FAC42AE-FE57-4CF5-BBDF-D35205E5B28F}" srcOrd="7" destOrd="0" presId="urn:microsoft.com/office/officeart/2005/8/layout/hChevron3"/>
    <dgm:cxn modelId="{B2D17874-0F0A-4F00-AAB0-D0B1D783D088}" type="presParOf" srcId="{661725A2-CEA8-435C-A6E6-CDA000FE671A}" destId="{F2580707-D02D-4935-A414-364014A64F59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Análisis de materiales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0058A73E-371D-4CB3-B200-457212B7A8A7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Geometría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D7DFE775-6BA0-4524-8F35-DFB95916639B}" type="parTrans" cxnId="{ABB84E05-1211-4E89-B241-2FF12A1384C7}">
      <dgm:prSet/>
      <dgm:spPr/>
      <dgm:t>
        <a:bodyPr/>
        <a:lstStyle/>
        <a:p>
          <a:endParaRPr lang="es-MX" sz="1800"/>
        </a:p>
      </dgm:t>
    </dgm:pt>
    <dgm:pt modelId="{027CD668-B191-4342-BA8B-61A5E85B4D20}" type="sibTrans" cxnId="{ABB84E05-1211-4E89-B241-2FF12A1384C7}">
      <dgm:prSet/>
      <dgm:spPr/>
      <dgm:t>
        <a:bodyPr/>
        <a:lstStyle/>
        <a:p>
          <a:endParaRPr lang="es-MX" sz="1800"/>
        </a:p>
      </dgm:t>
    </dgm:pt>
    <dgm:pt modelId="{B0CBB6BD-C8EF-4D0D-8AA2-C6D21D602BE4}">
      <dgm:prSet phldrT="[Texto]" custT="1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   Control de temperatura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D3B58D78-E221-413A-B3F2-D7C3E575298D}" type="parTrans" cxnId="{2792E4D4-EDAA-4F20-8439-CC2D847246F7}">
      <dgm:prSet/>
      <dgm:spPr/>
      <dgm:t>
        <a:bodyPr/>
        <a:lstStyle/>
        <a:p>
          <a:endParaRPr lang="es-MX" sz="1800"/>
        </a:p>
      </dgm:t>
    </dgm:pt>
    <dgm:pt modelId="{C23ED4F8-194F-40A7-9690-5E0821C49640}" type="sibTrans" cxnId="{2792E4D4-EDAA-4F20-8439-CC2D847246F7}">
      <dgm:prSet/>
      <dgm:spPr/>
      <dgm:t>
        <a:bodyPr/>
        <a:lstStyle/>
        <a:p>
          <a:endParaRPr lang="es-MX" sz="1800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3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5239F6AB-FCE5-4BE1-893A-5DBD61144852}" type="pres">
      <dgm:prSet presAssocID="{0058A73E-371D-4CB3-B200-457212B7A8A7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700F3A1-0EAD-4B69-BF4D-1507151E2BA3}" type="pres">
      <dgm:prSet presAssocID="{027CD668-B191-4342-BA8B-61A5E85B4D20}" presName="parSpace" presStyleCnt="0"/>
      <dgm:spPr/>
    </dgm:pt>
    <dgm:pt modelId="{516CEE21-1364-4DFE-B1EE-0F3B9767EDED}" type="pres">
      <dgm:prSet presAssocID="{B0CBB6BD-C8EF-4D0D-8AA2-C6D21D602BE4}" presName="parTxOnly" presStyleLbl="node1" presStyleIdx="2" presStyleCnt="3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8EA7885-1332-4164-B999-8BE1CA20B261}" type="presOf" srcId="{CAADB70F-74C9-4B58-9D6C-81FFCFDD5E9F}" destId="{661725A2-CEA8-435C-A6E6-CDA000FE671A}" srcOrd="0" destOrd="0" presId="urn:microsoft.com/office/officeart/2005/8/layout/hChevron3"/>
    <dgm:cxn modelId="{9A457157-251E-4757-8280-F77223DB5479}" type="presOf" srcId="{D873C50F-744B-4CA8-81C0-B7DD17F690EE}" destId="{D769F1D9-C59E-43CF-BC3D-F147C11A422B}" srcOrd="0" destOrd="0" presId="urn:microsoft.com/office/officeart/2005/8/layout/hChevron3"/>
    <dgm:cxn modelId="{ABB84E05-1211-4E89-B241-2FF12A1384C7}" srcId="{CAADB70F-74C9-4B58-9D6C-81FFCFDD5E9F}" destId="{0058A73E-371D-4CB3-B200-457212B7A8A7}" srcOrd="1" destOrd="0" parTransId="{D7DFE775-6BA0-4524-8F35-DFB95916639B}" sibTransId="{027CD668-B191-4342-BA8B-61A5E85B4D20}"/>
    <dgm:cxn modelId="{7CB5D086-032E-4E94-81E4-FFBDAD304124}" type="presOf" srcId="{0058A73E-371D-4CB3-B200-457212B7A8A7}" destId="{5239F6AB-FCE5-4BE1-893A-5DBD61144852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2792E4D4-EDAA-4F20-8439-CC2D847246F7}" srcId="{CAADB70F-74C9-4B58-9D6C-81FFCFDD5E9F}" destId="{B0CBB6BD-C8EF-4D0D-8AA2-C6D21D602BE4}" srcOrd="2" destOrd="0" parTransId="{D3B58D78-E221-413A-B3F2-D7C3E575298D}" sibTransId="{C23ED4F8-194F-40A7-9690-5E0821C49640}"/>
    <dgm:cxn modelId="{62F1FEF1-2E13-438F-B1E1-C4BD1A5D98DC}" type="presOf" srcId="{B0CBB6BD-C8EF-4D0D-8AA2-C6D21D602BE4}" destId="{516CEE21-1364-4DFE-B1EE-0F3B9767EDED}" srcOrd="0" destOrd="0" presId="urn:microsoft.com/office/officeart/2005/8/layout/hChevron3"/>
    <dgm:cxn modelId="{3BB488E7-D5CB-436B-A458-164E1A222306}" type="presParOf" srcId="{661725A2-CEA8-435C-A6E6-CDA000FE671A}" destId="{D769F1D9-C59E-43CF-BC3D-F147C11A422B}" srcOrd="0" destOrd="0" presId="urn:microsoft.com/office/officeart/2005/8/layout/hChevron3"/>
    <dgm:cxn modelId="{930EC8E1-75FC-4A7E-B183-9910794D636C}" type="presParOf" srcId="{661725A2-CEA8-435C-A6E6-CDA000FE671A}" destId="{9C3C431E-E9E6-49D4-85C9-64E59EBBC7AF}" srcOrd="1" destOrd="0" presId="urn:microsoft.com/office/officeart/2005/8/layout/hChevron3"/>
    <dgm:cxn modelId="{337BB298-E01E-4213-B3E5-7A16FF14E583}" type="presParOf" srcId="{661725A2-CEA8-435C-A6E6-CDA000FE671A}" destId="{5239F6AB-FCE5-4BE1-893A-5DBD61144852}" srcOrd="2" destOrd="0" presId="urn:microsoft.com/office/officeart/2005/8/layout/hChevron3"/>
    <dgm:cxn modelId="{B8596F1F-295C-4C8A-A4EB-949C85F189E2}" type="presParOf" srcId="{661725A2-CEA8-435C-A6E6-CDA000FE671A}" destId="{6700F3A1-0EAD-4B69-BF4D-1507151E2BA3}" srcOrd="3" destOrd="0" presId="urn:microsoft.com/office/officeart/2005/8/layout/hChevron3"/>
    <dgm:cxn modelId="{64EF58B5-FDF5-4403-A363-72BD6FB9DB05}" type="presParOf" srcId="{661725A2-CEA8-435C-A6E6-CDA000FE671A}" destId="{516CEE21-1364-4DFE-B1EE-0F3B9767EDED}" srcOrd="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7E168D1A-7BAA-4132-9177-DA5D49D73291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B6F4D9A4-8F07-4D34-B63A-57573FC254A0}" type="parTrans" cxnId="{93BDB08B-E976-4045-9842-D7DAEFF510EE}">
      <dgm:prSet/>
      <dgm:spPr/>
      <dgm:t>
        <a:bodyPr/>
        <a:lstStyle/>
        <a:p>
          <a:endParaRPr lang="es-MX"/>
        </a:p>
      </dgm:t>
    </dgm:pt>
    <dgm:pt modelId="{64062115-D346-44A6-8F1E-3C15C74ED196}" type="sibTrans" cxnId="{93BDB08B-E976-4045-9842-D7DAEFF510EE}">
      <dgm:prSet/>
      <dgm:spPr/>
      <dgm:t>
        <a:bodyPr/>
        <a:lstStyle/>
        <a:p>
          <a:endParaRPr lang="es-MX"/>
        </a:p>
      </dgm:t>
    </dgm:pt>
    <dgm:pt modelId="{E94A07D0-7C79-4070-8AEC-C270EF5A17AD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64E5991-2EEE-40F6-80D1-4DA89549A819}" type="parTrans" cxnId="{52923CF4-4A0B-4205-ACDD-AEFDECC408ED}">
      <dgm:prSet/>
      <dgm:spPr/>
      <dgm:t>
        <a:bodyPr/>
        <a:lstStyle/>
        <a:p>
          <a:endParaRPr lang="es-MX"/>
        </a:p>
      </dgm:t>
    </dgm:pt>
    <dgm:pt modelId="{BCA25350-5A39-4D1D-A624-00D11CFE9F4F}" type="sibTrans" cxnId="{52923CF4-4A0B-4205-ACDD-AEFDECC408ED}">
      <dgm:prSet/>
      <dgm:spPr/>
      <dgm:t>
        <a:bodyPr/>
        <a:lstStyle/>
        <a:p>
          <a:endParaRPr lang="es-MX"/>
        </a:p>
      </dgm:t>
    </dgm:pt>
    <dgm:pt modelId="{5A9D98AB-3F9E-42E6-BF18-61D91C610FB1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1F71ACF-3A4D-410F-9581-B031AD47E578}" type="parTrans" cxnId="{84E7D651-DF84-4834-B0CB-1CE3F64BA069}">
      <dgm:prSet/>
      <dgm:spPr/>
      <dgm:t>
        <a:bodyPr/>
        <a:lstStyle/>
        <a:p>
          <a:endParaRPr lang="es-MX"/>
        </a:p>
      </dgm:t>
    </dgm:pt>
    <dgm:pt modelId="{704172CF-D1A5-4C5F-BCE9-9473312129FA}" type="sibTrans" cxnId="{84E7D651-DF84-4834-B0CB-1CE3F64BA069}">
      <dgm:prSet/>
      <dgm:spPr/>
      <dgm:t>
        <a:bodyPr/>
        <a:lstStyle/>
        <a:p>
          <a:endParaRPr lang="es-MX"/>
        </a:p>
      </dgm:t>
    </dgm:pt>
    <dgm:pt modelId="{368AC1A1-9FFA-4F4B-A282-98A8B5CA999A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13D56006-5A7D-4468-8958-3B888DEEC031}" type="parTrans" cxnId="{3159B7E3-566B-4CAF-86BA-D91F3FA37469}">
      <dgm:prSet/>
      <dgm:spPr/>
      <dgm:t>
        <a:bodyPr/>
        <a:lstStyle/>
        <a:p>
          <a:endParaRPr lang="es-MX"/>
        </a:p>
      </dgm:t>
    </dgm:pt>
    <dgm:pt modelId="{5BED6979-D194-491F-AA6D-CE2627144FDA}" type="sibTrans" cxnId="{3159B7E3-566B-4CAF-86BA-D91F3FA37469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6228A5C3-C37E-40C7-9627-83B87760BAE2}" type="pres">
      <dgm:prSet presAssocID="{7E168D1A-7BAA-4132-9177-DA5D49D73291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96FE3F7-5300-4136-BBCD-80D2F76A5FAC}" type="pres">
      <dgm:prSet presAssocID="{64062115-D346-44A6-8F1E-3C15C74ED196}" presName="parSpace" presStyleCnt="0"/>
      <dgm:spPr/>
    </dgm:pt>
    <dgm:pt modelId="{D6364E75-DD41-4B95-9836-233D011AE8BB}" type="pres">
      <dgm:prSet presAssocID="{E94A07D0-7C79-4070-8AEC-C270EF5A17AD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E37D6B-75E3-4AE7-9C5C-DA9140097C09}" type="pres">
      <dgm:prSet presAssocID="{BCA25350-5A39-4D1D-A624-00D11CFE9F4F}" presName="parSpace" presStyleCnt="0"/>
      <dgm:spPr/>
    </dgm:pt>
    <dgm:pt modelId="{16CB21EE-C6AD-4A8A-A307-A4508BE4D631}" type="pres">
      <dgm:prSet presAssocID="{5A9D98AB-3F9E-42E6-BF18-61D91C610FB1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AC42AE-FE57-4CF5-BBDF-D35205E5B28F}" type="pres">
      <dgm:prSet presAssocID="{704172CF-D1A5-4C5F-BCE9-9473312129FA}" presName="parSpace" presStyleCnt="0"/>
      <dgm:spPr/>
    </dgm:pt>
    <dgm:pt modelId="{F2580707-D02D-4935-A414-364014A64F59}" type="pres">
      <dgm:prSet presAssocID="{368AC1A1-9FFA-4F4B-A282-98A8B5CA999A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D7D3EEA-5F2C-42A4-9A03-C63F2B61B5FF}" type="presOf" srcId="{7E168D1A-7BAA-4132-9177-DA5D49D73291}" destId="{6228A5C3-C37E-40C7-9627-83B87760BAE2}" srcOrd="0" destOrd="0" presId="urn:microsoft.com/office/officeart/2005/8/layout/hChevron3"/>
    <dgm:cxn modelId="{52923CF4-4A0B-4205-ACDD-AEFDECC408ED}" srcId="{CAADB70F-74C9-4B58-9D6C-81FFCFDD5E9F}" destId="{E94A07D0-7C79-4070-8AEC-C270EF5A17AD}" srcOrd="2" destOrd="0" parTransId="{664E5991-2EEE-40F6-80D1-4DA89549A819}" sibTransId="{BCA25350-5A39-4D1D-A624-00D11CFE9F4F}"/>
    <dgm:cxn modelId="{D46320FF-77AB-485A-A9D6-CDF61D43FC44}" type="presOf" srcId="{5A9D98AB-3F9E-42E6-BF18-61D91C610FB1}" destId="{16CB21EE-C6AD-4A8A-A307-A4508BE4D631}" srcOrd="0" destOrd="0" presId="urn:microsoft.com/office/officeart/2005/8/layout/hChevron3"/>
    <dgm:cxn modelId="{93BDB08B-E976-4045-9842-D7DAEFF510EE}" srcId="{CAADB70F-74C9-4B58-9D6C-81FFCFDD5E9F}" destId="{7E168D1A-7BAA-4132-9177-DA5D49D73291}" srcOrd="1" destOrd="0" parTransId="{B6F4D9A4-8F07-4D34-B63A-57573FC254A0}" sibTransId="{64062115-D346-44A6-8F1E-3C15C74ED196}"/>
    <dgm:cxn modelId="{4095202A-FE30-4395-ADEB-B4BE5BC3FDA1}" type="presOf" srcId="{E94A07D0-7C79-4070-8AEC-C270EF5A17AD}" destId="{D6364E75-DD41-4B95-9836-233D011AE8BB}" srcOrd="0" destOrd="0" presId="urn:microsoft.com/office/officeart/2005/8/layout/hChevron3"/>
    <dgm:cxn modelId="{A06978AF-FFBE-47E4-835D-DA260092E7CC}" type="presOf" srcId="{CAADB70F-74C9-4B58-9D6C-81FFCFDD5E9F}" destId="{661725A2-CEA8-435C-A6E6-CDA000FE671A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AC88EF5C-7F2E-44FB-9254-4FD42B858E51}" type="presOf" srcId="{D873C50F-744B-4CA8-81C0-B7DD17F690EE}" destId="{D769F1D9-C59E-43CF-BC3D-F147C11A422B}" srcOrd="0" destOrd="0" presId="urn:microsoft.com/office/officeart/2005/8/layout/hChevron3"/>
    <dgm:cxn modelId="{84E7D651-DF84-4834-B0CB-1CE3F64BA069}" srcId="{CAADB70F-74C9-4B58-9D6C-81FFCFDD5E9F}" destId="{5A9D98AB-3F9E-42E6-BF18-61D91C610FB1}" srcOrd="3" destOrd="0" parTransId="{61F71ACF-3A4D-410F-9581-B031AD47E578}" sibTransId="{704172CF-D1A5-4C5F-BCE9-9473312129FA}"/>
    <dgm:cxn modelId="{B1A91459-B307-458E-82F9-B29E1D6E723E}" type="presOf" srcId="{368AC1A1-9FFA-4F4B-A282-98A8B5CA999A}" destId="{F2580707-D02D-4935-A414-364014A64F59}" srcOrd="0" destOrd="0" presId="urn:microsoft.com/office/officeart/2005/8/layout/hChevron3"/>
    <dgm:cxn modelId="{3159B7E3-566B-4CAF-86BA-D91F3FA37469}" srcId="{CAADB70F-74C9-4B58-9D6C-81FFCFDD5E9F}" destId="{368AC1A1-9FFA-4F4B-A282-98A8B5CA999A}" srcOrd="4" destOrd="0" parTransId="{13D56006-5A7D-4468-8958-3B888DEEC031}" sibTransId="{5BED6979-D194-491F-AA6D-CE2627144FDA}"/>
    <dgm:cxn modelId="{AB0D23B6-3197-45A0-A9F1-C99C1C6D551F}" type="presParOf" srcId="{661725A2-CEA8-435C-A6E6-CDA000FE671A}" destId="{D769F1D9-C59E-43CF-BC3D-F147C11A422B}" srcOrd="0" destOrd="0" presId="urn:microsoft.com/office/officeart/2005/8/layout/hChevron3"/>
    <dgm:cxn modelId="{408CA2C8-7F07-4877-99CA-F7539E369E05}" type="presParOf" srcId="{661725A2-CEA8-435C-A6E6-CDA000FE671A}" destId="{9C3C431E-E9E6-49D4-85C9-64E59EBBC7AF}" srcOrd="1" destOrd="0" presId="urn:microsoft.com/office/officeart/2005/8/layout/hChevron3"/>
    <dgm:cxn modelId="{E81A139D-3651-4398-8AC7-C6401C416D32}" type="presParOf" srcId="{661725A2-CEA8-435C-A6E6-CDA000FE671A}" destId="{6228A5C3-C37E-40C7-9627-83B87760BAE2}" srcOrd="2" destOrd="0" presId="urn:microsoft.com/office/officeart/2005/8/layout/hChevron3"/>
    <dgm:cxn modelId="{1B406F04-2AC5-4F02-BD1E-6E528242602C}" type="presParOf" srcId="{661725A2-CEA8-435C-A6E6-CDA000FE671A}" destId="{496FE3F7-5300-4136-BBCD-80D2F76A5FAC}" srcOrd="3" destOrd="0" presId="urn:microsoft.com/office/officeart/2005/8/layout/hChevron3"/>
    <dgm:cxn modelId="{CE2DA121-3A9A-425E-9EBE-A2B7E13339DD}" type="presParOf" srcId="{661725A2-CEA8-435C-A6E6-CDA000FE671A}" destId="{D6364E75-DD41-4B95-9836-233D011AE8BB}" srcOrd="4" destOrd="0" presId="urn:microsoft.com/office/officeart/2005/8/layout/hChevron3"/>
    <dgm:cxn modelId="{3DE7448C-D88A-4144-8C0D-7047AC513E8E}" type="presParOf" srcId="{661725A2-CEA8-435C-A6E6-CDA000FE671A}" destId="{0AE37D6B-75E3-4AE7-9C5C-DA9140097C09}" srcOrd="5" destOrd="0" presId="urn:microsoft.com/office/officeart/2005/8/layout/hChevron3"/>
    <dgm:cxn modelId="{3686C69A-DFA3-4B94-A9F0-9C288F54B739}" type="presParOf" srcId="{661725A2-CEA8-435C-A6E6-CDA000FE671A}" destId="{16CB21EE-C6AD-4A8A-A307-A4508BE4D631}" srcOrd="6" destOrd="0" presId="urn:microsoft.com/office/officeart/2005/8/layout/hChevron3"/>
    <dgm:cxn modelId="{2E51386B-610D-45FE-9469-5120FA431581}" type="presParOf" srcId="{661725A2-CEA8-435C-A6E6-CDA000FE671A}" destId="{8FAC42AE-FE57-4CF5-BBDF-D35205E5B28F}" srcOrd="7" destOrd="0" presId="urn:microsoft.com/office/officeart/2005/8/layout/hChevron3"/>
    <dgm:cxn modelId="{C0FF9A30-1146-48A3-BE9E-A786EFDD51C8}" type="presParOf" srcId="{661725A2-CEA8-435C-A6E6-CDA000FE671A}" destId="{F2580707-D02D-4935-A414-364014A64F59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Análisis de materiales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0058A73E-371D-4CB3-B200-457212B7A8A7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Geometría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D7DFE775-6BA0-4524-8F35-DFB95916639B}" type="parTrans" cxnId="{ABB84E05-1211-4E89-B241-2FF12A1384C7}">
      <dgm:prSet/>
      <dgm:spPr/>
      <dgm:t>
        <a:bodyPr/>
        <a:lstStyle/>
        <a:p>
          <a:endParaRPr lang="es-MX" sz="1800"/>
        </a:p>
      </dgm:t>
    </dgm:pt>
    <dgm:pt modelId="{027CD668-B191-4342-BA8B-61A5E85B4D20}" type="sibTrans" cxnId="{ABB84E05-1211-4E89-B241-2FF12A1384C7}">
      <dgm:prSet/>
      <dgm:spPr/>
      <dgm:t>
        <a:bodyPr/>
        <a:lstStyle/>
        <a:p>
          <a:endParaRPr lang="es-MX" sz="1800"/>
        </a:p>
      </dgm:t>
    </dgm:pt>
    <dgm:pt modelId="{B0CBB6BD-C8EF-4D0D-8AA2-C6D21D602BE4}">
      <dgm:prSet phldrT="[Texto]" custT="1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   Control de temperatura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D3B58D78-E221-413A-B3F2-D7C3E575298D}" type="parTrans" cxnId="{2792E4D4-EDAA-4F20-8439-CC2D847246F7}">
      <dgm:prSet/>
      <dgm:spPr/>
      <dgm:t>
        <a:bodyPr/>
        <a:lstStyle/>
        <a:p>
          <a:endParaRPr lang="es-MX" sz="1800"/>
        </a:p>
      </dgm:t>
    </dgm:pt>
    <dgm:pt modelId="{C23ED4F8-194F-40A7-9690-5E0821C49640}" type="sibTrans" cxnId="{2792E4D4-EDAA-4F20-8439-CC2D847246F7}">
      <dgm:prSet/>
      <dgm:spPr/>
      <dgm:t>
        <a:bodyPr/>
        <a:lstStyle/>
        <a:p>
          <a:endParaRPr lang="es-MX" sz="1800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3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5239F6AB-FCE5-4BE1-893A-5DBD61144852}" type="pres">
      <dgm:prSet presAssocID="{0058A73E-371D-4CB3-B200-457212B7A8A7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700F3A1-0EAD-4B69-BF4D-1507151E2BA3}" type="pres">
      <dgm:prSet presAssocID="{027CD668-B191-4342-BA8B-61A5E85B4D20}" presName="parSpace" presStyleCnt="0"/>
      <dgm:spPr/>
    </dgm:pt>
    <dgm:pt modelId="{516CEE21-1364-4DFE-B1EE-0F3B9767EDED}" type="pres">
      <dgm:prSet presAssocID="{B0CBB6BD-C8EF-4D0D-8AA2-C6D21D602BE4}" presName="parTxOnly" presStyleLbl="node1" presStyleIdx="2" presStyleCnt="3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BB84E05-1211-4E89-B241-2FF12A1384C7}" srcId="{CAADB70F-74C9-4B58-9D6C-81FFCFDD5E9F}" destId="{0058A73E-371D-4CB3-B200-457212B7A8A7}" srcOrd="1" destOrd="0" parTransId="{D7DFE775-6BA0-4524-8F35-DFB95916639B}" sibTransId="{027CD668-B191-4342-BA8B-61A5E85B4D20}"/>
    <dgm:cxn modelId="{1F3D2BA8-0B7C-459A-8B40-D38F995041FB}" type="presOf" srcId="{0058A73E-371D-4CB3-B200-457212B7A8A7}" destId="{5239F6AB-FCE5-4BE1-893A-5DBD61144852}" srcOrd="0" destOrd="0" presId="urn:microsoft.com/office/officeart/2005/8/layout/hChevron3"/>
    <dgm:cxn modelId="{FC118CAF-1C62-49CE-8FE4-7FC958ECBF54}" type="presOf" srcId="{B0CBB6BD-C8EF-4D0D-8AA2-C6D21D602BE4}" destId="{516CEE21-1364-4DFE-B1EE-0F3B9767EDED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2792E4D4-EDAA-4F20-8439-CC2D847246F7}" srcId="{CAADB70F-74C9-4B58-9D6C-81FFCFDD5E9F}" destId="{B0CBB6BD-C8EF-4D0D-8AA2-C6D21D602BE4}" srcOrd="2" destOrd="0" parTransId="{D3B58D78-E221-413A-B3F2-D7C3E575298D}" sibTransId="{C23ED4F8-194F-40A7-9690-5E0821C49640}"/>
    <dgm:cxn modelId="{FB50C0C5-55E7-4A2A-A51B-77C89E84E5AA}" type="presOf" srcId="{CAADB70F-74C9-4B58-9D6C-81FFCFDD5E9F}" destId="{661725A2-CEA8-435C-A6E6-CDA000FE671A}" srcOrd="0" destOrd="0" presId="urn:microsoft.com/office/officeart/2005/8/layout/hChevron3"/>
    <dgm:cxn modelId="{F6BD4B3F-2B64-4A4C-B38D-696EE0313A53}" type="presOf" srcId="{D873C50F-744B-4CA8-81C0-B7DD17F690EE}" destId="{D769F1D9-C59E-43CF-BC3D-F147C11A422B}" srcOrd="0" destOrd="0" presId="urn:microsoft.com/office/officeart/2005/8/layout/hChevron3"/>
    <dgm:cxn modelId="{4EB8FB5E-50C1-42D8-A138-274939FBDF08}" type="presParOf" srcId="{661725A2-CEA8-435C-A6E6-CDA000FE671A}" destId="{D769F1D9-C59E-43CF-BC3D-F147C11A422B}" srcOrd="0" destOrd="0" presId="urn:microsoft.com/office/officeart/2005/8/layout/hChevron3"/>
    <dgm:cxn modelId="{B686D116-6F1C-4571-A7B2-CAFAF8D66E1B}" type="presParOf" srcId="{661725A2-CEA8-435C-A6E6-CDA000FE671A}" destId="{9C3C431E-E9E6-49D4-85C9-64E59EBBC7AF}" srcOrd="1" destOrd="0" presId="urn:microsoft.com/office/officeart/2005/8/layout/hChevron3"/>
    <dgm:cxn modelId="{E478937F-B564-4AE8-B8D1-96DFA1DCC2F8}" type="presParOf" srcId="{661725A2-CEA8-435C-A6E6-CDA000FE671A}" destId="{5239F6AB-FCE5-4BE1-893A-5DBD61144852}" srcOrd="2" destOrd="0" presId="urn:microsoft.com/office/officeart/2005/8/layout/hChevron3"/>
    <dgm:cxn modelId="{491A80D8-BE3C-4949-BB44-317BA053E05C}" type="presParOf" srcId="{661725A2-CEA8-435C-A6E6-CDA000FE671A}" destId="{6700F3A1-0EAD-4B69-BF4D-1507151E2BA3}" srcOrd="3" destOrd="0" presId="urn:microsoft.com/office/officeart/2005/8/layout/hChevron3"/>
    <dgm:cxn modelId="{48E1846D-883B-4EDC-9C38-800A1C3F02B2}" type="presParOf" srcId="{661725A2-CEA8-435C-A6E6-CDA000FE671A}" destId="{516CEE21-1364-4DFE-B1EE-0F3B9767EDED}" srcOrd="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7E168D1A-7BAA-4132-9177-DA5D49D73291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B6F4D9A4-8F07-4D34-B63A-57573FC254A0}" type="parTrans" cxnId="{93BDB08B-E976-4045-9842-D7DAEFF510EE}">
      <dgm:prSet/>
      <dgm:spPr/>
      <dgm:t>
        <a:bodyPr/>
        <a:lstStyle/>
        <a:p>
          <a:endParaRPr lang="es-MX"/>
        </a:p>
      </dgm:t>
    </dgm:pt>
    <dgm:pt modelId="{64062115-D346-44A6-8F1E-3C15C74ED196}" type="sibTrans" cxnId="{93BDB08B-E976-4045-9842-D7DAEFF510EE}">
      <dgm:prSet/>
      <dgm:spPr/>
      <dgm:t>
        <a:bodyPr/>
        <a:lstStyle/>
        <a:p>
          <a:endParaRPr lang="es-MX"/>
        </a:p>
      </dgm:t>
    </dgm:pt>
    <dgm:pt modelId="{E94A07D0-7C79-4070-8AEC-C270EF5A17AD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64E5991-2EEE-40F6-80D1-4DA89549A819}" type="parTrans" cxnId="{52923CF4-4A0B-4205-ACDD-AEFDECC408ED}">
      <dgm:prSet/>
      <dgm:spPr/>
      <dgm:t>
        <a:bodyPr/>
        <a:lstStyle/>
        <a:p>
          <a:endParaRPr lang="es-MX"/>
        </a:p>
      </dgm:t>
    </dgm:pt>
    <dgm:pt modelId="{BCA25350-5A39-4D1D-A624-00D11CFE9F4F}" type="sibTrans" cxnId="{52923CF4-4A0B-4205-ACDD-AEFDECC408ED}">
      <dgm:prSet/>
      <dgm:spPr/>
      <dgm:t>
        <a:bodyPr/>
        <a:lstStyle/>
        <a:p>
          <a:endParaRPr lang="es-MX"/>
        </a:p>
      </dgm:t>
    </dgm:pt>
    <dgm:pt modelId="{5A9D98AB-3F9E-42E6-BF18-61D91C610FB1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1F71ACF-3A4D-410F-9581-B031AD47E578}" type="parTrans" cxnId="{84E7D651-DF84-4834-B0CB-1CE3F64BA069}">
      <dgm:prSet/>
      <dgm:spPr/>
      <dgm:t>
        <a:bodyPr/>
        <a:lstStyle/>
        <a:p>
          <a:endParaRPr lang="es-MX"/>
        </a:p>
      </dgm:t>
    </dgm:pt>
    <dgm:pt modelId="{704172CF-D1A5-4C5F-BCE9-9473312129FA}" type="sibTrans" cxnId="{84E7D651-DF84-4834-B0CB-1CE3F64BA069}">
      <dgm:prSet/>
      <dgm:spPr/>
      <dgm:t>
        <a:bodyPr/>
        <a:lstStyle/>
        <a:p>
          <a:endParaRPr lang="es-MX"/>
        </a:p>
      </dgm:t>
    </dgm:pt>
    <dgm:pt modelId="{368AC1A1-9FFA-4F4B-A282-98A8B5CA999A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13D56006-5A7D-4468-8958-3B888DEEC031}" type="parTrans" cxnId="{3159B7E3-566B-4CAF-86BA-D91F3FA37469}">
      <dgm:prSet/>
      <dgm:spPr/>
      <dgm:t>
        <a:bodyPr/>
        <a:lstStyle/>
        <a:p>
          <a:endParaRPr lang="es-MX"/>
        </a:p>
      </dgm:t>
    </dgm:pt>
    <dgm:pt modelId="{5BED6979-D194-491F-AA6D-CE2627144FDA}" type="sibTrans" cxnId="{3159B7E3-566B-4CAF-86BA-D91F3FA37469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6228A5C3-C37E-40C7-9627-83B87760BAE2}" type="pres">
      <dgm:prSet presAssocID="{7E168D1A-7BAA-4132-9177-DA5D49D73291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96FE3F7-5300-4136-BBCD-80D2F76A5FAC}" type="pres">
      <dgm:prSet presAssocID="{64062115-D346-44A6-8F1E-3C15C74ED196}" presName="parSpace" presStyleCnt="0"/>
      <dgm:spPr/>
    </dgm:pt>
    <dgm:pt modelId="{D6364E75-DD41-4B95-9836-233D011AE8BB}" type="pres">
      <dgm:prSet presAssocID="{E94A07D0-7C79-4070-8AEC-C270EF5A17AD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E37D6B-75E3-4AE7-9C5C-DA9140097C09}" type="pres">
      <dgm:prSet presAssocID="{BCA25350-5A39-4D1D-A624-00D11CFE9F4F}" presName="parSpace" presStyleCnt="0"/>
      <dgm:spPr/>
    </dgm:pt>
    <dgm:pt modelId="{16CB21EE-C6AD-4A8A-A307-A4508BE4D631}" type="pres">
      <dgm:prSet presAssocID="{5A9D98AB-3F9E-42E6-BF18-61D91C610FB1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AC42AE-FE57-4CF5-BBDF-D35205E5B28F}" type="pres">
      <dgm:prSet presAssocID="{704172CF-D1A5-4C5F-BCE9-9473312129FA}" presName="parSpace" presStyleCnt="0"/>
      <dgm:spPr/>
    </dgm:pt>
    <dgm:pt modelId="{F2580707-D02D-4935-A414-364014A64F59}" type="pres">
      <dgm:prSet presAssocID="{368AC1A1-9FFA-4F4B-A282-98A8B5CA999A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52923CF4-4A0B-4205-ACDD-AEFDECC408ED}" srcId="{CAADB70F-74C9-4B58-9D6C-81FFCFDD5E9F}" destId="{E94A07D0-7C79-4070-8AEC-C270EF5A17AD}" srcOrd="2" destOrd="0" parTransId="{664E5991-2EEE-40F6-80D1-4DA89549A819}" sibTransId="{BCA25350-5A39-4D1D-A624-00D11CFE9F4F}"/>
    <dgm:cxn modelId="{45A73907-D105-4C25-A00A-12D55C4910DC}" type="presOf" srcId="{CAADB70F-74C9-4B58-9D6C-81FFCFDD5E9F}" destId="{661725A2-CEA8-435C-A6E6-CDA000FE671A}" srcOrd="0" destOrd="0" presId="urn:microsoft.com/office/officeart/2005/8/layout/hChevron3"/>
    <dgm:cxn modelId="{93BDB08B-E976-4045-9842-D7DAEFF510EE}" srcId="{CAADB70F-74C9-4B58-9D6C-81FFCFDD5E9F}" destId="{7E168D1A-7BAA-4132-9177-DA5D49D73291}" srcOrd="1" destOrd="0" parTransId="{B6F4D9A4-8F07-4D34-B63A-57573FC254A0}" sibTransId="{64062115-D346-44A6-8F1E-3C15C74ED196}"/>
    <dgm:cxn modelId="{CA1E2F38-2830-41C4-9829-161609594E5D}" type="presOf" srcId="{368AC1A1-9FFA-4F4B-A282-98A8B5CA999A}" destId="{F2580707-D02D-4935-A414-364014A64F59}" srcOrd="0" destOrd="0" presId="urn:microsoft.com/office/officeart/2005/8/layout/hChevron3"/>
    <dgm:cxn modelId="{733D69D6-32E4-4DD7-A45D-CD76445F021E}" type="presOf" srcId="{7E168D1A-7BAA-4132-9177-DA5D49D73291}" destId="{6228A5C3-C37E-40C7-9627-83B87760BAE2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EB46137D-4378-42B0-9FCA-1796F5012A1C}" type="presOf" srcId="{5A9D98AB-3F9E-42E6-BF18-61D91C610FB1}" destId="{16CB21EE-C6AD-4A8A-A307-A4508BE4D631}" srcOrd="0" destOrd="0" presId="urn:microsoft.com/office/officeart/2005/8/layout/hChevron3"/>
    <dgm:cxn modelId="{84E7D651-DF84-4834-B0CB-1CE3F64BA069}" srcId="{CAADB70F-74C9-4B58-9D6C-81FFCFDD5E9F}" destId="{5A9D98AB-3F9E-42E6-BF18-61D91C610FB1}" srcOrd="3" destOrd="0" parTransId="{61F71ACF-3A4D-410F-9581-B031AD47E578}" sibTransId="{704172CF-D1A5-4C5F-BCE9-9473312129FA}"/>
    <dgm:cxn modelId="{7DD8CBEC-AE86-4D59-85F6-783F6AB770C4}" type="presOf" srcId="{D873C50F-744B-4CA8-81C0-B7DD17F690EE}" destId="{D769F1D9-C59E-43CF-BC3D-F147C11A422B}" srcOrd="0" destOrd="0" presId="urn:microsoft.com/office/officeart/2005/8/layout/hChevron3"/>
    <dgm:cxn modelId="{3159B7E3-566B-4CAF-86BA-D91F3FA37469}" srcId="{CAADB70F-74C9-4B58-9D6C-81FFCFDD5E9F}" destId="{368AC1A1-9FFA-4F4B-A282-98A8B5CA999A}" srcOrd="4" destOrd="0" parTransId="{13D56006-5A7D-4468-8958-3B888DEEC031}" sibTransId="{5BED6979-D194-491F-AA6D-CE2627144FDA}"/>
    <dgm:cxn modelId="{E0266BAF-5089-4509-A9ED-0493D3597351}" type="presOf" srcId="{E94A07D0-7C79-4070-8AEC-C270EF5A17AD}" destId="{D6364E75-DD41-4B95-9836-233D011AE8BB}" srcOrd="0" destOrd="0" presId="urn:microsoft.com/office/officeart/2005/8/layout/hChevron3"/>
    <dgm:cxn modelId="{2DB7AA11-3C89-4637-9063-9AF228E292D0}" type="presParOf" srcId="{661725A2-CEA8-435C-A6E6-CDA000FE671A}" destId="{D769F1D9-C59E-43CF-BC3D-F147C11A422B}" srcOrd="0" destOrd="0" presId="urn:microsoft.com/office/officeart/2005/8/layout/hChevron3"/>
    <dgm:cxn modelId="{C639ACFC-7406-4541-87A0-C9098D5B1C9D}" type="presParOf" srcId="{661725A2-CEA8-435C-A6E6-CDA000FE671A}" destId="{9C3C431E-E9E6-49D4-85C9-64E59EBBC7AF}" srcOrd="1" destOrd="0" presId="urn:microsoft.com/office/officeart/2005/8/layout/hChevron3"/>
    <dgm:cxn modelId="{9CDB2966-28BC-468F-A1C8-9BC259F61D68}" type="presParOf" srcId="{661725A2-CEA8-435C-A6E6-CDA000FE671A}" destId="{6228A5C3-C37E-40C7-9627-83B87760BAE2}" srcOrd="2" destOrd="0" presId="urn:microsoft.com/office/officeart/2005/8/layout/hChevron3"/>
    <dgm:cxn modelId="{2EDFC82F-1E18-49D7-AD2B-D8F16A165A01}" type="presParOf" srcId="{661725A2-CEA8-435C-A6E6-CDA000FE671A}" destId="{496FE3F7-5300-4136-BBCD-80D2F76A5FAC}" srcOrd="3" destOrd="0" presId="urn:microsoft.com/office/officeart/2005/8/layout/hChevron3"/>
    <dgm:cxn modelId="{FA76785D-B9FE-47C0-A7DF-E5FF86562E79}" type="presParOf" srcId="{661725A2-CEA8-435C-A6E6-CDA000FE671A}" destId="{D6364E75-DD41-4B95-9836-233D011AE8BB}" srcOrd="4" destOrd="0" presId="urn:microsoft.com/office/officeart/2005/8/layout/hChevron3"/>
    <dgm:cxn modelId="{EDCBE14F-41CC-4955-B646-A57BCC788BD7}" type="presParOf" srcId="{661725A2-CEA8-435C-A6E6-CDA000FE671A}" destId="{0AE37D6B-75E3-4AE7-9C5C-DA9140097C09}" srcOrd="5" destOrd="0" presId="urn:microsoft.com/office/officeart/2005/8/layout/hChevron3"/>
    <dgm:cxn modelId="{1D8511FC-6E2F-4731-9226-5785F3FB1545}" type="presParOf" srcId="{661725A2-CEA8-435C-A6E6-CDA000FE671A}" destId="{16CB21EE-C6AD-4A8A-A307-A4508BE4D631}" srcOrd="6" destOrd="0" presId="urn:microsoft.com/office/officeart/2005/8/layout/hChevron3"/>
    <dgm:cxn modelId="{D12C092A-F5CD-4EA7-B04C-E66685FACC7D}" type="presParOf" srcId="{661725A2-CEA8-435C-A6E6-CDA000FE671A}" destId="{8FAC42AE-FE57-4CF5-BBDF-D35205E5B28F}" srcOrd="7" destOrd="0" presId="urn:microsoft.com/office/officeart/2005/8/layout/hChevron3"/>
    <dgm:cxn modelId="{4F3E0AED-79D0-410C-85CA-BD8BEBBD254D}" type="presParOf" srcId="{661725A2-CEA8-435C-A6E6-CDA000FE671A}" destId="{F2580707-D02D-4935-A414-364014A64F59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Análisis de materiales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0058A73E-371D-4CB3-B200-457212B7A8A7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Geometría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D7DFE775-6BA0-4524-8F35-DFB95916639B}" type="parTrans" cxnId="{ABB84E05-1211-4E89-B241-2FF12A1384C7}">
      <dgm:prSet/>
      <dgm:spPr/>
      <dgm:t>
        <a:bodyPr/>
        <a:lstStyle/>
        <a:p>
          <a:endParaRPr lang="es-MX" sz="1800"/>
        </a:p>
      </dgm:t>
    </dgm:pt>
    <dgm:pt modelId="{027CD668-B191-4342-BA8B-61A5E85B4D20}" type="sibTrans" cxnId="{ABB84E05-1211-4E89-B241-2FF12A1384C7}">
      <dgm:prSet/>
      <dgm:spPr/>
      <dgm:t>
        <a:bodyPr/>
        <a:lstStyle/>
        <a:p>
          <a:endParaRPr lang="es-MX" sz="1800"/>
        </a:p>
      </dgm:t>
    </dgm:pt>
    <dgm:pt modelId="{B0CBB6BD-C8EF-4D0D-8AA2-C6D21D602BE4}">
      <dgm:prSet phldrT="[Texto]" custT="1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   Control de temperatura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D3B58D78-E221-413A-B3F2-D7C3E575298D}" type="parTrans" cxnId="{2792E4D4-EDAA-4F20-8439-CC2D847246F7}">
      <dgm:prSet/>
      <dgm:spPr/>
      <dgm:t>
        <a:bodyPr/>
        <a:lstStyle/>
        <a:p>
          <a:endParaRPr lang="es-MX" sz="1800"/>
        </a:p>
      </dgm:t>
    </dgm:pt>
    <dgm:pt modelId="{C23ED4F8-194F-40A7-9690-5E0821C49640}" type="sibTrans" cxnId="{2792E4D4-EDAA-4F20-8439-CC2D847246F7}">
      <dgm:prSet/>
      <dgm:spPr/>
      <dgm:t>
        <a:bodyPr/>
        <a:lstStyle/>
        <a:p>
          <a:endParaRPr lang="es-MX" sz="1800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3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5239F6AB-FCE5-4BE1-893A-5DBD61144852}" type="pres">
      <dgm:prSet presAssocID="{0058A73E-371D-4CB3-B200-457212B7A8A7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700F3A1-0EAD-4B69-BF4D-1507151E2BA3}" type="pres">
      <dgm:prSet presAssocID="{027CD668-B191-4342-BA8B-61A5E85B4D20}" presName="parSpace" presStyleCnt="0"/>
      <dgm:spPr/>
    </dgm:pt>
    <dgm:pt modelId="{516CEE21-1364-4DFE-B1EE-0F3B9767EDED}" type="pres">
      <dgm:prSet presAssocID="{B0CBB6BD-C8EF-4D0D-8AA2-C6D21D602BE4}" presName="parTxOnly" presStyleLbl="node1" presStyleIdx="2" presStyleCnt="3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7973AAC-E514-4636-9E2F-A238AD4600CF}" type="presOf" srcId="{CAADB70F-74C9-4B58-9D6C-81FFCFDD5E9F}" destId="{661725A2-CEA8-435C-A6E6-CDA000FE671A}" srcOrd="0" destOrd="0" presId="urn:microsoft.com/office/officeart/2005/8/layout/hChevron3"/>
    <dgm:cxn modelId="{BA25DFB8-09C8-47F9-AD51-A599CEBD5F9E}" type="presOf" srcId="{0058A73E-371D-4CB3-B200-457212B7A8A7}" destId="{5239F6AB-FCE5-4BE1-893A-5DBD61144852}" srcOrd="0" destOrd="0" presId="urn:microsoft.com/office/officeart/2005/8/layout/hChevron3"/>
    <dgm:cxn modelId="{ABB84E05-1211-4E89-B241-2FF12A1384C7}" srcId="{CAADB70F-74C9-4B58-9D6C-81FFCFDD5E9F}" destId="{0058A73E-371D-4CB3-B200-457212B7A8A7}" srcOrd="1" destOrd="0" parTransId="{D7DFE775-6BA0-4524-8F35-DFB95916639B}" sibTransId="{027CD668-B191-4342-BA8B-61A5E85B4D20}"/>
    <dgm:cxn modelId="{2819CBEE-567A-4A71-B666-41D41DDC36CF}" type="presOf" srcId="{B0CBB6BD-C8EF-4D0D-8AA2-C6D21D602BE4}" destId="{516CEE21-1364-4DFE-B1EE-0F3B9767EDED}" srcOrd="0" destOrd="0" presId="urn:microsoft.com/office/officeart/2005/8/layout/hChevron3"/>
    <dgm:cxn modelId="{52EFA323-F536-4D6B-B1B8-CA61C2D27BFC}" type="presOf" srcId="{D873C50F-744B-4CA8-81C0-B7DD17F690EE}" destId="{D769F1D9-C59E-43CF-BC3D-F147C11A422B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2792E4D4-EDAA-4F20-8439-CC2D847246F7}" srcId="{CAADB70F-74C9-4B58-9D6C-81FFCFDD5E9F}" destId="{B0CBB6BD-C8EF-4D0D-8AA2-C6D21D602BE4}" srcOrd="2" destOrd="0" parTransId="{D3B58D78-E221-413A-B3F2-D7C3E575298D}" sibTransId="{C23ED4F8-194F-40A7-9690-5E0821C49640}"/>
    <dgm:cxn modelId="{2BE805BF-9D22-41AB-80D5-A321987DB5B0}" type="presParOf" srcId="{661725A2-CEA8-435C-A6E6-CDA000FE671A}" destId="{D769F1D9-C59E-43CF-BC3D-F147C11A422B}" srcOrd="0" destOrd="0" presId="urn:microsoft.com/office/officeart/2005/8/layout/hChevron3"/>
    <dgm:cxn modelId="{40105E65-8955-443D-B5CC-CDE4937E0D1D}" type="presParOf" srcId="{661725A2-CEA8-435C-A6E6-CDA000FE671A}" destId="{9C3C431E-E9E6-49D4-85C9-64E59EBBC7AF}" srcOrd="1" destOrd="0" presId="urn:microsoft.com/office/officeart/2005/8/layout/hChevron3"/>
    <dgm:cxn modelId="{7E4137E8-4227-4F58-BFFD-F891BA18E13A}" type="presParOf" srcId="{661725A2-CEA8-435C-A6E6-CDA000FE671A}" destId="{5239F6AB-FCE5-4BE1-893A-5DBD61144852}" srcOrd="2" destOrd="0" presId="urn:microsoft.com/office/officeart/2005/8/layout/hChevron3"/>
    <dgm:cxn modelId="{1F44C3AA-6D99-494C-BE3E-635231C210F8}" type="presParOf" srcId="{661725A2-CEA8-435C-A6E6-CDA000FE671A}" destId="{6700F3A1-0EAD-4B69-BF4D-1507151E2BA3}" srcOrd="3" destOrd="0" presId="urn:microsoft.com/office/officeart/2005/8/layout/hChevron3"/>
    <dgm:cxn modelId="{39F2F119-DDD4-4E64-AD92-EBA1C2DB64AE}" type="presParOf" srcId="{661725A2-CEA8-435C-A6E6-CDA000FE671A}" destId="{516CEE21-1364-4DFE-B1EE-0F3B9767EDED}" srcOrd="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7E168D1A-7BAA-4132-9177-DA5D49D73291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B6F4D9A4-8F07-4D34-B63A-57573FC254A0}" type="parTrans" cxnId="{93BDB08B-E976-4045-9842-D7DAEFF510EE}">
      <dgm:prSet/>
      <dgm:spPr/>
      <dgm:t>
        <a:bodyPr/>
        <a:lstStyle/>
        <a:p>
          <a:endParaRPr lang="es-MX"/>
        </a:p>
      </dgm:t>
    </dgm:pt>
    <dgm:pt modelId="{64062115-D346-44A6-8F1E-3C15C74ED196}" type="sibTrans" cxnId="{93BDB08B-E976-4045-9842-D7DAEFF510EE}">
      <dgm:prSet/>
      <dgm:spPr/>
      <dgm:t>
        <a:bodyPr/>
        <a:lstStyle/>
        <a:p>
          <a:endParaRPr lang="es-MX"/>
        </a:p>
      </dgm:t>
    </dgm:pt>
    <dgm:pt modelId="{E94A07D0-7C79-4070-8AEC-C270EF5A17AD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64E5991-2EEE-40F6-80D1-4DA89549A819}" type="parTrans" cxnId="{52923CF4-4A0B-4205-ACDD-AEFDECC408ED}">
      <dgm:prSet/>
      <dgm:spPr/>
      <dgm:t>
        <a:bodyPr/>
        <a:lstStyle/>
        <a:p>
          <a:endParaRPr lang="es-MX"/>
        </a:p>
      </dgm:t>
    </dgm:pt>
    <dgm:pt modelId="{BCA25350-5A39-4D1D-A624-00D11CFE9F4F}" type="sibTrans" cxnId="{52923CF4-4A0B-4205-ACDD-AEFDECC408ED}">
      <dgm:prSet/>
      <dgm:spPr/>
      <dgm:t>
        <a:bodyPr/>
        <a:lstStyle/>
        <a:p>
          <a:endParaRPr lang="es-MX"/>
        </a:p>
      </dgm:t>
    </dgm:pt>
    <dgm:pt modelId="{5A9D98AB-3F9E-42E6-BF18-61D91C610FB1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1F71ACF-3A4D-410F-9581-B031AD47E578}" type="parTrans" cxnId="{84E7D651-DF84-4834-B0CB-1CE3F64BA069}">
      <dgm:prSet/>
      <dgm:spPr/>
      <dgm:t>
        <a:bodyPr/>
        <a:lstStyle/>
        <a:p>
          <a:endParaRPr lang="es-MX"/>
        </a:p>
      </dgm:t>
    </dgm:pt>
    <dgm:pt modelId="{704172CF-D1A5-4C5F-BCE9-9473312129FA}" type="sibTrans" cxnId="{84E7D651-DF84-4834-B0CB-1CE3F64BA069}">
      <dgm:prSet/>
      <dgm:spPr/>
      <dgm:t>
        <a:bodyPr/>
        <a:lstStyle/>
        <a:p>
          <a:endParaRPr lang="es-MX"/>
        </a:p>
      </dgm:t>
    </dgm:pt>
    <dgm:pt modelId="{368AC1A1-9FFA-4F4B-A282-98A8B5CA999A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13D56006-5A7D-4468-8958-3B888DEEC031}" type="parTrans" cxnId="{3159B7E3-566B-4CAF-86BA-D91F3FA37469}">
      <dgm:prSet/>
      <dgm:spPr/>
      <dgm:t>
        <a:bodyPr/>
        <a:lstStyle/>
        <a:p>
          <a:endParaRPr lang="es-MX"/>
        </a:p>
      </dgm:t>
    </dgm:pt>
    <dgm:pt modelId="{5BED6979-D194-491F-AA6D-CE2627144FDA}" type="sibTrans" cxnId="{3159B7E3-566B-4CAF-86BA-D91F3FA37469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6228A5C3-C37E-40C7-9627-83B87760BAE2}" type="pres">
      <dgm:prSet presAssocID="{7E168D1A-7BAA-4132-9177-DA5D49D73291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96FE3F7-5300-4136-BBCD-80D2F76A5FAC}" type="pres">
      <dgm:prSet presAssocID="{64062115-D346-44A6-8F1E-3C15C74ED196}" presName="parSpace" presStyleCnt="0"/>
      <dgm:spPr/>
    </dgm:pt>
    <dgm:pt modelId="{D6364E75-DD41-4B95-9836-233D011AE8BB}" type="pres">
      <dgm:prSet presAssocID="{E94A07D0-7C79-4070-8AEC-C270EF5A17AD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E37D6B-75E3-4AE7-9C5C-DA9140097C09}" type="pres">
      <dgm:prSet presAssocID="{BCA25350-5A39-4D1D-A624-00D11CFE9F4F}" presName="parSpace" presStyleCnt="0"/>
      <dgm:spPr/>
    </dgm:pt>
    <dgm:pt modelId="{16CB21EE-C6AD-4A8A-A307-A4508BE4D631}" type="pres">
      <dgm:prSet presAssocID="{5A9D98AB-3F9E-42E6-BF18-61D91C610FB1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AC42AE-FE57-4CF5-BBDF-D35205E5B28F}" type="pres">
      <dgm:prSet presAssocID="{704172CF-D1A5-4C5F-BCE9-9473312129FA}" presName="parSpace" presStyleCnt="0"/>
      <dgm:spPr/>
    </dgm:pt>
    <dgm:pt modelId="{F2580707-D02D-4935-A414-364014A64F59}" type="pres">
      <dgm:prSet presAssocID="{368AC1A1-9FFA-4F4B-A282-98A8B5CA999A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F1957ED-1002-4590-A304-4F9D587BA02B}" type="presOf" srcId="{D873C50F-744B-4CA8-81C0-B7DD17F690EE}" destId="{D769F1D9-C59E-43CF-BC3D-F147C11A422B}" srcOrd="0" destOrd="0" presId="urn:microsoft.com/office/officeart/2005/8/layout/hChevron3"/>
    <dgm:cxn modelId="{52923CF4-4A0B-4205-ACDD-AEFDECC408ED}" srcId="{CAADB70F-74C9-4B58-9D6C-81FFCFDD5E9F}" destId="{E94A07D0-7C79-4070-8AEC-C270EF5A17AD}" srcOrd="2" destOrd="0" parTransId="{664E5991-2EEE-40F6-80D1-4DA89549A819}" sibTransId="{BCA25350-5A39-4D1D-A624-00D11CFE9F4F}"/>
    <dgm:cxn modelId="{E65BC49F-210E-4FFB-8229-F59DFD92BF75}" type="presOf" srcId="{5A9D98AB-3F9E-42E6-BF18-61D91C610FB1}" destId="{16CB21EE-C6AD-4A8A-A307-A4508BE4D631}" srcOrd="0" destOrd="0" presId="urn:microsoft.com/office/officeart/2005/8/layout/hChevron3"/>
    <dgm:cxn modelId="{7DA11E53-6181-4CE6-BFFA-2AC5A5A722A2}" type="presOf" srcId="{368AC1A1-9FFA-4F4B-A282-98A8B5CA999A}" destId="{F2580707-D02D-4935-A414-364014A64F59}" srcOrd="0" destOrd="0" presId="urn:microsoft.com/office/officeart/2005/8/layout/hChevron3"/>
    <dgm:cxn modelId="{03590AAD-9C4F-42CF-B946-320D5B8ECD4A}" type="presOf" srcId="{7E168D1A-7BAA-4132-9177-DA5D49D73291}" destId="{6228A5C3-C37E-40C7-9627-83B87760BAE2}" srcOrd="0" destOrd="0" presId="urn:microsoft.com/office/officeart/2005/8/layout/hChevron3"/>
    <dgm:cxn modelId="{93BDB08B-E976-4045-9842-D7DAEFF510EE}" srcId="{CAADB70F-74C9-4B58-9D6C-81FFCFDD5E9F}" destId="{7E168D1A-7BAA-4132-9177-DA5D49D73291}" srcOrd="1" destOrd="0" parTransId="{B6F4D9A4-8F07-4D34-B63A-57573FC254A0}" sibTransId="{64062115-D346-44A6-8F1E-3C15C74ED196}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E3B7ED7F-D3B2-4A47-829F-6B1EF9BC61F0}" type="presOf" srcId="{E94A07D0-7C79-4070-8AEC-C270EF5A17AD}" destId="{D6364E75-DD41-4B95-9836-233D011AE8BB}" srcOrd="0" destOrd="0" presId="urn:microsoft.com/office/officeart/2005/8/layout/hChevron3"/>
    <dgm:cxn modelId="{812ECA28-8734-475A-935F-321A9D5E34F4}" type="presOf" srcId="{CAADB70F-74C9-4B58-9D6C-81FFCFDD5E9F}" destId="{661725A2-CEA8-435C-A6E6-CDA000FE671A}" srcOrd="0" destOrd="0" presId="urn:microsoft.com/office/officeart/2005/8/layout/hChevron3"/>
    <dgm:cxn modelId="{84E7D651-DF84-4834-B0CB-1CE3F64BA069}" srcId="{CAADB70F-74C9-4B58-9D6C-81FFCFDD5E9F}" destId="{5A9D98AB-3F9E-42E6-BF18-61D91C610FB1}" srcOrd="3" destOrd="0" parTransId="{61F71ACF-3A4D-410F-9581-B031AD47E578}" sibTransId="{704172CF-D1A5-4C5F-BCE9-9473312129FA}"/>
    <dgm:cxn modelId="{3159B7E3-566B-4CAF-86BA-D91F3FA37469}" srcId="{CAADB70F-74C9-4B58-9D6C-81FFCFDD5E9F}" destId="{368AC1A1-9FFA-4F4B-A282-98A8B5CA999A}" srcOrd="4" destOrd="0" parTransId="{13D56006-5A7D-4468-8958-3B888DEEC031}" sibTransId="{5BED6979-D194-491F-AA6D-CE2627144FDA}"/>
    <dgm:cxn modelId="{A610E40C-4ADC-4647-BDC9-8CAC96E7E3BD}" type="presParOf" srcId="{661725A2-CEA8-435C-A6E6-CDA000FE671A}" destId="{D769F1D9-C59E-43CF-BC3D-F147C11A422B}" srcOrd="0" destOrd="0" presId="urn:microsoft.com/office/officeart/2005/8/layout/hChevron3"/>
    <dgm:cxn modelId="{2F10C3B9-690A-4F9B-99C6-86208615F7FF}" type="presParOf" srcId="{661725A2-CEA8-435C-A6E6-CDA000FE671A}" destId="{9C3C431E-E9E6-49D4-85C9-64E59EBBC7AF}" srcOrd="1" destOrd="0" presId="urn:microsoft.com/office/officeart/2005/8/layout/hChevron3"/>
    <dgm:cxn modelId="{385AE7FA-0717-4908-AFF5-06D64926D429}" type="presParOf" srcId="{661725A2-CEA8-435C-A6E6-CDA000FE671A}" destId="{6228A5C3-C37E-40C7-9627-83B87760BAE2}" srcOrd="2" destOrd="0" presId="urn:microsoft.com/office/officeart/2005/8/layout/hChevron3"/>
    <dgm:cxn modelId="{6AEFCDE3-762F-4261-B472-D08B0243362A}" type="presParOf" srcId="{661725A2-CEA8-435C-A6E6-CDA000FE671A}" destId="{496FE3F7-5300-4136-BBCD-80D2F76A5FAC}" srcOrd="3" destOrd="0" presId="urn:microsoft.com/office/officeart/2005/8/layout/hChevron3"/>
    <dgm:cxn modelId="{095FE5F6-EBFC-4E56-98AA-B71FD107D17E}" type="presParOf" srcId="{661725A2-CEA8-435C-A6E6-CDA000FE671A}" destId="{D6364E75-DD41-4B95-9836-233D011AE8BB}" srcOrd="4" destOrd="0" presId="urn:microsoft.com/office/officeart/2005/8/layout/hChevron3"/>
    <dgm:cxn modelId="{A199C500-B789-4069-882F-1B29A323DE1D}" type="presParOf" srcId="{661725A2-CEA8-435C-A6E6-CDA000FE671A}" destId="{0AE37D6B-75E3-4AE7-9C5C-DA9140097C09}" srcOrd="5" destOrd="0" presId="urn:microsoft.com/office/officeart/2005/8/layout/hChevron3"/>
    <dgm:cxn modelId="{1ACE095B-1940-44AD-B1FF-DDD21833C273}" type="presParOf" srcId="{661725A2-CEA8-435C-A6E6-CDA000FE671A}" destId="{16CB21EE-C6AD-4A8A-A307-A4508BE4D631}" srcOrd="6" destOrd="0" presId="urn:microsoft.com/office/officeart/2005/8/layout/hChevron3"/>
    <dgm:cxn modelId="{8A5B8277-7BEE-4A23-AD7C-FF3251ADAEBB}" type="presParOf" srcId="{661725A2-CEA8-435C-A6E6-CDA000FE671A}" destId="{8FAC42AE-FE57-4CF5-BBDF-D35205E5B28F}" srcOrd="7" destOrd="0" presId="urn:microsoft.com/office/officeart/2005/8/layout/hChevron3"/>
    <dgm:cxn modelId="{575A0B25-15C1-47C2-B138-385748AAEFA3}" type="presParOf" srcId="{661725A2-CEA8-435C-A6E6-CDA000FE671A}" destId="{F2580707-D02D-4935-A414-364014A64F59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Análisis de materiales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0058A73E-371D-4CB3-B200-457212B7A8A7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Geometría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D7DFE775-6BA0-4524-8F35-DFB95916639B}" type="parTrans" cxnId="{ABB84E05-1211-4E89-B241-2FF12A1384C7}">
      <dgm:prSet/>
      <dgm:spPr/>
      <dgm:t>
        <a:bodyPr/>
        <a:lstStyle/>
        <a:p>
          <a:endParaRPr lang="es-MX" sz="1800"/>
        </a:p>
      </dgm:t>
    </dgm:pt>
    <dgm:pt modelId="{027CD668-B191-4342-BA8B-61A5E85B4D20}" type="sibTrans" cxnId="{ABB84E05-1211-4E89-B241-2FF12A1384C7}">
      <dgm:prSet/>
      <dgm:spPr/>
      <dgm:t>
        <a:bodyPr/>
        <a:lstStyle/>
        <a:p>
          <a:endParaRPr lang="es-MX" sz="1800"/>
        </a:p>
      </dgm:t>
    </dgm:pt>
    <dgm:pt modelId="{B0CBB6BD-C8EF-4D0D-8AA2-C6D21D602BE4}">
      <dgm:prSet phldrT="[Texto]" custT="1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   Control de temperatura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D3B58D78-E221-413A-B3F2-D7C3E575298D}" type="parTrans" cxnId="{2792E4D4-EDAA-4F20-8439-CC2D847246F7}">
      <dgm:prSet/>
      <dgm:spPr/>
      <dgm:t>
        <a:bodyPr/>
        <a:lstStyle/>
        <a:p>
          <a:endParaRPr lang="es-MX" sz="1800"/>
        </a:p>
      </dgm:t>
    </dgm:pt>
    <dgm:pt modelId="{C23ED4F8-194F-40A7-9690-5E0821C49640}" type="sibTrans" cxnId="{2792E4D4-EDAA-4F20-8439-CC2D847246F7}">
      <dgm:prSet/>
      <dgm:spPr/>
      <dgm:t>
        <a:bodyPr/>
        <a:lstStyle/>
        <a:p>
          <a:endParaRPr lang="es-MX" sz="1800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3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5239F6AB-FCE5-4BE1-893A-5DBD61144852}" type="pres">
      <dgm:prSet presAssocID="{0058A73E-371D-4CB3-B200-457212B7A8A7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700F3A1-0EAD-4B69-BF4D-1507151E2BA3}" type="pres">
      <dgm:prSet presAssocID="{027CD668-B191-4342-BA8B-61A5E85B4D20}" presName="parSpace" presStyleCnt="0"/>
      <dgm:spPr/>
    </dgm:pt>
    <dgm:pt modelId="{516CEE21-1364-4DFE-B1EE-0F3B9767EDED}" type="pres">
      <dgm:prSet presAssocID="{B0CBB6BD-C8EF-4D0D-8AA2-C6D21D602BE4}" presName="parTxOnly" presStyleLbl="node1" presStyleIdx="2" presStyleCnt="3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BB84E05-1211-4E89-B241-2FF12A1384C7}" srcId="{CAADB70F-74C9-4B58-9D6C-81FFCFDD5E9F}" destId="{0058A73E-371D-4CB3-B200-457212B7A8A7}" srcOrd="1" destOrd="0" parTransId="{D7DFE775-6BA0-4524-8F35-DFB95916639B}" sibTransId="{027CD668-B191-4342-BA8B-61A5E85B4D20}"/>
    <dgm:cxn modelId="{4E34DE93-03CD-44F3-B340-1CEF31FF06E8}" type="presOf" srcId="{CAADB70F-74C9-4B58-9D6C-81FFCFDD5E9F}" destId="{661725A2-CEA8-435C-A6E6-CDA000FE671A}" srcOrd="0" destOrd="0" presId="urn:microsoft.com/office/officeart/2005/8/layout/hChevron3"/>
    <dgm:cxn modelId="{4F1958BF-2C14-490B-A44B-39728E57B92E}" type="presOf" srcId="{B0CBB6BD-C8EF-4D0D-8AA2-C6D21D602BE4}" destId="{516CEE21-1364-4DFE-B1EE-0F3B9767EDED}" srcOrd="0" destOrd="0" presId="urn:microsoft.com/office/officeart/2005/8/layout/hChevron3"/>
    <dgm:cxn modelId="{B0ED904C-7A35-421E-9D14-36AE438DB345}" type="presOf" srcId="{0058A73E-371D-4CB3-B200-457212B7A8A7}" destId="{5239F6AB-FCE5-4BE1-893A-5DBD61144852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2792E4D4-EDAA-4F20-8439-CC2D847246F7}" srcId="{CAADB70F-74C9-4B58-9D6C-81FFCFDD5E9F}" destId="{B0CBB6BD-C8EF-4D0D-8AA2-C6D21D602BE4}" srcOrd="2" destOrd="0" parTransId="{D3B58D78-E221-413A-B3F2-D7C3E575298D}" sibTransId="{C23ED4F8-194F-40A7-9690-5E0821C49640}"/>
    <dgm:cxn modelId="{3EB74EFC-A626-4A3F-BF2A-2D4AB575523E}" type="presOf" srcId="{D873C50F-744B-4CA8-81C0-B7DD17F690EE}" destId="{D769F1D9-C59E-43CF-BC3D-F147C11A422B}" srcOrd="0" destOrd="0" presId="urn:microsoft.com/office/officeart/2005/8/layout/hChevron3"/>
    <dgm:cxn modelId="{18ED6ECE-5D41-49D4-804D-2DF3CB0CE231}" type="presParOf" srcId="{661725A2-CEA8-435C-A6E6-CDA000FE671A}" destId="{D769F1D9-C59E-43CF-BC3D-F147C11A422B}" srcOrd="0" destOrd="0" presId="urn:microsoft.com/office/officeart/2005/8/layout/hChevron3"/>
    <dgm:cxn modelId="{DA770063-C3AB-4DE1-86A3-16B7E5D88C35}" type="presParOf" srcId="{661725A2-CEA8-435C-A6E6-CDA000FE671A}" destId="{9C3C431E-E9E6-49D4-85C9-64E59EBBC7AF}" srcOrd="1" destOrd="0" presId="urn:microsoft.com/office/officeart/2005/8/layout/hChevron3"/>
    <dgm:cxn modelId="{ECE86C1F-688E-4E69-8287-B0DF81F73F14}" type="presParOf" srcId="{661725A2-CEA8-435C-A6E6-CDA000FE671A}" destId="{5239F6AB-FCE5-4BE1-893A-5DBD61144852}" srcOrd="2" destOrd="0" presId="urn:microsoft.com/office/officeart/2005/8/layout/hChevron3"/>
    <dgm:cxn modelId="{46021010-B1E3-48AD-802E-007441E3AED0}" type="presParOf" srcId="{661725A2-CEA8-435C-A6E6-CDA000FE671A}" destId="{6700F3A1-0EAD-4B69-BF4D-1507151E2BA3}" srcOrd="3" destOrd="0" presId="urn:microsoft.com/office/officeart/2005/8/layout/hChevron3"/>
    <dgm:cxn modelId="{6758E692-3C47-4C14-95F7-FAB62522DE84}" type="presParOf" srcId="{661725A2-CEA8-435C-A6E6-CDA000FE671A}" destId="{516CEE21-1364-4DFE-B1EE-0F3B9767EDED}" srcOrd="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chemeClr val="accent6">
            <a:lumMod val="75000"/>
            <a:alpha val="60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9B8F6347-C5EA-437F-B8B6-294F224C2E08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FA7A6EC3-0C09-4FA6-83E9-318F5A29078F}" type="parTrans" cxnId="{C4C2CC2E-AE99-4C9C-A772-BBBFF723C15E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996DC565-B37B-4F23-8F6F-163D76259B99}" type="sibTrans" cxnId="{C4C2CC2E-AE99-4C9C-A772-BBBFF723C15E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32B9060E-79A0-4AB6-A6C2-C8E85C8CBA82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EA64FD4A-7F10-4FDF-ABEB-2F543DE3A4F2}" type="parTrans" cxnId="{89C284B9-800F-433A-90BF-254DB9263DF0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9612321A-56B3-45E9-908B-76F97E3363E3}" type="sibTrans" cxnId="{89C284B9-800F-433A-90BF-254DB9263DF0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082272D0-7B83-4616-A057-C7CB37D259CF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3010BFC0-AB0C-4808-A1E4-935F5F6C14F9}" type="parTrans" cxnId="{7C958CDB-AE33-4247-96AC-0C113C574881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D2CDE99E-1FD8-4D14-AFF6-D2401411A809}" type="sibTrans" cxnId="{7C958CDB-AE33-4247-96AC-0C113C574881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644CC815-598D-4342-ADAD-41A56BFE43AB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F16E08A4-6C7A-422F-B8DB-504FC1A87EC5}" type="parTrans" cxnId="{FF99A752-DFD3-40A3-8D08-8308453DA0C1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97FAB7D1-3D90-4075-A654-B4F9843C7623}" type="sibTrans" cxnId="{FF99A752-DFD3-40A3-8D08-8308453DA0C1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BF5C346E-8D26-4677-A37F-919EECAB3263}" type="pres">
      <dgm:prSet presAssocID="{9B8F6347-C5EA-437F-B8B6-294F224C2E08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00A6F6-CA4C-4817-8317-0C4C285FBEEC}" type="pres">
      <dgm:prSet presAssocID="{996DC565-B37B-4F23-8F6F-163D76259B99}" presName="parSpace" presStyleCnt="0"/>
      <dgm:spPr/>
    </dgm:pt>
    <dgm:pt modelId="{A1963D00-6C84-46DF-9B4A-BBAED3C7CE6C}" type="pres">
      <dgm:prSet presAssocID="{32B9060E-79A0-4AB6-A6C2-C8E85C8CBA82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23E0A9-E413-4D04-85AE-E396C7A1FF7E}" type="pres">
      <dgm:prSet presAssocID="{9612321A-56B3-45E9-908B-76F97E3363E3}" presName="parSpace" presStyleCnt="0"/>
      <dgm:spPr/>
    </dgm:pt>
    <dgm:pt modelId="{0C3593A2-F3C8-4B5B-BCBB-77E08B9F4CBD}" type="pres">
      <dgm:prSet presAssocID="{082272D0-7B83-4616-A057-C7CB37D259CF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A4D94F-5C40-46CA-B2AB-0E5CA60ADDA0}" type="pres">
      <dgm:prSet presAssocID="{D2CDE99E-1FD8-4D14-AFF6-D2401411A809}" presName="parSpace" presStyleCnt="0"/>
      <dgm:spPr/>
    </dgm:pt>
    <dgm:pt modelId="{6E5C9A0D-C9FC-4203-BF13-B44959A9244E}" type="pres">
      <dgm:prSet presAssocID="{644CC815-598D-4342-ADAD-41A56BFE43AB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78C6B1B-AEE8-4396-B8AE-D1BFDFD19C98}" type="presOf" srcId="{9B8F6347-C5EA-437F-B8B6-294F224C2E08}" destId="{BF5C346E-8D26-4677-A37F-919EECAB3263}" srcOrd="0" destOrd="0" presId="urn:microsoft.com/office/officeart/2005/8/layout/hChevron3"/>
    <dgm:cxn modelId="{F3BF2B24-118C-45B0-9DF7-4C9AFDF343D9}" type="presOf" srcId="{32B9060E-79A0-4AB6-A6C2-C8E85C8CBA82}" destId="{A1963D00-6C84-46DF-9B4A-BBAED3C7CE6C}" srcOrd="0" destOrd="0" presId="urn:microsoft.com/office/officeart/2005/8/layout/hChevron3"/>
    <dgm:cxn modelId="{BA020640-893B-4172-A79E-1B991EE89E00}" type="presOf" srcId="{082272D0-7B83-4616-A057-C7CB37D259CF}" destId="{0C3593A2-F3C8-4B5B-BCBB-77E08B9F4CBD}" srcOrd="0" destOrd="0" presId="urn:microsoft.com/office/officeart/2005/8/layout/hChevron3"/>
    <dgm:cxn modelId="{3ABF32B6-0232-42B2-9165-56F051D47C2A}" type="presOf" srcId="{644CC815-598D-4342-ADAD-41A56BFE43AB}" destId="{6E5C9A0D-C9FC-4203-BF13-B44959A9244E}" srcOrd="0" destOrd="0" presId="urn:microsoft.com/office/officeart/2005/8/layout/hChevron3"/>
    <dgm:cxn modelId="{89C284B9-800F-433A-90BF-254DB9263DF0}" srcId="{CAADB70F-74C9-4B58-9D6C-81FFCFDD5E9F}" destId="{32B9060E-79A0-4AB6-A6C2-C8E85C8CBA82}" srcOrd="2" destOrd="0" parTransId="{EA64FD4A-7F10-4FDF-ABEB-2F543DE3A4F2}" sibTransId="{9612321A-56B3-45E9-908B-76F97E3363E3}"/>
    <dgm:cxn modelId="{7C958CDB-AE33-4247-96AC-0C113C574881}" srcId="{CAADB70F-74C9-4B58-9D6C-81FFCFDD5E9F}" destId="{082272D0-7B83-4616-A057-C7CB37D259CF}" srcOrd="3" destOrd="0" parTransId="{3010BFC0-AB0C-4808-A1E4-935F5F6C14F9}" sibTransId="{D2CDE99E-1FD8-4D14-AFF6-D2401411A809}"/>
    <dgm:cxn modelId="{D9B5DBDF-E523-4368-8FF9-EB12EA8E8778}" type="presOf" srcId="{D873C50F-744B-4CA8-81C0-B7DD17F690EE}" destId="{D769F1D9-C59E-43CF-BC3D-F147C11A422B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FF99A752-DFD3-40A3-8D08-8308453DA0C1}" srcId="{CAADB70F-74C9-4B58-9D6C-81FFCFDD5E9F}" destId="{644CC815-598D-4342-ADAD-41A56BFE43AB}" srcOrd="4" destOrd="0" parTransId="{F16E08A4-6C7A-422F-B8DB-504FC1A87EC5}" sibTransId="{97FAB7D1-3D90-4075-A654-B4F9843C7623}"/>
    <dgm:cxn modelId="{C4C2CC2E-AE99-4C9C-A772-BBBFF723C15E}" srcId="{CAADB70F-74C9-4B58-9D6C-81FFCFDD5E9F}" destId="{9B8F6347-C5EA-437F-B8B6-294F224C2E08}" srcOrd="1" destOrd="0" parTransId="{FA7A6EC3-0C09-4FA6-83E9-318F5A29078F}" sibTransId="{996DC565-B37B-4F23-8F6F-163D76259B99}"/>
    <dgm:cxn modelId="{B3D890CF-17D7-40D2-8E61-7C389EF4F122}" type="presOf" srcId="{CAADB70F-74C9-4B58-9D6C-81FFCFDD5E9F}" destId="{661725A2-CEA8-435C-A6E6-CDA000FE671A}" srcOrd="0" destOrd="0" presId="urn:microsoft.com/office/officeart/2005/8/layout/hChevron3"/>
    <dgm:cxn modelId="{83BB6564-380F-41BE-8D3D-AC11A7C20930}" type="presParOf" srcId="{661725A2-CEA8-435C-A6E6-CDA000FE671A}" destId="{D769F1D9-C59E-43CF-BC3D-F147C11A422B}" srcOrd="0" destOrd="0" presId="urn:microsoft.com/office/officeart/2005/8/layout/hChevron3"/>
    <dgm:cxn modelId="{742438E9-9A55-43A9-842F-6D7E7BF7B63D}" type="presParOf" srcId="{661725A2-CEA8-435C-A6E6-CDA000FE671A}" destId="{9C3C431E-E9E6-49D4-85C9-64E59EBBC7AF}" srcOrd="1" destOrd="0" presId="urn:microsoft.com/office/officeart/2005/8/layout/hChevron3"/>
    <dgm:cxn modelId="{EDA608E9-0201-4A53-AC62-70894A637318}" type="presParOf" srcId="{661725A2-CEA8-435C-A6E6-CDA000FE671A}" destId="{BF5C346E-8D26-4677-A37F-919EECAB3263}" srcOrd="2" destOrd="0" presId="urn:microsoft.com/office/officeart/2005/8/layout/hChevron3"/>
    <dgm:cxn modelId="{88388EB2-C548-444B-A2AE-C1056968A1FD}" type="presParOf" srcId="{661725A2-CEA8-435C-A6E6-CDA000FE671A}" destId="{9D00A6F6-CA4C-4817-8317-0C4C285FBEEC}" srcOrd="3" destOrd="0" presId="urn:microsoft.com/office/officeart/2005/8/layout/hChevron3"/>
    <dgm:cxn modelId="{4CF4DCE3-2529-4E29-86F7-AAB703C6D3BD}" type="presParOf" srcId="{661725A2-CEA8-435C-A6E6-CDA000FE671A}" destId="{A1963D00-6C84-46DF-9B4A-BBAED3C7CE6C}" srcOrd="4" destOrd="0" presId="urn:microsoft.com/office/officeart/2005/8/layout/hChevron3"/>
    <dgm:cxn modelId="{8BF1FA77-CA0A-4048-A978-EF88D6B8BA9F}" type="presParOf" srcId="{661725A2-CEA8-435C-A6E6-CDA000FE671A}" destId="{3D23E0A9-E413-4D04-85AE-E396C7A1FF7E}" srcOrd="5" destOrd="0" presId="urn:microsoft.com/office/officeart/2005/8/layout/hChevron3"/>
    <dgm:cxn modelId="{04334351-8DB2-48C9-AD92-5D1217B6F8BC}" type="presParOf" srcId="{661725A2-CEA8-435C-A6E6-CDA000FE671A}" destId="{0C3593A2-F3C8-4B5B-BCBB-77E08B9F4CBD}" srcOrd="6" destOrd="0" presId="urn:microsoft.com/office/officeart/2005/8/layout/hChevron3"/>
    <dgm:cxn modelId="{BCDA3B5E-EFC8-45CE-ACCE-F034147C4131}" type="presParOf" srcId="{661725A2-CEA8-435C-A6E6-CDA000FE671A}" destId="{59A4D94F-5C40-46CA-B2AB-0E5CA60ADDA0}" srcOrd="7" destOrd="0" presId="urn:microsoft.com/office/officeart/2005/8/layout/hChevron3"/>
    <dgm:cxn modelId="{F9998DE6-8383-4634-AB00-C462694F16C2}" type="presParOf" srcId="{661725A2-CEA8-435C-A6E6-CDA000FE671A}" destId="{6E5C9A0D-C9FC-4203-BF13-B44959A9244E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7E168D1A-7BAA-4132-9177-DA5D49D73291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B6F4D9A4-8F07-4D34-B63A-57573FC254A0}" type="parTrans" cxnId="{93BDB08B-E976-4045-9842-D7DAEFF510EE}">
      <dgm:prSet/>
      <dgm:spPr/>
      <dgm:t>
        <a:bodyPr/>
        <a:lstStyle/>
        <a:p>
          <a:endParaRPr lang="es-MX"/>
        </a:p>
      </dgm:t>
    </dgm:pt>
    <dgm:pt modelId="{64062115-D346-44A6-8F1E-3C15C74ED196}" type="sibTrans" cxnId="{93BDB08B-E976-4045-9842-D7DAEFF510EE}">
      <dgm:prSet/>
      <dgm:spPr/>
      <dgm:t>
        <a:bodyPr/>
        <a:lstStyle/>
        <a:p>
          <a:endParaRPr lang="es-MX"/>
        </a:p>
      </dgm:t>
    </dgm:pt>
    <dgm:pt modelId="{E94A07D0-7C79-4070-8AEC-C270EF5A17AD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64E5991-2EEE-40F6-80D1-4DA89549A819}" type="parTrans" cxnId="{52923CF4-4A0B-4205-ACDD-AEFDECC408ED}">
      <dgm:prSet/>
      <dgm:spPr/>
      <dgm:t>
        <a:bodyPr/>
        <a:lstStyle/>
        <a:p>
          <a:endParaRPr lang="es-MX"/>
        </a:p>
      </dgm:t>
    </dgm:pt>
    <dgm:pt modelId="{BCA25350-5A39-4D1D-A624-00D11CFE9F4F}" type="sibTrans" cxnId="{52923CF4-4A0B-4205-ACDD-AEFDECC408ED}">
      <dgm:prSet/>
      <dgm:spPr/>
      <dgm:t>
        <a:bodyPr/>
        <a:lstStyle/>
        <a:p>
          <a:endParaRPr lang="es-MX"/>
        </a:p>
      </dgm:t>
    </dgm:pt>
    <dgm:pt modelId="{5A9D98AB-3F9E-42E6-BF18-61D91C610FB1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1F71ACF-3A4D-410F-9581-B031AD47E578}" type="parTrans" cxnId="{84E7D651-DF84-4834-B0CB-1CE3F64BA069}">
      <dgm:prSet/>
      <dgm:spPr/>
      <dgm:t>
        <a:bodyPr/>
        <a:lstStyle/>
        <a:p>
          <a:endParaRPr lang="es-MX"/>
        </a:p>
      </dgm:t>
    </dgm:pt>
    <dgm:pt modelId="{704172CF-D1A5-4C5F-BCE9-9473312129FA}" type="sibTrans" cxnId="{84E7D651-DF84-4834-B0CB-1CE3F64BA069}">
      <dgm:prSet/>
      <dgm:spPr/>
      <dgm:t>
        <a:bodyPr/>
        <a:lstStyle/>
        <a:p>
          <a:endParaRPr lang="es-MX"/>
        </a:p>
      </dgm:t>
    </dgm:pt>
    <dgm:pt modelId="{368AC1A1-9FFA-4F4B-A282-98A8B5CA999A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13D56006-5A7D-4468-8958-3B888DEEC031}" type="parTrans" cxnId="{3159B7E3-566B-4CAF-86BA-D91F3FA37469}">
      <dgm:prSet/>
      <dgm:spPr/>
      <dgm:t>
        <a:bodyPr/>
        <a:lstStyle/>
        <a:p>
          <a:endParaRPr lang="es-MX"/>
        </a:p>
      </dgm:t>
    </dgm:pt>
    <dgm:pt modelId="{5BED6979-D194-491F-AA6D-CE2627144FDA}" type="sibTrans" cxnId="{3159B7E3-566B-4CAF-86BA-D91F3FA37469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6228A5C3-C37E-40C7-9627-83B87760BAE2}" type="pres">
      <dgm:prSet presAssocID="{7E168D1A-7BAA-4132-9177-DA5D49D73291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96FE3F7-5300-4136-BBCD-80D2F76A5FAC}" type="pres">
      <dgm:prSet presAssocID="{64062115-D346-44A6-8F1E-3C15C74ED196}" presName="parSpace" presStyleCnt="0"/>
      <dgm:spPr/>
    </dgm:pt>
    <dgm:pt modelId="{D6364E75-DD41-4B95-9836-233D011AE8BB}" type="pres">
      <dgm:prSet presAssocID="{E94A07D0-7C79-4070-8AEC-C270EF5A17AD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E37D6B-75E3-4AE7-9C5C-DA9140097C09}" type="pres">
      <dgm:prSet presAssocID="{BCA25350-5A39-4D1D-A624-00D11CFE9F4F}" presName="parSpace" presStyleCnt="0"/>
      <dgm:spPr/>
    </dgm:pt>
    <dgm:pt modelId="{16CB21EE-C6AD-4A8A-A307-A4508BE4D631}" type="pres">
      <dgm:prSet presAssocID="{5A9D98AB-3F9E-42E6-BF18-61D91C610FB1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AC42AE-FE57-4CF5-BBDF-D35205E5B28F}" type="pres">
      <dgm:prSet presAssocID="{704172CF-D1A5-4C5F-BCE9-9473312129FA}" presName="parSpace" presStyleCnt="0"/>
      <dgm:spPr/>
    </dgm:pt>
    <dgm:pt modelId="{F2580707-D02D-4935-A414-364014A64F59}" type="pres">
      <dgm:prSet presAssocID="{368AC1A1-9FFA-4F4B-A282-98A8B5CA999A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F78C054-3663-43E3-83A2-183B904CE7DF}" type="presOf" srcId="{E94A07D0-7C79-4070-8AEC-C270EF5A17AD}" destId="{D6364E75-DD41-4B95-9836-233D011AE8BB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015E3CEA-9E7E-4276-A85F-25650A8F6B4C}" type="presOf" srcId="{5A9D98AB-3F9E-42E6-BF18-61D91C610FB1}" destId="{16CB21EE-C6AD-4A8A-A307-A4508BE4D631}" srcOrd="0" destOrd="0" presId="urn:microsoft.com/office/officeart/2005/8/layout/hChevron3"/>
    <dgm:cxn modelId="{ED0DDBB2-AAE5-483E-ADF0-1341F2D63305}" type="presOf" srcId="{CAADB70F-74C9-4B58-9D6C-81FFCFDD5E9F}" destId="{661725A2-CEA8-435C-A6E6-CDA000FE671A}" srcOrd="0" destOrd="0" presId="urn:microsoft.com/office/officeart/2005/8/layout/hChevron3"/>
    <dgm:cxn modelId="{3159B7E3-566B-4CAF-86BA-D91F3FA37469}" srcId="{CAADB70F-74C9-4B58-9D6C-81FFCFDD5E9F}" destId="{368AC1A1-9FFA-4F4B-A282-98A8B5CA999A}" srcOrd="4" destOrd="0" parTransId="{13D56006-5A7D-4468-8958-3B888DEEC031}" sibTransId="{5BED6979-D194-491F-AA6D-CE2627144FDA}"/>
    <dgm:cxn modelId="{8D281ADA-4452-4443-A55C-88B393E8C788}" type="presOf" srcId="{7E168D1A-7BAA-4132-9177-DA5D49D73291}" destId="{6228A5C3-C37E-40C7-9627-83B87760BAE2}" srcOrd="0" destOrd="0" presId="urn:microsoft.com/office/officeart/2005/8/layout/hChevron3"/>
    <dgm:cxn modelId="{2FBAEC28-258B-4652-908A-AB161087A662}" type="presOf" srcId="{368AC1A1-9FFA-4F4B-A282-98A8B5CA999A}" destId="{F2580707-D02D-4935-A414-364014A64F59}" srcOrd="0" destOrd="0" presId="urn:microsoft.com/office/officeart/2005/8/layout/hChevron3"/>
    <dgm:cxn modelId="{84E7D651-DF84-4834-B0CB-1CE3F64BA069}" srcId="{CAADB70F-74C9-4B58-9D6C-81FFCFDD5E9F}" destId="{5A9D98AB-3F9E-42E6-BF18-61D91C610FB1}" srcOrd="3" destOrd="0" parTransId="{61F71ACF-3A4D-410F-9581-B031AD47E578}" sibTransId="{704172CF-D1A5-4C5F-BCE9-9473312129FA}"/>
    <dgm:cxn modelId="{93BDB08B-E976-4045-9842-D7DAEFF510EE}" srcId="{CAADB70F-74C9-4B58-9D6C-81FFCFDD5E9F}" destId="{7E168D1A-7BAA-4132-9177-DA5D49D73291}" srcOrd="1" destOrd="0" parTransId="{B6F4D9A4-8F07-4D34-B63A-57573FC254A0}" sibTransId="{64062115-D346-44A6-8F1E-3C15C74ED196}"/>
    <dgm:cxn modelId="{52923CF4-4A0B-4205-ACDD-AEFDECC408ED}" srcId="{CAADB70F-74C9-4B58-9D6C-81FFCFDD5E9F}" destId="{E94A07D0-7C79-4070-8AEC-C270EF5A17AD}" srcOrd="2" destOrd="0" parTransId="{664E5991-2EEE-40F6-80D1-4DA89549A819}" sibTransId="{BCA25350-5A39-4D1D-A624-00D11CFE9F4F}"/>
    <dgm:cxn modelId="{FDC16D78-9963-4352-952A-1D8AE9FB5CE0}" type="presOf" srcId="{D873C50F-744B-4CA8-81C0-B7DD17F690EE}" destId="{D769F1D9-C59E-43CF-BC3D-F147C11A422B}" srcOrd="0" destOrd="0" presId="urn:microsoft.com/office/officeart/2005/8/layout/hChevron3"/>
    <dgm:cxn modelId="{C8F0CBBB-8CD3-4F19-9C98-FFA8695B9584}" type="presParOf" srcId="{661725A2-CEA8-435C-A6E6-CDA000FE671A}" destId="{D769F1D9-C59E-43CF-BC3D-F147C11A422B}" srcOrd="0" destOrd="0" presId="urn:microsoft.com/office/officeart/2005/8/layout/hChevron3"/>
    <dgm:cxn modelId="{C17DF07D-1E1C-48C4-838F-ACAA9D210A44}" type="presParOf" srcId="{661725A2-CEA8-435C-A6E6-CDA000FE671A}" destId="{9C3C431E-E9E6-49D4-85C9-64E59EBBC7AF}" srcOrd="1" destOrd="0" presId="urn:microsoft.com/office/officeart/2005/8/layout/hChevron3"/>
    <dgm:cxn modelId="{F6DE6A33-9E67-4E10-8E1F-A97638CD0517}" type="presParOf" srcId="{661725A2-CEA8-435C-A6E6-CDA000FE671A}" destId="{6228A5C3-C37E-40C7-9627-83B87760BAE2}" srcOrd="2" destOrd="0" presId="urn:microsoft.com/office/officeart/2005/8/layout/hChevron3"/>
    <dgm:cxn modelId="{E5B639BA-D3F9-4DE7-B526-94E09380B401}" type="presParOf" srcId="{661725A2-CEA8-435C-A6E6-CDA000FE671A}" destId="{496FE3F7-5300-4136-BBCD-80D2F76A5FAC}" srcOrd="3" destOrd="0" presId="urn:microsoft.com/office/officeart/2005/8/layout/hChevron3"/>
    <dgm:cxn modelId="{0D094075-F8A2-4E2C-8606-E3F054715EA1}" type="presParOf" srcId="{661725A2-CEA8-435C-A6E6-CDA000FE671A}" destId="{D6364E75-DD41-4B95-9836-233D011AE8BB}" srcOrd="4" destOrd="0" presId="urn:microsoft.com/office/officeart/2005/8/layout/hChevron3"/>
    <dgm:cxn modelId="{CF2F7A79-26E1-4276-9691-BB44564A639D}" type="presParOf" srcId="{661725A2-CEA8-435C-A6E6-CDA000FE671A}" destId="{0AE37D6B-75E3-4AE7-9C5C-DA9140097C09}" srcOrd="5" destOrd="0" presId="urn:microsoft.com/office/officeart/2005/8/layout/hChevron3"/>
    <dgm:cxn modelId="{03747862-BDD3-4C45-AA49-F3B0AB5FF332}" type="presParOf" srcId="{661725A2-CEA8-435C-A6E6-CDA000FE671A}" destId="{16CB21EE-C6AD-4A8A-A307-A4508BE4D631}" srcOrd="6" destOrd="0" presId="urn:microsoft.com/office/officeart/2005/8/layout/hChevron3"/>
    <dgm:cxn modelId="{42082443-E0AF-471F-B742-5EB7B579177C}" type="presParOf" srcId="{661725A2-CEA8-435C-A6E6-CDA000FE671A}" destId="{8FAC42AE-FE57-4CF5-BBDF-D35205E5B28F}" srcOrd="7" destOrd="0" presId="urn:microsoft.com/office/officeart/2005/8/layout/hChevron3"/>
    <dgm:cxn modelId="{80AAB0E1-854A-4E57-8B2D-D7CB7F4864B6}" type="presParOf" srcId="{661725A2-CEA8-435C-A6E6-CDA000FE671A}" destId="{F2580707-D02D-4935-A414-364014A64F59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Análisis de materiales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0058A73E-371D-4CB3-B200-457212B7A8A7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Geometría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D7DFE775-6BA0-4524-8F35-DFB95916639B}" type="parTrans" cxnId="{ABB84E05-1211-4E89-B241-2FF12A1384C7}">
      <dgm:prSet/>
      <dgm:spPr/>
      <dgm:t>
        <a:bodyPr/>
        <a:lstStyle/>
        <a:p>
          <a:endParaRPr lang="es-MX" sz="1800"/>
        </a:p>
      </dgm:t>
    </dgm:pt>
    <dgm:pt modelId="{027CD668-B191-4342-BA8B-61A5E85B4D20}" type="sibTrans" cxnId="{ABB84E05-1211-4E89-B241-2FF12A1384C7}">
      <dgm:prSet/>
      <dgm:spPr/>
      <dgm:t>
        <a:bodyPr/>
        <a:lstStyle/>
        <a:p>
          <a:endParaRPr lang="es-MX" sz="1800"/>
        </a:p>
      </dgm:t>
    </dgm:pt>
    <dgm:pt modelId="{B0CBB6BD-C8EF-4D0D-8AA2-C6D21D602BE4}">
      <dgm:prSet phldrT="[Texto]" custT="1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   Control de temperatura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D3B58D78-E221-413A-B3F2-D7C3E575298D}" type="parTrans" cxnId="{2792E4D4-EDAA-4F20-8439-CC2D847246F7}">
      <dgm:prSet/>
      <dgm:spPr/>
      <dgm:t>
        <a:bodyPr/>
        <a:lstStyle/>
        <a:p>
          <a:endParaRPr lang="es-MX" sz="1800"/>
        </a:p>
      </dgm:t>
    </dgm:pt>
    <dgm:pt modelId="{C23ED4F8-194F-40A7-9690-5E0821C49640}" type="sibTrans" cxnId="{2792E4D4-EDAA-4F20-8439-CC2D847246F7}">
      <dgm:prSet/>
      <dgm:spPr/>
      <dgm:t>
        <a:bodyPr/>
        <a:lstStyle/>
        <a:p>
          <a:endParaRPr lang="es-MX" sz="1800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3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5239F6AB-FCE5-4BE1-893A-5DBD61144852}" type="pres">
      <dgm:prSet presAssocID="{0058A73E-371D-4CB3-B200-457212B7A8A7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700F3A1-0EAD-4B69-BF4D-1507151E2BA3}" type="pres">
      <dgm:prSet presAssocID="{027CD668-B191-4342-BA8B-61A5E85B4D20}" presName="parSpace" presStyleCnt="0"/>
      <dgm:spPr/>
    </dgm:pt>
    <dgm:pt modelId="{516CEE21-1364-4DFE-B1EE-0F3B9767EDED}" type="pres">
      <dgm:prSet presAssocID="{B0CBB6BD-C8EF-4D0D-8AA2-C6D21D602BE4}" presName="parTxOnly" presStyleLbl="node1" presStyleIdx="2" presStyleCnt="3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ABB84E05-1211-4E89-B241-2FF12A1384C7}" srcId="{CAADB70F-74C9-4B58-9D6C-81FFCFDD5E9F}" destId="{0058A73E-371D-4CB3-B200-457212B7A8A7}" srcOrd="1" destOrd="0" parTransId="{D7DFE775-6BA0-4524-8F35-DFB95916639B}" sibTransId="{027CD668-B191-4342-BA8B-61A5E85B4D20}"/>
    <dgm:cxn modelId="{2EAE6875-BF38-490E-9B94-002EF55FEA75}" type="presOf" srcId="{CAADB70F-74C9-4B58-9D6C-81FFCFDD5E9F}" destId="{661725A2-CEA8-435C-A6E6-CDA000FE671A}" srcOrd="0" destOrd="0" presId="urn:microsoft.com/office/officeart/2005/8/layout/hChevron3"/>
    <dgm:cxn modelId="{F788AEC3-CAA4-418B-BC02-DBAF7E571532}" type="presOf" srcId="{0058A73E-371D-4CB3-B200-457212B7A8A7}" destId="{5239F6AB-FCE5-4BE1-893A-5DBD61144852}" srcOrd="0" destOrd="0" presId="urn:microsoft.com/office/officeart/2005/8/layout/hChevron3"/>
    <dgm:cxn modelId="{50C75DB7-4253-4DE4-B00E-B26D53DBE539}" type="presOf" srcId="{B0CBB6BD-C8EF-4D0D-8AA2-C6D21D602BE4}" destId="{516CEE21-1364-4DFE-B1EE-0F3B9767EDED}" srcOrd="0" destOrd="0" presId="urn:microsoft.com/office/officeart/2005/8/layout/hChevron3"/>
    <dgm:cxn modelId="{579033EE-6612-43A6-8303-BF4E3A3EA0A4}" type="presOf" srcId="{D873C50F-744B-4CA8-81C0-B7DD17F690EE}" destId="{D769F1D9-C59E-43CF-BC3D-F147C11A422B}" srcOrd="0" destOrd="0" presId="urn:microsoft.com/office/officeart/2005/8/layout/hChevron3"/>
    <dgm:cxn modelId="{2792E4D4-EDAA-4F20-8439-CC2D847246F7}" srcId="{CAADB70F-74C9-4B58-9D6C-81FFCFDD5E9F}" destId="{B0CBB6BD-C8EF-4D0D-8AA2-C6D21D602BE4}" srcOrd="2" destOrd="0" parTransId="{D3B58D78-E221-413A-B3F2-D7C3E575298D}" sibTransId="{C23ED4F8-194F-40A7-9690-5E0821C49640}"/>
    <dgm:cxn modelId="{BEAFDA79-8A61-4AF8-9EEC-0087D499173D}" type="presParOf" srcId="{661725A2-CEA8-435C-A6E6-CDA000FE671A}" destId="{D769F1D9-C59E-43CF-BC3D-F147C11A422B}" srcOrd="0" destOrd="0" presId="urn:microsoft.com/office/officeart/2005/8/layout/hChevron3"/>
    <dgm:cxn modelId="{24536FA4-2D47-4262-AC1A-29000B25641E}" type="presParOf" srcId="{661725A2-CEA8-435C-A6E6-CDA000FE671A}" destId="{9C3C431E-E9E6-49D4-85C9-64E59EBBC7AF}" srcOrd="1" destOrd="0" presId="urn:microsoft.com/office/officeart/2005/8/layout/hChevron3"/>
    <dgm:cxn modelId="{815D9AB9-4903-49BD-A005-CF1D9A40350E}" type="presParOf" srcId="{661725A2-CEA8-435C-A6E6-CDA000FE671A}" destId="{5239F6AB-FCE5-4BE1-893A-5DBD61144852}" srcOrd="2" destOrd="0" presId="urn:microsoft.com/office/officeart/2005/8/layout/hChevron3"/>
    <dgm:cxn modelId="{A31AF383-632D-4D45-B51A-EDF4B6497951}" type="presParOf" srcId="{661725A2-CEA8-435C-A6E6-CDA000FE671A}" destId="{6700F3A1-0EAD-4B69-BF4D-1507151E2BA3}" srcOrd="3" destOrd="0" presId="urn:microsoft.com/office/officeart/2005/8/layout/hChevron3"/>
    <dgm:cxn modelId="{2631D330-3F7E-4EBF-9F6A-77A051FCC7A2}" type="presParOf" srcId="{661725A2-CEA8-435C-A6E6-CDA000FE671A}" destId="{516CEE21-1364-4DFE-B1EE-0F3B9767EDED}" srcOrd="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7E168D1A-7BAA-4132-9177-DA5D49D73291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B6F4D9A4-8F07-4D34-B63A-57573FC254A0}" type="parTrans" cxnId="{93BDB08B-E976-4045-9842-D7DAEFF510EE}">
      <dgm:prSet/>
      <dgm:spPr/>
      <dgm:t>
        <a:bodyPr/>
        <a:lstStyle/>
        <a:p>
          <a:endParaRPr lang="es-MX"/>
        </a:p>
      </dgm:t>
    </dgm:pt>
    <dgm:pt modelId="{64062115-D346-44A6-8F1E-3C15C74ED196}" type="sibTrans" cxnId="{93BDB08B-E976-4045-9842-D7DAEFF510EE}">
      <dgm:prSet/>
      <dgm:spPr/>
      <dgm:t>
        <a:bodyPr/>
        <a:lstStyle/>
        <a:p>
          <a:endParaRPr lang="es-MX"/>
        </a:p>
      </dgm:t>
    </dgm:pt>
    <dgm:pt modelId="{E94A07D0-7C79-4070-8AEC-C270EF5A17AD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64E5991-2EEE-40F6-80D1-4DA89549A819}" type="parTrans" cxnId="{52923CF4-4A0B-4205-ACDD-AEFDECC408ED}">
      <dgm:prSet/>
      <dgm:spPr/>
      <dgm:t>
        <a:bodyPr/>
        <a:lstStyle/>
        <a:p>
          <a:endParaRPr lang="es-MX"/>
        </a:p>
      </dgm:t>
    </dgm:pt>
    <dgm:pt modelId="{BCA25350-5A39-4D1D-A624-00D11CFE9F4F}" type="sibTrans" cxnId="{52923CF4-4A0B-4205-ACDD-AEFDECC408ED}">
      <dgm:prSet/>
      <dgm:spPr/>
      <dgm:t>
        <a:bodyPr/>
        <a:lstStyle/>
        <a:p>
          <a:endParaRPr lang="es-MX"/>
        </a:p>
      </dgm:t>
    </dgm:pt>
    <dgm:pt modelId="{5A9D98AB-3F9E-42E6-BF18-61D91C610FB1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1F71ACF-3A4D-410F-9581-B031AD47E578}" type="parTrans" cxnId="{84E7D651-DF84-4834-B0CB-1CE3F64BA069}">
      <dgm:prSet/>
      <dgm:spPr/>
      <dgm:t>
        <a:bodyPr/>
        <a:lstStyle/>
        <a:p>
          <a:endParaRPr lang="es-MX"/>
        </a:p>
      </dgm:t>
    </dgm:pt>
    <dgm:pt modelId="{704172CF-D1A5-4C5F-BCE9-9473312129FA}" type="sibTrans" cxnId="{84E7D651-DF84-4834-B0CB-1CE3F64BA069}">
      <dgm:prSet/>
      <dgm:spPr/>
      <dgm:t>
        <a:bodyPr/>
        <a:lstStyle/>
        <a:p>
          <a:endParaRPr lang="es-MX"/>
        </a:p>
      </dgm:t>
    </dgm:pt>
    <dgm:pt modelId="{368AC1A1-9FFA-4F4B-A282-98A8B5CA999A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13D56006-5A7D-4468-8958-3B888DEEC031}" type="parTrans" cxnId="{3159B7E3-566B-4CAF-86BA-D91F3FA37469}">
      <dgm:prSet/>
      <dgm:spPr/>
      <dgm:t>
        <a:bodyPr/>
        <a:lstStyle/>
        <a:p>
          <a:endParaRPr lang="es-MX"/>
        </a:p>
      </dgm:t>
    </dgm:pt>
    <dgm:pt modelId="{5BED6979-D194-491F-AA6D-CE2627144FDA}" type="sibTrans" cxnId="{3159B7E3-566B-4CAF-86BA-D91F3FA37469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6228A5C3-C37E-40C7-9627-83B87760BAE2}" type="pres">
      <dgm:prSet presAssocID="{7E168D1A-7BAA-4132-9177-DA5D49D73291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96FE3F7-5300-4136-BBCD-80D2F76A5FAC}" type="pres">
      <dgm:prSet presAssocID="{64062115-D346-44A6-8F1E-3C15C74ED196}" presName="parSpace" presStyleCnt="0"/>
      <dgm:spPr/>
    </dgm:pt>
    <dgm:pt modelId="{D6364E75-DD41-4B95-9836-233D011AE8BB}" type="pres">
      <dgm:prSet presAssocID="{E94A07D0-7C79-4070-8AEC-C270EF5A17AD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E37D6B-75E3-4AE7-9C5C-DA9140097C09}" type="pres">
      <dgm:prSet presAssocID="{BCA25350-5A39-4D1D-A624-00D11CFE9F4F}" presName="parSpace" presStyleCnt="0"/>
      <dgm:spPr/>
    </dgm:pt>
    <dgm:pt modelId="{16CB21EE-C6AD-4A8A-A307-A4508BE4D631}" type="pres">
      <dgm:prSet presAssocID="{5A9D98AB-3F9E-42E6-BF18-61D91C610FB1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AC42AE-FE57-4CF5-BBDF-D35205E5B28F}" type="pres">
      <dgm:prSet presAssocID="{704172CF-D1A5-4C5F-BCE9-9473312129FA}" presName="parSpace" presStyleCnt="0"/>
      <dgm:spPr/>
    </dgm:pt>
    <dgm:pt modelId="{F2580707-D02D-4935-A414-364014A64F59}" type="pres">
      <dgm:prSet presAssocID="{368AC1A1-9FFA-4F4B-A282-98A8B5CA999A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66AD25F-9B3F-455E-BC0D-F9A943A24786}" type="presOf" srcId="{7E168D1A-7BAA-4132-9177-DA5D49D73291}" destId="{6228A5C3-C37E-40C7-9627-83B87760BAE2}" srcOrd="0" destOrd="0" presId="urn:microsoft.com/office/officeart/2005/8/layout/hChevron3"/>
    <dgm:cxn modelId="{52923CF4-4A0B-4205-ACDD-AEFDECC408ED}" srcId="{CAADB70F-74C9-4B58-9D6C-81FFCFDD5E9F}" destId="{E94A07D0-7C79-4070-8AEC-C270EF5A17AD}" srcOrd="2" destOrd="0" parTransId="{664E5991-2EEE-40F6-80D1-4DA89549A819}" sibTransId="{BCA25350-5A39-4D1D-A624-00D11CFE9F4F}"/>
    <dgm:cxn modelId="{93BDB08B-E976-4045-9842-D7DAEFF510EE}" srcId="{CAADB70F-74C9-4B58-9D6C-81FFCFDD5E9F}" destId="{7E168D1A-7BAA-4132-9177-DA5D49D73291}" srcOrd="1" destOrd="0" parTransId="{B6F4D9A4-8F07-4D34-B63A-57573FC254A0}" sibTransId="{64062115-D346-44A6-8F1E-3C15C74ED196}"/>
    <dgm:cxn modelId="{CAA3447C-E3B6-4625-96B1-629BBF4E5C3C}" type="presOf" srcId="{368AC1A1-9FFA-4F4B-A282-98A8B5CA999A}" destId="{F2580707-D02D-4935-A414-364014A64F59}" srcOrd="0" destOrd="0" presId="urn:microsoft.com/office/officeart/2005/8/layout/hChevron3"/>
    <dgm:cxn modelId="{79EB3DD6-5A41-46AB-AE65-441984FDD511}" type="presOf" srcId="{CAADB70F-74C9-4B58-9D6C-81FFCFDD5E9F}" destId="{661725A2-CEA8-435C-A6E6-CDA000FE671A}" srcOrd="0" destOrd="0" presId="urn:microsoft.com/office/officeart/2005/8/layout/hChevron3"/>
    <dgm:cxn modelId="{08325612-FAF1-40DE-B0AF-3F97B3EFE472}" type="presOf" srcId="{5A9D98AB-3F9E-42E6-BF18-61D91C610FB1}" destId="{16CB21EE-C6AD-4A8A-A307-A4508BE4D631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ECC220AB-7B54-4D4D-9D4C-C1FD3ED03F4A}" type="presOf" srcId="{E94A07D0-7C79-4070-8AEC-C270EF5A17AD}" destId="{D6364E75-DD41-4B95-9836-233D011AE8BB}" srcOrd="0" destOrd="0" presId="urn:microsoft.com/office/officeart/2005/8/layout/hChevron3"/>
    <dgm:cxn modelId="{5FEEC33B-E83C-4F67-B989-A9FAFCD77A7D}" type="presOf" srcId="{D873C50F-744B-4CA8-81C0-B7DD17F690EE}" destId="{D769F1D9-C59E-43CF-BC3D-F147C11A422B}" srcOrd="0" destOrd="0" presId="urn:microsoft.com/office/officeart/2005/8/layout/hChevron3"/>
    <dgm:cxn modelId="{84E7D651-DF84-4834-B0CB-1CE3F64BA069}" srcId="{CAADB70F-74C9-4B58-9D6C-81FFCFDD5E9F}" destId="{5A9D98AB-3F9E-42E6-BF18-61D91C610FB1}" srcOrd="3" destOrd="0" parTransId="{61F71ACF-3A4D-410F-9581-B031AD47E578}" sibTransId="{704172CF-D1A5-4C5F-BCE9-9473312129FA}"/>
    <dgm:cxn modelId="{3159B7E3-566B-4CAF-86BA-D91F3FA37469}" srcId="{CAADB70F-74C9-4B58-9D6C-81FFCFDD5E9F}" destId="{368AC1A1-9FFA-4F4B-A282-98A8B5CA999A}" srcOrd="4" destOrd="0" parTransId="{13D56006-5A7D-4468-8958-3B888DEEC031}" sibTransId="{5BED6979-D194-491F-AA6D-CE2627144FDA}"/>
    <dgm:cxn modelId="{CCDE57A1-7E56-4B86-9FB4-9D5F97B74058}" type="presParOf" srcId="{661725A2-CEA8-435C-A6E6-CDA000FE671A}" destId="{D769F1D9-C59E-43CF-BC3D-F147C11A422B}" srcOrd="0" destOrd="0" presId="urn:microsoft.com/office/officeart/2005/8/layout/hChevron3"/>
    <dgm:cxn modelId="{42866993-2AD6-40E1-B01A-B2641C989F00}" type="presParOf" srcId="{661725A2-CEA8-435C-A6E6-CDA000FE671A}" destId="{9C3C431E-E9E6-49D4-85C9-64E59EBBC7AF}" srcOrd="1" destOrd="0" presId="urn:microsoft.com/office/officeart/2005/8/layout/hChevron3"/>
    <dgm:cxn modelId="{2B48C6D2-9B1B-4A3A-BF2D-EFEBDFA80B82}" type="presParOf" srcId="{661725A2-CEA8-435C-A6E6-CDA000FE671A}" destId="{6228A5C3-C37E-40C7-9627-83B87760BAE2}" srcOrd="2" destOrd="0" presId="urn:microsoft.com/office/officeart/2005/8/layout/hChevron3"/>
    <dgm:cxn modelId="{7EFACEB0-ECA4-4409-9480-C9E29F590504}" type="presParOf" srcId="{661725A2-CEA8-435C-A6E6-CDA000FE671A}" destId="{496FE3F7-5300-4136-BBCD-80D2F76A5FAC}" srcOrd="3" destOrd="0" presId="urn:microsoft.com/office/officeart/2005/8/layout/hChevron3"/>
    <dgm:cxn modelId="{C8B9A507-9E14-41A1-8DAE-263A67DA3E22}" type="presParOf" srcId="{661725A2-CEA8-435C-A6E6-CDA000FE671A}" destId="{D6364E75-DD41-4B95-9836-233D011AE8BB}" srcOrd="4" destOrd="0" presId="urn:microsoft.com/office/officeart/2005/8/layout/hChevron3"/>
    <dgm:cxn modelId="{8C6B8C0E-A6B1-4790-AB31-D9092B206D29}" type="presParOf" srcId="{661725A2-CEA8-435C-A6E6-CDA000FE671A}" destId="{0AE37D6B-75E3-4AE7-9C5C-DA9140097C09}" srcOrd="5" destOrd="0" presId="urn:microsoft.com/office/officeart/2005/8/layout/hChevron3"/>
    <dgm:cxn modelId="{3942F139-931F-42E9-960F-C40ACE000D43}" type="presParOf" srcId="{661725A2-CEA8-435C-A6E6-CDA000FE671A}" destId="{16CB21EE-C6AD-4A8A-A307-A4508BE4D631}" srcOrd="6" destOrd="0" presId="urn:microsoft.com/office/officeart/2005/8/layout/hChevron3"/>
    <dgm:cxn modelId="{FEB9EACF-4B2D-41C6-8F6A-E96A8B47DECC}" type="presParOf" srcId="{661725A2-CEA8-435C-A6E6-CDA000FE671A}" destId="{8FAC42AE-FE57-4CF5-BBDF-D35205E5B28F}" srcOrd="7" destOrd="0" presId="urn:microsoft.com/office/officeart/2005/8/layout/hChevron3"/>
    <dgm:cxn modelId="{98C2987E-2DC4-41D0-A464-F6763AED7992}" type="presParOf" srcId="{661725A2-CEA8-435C-A6E6-CDA000FE671A}" destId="{F2580707-D02D-4935-A414-364014A64F59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Análisis de materiales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0058A73E-371D-4CB3-B200-457212B7A8A7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Geometría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D7DFE775-6BA0-4524-8F35-DFB95916639B}" type="parTrans" cxnId="{ABB84E05-1211-4E89-B241-2FF12A1384C7}">
      <dgm:prSet/>
      <dgm:spPr/>
      <dgm:t>
        <a:bodyPr/>
        <a:lstStyle/>
        <a:p>
          <a:endParaRPr lang="es-MX" sz="1800"/>
        </a:p>
      </dgm:t>
    </dgm:pt>
    <dgm:pt modelId="{027CD668-B191-4342-BA8B-61A5E85B4D20}" type="sibTrans" cxnId="{ABB84E05-1211-4E89-B241-2FF12A1384C7}">
      <dgm:prSet/>
      <dgm:spPr/>
      <dgm:t>
        <a:bodyPr/>
        <a:lstStyle/>
        <a:p>
          <a:endParaRPr lang="es-MX" sz="1800"/>
        </a:p>
      </dgm:t>
    </dgm:pt>
    <dgm:pt modelId="{B0CBB6BD-C8EF-4D0D-8AA2-C6D21D602BE4}">
      <dgm:prSet phldrT="[Texto]" custT="1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   Control de temperatura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D3B58D78-E221-413A-B3F2-D7C3E575298D}" type="parTrans" cxnId="{2792E4D4-EDAA-4F20-8439-CC2D847246F7}">
      <dgm:prSet/>
      <dgm:spPr/>
      <dgm:t>
        <a:bodyPr/>
        <a:lstStyle/>
        <a:p>
          <a:endParaRPr lang="es-MX" sz="1800"/>
        </a:p>
      </dgm:t>
    </dgm:pt>
    <dgm:pt modelId="{C23ED4F8-194F-40A7-9690-5E0821C49640}" type="sibTrans" cxnId="{2792E4D4-EDAA-4F20-8439-CC2D847246F7}">
      <dgm:prSet/>
      <dgm:spPr/>
      <dgm:t>
        <a:bodyPr/>
        <a:lstStyle/>
        <a:p>
          <a:endParaRPr lang="es-MX" sz="1800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3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5239F6AB-FCE5-4BE1-893A-5DBD61144852}" type="pres">
      <dgm:prSet presAssocID="{0058A73E-371D-4CB3-B200-457212B7A8A7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700F3A1-0EAD-4B69-BF4D-1507151E2BA3}" type="pres">
      <dgm:prSet presAssocID="{027CD668-B191-4342-BA8B-61A5E85B4D20}" presName="parSpace" presStyleCnt="0"/>
      <dgm:spPr/>
    </dgm:pt>
    <dgm:pt modelId="{516CEE21-1364-4DFE-B1EE-0F3B9767EDED}" type="pres">
      <dgm:prSet presAssocID="{B0CBB6BD-C8EF-4D0D-8AA2-C6D21D602BE4}" presName="parTxOnly" presStyleLbl="node1" presStyleIdx="2" presStyleCnt="3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C4D5E75-AFBE-49C8-B0E0-FDA5560581B3}" type="presOf" srcId="{CAADB70F-74C9-4B58-9D6C-81FFCFDD5E9F}" destId="{661725A2-CEA8-435C-A6E6-CDA000FE671A}" srcOrd="0" destOrd="0" presId="urn:microsoft.com/office/officeart/2005/8/layout/hChevron3"/>
    <dgm:cxn modelId="{DF9460D2-530F-49AE-A403-B5F6C6F4548F}" type="presOf" srcId="{D873C50F-744B-4CA8-81C0-B7DD17F690EE}" destId="{D769F1D9-C59E-43CF-BC3D-F147C11A422B}" srcOrd="0" destOrd="0" presId="urn:microsoft.com/office/officeart/2005/8/layout/hChevron3"/>
    <dgm:cxn modelId="{ABB84E05-1211-4E89-B241-2FF12A1384C7}" srcId="{CAADB70F-74C9-4B58-9D6C-81FFCFDD5E9F}" destId="{0058A73E-371D-4CB3-B200-457212B7A8A7}" srcOrd="1" destOrd="0" parTransId="{D7DFE775-6BA0-4524-8F35-DFB95916639B}" sibTransId="{027CD668-B191-4342-BA8B-61A5E85B4D20}"/>
    <dgm:cxn modelId="{5E502663-78D6-413C-8D56-FB4ABA987C3C}" type="presOf" srcId="{B0CBB6BD-C8EF-4D0D-8AA2-C6D21D602BE4}" destId="{516CEE21-1364-4DFE-B1EE-0F3B9767EDED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2792E4D4-EDAA-4F20-8439-CC2D847246F7}" srcId="{CAADB70F-74C9-4B58-9D6C-81FFCFDD5E9F}" destId="{B0CBB6BD-C8EF-4D0D-8AA2-C6D21D602BE4}" srcOrd="2" destOrd="0" parTransId="{D3B58D78-E221-413A-B3F2-D7C3E575298D}" sibTransId="{C23ED4F8-194F-40A7-9690-5E0821C49640}"/>
    <dgm:cxn modelId="{5E5B4F79-A27B-4A36-92FF-9B67B79E30B7}" type="presOf" srcId="{0058A73E-371D-4CB3-B200-457212B7A8A7}" destId="{5239F6AB-FCE5-4BE1-893A-5DBD61144852}" srcOrd="0" destOrd="0" presId="urn:microsoft.com/office/officeart/2005/8/layout/hChevron3"/>
    <dgm:cxn modelId="{E18D3CA0-6D07-4C88-A130-3AD91997E6D8}" type="presParOf" srcId="{661725A2-CEA8-435C-A6E6-CDA000FE671A}" destId="{D769F1D9-C59E-43CF-BC3D-F147C11A422B}" srcOrd="0" destOrd="0" presId="urn:microsoft.com/office/officeart/2005/8/layout/hChevron3"/>
    <dgm:cxn modelId="{2741965C-8584-4278-96E6-354DBE1EBB55}" type="presParOf" srcId="{661725A2-CEA8-435C-A6E6-CDA000FE671A}" destId="{9C3C431E-E9E6-49D4-85C9-64E59EBBC7AF}" srcOrd="1" destOrd="0" presId="urn:microsoft.com/office/officeart/2005/8/layout/hChevron3"/>
    <dgm:cxn modelId="{C2B04CE5-3E1E-4151-AF22-31370C52676C}" type="presParOf" srcId="{661725A2-CEA8-435C-A6E6-CDA000FE671A}" destId="{5239F6AB-FCE5-4BE1-893A-5DBD61144852}" srcOrd="2" destOrd="0" presId="urn:microsoft.com/office/officeart/2005/8/layout/hChevron3"/>
    <dgm:cxn modelId="{6AF6421E-4EBF-4878-A3FD-1DE992569272}" type="presParOf" srcId="{661725A2-CEA8-435C-A6E6-CDA000FE671A}" destId="{6700F3A1-0EAD-4B69-BF4D-1507151E2BA3}" srcOrd="3" destOrd="0" presId="urn:microsoft.com/office/officeart/2005/8/layout/hChevron3"/>
    <dgm:cxn modelId="{2ADDBB11-938C-4957-9A64-3C2B354F15D7}" type="presParOf" srcId="{661725A2-CEA8-435C-A6E6-CDA000FE671A}" destId="{516CEE21-1364-4DFE-B1EE-0F3B9767EDED}" srcOrd="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7E168D1A-7BAA-4132-9177-DA5D49D73291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B6F4D9A4-8F07-4D34-B63A-57573FC254A0}" type="parTrans" cxnId="{93BDB08B-E976-4045-9842-D7DAEFF510EE}">
      <dgm:prSet/>
      <dgm:spPr/>
      <dgm:t>
        <a:bodyPr/>
        <a:lstStyle/>
        <a:p>
          <a:endParaRPr lang="es-MX"/>
        </a:p>
      </dgm:t>
    </dgm:pt>
    <dgm:pt modelId="{64062115-D346-44A6-8F1E-3C15C74ED196}" type="sibTrans" cxnId="{93BDB08B-E976-4045-9842-D7DAEFF510EE}">
      <dgm:prSet/>
      <dgm:spPr/>
      <dgm:t>
        <a:bodyPr/>
        <a:lstStyle/>
        <a:p>
          <a:endParaRPr lang="es-MX"/>
        </a:p>
      </dgm:t>
    </dgm:pt>
    <dgm:pt modelId="{E94A07D0-7C79-4070-8AEC-C270EF5A17AD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64E5991-2EEE-40F6-80D1-4DA89549A819}" type="parTrans" cxnId="{52923CF4-4A0B-4205-ACDD-AEFDECC408ED}">
      <dgm:prSet/>
      <dgm:spPr/>
      <dgm:t>
        <a:bodyPr/>
        <a:lstStyle/>
        <a:p>
          <a:endParaRPr lang="es-MX"/>
        </a:p>
      </dgm:t>
    </dgm:pt>
    <dgm:pt modelId="{BCA25350-5A39-4D1D-A624-00D11CFE9F4F}" type="sibTrans" cxnId="{52923CF4-4A0B-4205-ACDD-AEFDECC408ED}">
      <dgm:prSet/>
      <dgm:spPr/>
      <dgm:t>
        <a:bodyPr/>
        <a:lstStyle/>
        <a:p>
          <a:endParaRPr lang="es-MX"/>
        </a:p>
      </dgm:t>
    </dgm:pt>
    <dgm:pt modelId="{5A9D98AB-3F9E-42E6-BF18-61D91C610FB1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1F71ACF-3A4D-410F-9581-B031AD47E578}" type="parTrans" cxnId="{84E7D651-DF84-4834-B0CB-1CE3F64BA069}">
      <dgm:prSet/>
      <dgm:spPr/>
      <dgm:t>
        <a:bodyPr/>
        <a:lstStyle/>
        <a:p>
          <a:endParaRPr lang="es-MX"/>
        </a:p>
      </dgm:t>
    </dgm:pt>
    <dgm:pt modelId="{704172CF-D1A5-4C5F-BCE9-9473312129FA}" type="sibTrans" cxnId="{84E7D651-DF84-4834-B0CB-1CE3F64BA069}">
      <dgm:prSet/>
      <dgm:spPr/>
      <dgm:t>
        <a:bodyPr/>
        <a:lstStyle/>
        <a:p>
          <a:endParaRPr lang="es-MX"/>
        </a:p>
      </dgm:t>
    </dgm:pt>
    <dgm:pt modelId="{368AC1A1-9FFA-4F4B-A282-98A8B5CA999A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13D56006-5A7D-4468-8958-3B888DEEC031}" type="parTrans" cxnId="{3159B7E3-566B-4CAF-86BA-D91F3FA37469}">
      <dgm:prSet/>
      <dgm:spPr/>
      <dgm:t>
        <a:bodyPr/>
        <a:lstStyle/>
        <a:p>
          <a:endParaRPr lang="es-MX"/>
        </a:p>
      </dgm:t>
    </dgm:pt>
    <dgm:pt modelId="{5BED6979-D194-491F-AA6D-CE2627144FDA}" type="sibTrans" cxnId="{3159B7E3-566B-4CAF-86BA-D91F3FA37469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6228A5C3-C37E-40C7-9627-83B87760BAE2}" type="pres">
      <dgm:prSet presAssocID="{7E168D1A-7BAA-4132-9177-DA5D49D73291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96FE3F7-5300-4136-BBCD-80D2F76A5FAC}" type="pres">
      <dgm:prSet presAssocID="{64062115-D346-44A6-8F1E-3C15C74ED196}" presName="parSpace" presStyleCnt="0"/>
      <dgm:spPr/>
    </dgm:pt>
    <dgm:pt modelId="{D6364E75-DD41-4B95-9836-233D011AE8BB}" type="pres">
      <dgm:prSet presAssocID="{E94A07D0-7C79-4070-8AEC-C270EF5A17AD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E37D6B-75E3-4AE7-9C5C-DA9140097C09}" type="pres">
      <dgm:prSet presAssocID="{BCA25350-5A39-4D1D-A624-00D11CFE9F4F}" presName="parSpace" presStyleCnt="0"/>
      <dgm:spPr/>
    </dgm:pt>
    <dgm:pt modelId="{16CB21EE-C6AD-4A8A-A307-A4508BE4D631}" type="pres">
      <dgm:prSet presAssocID="{5A9D98AB-3F9E-42E6-BF18-61D91C610FB1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AC42AE-FE57-4CF5-BBDF-D35205E5B28F}" type="pres">
      <dgm:prSet presAssocID="{704172CF-D1A5-4C5F-BCE9-9473312129FA}" presName="parSpace" presStyleCnt="0"/>
      <dgm:spPr/>
    </dgm:pt>
    <dgm:pt modelId="{F2580707-D02D-4935-A414-364014A64F59}" type="pres">
      <dgm:prSet presAssocID="{368AC1A1-9FFA-4F4B-A282-98A8B5CA999A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967F2E7-5870-4D47-B3B2-31C62CD70318}" type="presOf" srcId="{CAADB70F-74C9-4B58-9D6C-81FFCFDD5E9F}" destId="{661725A2-CEA8-435C-A6E6-CDA000FE671A}" srcOrd="0" destOrd="0" presId="urn:microsoft.com/office/officeart/2005/8/layout/hChevron3"/>
    <dgm:cxn modelId="{52923CF4-4A0B-4205-ACDD-AEFDECC408ED}" srcId="{CAADB70F-74C9-4B58-9D6C-81FFCFDD5E9F}" destId="{E94A07D0-7C79-4070-8AEC-C270EF5A17AD}" srcOrd="2" destOrd="0" parTransId="{664E5991-2EEE-40F6-80D1-4DA89549A819}" sibTransId="{BCA25350-5A39-4D1D-A624-00D11CFE9F4F}"/>
    <dgm:cxn modelId="{CFBA5466-0C0D-4373-ADE1-440730926582}" type="presOf" srcId="{D873C50F-744B-4CA8-81C0-B7DD17F690EE}" destId="{D769F1D9-C59E-43CF-BC3D-F147C11A422B}" srcOrd="0" destOrd="0" presId="urn:microsoft.com/office/officeart/2005/8/layout/hChevron3"/>
    <dgm:cxn modelId="{F19F423B-FFEE-48B7-8459-B725C26A2F7F}" type="presOf" srcId="{5A9D98AB-3F9E-42E6-BF18-61D91C610FB1}" destId="{16CB21EE-C6AD-4A8A-A307-A4508BE4D631}" srcOrd="0" destOrd="0" presId="urn:microsoft.com/office/officeart/2005/8/layout/hChevron3"/>
    <dgm:cxn modelId="{93BDB08B-E976-4045-9842-D7DAEFF510EE}" srcId="{CAADB70F-74C9-4B58-9D6C-81FFCFDD5E9F}" destId="{7E168D1A-7BAA-4132-9177-DA5D49D73291}" srcOrd="1" destOrd="0" parTransId="{B6F4D9A4-8F07-4D34-B63A-57573FC254A0}" sibTransId="{64062115-D346-44A6-8F1E-3C15C74ED196}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69C33A4C-6AC4-4405-B1E5-B4498971DE99}" type="presOf" srcId="{E94A07D0-7C79-4070-8AEC-C270EF5A17AD}" destId="{D6364E75-DD41-4B95-9836-233D011AE8BB}" srcOrd="0" destOrd="0" presId="urn:microsoft.com/office/officeart/2005/8/layout/hChevron3"/>
    <dgm:cxn modelId="{962D45CA-96E4-4D1A-BE37-5793EB7730D7}" type="presOf" srcId="{368AC1A1-9FFA-4F4B-A282-98A8B5CA999A}" destId="{F2580707-D02D-4935-A414-364014A64F59}" srcOrd="0" destOrd="0" presId="urn:microsoft.com/office/officeart/2005/8/layout/hChevron3"/>
    <dgm:cxn modelId="{84E7D651-DF84-4834-B0CB-1CE3F64BA069}" srcId="{CAADB70F-74C9-4B58-9D6C-81FFCFDD5E9F}" destId="{5A9D98AB-3F9E-42E6-BF18-61D91C610FB1}" srcOrd="3" destOrd="0" parTransId="{61F71ACF-3A4D-410F-9581-B031AD47E578}" sibTransId="{704172CF-D1A5-4C5F-BCE9-9473312129FA}"/>
    <dgm:cxn modelId="{9EA24ED1-C3A8-4E5D-8471-5751AB430496}" type="presOf" srcId="{7E168D1A-7BAA-4132-9177-DA5D49D73291}" destId="{6228A5C3-C37E-40C7-9627-83B87760BAE2}" srcOrd="0" destOrd="0" presId="urn:microsoft.com/office/officeart/2005/8/layout/hChevron3"/>
    <dgm:cxn modelId="{3159B7E3-566B-4CAF-86BA-D91F3FA37469}" srcId="{CAADB70F-74C9-4B58-9D6C-81FFCFDD5E9F}" destId="{368AC1A1-9FFA-4F4B-A282-98A8B5CA999A}" srcOrd="4" destOrd="0" parTransId="{13D56006-5A7D-4468-8958-3B888DEEC031}" sibTransId="{5BED6979-D194-491F-AA6D-CE2627144FDA}"/>
    <dgm:cxn modelId="{6DA830CA-FA7F-417C-B709-EB14B33CC129}" type="presParOf" srcId="{661725A2-CEA8-435C-A6E6-CDA000FE671A}" destId="{D769F1D9-C59E-43CF-BC3D-F147C11A422B}" srcOrd="0" destOrd="0" presId="urn:microsoft.com/office/officeart/2005/8/layout/hChevron3"/>
    <dgm:cxn modelId="{FB50362A-F6B7-4768-A051-2D78EC4D0C5E}" type="presParOf" srcId="{661725A2-CEA8-435C-A6E6-CDA000FE671A}" destId="{9C3C431E-E9E6-49D4-85C9-64E59EBBC7AF}" srcOrd="1" destOrd="0" presId="urn:microsoft.com/office/officeart/2005/8/layout/hChevron3"/>
    <dgm:cxn modelId="{A164C24A-1ACA-4F66-A768-1CE90405141E}" type="presParOf" srcId="{661725A2-CEA8-435C-A6E6-CDA000FE671A}" destId="{6228A5C3-C37E-40C7-9627-83B87760BAE2}" srcOrd="2" destOrd="0" presId="urn:microsoft.com/office/officeart/2005/8/layout/hChevron3"/>
    <dgm:cxn modelId="{8943A4BA-55A0-4C06-B0B9-8AECEC044967}" type="presParOf" srcId="{661725A2-CEA8-435C-A6E6-CDA000FE671A}" destId="{496FE3F7-5300-4136-BBCD-80D2F76A5FAC}" srcOrd="3" destOrd="0" presId="urn:microsoft.com/office/officeart/2005/8/layout/hChevron3"/>
    <dgm:cxn modelId="{5633B3B3-CEA0-42B3-8A11-389B3764277A}" type="presParOf" srcId="{661725A2-CEA8-435C-A6E6-CDA000FE671A}" destId="{D6364E75-DD41-4B95-9836-233D011AE8BB}" srcOrd="4" destOrd="0" presId="urn:microsoft.com/office/officeart/2005/8/layout/hChevron3"/>
    <dgm:cxn modelId="{3CF5C358-02C1-4B5E-A1ED-40DD8C854A42}" type="presParOf" srcId="{661725A2-CEA8-435C-A6E6-CDA000FE671A}" destId="{0AE37D6B-75E3-4AE7-9C5C-DA9140097C09}" srcOrd="5" destOrd="0" presId="urn:microsoft.com/office/officeart/2005/8/layout/hChevron3"/>
    <dgm:cxn modelId="{FE5D8C41-4251-41FE-8530-FCBE293E961F}" type="presParOf" srcId="{661725A2-CEA8-435C-A6E6-CDA000FE671A}" destId="{16CB21EE-C6AD-4A8A-A307-A4508BE4D631}" srcOrd="6" destOrd="0" presId="urn:microsoft.com/office/officeart/2005/8/layout/hChevron3"/>
    <dgm:cxn modelId="{F5E2FD41-E74E-4213-91E7-5ED18166E244}" type="presParOf" srcId="{661725A2-CEA8-435C-A6E6-CDA000FE671A}" destId="{8FAC42AE-FE57-4CF5-BBDF-D35205E5B28F}" srcOrd="7" destOrd="0" presId="urn:microsoft.com/office/officeart/2005/8/layout/hChevron3"/>
    <dgm:cxn modelId="{8A085E47-99F3-458A-8D3D-7F7B36AB24AD}" type="presParOf" srcId="{661725A2-CEA8-435C-A6E6-CDA000FE671A}" destId="{F2580707-D02D-4935-A414-364014A64F59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Análisis de materiales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0058A73E-371D-4CB3-B200-457212B7A8A7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Geometría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D7DFE775-6BA0-4524-8F35-DFB95916639B}" type="parTrans" cxnId="{ABB84E05-1211-4E89-B241-2FF12A1384C7}">
      <dgm:prSet/>
      <dgm:spPr/>
      <dgm:t>
        <a:bodyPr/>
        <a:lstStyle/>
        <a:p>
          <a:endParaRPr lang="es-MX" sz="1800"/>
        </a:p>
      </dgm:t>
    </dgm:pt>
    <dgm:pt modelId="{027CD668-B191-4342-BA8B-61A5E85B4D20}" type="sibTrans" cxnId="{ABB84E05-1211-4E89-B241-2FF12A1384C7}">
      <dgm:prSet/>
      <dgm:spPr/>
      <dgm:t>
        <a:bodyPr/>
        <a:lstStyle/>
        <a:p>
          <a:endParaRPr lang="es-MX" sz="1800"/>
        </a:p>
      </dgm:t>
    </dgm:pt>
    <dgm:pt modelId="{B0CBB6BD-C8EF-4D0D-8AA2-C6D21D602BE4}">
      <dgm:prSet phldrT="[Texto]" custT="1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   Control de temperatura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D3B58D78-E221-413A-B3F2-D7C3E575298D}" type="parTrans" cxnId="{2792E4D4-EDAA-4F20-8439-CC2D847246F7}">
      <dgm:prSet/>
      <dgm:spPr/>
      <dgm:t>
        <a:bodyPr/>
        <a:lstStyle/>
        <a:p>
          <a:endParaRPr lang="es-MX" sz="1800"/>
        </a:p>
      </dgm:t>
    </dgm:pt>
    <dgm:pt modelId="{C23ED4F8-194F-40A7-9690-5E0821C49640}" type="sibTrans" cxnId="{2792E4D4-EDAA-4F20-8439-CC2D847246F7}">
      <dgm:prSet/>
      <dgm:spPr/>
      <dgm:t>
        <a:bodyPr/>
        <a:lstStyle/>
        <a:p>
          <a:endParaRPr lang="es-MX" sz="1800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3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5239F6AB-FCE5-4BE1-893A-5DBD61144852}" type="pres">
      <dgm:prSet presAssocID="{0058A73E-371D-4CB3-B200-457212B7A8A7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700F3A1-0EAD-4B69-BF4D-1507151E2BA3}" type="pres">
      <dgm:prSet presAssocID="{027CD668-B191-4342-BA8B-61A5E85B4D20}" presName="parSpace" presStyleCnt="0"/>
      <dgm:spPr/>
    </dgm:pt>
    <dgm:pt modelId="{516CEE21-1364-4DFE-B1EE-0F3B9767EDED}" type="pres">
      <dgm:prSet presAssocID="{B0CBB6BD-C8EF-4D0D-8AA2-C6D21D602BE4}" presName="parTxOnly" presStyleLbl="node1" presStyleIdx="2" presStyleCnt="3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524A340-C9A3-4B54-995E-E9B333507762}" type="presOf" srcId="{0058A73E-371D-4CB3-B200-457212B7A8A7}" destId="{5239F6AB-FCE5-4BE1-893A-5DBD61144852}" srcOrd="0" destOrd="0" presId="urn:microsoft.com/office/officeart/2005/8/layout/hChevron3"/>
    <dgm:cxn modelId="{E73DF545-2C45-414A-906E-D0BBA9623328}" type="presOf" srcId="{D873C50F-744B-4CA8-81C0-B7DD17F690EE}" destId="{D769F1D9-C59E-43CF-BC3D-F147C11A422B}" srcOrd="0" destOrd="0" presId="urn:microsoft.com/office/officeart/2005/8/layout/hChevron3"/>
    <dgm:cxn modelId="{ABB84E05-1211-4E89-B241-2FF12A1384C7}" srcId="{CAADB70F-74C9-4B58-9D6C-81FFCFDD5E9F}" destId="{0058A73E-371D-4CB3-B200-457212B7A8A7}" srcOrd="1" destOrd="0" parTransId="{D7DFE775-6BA0-4524-8F35-DFB95916639B}" sibTransId="{027CD668-B191-4342-BA8B-61A5E85B4D20}"/>
    <dgm:cxn modelId="{E14E3E89-5073-46B7-AFDA-7B9D06CFF81A}" type="presOf" srcId="{B0CBB6BD-C8EF-4D0D-8AA2-C6D21D602BE4}" destId="{516CEE21-1364-4DFE-B1EE-0F3B9767EDED}" srcOrd="0" destOrd="0" presId="urn:microsoft.com/office/officeart/2005/8/layout/hChevron3"/>
    <dgm:cxn modelId="{4BCF08E2-00A4-46B8-BE0C-60438B974A6B}" type="presOf" srcId="{CAADB70F-74C9-4B58-9D6C-81FFCFDD5E9F}" destId="{661725A2-CEA8-435C-A6E6-CDA000FE671A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2792E4D4-EDAA-4F20-8439-CC2D847246F7}" srcId="{CAADB70F-74C9-4B58-9D6C-81FFCFDD5E9F}" destId="{B0CBB6BD-C8EF-4D0D-8AA2-C6D21D602BE4}" srcOrd="2" destOrd="0" parTransId="{D3B58D78-E221-413A-B3F2-D7C3E575298D}" sibTransId="{C23ED4F8-194F-40A7-9690-5E0821C49640}"/>
    <dgm:cxn modelId="{FE73DEE8-45E6-4B9E-A6A8-12BDD7B1ABD5}" type="presParOf" srcId="{661725A2-CEA8-435C-A6E6-CDA000FE671A}" destId="{D769F1D9-C59E-43CF-BC3D-F147C11A422B}" srcOrd="0" destOrd="0" presId="urn:microsoft.com/office/officeart/2005/8/layout/hChevron3"/>
    <dgm:cxn modelId="{FC964C5E-698D-4332-ACBA-6498892B202F}" type="presParOf" srcId="{661725A2-CEA8-435C-A6E6-CDA000FE671A}" destId="{9C3C431E-E9E6-49D4-85C9-64E59EBBC7AF}" srcOrd="1" destOrd="0" presId="urn:microsoft.com/office/officeart/2005/8/layout/hChevron3"/>
    <dgm:cxn modelId="{E50665DF-FD82-4C19-9B6F-C3CE9261575E}" type="presParOf" srcId="{661725A2-CEA8-435C-A6E6-CDA000FE671A}" destId="{5239F6AB-FCE5-4BE1-893A-5DBD61144852}" srcOrd="2" destOrd="0" presId="urn:microsoft.com/office/officeart/2005/8/layout/hChevron3"/>
    <dgm:cxn modelId="{AF4DD273-C9C1-4A84-B2DD-B7D0AA239CBE}" type="presParOf" srcId="{661725A2-CEA8-435C-A6E6-CDA000FE671A}" destId="{6700F3A1-0EAD-4B69-BF4D-1507151E2BA3}" srcOrd="3" destOrd="0" presId="urn:microsoft.com/office/officeart/2005/8/layout/hChevron3"/>
    <dgm:cxn modelId="{4835F40E-F490-45AA-B020-7B21622E8136}" type="presParOf" srcId="{661725A2-CEA8-435C-A6E6-CDA000FE671A}" destId="{516CEE21-1364-4DFE-B1EE-0F3B9767EDED}" srcOrd="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7E168D1A-7BAA-4132-9177-DA5D49D73291}">
      <dgm:prSet phldrT="[Texto]"/>
      <dgm:spPr>
        <a:solidFill>
          <a:srgbClr val="E2AC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B6F4D9A4-8F07-4D34-B63A-57573FC254A0}" type="parTrans" cxnId="{93BDB08B-E976-4045-9842-D7DAEFF510EE}">
      <dgm:prSet/>
      <dgm:spPr/>
      <dgm:t>
        <a:bodyPr/>
        <a:lstStyle/>
        <a:p>
          <a:endParaRPr lang="es-MX"/>
        </a:p>
      </dgm:t>
    </dgm:pt>
    <dgm:pt modelId="{64062115-D346-44A6-8F1E-3C15C74ED196}" type="sibTrans" cxnId="{93BDB08B-E976-4045-9842-D7DAEFF510EE}">
      <dgm:prSet/>
      <dgm:spPr/>
      <dgm:t>
        <a:bodyPr/>
        <a:lstStyle/>
        <a:p>
          <a:endParaRPr lang="es-MX"/>
        </a:p>
      </dgm:t>
    </dgm:pt>
    <dgm:pt modelId="{E94A07D0-7C79-4070-8AEC-C270EF5A17AD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64E5991-2EEE-40F6-80D1-4DA89549A819}" type="parTrans" cxnId="{52923CF4-4A0B-4205-ACDD-AEFDECC408ED}">
      <dgm:prSet/>
      <dgm:spPr/>
      <dgm:t>
        <a:bodyPr/>
        <a:lstStyle/>
        <a:p>
          <a:endParaRPr lang="es-MX"/>
        </a:p>
      </dgm:t>
    </dgm:pt>
    <dgm:pt modelId="{BCA25350-5A39-4D1D-A624-00D11CFE9F4F}" type="sibTrans" cxnId="{52923CF4-4A0B-4205-ACDD-AEFDECC408ED}">
      <dgm:prSet/>
      <dgm:spPr/>
      <dgm:t>
        <a:bodyPr/>
        <a:lstStyle/>
        <a:p>
          <a:endParaRPr lang="es-MX"/>
        </a:p>
      </dgm:t>
    </dgm:pt>
    <dgm:pt modelId="{5A9D98AB-3F9E-42E6-BF18-61D91C610FB1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1F71ACF-3A4D-410F-9581-B031AD47E578}" type="parTrans" cxnId="{84E7D651-DF84-4834-B0CB-1CE3F64BA069}">
      <dgm:prSet/>
      <dgm:spPr/>
      <dgm:t>
        <a:bodyPr/>
        <a:lstStyle/>
        <a:p>
          <a:endParaRPr lang="es-MX"/>
        </a:p>
      </dgm:t>
    </dgm:pt>
    <dgm:pt modelId="{704172CF-D1A5-4C5F-BCE9-9473312129FA}" type="sibTrans" cxnId="{84E7D651-DF84-4834-B0CB-1CE3F64BA069}">
      <dgm:prSet/>
      <dgm:spPr/>
      <dgm:t>
        <a:bodyPr/>
        <a:lstStyle/>
        <a:p>
          <a:endParaRPr lang="es-MX"/>
        </a:p>
      </dgm:t>
    </dgm:pt>
    <dgm:pt modelId="{368AC1A1-9FFA-4F4B-A282-98A8B5CA999A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13D56006-5A7D-4468-8958-3B888DEEC031}" type="parTrans" cxnId="{3159B7E3-566B-4CAF-86BA-D91F3FA37469}">
      <dgm:prSet/>
      <dgm:spPr/>
      <dgm:t>
        <a:bodyPr/>
        <a:lstStyle/>
        <a:p>
          <a:endParaRPr lang="es-MX"/>
        </a:p>
      </dgm:t>
    </dgm:pt>
    <dgm:pt modelId="{5BED6979-D194-491F-AA6D-CE2627144FDA}" type="sibTrans" cxnId="{3159B7E3-566B-4CAF-86BA-D91F3FA37469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6228A5C3-C37E-40C7-9627-83B87760BAE2}" type="pres">
      <dgm:prSet presAssocID="{7E168D1A-7BAA-4132-9177-DA5D49D73291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96FE3F7-5300-4136-BBCD-80D2F76A5FAC}" type="pres">
      <dgm:prSet presAssocID="{64062115-D346-44A6-8F1E-3C15C74ED196}" presName="parSpace" presStyleCnt="0"/>
      <dgm:spPr/>
    </dgm:pt>
    <dgm:pt modelId="{D6364E75-DD41-4B95-9836-233D011AE8BB}" type="pres">
      <dgm:prSet presAssocID="{E94A07D0-7C79-4070-8AEC-C270EF5A17AD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E37D6B-75E3-4AE7-9C5C-DA9140097C09}" type="pres">
      <dgm:prSet presAssocID="{BCA25350-5A39-4D1D-A624-00D11CFE9F4F}" presName="parSpace" presStyleCnt="0"/>
      <dgm:spPr/>
    </dgm:pt>
    <dgm:pt modelId="{16CB21EE-C6AD-4A8A-A307-A4508BE4D631}" type="pres">
      <dgm:prSet presAssocID="{5A9D98AB-3F9E-42E6-BF18-61D91C610FB1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AC42AE-FE57-4CF5-BBDF-D35205E5B28F}" type="pres">
      <dgm:prSet presAssocID="{704172CF-D1A5-4C5F-BCE9-9473312129FA}" presName="parSpace" presStyleCnt="0"/>
      <dgm:spPr/>
    </dgm:pt>
    <dgm:pt modelId="{F2580707-D02D-4935-A414-364014A64F59}" type="pres">
      <dgm:prSet presAssocID="{368AC1A1-9FFA-4F4B-A282-98A8B5CA999A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4E7D651-DF84-4834-B0CB-1CE3F64BA069}" srcId="{CAADB70F-74C9-4B58-9D6C-81FFCFDD5E9F}" destId="{5A9D98AB-3F9E-42E6-BF18-61D91C610FB1}" srcOrd="3" destOrd="0" parTransId="{61F71ACF-3A4D-410F-9581-B031AD47E578}" sibTransId="{704172CF-D1A5-4C5F-BCE9-9473312129FA}"/>
    <dgm:cxn modelId="{52923CF4-4A0B-4205-ACDD-AEFDECC408ED}" srcId="{CAADB70F-74C9-4B58-9D6C-81FFCFDD5E9F}" destId="{E94A07D0-7C79-4070-8AEC-C270EF5A17AD}" srcOrd="2" destOrd="0" parTransId="{664E5991-2EEE-40F6-80D1-4DA89549A819}" sibTransId="{BCA25350-5A39-4D1D-A624-00D11CFE9F4F}"/>
    <dgm:cxn modelId="{90ADF066-DCEB-49F1-8BB9-6667A02AB92C}" type="presOf" srcId="{368AC1A1-9FFA-4F4B-A282-98A8B5CA999A}" destId="{F2580707-D02D-4935-A414-364014A64F59}" srcOrd="0" destOrd="0" presId="urn:microsoft.com/office/officeart/2005/8/layout/hChevron3"/>
    <dgm:cxn modelId="{11FE00CB-B4C4-41CD-879D-D8224CE7751B}" type="presOf" srcId="{CAADB70F-74C9-4B58-9D6C-81FFCFDD5E9F}" destId="{661725A2-CEA8-435C-A6E6-CDA000FE671A}" srcOrd="0" destOrd="0" presId="urn:microsoft.com/office/officeart/2005/8/layout/hChevron3"/>
    <dgm:cxn modelId="{76CAD0CC-4CD4-4D5C-852C-300DCFC42A97}" type="presOf" srcId="{E94A07D0-7C79-4070-8AEC-C270EF5A17AD}" destId="{D6364E75-DD41-4B95-9836-233D011AE8BB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93BDB08B-E976-4045-9842-D7DAEFF510EE}" srcId="{CAADB70F-74C9-4B58-9D6C-81FFCFDD5E9F}" destId="{7E168D1A-7BAA-4132-9177-DA5D49D73291}" srcOrd="1" destOrd="0" parTransId="{B6F4D9A4-8F07-4D34-B63A-57573FC254A0}" sibTransId="{64062115-D346-44A6-8F1E-3C15C74ED196}"/>
    <dgm:cxn modelId="{A679540D-3D8D-41F6-8A41-37F1CD88F16F}" type="presOf" srcId="{5A9D98AB-3F9E-42E6-BF18-61D91C610FB1}" destId="{16CB21EE-C6AD-4A8A-A307-A4508BE4D631}" srcOrd="0" destOrd="0" presId="urn:microsoft.com/office/officeart/2005/8/layout/hChevron3"/>
    <dgm:cxn modelId="{3159B7E3-566B-4CAF-86BA-D91F3FA37469}" srcId="{CAADB70F-74C9-4B58-9D6C-81FFCFDD5E9F}" destId="{368AC1A1-9FFA-4F4B-A282-98A8B5CA999A}" srcOrd="4" destOrd="0" parTransId="{13D56006-5A7D-4468-8958-3B888DEEC031}" sibTransId="{5BED6979-D194-491F-AA6D-CE2627144FDA}"/>
    <dgm:cxn modelId="{39A793C9-4A0C-42C8-B622-B97CA28B8D07}" type="presOf" srcId="{7E168D1A-7BAA-4132-9177-DA5D49D73291}" destId="{6228A5C3-C37E-40C7-9627-83B87760BAE2}" srcOrd="0" destOrd="0" presId="urn:microsoft.com/office/officeart/2005/8/layout/hChevron3"/>
    <dgm:cxn modelId="{0CD92A53-A218-4C8D-BA67-0BAB2DF979A5}" type="presOf" srcId="{D873C50F-744B-4CA8-81C0-B7DD17F690EE}" destId="{D769F1D9-C59E-43CF-BC3D-F147C11A422B}" srcOrd="0" destOrd="0" presId="urn:microsoft.com/office/officeart/2005/8/layout/hChevron3"/>
    <dgm:cxn modelId="{AFD1EC4C-6890-41DD-B491-6AA33B52B8A4}" type="presParOf" srcId="{661725A2-CEA8-435C-A6E6-CDA000FE671A}" destId="{D769F1D9-C59E-43CF-BC3D-F147C11A422B}" srcOrd="0" destOrd="0" presId="urn:microsoft.com/office/officeart/2005/8/layout/hChevron3"/>
    <dgm:cxn modelId="{C780F02C-711A-4A89-B1D7-468F8BA82699}" type="presParOf" srcId="{661725A2-CEA8-435C-A6E6-CDA000FE671A}" destId="{9C3C431E-E9E6-49D4-85C9-64E59EBBC7AF}" srcOrd="1" destOrd="0" presId="urn:microsoft.com/office/officeart/2005/8/layout/hChevron3"/>
    <dgm:cxn modelId="{51E90732-715E-44C3-A35F-43A621BC5AA9}" type="presParOf" srcId="{661725A2-CEA8-435C-A6E6-CDA000FE671A}" destId="{6228A5C3-C37E-40C7-9627-83B87760BAE2}" srcOrd="2" destOrd="0" presId="urn:microsoft.com/office/officeart/2005/8/layout/hChevron3"/>
    <dgm:cxn modelId="{E1BD34F5-2965-4778-B14B-2A39CA92C0BB}" type="presParOf" srcId="{661725A2-CEA8-435C-A6E6-CDA000FE671A}" destId="{496FE3F7-5300-4136-BBCD-80D2F76A5FAC}" srcOrd="3" destOrd="0" presId="urn:microsoft.com/office/officeart/2005/8/layout/hChevron3"/>
    <dgm:cxn modelId="{EC440F1E-0A47-4E5E-BC9A-D60F214C7BB2}" type="presParOf" srcId="{661725A2-CEA8-435C-A6E6-CDA000FE671A}" destId="{D6364E75-DD41-4B95-9836-233D011AE8BB}" srcOrd="4" destOrd="0" presId="urn:microsoft.com/office/officeart/2005/8/layout/hChevron3"/>
    <dgm:cxn modelId="{099F0DCE-6DB5-4ACB-95C7-74541E58E6E5}" type="presParOf" srcId="{661725A2-CEA8-435C-A6E6-CDA000FE671A}" destId="{0AE37D6B-75E3-4AE7-9C5C-DA9140097C09}" srcOrd="5" destOrd="0" presId="urn:microsoft.com/office/officeart/2005/8/layout/hChevron3"/>
    <dgm:cxn modelId="{2B54252C-B1BD-486A-8DCA-AB06DF2757E5}" type="presParOf" srcId="{661725A2-CEA8-435C-A6E6-CDA000FE671A}" destId="{16CB21EE-C6AD-4A8A-A307-A4508BE4D631}" srcOrd="6" destOrd="0" presId="urn:microsoft.com/office/officeart/2005/8/layout/hChevron3"/>
    <dgm:cxn modelId="{54D5DCEA-6090-474C-98BC-87F8144EF1CB}" type="presParOf" srcId="{661725A2-CEA8-435C-A6E6-CDA000FE671A}" destId="{8FAC42AE-FE57-4CF5-BBDF-D35205E5B28F}" srcOrd="7" destOrd="0" presId="urn:microsoft.com/office/officeart/2005/8/layout/hChevron3"/>
    <dgm:cxn modelId="{684DCF87-305F-4087-888C-028F352D4164}" type="presParOf" srcId="{661725A2-CEA8-435C-A6E6-CDA000FE671A}" destId="{F2580707-D02D-4935-A414-364014A64F59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Dopaje Automático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0058A73E-371D-4CB3-B200-457212B7A8A7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Análisis de respiración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D7DFE775-6BA0-4524-8F35-DFB95916639B}" type="parTrans" cxnId="{ABB84E05-1211-4E89-B241-2FF12A1384C7}">
      <dgm:prSet/>
      <dgm:spPr/>
      <dgm:t>
        <a:bodyPr/>
        <a:lstStyle/>
        <a:p>
          <a:endParaRPr lang="es-MX" sz="1800"/>
        </a:p>
      </dgm:t>
    </dgm:pt>
    <dgm:pt modelId="{027CD668-B191-4342-BA8B-61A5E85B4D20}" type="sibTrans" cxnId="{ABB84E05-1211-4E89-B241-2FF12A1384C7}">
      <dgm:prSet/>
      <dgm:spPr/>
      <dgm:t>
        <a:bodyPr/>
        <a:lstStyle/>
        <a:p>
          <a:endParaRPr lang="es-MX" sz="1800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2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5239F6AB-FCE5-4BE1-893A-5DBD61144852}" type="pres">
      <dgm:prSet presAssocID="{0058A73E-371D-4CB3-B200-457212B7A8A7}" presName="parTxOnly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ABB84E05-1211-4E89-B241-2FF12A1384C7}" srcId="{CAADB70F-74C9-4B58-9D6C-81FFCFDD5E9F}" destId="{0058A73E-371D-4CB3-B200-457212B7A8A7}" srcOrd="1" destOrd="0" parTransId="{D7DFE775-6BA0-4524-8F35-DFB95916639B}" sibTransId="{027CD668-B191-4342-BA8B-61A5E85B4D20}"/>
    <dgm:cxn modelId="{C8634C9D-7867-4B69-B6E9-D5B308428F6E}" type="presOf" srcId="{CAADB70F-74C9-4B58-9D6C-81FFCFDD5E9F}" destId="{661725A2-CEA8-435C-A6E6-CDA000FE671A}" srcOrd="0" destOrd="0" presId="urn:microsoft.com/office/officeart/2005/8/layout/hChevron3"/>
    <dgm:cxn modelId="{D5BDAC0F-1BC6-4AB9-8A6B-50699AD58AFE}" type="presOf" srcId="{0058A73E-371D-4CB3-B200-457212B7A8A7}" destId="{5239F6AB-FCE5-4BE1-893A-5DBD61144852}" srcOrd="0" destOrd="0" presId="urn:microsoft.com/office/officeart/2005/8/layout/hChevron3"/>
    <dgm:cxn modelId="{A3A037CE-7E67-4444-9725-FE345557553D}" type="presOf" srcId="{D873C50F-744B-4CA8-81C0-B7DD17F690EE}" destId="{D769F1D9-C59E-43CF-BC3D-F147C11A422B}" srcOrd="0" destOrd="0" presId="urn:microsoft.com/office/officeart/2005/8/layout/hChevron3"/>
    <dgm:cxn modelId="{20FA2380-87CB-4641-A0AE-FA817408938B}" type="presParOf" srcId="{661725A2-CEA8-435C-A6E6-CDA000FE671A}" destId="{D769F1D9-C59E-43CF-BC3D-F147C11A422B}" srcOrd="0" destOrd="0" presId="urn:microsoft.com/office/officeart/2005/8/layout/hChevron3"/>
    <dgm:cxn modelId="{558A45F3-7860-458A-86DC-58D4B5BF02C0}" type="presParOf" srcId="{661725A2-CEA8-435C-A6E6-CDA000FE671A}" destId="{9C3C431E-E9E6-49D4-85C9-64E59EBBC7AF}" srcOrd="1" destOrd="0" presId="urn:microsoft.com/office/officeart/2005/8/layout/hChevron3"/>
    <dgm:cxn modelId="{D6DC6ADB-FE38-4601-97B1-FF22796CCE80}" type="presParOf" srcId="{661725A2-CEA8-435C-A6E6-CDA000FE671A}" destId="{5239F6AB-FCE5-4BE1-893A-5DBD61144852}" srcOrd="2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7E168D1A-7BAA-4132-9177-DA5D49D73291}">
      <dgm:prSet phldrT="[Texto]"/>
      <dgm:spPr>
        <a:solidFill>
          <a:srgbClr val="E2AC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B6F4D9A4-8F07-4D34-B63A-57573FC254A0}" type="parTrans" cxnId="{93BDB08B-E976-4045-9842-D7DAEFF510EE}">
      <dgm:prSet/>
      <dgm:spPr/>
      <dgm:t>
        <a:bodyPr/>
        <a:lstStyle/>
        <a:p>
          <a:endParaRPr lang="es-MX"/>
        </a:p>
      </dgm:t>
    </dgm:pt>
    <dgm:pt modelId="{64062115-D346-44A6-8F1E-3C15C74ED196}" type="sibTrans" cxnId="{93BDB08B-E976-4045-9842-D7DAEFF510EE}">
      <dgm:prSet/>
      <dgm:spPr/>
      <dgm:t>
        <a:bodyPr/>
        <a:lstStyle/>
        <a:p>
          <a:endParaRPr lang="es-MX"/>
        </a:p>
      </dgm:t>
    </dgm:pt>
    <dgm:pt modelId="{E94A07D0-7C79-4070-8AEC-C270EF5A17AD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64E5991-2EEE-40F6-80D1-4DA89549A819}" type="parTrans" cxnId="{52923CF4-4A0B-4205-ACDD-AEFDECC408ED}">
      <dgm:prSet/>
      <dgm:spPr/>
      <dgm:t>
        <a:bodyPr/>
        <a:lstStyle/>
        <a:p>
          <a:endParaRPr lang="es-MX"/>
        </a:p>
      </dgm:t>
    </dgm:pt>
    <dgm:pt modelId="{BCA25350-5A39-4D1D-A624-00D11CFE9F4F}" type="sibTrans" cxnId="{52923CF4-4A0B-4205-ACDD-AEFDECC408ED}">
      <dgm:prSet/>
      <dgm:spPr/>
      <dgm:t>
        <a:bodyPr/>
        <a:lstStyle/>
        <a:p>
          <a:endParaRPr lang="es-MX"/>
        </a:p>
      </dgm:t>
    </dgm:pt>
    <dgm:pt modelId="{5A9D98AB-3F9E-42E6-BF18-61D91C610FB1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1F71ACF-3A4D-410F-9581-B031AD47E578}" type="parTrans" cxnId="{84E7D651-DF84-4834-B0CB-1CE3F64BA069}">
      <dgm:prSet/>
      <dgm:spPr/>
      <dgm:t>
        <a:bodyPr/>
        <a:lstStyle/>
        <a:p>
          <a:endParaRPr lang="es-MX"/>
        </a:p>
      </dgm:t>
    </dgm:pt>
    <dgm:pt modelId="{704172CF-D1A5-4C5F-BCE9-9473312129FA}" type="sibTrans" cxnId="{84E7D651-DF84-4834-B0CB-1CE3F64BA069}">
      <dgm:prSet/>
      <dgm:spPr/>
      <dgm:t>
        <a:bodyPr/>
        <a:lstStyle/>
        <a:p>
          <a:endParaRPr lang="es-MX"/>
        </a:p>
      </dgm:t>
    </dgm:pt>
    <dgm:pt modelId="{368AC1A1-9FFA-4F4B-A282-98A8B5CA999A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13D56006-5A7D-4468-8958-3B888DEEC031}" type="parTrans" cxnId="{3159B7E3-566B-4CAF-86BA-D91F3FA37469}">
      <dgm:prSet/>
      <dgm:spPr/>
      <dgm:t>
        <a:bodyPr/>
        <a:lstStyle/>
        <a:p>
          <a:endParaRPr lang="es-MX"/>
        </a:p>
      </dgm:t>
    </dgm:pt>
    <dgm:pt modelId="{5BED6979-D194-491F-AA6D-CE2627144FDA}" type="sibTrans" cxnId="{3159B7E3-566B-4CAF-86BA-D91F3FA37469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6228A5C3-C37E-40C7-9627-83B87760BAE2}" type="pres">
      <dgm:prSet presAssocID="{7E168D1A-7BAA-4132-9177-DA5D49D73291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96FE3F7-5300-4136-BBCD-80D2F76A5FAC}" type="pres">
      <dgm:prSet presAssocID="{64062115-D346-44A6-8F1E-3C15C74ED196}" presName="parSpace" presStyleCnt="0"/>
      <dgm:spPr/>
    </dgm:pt>
    <dgm:pt modelId="{D6364E75-DD41-4B95-9836-233D011AE8BB}" type="pres">
      <dgm:prSet presAssocID="{E94A07D0-7C79-4070-8AEC-C270EF5A17AD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E37D6B-75E3-4AE7-9C5C-DA9140097C09}" type="pres">
      <dgm:prSet presAssocID="{BCA25350-5A39-4D1D-A624-00D11CFE9F4F}" presName="parSpace" presStyleCnt="0"/>
      <dgm:spPr/>
    </dgm:pt>
    <dgm:pt modelId="{16CB21EE-C6AD-4A8A-A307-A4508BE4D631}" type="pres">
      <dgm:prSet presAssocID="{5A9D98AB-3F9E-42E6-BF18-61D91C610FB1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AC42AE-FE57-4CF5-BBDF-D35205E5B28F}" type="pres">
      <dgm:prSet presAssocID="{704172CF-D1A5-4C5F-BCE9-9473312129FA}" presName="parSpace" presStyleCnt="0"/>
      <dgm:spPr/>
    </dgm:pt>
    <dgm:pt modelId="{F2580707-D02D-4935-A414-364014A64F59}" type="pres">
      <dgm:prSet presAssocID="{368AC1A1-9FFA-4F4B-A282-98A8B5CA999A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4E7D651-DF84-4834-B0CB-1CE3F64BA069}" srcId="{CAADB70F-74C9-4B58-9D6C-81FFCFDD5E9F}" destId="{5A9D98AB-3F9E-42E6-BF18-61D91C610FB1}" srcOrd="3" destOrd="0" parTransId="{61F71ACF-3A4D-410F-9581-B031AD47E578}" sibTransId="{704172CF-D1A5-4C5F-BCE9-9473312129FA}"/>
    <dgm:cxn modelId="{CBF16BE6-6829-411A-A676-7C0D58520AD3}" type="presOf" srcId="{CAADB70F-74C9-4B58-9D6C-81FFCFDD5E9F}" destId="{661725A2-CEA8-435C-A6E6-CDA000FE671A}" srcOrd="0" destOrd="0" presId="urn:microsoft.com/office/officeart/2005/8/layout/hChevron3"/>
    <dgm:cxn modelId="{DCC158BA-FFC8-4863-819F-C2885E81EBBF}" type="presOf" srcId="{D873C50F-744B-4CA8-81C0-B7DD17F690EE}" destId="{D769F1D9-C59E-43CF-BC3D-F147C11A422B}" srcOrd="0" destOrd="0" presId="urn:microsoft.com/office/officeart/2005/8/layout/hChevron3"/>
    <dgm:cxn modelId="{237DC424-0101-4A99-B539-8AC783E830DA}" type="presOf" srcId="{5A9D98AB-3F9E-42E6-BF18-61D91C610FB1}" destId="{16CB21EE-C6AD-4A8A-A307-A4508BE4D631}" srcOrd="0" destOrd="0" presId="urn:microsoft.com/office/officeart/2005/8/layout/hChevron3"/>
    <dgm:cxn modelId="{52923CF4-4A0B-4205-ACDD-AEFDECC408ED}" srcId="{CAADB70F-74C9-4B58-9D6C-81FFCFDD5E9F}" destId="{E94A07D0-7C79-4070-8AEC-C270EF5A17AD}" srcOrd="2" destOrd="0" parTransId="{664E5991-2EEE-40F6-80D1-4DA89549A819}" sibTransId="{BCA25350-5A39-4D1D-A624-00D11CFE9F4F}"/>
    <dgm:cxn modelId="{DBCB248A-774B-40D9-BE4F-51D1A88C1BC0}" type="presOf" srcId="{368AC1A1-9FFA-4F4B-A282-98A8B5CA999A}" destId="{F2580707-D02D-4935-A414-364014A64F59}" srcOrd="0" destOrd="0" presId="urn:microsoft.com/office/officeart/2005/8/layout/hChevron3"/>
    <dgm:cxn modelId="{3B4DF861-CE5E-4EAB-BCB6-EF6CB4514F17}" type="presOf" srcId="{7E168D1A-7BAA-4132-9177-DA5D49D73291}" destId="{6228A5C3-C37E-40C7-9627-83B87760BAE2}" srcOrd="0" destOrd="0" presId="urn:microsoft.com/office/officeart/2005/8/layout/hChevron3"/>
    <dgm:cxn modelId="{E757FAF5-0872-4D5E-9DAE-1AADD0C8F7F9}" type="presOf" srcId="{E94A07D0-7C79-4070-8AEC-C270EF5A17AD}" destId="{D6364E75-DD41-4B95-9836-233D011AE8BB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93BDB08B-E976-4045-9842-D7DAEFF510EE}" srcId="{CAADB70F-74C9-4B58-9D6C-81FFCFDD5E9F}" destId="{7E168D1A-7BAA-4132-9177-DA5D49D73291}" srcOrd="1" destOrd="0" parTransId="{B6F4D9A4-8F07-4D34-B63A-57573FC254A0}" sibTransId="{64062115-D346-44A6-8F1E-3C15C74ED196}"/>
    <dgm:cxn modelId="{3159B7E3-566B-4CAF-86BA-D91F3FA37469}" srcId="{CAADB70F-74C9-4B58-9D6C-81FFCFDD5E9F}" destId="{368AC1A1-9FFA-4F4B-A282-98A8B5CA999A}" srcOrd="4" destOrd="0" parTransId="{13D56006-5A7D-4468-8958-3B888DEEC031}" sibTransId="{5BED6979-D194-491F-AA6D-CE2627144FDA}"/>
    <dgm:cxn modelId="{DC424079-702F-4A4F-BBC1-CED3830CDAAA}" type="presParOf" srcId="{661725A2-CEA8-435C-A6E6-CDA000FE671A}" destId="{D769F1D9-C59E-43CF-BC3D-F147C11A422B}" srcOrd="0" destOrd="0" presId="urn:microsoft.com/office/officeart/2005/8/layout/hChevron3"/>
    <dgm:cxn modelId="{30671CD9-D87A-46BE-8FE8-82029FEBBA0F}" type="presParOf" srcId="{661725A2-CEA8-435C-A6E6-CDA000FE671A}" destId="{9C3C431E-E9E6-49D4-85C9-64E59EBBC7AF}" srcOrd="1" destOrd="0" presId="urn:microsoft.com/office/officeart/2005/8/layout/hChevron3"/>
    <dgm:cxn modelId="{B156C964-1A2C-47B2-AAA1-FC61A4B58C20}" type="presParOf" srcId="{661725A2-CEA8-435C-A6E6-CDA000FE671A}" destId="{6228A5C3-C37E-40C7-9627-83B87760BAE2}" srcOrd="2" destOrd="0" presId="urn:microsoft.com/office/officeart/2005/8/layout/hChevron3"/>
    <dgm:cxn modelId="{03A515D4-F657-415E-A66E-58857763FBDC}" type="presParOf" srcId="{661725A2-CEA8-435C-A6E6-CDA000FE671A}" destId="{496FE3F7-5300-4136-BBCD-80D2F76A5FAC}" srcOrd="3" destOrd="0" presId="urn:microsoft.com/office/officeart/2005/8/layout/hChevron3"/>
    <dgm:cxn modelId="{D1CCAA36-3B45-4904-BBB0-825388AD76AF}" type="presParOf" srcId="{661725A2-CEA8-435C-A6E6-CDA000FE671A}" destId="{D6364E75-DD41-4B95-9836-233D011AE8BB}" srcOrd="4" destOrd="0" presId="urn:microsoft.com/office/officeart/2005/8/layout/hChevron3"/>
    <dgm:cxn modelId="{2FAEBAFA-CDB1-46DF-A881-3D40158ED117}" type="presParOf" srcId="{661725A2-CEA8-435C-A6E6-CDA000FE671A}" destId="{0AE37D6B-75E3-4AE7-9C5C-DA9140097C09}" srcOrd="5" destOrd="0" presId="urn:microsoft.com/office/officeart/2005/8/layout/hChevron3"/>
    <dgm:cxn modelId="{96DDC22C-952F-4E2D-B3B1-900233F2C29C}" type="presParOf" srcId="{661725A2-CEA8-435C-A6E6-CDA000FE671A}" destId="{16CB21EE-C6AD-4A8A-A307-A4508BE4D631}" srcOrd="6" destOrd="0" presId="urn:microsoft.com/office/officeart/2005/8/layout/hChevron3"/>
    <dgm:cxn modelId="{F47BC306-57D3-4408-86F8-DA5C959203DF}" type="presParOf" srcId="{661725A2-CEA8-435C-A6E6-CDA000FE671A}" destId="{8FAC42AE-FE57-4CF5-BBDF-D35205E5B28F}" srcOrd="7" destOrd="0" presId="urn:microsoft.com/office/officeart/2005/8/layout/hChevron3"/>
    <dgm:cxn modelId="{D0494995-110E-4C2A-9CE3-285AF8C9B339}" type="presParOf" srcId="{661725A2-CEA8-435C-A6E6-CDA000FE671A}" destId="{F2580707-D02D-4935-A414-364014A64F59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Dopaje Automático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0058A73E-371D-4CB3-B200-457212B7A8A7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Análisis de respiración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D7DFE775-6BA0-4524-8F35-DFB95916639B}" type="parTrans" cxnId="{ABB84E05-1211-4E89-B241-2FF12A1384C7}">
      <dgm:prSet/>
      <dgm:spPr/>
      <dgm:t>
        <a:bodyPr/>
        <a:lstStyle/>
        <a:p>
          <a:endParaRPr lang="es-MX" sz="1800"/>
        </a:p>
      </dgm:t>
    </dgm:pt>
    <dgm:pt modelId="{027CD668-B191-4342-BA8B-61A5E85B4D20}" type="sibTrans" cxnId="{ABB84E05-1211-4E89-B241-2FF12A1384C7}">
      <dgm:prSet/>
      <dgm:spPr/>
      <dgm:t>
        <a:bodyPr/>
        <a:lstStyle/>
        <a:p>
          <a:endParaRPr lang="es-MX" sz="1800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2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5239F6AB-FCE5-4BE1-893A-5DBD61144852}" type="pres">
      <dgm:prSet presAssocID="{0058A73E-371D-4CB3-B200-457212B7A8A7}" presName="parTxOnly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E3E2D28-4D32-4311-BBD1-B8088D9DB096}" type="presOf" srcId="{0058A73E-371D-4CB3-B200-457212B7A8A7}" destId="{5239F6AB-FCE5-4BE1-893A-5DBD61144852}" srcOrd="0" destOrd="0" presId="urn:microsoft.com/office/officeart/2005/8/layout/hChevron3"/>
    <dgm:cxn modelId="{6AB19E31-CC01-47C7-8CBD-04EF28A8B18F}" type="presOf" srcId="{D873C50F-744B-4CA8-81C0-B7DD17F690EE}" destId="{D769F1D9-C59E-43CF-BC3D-F147C11A422B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ABB84E05-1211-4E89-B241-2FF12A1384C7}" srcId="{CAADB70F-74C9-4B58-9D6C-81FFCFDD5E9F}" destId="{0058A73E-371D-4CB3-B200-457212B7A8A7}" srcOrd="1" destOrd="0" parTransId="{D7DFE775-6BA0-4524-8F35-DFB95916639B}" sibTransId="{027CD668-B191-4342-BA8B-61A5E85B4D20}"/>
    <dgm:cxn modelId="{7AF54943-672C-452E-94FA-AA4E378344FF}" type="presOf" srcId="{CAADB70F-74C9-4B58-9D6C-81FFCFDD5E9F}" destId="{661725A2-CEA8-435C-A6E6-CDA000FE671A}" srcOrd="0" destOrd="0" presId="urn:microsoft.com/office/officeart/2005/8/layout/hChevron3"/>
    <dgm:cxn modelId="{ECE46748-1CE7-441F-993E-D8BE75451ABF}" type="presParOf" srcId="{661725A2-CEA8-435C-A6E6-CDA000FE671A}" destId="{D769F1D9-C59E-43CF-BC3D-F147C11A422B}" srcOrd="0" destOrd="0" presId="urn:microsoft.com/office/officeart/2005/8/layout/hChevron3"/>
    <dgm:cxn modelId="{EF9EC17D-B8CE-4EF6-9904-EC7B1667FF77}" type="presParOf" srcId="{661725A2-CEA8-435C-A6E6-CDA000FE671A}" destId="{9C3C431E-E9E6-49D4-85C9-64E59EBBC7AF}" srcOrd="1" destOrd="0" presId="urn:microsoft.com/office/officeart/2005/8/layout/hChevron3"/>
    <dgm:cxn modelId="{D3F94547-F730-4C1E-80A6-B75D808C5065}" type="presParOf" srcId="{661725A2-CEA8-435C-A6E6-CDA000FE671A}" destId="{5239F6AB-FCE5-4BE1-893A-5DBD61144852}" srcOrd="2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chemeClr val="accent6">
            <a:lumMod val="75000"/>
            <a:alpha val="60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87486F4-41A3-4A8F-BBA8-DF23EF075D41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F5C99A3B-CAE7-447D-8FA2-AEF6C6192303}" type="parTrans" cxnId="{5373122E-8438-4BAE-82FD-CB6595E14F71}">
      <dgm:prSet/>
      <dgm:spPr/>
      <dgm:t>
        <a:bodyPr/>
        <a:lstStyle/>
        <a:p>
          <a:endParaRPr lang="es-MX"/>
        </a:p>
      </dgm:t>
    </dgm:pt>
    <dgm:pt modelId="{282AD67E-762A-44FE-A79B-82F915949E85}" type="sibTrans" cxnId="{5373122E-8438-4BAE-82FD-CB6595E14F71}">
      <dgm:prSet/>
      <dgm:spPr/>
      <dgm:t>
        <a:bodyPr/>
        <a:lstStyle/>
        <a:p>
          <a:endParaRPr lang="es-MX"/>
        </a:p>
      </dgm:t>
    </dgm:pt>
    <dgm:pt modelId="{6FCF9162-A102-4CDA-9C01-85D7AEFBB08A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F4194C25-E7E7-40D0-977E-3C660EE67002}" type="parTrans" cxnId="{C75D4745-D4AA-442A-A979-6C6F2FA9CB1F}">
      <dgm:prSet/>
      <dgm:spPr/>
      <dgm:t>
        <a:bodyPr/>
        <a:lstStyle/>
        <a:p>
          <a:endParaRPr lang="es-MX"/>
        </a:p>
      </dgm:t>
    </dgm:pt>
    <dgm:pt modelId="{4E4F5F3C-7899-479F-8E6E-91C6F0E8340D}" type="sibTrans" cxnId="{C75D4745-D4AA-442A-A979-6C6F2FA9CB1F}">
      <dgm:prSet/>
      <dgm:spPr/>
      <dgm:t>
        <a:bodyPr/>
        <a:lstStyle/>
        <a:p>
          <a:endParaRPr lang="es-MX"/>
        </a:p>
      </dgm:t>
    </dgm:pt>
    <dgm:pt modelId="{3948AC26-C15F-4793-B4EE-990D0686FFE6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53EADED8-FD09-44E5-ACCF-24EC58FF9334}" type="parTrans" cxnId="{63F160F0-D4F0-4533-A8D9-EA2283C60BAC}">
      <dgm:prSet/>
      <dgm:spPr/>
      <dgm:t>
        <a:bodyPr/>
        <a:lstStyle/>
        <a:p>
          <a:endParaRPr lang="es-MX"/>
        </a:p>
      </dgm:t>
    </dgm:pt>
    <dgm:pt modelId="{484908AE-BA4A-44B9-A25B-A36E044FE671}" type="sibTrans" cxnId="{63F160F0-D4F0-4533-A8D9-EA2283C60BAC}">
      <dgm:prSet/>
      <dgm:spPr/>
      <dgm:t>
        <a:bodyPr/>
        <a:lstStyle/>
        <a:p>
          <a:endParaRPr lang="es-MX"/>
        </a:p>
      </dgm:t>
    </dgm:pt>
    <dgm:pt modelId="{DC46DC0D-8378-4BFB-A5F9-5CAC87F95296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C15EACA2-0839-404A-A3A4-4DF267E0EEA4}" type="parTrans" cxnId="{48B3CB5F-079A-4016-8D1C-9210169F0AE9}">
      <dgm:prSet/>
      <dgm:spPr/>
      <dgm:t>
        <a:bodyPr/>
        <a:lstStyle/>
        <a:p>
          <a:endParaRPr lang="es-MX"/>
        </a:p>
      </dgm:t>
    </dgm:pt>
    <dgm:pt modelId="{6766E4FC-A67F-4CEB-87AD-8207EE1847DC}" type="sibTrans" cxnId="{48B3CB5F-079A-4016-8D1C-9210169F0AE9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20960BBE-A887-4879-8406-6714AA8A2702}" type="pres">
      <dgm:prSet presAssocID="{A87486F4-41A3-4A8F-BBA8-DF23EF075D41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C2CF13A-59E3-45C7-95B6-237FCF75B450}" type="pres">
      <dgm:prSet presAssocID="{282AD67E-762A-44FE-A79B-82F915949E85}" presName="parSpace" presStyleCnt="0"/>
      <dgm:spPr/>
    </dgm:pt>
    <dgm:pt modelId="{B24292EE-4343-4798-8F60-66D52A186A46}" type="pres">
      <dgm:prSet presAssocID="{6FCF9162-A102-4CDA-9C01-85D7AEFBB08A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6495A54-1C64-49A2-88FC-1E220CED9858}" type="pres">
      <dgm:prSet presAssocID="{4E4F5F3C-7899-479F-8E6E-91C6F0E8340D}" presName="parSpace" presStyleCnt="0"/>
      <dgm:spPr/>
    </dgm:pt>
    <dgm:pt modelId="{90FEC0B8-8D85-4E9B-AEFF-2188AA4ED570}" type="pres">
      <dgm:prSet presAssocID="{3948AC26-C15F-4793-B4EE-990D0686FFE6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5CF90BE-A078-48C4-8447-9902CCC7A06B}" type="pres">
      <dgm:prSet presAssocID="{484908AE-BA4A-44B9-A25B-A36E044FE671}" presName="parSpace" presStyleCnt="0"/>
      <dgm:spPr/>
    </dgm:pt>
    <dgm:pt modelId="{03E80395-7EA5-4AD1-B403-1B5F2E5814E2}" type="pres">
      <dgm:prSet presAssocID="{DC46DC0D-8378-4BFB-A5F9-5CAC87F95296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DE005C6-D400-4D33-9E78-4F9E2DF098C7}" type="presOf" srcId="{D873C50F-744B-4CA8-81C0-B7DD17F690EE}" destId="{D769F1D9-C59E-43CF-BC3D-F147C11A422B}" srcOrd="0" destOrd="0" presId="urn:microsoft.com/office/officeart/2005/8/layout/hChevron3"/>
    <dgm:cxn modelId="{48B3CB5F-079A-4016-8D1C-9210169F0AE9}" srcId="{CAADB70F-74C9-4B58-9D6C-81FFCFDD5E9F}" destId="{DC46DC0D-8378-4BFB-A5F9-5CAC87F95296}" srcOrd="4" destOrd="0" parTransId="{C15EACA2-0839-404A-A3A4-4DF267E0EEA4}" sibTransId="{6766E4FC-A67F-4CEB-87AD-8207EE1847DC}"/>
    <dgm:cxn modelId="{02BBDB34-1180-4973-A137-3F86994EB37E}" type="presOf" srcId="{DC46DC0D-8378-4BFB-A5F9-5CAC87F95296}" destId="{03E80395-7EA5-4AD1-B403-1B5F2E5814E2}" srcOrd="0" destOrd="0" presId="urn:microsoft.com/office/officeart/2005/8/layout/hChevron3"/>
    <dgm:cxn modelId="{59482472-D71F-4BAE-83DB-BF84F90ABAF5}" type="presOf" srcId="{CAADB70F-74C9-4B58-9D6C-81FFCFDD5E9F}" destId="{661725A2-CEA8-435C-A6E6-CDA000FE671A}" srcOrd="0" destOrd="0" presId="urn:microsoft.com/office/officeart/2005/8/layout/hChevron3"/>
    <dgm:cxn modelId="{63F160F0-D4F0-4533-A8D9-EA2283C60BAC}" srcId="{CAADB70F-74C9-4B58-9D6C-81FFCFDD5E9F}" destId="{3948AC26-C15F-4793-B4EE-990D0686FFE6}" srcOrd="3" destOrd="0" parTransId="{53EADED8-FD09-44E5-ACCF-24EC58FF9334}" sibTransId="{484908AE-BA4A-44B9-A25B-A36E044FE671}"/>
    <dgm:cxn modelId="{BE3CBC74-78E4-4BDA-86EF-FC2908C83C8A}" type="presOf" srcId="{6FCF9162-A102-4CDA-9C01-85D7AEFBB08A}" destId="{B24292EE-4343-4798-8F60-66D52A186A46}" srcOrd="0" destOrd="0" presId="urn:microsoft.com/office/officeart/2005/8/layout/hChevron3"/>
    <dgm:cxn modelId="{5373122E-8438-4BAE-82FD-CB6595E14F71}" srcId="{CAADB70F-74C9-4B58-9D6C-81FFCFDD5E9F}" destId="{A87486F4-41A3-4A8F-BBA8-DF23EF075D41}" srcOrd="1" destOrd="0" parTransId="{F5C99A3B-CAE7-447D-8FA2-AEF6C6192303}" sibTransId="{282AD67E-762A-44FE-A79B-82F915949E85}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2A8B74D2-86FC-4284-8DE8-25F4123A57B9}" type="presOf" srcId="{3948AC26-C15F-4793-B4EE-990D0686FFE6}" destId="{90FEC0B8-8D85-4E9B-AEFF-2188AA4ED570}" srcOrd="0" destOrd="0" presId="urn:microsoft.com/office/officeart/2005/8/layout/hChevron3"/>
    <dgm:cxn modelId="{9A55F0C7-16B2-4216-9576-7E946941B454}" type="presOf" srcId="{A87486F4-41A3-4A8F-BBA8-DF23EF075D41}" destId="{20960BBE-A887-4879-8406-6714AA8A2702}" srcOrd="0" destOrd="0" presId="urn:microsoft.com/office/officeart/2005/8/layout/hChevron3"/>
    <dgm:cxn modelId="{C75D4745-D4AA-442A-A979-6C6F2FA9CB1F}" srcId="{CAADB70F-74C9-4B58-9D6C-81FFCFDD5E9F}" destId="{6FCF9162-A102-4CDA-9C01-85D7AEFBB08A}" srcOrd="2" destOrd="0" parTransId="{F4194C25-E7E7-40D0-977E-3C660EE67002}" sibTransId="{4E4F5F3C-7899-479F-8E6E-91C6F0E8340D}"/>
    <dgm:cxn modelId="{7C87E838-06DF-4E8C-9777-E9AB63932846}" type="presParOf" srcId="{661725A2-CEA8-435C-A6E6-CDA000FE671A}" destId="{D769F1D9-C59E-43CF-BC3D-F147C11A422B}" srcOrd="0" destOrd="0" presId="urn:microsoft.com/office/officeart/2005/8/layout/hChevron3"/>
    <dgm:cxn modelId="{76CBF242-C2D0-41CA-BF22-FA2E95C2847B}" type="presParOf" srcId="{661725A2-CEA8-435C-A6E6-CDA000FE671A}" destId="{9C3C431E-E9E6-49D4-85C9-64E59EBBC7AF}" srcOrd="1" destOrd="0" presId="urn:microsoft.com/office/officeart/2005/8/layout/hChevron3"/>
    <dgm:cxn modelId="{B6123204-076F-4B29-A50A-19C3D8C139B3}" type="presParOf" srcId="{661725A2-CEA8-435C-A6E6-CDA000FE671A}" destId="{20960BBE-A887-4879-8406-6714AA8A2702}" srcOrd="2" destOrd="0" presId="urn:microsoft.com/office/officeart/2005/8/layout/hChevron3"/>
    <dgm:cxn modelId="{0C28EBE1-0239-4A36-BC29-A8D3567A4B4C}" type="presParOf" srcId="{661725A2-CEA8-435C-A6E6-CDA000FE671A}" destId="{7C2CF13A-59E3-45C7-95B6-237FCF75B450}" srcOrd="3" destOrd="0" presId="urn:microsoft.com/office/officeart/2005/8/layout/hChevron3"/>
    <dgm:cxn modelId="{97962B89-96C8-445C-BABE-1EBADE07CDEC}" type="presParOf" srcId="{661725A2-CEA8-435C-A6E6-CDA000FE671A}" destId="{B24292EE-4343-4798-8F60-66D52A186A46}" srcOrd="4" destOrd="0" presId="urn:microsoft.com/office/officeart/2005/8/layout/hChevron3"/>
    <dgm:cxn modelId="{A613755D-1B97-46C2-9A30-99E17311FE61}" type="presParOf" srcId="{661725A2-CEA8-435C-A6E6-CDA000FE671A}" destId="{16495A54-1C64-49A2-88FC-1E220CED9858}" srcOrd="5" destOrd="0" presId="urn:microsoft.com/office/officeart/2005/8/layout/hChevron3"/>
    <dgm:cxn modelId="{F064BF9D-E60A-4B65-9256-B312AD6CC86E}" type="presParOf" srcId="{661725A2-CEA8-435C-A6E6-CDA000FE671A}" destId="{90FEC0B8-8D85-4E9B-AEFF-2188AA4ED570}" srcOrd="6" destOrd="0" presId="urn:microsoft.com/office/officeart/2005/8/layout/hChevron3"/>
    <dgm:cxn modelId="{7022C6CC-4AF6-4C92-8937-558C01E7EB57}" type="presParOf" srcId="{661725A2-CEA8-435C-A6E6-CDA000FE671A}" destId="{C5CF90BE-A078-48C4-8447-9902CCC7A06B}" srcOrd="7" destOrd="0" presId="urn:microsoft.com/office/officeart/2005/8/layout/hChevron3"/>
    <dgm:cxn modelId="{D1B2A05F-EAE6-4F84-8225-77D0DFBE9EC3}" type="presParOf" srcId="{661725A2-CEA8-435C-A6E6-CDA000FE671A}" destId="{03E80395-7EA5-4AD1-B403-1B5F2E5814E2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7E168D1A-7BAA-4132-9177-DA5D49D73291}">
      <dgm:prSet phldrT="[Texto]"/>
      <dgm:spPr>
        <a:solidFill>
          <a:srgbClr val="E2AC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B6F4D9A4-8F07-4D34-B63A-57573FC254A0}" type="parTrans" cxnId="{93BDB08B-E976-4045-9842-D7DAEFF510EE}">
      <dgm:prSet/>
      <dgm:spPr/>
      <dgm:t>
        <a:bodyPr/>
        <a:lstStyle/>
        <a:p>
          <a:endParaRPr lang="es-MX"/>
        </a:p>
      </dgm:t>
    </dgm:pt>
    <dgm:pt modelId="{64062115-D346-44A6-8F1E-3C15C74ED196}" type="sibTrans" cxnId="{93BDB08B-E976-4045-9842-D7DAEFF510EE}">
      <dgm:prSet/>
      <dgm:spPr/>
      <dgm:t>
        <a:bodyPr/>
        <a:lstStyle/>
        <a:p>
          <a:endParaRPr lang="es-MX"/>
        </a:p>
      </dgm:t>
    </dgm:pt>
    <dgm:pt modelId="{E94A07D0-7C79-4070-8AEC-C270EF5A17AD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64E5991-2EEE-40F6-80D1-4DA89549A819}" type="parTrans" cxnId="{52923CF4-4A0B-4205-ACDD-AEFDECC408ED}">
      <dgm:prSet/>
      <dgm:spPr/>
      <dgm:t>
        <a:bodyPr/>
        <a:lstStyle/>
        <a:p>
          <a:endParaRPr lang="es-MX"/>
        </a:p>
      </dgm:t>
    </dgm:pt>
    <dgm:pt modelId="{BCA25350-5A39-4D1D-A624-00D11CFE9F4F}" type="sibTrans" cxnId="{52923CF4-4A0B-4205-ACDD-AEFDECC408ED}">
      <dgm:prSet/>
      <dgm:spPr/>
      <dgm:t>
        <a:bodyPr/>
        <a:lstStyle/>
        <a:p>
          <a:endParaRPr lang="es-MX"/>
        </a:p>
      </dgm:t>
    </dgm:pt>
    <dgm:pt modelId="{5A9D98AB-3F9E-42E6-BF18-61D91C610FB1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1F71ACF-3A4D-410F-9581-B031AD47E578}" type="parTrans" cxnId="{84E7D651-DF84-4834-B0CB-1CE3F64BA069}">
      <dgm:prSet/>
      <dgm:spPr/>
      <dgm:t>
        <a:bodyPr/>
        <a:lstStyle/>
        <a:p>
          <a:endParaRPr lang="es-MX"/>
        </a:p>
      </dgm:t>
    </dgm:pt>
    <dgm:pt modelId="{704172CF-D1A5-4C5F-BCE9-9473312129FA}" type="sibTrans" cxnId="{84E7D651-DF84-4834-B0CB-1CE3F64BA069}">
      <dgm:prSet/>
      <dgm:spPr/>
      <dgm:t>
        <a:bodyPr/>
        <a:lstStyle/>
        <a:p>
          <a:endParaRPr lang="es-MX"/>
        </a:p>
      </dgm:t>
    </dgm:pt>
    <dgm:pt modelId="{368AC1A1-9FFA-4F4B-A282-98A8B5CA999A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13D56006-5A7D-4468-8958-3B888DEEC031}" type="parTrans" cxnId="{3159B7E3-566B-4CAF-86BA-D91F3FA37469}">
      <dgm:prSet/>
      <dgm:spPr/>
      <dgm:t>
        <a:bodyPr/>
        <a:lstStyle/>
        <a:p>
          <a:endParaRPr lang="es-MX"/>
        </a:p>
      </dgm:t>
    </dgm:pt>
    <dgm:pt modelId="{5BED6979-D194-491F-AA6D-CE2627144FDA}" type="sibTrans" cxnId="{3159B7E3-566B-4CAF-86BA-D91F3FA37469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6228A5C3-C37E-40C7-9627-83B87760BAE2}" type="pres">
      <dgm:prSet presAssocID="{7E168D1A-7BAA-4132-9177-DA5D49D73291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96FE3F7-5300-4136-BBCD-80D2F76A5FAC}" type="pres">
      <dgm:prSet presAssocID="{64062115-D346-44A6-8F1E-3C15C74ED196}" presName="parSpace" presStyleCnt="0"/>
      <dgm:spPr/>
    </dgm:pt>
    <dgm:pt modelId="{D6364E75-DD41-4B95-9836-233D011AE8BB}" type="pres">
      <dgm:prSet presAssocID="{E94A07D0-7C79-4070-8AEC-C270EF5A17AD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E37D6B-75E3-4AE7-9C5C-DA9140097C09}" type="pres">
      <dgm:prSet presAssocID="{BCA25350-5A39-4D1D-A624-00D11CFE9F4F}" presName="parSpace" presStyleCnt="0"/>
      <dgm:spPr/>
    </dgm:pt>
    <dgm:pt modelId="{16CB21EE-C6AD-4A8A-A307-A4508BE4D631}" type="pres">
      <dgm:prSet presAssocID="{5A9D98AB-3F9E-42E6-BF18-61D91C610FB1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AC42AE-FE57-4CF5-BBDF-D35205E5B28F}" type="pres">
      <dgm:prSet presAssocID="{704172CF-D1A5-4C5F-BCE9-9473312129FA}" presName="parSpace" presStyleCnt="0"/>
      <dgm:spPr/>
    </dgm:pt>
    <dgm:pt modelId="{F2580707-D02D-4935-A414-364014A64F59}" type="pres">
      <dgm:prSet presAssocID="{368AC1A1-9FFA-4F4B-A282-98A8B5CA999A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095B843-1E0D-4F8F-9C77-6A059C449F71}" type="presOf" srcId="{368AC1A1-9FFA-4F4B-A282-98A8B5CA999A}" destId="{F2580707-D02D-4935-A414-364014A64F59}" srcOrd="0" destOrd="0" presId="urn:microsoft.com/office/officeart/2005/8/layout/hChevron3"/>
    <dgm:cxn modelId="{099D3547-5C53-4AFD-BD15-87FC01131AD6}" type="presOf" srcId="{5A9D98AB-3F9E-42E6-BF18-61D91C610FB1}" destId="{16CB21EE-C6AD-4A8A-A307-A4508BE4D631}" srcOrd="0" destOrd="0" presId="urn:microsoft.com/office/officeart/2005/8/layout/hChevron3"/>
    <dgm:cxn modelId="{52923CF4-4A0B-4205-ACDD-AEFDECC408ED}" srcId="{CAADB70F-74C9-4B58-9D6C-81FFCFDD5E9F}" destId="{E94A07D0-7C79-4070-8AEC-C270EF5A17AD}" srcOrd="2" destOrd="0" parTransId="{664E5991-2EEE-40F6-80D1-4DA89549A819}" sibTransId="{BCA25350-5A39-4D1D-A624-00D11CFE9F4F}"/>
    <dgm:cxn modelId="{93BDB08B-E976-4045-9842-D7DAEFF510EE}" srcId="{CAADB70F-74C9-4B58-9D6C-81FFCFDD5E9F}" destId="{7E168D1A-7BAA-4132-9177-DA5D49D73291}" srcOrd="1" destOrd="0" parTransId="{B6F4D9A4-8F07-4D34-B63A-57573FC254A0}" sibTransId="{64062115-D346-44A6-8F1E-3C15C74ED196}"/>
    <dgm:cxn modelId="{7DB7693D-CE5E-495C-9C02-4DDD7A9EAE79}" type="presOf" srcId="{7E168D1A-7BAA-4132-9177-DA5D49D73291}" destId="{6228A5C3-C37E-40C7-9627-83B87760BAE2}" srcOrd="0" destOrd="0" presId="urn:microsoft.com/office/officeart/2005/8/layout/hChevron3"/>
    <dgm:cxn modelId="{D1155D1D-EA4B-4F8B-9806-E15F07EF8521}" type="presOf" srcId="{CAADB70F-74C9-4B58-9D6C-81FFCFDD5E9F}" destId="{661725A2-CEA8-435C-A6E6-CDA000FE671A}" srcOrd="0" destOrd="0" presId="urn:microsoft.com/office/officeart/2005/8/layout/hChevron3"/>
    <dgm:cxn modelId="{3782100E-8E51-42EC-B889-5E4DEA1F007B}" type="presOf" srcId="{E94A07D0-7C79-4070-8AEC-C270EF5A17AD}" destId="{D6364E75-DD41-4B95-9836-233D011AE8BB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84E7D651-DF84-4834-B0CB-1CE3F64BA069}" srcId="{CAADB70F-74C9-4B58-9D6C-81FFCFDD5E9F}" destId="{5A9D98AB-3F9E-42E6-BF18-61D91C610FB1}" srcOrd="3" destOrd="0" parTransId="{61F71ACF-3A4D-410F-9581-B031AD47E578}" sibTransId="{704172CF-D1A5-4C5F-BCE9-9473312129FA}"/>
    <dgm:cxn modelId="{3159B7E3-566B-4CAF-86BA-D91F3FA37469}" srcId="{CAADB70F-74C9-4B58-9D6C-81FFCFDD5E9F}" destId="{368AC1A1-9FFA-4F4B-A282-98A8B5CA999A}" srcOrd="4" destOrd="0" parTransId="{13D56006-5A7D-4468-8958-3B888DEEC031}" sibTransId="{5BED6979-D194-491F-AA6D-CE2627144FDA}"/>
    <dgm:cxn modelId="{4699847B-3D42-46F5-879D-96E704C59A8B}" type="presOf" srcId="{D873C50F-744B-4CA8-81C0-B7DD17F690EE}" destId="{D769F1D9-C59E-43CF-BC3D-F147C11A422B}" srcOrd="0" destOrd="0" presId="urn:microsoft.com/office/officeart/2005/8/layout/hChevron3"/>
    <dgm:cxn modelId="{53549FB5-4EDE-40F6-8CAB-6A774C62B75E}" type="presParOf" srcId="{661725A2-CEA8-435C-A6E6-CDA000FE671A}" destId="{D769F1D9-C59E-43CF-BC3D-F147C11A422B}" srcOrd="0" destOrd="0" presId="urn:microsoft.com/office/officeart/2005/8/layout/hChevron3"/>
    <dgm:cxn modelId="{79032D0A-99A9-4BE9-86B2-FA3C483ADFD3}" type="presParOf" srcId="{661725A2-CEA8-435C-A6E6-CDA000FE671A}" destId="{9C3C431E-E9E6-49D4-85C9-64E59EBBC7AF}" srcOrd="1" destOrd="0" presId="urn:microsoft.com/office/officeart/2005/8/layout/hChevron3"/>
    <dgm:cxn modelId="{6181E979-DD84-41FC-B317-BF68EF137156}" type="presParOf" srcId="{661725A2-CEA8-435C-A6E6-CDA000FE671A}" destId="{6228A5C3-C37E-40C7-9627-83B87760BAE2}" srcOrd="2" destOrd="0" presId="urn:microsoft.com/office/officeart/2005/8/layout/hChevron3"/>
    <dgm:cxn modelId="{11D54511-E528-4294-AE90-D65D2431A6D8}" type="presParOf" srcId="{661725A2-CEA8-435C-A6E6-CDA000FE671A}" destId="{496FE3F7-5300-4136-BBCD-80D2F76A5FAC}" srcOrd="3" destOrd="0" presId="urn:microsoft.com/office/officeart/2005/8/layout/hChevron3"/>
    <dgm:cxn modelId="{20A8C99F-8A15-4B16-A6BE-4B013E6090EA}" type="presParOf" srcId="{661725A2-CEA8-435C-A6E6-CDA000FE671A}" destId="{D6364E75-DD41-4B95-9836-233D011AE8BB}" srcOrd="4" destOrd="0" presId="urn:microsoft.com/office/officeart/2005/8/layout/hChevron3"/>
    <dgm:cxn modelId="{E2A74CA7-1150-416E-85B3-91486D5C2D68}" type="presParOf" srcId="{661725A2-CEA8-435C-A6E6-CDA000FE671A}" destId="{0AE37D6B-75E3-4AE7-9C5C-DA9140097C09}" srcOrd="5" destOrd="0" presId="urn:microsoft.com/office/officeart/2005/8/layout/hChevron3"/>
    <dgm:cxn modelId="{75432B28-3F63-4AAD-9996-1FE11D4D159D}" type="presParOf" srcId="{661725A2-CEA8-435C-A6E6-CDA000FE671A}" destId="{16CB21EE-C6AD-4A8A-A307-A4508BE4D631}" srcOrd="6" destOrd="0" presId="urn:microsoft.com/office/officeart/2005/8/layout/hChevron3"/>
    <dgm:cxn modelId="{ACB0FF8B-7031-49AE-A9E8-212D1E98CE68}" type="presParOf" srcId="{661725A2-CEA8-435C-A6E6-CDA000FE671A}" destId="{8FAC42AE-FE57-4CF5-BBDF-D35205E5B28F}" srcOrd="7" destOrd="0" presId="urn:microsoft.com/office/officeart/2005/8/layout/hChevron3"/>
    <dgm:cxn modelId="{A5F42276-81D2-47FE-BBED-00091AB7014A}" type="presParOf" srcId="{661725A2-CEA8-435C-A6E6-CDA000FE671A}" destId="{F2580707-D02D-4935-A414-364014A64F59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Dopaje Automático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0058A73E-371D-4CB3-B200-457212B7A8A7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Análisis de respiración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D7DFE775-6BA0-4524-8F35-DFB95916639B}" type="parTrans" cxnId="{ABB84E05-1211-4E89-B241-2FF12A1384C7}">
      <dgm:prSet/>
      <dgm:spPr/>
      <dgm:t>
        <a:bodyPr/>
        <a:lstStyle/>
        <a:p>
          <a:endParaRPr lang="es-MX" sz="1800"/>
        </a:p>
      </dgm:t>
    </dgm:pt>
    <dgm:pt modelId="{027CD668-B191-4342-BA8B-61A5E85B4D20}" type="sibTrans" cxnId="{ABB84E05-1211-4E89-B241-2FF12A1384C7}">
      <dgm:prSet/>
      <dgm:spPr/>
      <dgm:t>
        <a:bodyPr/>
        <a:lstStyle/>
        <a:p>
          <a:endParaRPr lang="es-MX" sz="1800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2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5239F6AB-FCE5-4BE1-893A-5DBD61144852}" type="pres">
      <dgm:prSet presAssocID="{0058A73E-371D-4CB3-B200-457212B7A8A7}" presName="parTxOnly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ABB84E05-1211-4E89-B241-2FF12A1384C7}" srcId="{CAADB70F-74C9-4B58-9D6C-81FFCFDD5E9F}" destId="{0058A73E-371D-4CB3-B200-457212B7A8A7}" srcOrd="1" destOrd="0" parTransId="{D7DFE775-6BA0-4524-8F35-DFB95916639B}" sibTransId="{027CD668-B191-4342-BA8B-61A5E85B4D20}"/>
    <dgm:cxn modelId="{033559E3-CC74-4106-9C12-DBC4057271BE}" type="presOf" srcId="{D873C50F-744B-4CA8-81C0-B7DD17F690EE}" destId="{D769F1D9-C59E-43CF-BC3D-F147C11A422B}" srcOrd="0" destOrd="0" presId="urn:microsoft.com/office/officeart/2005/8/layout/hChevron3"/>
    <dgm:cxn modelId="{7E457039-CB2F-4FC3-9EA2-54596537DA84}" type="presOf" srcId="{CAADB70F-74C9-4B58-9D6C-81FFCFDD5E9F}" destId="{661725A2-CEA8-435C-A6E6-CDA000FE671A}" srcOrd="0" destOrd="0" presId="urn:microsoft.com/office/officeart/2005/8/layout/hChevron3"/>
    <dgm:cxn modelId="{7668FEDA-5C02-4BC4-8828-971603EF1283}" type="presOf" srcId="{0058A73E-371D-4CB3-B200-457212B7A8A7}" destId="{5239F6AB-FCE5-4BE1-893A-5DBD61144852}" srcOrd="0" destOrd="0" presId="urn:microsoft.com/office/officeart/2005/8/layout/hChevron3"/>
    <dgm:cxn modelId="{D0477DDD-25AE-4FF7-A35A-FB2DA396A028}" type="presParOf" srcId="{661725A2-CEA8-435C-A6E6-CDA000FE671A}" destId="{D769F1D9-C59E-43CF-BC3D-F147C11A422B}" srcOrd="0" destOrd="0" presId="urn:microsoft.com/office/officeart/2005/8/layout/hChevron3"/>
    <dgm:cxn modelId="{72D1CFD8-9A5E-4063-B2DA-5AEDE4DAD036}" type="presParOf" srcId="{661725A2-CEA8-435C-A6E6-CDA000FE671A}" destId="{9C3C431E-E9E6-49D4-85C9-64E59EBBC7AF}" srcOrd="1" destOrd="0" presId="urn:microsoft.com/office/officeart/2005/8/layout/hChevron3"/>
    <dgm:cxn modelId="{93F1B77C-B49F-4CF7-B4C8-8C4FB5DACF89}" type="presParOf" srcId="{661725A2-CEA8-435C-A6E6-CDA000FE671A}" destId="{5239F6AB-FCE5-4BE1-893A-5DBD61144852}" srcOrd="2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7E168D1A-7BAA-4132-9177-DA5D49D73291}">
      <dgm:prSet phldrT="[Texto]"/>
      <dgm:spPr>
        <a:solidFill>
          <a:srgbClr val="E2AC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B6F4D9A4-8F07-4D34-B63A-57573FC254A0}" type="parTrans" cxnId="{93BDB08B-E976-4045-9842-D7DAEFF510EE}">
      <dgm:prSet/>
      <dgm:spPr/>
      <dgm:t>
        <a:bodyPr/>
        <a:lstStyle/>
        <a:p>
          <a:endParaRPr lang="es-MX"/>
        </a:p>
      </dgm:t>
    </dgm:pt>
    <dgm:pt modelId="{64062115-D346-44A6-8F1E-3C15C74ED196}" type="sibTrans" cxnId="{93BDB08B-E976-4045-9842-D7DAEFF510EE}">
      <dgm:prSet/>
      <dgm:spPr/>
      <dgm:t>
        <a:bodyPr/>
        <a:lstStyle/>
        <a:p>
          <a:endParaRPr lang="es-MX"/>
        </a:p>
      </dgm:t>
    </dgm:pt>
    <dgm:pt modelId="{E94A07D0-7C79-4070-8AEC-C270EF5A17AD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64E5991-2EEE-40F6-80D1-4DA89549A819}" type="parTrans" cxnId="{52923CF4-4A0B-4205-ACDD-AEFDECC408ED}">
      <dgm:prSet/>
      <dgm:spPr/>
      <dgm:t>
        <a:bodyPr/>
        <a:lstStyle/>
        <a:p>
          <a:endParaRPr lang="es-MX"/>
        </a:p>
      </dgm:t>
    </dgm:pt>
    <dgm:pt modelId="{BCA25350-5A39-4D1D-A624-00D11CFE9F4F}" type="sibTrans" cxnId="{52923CF4-4A0B-4205-ACDD-AEFDECC408ED}">
      <dgm:prSet/>
      <dgm:spPr/>
      <dgm:t>
        <a:bodyPr/>
        <a:lstStyle/>
        <a:p>
          <a:endParaRPr lang="es-MX"/>
        </a:p>
      </dgm:t>
    </dgm:pt>
    <dgm:pt modelId="{5A9D98AB-3F9E-42E6-BF18-61D91C610FB1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1F71ACF-3A4D-410F-9581-B031AD47E578}" type="parTrans" cxnId="{84E7D651-DF84-4834-B0CB-1CE3F64BA069}">
      <dgm:prSet/>
      <dgm:spPr/>
      <dgm:t>
        <a:bodyPr/>
        <a:lstStyle/>
        <a:p>
          <a:endParaRPr lang="es-MX"/>
        </a:p>
      </dgm:t>
    </dgm:pt>
    <dgm:pt modelId="{704172CF-D1A5-4C5F-BCE9-9473312129FA}" type="sibTrans" cxnId="{84E7D651-DF84-4834-B0CB-1CE3F64BA069}">
      <dgm:prSet/>
      <dgm:spPr/>
      <dgm:t>
        <a:bodyPr/>
        <a:lstStyle/>
        <a:p>
          <a:endParaRPr lang="es-MX"/>
        </a:p>
      </dgm:t>
    </dgm:pt>
    <dgm:pt modelId="{368AC1A1-9FFA-4F4B-A282-98A8B5CA999A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13D56006-5A7D-4468-8958-3B888DEEC031}" type="parTrans" cxnId="{3159B7E3-566B-4CAF-86BA-D91F3FA37469}">
      <dgm:prSet/>
      <dgm:spPr/>
      <dgm:t>
        <a:bodyPr/>
        <a:lstStyle/>
        <a:p>
          <a:endParaRPr lang="es-MX"/>
        </a:p>
      </dgm:t>
    </dgm:pt>
    <dgm:pt modelId="{5BED6979-D194-491F-AA6D-CE2627144FDA}" type="sibTrans" cxnId="{3159B7E3-566B-4CAF-86BA-D91F3FA37469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6228A5C3-C37E-40C7-9627-83B87760BAE2}" type="pres">
      <dgm:prSet presAssocID="{7E168D1A-7BAA-4132-9177-DA5D49D73291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96FE3F7-5300-4136-BBCD-80D2F76A5FAC}" type="pres">
      <dgm:prSet presAssocID="{64062115-D346-44A6-8F1E-3C15C74ED196}" presName="parSpace" presStyleCnt="0"/>
      <dgm:spPr/>
    </dgm:pt>
    <dgm:pt modelId="{D6364E75-DD41-4B95-9836-233D011AE8BB}" type="pres">
      <dgm:prSet presAssocID="{E94A07D0-7C79-4070-8AEC-C270EF5A17AD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E37D6B-75E3-4AE7-9C5C-DA9140097C09}" type="pres">
      <dgm:prSet presAssocID="{BCA25350-5A39-4D1D-A624-00D11CFE9F4F}" presName="parSpace" presStyleCnt="0"/>
      <dgm:spPr/>
    </dgm:pt>
    <dgm:pt modelId="{16CB21EE-C6AD-4A8A-A307-A4508BE4D631}" type="pres">
      <dgm:prSet presAssocID="{5A9D98AB-3F9E-42E6-BF18-61D91C610FB1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AC42AE-FE57-4CF5-BBDF-D35205E5B28F}" type="pres">
      <dgm:prSet presAssocID="{704172CF-D1A5-4C5F-BCE9-9473312129FA}" presName="parSpace" presStyleCnt="0"/>
      <dgm:spPr/>
    </dgm:pt>
    <dgm:pt modelId="{F2580707-D02D-4935-A414-364014A64F59}" type="pres">
      <dgm:prSet presAssocID="{368AC1A1-9FFA-4F4B-A282-98A8B5CA999A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25C534D-D5D4-4B6E-A003-4958090C1ADE}" type="presOf" srcId="{D873C50F-744B-4CA8-81C0-B7DD17F690EE}" destId="{D769F1D9-C59E-43CF-BC3D-F147C11A422B}" srcOrd="0" destOrd="0" presId="urn:microsoft.com/office/officeart/2005/8/layout/hChevron3"/>
    <dgm:cxn modelId="{52923CF4-4A0B-4205-ACDD-AEFDECC408ED}" srcId="{CAADB70F-74C9-4B58-9D6C-81FFCFDD5E9F}" destId="{E94A07D0-7C79-4070-8AEC-C270EF5A17AD}" srcOrd="2" destOrd="0" parTransId="{664E5991-2EEE-40F6-80D1-4DA89549A819}" sibTransId="{BCA25350-5A39-4D1D-A624-00D11CFE9F4F}"/>
    <dgm:cxn modelId="{93BDB08B-E976-4045-9842-D7DAEFF510EE}" srcId="{CAADB70F-74C9-4B58-9D6C-81FFCFDD5E9F}" destId="{7E168D1A-7BAA-4132-9177-DA5D49D73291}" srcOrd="1" destOrd="0" parTransId="{B6F4D9A4-8F07-4D34-B63A-57573FC254A0}" sibTransId="{64062115-D346-44A6-8F1E-3C15C74ED196}"/>
    <dgm:cxn modelId="{47890129-C3CE-46BC-82CB-2B38B82FD8D6}" type="presOf" srcId="{CAADB70F-74C9-4B58-9D6C-81FFCFDD5E9F}" destId="{661725A2-CEA8-435C-A6E6-CDA000FE671A}" srcOrd="0" destOrd="0" presId="urn:microsoft.com/office/officeart/2005/8/layout/hChevron3"/>
    <dgm:cxn modelId="{7BBB0D9B-0C53-48E0-B0C5-E3D2F4EA9715}" type="presOf" srcId="{368AC1A1-9FFA-4F4B-A282-98A8B5CA999A}" destId="{F2580707-D02D-4935-A414-364014A64F59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E7A24B2B-325B-4696-A16A-0BC125D190F8}" type="presOf" srcId="{5A9D98AB-3F9E-42E6-BF18-61D91C610FB1}" destId="{16CB21EE-C6AD-4A8A-A307-A4508BE4D631}" srcOrd="0" destOrd="0" presId="urn:microsoft.com/office/officeart/2005/8/layout/hChevron3"/>
    <dgm:cxn modelId="{50409BA3-355F-4DE1-9F11-4D1F58B1A121}" type="presOf" srcId="{E94A07D0-7C79-4070-8AEC-C270EF5A17AD}" destId="{D6364E75-DD41-4B95-9836-233D011AE8BB}" srcOrd="0" destOrd="0" presId="urn:microsoft.com/office/officeart/2005/8/layout/hChevron3"/>
    <dgm:cxn modelId="{84E7D651-DF84-4834-B0CB-1CE3F64BA069}" srcId="{CAADB70F-74C9-4B58-9D6C-81FFCFDD5E9F}" destId="{5A9D98AB-3F9E-42E6-BF18-61D91C610FB1}" srcOrd="3" destOrd="0" parTransId="{61F71ACF-3A4D-410F-9581-B031AD47E578}" sibTransId="{704172CF-D1A5-4C5F-BCE9-9473312129FA}"/>
    <dgm:cxn modelId="{C03CEF06-B01D-4859-B8D4-5BE06CAA144B}" type="presOf" srcId="{7E168D1A-7BAA-4132-9177-DA5D49D73291}" destId="{6228A5C3-C37E-40C7-9627-83B87760BAE2}" srcOrd="0" destOrd="0" presId="urn:microsoft.com/office/officeart/2005/8/layout/hChevron3"/>
    <dgm:cxn modelId="{3159B7E3-566B-4CAF-86BA-D91F3FA37469}" srcId="{CAADB70F-74C9-4B58-9D6C-81FFCFDD5E9F}" destId="{368AC1A1-9FFA-4F4B-A282-98A8B5CA999A}" srcOrd="4" destOrd="0" parTransId="{13D56006-5A7D-4468-8958-3B888DEEC031}" sibTransId="{5BED6979-D194-491F-AA6D-CE2627144FDA}"/>
    <dgm:cxn modelId="{2AD04B3F-79C4-4871-9FAD-2DA5FA7010B2}" type="presParOf" srcId="{661725A2-CEA8-435C-A6E6-CDA000FE671A}" destId="{D769F1D9-C59E-43CF-BC3D-F147C11A422B}" srcOrd="0" destOrd="0" presId="urn:microsoft.com/office/officeart/2005/8/layout/hChevron3"/>
    <dgm:cxn modelId="{BF10C69C-4516-4735-B989-FCF4F17D1FEC}" type="presParOf" srcId="{661725A2-CEA8-435C-A6E6-CDA000FE671A}" destId="{9C3C431E-E9E6-49D4-85C9-64E59EBBC7AF}" srcOrd="1" destOrd="0" presId="urn:microsoft.com/office/officeart/2005/8/layout/hChevron3"/>
    <dgm:cxn modelId="{F54A081A-F5CB-4D68-9CCF-3C59921231CB}" type="presParOf" srcId="{661725A2-CEA8-435C-A6E6-CDA000FE671A}" destId="{6228A5C3-C37E-40C7-9627-83B87760BAE2}" srcOrd="2" destOrd="0" presId="urn:microsoft.com/office/officeart/2005/8/layout/hChevron3"/>
    <dgm:cxn modelId="{887030AF-E539-4CB5-8512-502F6783E17B}" type="presParOf" srcId="{661725A2-CEA8-435C-A6E6-CDA000FE671A}" destId="{496FE3F7-5300-4136-BBCD-80D2F76A5FAC}" srcOrd="3" destOrd="0" presId="urn:microsoft.com/office/officeart/2005/8/layout/hChevron3"/>
    <dgm:cxn modelId="{D5CCD86A-2EFD-4614-BFE5-8A5915A0E7F0}" type="presParOf" srcId="{661725A2-CEA8-435C-A6E6-CDA000FE671A}" destId="{D6364E75-DD41-4B95-9836-233D011AE8BB}" srcOrd="4" destOrd="0" presId="urn:microsoft.com/office/officeart/2005/8/layout/hChevron3"/>
    <dgm:cxn modelId="{FF9AD16C-BEF6-47D1-ACAD-CB275662C6E0}" type="presParOf" srcId="{661725A2-CEA8-435C-A6E6-CDA000FE671A}" destId="{0AE37D6B-75E3-4AE7-9C5C-DA9140097C09}" srcOrd="5" destOrd="0" presId="urn:microsoft.com/office/officeart/2005/8/layout/hChevron3"/>
    <dgm:cxn modelId="{FE7FC153-13A8-4C01-9889-7D5DE6289404}" type="presParOf" srcId="{661725A2-CEA8-435C-A6E6-CDA000FE671A}" destId="{16CB21EE-C6AD-4A8A-A307-A4508BE4D631}" srcOrd="6" destOrd="0" presId="urn:microsoft.com/office/officeart/2005/8/layout/hChevron3"/>
    <dgm:cxn modelId="{C721DE05-2E5C-49DC-8CEC-E9A97D45480B}" type="presParOf" srcId="{661725A2-CEA8-435C-A6E6-CDA000FE671A}" destId="{8FAC42AE-FE57-4CF5-BBDF-D35205E5B28F}" srcOrd="7" destOrd="0" presId="urn:microsoft.com/office/officeart/2005/8/layout/hChevron3"/>
    <dgm:cxn modelId="{82068551-1D59-4953-96DE-056B40D99EC2}" type="presParOf" srcId="{661725A2-CEA8-435C-A6E6-CDA000FE671A}" destId="{F2580707-D02D-4935-A414-364014A64F59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Dopaje Automático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0058A73E-371D-4CB3-B200-457212B7A8A7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Análisis de respiración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D7DFE775-6BA0-4524-8F35-DFB95916639B}" type="parTrans" cxnId="{ABB84E05-1211-4E89-B241-2FF12A1384C7}">
      <dgm:prSet/>
      <dgm:spPr/>
      <dgm:t>
        <a:bodyPr/>
        <a:lstStyle/>
        <a:p>
          <a:endParaRPr lang="es-MX" sz="1800"/>
        </a:p>
      </dgm:t>
    </dgm:pt>
    <dgm:pt modelId="{027CD668-B191-4342-BA8B-61A5E85B4D20}" type="sibTrans" cxnId="{ABB84E05-1211-4E89-B241-2FF12A1384C7}">
      <dgm:prSet/>
      <dgm:spPr/>
      <dgm:t>
        <a:bodyPr/>
        <a:lstStyle/>
        <a:p>
          <a:endParaRPr lang="es-MX" sz="1800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2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5239F6AB-FCE5-4BE1-893A-5DBD61144852}" type="pres">
      <dgm:prSet presAssocID="{0058A73E-371D-4CB3-B200-457212B7A8A7}" presName="parTxOnly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ABB84E05-1211-4E89-B241-2FF12A1384C7}" srcId="{CAADB70F-74C9-4B58-9D6C-81FFCFDD5E9F}" destId="{0058A73E-371D-4CB3-B200-457212B7A8A7}" srcOrd="1" destOrd="0" parTransId="{D7DFE775-6BA0-4524-8F35-DFB95916639B}" sibTransId="{027CD668-B191-4342-BA8B-61A5E85B4D20}"/>
    <dgm:cxn modelId="{972B0409-C10A-41DD-8F10-F2BBAC781729}" type="presOf" srcId="{CAADB70F-74C9-4B58-9D6C-81FFCFDD5E9F}" destId="{661725A2-CEA8-435C-A6E6-CDA000FE671A}" srcOrd="0" destOrd="0" presId="urn:microsoft.com/office/officeart/2005/8/layout/hChevron3"/>
    <dgm:cxn modelId="{CB40B5EE-CA8A-46A7-B99A-962E4600A703}" type="presOf" srcId="{D873C50F-744B-4CA8-81C0-B7DD17F690EE}" destId="{D769F1D9-C59E-43CF-BC3D-F147C11A422B}" srcOrd="0" destOrd="0" presId="urn:microsoft.com/office/officeart/2005/8/layout/hChevron3"/>
    <dgm:cxn modelId="{A24775E3-1A49-4289-A527-80878F1DBFF6}" type="presOf" srcId="{0058A73E-371D-4CB3-B200-457212B7A8A7}" destId="{5239F6AB-FCE5-4BE1-893A-5DBD61144852}" srcOrd="0" destOrd="0" presId="urn:microsoft.com/office/officeart/2005/8/layout/hChevron3"/>
    <dgm:cxn modelId="{5758D2A5-E50B-49D8-A686-A83675A51C88}" type="presParOf" srcId="{661725A2-CEA8-435C-A6E6-CDA000FE671A}" destId="{D769F1D9-C59E-43CF-BC3D-F147C11A422B}" srcOrd="0" destOrd="0" presId="urn:microsoft.com/office/officeart/2005/8/layout/hChevron3"/>
    <dgm:cxn modelId="{08BDBB55-5088-4529-AB4D-57281A60F2ED}" type="presParOf" srcId="{661725A2-CEA8-435C-A6E6-CDA000FE671A}" destId="{9C3C431E-E9E6-49D4-85C9-64E59EBBC7AF}" srcOrd="1" destOrd="0" presId="urn:microsoft.com/office/officeart/2005/8/layout/hChevron3"/>
    <dgm:cxn modelId="{1F6AC1BF-AA51-4EC5-86C7-7DF33B4906A0}" type="presParOf" srcId="{661725A2-CEA8-435C-A6E6-CDA000FE671A}" destId="{5239F6AB-FCE5-4BE1-893A-5DBD61144852}" srcOrd="2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7E168D1A-7BAA-4132-9177-DA5D49D73291}">
      <dgm:prSet phldrT="[Texto]"/>
      <dgm:spPr>
        <a:solidFill>
          <a:srgbClr val="E2AC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B6F4D9A4-8F07-4D34-B63A-57573FC254A0}" type="parTrans" cxnId="{93BDB08B-E976-4045-9842-D7DAEFF510EE}">
      <dgm:prSet/>
      <dgm:spPr/>
      <dgm:t>
        <a:bodyPr/>
        <a:lstStyle/>
        <a:p>
          <a:endParaRPr lang="es-MX"/>
        </a:p>
      </dgm:t>
    </dgm:pt>
    <dgm:pt modelId="{64062115-D346-44A6-8F1E-3C15C74ED196}" type="sibTrans" cxnId="{93BDB08B-E976-4045-9842-D7DAEFF510EE}">
      <dgm:prSet/>
      <dgm:spPr/>
      <dgm:t>
        <a:bodyPr/>
        <a:lstStyle/>
        <a:p>
          <a:endParaRPr lang="es-MX"/>
        </a:p>
      </dgm:t>
    </dgm:pt>
    <dgm:pt modelId="{E94A07D0-7C79-4070-8AEC-C270EF5A17AD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64E5991-2EEE-40F6-80D1-4DA89549A819}" type="parTrans" cxnId="{52923CF4-4A0B-4205-ACDD-AEFDECC408ED}">
      <dgm:prSet/>
      <dgm:spPr/>
      <dgm:t>
        <a:bodyPr/>
        <a:lstStyle/>
        <a:p>
          <a:endParaRPr lang="es-MX"/>
        </a:p>
      </dgm:t>
    </dgm:pt>
    <dgm:pt modelId="{BCA25350-5A39-4D1D-A624-00D11CFE9F4F}" type="sibTrans" cxnId="{52923CF4-4A0B-4205-ACDD-AEFDECC408ED}">
      <dgm:prSet/>
      <dgm:spPr/>
      <dgm:t>
        <a:bodyPr/>
        <a:lstStyle/>
        <a:p>
          <a:endParaRPr lang="es-MX"/>
        </a:p>
      </dgm:t>
    </dgm:pt>
    <dgm:pt modelId="{5A9D98AB-3F9E-42E6-BF18-61D91C610FB1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1F71ACF-3A4D-410F-9581-B031AD47E578}" type="parTrans" cxnId="{84E7D651-DF84-4834-B0CB-1CE3F64BA069}">
      <dgm:prSet/>
      <dgm:spPr/>
      <dgm:t>
        <a:bodyPr/>
        <a:lstStyle/>
        <a:p>
          <a:endParaRPr lang="es-MX"/>
        </a:p>
      </dgm:t>
    </dgm:pt>
    <dgm:pt modelId="{704172CF-D1A5-4C5F-BCE9-9473312129FA}" type="sibTrans" cxnId="{84E7D651-DF84-4834-B0CB-1CE3F64BA069}">
      <dgm:prSet/>
      <dgm:spPr/>
      <dgm:t>
        <a:bodyPr/>
        <a:lstStyle/>
        <a:p>
          <a:endParaRPr lang="es-MX"/>
        </a:p>
      </dgm:t>
    </dgm:pt>
    <dgm:pt modelId="{368AC1A1-9FFA-4F4B-A282-98A8B5CA999A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13D56006-5A7D-4468-8958-3B888DEEC031}" type="parTrans" cxnId="{3159B7E3-566B-4CAF-86BA-D91F3FA37469}">
      <dgm:prSet/>
      <dgm:spPr/>
      <dgm:t>
        <a:bodyPr/>
        <a:lstStyle/>
        <a:p>
          <a:endParaRPr lang="es-MX"/>
        </a:p>
      </dgm:t>
    </dgm:pt>
    <dgm:pt modelId="{5BED6979-D194-491F-AA6D-CE2627144FDA}" type="sibTrans" cxnId="{3159B7E3-566B-4CAF-86BA-D91F3FA37469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6228A5C3-C37E-40C7-9627-83B87760BAE2}" type="pres">
      <dgm:prSet presAssocID="{7E168D1A-7BAA-4132-9177-DA5D49D73291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96FE3F7-5300-4136-BBCD-80D2F76A5FAC}" type="pres">
      <dgm:prSet presAssocID="{64062115-D346-44A6-8F1E-3C15C74ED196}" presName="parSpace" presStyleCnt="0"/>
      <dgm:spPr/>
    </dgm:pt>
    <dgm:pt modelId="{D6364E75-DD41-4B95-9836-233D011AE8BB}" type="pres">
      <dgm:prSet presAssocID="{E94A07D0-7C79-4070-8AEC-C270EF5A17AD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E37D6B-75E3-4AE7-9C5C-DA9140097C09}" type="pres">
      <dgm:prSet presAssocID="{BCA25350-5A39-4D1D-A624-00D11CFE9F4F}" presName="parSpace" presStyleCnt="0"/>
      <dgm:spPr/>
    </dgm:pt>
    <dgm:pt modelId="{16CB21EE-C6AD-4A8A-A307-A4508BE4D631}" type="pres">
      <dgm:prSet presAssocID="{5A9D98AB-3F9E-42E6-BF18-61D91C610FB1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AC42AE-FE57-4CF5-BBDF-D35205E5B28F}" type="pres">
      <dgm:prSet presAssocID="{704172CF-D1A5-4C5F-BCE9-9473312129FA}" presName="parSpace" presStyleCnt="0"/>
      <dgm:spPr/>
    </dgm:pt>
    <dgm:pt modelId="{F2580707-D02D-4935-A414-364014A64F59}" type="pres">
      <dgm:prSet presAssocID="{368AC1A1-9FFA-4F4B-A282-98A8B5CA999A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52923CF4-4A0B-4205-ACDD-AEFDECC408ED}" srcId="{CAADB70F-74C9-4B58-9D6C-81FFCFDD5E9F}" destId="{E94A07D0-7C79-4070-8AEC-C270EF5A17AD}" srcOrd="2" destOrd="0" parTransId="{664E5991-2EEE-40F6-80D1-4DA89549A819}" sibTransId="{BCA25350-5A39-4D1D-A624-00D11CFE9F4F}"/>
    <dgm:cxn modelId="{93BDB08B-E976-4045-9842-D7DAEFF510EE}" srcId="{CAADB70F-74C9-4B58-9D6C-81FFCFDD5E9F}" destId="{7E168D1A-7BAA-4132-9177-DA5D49D73291}" srcOrd="1" destOrd="0" parTransId="{B6F4D9A4-8F07-4D34-B63A-57573FC254A0}" sibTransId="{64062115-D346-44A6-8F1E-3C15C74ED196}"/>
    <dgm:cxn modelId="{55D865CF-6BF7-45FE-AEB1-6F621F6E6CBC}" type="presOf" srcId="{368AC1A1-9FFA-4F4B-A282-98A8B5CA999A}" destId="{F2580707-D02D-4935-A414-364014A64F59}" srcOrd="0" destOrd="0" presId="urn:microsoft.com/office/officeart/2005/8/layout/hChevron3"/>
    <dgm:cxn modelId="{C2650FFD-A787-4423-B643-9260F090A311}" type="presOf" srcId="{5A9D98AB-3F9E-42E6-BF18-61D91C610FB1}" destId="{16CB21EE-C6AD-4A8A-A307-A4508BE4D631}" srcOrd="0" destOrd="0" presId="urn:microsoft.com/office/officeart/2005/8/layout/hChevron3"/>
    <dgm:cxn modelId="{93AD2E7E-C0EF-4801-84CF-006C931296DB}" type="presOf" srcId="{CAADB70F-74C9-4B58-9D6C-81FFCFDD5E9F}" destId="{661725A2-CEA8-435C-A6E6-CDA000FE671A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368CE539-45F2-4C47-B0C5-3B97C30245C8}" type="presOf" srcId="{E94A07D0-7C79-4070-8AEC-C270EF5A17AD}" destId="{D6364E75-DD41-4B95-9836-233D011AE8BB}" srcOrd="0" destOrd="0" presId="urn:microsoft.com/office/officeart/2005/8/layout/hChevron3"/>
    <dgm:cxn modelId="{FE238F3F-D225-4881-8F45-75F98C2CC3F3}" type="presOf" srcId="{D873C50F-744B-4CA8-81C0-B7DD17F690EE}" destId="{D769F1D9-C59E-43CF-BC3D-F147C11A422B}" srcOrd="0" destOrd="0" presId="urn:microsoft.com/office/officeart/2005/8/layout/hChevron3"/>
    <dgm:cxn modelId="{84E7D651-DF84-4834-B0CB-1CE3F64BA069}" srcId="{CAADB70F-74C9-4B58-9D6C-81FFCFDD5E9F}" destId="{5A9D98AB-3F9E-42E6-BF18-61D91C610FB1}" srcOrd="3" destOrd="0" parTransId="{61F71ACF-3A4D-410F-9581-B031AD47E578}" sibTransId="{704172CF-D1A5-4C5F-BCE9-9473312129FA}"/>
    <dgm:cxn modelId="{70160B34-8ED7-4687-B08E-5DEDFF1E91B9}" type="presOf" srcId="{7E168D1A-7BAA-4132-9177-DA5D49D73291}" destId="{6228A5C3-C37E-40C7-9627-83B87760BAE2}" srcOrd="0" destOrd="0" presId="urn:microsoft.com/office/officeart/2005/8/layout/hChevron3"/>
    <dgm:cxn modelId="{3159B7E3-566B-4CAF-86BA-D91F3FA37469}" srcId="{CAADB70F-74C9-4B58-9D6C-81FFCFDD5E9F}" destId="{368AC1A1-9FFA-4F4B-A282-98A8B5CA999A}" srcOrd="4" destOrd="0" parTransId="{13D56006-5A7D-4468-8958-3B888DEEC031}" sibTransId="{5BED6979-D194-491F-AA6D-CE2627144FDA}"/>
    <dgm:cxn modelId="{CA1AA667-2B48-468D-A215-9BB3424D03D8}" type="presParOf" srcId="{661725A2-CEA8-435C-A6E6-CDA000FE671A}" destId="{D769F1D9-C59E-43CF-BC3D-F147C11A422B}" srcOrd="0" destOrd="0" presId="urn:microsoft.com/office/officeart/2005/8/layout/hChevron3"/>
    <dgm:cxn modelId="{92DCA677-DC8C-475B-8713-352484D16D1E}" type="presParOf" srcId="{661725A2-CEA8-435C-A6E6-CDA000FE671A}" destId="{9C3C431E-E9E6-49D4-85C9-64E59EBBC7AF}" srcOrd="1" destOrd="0" presId="urn:microsoft.com/office/officeart/2005/8/layout/hChevron3"/>
    <dgm:cxn modelId="{18979D98-303E-44AA-92EC-3E7EA801FB99}" type="presParOf" srcId="{661725A2-CEA8-435C-A6E6-CDA000FE671A}" destId="{6228A5C3-C37E-40C7-9627-83B87760BAE2}" srcOrd="2" destOrd="0" presId="urn:microsoft.com/office/officeart/2005/8/layout/hChevron3"/>
    <dgm:cxn modelId="{FE9FBC01-A9D0-4662-8817-E34DE37AF2E6}" type="presParOf" srcId="{661725A2-CEA8-435C-A6E6-CDA000FE671A}" destId="{496FE3F7-5300-4136-BBCD-80D2F76A5FAC}" srcOrd="3" destOrd="0" presId="urn:microsoft.com/office/officeart/2005/8/layout/hChevron3"/>
    <dgm:cxn modelId="{60056E5F-D9C6-4A30-B749-9E41715AA04A}" type="presParOf" srcId="{661725A2-CEA8-435C-A6E6-CDA000FE671A}" destId="{D6364E75-DD41-4B95-9836-233D011AE8BB}" srcOrd="4" destOrd="0" presId="urn:microsoft.com/office/officeart/2005/8/layout/hChevron3"/>
    <dgm:cxn modelId="{0D8DFC7B-B6A0-43F3-A463-2167D518D49B}" type="presParOf" srcId="{661725A2-CEA8-435C-A6E6-CDA000FE671A}" destId="{0AE37D6B-75E3-4AE7-9C5C-DA9140097C09}" srcOrd="5" destOrd="0" presId="urn:microsoft.com/office/officeart/2005/8/layout/hChevron3"/>
    <dgm:cxn modelId="{5D857300-E014-4EDD-9756-FB4EBDE05839}" type="presParOf" srcId="{661725A2-CEA8-435C-A6E6-CDA000FE671A}" destId="{16CB21EE-C6AD-4A8A-A307-A4508BE4D631}" srcOrd="6" destOrd="0" presId="urn:microsoft.com/office/officeart/2005/8/layout/hChevron3"/>
    <dgm:cxn modelId="{F5AD0AE9-AEB2-408E-B95F-ADE6692F86B6}" type="presParOf" srcId="{661725A2-CEA8-435C-A6E6-CDA000FE671A}" destId="{8FAC42AE-FE57-4CF5-BBDF-D35205E5B28F}" srcOrd="7" destOrd="0" presId="urn:microsoft.com/office/officeart/2005/8/layout/hChevron3"/>
    <dgm:cxn modelId="{DB73C1AC-75E9-4D39-BA57-2F61EF9EB150}" type="presParOf" srcId="{661725A2-CEA8-435C-A6E6-CDA000FE671A}" destId="{F2580707-D02D-4935-A414-364014A64F59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Dopaje Automático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0058A73E-371D-4CB3-B200-457212B7A8A7}">
      <dgm:prSet phldrT="[Texto]" custT="1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Análisis de respiración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D7DFE775-6BA0-4524-8F35-DFB95916639B}" type="parTrans" cxnId="{ABB84E05-1211-4E89-B241-2FF12A1384C7}">
      <dgm:prSet/>
      <dgm:spPr/>
      <dgm:t>
        <a:bodyPr/>
        <a:lstStyle/>
        <a:p>
          <a:endParaRPr lang="es-MX" sz="1800"/>
        </a:p>
      </dgm:t>
    </dgm:pt>
    <dgm:pt modelId="{027CD668-B191-4342-BA8B-61A5E85B4D20}" type="sibTrans" cxnId="{ABB84E05-1211-4E89-B241-2FF12A1384C7}">
      <dgm:prSet/>
      <dgm:spPr/>
      <dgm:t>
        <a:bodyPr/>
        <a:lstStyle/>
        <a:p>
          <a:endParaRPr lang="es-MX" sz="1800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2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5239F6AB-FCE5-4BE1-893A-5DBD61144852}" type="pres">
      <dgm:prSet presAssocID="{0058A73E-371D-4CB3-B200-457212B7A8A7}" presName="parTxOnly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46F9DA6-A17F-4EAF-8981-17DFB21B0ABC}" type="presOf" srcId="{D873C50F-744B-4CA8-81C0-B7DD17F690EE}" destId="{D769F1D9-C59E-43CF-BC3D-F147C11A422B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ABB84E05-1211-4E89-B241-2FF12A1384C7}" srcId="{CAADB70F-74C9-4B58-9D6C-81FFCFDD5E9F}" destId="{0058A73E-371D-4CB3-B200-457212B7A8A7}" srcOrd="1" destOrd="0" parTransId="{D7DFE775-6BA0-4524-8F35-DFB95916639B}" sibTransId="{027CD668-B191-4342-BA8B-61A5E85B4D20}"/>
    <dgm:cxn modelId="{F6AB3CE2-E715-415F-BACD-DA42230F17E0}" type="presOf" srcId="{0058A73E-371D-4CB3-B200-457212B7A8A7}" destId="{5239F6AB-FCE5-4BE1-893A-5DBD61144852}" srcOrd="0" destOrd="0" presId="urn:microsoft.com/office/officeart/2005/8/layout/hChevron3"/>
    <dgm:cxn modelId="{8B66284C-EFDF-4449-B52D-0FBCF6229A46}" type="presOf" srcId="{CAADB70F-74C9-4B58-9D6C-81FFCFDD5E9F}" destId="{661725A2-CEA8-435C-A6E6-CDA000FE671A}" srcOrd="0" destOrd="0" presId="urn:microsoft.com/office/officeart/2005/8/layout/hChevron3"/>
    <dgm:cxn modelId="{83F8B9A6-76BA-42C3-AB1D-AAEFADF85806}" type="presParOf" srcId="{661725A2-CEA8-435C-A6E6-CDA000FE671A}" destId="{D769F1D9-C59E-43CF-BC3D-F147C11A422B}" srcOrd="0" destOrd="0" presId="urn:microsoft.com/office/officeart/2005/8/layout/hChevron3"/>
    <dgm:cxn modelId="{3C1F06FA-5F8A-4903-A9EB-2CAF9D7604A0}" type="presParOf" srcId="{661725A2-CEA8-435C-A6E6-CDA000FE671A}" destId="{9C3C431E-E9E6-49D4-85C9-64E59EBBC7AF}" srcOrd="1" destOrd="0" presId="urn:microsoft.com/office/officeart/2005/8/layout/hChevron3"/>
    <dgm:cxn modelId="{690EAF50-759B-4505-8C13-511A9D4A1B1A}" type="presParOf" srcId="{661725A2-CEA8-435C-A6E6-CDA000FE671A}" destId="{5239F6AB-FCE5-4BE1-893A-5DBD61144852}" srcOrd="2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7E168D1A-7BAA-4132-9177-DA5D49D73291}">
      <dgm:prSet phldrT="[Texto]"/>
      <dgm:spPr>
        <a:solidFill>
          <a:srgbClr val="E2AC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B6F4D9A4-8F07-4D34-B63A-57573FC254A0}" type="parTrans" cxnId="{93BDB08B-E976-4045-9842-D7DAEFF510EE}">
      <dgm:prSet/>
      <dgm:spPr/>
      <dgm:t>
        <a:bodyPr/>
        <a:lstStyle/>
        <a:p>
          <a:endParaRPr lang="es-MX"/>
        </a:p>
      </dgm:t>
    </dgm:pt>
    <dgm:pt modelId="{64062115-D346-44A6-8F1E-3C15C74ED196}" type="sibTrans" cxnId="{93BDB08B-E976-4045-9842-D7DAEFF510EE}">
      <dgm:prSet/>
      <dgm:spPr/>
      <dgm:t>
        <a:bodyPr/>
        <a:lstStyle/>
        <a:p>
          <a:endParaRPr lang="es-MX"/>
        </a:p>
      </dgm:t>
    </dgm:pt>
    <dgm:pt modelId="{E94A07D0-7C79-4070-8AEC-C270EF5A17AD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64E5991-2EEE-40F6-80D1-4DA89549A819}" type="parTrans" cxnId="{52923CF4-4A0B-4205-ACDD-AEFDECC408ED}">
      <dgm:prSet/>
      <dgm:spPr/>
      <dgm:t>
        <a:bodyPr/>
        <a:lstStyle/>
        <a:p>
          <a:endParaRPr lang="es-MX"/>
        </a:p>
      </dgm:t>
    </dgm:pt>
    <dgm:pt modelId="{BCA25350-5A39-4D1D-A624-00D11CFE9F4F}" type="sibTrans" cxnId="{52923CF4-4A0B-4205-ACDD-AEFDECC408ED}">
      <dgm:prSet/>
      <dgm:spPr/>
      <dgm:t>
        <a:bodyPr/>
        <a:lstStyle/>
        <a:p>
          <a:endParaRPr lang="es-MX"/>
        </a:p>
      </dgm:t>
    </dgm:pt>
    <dgm:pt modelId="{5A9D98AB-3F9E-42E6-BF18-61D91C610FB1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1F71ACF-3A4D-410F-9581-B031AD47E578}" type="parTrans" cxnId="{84E7D651-DF84-4834-B0CB-1CE3F64BA069}">
      <dgm:prSet/>
      <dgm:spPr/>
      <dgm:t>
        <a:bodyPr/>
        <a:lstStyle/>
        <a:p>
          <a:endParaRPr lang="es-MX"/>
        </a:p>
      </dgm:t>
    </dgm:pt>
    <dgm:pt modelId="{704172CF-D1A5-4C5F-BCE9-9473312129FA}" type="sibTrans" cxnId="{84E7D651-DF84-4834-B0CB-1CE3F64BA069}">
      <dgm:prSet/>
      <dgm:spPr/>
      <dgm:t>
        <a:bodyPr/>
        <a:lstStyle/>
        <a:p>
          <a:endParaRPr lang="es-MX"/>
        </a:p>
      </dgm:t>
    </dgm:pt>
    <dgm:pt modelId="{368AC1A1-9FFA-4F4B-A282-98A8B5CA999A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13D56006-5A7D-4468-8958-3B888DEEC031}" type="parTrans" cxnId="{3159B7E3-566B-4CAF-86BA-D91F3FA37469}">
      <dgm:prSet/>
      <dgm:spPr/>
      <dgm:t>
        <a:bodyPr/>
        <a:lstStyle/>
        <a:p>
          <a:endParaRPr lang="es-MX"/>
        </a:p>
      </dgm:t>
    </dgm:pt>
    <dgm:pt modelId="{5BED6979-D194-491F-AA6D-CE2627144FDA}" type="sibTrans" cxnId="{3159B7E3-566B-4CAF-86BA-D91F3FA37469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6228A5C3-C37E-40C7-9627-83B87760BAE2}" type="pres">
      <dgm:prSet presAssocID="{7E168D1A-7BAA-4132-9177-DA5D49D73291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96FE3F7-5300-4136-BBCD-80D2F76A5FAC}" type="pres">
      <dgm:prSet presAssocID="{64062115-D346-44A6-8F1E-3C15C74ED196}" presName="parSpace" presStyleCnt="0"/>
      <dgm:spPr/>
    </dgm:pt>
    <dgm:pt modelId="{D6364E75-DD41-4B95-9836-233D011AE8BB}" type="pres">
      <dgm:prSet presAssocID="{E94A07D0-7C79-4070-8AEC-C270EF5A17AD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E37D6B-75E3-4AE7-9C5C-DA9140097C09}" type="pres">
      <dgm:prSet presAssocID="{BCA25350-5A39-4D1D-A624-00D11CFE9F4F}" presName="parSpace" presStyleCnt="0"/>
      <dgm:spPr/>
    </dgm:pt>
    <dgm:pt modelId="{16CB21EE-C6AD-4A8A-A307-A4508BE4D631}" type="pres">
      <dgm:prSet presAssocID="{5A9D98AB-3F9E-42E6-BF18-61D91C610FB1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AC42AE-FE57-4CF5-BBDF-D35205E5B28F}" type="pres">
      <dgm:prSet presAssocID="{704172CF-D1A5-4C5F-BCE9-9473312129FA}" presName="parSpace" presStyleCnt="0"/>
      <dgm:spPr/>
    </dgm:pt>
    <dgm:pt modelId="{F2580707-D02D-4935-A414-364014A64F59}" type="pres">
      <dgm:prSet presAssocID="{368AC1A1-9FFA-4F4B-A282-98A8B5CA999A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52923CF4-4A0B-4205-ACDD-AEFDECC408ED}" srcId="{CAADB70F-74C9-4B58-9D6C-81FFCFDD5E9F}" destId="{E94A07D0-7C79-4070-8AEC-C270EF5A17AD}" srcOrd="2" destOrd="0" parTransId="{664E5991-2EEE-40F6-80D1-4DA89549A819}" sibTransId="{BCA25350-5A39-4D1D-A624-00D11CFE9F4F}"/>
    <dgm:cxn modelId="{93BDB08B-E976-4045-9842-D7DAEFF510EE}" srcId="{CAADB70F-74C9-4B58-9D6C-81FFCFDD5E9F}" destId="{7E168D1A-7BAA-4132-9177-DA5D49D73291}" srcOrd="1" destOrd="0" parTransId="{B6F4D9A4-8F07-4D34-B63A-57573FC254A0}" sibTransId="{64062115-D346-44A6-8F1E-3C15C74ED196}"/>
    <dgm:cxn modelId="{4AD07F7B-A1A5-477B-B309-0C30D2D863BF}" type="presOf" srcId="{E94A07D0-7C79-4070-8AEC-C270EF5A17AD}" destId="{D6364E75-DD41-4B95-9836-233D011AE8BB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3959EC52-6D92-4A26-95E9-D024A89D6F7B}" type="presOf" srcId="{5A9D98AB-3F9E-42E6-BF18-61D91C610FB1}" destId="{16CB21EE-C6AD-4A8A-A307-A4508BE4D631}" srcOrd="0" destOrd="0" presId="urn:microsoft.com/office/officeart/2005/8/layout/hChevron3"/>
    <dgm:cxn modelId="{B5FD4A0B-8400-45D9-AB8F-AEA312BDE252}" type="presOf" srcId="{CAADB70F-74C9-4B58-9D6C-81FFCFDD5E9F}" destId="{661725A2-CEA8-435C-A6E6-CDA000FE671A}" srcOrd="0" destOrd="0" presId="urn:microsoft.com/office/officeart/2005/8/layout/hChevron3"/>
    <dgm:cxn modelId="{1F3EA5BF-3A27-401F-A884-09C7655E49A0}" type="presOf" srcId="{368AC1A1-9FFA-4F4B-A282-98A8B5CA999A}" destId="{F2580707-D02D-4935-A414-364014A64F59}" srcOrd="0" destOrd="0" presId="urn:microsoft.com/office/officeart/2005/8/layout/hChevron3"/>
    <dgm:cxn modelId="{716B86DD-0077-4522-ADAF-68872BC8D26E}" type="presOf" srcId="{7E168D1A-7BAA-4132-9177-DA5D49D73291}" destId="{6228A5C3-C37E-40C7-9627-83B87760BAE2}" srcOrd="0" destOrd="0" presId="urn:microsoft.com/office/officeart/2005/8/layout/hChevron3"/>
    <dgm:cxn modelId="{84E7D651-DF84-4834-B0CB-1CE3F64BA069}" srcId="{CAADB70F-74C9-4B58-9D6C-81FFCFDD5E9F}" destId="{5A9D98AB-3F9E-42E6-BF18-61D91C610FB1}" srcOrd="3" destOrd="0" parTransId="{61F71ACF-3A4D-410F-9581-B031AD47E578}" sibTransId="{704172CF-D1A5-4C5F-BCE9-9473312129FA}"/>
    <dgm:cxn modelId="{3159B7E3-566B-4CAF-86BA-D91F3FA37469}" srcId="{CAADB70F-74C9-4B58-9D6C-81FFCFDD5E9F}" destId="{368AC1A1-9FFA-4F4B-A282-98A8B5CA999A}" srcOrd="4" destOrd="0" parTransId="{13D56006-5A7D-4468-8958-3B888DEEC031}" sibTransId="{5BED6979-D194-491F-AA6D-CE2627144FDA}"/>
    <dgm:cxn modelId="{83E8228F-3D5E-4FDA-BA92-87B17877327A}" type="presOf" srcId="{D873C50F-744B-4CA8-81C0-B7DD17F690EE}" destId="{D769F1D9-C59E-43CF-BC3D-F147C11A422B}" srcOrd="0" destOrd="0" presId="urn:microsoft.com/office/officeart/2005/8/layout/hChevron3"/>
    <dgm:cxn modelId="{D8B8BC25-DD9A-451C-BAAE-ABE1C0F50024}" type="presParOf" srcId="{661725A2-CEA8-435C-A6E6-CDA000FE671A}" destId="{D769F1D9-C59E-43CF-BC3D-F147C11A422B}" srcOrd="0" destOrd="0" presId="urn:microsoft.com/office/officeart/2005/8/layout/hChevron3"/>
    <dgm:cxn modelId="{B682FF0F-0714-4575-A4E4-C63C584C0D27}" type="presParOf" srcId="{661725A2-CEA8-435C-A6E6-CDA000FE671A}" destId="{9C3C431E-E9E6-49D4-85C9-64E59EBBC7AF}" srcOrd="1" destOrd="0" presId="urn:microsoft.com/office/officeart/2005/8/layout/hChevron3"/>
    <dgm:cxn modelId="{962806E5-3CF0-4033-A7B3-899510C0A47B}" type="presParOf" srcId="{661725A2-CEA8-435C-A6E6-CDA000FE671A}" destId="{6228A5C3-C37E-40C7-9627-83B87760BAE2}" srcOrd="2" destOrd="0" presId="urn:microsoft.com/office/officeart/2005/8/layout/hChevron3"/>
    <dgm:cxn modelId="{F1C9F274-1988-45D9-8EF0-993E16DFDC0A}" type="presParOf" srcId="{661725A2-CEA8-435C-A6E6-CDA000FE671A}" destId="{496FE3F7-5300-4136-BBCD-80D2F76A5FAC}" srcOrd="3" destOrd="0" presId="urn:microsoft.com/office/officeart/2005/8/layout/hChevron3"/>
    <dgm:cxn modelId="{873A65B6-0459-4A7D-8018-B487047C675D}" type="presParOf" srcId="{661725A2-CEA8-435C-A6E6-CDA000FE671A}" destId="{D6364E75-DD41-4B95-9836-233D011AE8BB}" srcOrd="4" destOrd="0" presId="urn:microsoft.com/office/officeart/2005/8/layout/hChevron3"/>
    <dgm:cxn modelId="{19195E6E-8F75-4645-A030-69D6AAFE6C74}" type="presParOf" srcId="{661725A2-CEA8-435C-A6E6-CDA000FE671A}" destId="{0AE37D6B-75E3-4AE7-9C5C-DA9140097C09}" srcOrd="5" destOrd="0" presId="urn:microsoft.com/office/officeart/2005/8/layout/hChevron3"/>
    <dgm:cxn modelId="{4938C141-06E4-4010-ADAD-104406773013}" type="presParOf" srcId="{661725A2-CEA8-435C-A6E6-CDA000FE671A}" destId="{16CB21EE-C6AD-4A8A-A307-A4508BE4D631}" srcOrd="6" destOrd="0" presId="urn:microsoft.com/office/officeart/2005/8/layout/hChevron3"/>
    <dgm:cxn modelId="{B6A372B6-1FBE-40D4-A62E-1311E6D3AB9D}" type="presParOf" srcId="{661725A2-CEA8-435C-A6E6-CDA000FE671A}" destId="{8FAC42AE-FE57-4CF5-BBDF-D35205E5B28F}" srcOrd="7" destOrd="0" presId="urn:microsoft.com/office/officeart/2005/8/layout/hChevron3"/>
    <dgm:cxn modelId="{F61A5821-DB35-428C-B6EA-43BC8E80F6D8}" type="presParOf" srcId="{661725A2-CEA8-435C-A6E6-CDA000FE671A}" destId="{F2580707-D02D-4935-A414-364014A64F59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Dopaje Automático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0058A73E-371D-4CB3-B200-457212B7A8A7}">
      <dgm:prSet phldrT="[Texto]" custT="1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Análisis de respiración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D7DFE775-6BA0-4524-8F35-DFB95916639B}" type="parTrans" cxnId="{ABB84E05-1211-4E89-B241-2FF12A1384C7}">
      <dgm:prSet/>
      <dgm:spPr/>
      <dgm:t>
        <a:bodyPr/>
        <a:lstStyle/>
        <a:p>
          <a:endParaRPr lang="es-MX" sz="1800"/>
        </a:p>
      </dgm:t>
    </dgm:pt>
    <dgm:pt modelId="{027CD668-B191-4342-BA8B-61A5E85B4D20}" type="sibTrans" cxnId="{ABB84E05-1211-4E89-B241-2FF12A1384C7}">
      <dgm:prSet/>
      <dgm:spPr/>
      <dgm:t>
        <a:bodyPr/>
        <a:lstStyle/>
        <a:p>
          <a:endParaRPr lang="es-MX" sz="1800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2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5239F6AB-FCE5-4BE1-893A-5DBD61144852}" type="pres">
      <dgm:prSet presAssocID="{0058A73E-371D-4CB3-B200-457212B7A8A7}" presName="parTxOnly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80D933F3-26DA-49FA-99D5-E71267B23253}" type="presOf" srcId="{0058A73E-371D-4CB3-B200-457212B7A8A7}" destId="{5239F6AB-FCE5-4BE1-893A-5DBD61144852}" srcOrd="0" destOrd="0" presId="urn:microsoft.com/office/officeart/2005/8/layout/hChevron3"/>
    <dgm:cxn modelId="{ABB84E05-1211-4E89-B241-2FF12A1384C7}" srcId="{CAADB70F-74C9-4B58-9D6C-81FFCFDD5E9F}" destId="{0058A73E-371D-4CB3-B200-457212B7A8A7}" srcOrd="1" destOrd="0" parTransId="{D7DFE775-6BA0-4524-8F35-DFB95916639B}" sibTransId="{027CD668-B191-4342-BA8B-61A5E85B4D20}"/>
    <dgm:cxn modelId="{D07C4CC3-64E2-4BAD-BB44-28839E55642C}" type="presOf" srcId="{CAADB70F-74C9-4B58-9D6C-81FFCFDD5E9F}" destId="{661725A2-CEA8-435C-A6E6-CDA000FE671A}" srcOrd="0" destOrd="0" presId="urn:microsoft.com/office/officeart/2005/8/layout/hChevron3"/>
    <dgm:cxn modelId="{8C19610F-66CF-48BE-8C46-ED644DF3D970}" type="presOf" srcId="{D873C50F-744B-4CA8-81C0-B7DD17F690EE}" destId="{D769F1D9-C59E-43CF-BC3D-F147C11A422B}" srcOrd="0" destOrd="0" presId="urn:microsoft.com/office/officeart/2005/8/layout/hChevron3"/>
    <dgm:cxn modelId="{FE50D19B-D58B-4C16-81A4-6F812518E4E8}" type="presParOf" srcId="{661725A2-CEA8-435C-A6E6-CDA000FE671A}" destId="{D769F1D9-C59E-43CF-BC3D-F147C11A422B}" srcOrd="0" destOrd="0" presId="urn:microsoft.com/office/officeart/2005/8/layout/hChevron3"/>
    <dgm:cxn modelId="{9892BD92-A0C1-4997-ADE3-D58FE167100C}" type="presParOf" srcId="{661725A2-CEA8-435C-A6E6-CDA000FE671A}" destId="{9C3C431E-E9E6-49D4-85C9-64E59EBBC7AF}" srcOrd="1" destOrd="0" presId="urn:microsoft.com/office/officeart/2005/8/layout/hChevron3"/>
    <dgm:cxn modelId="{AB652150-F4C5-4A9D-9531-8B4DDE579A68}" type="presParOf" srcId="{661725A2-CEA8-435C-A6E6-CDA000FE671A}" destId="{5239F6AB-FCE5-4BE1-893A-5DBD61144852}" srcOrd="2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7E168D1A-7BAA-4132-9177-DA5D49D73291}">
      <dgm:prSet phldrT="[Texto]"/>
      <dgm:spPr>
        <a:solidFill>
          <a:srgbClr val="E2AC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B6F4D9A4-8F07-4D34-B63A-57573FC254A0}" type="parTrans" cxnId="{93BDB08B-E976-4045-9842-D7DAEFF510EE}">
      <dgm:prSet/>
      <dgm:spPr/>
      <dgm:t>
        <a:bodyPr/>
        <a:lstStyle/>
        <a:p>
          <a:endParaRPr lang="es-MX"/>
        </a:p>
      </dgm:t>
    </dgm:pt>
    <dgm:pt modelId="{64062115-D346-44A6-8F1E-3C15C74ED196}" type="sibTrans" cxnId="{93BDB08B-E976-4045-9842-D7DAEFF510EE}">
      <dgm:prSet/>
      <dgm:spPr/>
      <dgm:t>
        <a:bodyPr/>
        <a:lstStyle/>
        <a:p>
          <a:endParaRPr lang="es-MX"/>
        </a:p>
      </dgm:t>
    </dgm:pt>
    <dgm:pt modelId="{E94A07D0-7C79-4070-8AEC-C270EF5A17AD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64E5991-2EEE-40F6-80D1-4DA89549A819}" type="parTrans" cxnId="{52923CF4-4A0B-4205-ACDD-AEFDECC408ED}">
      <dgm:prSet/>
      <dgm:spPr/>
      <dgm:t>
        <a:bodyPr/>
        <a:lstStyle/>
        <a:p>
          <a:endParaRPr lang="es-MX"/>
        </a:p>
      </dgm:t>
    </dgm:pt>
    <dgm:pt modelId="{BCA25350-5A39-4D1D-A624-00D11CFE9F4F}" type="sibTrans" cxnId="{52923CF4-4A0B-4205-ACDD-AEFDECC408ED}">
      <dgm:prSet/>
      <dgm:spPr/>
      <dgm:t>
        <a:bodyPr/>
        <a:lstStyle/>
        <a:p>
          <a:endParaRPr lang="es-MX"/>
        </a:p>
      </dgm:t>
    </dgm:pt>
    <dgm:pt modelId="{5A9D98AB-3F9E-42E6-BF18-61D91C610FB1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1F71ACF-3A4D-410F-9581-B031AD47E578}" type="parTrans" cxnId="{84E7D651-DF84-4834-B0CB-1CE3F64BA069}">
      <dgm:prSet/>
      <dgm:spPr/>
      <dgm:t>
        <a:bodyPr/>
        <a:lstStyle/>
        <a:p>
          <a:endParaRPr lang="es-MX"/>
        </a:p>
      </dgm:t>
    </dgm:pt>
    <dgm:pt modelId="{704172CF-D1A5-4C5F-BCE9-9473312129FA}" type="sibTrans" cxnId="{84E7D651-DF84-4834-B0CB-1CE3F64BA069}">
      <dgm:prSet/>
      <dgm:spPr/>
      <dgm:t>
        <a:bodyPr/>
        <a:lstStyle/>
        <a:p>
          <a:endParaRPr lang="es-MX"/>
        </a:p>
      </dgm:t>
    </dgm:pt>
    <dgm:pt modelId="{368AC1A1-9FFA-4F4B-A282-98A8B5CA999A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13D56006-5A7D-4468-8958-3B888DEEC031}" type="parTrans" cxnId="{3159B7E3-566B-4CAF-86BA-D91F3FA37469}">
      <dgm:prSet/>
      <dgm:spPr/>
      <dgm:t>
        <a:bodyPr/>
        <a:lstStyle/>
        <a:p>
          <a:endParaRPr lang="es-MX"/>
        </a:p>
      </dgm:t>
    </dgm:pt>
    <dgm:pt modelId="{5BED6979-D194-491F-AA6D-CE2627144FDA}" type="sibTrans" cxnId="{3159B7E3-566B-4CAF-86BA-D91F3FA37469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6228A5C3-C37E-40C7-9627-83B87760BAE2}" type="pres">
      <dgm:prSet presAssocID="{7E168D1A-7BAA-4132-9177-DA5D49D73291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96FE3F7-5300-4136-BBCD-80D2F76A5FAC}" type="pres">
      <dgm:prSet presAssocID="{64062115-D346-44A6-8F1E-3C15C74ED196}" presName="parSpace" presStyleCnt="0"/>
      <dgm:spPr/>
    </dgm:pt>
    <dgm:pt modelId="{D6364E75-DD41-4B95-9836-233D011AE8BB}" type="pres">
      <dgm:prSet presAssocID="{E94A07D0-7C79-4070-8AEC-C270EF5A17AD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E37D6B-75E3-4AE7-9C5C-DA9140097C09}" type="pres">
      <dgm:prSet presAssocID="{BCA25350-5A39-4D1D-A624-00D11CFE9F4F}" presName="parSpace" presStyleCnt="0"/>
      <dgm:spPr/>
    </dgm:pt>
    <dgm:pt modelId="{16CB21EE-C6AD-4A8A-A307-A4508BE4D631}" type="pres">
      <dgm:prSet presAssocID="{5A9D98AB-3F9E-42E6-BF18-61D91C610FB1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AC42AE-FE57-4CF5-BBDF-D35205E5B28F}" type="pres">
      <dgm:prSet presAssocID="{704172CF-D1A5-4C5F-BCE9-9473312129FA}" presName="parSpace" presStyleCnt="0"/>
      <dgm:spPr/>
    </dgm:pt>
    <dgm:pt modelId="{F2580707-D02D-4935-A414-364014A64F59}" type="pres">
      <dgm:prSet presAssocID="{368AC1A1-9FFA-4F4B-A282-98A8B5CA999A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9E93899-C765-4DA3-B42B-74F8C4016B43}" type="presOf" srcId="{368AC1A1-9FFA-4F4B-A282-98A8B5CA999A}" destId="{F2580707-D02D-4935-A414-364014A64F59}" srcOrd="0" destOrd="0" presId="urn:microsoft.com/office/officeart/2005/8/layout/hChevron3"/>
    <dgm:cxn modelId="{52923CF4-4A0B-4205-ACDD-AEFDECC408ED}" srcId="{CAADB70F-74C9-4B58-9D6C-81FFCFDD5E9F}" destId="{E94A07D0-7C79-4070-8AEC-C270EF5A17AD}" srcOrd="2" destOrd="0" parTransId="{664E5991-2EEE-40F6-80D1-4DA89549A819}" sibTransId="{BCA25350-5A39-4D1D-A624-00D11CFE9F4F}"/>
    <dgm:cxn modelId="{93BDB08B-E976-4045-9842-D7DAEFF510EE}" srcId="{CAADB70F-74C9-4B58-9D6C-81FFCFDD5E9F}" destId="{7E168D1A-7BAA-4132-9177-DA5D49D73291}" srcOrd="1" destOrd="0" parTransId="{B6F4D9A4-8F07-4D34-B63A-57573FC254A0}" sibTransId="{64062115-D346-44A6-8F1E-3C15C74ED196}"/>
    <dgm:cxn modelId="{64887653-1643-4747-BDE6-2B188FE7B5AA}" type="presOf" srcId="{5A9D98AB-3F9E-42E6-BF18-61D91C610FB1}" destId="{16CB21EE-C6AD-4A8A-A307-A4508BE4D631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84777BD4-BCA5-4AB9-9AD6-952685C33707}" type="presOf" srcId="{7E168D1A-7BAA-4132-9177-DA5D49D73291}" destId="{6228A5C3-C37E-40C7-9627-83B87760BAE2}" srcOrd="0" destOrd="0" presId="urn:microsoft.com/office/officeart/2005/8/layout/hChevron3"/>
    <dgm:cxn modelId="{C2781AD4-144F-4422-8024-E010CE3B8D5F}" type="presOf" srcId="{CAADB70F-74C9-4B58-9D6C-81FFCFDD5E9F}" destId="{661725A2-CEA8-435C-A6E6-CDA000FE671A}" srcOrd="0" destOrd="0" presId="urn:microsoft.com/office/officeart/2005/8/layout/hChevron3"/>
    <dgm:cxn modelId="{802EC440-B37F-4D6A-92BD-592D3F18FC47}" type="presOf" srcId="{E94A07D0-7C79-4070-8AEC-C270EF5A17AD}" destId="{D6364E75-DD41-4B95-9836-233D011AE8BB}" srcOrd="0" destOrd="0" presId="urn:microsoft.com/office/officeart/2005/8/layout/hChevron3"/>
    <dgm:cxn modelId="{84E7D651-DF84-4834-B0CB-1CE3F64BA069}" srcId="{CAADB70F-74C9-4B58-9D6C-81FFCFDD5E9F}" destId="{5A9D98AB-3F9E-42E6-BF18-61D91C610FB1}" srcOrd="3" destOrd="0" parTransId="{61F71ACF-3A4D-410F-9581-B031AD47E578}" sibTransId="{704172CF-D1A5-4C5F-BCE9-9473312129FA}"/>
    <dgm:cxn modelId="{A88AA704-1D6C-4330-BD54-98AE66E68151}" type="presOf" srcId="{D873C50F-744B-4CA8-81C0-B7DD17F690EE}" destId="{D769F1D9-C59E-43CF-BC3D-F147C11A422B}" srcOrd="0" destOrd="0" presId="urn:microsoft.com/office/officeart/2005/8/layout/hChevron3"/>
    <dgm:cxn modelId="{3159B7E3-566B-4CAF-86BA-D91F3FA37469}" srcId="{CAADB70F-74C9-4B58-9D6C-81FFCFDD5E9F}" destId="{368AC1A1-9FFA-4F4B-A282-98A8B5CA999A}" srcOrd="4" destOrd="0" parTransId="{13D56006-5A7D-4468-8958-3B888DEEC031}" sibTransId="{5BED6979-D194-491F-AA6D-CE2627144FDA}"/>
    <dgm:cxn modelId="{CD98BC51-6529-4A4B-866A-FDBF9112518F}" type="presParOf" srcId="{661725A2-CEA8-435C-A6E6-CDA000FE671A}" destId="{D769F1D9-C59E-43CF-BC3D-F147C11A422B}" srcOrd="0" destOrd="0" presId="urn:microsoft.com/office/officeart/2005/8/layout/hChevron3"/>
    <dgm:cxn modelId="{A40562FA-CD6A-47DE-8AE8-FDFE2E88A40F}" type="presParOf" srcId="{661725A2-CEA8-435C-A6E6-CDA000FE671A}" destId="{9C3C431E-E9E6-49D4-85C9-64E59EBBC7AF}" srcOrd="1" destOrd="0" presId="urn:microsoft.com/office/officeart/2005/8/layout/hChevron3"/>
    <dgm:cxn modelId="{D3E95EDA-FA0C-4DE0-8322-A089A69CE424}" type="presParOf" srcId="{661725A2-CEA8-435C-A6E6-CDA000FE671A}" destId="{6228A5C3-C37E-40C7-9627-83B87760BAE2}" srcOrd="2" destOrd="0" presId="urn:microsoft.com/office/officeart/2005/8/layout/hChevron3"/>
    <dgm:cxn modelId="{CC67B5FD-1EED-46ED-A66E-682BE0CF7D74}" type="presParOf" srcId="{661725A2-CEA8-435C-A6E6-CDA000FE671A}" destId="{496FE3F7-5300-4136-BBCD-80D2F76A5FAC}" srcOrd="3" destOrd="0" presId="urn:microsoft.com/office/officeart/2005/8/layout/hChevron3"/>
    <dgm:cxn modelId="{910521B1-7F44-4296-B359-6034529DEDCF}" type="presParOf" srcId="{661725A2-CEA8-435C-A6E6-CDA000FE671A}" destId="{D6364E75-DD41-4B95-9836-233D011AE8BB}" srcOrd="4" destOrd="0" presId="urn:microsoft.com/office/officeart/2005/8/layout/hChevron3"/>
    <dgm:cxn modelId="{F9D6B119-0EAB-4991-BEFB-13CF89A355FD}" type="presParOf" srcId="{661725A2-CEA8-435C-A6E6-CDA000FE671A}" destId="{0AE37D6B-75E3-4AE7-9C5C-DA9140097C09}" srcOrd="5" destOrd="0" presId="urn:microsoft.com/office/officeart/2005/8/layout/hChevron3"/>
    <dgm:cxn modelId="{22738AA3-5B1E-4020-AF24-0E5B77859852}" type="presParOf" srcId="{661725A2-CEA8-435C-A6E6-CDA000FE671A}" destId="{16CB21EE-C6AD-4A8A-A307-A4508BE4D631}" srcOrd="6" destOrd="0" presId="urn:microsoft.com/office/officeart/2005/8/layout/hChevron3"/>
    <dgm:cxn modelId="{1908173A-3284-4F78-8DDF-126830E49721}" type="presParOf" srcId="{661725A2-CEA8-435C-A6E6-CDA000FE671A}" destId="{8FAC42AE-FE57-4CF5-BBDF-D35205E5B28F}" srcOrd="7" destOrd="0" presId="urn:microsoft.com/office/officeart/2005/8/layout/hChevron3"/>
    <dgm:cxn modelId="{60719C3D-9656-48AF-8182-0AB054EB5FDD}" type="presParOf" srcId="{661725A2-CEA8-435C-A6E6-CDA000FE671A}" destId="{F2580707-D02D-4935-A414-364014A64F59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Dopaje Automático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800">
            <a:solidFill>
              <a:schemeClr val="bg2">
                <a:lumMod val="50000"/>
              </a:schemeClr>
            </a:solidFill>
          </a:endParaRPr>
        </a:p>
      </dgm:t>
    </dgm:pt>
    <dgm:pt modelId="{0058A73E-371D-4CB3-B200-457212B7A8A7}">
      <dgm:prSet phldrT="[Texto]" custT="1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Análisis de respiración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D7DFE775-6BA0-4524-8F35-DFB95916639B}" type="parTrans" cxnId="{ABB84E05-1211-4E89-B241-2FF12A1384C7}">
      <dgm:prSet/>
      <dgm:spPr/>
      <dgm:t>
        <a:bodyPr/>
        <a:lstStyle/>
        <a:p>
          <a:endParaRPr lang="es-MX" sz="1800"/>
        </a:p>
      </dgm:t>
    </dgm:pt>
    <dgm:pt modelId="{027CD668-B191-4342-BA8B-61A5E85B4D20}" type="sibTrans" cxnId="{ABB84E05-1211-4E89-B241-2FF12A1384C7}">
      <dgm:prSet/>
      <dgm:spPr/>
      <dgm:t>
        <a:bodyPr/>
        <a:lstStyle/>
        <a:p>
          <a:endParaRPr lang="es-MX" sz="1800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2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5239F6AB-FCE5-4BE1-893A-5DBD61144852}" type="pres">
      <dgm:prSet presAssocID="{0058A73E-371D-4CB3-B200-457212B7A8A7}" presName="parTxOnly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ABB84E05-1211-4E89-B241-2FF12A1384C7}" srcId="{CAADB70F-74C9-4B58-9D6C-81FFCFDD5E9F}" destId="{0058A73E-371D-4CB3-B200-457212B7A8A7}" srcOrd="1" destOrd="0" parTransId="{D7DFE775-6BA0-4524-8F35-DFB95916639B}" sibTransId="{027CD668-B191-4342-BA8B-61A5E85B4D20}"/>
    <dgm:cxn modelId="{5F8F35D6-C1E6-4E3A-BFCE-39AF87919539}" type="presOf" srcId="{0058A73E-371D-4CB3-B200-457212B7A8A7}" destId="{5239F6AB-FCE5-4BE1-893A-5DBD61144852}" srcOrd="0" destOrd="0" presId="urn:microsoft.com/office/officeart/2005/8/layout/hChevron3"/>
    <dgm:cxn modelId="{30AC6EFA-8159-42B8-BB69-B8570E48EC4C}" type="presOf" srcId="{CAADB70F-74C9-4B58-9D6C-81FFCFDD5E9F}" destId="{661725A2-CEA8-435C-A6E6-CDA000FE671A}" srcOrd="0" destOrd="0" presId="urn:microsoft.com/office/officeart/2005/8/layout/hChevron3"/>
    <dgm:cxn modelId="{7318D6EF-264D-496C-8CA5-66EC6463498D}" type="presOf" srcId="{D873C50F-744B-4CA8-81C0-B7DD17F690EE}" destId="{D769F1D9-C59E-43CF-BC3D-F147C11A422B}" srcOrd="0" destOrd="0" presId="urn:microsoft.com/office/officeart/2005/8/layout/hChevron3"/>
    <dgm:cxn modelId="{8A585D92-B0A3-4F97-AA19-1F8F2C6078E4}" type="presParOf" srcId="{661725A2-CEA8-435C-A6E6-CDA000FE671A}" destId="{D769F1D9-C59E-43CF-BC3D-F147C11A422B}" srcOrd="0" destOrd="0" presId="urn:microsoft.com/office/officeart/2005/8/layout/hChevron3"/>
    <dgm:cxn modelId="{144501B0-C825-4BA9-B274-540D4F997678}" type="presParOf" srcId="{661725A2-CEA8-435C-A6E6-CDA000FE671A}" destId="{9C3C431E-E9E6-49D4-85C9-64E59EBBC7AF}" srcOrd="1" destOrd="0" presId="urn:microsoft.com/office/officeart/2005/8/layout/hChevron3"/>
    <dgm:cxn modelId="{AFF60EEB-AC76-4B3F-8DC7-93392B9C9DE3}" type="presParOf" srcId="{661725A2-CEA8-435C-A6E6-CDA000FE671A}" destId="{5239F6AB-FCE5-4BE1-893A-5DBD61144852}" srcOrd="2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chemeClr val="accent6">
            <a:lumMod val="75000"/>
            <a:alpha val="60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832C451-FC0F-41AC-BF28-53AD2A371AD2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A8DB2CD2-B8B2-4D9D-9DD3-3FBB0867BCBF}" type="parTrans" cxnId="{3C878761-916E-4772-ABEC-2B6ADB6282C4}">
      <dgm:prSet/>
      <dgm:spPr/>
      <dgm:t>
        <a:bodyPr/>
        <a:lstStyle/>
        <a:p>
          <a:endParaRPr lang="es-MX"/>
        </a:p>
      </dgm:t>
    </dgm:pt>
    <dgm:pt modelId="{3CB57B4B-7006-48D8-A939-0F1731E32112}" type="sibTrans" cxnId="{3C878761-916E-4772-ABEC-2B6ADB6282C4}">
      <dgm:prSet/>
      <dgm:spPr/>
      <dgm:t>
        <a:bodyPr/>
        <a:lstStyle/>
        <a:p>
          <a:endParaRPr lang="es-MX"/>
        </a:p>
      </dgm:t>
    </dgm:pt>
    <dgm:pt modelId="{D3676FBA-13C4-4F8B-BEB2-90555CB36C6E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8632BCA5-68AE-4751-9BCC-3B5FE0D4B917}" type="parTrans" cxnId="{8BD74F4D-30A2-4DD1-9A6E-38B85BE9942B}">
      <dgm:prSet/>
      <dgm:spPr/>
      <dgm:t>
        <a:bodyPr/>
        <a:lstStyle/>
        <a:p>
          <a:endParaRPr lang="es-MX"/>
        </a:p>
      </dgm:t>
    </dgm:pt>
    <dgm:pt modelId="{A683288C-DA22-4435-B8FB-7B800D07C918}" type="sibTrans" cxnId="{8BD74F4D-30A2-4DD1-9A6E-38B85BE9942B}">
      <dgm:prSet/>
      <dgm:spPr/>
      <dgm:t>
        <a:bodyPr/>
        <a:lstStyle/>
        <a:p>
          <a:endParaRPr lang="es-MX"/>
        </a:p>
      </dgm:t>
    </dgm:pt>
    <dgm:pt modelId="{DC458C38-3C76-4F04-A61F-D552C79516FA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39A31137-77DF-4DCE-8F48-EA0EAD33FAE9}" type="parTrans" cxnId="{A10537A1-9373-4391-9BD4-67323922C789}">
      <dgm:prSet/>
      <dgm:spPr/>
      <dgm:t>
        <a:bodyPr/>
        <a:lstStyle/>
        <a:p>
          <a:endParaRPr lang="es-MX"/>
        </a:p>
      </dgm:t>
    </dgm:pt>
    <dgm:pt modelId="{05D8589F-E8BF-4464-AABA-B8651B0302C9}" type="sibTrans" cxnId="{A10537A1-9373-4391-9BD4-67323922C789}">
      <dgm:prSet/>
      <dgm:spPr/>
      <dgm:t>
        <a:bodyPr/>
        <a:lstStyle/>
        <a:p>
          <a:endParaRPr lang="es-MX"/>
        </a:p>
      </dgm:t>
    </dgm:pt>
    <dgm:pt modelId="{12EBD6EA-D545-4A3B-BF13-9B00883A0D0F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279F650B-B810-49D2-BD6E-08454C970F2C}" type="parTrans" cxnId="{D93D1E06-4DBC-4B61-AF22-07079638350F}">
      <dgm:prSet/>
      <dgm:spPr/>
      <dgm:t>
        <a:bodyPr/>
        <a:lstStyle/>
        <a:p>
          <a:endParaRPr lang="es-MX"/>
        </a:p>
      </dgm:t>
    </dgm:pt>
    <dgm:pt modelId="{A42DCFF6-6468-4B88-B344-ACF5C8582F2C}" type="sibTrans" cxnId="{D93D1E06-4DBC-4B61-AF22-07079638350F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7CF7275A-E3D2-4EB6-AF5F-157CF9D7219F}" type="pres">
      <dgm:prSet presAssocID="{A832C451-FC0F-41AC-BF28-53AD2A371AD2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F27ED2E-2B33-47A0-A04E-5CF042098A55}" type="pres">
      <dgm:prSet presAssocID="{3CB57B4B-7006-48D8-A939-0F1731E32112}" presName="parSpace" presStyleCnt="0"/>
      <dgm:spPr/>
    </dgm:pt>
    <dgm:pt modelId="{4128F6FB-F7C6-43F8-ACF1-9984DB0319D6}" type="pres">
      <dgm:prSet presAssocID="{D3676FBA-13C4-4F8B-BEB2-90555CB36C6E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E0C4371-E74B-46ED-9864-4A022EA90F63}" type="pres">
      <dgm:prSet presAssocID="{A683288C-DA22-4435-B8FB-7B800D07C918}" presName="parSpace" presStyleCnt="0"/>
      <dgm:spPr/>
    </dgm:pt>
    <dgm:pt modelId="{B72F74B2-D7CF-403D-8416-9942582C3B7F}" type="pres">
      <dgm:prSet presAssocID="{DC458C38-3C76-4F04-A61F-D552C79516FA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2A622F5-3802-43F5-8806-E44AA34B749E}" type="pres">
      <dgm:prSet presAssocID="{05D8589F-E8BF-4464-AABA-B8651B0302C9}" presName="parSpace" presStyleCnt="0"/>
      <dgm:spPr/>
    </dgm:pt>
    <dgm:pt modelId="{FBE5780B-9BCB-4E90-AE81-00531C11F5F0}" type="pres">
      <dgm:prSet presAssocID="{12EBD6EA-D545-4A3B-BF13-9B00883A0D0F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3CE1A6F-BA2C-4326-9E63-84E1A841B728}" type="presOf" srcId="{CAADB70F-74C9-4B58-9D6C-81FFCFDD5E9F}" destId="{661725A2-CEA8-435C-A6E6-CDA000FE671A}" srcOrd="0" destOrd="0" presId="urn:microsoft.com/office/officeart/2005/8/layout/hChevron3"/>
    <dgm:cxn modelId="{D93D1E06-4DBC-4B61-AF22-07079638350F}" srcId="{CAADB70F-74C9-4B58-9D6C-81FFCFDD5E9F}" destId="{12EBD6EA-D545-4A3B-BF13-9B00883A0D0F}" srcOrd="4" destOrd="0" parTransId="{279F650B-B810-49D2-BD6E-08454C970F2C}" sibTransId="{A42DCFF6-6468-4B88-B344-ACF5C8582F2C}"/>
    <dgm:cxn modelId="{8BD74F4D-30A2-4DD1-9A6E-38B85BE9942B}" srcId="{CAADB70F-74C9-4B58-9D6C-81FFCFDD5E9F}" destId="{D3676FBA-13C4-4F8B-BEB2-90555CB36C6E}" srcOrd="2" destOrd="0" parTransId="{8632BCA5-68AE-4751-9BCC-3B5FE0D4B917}" sibTransId="{A683288C-DA22-4435-B8FB-7B800D07C918}"/>
    <dgm:cxn modelId="{5E906201-5714-4EE8-A25B-4A565E5093A4}" type="presOf" srcId="{12EBD6EA-D545-4A3B-BF13-9B00883A0D0F}" destId="{FBE5780B-9BCB-4E90-AE81-00531C11F5F0}" srcOrd="0" destOrd="0" presId="urn:microsoft.com/office/officeart/2005/8/layout/hChevron3"/>
    <dgm:cxn modelId="{3C878761-916E-4772-ABEC-2B6ADB6282C4}" srcId="{CAADB70F-74C9-4B58-9D6C-81FFCFDD5E9F}" destId="{A832C451-FC0F-41AC-BF28-53AD2A371AD2}" srcOrd="1" destOrd="0" parTransId="{A8DB2CD2-B8B2-4D9D-9DD3-3FBB0867BCBF}" sibTransId="{3CB57B4B-7006-48D8-A939-0F1731E32112}"/>
    <dgm:cxn modelId="{7932BA54-8A3F-4C44-BA7D-036FA1D63502}" type="presOf" srcId="{D873C50F-744B-4CA8-81C0-B7DD17F690EE}" destId="{D769F1D9-C59E-43CF-BC3D-F147C11A422B}" srcOrd="0" destOrd="0" presId="urn:microsoft.com/office/officeart/2005/8/layout/hChevron3"/>
    <dgm:cxn modelId="{A066E63E-3FFA-4C6C-B48D-65258A24D703}" type="presOf" srcId="{A832C451-FC0F-41AC-BF28-53AD2A371AD2}" destId="{7CF7275A-E3D2-4EB6-AF5F-157CF9D7219F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A10537A1-9373-4391-9BD4-67323922C789}" srcId="{CAADB70F-74C9-4B58-9D6C-81FFCFDD5E9F}" destId="{DC458C38-3C76-4F04-A61F-D552C79516FA}" srcOrd="3" destOrd="0" parTransId="{39A31137-77DF-4DCE-8F48-EA0EAD33FAE9}" sibTransId="{05D8589F-E8BF-4464-AABA-B8651B0302C9}"/>
    <dgm:cxn modelId="{B25962DC-6484-45E2-BEF9-5FBE9D5B4B82}" type="presOf" srcId="{DC458C38-3C76-4F04-A61F-D552C79516FA}" destId="{B72F74B2-D7CF-403D-8416-9942582C3B7F}" srcOrd="0" destOrd="0" presId="urn:microsoft.com/office/officeart/2005/8/layout/hChevron3"/>
    <dgm:cxn modelId="{C16E2027-41EE-4775-9715-69DEED3E2149}" type="presOf" srcId="{D3676FBA-13C4-4F8B-BEB2-90555CB36C6E}" destId="{4128F6FB-F7C6-43F8-ACF1-9984DB0319D6}" srcOrd="0" destOrd="0" presId="urn:microsoft.com/office/officeart/2005/8/layout/hChevron3"/>
    <dgm:cxn modelId="{806FB504-7DF2-411C-BF6F-444B7BB524B1}" type="presParOf" srcId="{661725A2-CEA8-435C-A6E6-CDA000FE671A}" destId="{D769F1D9-C59E-43CF-BC3D-F147C11A422B}" srcOrd="0" destOrd="0" presId="urn:microsoft.com/office/officeart/2005/8/layout/hChevron3"/>
    <dgm:cxn modelId="{E18D5D45-D846-45D8-9F0A-B6D8E04445CB}" type="presParOf" srcId="{661725A2-CEA8-435C-A6E6-CDA000FE671A}" destId="{9C3C431E-E9E6-49D4-85C9-64E59EBBC7AF}" srcOrd="1" destOrd="0" presId="urn:microsoft.com/office/officeart/2005/8/layout/hChevron3"/>
    <dgm:cxn modelId="{7E2C1121-611B-4207-8A02-770D7FA29322}" type="presParOf" srcId="{661725A2-CEA8-435C-A6E6-CDA000FE671A}" destId="{7CF7275A-E3D2-4EB6-AF5F-157CF9D7219F}" srcOrd="2" destOrd="0" presId="urn:microsoft.com/office/officeart/2005/8/layout/hChevron3"/>
    <dgm:cxn modelId="{B28393C2-78A6-400B-9669-F1BF01C2DA2C}" type="presParOf" srcId="{661725A2-CEA8-435C-A6E6-CDA000FE671A}" destId="{AF27ED2E-2B33-47A0-A04E-5CF042098A55}" srcOrd="3" destOrd="0" presId="urn:microsoft.com/office/officeart/2005/8/layout/hChevron3"/>
    <dgm:cxn modelId="{837E095B-6E9A-483B-8191-33370307488A}" type="presParOf" srcId="{661725A2-CEA8-435C-A6E6-CDA000FE671A}" destId="{4128F6FB-F7C6-43F8-ACF1-9984DB0319D6}" srcOrd="4" destOrd="0" presId="urn:microsoft.com/office/officeart/2005/8/layout/hChevron3"/>
    <dgm:cxn modelId="{AC2AB452-5C4B-42CA-9D49-D7339C2F6441}" type="presParOf" srcId="{661725A2-CEA8-435C-A6E6-CDA000FE671A}" destId="{DE0C4371-E74B-46ED-9864-4A022EA90F63}" srcOrd="5" destOrd="0" presId="urn:microsoft.com/office/officeart/2005/8/layout/hChevron3"/>
    <dgm:cxn modelId="{578783D4-374D-4ED1-B649-55CB90BA7D81}" type="presParOf" srcId="{661725A2-CEA8-435C-A6E6-CDA000FE671A}" destId="{B72F74B2-D7CF-403D-8416-9942582C3B7F}" srcOrd="6" destOrd="0" presId="urn:microsoft.com/office/officeart/2005/8/layout/hChevron3"/>
    <dgm:cxn modelId="{77AF6D91-EEB0-45E3-8D98-C549C48E2DEA}" type="presParOf" srcId="{661725A2-CEA8-435C-A6E6-CDA000FE671A}" destId="{F2A622F5-3802-43F5-8806-E44AA34B749E}" srcOrd="7" destOrd="0" presId="urn:microsoft.com/office/officeart/2005/8/layout/hChevron3"/>
    <dgm:cxn modelId="{5777F0E8-33B4-46D0-977F-279713DF876F}" type="presParOf" srcId="{661725A2-CEA8-435C-A6E6-CDA000FE671A}" destId="{FBE5780B-9BCB-4E90-AE81-00531C11F5F0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7E168D1A-7BAA-4132-9177-DA5D49D73291}">
      <dgm:prSet phldrT="[Texto]"/>
      <dgm:spPr>
        <a:solidFill>
          <a:srgbClr val="E2AC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B6F4D9A4-8F07-4D34-B63A-57573FC254A0}" type="parTrans" cxnId="{93BDB08B-E976-4045-9842-D7DAEFF510EE}">
      <dgm:prSet/>
      <dgm:spPr/>
      <dgm:t>
        <a:bodyPr/>
        <a:lstStyle/>
        <a:p>
          <a:endParaRPr lang="es-MX"/>
        </a:p>
      </dgm:t>
    </dgm:pt>
    <dgm:pt modelId="{64062115-D346-44A6-8F1E-3C15C74ED196}" type="sibTrans" cxnId="{93BDB08B-E976-4045-9842-D7DAEFF510EE}">
      <dgm:prSet/>
      <dgm:spPr/>
      <dgm:t>
        <a:bodyPr/>
        <a:lstStyle/>
        <a:p>
          <a:endParaRPr lang="es-MX"/>
        </a:p>
      </dgm:t>
    </dgm:pt>
    <dgm:pt modelId="{E94A07D0-7C79-4070-8AEC-C270EF5A17AD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64E5991-2EEE-40F6-80D1-4DA89549A819}" type="parTrans" cxnId="{52923CF4-4A0B-4205-ACDD-AEFDECC408ED}">
      <dgm:prSet/>
      <dgm:spPr/>
      <dgm:t>
        <a:bodyPr/>
        <a:lstStyle/>
        <a:p>
          <a:endParaRPr lang="es-MX"/>
        </a:p>
      </dgm:t>
    </dgm:pt>
    <dgm:pt modelId="{BCA25350-5A39-4D1D-A624-00D11CFE9F4F}" type="sibTrans" cxnId="{52923CF4-4A0B-4205-ACDD-AEFDECC408ED}">
      <dgm:prSet/>
      <dgm:spPr/>
      <dgm:t>
        <a:bodyPr/>
        <a:lstStyle/>
        <a:p>
          <a:endParaRPr lang="es-MX"/>
        </a:p>
      </dgm:t>
    </dgm:pt>
    <dgm:pt modelId="{5A9D98AB-3F9E-42E6-BF18-61D91C610FB1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1F71ACF-3A4D-410F-9581-B031AD47E578}" type="parTrans" cxnId="{84E7D651-DF84-4834-B0CB-1CE3F64BA069}">
      <dgm:prSet/>
      <dgm:spPr/>
      <dgm:t>
        <a:bodyPr/>
        <a:lstStyle/>
        <a:p>
          <a:endParaRPr lang="es-MX"/>
        </a:p>
      </dgm:t>
    </dgm:pt>
    <dgm:pt modelId="{704172CF-D1A5-4C5F-BCE9-9473312129FA}" type="sibTrans" cxnId="{84E7D651-DF84-4834-B0CB-1CE3F64BA069}">
      <dgm:prSet/>
      <dgm:spPr/>
      <dgm:t>
        <a:bodyPr/>
        <a:lstStyle/>
        <a:p>
          <a:endParaRPr lang="es-MX"/>
        </a:p>
      </dgm:t>
    </dgm:pt>
    <dgm:pt modelId="{368AC1A1-9FFA-4F4B-A282-98A8B5CA999A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13D56006-5A7D-4468-8958-3B888DEEC031}" type="parTrans" cxnId="{3159B7E3-566B-4CAF-86BA-D91F3FA37469}">
      <dgm:prSet/>
      <dgm:spPr/>
      <dgm:t>
        <a:bodyPr/>
        <a:lstStyle/>
        <a:p>
          <a:endParaRPr lang="es-MX"/>
        </a:p>
      </dgm:t>
    </dgm:pt>
    <dgm:pt modelId="{5BED6979-D194-491F-AA6D-CE2627144FDA}" type="sibTrans" cxnId="{3159B7E3-566B-4CAF-86BA-D91F3FA37469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6228A5C3-C37E-40C7-9627-83B87760BAE2}" type="pres">
      <dgm:prSet presAssocID="{7E168D1A-7BAA-4132-9177-DA5D49D73291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96FE3F7-5300-4136-BBCD-80D2F76A5FAC}" type="pres">
      <dgm:prSet presAssocID="{64062115-D346-44A6-8F1E-3C15C74ED196}" presName="parSpace" presStyleCnt="0"/>
      <dgm:spPr/>
    </dgm:pt>
    <dgm:pt modelId="{D6364E75-DD41-4B95-9836-233D011AE8BB}" type="pres">
      <dgm:prSet presAssocID="{E94A07D0-7C79-4070-8AEC-C270EF5A17AD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E37D6B-75E3-4AE7-9C5C-DA9140097C09}" type="pres">
      <dgm:prSet presAssocID="{BCA25350-5A39-4D1D-A624-00D11CFE9F4F}" presName="parSpace" presStyleCnt="0"/>
      <dgm:spPr/>
    </dgm:pt>
    <dgm:pt modelId="{16CB21EE-C6AD-4A8A-A307-A4508BE4D631}" type="pres">
      <dgm:prSet presAssocID="{5A9D98AB-3F9E-42E6-BF18-61D91C610FB1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AC42AE-FE57-4CF5-BBDF-D35205E5B28F}" type="pres">
      <dgm:prSet presAssocID="{704172CF-D1A5-4C5F-BCE9-9473312129FA}" presName="parSpace" presStyleCnt="0"/>
      <dgm:spPr/>
    </dgm:pt>
    <dgm:pt modelId="{F2580707-D02D-4935-A414-364014A64F59}" type="pres">
      <dgm:prSet presAssocID="{368AC1A1-9FFA-4F4B-A282-98A8B5CA999A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4E7D651-DF84-4834-B0CB-1CE3F64BA069}" srcId="{CAADB70F-74C9-4B58-9D6C-81FFCFDD5E9F}" destId="{5A9D98AB-3F9E-42E6-BF18-61D91C610FB1}" srcOrd="3" destOrd="0" parTransId="{61F71ACF-3A4D-410F-9581-B031AD47E578}" sibTransId="{704172CF-D1A5-4C5F-BCE9-9473312129FA}"/>
    <dgm:cxn modelId="{85D809C5-56C1-448E-BA1F-984494D252F1}" type="presOf" srcId="{CAADB70F-74C9-4B58-9D6C-81FFCFDD5E9F}" destId="{661725A2-CEA8-435C-A6E6-CDA000FE671A}" srcOrd="0" destOrd="0" presId="urn:microsoft.com/office/officeart/2005/8/layout/hChevron3"/>
    <dgm:cxn modelId="{1CB0CCF2-4EC7-4B91-BED6-4CF07B392EFE}" type="presOf" srcId="{368AC1A1-9FFA-4F4B-A282-98A8B5CA999A}" destId="{F2580707-D02D-4935-A414-364014A64F59}" srcOrd="0" destOrd="0" presId="urn:microsoft.com/office/officeart/2005/8/layout/hChevron3"/>
    <dgm:cxn modelId="{D430A166-D312-43B6-A9EE-D138E1692AD1}" type="presOf" srcId="{D873C50F-744B-4CA8-81C0-B7DD17F690EE}" destId="{D769F1D9-C59E-43CF-BC3D-F147C11A422B}" srcOrd="0" destOrd="0" presId="urn:microsoft.com/office/officeart/2005/8/layout/hChevron3"/>
    <dgm:cxn modelId="{57DC9667-FD57-4B64-95B3-C826F1D174CE}" type="presOf" srcId="{5A9D98AB-3F9E-42E6-BF18-61D91C610FB1}" destId="{16CB21EE-C6AD-4A8A-A307-A4508BE4D631}" srcOrd="0" destOrd="0" presId="urn:microsoft.com/office/officeart/2005/8/layout/hChevron3"/>
    <dgm:cxn modelId="{1FED08ED-2E16-4252-B9F3-09E4C6306F98}" type="presOf" srcId="{E94A07D0-7C79-4070-8AEC-C270EF5A17AD}" destId="{D6364E75-DD41-4B95-9836-233D011AE8BB}" srcOrd="0" destOrd="0" presId="urn:microsoft.com/office/officeart/2005/8/layout/hChevron3"/>
    <dgm:cxn modelId="{52923CF4-4A0B-4205-ACDD-AEFDECC408ED}" srcId="{CAADB70F-74C9-4B58-9D6C-81FFCFDD5E9F}" destId="{E94A07D0-7C79-4070-8AEC-C270EF5A17AD}" srcOrd="2" destOrd="0" parTransId="{664E5991-2EEE-40F6-80D1-4DA89549A819}" sibTransId="{BCA25350-5A39-4D1D-A624-00D11CFE9F4F}"/>
    <dgm:cxn modelId="{473AC37B-8BC8-4FC5-93E2-8EBB3B9EA562}" type="presOf" srcId="{7E168D1A-7BAA-4132-9177-DA5D49D73291}" destId="{6228A5C3-C37E-40C7-9627-83B87760BAE2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93BDB08B-E976-4045-9842-D7DAEFF510EE}" srcId="{CAADB70F-74C9-4B58-9D6C-81FFCFDD5E9F}" destId="{7E168D1A-7BAA-4132-9177-DA5D49D73291}" srcOrd="1" destOrd="0" parTransId="{B6F4D9A4-8F07-4D34-B63A-57573FC254A0}" sibTransId="{64062115-D346-44A6-8F1E-3C15C74ED196}"/>
    <dgm:cxn modelId="{3159B7E3-566B-4CAF-86BA-D91F3FA37469}" srcId="{CAADB70F-74C9-4B58-9D6C-81FFCFDD5E9F}" destId="{368AC1A1-9FFA-4F4B-A282-98A8B5CA999A}" srcOrd="4" destOrd="0" parTransId="{13D56006-5A7D-4468-8958-3B888DEEC031}" sibTransId="{5BED6979-D194-491F-AA6D-CE2627144FDA}"/>
    <dgm:cxn modelId="{A849642A-6D10-45BD-9B52-CAF611191E4F}" type="presParOf" srcId="{661725A2-CEA8-435C-A6E6-CDA000FE671A}" destId="{D769F1D9-C59E-43CF-BC3D-F147C11A422B}" srcOrd="0" destOrd="0" presId="urn:microsoft.com/office/officeart/2005/8/layout/hChevron3"/>
    <dgm:cxn modelId="{CEC3E17C-E26A-4353-A912-77629EA33DAD}" type="presParOf" srcId="{661725A2-CEA8-435C-A6E6-CDA000FE671A}" destId="{9C3C431E-E9E6-49D4-85C9-64E59EBBC7AF}" srcOrd="1" destOrd="0" presId="urn:microsoft.com/office/officeart/2005/8/layout/hChevron3"/>
    <dgm:cxn modelId="{B5ABFECD-ABD0-4CCF-82E7-4255CEA89118}" type="presParOf" srcId="{661725A2-CEA8-435C-A6E6-CDA000FE671A}" destId="{6228A5C3-C37E-40C7-9627-83B87760BAE2}" srcOrd="2" destOrd="0" presId="urn:microsoft.com/office/officeart/2005/8/layout/hChevron3"/>
    <dgm:cxn modelId="{5FA0CC82-BD90-481F-A33B-70EDD63C889D}" type="presParOf" srcId="{661725A2-CEA8-435C-A6E6-CDA000FE671A}" destId="{496FE3F7-5300-4136-BBCD-80D2F76A5FAC}" srcOrd="3" destOrd="0" presId="urn:microsoft.com/office/officeart/2005/8/layout/hChevron3"/>
    <dgm:cxn modelId="{26AF9BC3-7194-472F-B8D1-953171854AF5}" type="presParOf" srcId="{661725A2-CEA8-435C-A6E6-CDA000FE671A}" destId="{D6364E75-DD41-4B95-9836-233D011AE8BB}" srcOrd="4" destOrd="0" presId="urn:microsoft.com/office/officeart/2005/8/layout/hChevron3"/>
    <dgm:cxn modelId="{AA60305F-1D7C-4A78-8093-810F6A68472B}" type="presParOf" srcId="{661725A2-CEA8-435C-A6E6-CDA000FE671A}" destId="{0AE37D6B-75E3-4AE7-9C5C-DA9140097C09}" srcOrd="5" destOrd="0" presId="urn:microsoft.com/office/officeart/2005/8/layout/hChevron3"/>
    <dgm:cxn modelId="{EE4A76D5-B757-43CC-803B-3247D16C7EB0}" type="presParOf" srcId="{661725A2-CEA8-435C-A6E6-CDA000FE671A}" destId="{16CB21EE-C6AD-4A8A-A307-A4508BE4D631}" srcOrd="6" destOrd="0" presId="urn:microsoft.com/office/officeart/2005/8/layout/hChevron3"/>
    <dgm:cxn modelId="{A7E51994-048F-4200-9FA9-43566ECA34AF}" type="presParOf" srcId="{661725A2-CEA8-435C-A6E6-CDA000FE671A}" destId="{8FAC42AE-FE57-4CF5-BBDF-D35205E5B28F}" srcOrd="7" destOrd="0" presId="urn:microsoft.com/office/officeart/2005/8/layout/hChevron3"/>
    <dgm:cxn modelId="{5CA94000-B845-488E-A8EB-AF62B922DBD7}" type="presParOf" srcId="{661725A2-CEA8-435C-A6E6-CDA000FE671A}" destId="{F2580707-D02D-4935-A414-364014A64F59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7E168D1A-7BAA-4132-9177-DA5D49D73291}">
      <dgm:prSet phldrT="[Texto]"/>
      <dgm:spPr>
        <a:solidFill>
          <a:srgbClr val="E2AC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B6F4D9A4-8F07-4D34-B63A-57573FC254A0}" type="parTrans" cxnId="{93BDB08B-E976-4045-9842-D7DAEFF510EE}">
      <dgm:prSet/>
      <dgm:spPr/>
      <dgm:t>
        <a:bodyPr/>
        <a:lstStyle/>
        <a:p>
          <a:endParaRPr lang="es-MX"/>
        </a:p>
      </dgm:t>
    </dgm:pt>
    <dgm:pt modelId="{64062115-D346-44A6-8F1E-3C15C74ED196}" type="sibTrans" cxnId="{93BDB08B-E976-4045-9842-D7DAEFF510EE}">
      <dgm:prSet/>
      <dgm:spPr/>
      <dgm:t>
        <a:bodyPr/>
        <a:lstStyle/>
        <a:p>
          <a:endParaRPr lang="es-MX"/>
        </a:p>
      </dgm:t>
    </dgm:pt>
    <dgm:pt modelId="{E94A07D0-7C79-4070-8AEC-C270EF5A17AD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64E5991-2EEE-40F6-80D1-4DA89549A819}" type="parTrans" cxnId="{52923CF4-4A0B-4205-ACDD-AEFDECC408ED}">
      <dgm:prSet/>
      <dgm:spPr/>
      <dgm:t>
        <a:bodyPr/>
        <a:lstStyle/>
        <a:p>
          <a:endParaRPr lang="es-MX"/>
        </a:p>
      </dgm:t>
    </dgm:pt>
    <dgm:pt modelId="{BCA25350-5A39-4D1D-A624-00D11CFE9F4F}" type="sibTrans" cxnId="{52923CF4-4A0B-4205-ACDD-AEFDECC408ED}">
      <dgm:prSet/>
      <dgm:spPr/>
      <dgm:t>
        <a:bodyPr/>
        <a:lstStyle/>
        <a:p>
          <a:endParaRPr lang="es-MX"/>
        </a:p>
      </dgm:t>
    </dgm:pt>
    <dgm:pt modelId="{5A9D98AB-3F9E-42E6-BF18-61D91C610FB1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1F71ACF-3A4D-410F-9581-B031AD47E578}" type="parTrans" cxnId="{84E7D651-DF84-4834-B0CB-1CE3F64BA069}">
      <dgm:prSet/>
      <dgm:spPr/>
      <dgm:t>
        <a:bodyPr/>
        <a:lstStyle/>
        <a:p>
          <a:endParaRPr lang="es-MX"/>
        </a:p>
      </dgm:t>
    </dgm:pt>
    <dgm:pt modelId="{704172CF-D1A5-4C5F-BCE9-9473312129FA}" type="sibTrans" cxnId="{84E7D651-DF84-4834-B0CB-1CE3F64BA069}">
      <dgm:prSet/>
      <dgm:spPr/>
      <dgm:t>
        <a:bodyPr/>
        <a:lstStyle/>
        <a:p>
          <a:endParaRPr lang="es-MX"/>
        </a:p>
      </dgm:t>
    </dgm:pt>
    <dgm:pt modelId="{368AC1A1-9FFA-4F4B-A282-98A8B5CA999A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13D56006-5A7D-4468-8958-3B888DEEC031}" type="parTrans" cxnId="{3159B7E3-566B-4CAF-86BA-D91F3FA37469}">
      <dgm:prSet/>
      <dgm:spPr/>
      <dgm:t>
        <a:bodyPr/>
        <a:lstStyle/>
        <a:p>
          <a:endParaRPr lang="es-MX"/>
        </a:p>
      </dgm:t>
    </dgm:pt>
    <dgm:pt modelId="{5BED6979-D194-491F-AA6D-CE2627144FDA}" type="sibTrans" cxnId="{3159B7E3-566B-4CAF-86BA-D91F3FA37469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6228A5C3-C37E-40C7-9627-83B87760BAE2}" type="pres">
      <dgm:prSet presAssocID="{7E168D1A-7BAA-4132-9177-DA5D49D73291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96FE3F7-5300-4136-BBCD-80D2F76A5FAC}" type="pres">
      <dgm:prSet presAssocID="{64062115-D346-44A6-8F1E-3C15C74ED196}" presName="parSpace" presStyleCnt="0"/>
      <dgm:spPr/>
    </dgm:pt>
    <dgm:pt modelId="{D6364E75-DD41-4B95-9836-233D011AE8BB}" type="pres">
      <dgm:prSet presAssocID="{E94A07D0-7C79-4070-8AEC-C270EF5A17AD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E37D6B-75E3-4AE7-9C5C-DA9140097C09}" type="pres">
      <dgm:prSet presAssocID="{BCA25350-5A39-4D1D-A624-00D11CFE9F4F}" presName="parSpace" presStyleCnt="0"/>
      <dgm:spPr/>
    </dgm:pt>
    <dgm:pt modelId="{16CB21EE-C6AD-4A8A-A307-A4508BE4D631}" type="pres">
      <dgm:prSet presAssocID="{5A9D98AB-3F9E-42E6-BF18-61D91C610FB1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AC42AE-FE57-4CF5-BBDF-D35205E5B28F}" type="pres">
      <dgm:prSet presAssocID="{704172CF-D1A5-4C5F-BCE9-9473312129FA}" presName="parSpace" presStyleCnt="0"/>
      <dgm:spPr/>
    </dgm:pt>
    <dgm:pt modelId="{F2580707-D02D-4935-A414-364014A64F59}" type="pres">
      <dgm:prSet presAssocID="{368AC1A1-9FFA-4F4B-A282-98A8B5CA999A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D6A7D8E-9FB1-4173-91FB-DE04412BE78A}" type="presOf" srcId="{7E168D1A-7BAA-4132-9177-DA5D49D73291}" destId="{6228A5C3-C37E-40C7-9627-83B87760BAE2}" srcOrd="0" destOrd="0" presId="urn:microsoft.com/office/officeart/2005/8/layout/hChevron3"/>
    <dgm:cxn modelId="{B9BCA0EB-8D49-41FE-9A6B-33A52CDA6976}" type="presOf" srcId="{368AC1A1-9FFA-4F4B-A282-98A8B5CA999A}" destId="{F2580707-D02D-4935-A414-364014A64F59}" srcOrd="0" destOrd="0" presId="urn:microsoft.com/office/officeart/2005/8/layout/hChevron3"/>
    <dgm:cxn modelId="{52923CF4-4A0B-4205-ACDD-AEFDECC408ED}" srcId="{CAADB70F-74C9-4B58-9D6C-81FFCFDD5E9F}" destId="{E94A07D0-7C79-4070-8AEC-C270EF5A17AD}" srcOrd="2" destOrd="0" parTransId="{664E5991-2EEE-40F6-80D1-4DA89549A819}" sibTransId="{BCA25350-5A39-4D1D-A624-00D11CFE9F4F}"/>
    <dgm:cxn modelId="{93BDB08B-E976-4045-9842-D7DAEFF510EE}" srcId="{CAADB70F-74C9-4B58-9D6C-81FFCFDD5E9F}" destId="{7E168D1A-7BAA-4132-9177-DA5D49D73291}" srcOrd="1" destOrd="0" parTransId="{B6F4D9A4-8F07-4D34-B63A-57573FC254A0}" sibTransId="{64062115-D346-44A6-8F1E-3C15C74ED196}"/>
    <dgm:cxn modelId="{95A5B153-3449-4B01-BE9C-D6BCD5882688}" type="presOf" srcId="{E94A07D0-7C79-4070-8AEC-C270EF5A17AD}" destId="{D6364E75-DD41-4B95-9836-233D011AE8BB}" srcOrd="0" destOrd="0" presId="urn:microsoft.com/office/officeart/2005/8/layout/hChevron3"/>
    <dgm:cxn modelId="{12556C7D-4862-4C5D-A4AF-59B02EA71D7A}" type="presOf" srcId="{D873C50F-744B-4CA8-81C0-B7DD17F690EE}" destId="{D769F1D9-C59E-43CF-BC3D-F147C11A422B}" srcOrd="0" destOrd="0" presId="urn:microsoft.com/office/officeart/2005/8/layout/hChevron3"/>
    <dgm:cxn modelId="{042211AA-16BD-4BDF-A7E6-6FCF55C50749}" type="presOf" srcId="{CAADB70F-74C9-4B58-9D6C-81FFCFDD5E9F}" destId="{661725A2-CEA8-435C-A6E6-CDA000FE671A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5251B6D7-A802-4E06-84AE-9105A111C4F5}" type="presOf" srcId="{5A9D98AB-3F9E-42E6-BF18-61D91C610FB1}" destId="{16CB21EE-C6AD-4A8A-A307-A4508BE4D631}" srcOrd="0" destOrd="0" presId="urn:microsoft.com/office/officeart/2005/8/layout/hChevron3"/>
    <dgm:cxn modelId="{84E7D651-DF84-4834-B0CB-1CE3F64BA069}" srcId="{CAADB70F-74C9-4B58-9D6C-81FFCFDD5E9F}" destId="{5A9D98AB-3F9E-42E6-BF18-61D91C610FB1}" srcOrd="3" destOrd="0" parTransId="{61F71ACF-3A4D-410F-9581-B031AD47E578}" sibTransId="{704172CF-D1A5-4C5F-BCE9-9473312129FA}"/>
    <dgm:cxn modelId="{3159B7E3-566B-4CAF-86BA-D91F3FA37469}" srcId="{CAADB70F-74C9-4B58-9D6C-81FFCFDD5E9F}" destId="{368AC1A1-9FFA-4F4B-A282-98A8B5CA999A}" srcOrd="4" destOrd="0" parTransId="{13D56006-5A7D-4468-8958-3B888DEEC031}" sibTransId="{5BED6979-D194-491F-AA6D-CE2627144FDA}"/>
    <dgm:cxn modelId="{5A386A79-FACF-4EC0-A06C-E9910E09925E}" type="presParOf" srcId="{661725A2-CEA8-435C-A6E6-CDA000FE671A}" destId="{D769F1D9-C59E-43CF-BC3D-F147C11A422B}" srcOrd="0" destOrd="0" presId="urn:microsoft.com/office/officeart/2005/8/layout/hChevron3"/>
    <dgm:cxn modelId="{19033C20-0FFB-4552-9D4E-EB7AF437EC42}" type="presParOf" srcId="{661725A2-CEA8-435C-A6E6-CDA000FE671A}" destId="{9C3C431E-E9E6-49D4-85C9-64E59EBBC7AF}" srcOrd="1" destOrd="0" presId="urn:microsoft.com/office/officeart/2005/8/layout/hChevron3"/>
    <dgm:cxn modelId="{3950838C-D053-465D-AD31-D9E6FF414302}" type="presParOf" srcId="{661725A2-CEA8-435C-A6E6-CDA000FE671A}" destId="{6228A5C3-C37E-40C7-9627-83B87760BAE2}" srcOrd="2" destOrd="0" presId="urn:microsoft.com/office/officeart/2005/8/layout/hChevron3"/>
    <dgm:cxn modelId="{3EE08EC9-6335-4DA7-BB09-29C745019318}" type="presParOf" srcId="{661725A2-CEA8-435C-A6E6-CDA000FE671A}" destId="{496FE3F7-5300-4136-BBCD-80D2F76A5FAC}" srcOrd="3" destOrd="0" presId="urn:microsoft.com/office/officeart/2005/8/layout/hChevron3"/>
    <dgm:cxn modelId="{4E39F697-FE12-405C-AD16-18F0782311D2}" type="presParOf" srcId="{661725A2-CEA8-435C-A6E6-CDA000FE671A}" destId="{D6364E75-DD41-4B95-9836-233D011AE8BB}" srcOrd="4" destOrd="0" presId="urn:microsoft.com/office/officeart/2005/8/layout/hChevron3"/>
    <dgm:cxn modelId="{E0F79A2C-9BD9-4EFD-88BF-E20F0AB62EF2}" type="presParOf" srcId="{661725A2-CEA8-435C-A6E6-CDA000FE671A}" destId="{0AE37D6B-75E3-4AE7-9C5C-DA9140097C09}" srcOrd="5" destOrd="0" presId="urn:microsoft.com/office/officeart/2005/8/layout/hChevron3"/>
    <dgm:cxn modelId="{CF827732-AFF9-4045-8360-82F2DA4238C7}" type="presParOf" srcId="{661725A2-CEA8-435C-A6E6-CDA000FE671A}" destId="{16CB21EE-C6AD-4A8A-A307-A4508BE4D631}" srcOrd="6" destOrd="0" presId="urn:microsoft.com/office/officeart/2005/8/layout/hChevron3"/>
    <dgm:cxn modelId="{C20DC4FF-1F55-4783-A7E2-4F1686779446}" type="presParOf" srcId="{661725A2-CEA8-435C-A6E6-CDA000FE671A}" destId="{8FAC42AE-FE57-4CF5-BBDF-D35205E5B28F}" srcOrd="7" destOrd="0" presId="urn:microsoft.com/office/officeart/2005/8/layout/hChevron3"/>
    <dgm:cxn modelId="{5ACB7D82-0DD3-4A5C-A523-729C24BD2C68}" type="presParOf" srcId="{661725A2-CEA8-435C-A6E6-CDA000FE671A}" destId="{F2580707-D02D-4935-A414-364014A64F59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7E168D1A-7BAA-4132-9177-DA5D49D73291}">
      <dgm:prSet phldrT="[Texto]"/>
      <dgm:spPr>
        <a:solidFill>
          <a:srgbClr val="E2AC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B6F4D9A4-8F07-4D34-B63A-57573FC254A0}" type="parTrans" cxnId="{93BDB08B-E976-4045-9842-D7DAEFF510EE}">
      <dgm:prSet/>
      <dgm:spPr/>
      <dgm:t>
        <a:bodyPr/>
        <a:lstStyle/>
        <a:p>
          <a:endParaRPr lang="es-MX"/>
        </a:p>
      </dgm:t>
    </dgm:pt>
    <dgm:pt modelId="{64062115-D346-44A6-8F1E-3C15C74ED196}" type="sibTrans" cxnId="{93BDB08B-E976-4045-9842-D7DAEFF510EE}">
      <dgm:prSet/>
      <dgm:spPr/>
      <dgm:t>
        <a:bodyPr/>
        <a:lstStyle/>
        <a:p>
          <a:endParaRPr lang="es-MX"/>
        </a:p>
      </dgm:t>
    </dgm:pt>
    <dgm:pt modelId="{E94A07D0-7C79-4070-8AEC-C270EF5A17AD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64E5991-2EEE-40F6-80D1-4DA89549A819}" type="parTrans" cxnId="{52923CF4-4A0B-4205-ACDD-AEFDECC408ED}">
      <dgm:prSet/>
      <dgm:spPr/>
      <dgm:t>
        <a:bodyPr/>
        <a:lstStyle/>
        <a:p>
          <a:endParaRPr lang="es-MX"/>
        </a:p>
      </dgm:t>
    </dgm:pt>
    <dgm:pt modelId="{BCA25350-5A39-4D1D-A624-00D11CFE9F4F}" type="sibTrans" cxnId="{52923CF4-4A0B-4205-ACDD-AEFDECC408ED}">
      <dgm:prSet/>
      <dgm:spPr/>
      <dgm:t>
        <a:bodyPr/>
        <a:lstStyle/>
        <a:p>
          <a:endParaRPr lang="es-MX"/>
        </a:p>
      </dgm:t>
    </dgm:pt>
    <dgm:pt modelId="{5A9D98AB-3F9E-42E6-BF18-61D91C610FB1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1F71ACF-3A4D-410F-9581-B031AD47E578}" type="parTrans" cxnId="{84E7D651-DF84-4834-B0CB-1CE3F64BA069}">
      <dgm:prSet/>
      <dgm:spPr/>
      <dgm:t>
        <a:bodyPr/>
        <a:lstStyle/>
        <a:p>
          <a:endParaRPr lang="es-MX"/>
        </a:p>
      </dgm:t>
    </dgm:pt>
    <dgm:pt modelId="{704172CF-D1A5-4C5F-BCE9-9473312129FA}" type="sibTrans" cxnId="{84E7D651-DF84-4834-B0CB-1CE3F64BA069}">
      <dgm:prSet/>
      <dgm:spPr/>
      <dgm:t>
        <a:bodyPr/>
        <a:lstStyle/>
        <a:p>
          <a:endParaRPr lang="es-MX"/>
        </a:p>
      </dgm:t>
    </dgm:pt>
    <dgm:pt modelId="{368AC1A1-9FFA-4F4B-A282-98A8B5CA999A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13D56006-5A7D-4468-8958-3B888DEEC031}" type="parTrans" cxnId="{3159B7E3-566B-4CAF-86BA-D91F3FA37469}">
      <dgm:prSet/>
      <dgm:spPr/>
      <dgm:t>
        <a:bodyPr/>
        <a:lstStyle/>
        <a:p>
          <a:endParaRPr lang="es-MX"/>
        </a:p>
      </dgm:t>
    </dgm:pt>
    <dgm:pt modelId="{5BED6979-D194-491F-AA6D-CE2627144FDA}" type="sibTrans" cxnId="{3159B7E3-566B-4CAF-86BA-D91F3FA37469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6228A5C3-C37E-40C7-9627-83B87760BAE2}" type="pres">
      <dgm:prSet presAssocID="{7E168D1A-7BAA-4132-9177-DA5D49D73291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96FE3F7-5300-4136-BBCD-80D2F76A5FAC}" type="pres">
      <dgm:prSet presAssocID="{64062115-D346-44A6-8F1E-3C15C74ED196}" presName="parSpace" presStyleCnt="0"/>
      <dgm:spPr/>
    </dgm:pt>
    <dgm:pt modelId="{D6364E75-DD41-4B95-9836-233D011AE8BB}" type="pres">
      <dgm:prSet presAssocID="{E94A07D0-7C79-4070-8AEC-C270EF5A17AD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E37D6B-75E3-4AE7-9C5C-DA9140097C09}" type="pres">
      <dgm:prSet presAssocID="{BCA25350-5A39-4D1D-A624-00D11CFE9F4F}" presName="parSpace" presStyleCnt="0"/>
      <dgm:spPr/>
    </dgm:pt>
    <dgm:pt modelId="{16CB21EE-C6AD-4A8A-A307-A4508BE4D631}" type="pres">
      <dgm:prSet presAssocID="{5A9D98AB-3F9E-42E6-BF18-61D91C610FB1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AC42AE-FE57-4CF5-BBDF-D35205E5B28F}" type="pres">
      <dgm:prSet presAssocID="{704172CF-D1A5-4C5F-BCE9-9473312129FA}" presName="parSpace" presStyleCnt="0"/>
      <dgm:spPr/>
    </dgm:pt>
    <dgm:pt modelId="{F2580707-D02D-4935-A414-364014A64F59}" type="pres">
      <dgm:prSet presAssocID="{368AC1A1-9FFA-4F4B-A282-98A8B5CA999A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F17884E-B244-4D03-A108-4827DE08B01A}" type="presOf" srcId="{7E168D1A-7BAA-4132-9177-DA5D49D73291}" destId="{6228A5C3-C37E-40C7-9627-83B87760BAE2}" srcOrd="0" destOrd="0" presId="urn:microsoft.com/office/officeart/2005/8/layout/hChevron3"/>
    <dgm:cxn modelId="{8FC60238-09FE-4412-BC77-74FA862A6FDE}" type="presOf" srcId="{D873C50F-744B-4CA8-81C0-B7DD17F690EE}" destId="{D769F1D9-C59E-43CF-BC3D-F147C11A422B}" srcOrd="0" destOrd="0" presId="urn:microsoft.com/office/officeart/2005/8/layout/hChevron3"/>
    <dgm:cxn modelId="{3797A0F5-829D-44BB-862C-9900AC8BCBE4}" type="presOf" srcId="{E94A07D0-7C79-4070-8AEC-C270EF5A17AD}" destId="{D6364E75-DD41-4B95-9836-233D011AE8BB}" srcOrd="0" destOrd="0" presId="urn:microsoft.com/office/officeart/2005/8/layout/hChevron3"/>
    <dgm:cxn modelId="{52923CF4-4A0B-4205-ACDD-AEFDECC408ED}" srcId="{CAADB70F-74C9-4B58-9D6C-81FFCFDD5E9F}" destId="{E94A07D0-7C79-4070-8AEC-C270EF5A17AD}" srcOrd="2" destOrd="0" parTransId="{664E5991-2EEE-40F6-80D1-4DA89549A819}" sibTransId="{BCA25350-5A39-4D1D-A624-00D11CFE9F4F}"/>
    <dgm:cxn modelId="{93BDB08B-E976-4045-9842-D7DAEFF510EE}" srcId="{CAADB70F-74C9-4B58-9D6C-81FFCFDD5E9F}" destId="{7E168D1A-7BAA-4132-9177-DA5D49D73291}" srcOrd="1" destOrd="0" parTransId="{B6F4D9A4-8F07-4D34-B63A-57573FC254A0}" sibTransId="{64062115-D346-44A6-8F1E-3C15C74ED196}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B6A5FE53-8204-4AAA-8939-6420BBDA3ED6}" type="presOf" srcId="{CAADB70F-74C9-4B58-9D6C-81FFCFDD5E9F}" destId="{661725A2-CEA8-435C-A6E6-CDA000FE671A}" srcOrd="0" destOrd="0" presId="urn:microsoft.com/office/officeart/2005/8/layout/hChevron3"/>
    <dgm:cxn modelId="{4FCFB81E-241A-4261-B000-2D1E0AB14DF0}" type="presOf" srcId="{368AC1A1-9FFA-4F4B-A282-98A8B5CA999A}" destId="{F2580707-D02D-4935-A414-364014A64F59}" srcOrd="0" destOrd="0" presId="urn:microsoft.com/office/officeart/2005/8/layout/hChevron3"/>
    <dgm:cxn modelId="{84E7D651-DF84-4834-B0CB-1CE3F64BA069}" srcId="{CAADB70F-74C9-4B58-9D6C-81FFCFDD5E9F}" destId="{5A9D98AB-3F9E-42E6-BF18-61D91C610FB1}" srcOrd="3" destOrd="0" parTransId="{61F71ACF-3A4D-410F-9581-B031AD47E578}" sibTransId="{704172CF-D1A5-4C5F-BCE9-9473312129FA}"/>
    <dgm:cxn modelId="{B8761838-69AC-4783-BFF3-EF665303E80F}" type="presOf" srcId="{5A9D98AB-3F9E-42E6-BF18-61D91C610FB1}" destId="{16CB21EE-C6AD-4A8A-A307-A4508BE4D631}" srcOrd="0" destOrd="0" presId="urn:microsoft.com/office/officeart/2005/8/layout/hChevron3"/>
    <dgm:cxn modelId="{3159B7E3-566B-4CAF-86BA-D91F3FA37469}" srcId="{CAADB70F-74C9-4B58-9D6C-81FFCFDD5E9F}" destId="{368AC1A1-9FFA-4F4B-A282-98A8B5CA999A}" srcOrd="4" destOrd="0" parTransId="{13D56006-5A7D-4468-8958-3B888DEEC031}" sibTransId="{5BED6979-D194-491F-AA6D-CE2627144FDA}"/>
    <dgm:cxn modelId="{DE4F46AF-4C90-494E-A0A6-FE6AF02519B0}" type="presParOf" srcId="{661725A2-CEA8-435C-A6E6-CDA000FE671A}" destId="{D769F1D9-C59E-43CF-BC3D-F147C11A422B}" srcOrd="0" destOrd="0" presId="urn:microsoft.com/office/officeart/2005/8/layout/hChevron3"/>
    <dgm:cxn modelId="{5FA5A192-6D4A-42E4-B7A3-7A21F25BF987}" type="presParOf" srcId="{661725A2-CEA8-435C-A6E6-CDA000FE671A}" destId="{9C3C431E-E9E6-49D4-85C9-64E59EBBC7AF}" srcOrd="1" destOrd="0" presId="urn:microsoft.com/office/officeart/2005/8/layout/hChevron3"/>
    <dgm:cxn modelId="{6792D832-B35D-4019-95D3-A511F2386DB0}" type="presParOf" srcId="{661725A2-CEA8-435C-A6E6-CDA000FE671A}" destId="{6228A5C3-C37E-40C7-9627-83B87760BAE2}" srcOrd="2" destOrd="0" presId="urn:microsoft.com/office/officeart/2005/8/layout/hChevron3"/>
    <dgm:cxn modelId="{40813DFA-3CC8-4F46-B214-993DF0461087}" type="presParOf" srcId="{661725A2-CEA8-435C-A6E6-CDA000FE671A}" destId="{496FE3F7-5300-4136-BBCD-80D2F76A5FAC}" srcOrd="3" destOrd="0" presId="urn:microsoft.com/office/officeart/2005/8/layout/hChevron3"/>
    <dgm:cxn modelId="{06C57710-6711-4937-A303-4A60B780EC8F}" type="presParOf" srcId="{661725A2-CEA8-435C-A6E6-CDA000FE671A}" destId="{D6364E75-DD41-4B95-9836-233D011AE8BB}" srcOrd="4" destOrd="0" presId="urn:microsoft.com/office/officeart/2005/8/layout/hChevron3"/>
    <dgm:cxn modelId="{9528FBD8-AAA2-489D-A731-8FA005735631}" type="presParOf" srcId="{661725A2-CEA8-435C-A6E6-CDA000FE671A}" destId="{0AE37D6B-75E3-4AE7-9C5C-DA9140097C09}" srcOrd="5" destOrd="0" presId="urn:microsoft.com/office/officeart/2005/8/layout/hChevron3"/>
    <dgm:cxn modelId="{CEDFB8E0-9F53-4926-8F70-E2FA0EB85559}" type="presParOf" srcId="{661725A2-CEA8-435C-A6E6-CDA000FE671A}" destId="{16CB21EE-C6AD-4A8A-A307-A4508BE4D631}" srcOrd="6" destOrd="0" presId="urn:microsoft.com/office/officeart/2005/8/layout/hChevron3"/>
    <dgm:cxn modelId="{5079E156-F45F-4708-82DD-D0883848A1C1}" type="presParOf" srcId="{661725A2-CEA8-435C-A6E6-CDA000FE671A}" destId="{8FAC42AE-FE57-4CF5-BBDF-D35205E5B28F}" srcOrd="7" destOrd="0" presId="urn:microsoft.com/office/officeart/2005/8/layout/hChevron3"/>
    <dgm:cxn modelId="{981A108C-6AA7-4BBE-81FC-737BB97245EF}" type="presParOf" srcId="{661725A2-CEA8-435C-A6E6-CDA000FE671A}" destId="{F2580707-D02D-4935-A414-364014A64F59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7E168D1A-7BAA-4132-9177-DA5D49D73291}">
      <dgm:prSet phldrT="[Texto]"/>
      <dgm:spPr>
        <a:solidFill>
          <a:srgbClr val="E2AC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B6F4D9A4-8F07-4D34-B63A-57573FC254A0}" type="parTrans" cxnId="{93BDB08B-E976-4045-9842-D7DAEFF510EE}">
      <dgm:prSet/>
      <dgm:spPr/>
      <dgm:t>
        <a:bodyPr/>
        <a:lstStyle/>
        <a:p>
          <a:endParaRPr lang="es-MX"/>
        </a:p>
      </dgm:t>
    </dgm:pt>
    <dgm:pt modelId="{64062115-D346-44A6-8F1E-3C15C74ED196}" type="sibTrans" cxnId="{93BDB08B-E976-4045-9842-D7DAEFF510EE}">
      <dgm:prSet/>
      <dgm:spPr/>
      <dgm:t>
        <a:bodyPr/>
        <a:lstStyle/>
        <a:p>
          <a:endParaRPr lang="es-MX"/>
        </a:p>
      </dgm:t>
    </dgm:pt>
    <dgm:pt modelId="{E94A07D0-7C79-4070-8AEC-C270EF5A17AD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64E5991-2EEE-40F6-80D1-4DA89549A819}" type="parTrans" cxnId="{52923CF4-4A0B-4205-ACDD-AEFDECC408ED}">
      <dgm:prSet/>
      <dgm:spPr/>
      <dgm:t>
        <a:bodyPr/>
        <a:lstStyle/>
        <a:p>
          <a:endParaRPr lang="es-MX"/>
        </a:p>
      </dgm:t>
    </dgm:pt>
    <dgm:pt modelId="{BCA25350-5A39-4D1D-A624-00D11CFE9F4F}" type="sibTrans" cxnId="{52923CF4-4A0B-4205-ACDD-AEFDECC408ED}">
      <dgm:prSet/>
      <dgm:spPr/>
      <dgm:t>
        <a:bodyPr/>
        <a:lstStyle/>
        <a:p>
          <a:endParaRPr lang="es-MX"/>
        </a:p>
      </dgm:t>
    </dgm:pt>
    <dgm:pt modelId="{5A9D98AB-3F9E-42E6-BF18-61D91C610FB1}">
      <dgm:prSet phldrT="[Texto]"/>
      <dgm:spPr>
        <a:solidFill>
          <a:srgbClr val="E2AC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1F71ACF-3A4D-410F-9581-B031AD47E578}" type="parTrans" cxnId="{84E7D651-DF84-4834-B0CB-1CE3F64BA069}">
      <dgm:prSet/>
      <dgm:spPr/>
      <dgm:t>
        <a:bodyPr/>
        <a:lstStyle/>
        <a:p>
          <a:endParaRPr lang="es-MX"/>
        </a:p>
      </dgm:t>
    </dgm:pt>
    <dgm:pt modelId="{704172CF-D1A5-4C5F-BCE9-9473312129FA}" type="sibTrans" cxnId="{84E7D651-DF84-4834-B0CB-1CE3F64BA069}">
      <dgm:prSet/>
      <dgm:spPr/>
      <dgm:t>
        <a:bodyPr/>
        <a:lstStyle/>
        <a:p>
          <a:endParaRPr lang="es-MX"/>
        </a:p>
      </dgm:t>
    </dgm:pt>
    <dgm:pt modelId="{368AC1A1-9FFA-4F4B-A282-98A8B5CA999A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13D56006-5A7D-4468-8958-3B888DEEC031}" type="parTrans" cxnId="{3159B7E3-566B-4CAF-86BA-D91F3FA37469}">
      <dgm:prSet/>
      <dgm:spPr/>
      <dgm:t>
        <a:bodyPr/>
        <a:lstStyle/>
        <a:p>
          <a:endParaRPr lang="es-MX"/>
        </a:p>
      </dgm:t>
    </dgm:pt>
    <dgm:pt modelId="{5BED6979-D194-491F-AA6D-CE2627144FDA}" type="sibTrans" cxnId="{3159B7E3-566B-4CAF-86BA-D91F3FA37469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6228A5C3-C37E-40C7-9627-83B87760BAE2}" type="pres">
      <dgm:prSet presAssocID="{7E168D1A-7BAA-4132-9177-DA5D49D73291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96FE3F7-5300-4136-BBCD-80D2F76A5FAC}" type="pres">
      <dgm:prSet presAssocID="{64062115-D346-44A6-8F1E-3C15C74ED196}" presName="parSpace" presStyleCnt="0"/>
      <dgm:spPr/>
    </dgm:pt>
    <dgm:pt modelId="{D6364E75-DD41-4B95-9836-233D011AE8BB}" type="pres">
      <dgm:prSet presAssocID="{E94A07D0-7C79-4070-8AEC-C270EF5A17AD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E37D6B-75E3-4AE7-9C5C-DA9140097C09}" type="pres">
      <dgm:prSet presAssocID="{BCA25350-5A39-4D1D-A624-00D11CFE9F4F}" presName="parSpace" presStyleCnt="0"/>
      <dgm:spPr/>
    </dgm:pt>
    <dgm:pt modelId="{16CB21EE-C6AD-4A8A-A307-A4508BE4D631}" type="pres">
      <dgm:prSet presAssocID="{5A9D98AB-3F9E-42E6-BF18-61D91C610FB1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AC42AE-FE57-4CF5-BBDF-D35205E5B28F}" type="pres">
      <dgm:prSet presAssocID="{704172CF-D1A5-4C5F-BCE9-9473312129FA}" presName="parSpace" presStyleCnt="0"/>
      <dgm:spPr/>
    </dgm:pt>
    <dgm:pt modelId="{F2580707-D02D-4935-A414-364014A64F59}" type="pres">
      <dgm:prSet presAssocID="{368AC1A1-9FFA-4F4B-A282-98A8B5CA999A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52923CF4-4A0B-4205-ACDD-AEFDECC408ED}" srcId="{CAADB70F-74C9-4B58-9D6C-81FFCFDD5E9F}" destId="{E94A07D0-7C79-4070-8AEC-C270EF5A17AD}" srcOrd="2" destOrd="0" parTransId="{664E5991-2EEE-40F6-80D1-4DA89549A819}" sibTransId="{BCA25350-5A39-4D1D-A624-00D11CFE9F4F}"/>
    <dgm:cxn modelId="{DB85E638-FA56-4CE7-8890-D11CFD2253F4}" type="presOf" srcId="{E94A07D0-7C79-4070-8AEC-C270EF5A17AD}" destId="{D6364E75-DD41-4B95-9836-233D011AE8BB}" srcOrd="0" destOrd="0" presId="urn:microsoft.com/office/officeart/2005/8/layout/hChevron3"/>
    <dgm:cxn modelId="{93BDB08B-E976-4045-9842-D7DAEFF510EE}" srcId="{CAADB70F-74C9-4B58-9D6C-81FFCFDD5E9F}" destId="{7E168D1A-7BAA-4132-9177-DA5D49D73291}" srcOrd="1" destOrd="0" parTransId="{B6F4D9A4-8F07-4D34-B63A-57573FC254A0}" sibTransId="{64062115-D346-44A6-8F1E-3C15C74ED196}"/>
    <dgm:cxn modelId="{C19331D0-DE90-470F-8203-28691E841EB0}" type="presOf" srcId="{D873C50F-744B-4CA8-81C0-B7DD17F690EE}" destId="{D769F1D9-C59E-43CF-BC3D-F147C11A422B}" srcOrd="0" destOrd="0" presId="urn:microsoft.com/office/officeart/2005/8/layout/hChevron3"/>
    <dgm:cxn modelId="{E4397F3D-8759-48A8-93DB-AF89F82B2729}" type="presOf" srcId="{5A9D98AB-3F9E-42E6-BF18-61D91C610FB1}" destId="{16CB21EE-C6AD-4A8A-A307-A4508BE4D631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760F0FA6-42A7-4017-B73F-8294FB0AEFD0}" type="presOf" srcId="{CAADB70F-74C9-4B58-9D6C-81FFCFDD5E9F}" destId="{661725A2-CEA8-435C-A6E6-CDA000FE671A}" srcOrd="0" destOrd="0" presId="urn:microsoft.com/office/officeart/2005/8/layout/hChevron3"/>
    <dgm:cxn modelId="{5244783A-2CFB-4F33-BE8C-F19DA613EA19}" type="presOf" srcId="{7E168D1A-7BAA-4132-9177-DA5D49D73291}" destId="{6228A5C3-C37E-40C7-9627-83B87760BAE2}" srcOrd="0" destOrd="0" presId="urn:microsoft.com/office/officeart/2005/8/layout/hChevron3"/>
    <dgm:cxn modelId="{84E7D651-DF84-4834-B0CB-1CE3F64BA069}" srcId="{CAADB70F-74C9-4B58-9D6C-81FFCFDD5E9F}" destId="{5A9D98AB-3F9E-42E6-BF18-61D91C610FB1}" srcOrd="3" destOrd="0" parTransId="{61F71ACF-3A4D-410F-9581-B031AD47E578}" sibTransId="{704172CF-D1A5-4C5F-BCE9-9473312129FA}"/>
    <dgm:cxn modelId="{4E2FFA47-90CA-42A3-8B48-37E194072033}" type="presOf" srcId="{368AC1A1-9FFA-4F4B-A282-98A8B5CA999A}" destId="{F2580707-D02D-4935-A414-364014A64F59}" srcOrd="0" destOrd="0" presId="urn:microsoft.com/office/officeart/2005/8/layout/hChevron3"/>
    <dgm:cxn modelId="{3159B7E3-566B-4CAF-86BA-D91F3FA37469}" srcId="{CAADB70F-74C9-4B58-9D6C-81FFCFDD5E9F}" destId="{368AC1A1-9FFA-4F4B-A282-98A8B5CA999A}" srcOrd="4" destOrd="0" parTransId="{13D56006-5A7D-4468-8958-3B888DEEC031}" sibTransId="{5BED6979-D194-491F-AA6D-CE2627144FDA}"/>
    <dgm:cxn modelId="{A7A8AA01-F499-4830-9AF4-ED87E7C4D920}" type="presParOf" srcId="{661725A2-CEA8-435C-A6E6-CDA000FE671A}" destId="{D769F1D9-C59E-43CF-BC3D-F147C11A422B}" srcOrd="0" destOrd="0" presId="urn:microsoft.com/office/officeart/2005/8/layout/hChevron3"/>
    <dgm:cxn modelId="{355C8256-B3F9-44A5-B33C-9F145AA45AF3}" type="presParOf" srcId="{661725A2-CEA8-435C-A6E6-CDA000FE671A}" destId="{9C3C431E-E9E6-49D4-85C9-64E59EBBC7AF}" srcOrd="1" destOrd="0" presId="urn:microsoft.com/office/officeart/2005/8/layout/hChevron3"/>
    <dgm:cxn modelId="{45BB9366-6093-49E1-BE71-C0A345A2500F}" type="presParOf" srcId="{661725A2-CEA8-435C-A6E6-CDA000FE671A}" destId="{6228A5C3-C37E-40C7-9627-83B87760BAE2}" srcOrd="2" destOrd="0" presId="urn:microsoft.com/office/officeart/2005/8/layout/hChevron3"/>
    <dgm:cxn modelId="{D97861C8-ED3B-4808-AA6F-96BBAB611626}" type="presParOf" srcId="{661725A2-CEA8-435C-A6E6-CDA000FE671A}" destId="{496FE3F7-5300-4136-BBCD-80D2F76A5FAC}" srcOrd="3" destOrd="0" presId="urn:microsoft.com/office/officeart/2005/8/layout/hChevron3"/>
    <dgm:cxn modelId="{05212AA3-5D85-4A15-ADA3-AD808D37E5C3}" type="presParOf" srcId="{661725A2-CEA8-435C-A6E6-CDA000FE671A}" destId="{D6364E75-DD41-4B95-9836-233D011AE8BB}" srcOrd="4" destOrd="0" presId="urn:microsoft.com/office/officeart/2005/8/layout/hChevron3"/>
    <dgm:cxn modelId="{F24117B9-EFC8-44B0-93EA-5A69BC467A4E}" type="presParOf" srcId="{661725A2-CEA8-435C-A6E6-CDA000FE671A}" destId="{0AE37D6B-75E3-4AE7-9C5C-DA9140097C09}" srcOrd="5" destOrd="0" presId="urn:microsoft.com/office/officeart/2005/8/layout/hChevron3"/>
    <dgm:cxn modelId="{EC051636-C66C-4EB3-9D37-9D6ABABCFF64}" type="presParOf" srcId="{661725A2-CEA8-435C-A6E6-CDA000FE671A}" destId="{16CB21EE-C6AD-4A8A-A307-A4508BE4D631}" srcOrd="6" destOrd="0" presId="urn:microsoft.com/office/officeart/2005/8/layout/hChevron3"/>
    <dgm:cxn modelId="{EBCA192C-A68D-43A2-B696-817388D4F811}" type="presParOf" srcId="{661725A2-CEA8-435C-A6E6-CDA000FE671A}" destId="{8FAC42AE-FE57-4CF5-BBDF-D35205E5B28F}" srcOrd="7" destOrd="0" presId="urn:microsoft.com/office/officeart/2005/8/layout/hChevron3"/>
    <dgm:cxn modelId="{13AC586D-35F3-4084-A756-5C8FB9C92B8B}" type="presParOf" srcId="{661725A2-CEA8-435C-A6E6-CDA000FE671A}" destId="{F2580707-D02D-4935-A414-364014A64F59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7E168D1A-7BAA-4132-9177-DA5D49D73291}">
      <dgm:prSet phldrT="[Texto]"/>
      <dgm:spPr>
        <a:solidFill>
          <a:srgbClr val="E2AC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B6F4D9A4-8F07-4D34-B63A-57573FC254A0}" type="parTrans" cxnId="{93BDB08B-E976-4045-9842-D7DAEFF510EE}">
      <dgm:prSet/>
      <dgm:spPr/>
      <dgm:t>
        <a:bodyPr/>
        <a:lstStyle/>
        <a:p>
          <a:endParaRPr lang="es-MX"/>
        </a:p>
      </dgm:t>
    </dgm:pt>
    <dgm:pt modelId="{64062115-D346-44A6-8F1E-3C15C74ED196}" type="sibTrans" cxnId="{93BDB08B-E976-4045-9842-D7DAEFF510EE}">
      <dgm:prSet/>
      <dgm:spPr/>
      <dgm:t>
        <a:bodyPr/>
        <a:lstStyle/>
        <a:p>
          <a:endParaRPr lang="es-MX"/>
        </a:p>
      </dgm:t>
    </dgm:pt>
    <dgm:pt modelId="{E94A07D0-7C79-4070-8AEC-C270EF5A17AD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64E5991-2EEE-40F6-80D1-4DA89549A819}" type="parTrans" cxnId="{52923CF4-4A0B-4205-ACDD-AEFDECC408ED}">
      <dgm:prSet/>
      <dgm:spPr/>
      <dgm:t>
        <a:bodyPr/>
        <a:lstStyle/>
        <a:p>
          <a:endParaRPr lang="es-MX"/>
        </a:p>
      </dgm:t>
    </dgm:pt>
    <dgm:pt modelId="{BCA25350-5A39-4D1D-A624-00D11CFE9F4F}" type="sibTrans" cxnId="{52923CF4-4A0B-4205-ACDD-AEFDECC408ED}">
      <dgm:prSet/>
      <dgm:spPr/>
      <dgm:t>
        <a:bodyPr/>
        <a:lstStyle/>
        <a:p>
          <a:endParaRPr lang="es-MX"/>
        </a:p>
      </dgm:t>
    </dgm:pt>
    <dgm:pt modelId="{5A9D98AB-3F9E-42E6-BF18-61D91C610FB1}">
      <dgm:prSet phldrT="[Texto]"/>
      <dgm:spPr>
        <a:solidFill>
          <a:srgbClr val="E2AC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1F71ACF-3A4D-410F-9581-B031AD47E578}" type="parTrans" cxnId="{84E7D651-DF84-4834-B0CB-1CE3F64BA069}">
      <dgm:prSet/>
      <dgm:spPr/>
      <dgm:t>
        <a:bodyPr/>
        <a:lstStyle/>
        <a:p>
          <a:endParaRPr lang="es-MX"/>
        </a:p>
      </dgm:t>
    </dgm:pt>
    <dgm:pt modelId="{704172CF-D1A5-4C5F-BCE9-9473312129FA}" type="sibTrans" cxnId="{84E7D651-DF84-4834-B0CB-1CE3F64BA069}">
      <dgm:prSet/>
      <dgm:spPr/>
      <dgm:t>
        <a:bodyPr/>
        <a:lstStyle/>
        <a:p>
          <a:endParaRPr lang="es-MX"/>
        </a:p>
      </dgm:t>
    </dgm:pt>
    <dgm:pt modelId="{368AC1A1-9FFA-4F4B-A282-98A8B5CA999A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13D56006-5A7D-4468-8958-3B888DEEC031}" type="parTrans" cxnId="{3159B7E3-566B-4CAF-86BA-D91F3FA37469}">
      <dgm:prSet/>
      <dgm:spPr/>
      <dgm:t>
        <a:bodyPr/>
        <a:lstStyle/>
        <a:p>
          <a:endParaRPr lang="es-MX"/>
        </a:p>
      </dgm:t>
    </dgm:pt>
    <dgm:pt modelId="{5BED6979-D194-491F-AA6D-CE2627144FDA}" type="sibTrans" cxnId="{3159B7E3-566B-4CAF-86BA-D91F3FA37469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6228A5C3-C37E-40C7-9627-83B87760BAE2}" type="pres">
      <dgm:prSet presAssocID="{7E168D1A-7BAA-4132-9177-DA5D49D73291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96FE3F7-5300-4136-BBCD-80D2F76A5FAC}" type="pres">
      <dgm:prSet presAssocID="{64062115-D346-44A6-8F1E-3C15C74ED196}" presName="parSpace" presStyleCnt="0"/>
      <dgm:spPr/>
    </dgm:pt>
    <dgm:pt modelId="{D6364E75-DD41-4B95-9836-233D011AE8BB}" type="pres">
      <dgm:prSet presAssocID="{E94A07D0-7C79-4070-8AEC-C270EF5A17AD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E37D6B-75E3-4AE7-9C5C-DA9140097C09}" type="pres">
      <dgm:prSet presAssocID="{BCA25350-5A39-4D1D-A624-00D11CFE9F4F}" presName="parSpace" presStyleCnt="0"/>
      <dgm:spPr/>
    </dgm:pt>
    <dgm:pt modelId="{16CB21EE-C6AD-4A8A-A307-A4508BE4D631}" type="pres">
      <dgm:prSet presAssocID="{5A9D98AB-3F9E-42E6-BF18-61D91C610FB1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AC42AE-FE57-4CF5-BBDF-D35205E5B28F}" type="pres">
      <dgm:prSet presAssocID="{704172CF-D1A5-4C5F-BCE9-9473312129FA}" presName="parSpace" presStyleCnt="0"/>
      <dgm:spPr/>
    </dgm:pt>
    <dgm:pt modelId="{F2580707-D02D-4935-A414-364014A64F59}" type="pres">
      <dgm:prSet presAssocID="{368AC1A1-9FFA-4F4B-A282-98A8B5CA999A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3E6C9F6-4EFE-4198-9B27-31A5CBEFF7BD}" type="presOf" srcId="{368AC1A1-9FFA-4F4B-A282-98A8B5CA999A}" destId="{F2580707-D02D-4935-A414-364014A64F59}" srcOrd="0" destOrd="0" presId="urn:microsoft.com/office/officeart/2005/8/layout/hChevron3"/>
    <dgm:cxn modelId="{88DC93FD-B627-4593-9737-D851B4360307}" type="presOf" srcId="{D873C50F-744B-4CA8-81C0-B7DD17F690EE}" destId="{D769F1D9-C59E-43CF-BC3D-F147C11A422B}" srcOrd="0" destOrd="0" presId="urn:microsoft.com/office/officeart/2005/8/layout/hChevron3"/>
    <dgm:cxn modelId="{52923CF4-4A0B-4205-ACDD-AEFDECC408ED}" srcId="{CAADB70F-74C9-4B58-9D6C-81FFCFDD5E9F}" destId="{E94A07D0-7C79-4070-8AEC-C270EF5A17AD}" srcOrd="2" destOrd="0" parTransId="{664E5991-2EEE-40F6-80D1-4DA89549A819}" sibTransId="{BCA25350-5A39-4D1D-A624-00D11CFE9F4F}"/>
    <dgm:cxn modelId="{93BDB08B-E976-4045-9842-D7DAEFF510EE}" srcId="{CAADB70F-74C9-4B58-9D6C-81FFCFDD5E9F}" destId="{7E168D1A-7BAA-4132-9177-DA5D49D73291}" srcOrd="1" destOrd="0" parTransId="{B6F4D9A4-8F07-4D34-B63A-57573FC254A0}" sibTransId="{64062115-D346-44A6-8F1E-3C15C74ED196}"/>
    <dgm:cxn modelId="{2C49A3E7-C680-40EB-8F0C-BE45CAD9D4D5}" type="presOf" srcId="{E94A07D0-7C79-4070-8AEC-C270EF5A17AD}" destId="{D6364E75-DD41-4B95-9836-233D011AE8BB}" srcOrd="0" destOrd="0" presId="urn:microsoft.com/office/officeart/2005/8/layout/hChevron3"/>
    <dgm:cxn modelId="{2E11A1A9-E8C5-4CAB-874A-FEEBF8C0F41D}" type="presOf" srcId="{5A9D98AB-3F9E-42E6-BF18-61D91C610FB1}" destId="{16CB21EE-C6AD-4A8A-A307-A4508BE4D631}" srcOrd="0" destOrd="0" presId="urn:microsoft.com/office/officeart/2005/8/layout/hChevron3"/>
    <dgm:cxn modelId="{19CA7D09-3A8E-4360-AE10-C6BCA9E54B45}" type="presOf" srcId="{CAADB70F-74C9-4B58-9D6C-81FFCFDD5E9F}" destId="{661725A2-CEA8-435C-A6E6-CDA000FE671A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84E7D651-DF84-4834-B0CB-1CE3F64BA069}" srcId="{CAADB70F-74C9-4B58-9D6C-81FFCFDD5E9F}" destId="{5A9D98AB-3F9E-42E6-BF18-61D91C610FB1}" srcOrd="3" destOrd="0" parTransId="{61F71ACF-3A4D-410F-9581-B031AD47E578}" sibTransId="{704172CF-D1A5-4C5F-BCE9-9473312129FA}"/>
    <dgm:cxn modelId="{6BE9A5A4-311F-4CFB-A7D1-6D7B583B3FD1}" type="presOf" srcId="{7E168D1A-7BAA-4132-9177-DA5D49D73291}" destId="{6228A5C3-C37E-40C7-9627-83B87760BAE2}" srcOrd="0" destOrd="0" presId="urn:microsoft.com/office/officeart/2005/8/layout/hChevron3"/>
    <dgm:cxn modelId="{3159B7E3-566B-4CAF-86BA-D91F3FA37469}" srcId="{CAADB70F-74C9-4B58-9D6C-81FFCFDD5E9F}" destId="{368AC1A1-9FFA-4F4B-A282-98A8B5CA999A}" srcOrd="4" destOrd="0" parTransId="{13D56006-5A7D-4468-8958-3B888DEEC031}" sibTransId="{5BED6979-D194-491F-AA6D-CE2627144FDA}"/>
    <dgm:cxn modelId="{53534139-6BF9-4BF2-AAD1-A0C48DB83C4B}" type="presParOf" srcId="{661725A2-CEA8-435C-A6E6-CDA000FE671A}" destId="{D769F1D9-C59E-43CF-BC3D-F147C11A422B}" srcOrd="0" destOrd="0" presId="urn:microsoft.com/office/officeart/2005/8/layout/hChevron3"/>
    <dgm:cxn modelId="{C344E08D-E6A4-4234-83D7-7A2CEB3ABD01}" type="presParOf" srcId="{661725A2-CEA8-435C-A6E6-CDA000FE671A}" destId="{9C3C431E-E9E6-49D4-85C9-64E59EBBC7AF}" srcOrd="1" destOrd="0" presId="urn:microsoft.com/office/officeart/2005/8/layout/hChevron3"/>
    <dgm:cxn modelId="{5CB30202-9771-4A26-B2EA-CA2590C96295}" type="presParOf" srcId="{661725A2-CEA8-435C-A6E6-CDA000FE671A}" destId="{6228A5C3-C37E-40C7-9627-83B87760BAE2}" srcOrd="2" destOrd="0" presId="urn:microsoft.com/office/officeart/2005/8/layout/hChevron3"/>
    <dgm:cxn modelId="{D9EA1343-801E-46FD-B80D-CA266D314832}" type="presParOf" srcId="{661725A2-CEA8-435C-A6E6-CDA000FE671A}" destId="{496FE3F7-5300-4136-BBCD-80D2F76A5FAC}" srcOrd="3" destOrd="0" presId="urn:microsoft.com/office/officeart/2005/8/layout/hChevron3"/>
    <dgm:cxn modelId="{9483E7FB-EA6C-42E9-B23B-091A770F7923}" type="presParOf" srcId="{661725A2-CEA8-435C-A6E6-CDA000FE671A}" destId="{D6364E75-DD41-4B95-9836-233D011AE8BB}" srcOrd="4" destOrd="0" presId="urn:microsoft.com/office/officeart/2005/8/layout/hChevron3"/>
    <dgm:cxn modelId="{CDFF578C-4BF1-4DA2-A016-6637133C877B}" type="presParOf" srcId="{661725A2-CEA8-435C-A6E6-CDA000FE671A}" destId="{0AE37D6B-75E3-4AE7-9C5C-DA9140097C09}" srcOrd="5" destOrd="0" presId="urn:microsoft.com/office/officeart/2005/8/layout/hChevron3"/>
    <dgm:cxn modelId="{CB012B78-E3A3-48E8-9256-DD43DEA39E33}" type="presParOf" srcId="{661725A2-CEA8-435C-A6E6-CDA000FE671A}" destId="{16CB21EE-C6AD-4A8A-A307-A4508BE4D631}" srcOrd="6" destOrd="0" presId="urn:microsoft.com/office/officeart/2005/8/layout/hChevron3"/>
    <dgm:cxn modelId="{FEF399C6-0886-4479-8723-95E27607A556}" type="presParOf" srcId="{661725A2-CEA8-435C-A6E6-CDA000FE671A}" destId="{8FAC42AE-FE57-4CF5-BBDF-D35205E5B28F}" srcOrd="7" destOrd="0" presId="urn:microsoft.com/office/officeart/2005/8/layout/hChevron3"/>
    <dgm:cxn modelId="{82C6A9C6-755B-4262-8ABE-FF51A0AD6670}" type="presParOf" srcId="{661725A2-CEA8-435C-A6E6-CDA000FE671A}" destId="{F2580707-D02D-4935-A414-364014A64F59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7E168D1A-7BAA-4132-9177-DA5D49D73291}">
      <dgm:prSet phldrT="[Texto]"/>
      <dgm:spPr>
        <a:solidFill>
          <a:srgbClr val="E2AC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B6F4D9A4-8F07-4D34-B63A-57573FC254A0}" type="parTrans" cxnId="{93BDB08B-E976-4045-9842-D7DAEFF510EE}">
      <dgm:prSet/>
      <dgm:spPr/>
      <dgm:t>
        <a:bodyPr/>
        <a:lstStyle/>
        <a:p>
          <a:endParaRPr lang="es-MX"/>
        </a:p>
      </dgm:t>
    </dgm:pt>
    <dgm:pt modelId="{64062115-D346-44A6-8F1E-3C15C74ED196}" type="sibTrans" cxnId="{93BDB08B-E976-4045-9842-D7DAEFF510EE}">
      <dgm:prSet/>
      <dgm:spPr/>
      <dgm:t>
        <a:bodyPr/>
        <a:lstStyle/>
        <a:p>
          <a:endParaRPr lang="es-MX"/>
        </a:p>
      </dgm:t>
    </dgm:pt>
    <dgm:pt modelId="{E94A07D0-7C79-4070-8AEC-C270EF5A17AD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64E5991-2EEE-40F6-80D1-4DA89549A819}" type="parTrans" cxnId="{52923CF4-4A0B-4205-ACDD-AEFDECC408ED}">
      <dgm:prSet/>
      <dgm:spPr/>
      <dgm:t>
        <a:bodyPr/>
        <a:lstStyle/>
        <a:p>
          <a:endParaRPr lang="es-MX"/>
        </a:p>
      </dgm:t>
    </dgm:pt>
    <dgm:pt modelId="{BCA25350-5A39-4D1D-A624-00D11CFE9F4F}" type="sibTrans" cxnId="{52923CF4-4A0B-4205-ACDD-AEFDECC408ED}">
      <dgm:prSet/>
      <dgm:spPr/>
      <dgm:t>
        <a:bodyPr/>
        <a:lstStyle/>
        <a:p>
          <a:endParaRPr lang="es-MX"/>
        </a:p>
      </dgm:t>
    </dgm:pt>
    <dgm:pt modelId="{5A9D98AB-3F9E-42E6-BF18-61D91C610FB1}">
      <dgm:prSet phldrT="[Texto]"/>
      <dgm:spPr>
        <a:solidFill>
          <a:srgbClr val="E2AC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1F71ACF-3A4D-410F-9581-B031AD47E578}" type="parTrans" cxnId="{84E7D651-DF84-4834-B0CB-1CE3F64BA069}">
      <dgm:prSet/>
      <dgm:spPr/>
      <dgm:t>
        <a:bodyPr/>
        <a:lstStyle/>
        <a:p>
          <a:endParaRPr lang="es-MX"/>
        </a:p>
      </dgm:t>
    </dgm:pt>
    <dgm:pt modelId="{704172CF-D1A5-4C5F-BCE9-9473312129FA}" type="sibTrans" cxnId="{84E7D651-DF84-4834-B0CB-1CE3F64BA069}">
      <dgm:prSet/>
      <dgm:spPr/>
      <dgm:t>
        <a:bodyPr/>
        <a:lstStyle/>
        <a:p>
          <a:endParaRPr lang="es-MX"/>
        </a:p>
      </dgm:t>
    </dgm:pt>
    <dgm:pt modelId="{368AC1A1-9FFA-4F4B-A282-98A8B5CA999A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13D56006-5A7D-4468-8958-3B888DEEC031}" type="parTrans" cxnId="{3159B7E3-566B-4CAF-86BA-D91F3FA37469}">
      <dgm:prSet/>
      <dgm:spPr/>
      <dgm:t>
        <a:bodyPr/>
        <a:lstStyle/>
        <a:p>
          <a:endParaRPr lang="es-MX"/>
        </a:p>
      </dgm:t>
    </dgm:pt>
    <dgm:pt modelId="{5BED6979-D194-491F-AA6D-CE2627144FDA}" type="sibTrans" cxnId="{3159B7E3-566B-4CAF-86BA-D91F3FA37469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6228A5C3-C37E-40C7-9627-83B87760BAE2}" type="pres">
      <dgm:prSet presAssocID="{7E168D1A-7BAA-4132-9177-DA5D49D73291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96FE3F7-5300-4136-BBCD-80D2F76A5FAC}" type="pres">
      <dgm:prSet presAssocID="{64062115-D346-44A6-8F1E-3C15C74ED196}" presName="parSpace" presStyleCnt="0"/>
      <dgm:spPr/>
    </dgm:pt>
    <dgm:pt modelId="{D6364E75-DD41-4B95-9836-233D011AE8BB}" type="pres">
      <dgm:prSet presAssocID="{E94A07D0-7C79-4070-8AEC-C270EF5A17AD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E37D6B-75E3-4AE7-9C5C-DA9140097C09}" type="pres">
      <dgm:prSet presAssocID="{BCA25350-5A39-4D1D-A624-00D11CFE9F4F}" presName="parSpace" presStyleCnt="0"/>
      <dgm:spPr/>
    </dgm:pt>
    <dgm:pt modelId="{16CB21EE-C6AD-4A8A-A307-A4508BE4D631}" type="pres">
      <dgm:prSet presAssocID="{5A9D98AB-3F9E-42E6-BF18-61D91C610FB1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AC42AE-FE57-4CF5-BBDF-D35205E5B28F}" type="pres">
      <dgm:prSet presAssocID="{704172CF-D1A5-4C5F-BCE9-9473312129FA}" presName="parSpace" presStyleCnt="0"/>
      <dgm:spPr/>
    </dgm:pt>
    <dgm:pt modelId="{F2580707-D02D-4935-A414-364014A64F59}" type="pres">
      <dgm:prSet presAssocID="{368AC1A1-9FFA-4F4B-A282-98A8B5CA999A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91186B2-CB04-4631-BE5F-BFF8D2486EA8}" type="presOf" srcId="{5A9D98AB-3F9E-42E6-BF18-61D91C610FB1}" destId="{16CB21EE-C6AD-4A8A-A307-A4508BE4D631}" srcOrd="0" destOrd="0" presId="urn:microsoft.com/office/officeart/2005/8/layout/hChevron3"/>
    <dgm:cxn modelId="{02AB4C5C-AD94-4A77-A7C2-D0CC01A00B7F}" type="presOf" srcId="{D873C50F-744B-4CA8-81C0-B7DD17F690EE}" destId="{D769F1D9-C59E-43CF-BC3D-F147C11A422B}" srcOrd="0" destOrd="0" presId="urn:microsoft.com/office/officeart/2005/8/layout/hChevron3"/>
    <dgm:cxn modelId="{52923CF4-4A0B-4205-ACDD-AEFDECC408ED}" srcId="{CAADB70F-74C9-4B58-9D6C-81FFCFDD5E9F}" destId="{E94A07D0-7C79-4070-8AEC-C270EF5A17AD}" srcOrd="2" destOrd="0" parTransId="{664E5991-2EEE-40F6-80D1-4DA89549A819}" sibTransId="{BCA25350-5A39-4D1D-A624-00D11CFE9F4F}"/>
    <dgm:cxn modelId="{93BDB08B-E976-4045-9842-D7DAEFF510EE}" srcId="{CAADB70F-74C9-4B58-9D6C-81FFCFDD5E9F}" destId="{7E168D1A-7BAA-4132-9177-DA5D49D73291}" srcOrd="1" destOrd="0" parTransId="{B6F4D9A4-8F07-4D34-B63A-57573FC254A0}" sibTransId="{64062115-D346-44A6-8F1E-3C15C74ED196}"/>
    <dgm:cxn modelId="{0E555830-F9A9-410A-B8E6-C9FC0250662E}" type="presOf" srcId="{E94A07D0-7C79-4070-8AEC-C270EF5A17AD}" destId="{D6364E75-DD41-4B95-9836-233D011AE8BB}" srcOrd="0" destOrd="0" presId="urn:microsoft.com/office/officeart/2005/8/layout/hChevron3"/>
    <dgm:cxn modelId="{21DCEE36-6C78-4F18-81A8-05F0F9C40999}" type="presOf" srcId="{7E168D1A-7BAA-4132-9177-DA5D49D73291}" destId="{6228A5C3-C37E-40C7-9627-83B87760BAE2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8547B8BC-E717-480E-BD00-EC41CE85083C}" type="presOf" srcId="{CAADB70F-74C9-4B58-9D6C-81FFCFDD5E9F}" destId="{661725A2-CEA8-435C-A6E6-CDA000FE671A}" srcOrd="0" destOrd="0" presId="urn:microsoft.com/office/officeart/2005/8/layout/hChevron3"/>
    <dgm:cxn modelId="{B2B28772-39FF-4522-9A94-234306138863}" type="presOf" srcId="{368AC1A1-9FFA-4F4B-A282-98A8B5CA999A}" destId="{F2580707-D02D-4935-A414-364014A64F59}" srcOrd="0" destOrd="0" presId="urn:microsoft.com/office/officeart/2005/8/layout/hChevron3"/>
    <dgm:cxn modelId="{84E7D651-DF84-4834-B0CB-1CE3F64BA069}" srcId="{CAADB70F-74C9-4B58-9D6C-81FFCFDD5E9F}" destId="{5A9D98AB-3F9E-42E6-BF18-61D91C610FB1}" srcOrd="3" destOrd="0" parTransId="{61F71ACF-3A4D-410F-9581-B031AD47E578}" sibTransId="{704172CF-D1A5-4C5F-BCE9-9473312129FA}"/>
    <dgm:cxn modelId="{3159B7E3-566B-4CAF-86BA-D91F3FA37469}" srcId="{CAADB70F-74C9-4B58-9D6C-81FFCFDD5E9F}" destId="{368AC1A1-9FFA-4F4B-A282-98A8B5CA999A}" srcOrd="4" destOrd="0" parTransId="{13D56006-5A7D-4468-8958-3B888DEEC031}" sibTransId="{5BED6979-D194-491F-AA6D-CE2627144FDA}"/>
    <dgm:cxn modelId="{5055791C-ED66-4148-A808-2688AA274075}" type="presParOf" srcId="{661725A2-CEA8-435C-A6E6-CDA000FE671A}" destId="{D769F1D9-C59E-43CF-BC3D-F147C11A422B}" srcOrd="0" destOrd="0" presId="urn:microsoft.com/office/officeart/2005/8/layout/hChevron3"/>
    <dgm:cxn modelId="{E34A3259-0867-4C83-A6A5-4A3025E8A743}" type="presParOf" srcId="{661725A2-CEA8-435C-A6E6-CDA000FE671A}" destId="{9C3C431E-E9E6-49D4-85C9-64E59EBBC7AF}" srcOrd="1" destOrd="0" presId="urn:microsoft.com/office/officeart/2005/8/layout/hChevron3"/>
    <dgm:cxn modelId="{55106C66-BFFF-4607-96DF-6351E541184D}" type="presParOf" srcId="{661725A2-CEA8-435C-A6E6-CDA000FE671A}" destId="{6228A5C3-C37E-40C7-9627-83B87760BAE2}" srcOrd="2" destOrd="0" presId="urn:microsoft.com/office/officeart/2005/8/layout/hChevron3"/>
    <dgm:cxn modelId="{548DEA3E-F2D0-43A8-AA98-A050CF069385}" type="presParOf" srcId="{661725A2-CEA8-435C-A6E6-CDA000FE671A}" destId="{496FE3F7-5300-4136-BBCD-80D2F76A5FAC}" srcOrd="3" destOrd="0" presId="urn:microsoft.com/office/officeart/2005/8/layout/hChevron3"/>
    <dgm:cxn modelId="{6411C478-46E1-4AA4-A81C-A3E2EDC1A34B}" type="presParOf" srcId="{661725A2-CEA8-435C-A6E6-CDA000FE671A}" destId="{D6364E75-DD41-4B95-9836-233D011AE8BB}" srcOrd="4" destOrd="0" presId="urn:microsoft.com/office/officeart/2005/8/layout/hChevron3"/>
    <dgm:cxn modelId="{9EC2FE43-AEE0-407E-8ED0-19DB5DC9D41F}" type="presParOf" srcId="{661725A2-CEA8-435C-A6E6-CDA000FE671A}" destId="{0AE37D6B-75E3-4AE7-9C5C-DA9140097C09}" srcOrd="5" destOrd="0" presId="urn:microsoft.com/office/officeart/2005/8/layout/hChevron3"/>
    <dgm:cxn modelId="{EB4D9639-A4F2-46CF-BD23-4E94545FE183}" type="presParOf" srcId="{661725A2-CEA8-435C-A6E6-CDA000FE671A}" destId="{16CB21EE-C6AD-4A8A-A307-A4508BE4D631}" srcOrd="6" destOrd="0" presId="urn:microsoft.com/office/officeart/2005/8/layout/hChevron3"/>
    <dgm:cxn modelId="{41D73400-A321-474F-B6CB-125CF466CE52}" type="presParOf" srcId="{661725A2-CEA8-435C-A6E6-CDA000FE671A}" destId="{8FAC42AE-FE57-4CF5-BBDF-D35205E5B28F}" srcOrd="7" destOrd="0" presId="urn:microsoft.com/office/officeart/2005/8/layout/hChevron3"/>
    <dgm:cxn modelId="{E393532B-96C5-46B2-95AC-EFD8ABD572EE}" type="presParOf" srcId="{661725A2-CEA8-435C-A6E6-CDA000FE671A}" destId="{F2580707-D02D-4935-A414-364014A64F59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DCDE07CD-94FE-4E11-8C43-8EFCD0DBDCDB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C4C367E4-1609-49A9-9D9D-C6FDE39F2DB1}" type="parTrans" cxnId="{12741978-D684-43AC-84A2-445D18EEF518}">
      <dgm:prSet/>
      <dgm:spPr/>
      <dgm:t>
        <a:bodyPr/>
        <a:lstStyle/>
        <a:p>
          <a:endParaRPr lang="es-MX"/>
        </a:p>
      </dgm:t>
    </dgm:pt>
    <dgm:pt modelId="{98C5BE2A-3AFD-4C29-8522-91F83D64F9B6}" type="sibTrans" cxnId="{12741978-D684-43AC-84A2-445D18EEF518}">
      <dgm:prSet/>
      <dgm:spPr/>
      <dgm:t>
        <a:bodyPr/>
        <a:lstStyle/>
        <a:p>
          <a:endParaRPr lang="es-MX"/>
        </a:p>
      </dgm:t>
    </dgm:pt>
    <dgm:pt modelId="{EA20C518-3CE1-46D9-BA4D-418442E80FC3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2869D170-4AD4-4C4E-93B8-EC490DCA1167}" type="parTrans" cxnId="{17DBB2D1-62AA-4D22-8ADD-40BC4D8F4EF4}">
      <dgm:prSet/>
      <dgm:spPr/>
      <dgm:t>
        <a:bodyPr/>
        <a:lstStyle/>
        <a:p>
          <a:endParaRPr lang="es-MX"/>
        </a:p>
      </dgm:t>
    </dgm:pt>
    <dgm:pt modelId="{9C202F16-7213-4A39-8E82-21493254326F}" type="sibTrans" cxnId="{17DBB2D1-62AA-4D22-8ADD-40BC4D8F4EF4}">
      <dgm:prSet/>
      <dgm:spPr/>
      <dgm:t>
        <a:bodyPr/>
        <a:lstStyle/>
        <a:p>
          <a:endParaRPr lang="es-MX"/>
        </a:p>
      </dgm:t>
    </dgm:pt>
    <dgm:pt modelId="{69B53EE2-D309-4B1A-97BD-C33C8F90F04D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6FDC9145-8322-4FDE-B69D-17A3307DB906}" type="parTrans" cxnId="{2977D87E-F72F-441E-9730-3B575888A176}">
      <dgm:prSet/>
      <dgm:spPr/>
      <dgm:t>
        <a:bodyPr/>
        <a:lstStyle/>
        <a:p>
          <a:endParaRPr lang="es-MX"/>
        </a:p>
      </dgm:t>
    </dgm:pt>
    <dgm:pt modelId="{95F18853-A623-4CAD-86E4-9EE29B1A670E}" type="sibTrans" cxnId="{2977D87E-F72F-441E-9730-3B575888A176}">
      <dgm:prSet/>
      <dgm:spPr/>
      <dgm:t>
        <a:bodyPr/>
        <a:lstStyle/>
        <a:p>
          <a:endParaRPr lang="es-MX"/>
        </a:p>
      </dgm:t>
    </dgm:pt>
    <dgm:pt modelId="{A22A1857-DEEA-4168-9E57-17256BC5C35D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76223250-F6EC-484A-88AE-AC70C7728203}" type="parTrans" cxnId="{6927366D-BF97-48B6-B176-DB3F06415DEA}">
      <dgm:prSet/>
      <dgm:spPr/>
      <dgm:t>
        <a:bodyPr/>
        <a:lstStyle/>
        <a:p>
          <a:endParaRPr lang="es-MX"/>
        </a:p>
      </dgm:t>
    </dgm:pt>
    <dgm:pt modelId="{62747A3D-491D-4A24-81A2-BF823CD7449A}" type="sibTrans" cxnId="{6927366D-BF97-48B6-B176-DB3F06415DEA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52823440-B4A8-4DE4-AE87-CF50211DCC4F}" type="pres">
      <dgm:prSet presAssocID="{DCDE07CD-94FE-4E11-8C43-8EFCD0DBDCDB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03095AD-668C-4F80-8950-D2E1970CBAE0}" type="pres">
      <dgm:prSet presAssocID="{98C5BE2A-3AFD-4C29-8522-91F83D64F9B6}" presName="parSpace" presStyleCnt="0"/>
      <dgm:spPr/>
    </dgm:pt>
    <dgm:pt modelId="{F333611E-3DA8-4B28-AE75-70CB46EA7E64}" type="pres">
      <dgm:prSet presAssocID="{EA20C518-3CE1-46D9-BA4D-418442E80FC3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F7B3AA5-1B03-40C5-853D-84F4848504D1}" type="pres">
      <dgm:prSet presAssocID="{9C202F16-7213-4A39-8E82-21493254326F}" presName="parSpace" presStyleCnt="0"/>
      <dgm:spPr/>
    </dgm:pt>
    <dgm:pt modelId="{DEBE7816-A8C7-46BB-B161-733F48ED7300}" type="pres">
      <dgm:prSet presAssocID="{69B53EE2-D309-4B1A-97BD-C33C8F90F04D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E5EAA03-4441-4D28-8BA5-5A33DCB5C237}" type="pres">
      <dgm:prSet presAssocID="{95F18853-A623-4CAD-86E4-9EE29B1A670E}" presName="parSpace" presStyleCnt="0"/>
      <dgm:spPr/>
    </dgm:pt>
    <dgm:pt modelId="{48E4E8CC-FB32-424B-899D-B7AF3B81A8F3}" type="pres">
      <dgm:prSet presAssocID="{A22A1857-DEEA-4168-9E57-17256BC5C35D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A2DA6AA-FB89-46FF-9816-0D649A1A8008}" type="presOf" srcId="{DCDE07CD-94FE-4E11-8C43-8EFCD0DBDCDB}" destId="{52823440-B4A8-4DE4-AE87-CF50211DCC4F}" srcOrd="0" destOrd="0" presId="urn:microsoft.com/office/officeart/2005/8/layout/hChevron3"/>
    <dgm:cxn modelId="{4CA77799-3D65-4929-BC6D-6EAB8E8FA4AD}" type="presOf" srcId="{EA20C518-3CE1-46D9-BA4D-418442E80FC3}" destId="{F333611E-3DA8-4B28-AE75-70CB46EA7E64}" srcOrd="0" destOrd="0" presId="urn:microsoft.com/office/officeart/2005/8/layout/hChevron3"/>
    <dgm:cxn modelId="{17DBB2D1-62AA-4D22-8ADD-40BC4D8F4EF4}" srcId="{CAADB70F-74C9-4B58-9D6C-81FFCFDD5E9F}" destId="{EA20C518-3CE1-46D9-BA4D-418442E80FC3}" srcOrd="2" destOrd="0" parTransId="{2869D170-4AD4-4C4E-93B8-EC490DCA1167}" sibTransId="{9C202F16-7213-4A39-8E82-21493254326F}"/>
    <dgm:cxn modelId="{6DD01D31-8928-4F36-859F-E1B5B5F11933}" type="presOf" srcId="{69B53EE2-D309-4B1A-97BD-C33C8F90F04D}" destId="{DEBE7816-A8C7-46BB-B161-733F48ED7300}" srcOrd="0" destOrd="0" presId="urn:microsoft.com/office/officeart/2005/8/layout/hChevron3"/>
    <dgm:cxn modelId="{93047BA1-CF8F-462E-9AF2-65AD8650CC91}" type="presOf" srcId="{CAADB70F-74C9-4B58-9D6C-81FFCFDD5E9F}" destId="{661725A2-CEA8-435C-A6E6-CDA000FE671A}" srcOrd="0" destOrd="0" presId="urn:microsoft.com/office/officeart/2005/8/layout/hChevron3"/>
    <dgm:cxn modelId="{12741978-D684-43AC-84A2-445D18EEF518}" srcId="{CAADB70F-74C9-4B58-9D6C-81FFCFDD5E9F}" destId="{DCDE07CD-94FE-4E11-8C43-8EFCD0DBDCDB}" srcOrd="1" destOrd="0" parTransId="{C4C367E4-1609-49A9-9D9D-C6FDE39F2DB1}" sibTransId="{98C5BE2A-3AFD-4C29-8522-91F83D64F9B6}"/>
    <dgm:cxn modelId="{6927366D-BF97-48B6-B176-DB3F06415DEA}" srcId="{CAADB70F-74C9-4B58-9D6C-81FFCFDD5E9F}" destId="{A22A1857-DEEA-4168-9E57-17256BC5C35D}" srcOrd="4" destOrd="0" parTransId="{76223250-F6EC-484A-88AE-AC70C7728203}" sibTransId="{62747A3D-491D-4A24-81A2-BF823CD7449A}"/>
    <dgm:cxn modelId="{FFA65836-85FD-4C03-A2E3-E204901BC6EC}" type="presOf" srcId="{A22A1857-DEEA-4168-9E57-17256BC5C35D}" destId="{48E4E8CC-FB32-424B-899D-B7AF3B81A8F3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80095D71-BC58-4D0D-AABB-BDA6B56D36E6}" type="presOf" srcId="{D873C50F-744B-4CA8-81C0-B7DD17F690EE}" destId="{D769F1D9-C59E-43CF-BC3D-F147C11A422B}" srcOrd="0" destOrd="0" presId="urn:microsoft.com/office/officeart/2005/8/layout/hChevron3"/>
    <dgm:cxn modelId="{2977D87E-F72F-441E-9730-3B575888A176}" srcId="{CAADB70F-74C9-4B58-9D6C-81FFCFDD5E9F}" destId="{69B53EE2-D309-4B1A-97BD-C33C8F90F04D}" srcOrd="3" destOrd="0" parTransId="{6FDC9145-8322-4FDE-B69D-17A3307DB906}" sibTransId="{95F18853-A623-4CAD-86E4-9EE29B1A670E}"/>
    <dgm:cxn modelId="{051B4D2B-387A-48AC-B8DF-59F9A669F8AE}" type="presParOf" srcId="{661725A2-CEA8-435C-A6E6-CDA000FE671A}" destId="{D769F1D9-C59E-43CF-BC3D-F147C11A422B}" srcOrd="0" destOrd="0" presId="urn:microsoft.com/office/officeart/2005/8/layout/hChevron3"/>
    <dgm:cxn modelId="{61329031-805E-4126-9E6C-72B98F6E052D}" type="presParOf" srcId="{661725A2-CEA8-435C-A6E6-CDA000FE671A}" destId="{9C3C431E-E9E6-49D4-85C9-64E59EBBC7AF}" srcOrd="1" destOrd="0" presId="urn:microsoft.com/office/officeart/2005/8/layout/hChevron3"/>
    <dgm:cxn modelId="{5F56970C-23D3-4A90-84D1-B6E721225B13}" type="presParOf" srcId="{661725A2-CEA8-435C-A6E6-CDA000FE671A}" destId="{52823440-B4A8-4DE4-AE87-CF50211DCC4F}" srcOrd="2" destOrd="0" presId="urn:microsoft.com/office/officeart/2005/8/layout/hChevron3"/>
    <dgm:cxn modelId="{4B84BB3E-DB32-451D-A42E-909EB2EA6E94}" type="presParOf" srcId="{661725A2-CEA8-435C-A6E6-CDA000FE671A}" destId="{303095AD-668C-4F80-8950-D2E1970CBAE0}" srcOrd="3" destOrd="0" presId="urn:microsoft.com/office/officeart/2005/8/layout/hChevron3"/>
    <dgm:cxn modelId="{0E413B5C-35A9-4EC3-B891-C397A16C684C}" type="presParOf" srcId="{661725A2-CEA8-435C-A6E6-CDA000FE671A}" destId="{F333611E-3DA8-4B28-AE75-70CB46EA7E64}" srcOrd="4" destOrd="0" presId="urn:microsoft.com/office/officeart/2005/8/layout/hChevron3"/>
    <dgm:cxn modelId="{3AEED5C9-21CA-4FF3-8BD2-20ADB89EC5AE}" type="presParOf" srcId="{661725A2-CEA8-435C-A6E6-CDA000FE671A}" destId="{7F7B3AA5-1B03-40C5-853D-84F4848504D1}" srcOrd="5" destOrd="0" presId="urn:microsoft.com/office/officeart/2005/8/layout/hChevron3"/>
    <dgm:cxn modelId="{407ED0FA-4E88-4C89-85EE-B3001A1EDF3E}" type="presParOf" srcId="{661725A2-CEA8-435C-A6E6-CDA000FE671A}" destId="{DEBE7816-A8C7-46BB-B161-733F48ED7300}" srcOrd="6" destOrd="0" presId="urn:microsoft.com/office/officeart/2005/8/layout/hChevron3"/>
    <dgm:cxn modelId="{D3C410D7-02F2-4507-B533-E59D7B57F5ED}" type="presParOf" srcId="{661725A2-CEA8-435C-A6E6-CDA000FE671A}" destId="{4E5EAA03-4441-4D28-8BA5-5A33DCB5C237}" srcOrd="7" destOrd="0" presId="urn:microsoft.com/office/officeart/2005/8/layout/hChevron3"/>
    <dgm:cxn modelId="{4B6D3DFA-9B84-48A9-ADD9-EAD3F67AAF63}" type="presParOf" srcId="{661725A2-CEA8-435C-A6E6-CDA000FE671A}" destId="{48E4E8CC-FB32-424B-899D-B7AF3B81A8F3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0058A73E-371D-4CB3-B200-457212B7A8A7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D7DFE775-6BA0-4524-8F35-DFB95916639B}" type="parTrans" cxnId="{ABB84E05-1211-4E89-B241-2FF12A1384C7}">
      <dgm:prSet/>
      <dgm:spPr/>
      <dgm:t>
        <a:bodyPr/>
        <a:lstStyle/>
        <a:p>
          <a:endParaRPr lang="es-MX"/>
        </a:p>
      </dgm:t>
    </dgm:pt>
    <dgm:pt modelId="{027CD668-B191-4342-BA8B-61A5E85B4D20}" type="sibTrans" cxnId="{ABB84E05-1211-4E89-B241-2FF12A1384C7}">
      <dgm:prSet/>
      <dgm:spPr/>
      <dgm:t>
        <a:bodyPr/>
        <a:lstStyle/>
        <a:p>
          <a:endParaRPr lang="es-MX"/>
        </a:p>
      </dgm:t>
    </dgm:pt>
    <dgm:pt modelId="{B0CBB6BD-C8EF-4D0D-8AA2-C6D21D602BE4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D3B58D78-E221-413A-B3F2-D7C3E575298D}" type="parTrans" cxnId="{2792E4D4-EDAA-4F20-8439-CC2D847246F7}">
      <dgm:prSet/>
      <dgm:spPr/>
      <dgm:t>
        <a:bodyPr/>
        <a:lstStyle/>
        <a:p>
          <a:endParaRPr lang="es-MX"/>
        </a:p>
      </dgm:t>
    </dgm:pt>
    <dgm:pt modelId="{C23ED4F8-194F-40A7-9690-5E0821C49640}" type="sibTrans" cxnId="{2792E4D4-EDAA-4F20-8439-CC2D847246F7}">
      <dgm:prSet/>
      <dgm:spPr/>
      <dgm:t>
        <a:bodyPr/>
        <a:lstStyle/>
        <a:p>
          <a:endParaRPr lang="es-MX"/>
        </a:p>
      </dgm:t>
    </dgm:pt>
    <dgm:pt modelId="{B0A4E34A-2A4B-4A52-9576-1FD21EBF75B6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283F2C0E-A7A6-4A18-AACF-37514A0EFD44}" type="parTrans" cxnId="{8FE293E7-A403-423D-977C-5C82E254B6A2}">
      <dgm:prSet/>
      <dgm:spPr/>
      <dgm:t>
        <a:bodyPr/>
        <a:lstStyle/>
        <a:p>
          <a:endParaRPr lang="es-MX"/>
        </a:p>
      </dgm:t>
    </dgm:pt>
    <dgm:pt modelId="{E6E95E7E-D1B7-46E3-8B6E-54A1301361F0}" type="sibTrans" cxnId="{8FE293E7-A403-423D-977C-5C82E254B6A2}">
      <dgm:prSet/>
      <dgm:spPr/>
      <dgm:t>
        <a:bodyPr/>
        <a:lstStyle/>
        <a:p>
          <a:endParaRPr lang="es-MX"/>
        </a:p>
      </dgm:t>
    </dgm:pt>
    <dgm:pt modelId="{5E12209B-4C81-4082-8476-C1C01FA2B4E9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F0D21009-1F6F-45E8-BBD3-F9088A1CB9B2}" type="parTrans" cxnId="{EEF50421-1EBE-4AB0-8C12-974A65E4BDA5}">
      <dgm:prSet/>
      <dgm:spPr/>
      <dgm:t>
        <a:bodyPr/>
        <a:lstStyle/>
        <a:p>
          <a:endParaRPr lang="es-MX"/>
        </a:p>
      </dgm:t>
    </dgm:pt>
    <dgm:pt modelId="{5C63646E-410C-4832-83FF-38D1FEFF0521}" type="sibTrans" cxnId="{EEF50421-1EBE-4AB0-8C12-974A65E4BDA5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5239F6AB-FCE5-4BE1-893A-5DBD61144852}" type="pres">
      <dgm:prSet presAssocID="{0058A73E-371D-4CB3-B200-457212B7A8A7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700F3A1-0EAD-4B69-BF4D-1507151E2BA3}" type="pres">
      <dgm:prSet presAssocID="{027CD668-B191-4342-BA8B-61A5E85B4D20}" presName="parSpace" presStyleCnt="0"/>
      <dgm:spPr/>
    </dgm:pt>
    <dgm:pt modelId="{516CEE21-1364-4DFE-B1EE-0F3B9767EDED}" type="pres">
      <dgm:prSet presAssocID="{B0CBB6BD-C8EF-4D0D-8AA2-C6D21D602BE4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A9CCAD8-6E27-4BA0-ADD9-BBAFE449EBB2}" type="pres">
      <dgm:prSet presAssocID="{C23ED4F8-194F-40A7-9690-5E0821C49640}" presName="parSpace" presStyleCnt="0"/>
      <dgm:spPr/>
    </dgm:pt>
    <dgm:pt modelId="{A49FD7E6-D6BE-44A8-9CA7-D94D60FE8B1B}" type="pres">
      <dgm:prSet presAssocID="{B0A4E34A-2A4B-4A52-9576-1FD21EBF75B6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BED2F94-CAE8-480F-8E6C-6CD55ACB5B0B}" type="pres">
      <dgm:prSet presAssocID="{E6E95E7E-D1B7-46E3-8B6E-54A1301361F0}" presName="parSpace" presStyleCnt="0"/>
      <dgm:spPr/>
    </dgm:pt>
    <dgm:pt modelId="{5BA5A3A5-A10A-4C61-8C43-BEF098DF763E}" type="pres">
      <dgm:prSet presAssocID="{5E12209B-4C81-4082-8476-C1C01FA2B4E9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27EAC90-F47C-4851-B868-F17F5396FDCD}" type="presOf" srcId="{D873C50F-744B-4CA8-81C0-B7DD17F690EE}" destId="{D769F1D9-C59E-43CF-BC3D-F147C11A422B}" srcOrd="0" destOrd="0" presId="urn:microsoft.com/office/officeart/2005/8/layout/hChevron3"/>
    <dgm:cxn modelId="{EEF50421-1EBE-4AB0-8C12-974A65E4BDA5}" srcId="{CAADB70F-74C9-4B58-9D6C-81FFCFDD5E9F}" destId="{5E12209B-4C81-4082-8476-C1C01FA2B4E9}" srcOrd="4" destOrd="0" parTransId="{F0D21009-1F6F-45E8-BBD3-F9088A1CB9B2}" sibTransId="{5C63646E-410C-4832-83FF-38D1FEFF0521}"/>
    <dgm:cxn modelId="{31080C5E-2185-44E4-98FF-CF62865F8E44}" type="presOf" srcId="{0058A73E-371D-4CB3-B200-457212B7A8A7}" destId="{5239F6AB-FCE5-4BE1-893A-5DBD61144852}" srcOrd="0" destOrd="0" presId="urn:microsoft.com/office/officeart/2005/8/layout/hChevron3"/>
    <dgm:cxn modelId="{C002FDF6-DFE7-4DFC-9F06-F2391D1358F4}" type="presOf" srcId="{B0CBB6BD-C8EF-4D0D-8AA2-C6D21D602BE4}" destId="{516CEE21-1364-4DFE-B1EE-0F3B9767EDED}" srcOrd="0" destOrd="0" presId="urn:microsoft.com/office/officeart/2005/8/layout/hChevron3"/>
    <dgm:cxn modelId="{3138B097-98AA-47A9-BCA7-5A8D880D8CD1}" type="presOf" srcId="{5E12209B-4C81-4082-8476-C1C01FA2B4E9}" destId="{5BA5A3A5-A10A-4C61-8C43-BEF098DF763E}" srcOrd="0" destOrd="0" presId="urn:microsoft.com/office/officeart/2005/8/layout/hChevron3"/>
    <dgm:cxn modelId="{23E6001B-3642-459A-A170-D4721DB81B32}" type="presOf" srcId="{CAADB70F-74C9-4B58-9D6C-81FFCFDD5E9F}" destId="{661725A2-CEA8-435C-A6E6-CDA000FE671A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2792E4D4-EDAA-4F20-8439-CC2D847246F7}" srcId="{CAADB70F-74C9-4B58-9D6C-81FFCFDD5E9F}" destId="{B0CBB6BD-C8EF-4D0D-8AA2-C6D21D602BE4}" srcOrd="2" destOrd="0" parTransId="{D3B58D78-E221-413A-B3F2-D7C3E575298D}" sibTransId="{C23ED4F8-194F-40A7-9690-5E0821C49640}"/>
    <dgm:cxn modelId="{ABB84E05-1211-4E89-B241-2FF12A1384C7}" srcId="{CAADB70F-74C9-4B58-9D6C-81FFCFDD5E9F}" destId="{0058A73E-371D-4CB3-B200-457212B7A8A7}" srcOrd="1" destOrd="0" parTransId="{D7DFE775-6BA0-4524-8F35-DFB95916639B}" sibTransId="{027CD668-B191-4342-BA8B-61A5E85B4D20}"/>
    <dgm:cxn modelId="{ADC00008-3897-4695-ABD5-F2FF8DB344B7}" type="presOf" srcId="{B0A4E34A-2A4B-4A52-9576-1FD21EBF75B6}" destId="{A49FD7E6-D6BE-44A8-9CA7-D94D60FE8B1B}" srcOrd="0" destOrd="0" presId="urn:microsoft.com/office/officeart/2005/8/layout/hChevron3"/>
    <dgm:cxn modelId="{8FE293E7-A403-423D-977C-5C82E254B6A2}" srcId="{CAADB70F-74C9-4B58-9D6C-81FFCFDD5E9F}" destId="{B0A4E34A-2A4B-4A52-9576-1FD21EBF75B6}" srcOrd="3" destOrd="0" parTransId="{283F2C0E-A7A6-4A18-AACF-37514A0EFD44}" sibTransId="{E6E95E7E-D1B7-46E3-8B6E-54A1301361F0}"/>
    <dgm:cxn modelId="{8215DAEE-2987-4029-8747-C6F2CFD30644}" type="presParOf" srcId="{661725A2-CEA8-435C-A6E6-CDA000FE671A}" destId="{D769F1D9-C59E-43CF-BC3D-F147C11A422B}" srcOrd="0" destOrd="0" presId="urn:microsoft.com/office/officeart/2005/8/layout/hChevron3"/>
    <dgm:cxn modelId="{0CE073B5-7862-4938-A0FA-D5C50F6028A8}" type="presParOf" srcId="{661725A2-CEA8-435C-A6E6-CDA000FE671A}" destId="{9C3C431E-E9E6-49D4-85C9-64E59EBBC7AF}" srcOrd="1" destOrd="0" presId="urn:microsoft.com/office/officeart/2005/8/layout/hChevron3"/>
    <dgm:cxn modelId="{12931BB9-510D-4733-90F0-2DD425722DB2}" type="presParOf" srcId="{661725A2-CEA8-435C-A6E6-CDA000FE671A}" destId="{5239F6AB-FCE5-4BE1-893A-5DBD61144852}" srcOrd="2" destOrd="0" presId="urn:microsoft.com/office/officeart/2005/8/layout/hChevron3"/>
    <dgm:cxn modelId="{806C1C98-1A39-488D-8DC3-3CD6A4595366}" type="presParOf" srcId="{661725A2-CEA8-435C-A6E6-CDA000FE671A}" destId="{6700F3A1-0EAD-4B69-BF4D-1507151E2BA3}" srcOrd="3" destOrd="0" presId="urn:microsoft.com/office/officeart/2005/8/layout/hChevron3"/>
    <dgm:cxn modelId="{C14FB5AE-4FCB-4CC8-AB9C-427BA1A77A55}" type="presParOf" srcId="{661725A2-CEA8-435C-A6E6-CDA000FE671A}" destId="{516CEE21-1364-4DFE-B1EE-0F3B9767EDED}" srcOrd="4" destOrd="0" presId="urn:microsoft.com/office/officeart/2005/8/layout/hChevron3"/>
    <dgm:cxn modelId="{F0D4419D-6E73-4C35-B559-9812C0F12731}" type="presParOf" srcId="{661725A2-CEA8-435C-A6E6-CDA000FE671A}" destId="{EA9CCAD8-6E27-4BA0-ADD9-BBAFE449EBB2}" srcOrd="5" destOrd="0" presId="urn:microsoft.com/office/officeart/2005/8/layout/hChevron3"/>
    <dgm:cxn modelId="{12394C2C-C6BD-4FB3-8884-B8F88B1A2DB5}" type="presParOf" srcId="{661725A2-CEA8-435C-A6E6-CDA000FE671A}" destId="{A49FD7E6-D6BE-44A8-9CA7-D94D60FE8B1B}" srcOrd="6" destOrd="0" presId="urn:microsoft.com/office/officeart/2005/8/layout/hChevron3"/>
    <dgm:cxn modelId="{AC90012A-0107-489D-8B32-D8441EC890E7}" type="presParOf" srcId="{661725A2-CEA8-435C-A6E6-CDA000FE671A}" destId="{5BED2F94-CAE8-480F-8E6C-6CD55ACB5B0B}" srcOrd="7" destOrd="0" presId="urn:microsoft.com/office/officeart/2005/8/layout/hChevron3"/>
    <dgm:cxn modelId="{29FD01E5-EFE6-4164-B3BB-4618473CDCA9}" type="presParOf" srcId="{661725A2-CEA8-435C-A6E6-CDA000FE671A}" destId="{5BA5A3A5-A10A-4C61-8C43-BEF098DF763E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sz="2000" dirty="0" smtClean="0">
              <a:solidFill>
                <a:schemeClr val="bg2">
                  <a:lumMod val="50000"/>
                </a:schemeClr>
              </a:solidFill>
            </a:rPr>
            <a:t>Análisis de materiales</a:t>
          </a:r>
          <a:endParaRPr lang="es-EC" sz="20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0058A73E-371D-4CB3-B200-457212B7A8A7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Geometría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D7DFE775-6BA0-4524-8F35-DFB95916639B}" type="parTrans" cxnId="{ABB84E05-1211-4E89-B241-2FF12A1384C7}">
      <dgm:prSet/>
      <dgm:spPr/>
      <dgm:t>
        <a:bodyPr/>
        <a:lstStyle/>
        <a:p>
          <a:endParaRPr lang="es-MX"/>
        </a:p>
      </dgm:t>
    </dgm:pt>
    <dgm:pt modelId="{027CD668-B191-4342-BA8B-61A5E85B4D20}" type="sibTrans" cxnId="{ABB84E05-1211-4E89-B241-2FF12A1384C7}">
      <dgm:prSet/>
      <dgm:spPr/>
      <dgm:t>
        <a:bodyPr/>
        <a:lstStyle/>
        <a:p>
          <a:endParaRPr lang="es-MX"/>
        </a:p>
      </dgm:t>
    </dgm:pt>
    <dgm:pt modelId="{B0CBB6BD-C8EF-4D0D-8AA2-C6D21D602BE4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   Control de temperatura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D3B58D78-E221-413A-B3F2-D7C3E575298D}" type="parTrans" cxnId="{2792E4D4-EDAA-4F20-8439-CC2D847246F7}">
      <dgm:prSet/>
      <dgm:spPr/>
      <dgm:t>
        <a:bodyPr/>
        <a:lstStyle/>
        <a:p>
          <a:endParaRPr lang="es-MX"/>
        </a:p>
      </dgm:t>
    </dgm:pt>
    <dgm:pt modelId="{C23ED4F8-194F-40A7-9690-5E0821C49640}" type="sibTrans" cxnId="{2792E4D4-EDAA-4F20-8439-CC2D847246F7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3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5239F6AB-FCE5-4BE1-893A-5DBD61144852}" type="pres">
      <dgm:prSet presAssocID="{0058A73E-371D-4CB3-B200-457212B7A8A7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700F3A1-0EAD-4B69-BF4D-1507151E2BA3}" type="pres">
      <dgm:prSet presAssocID="{027CD668-B191-4342-BA8B-61A5E85B4D20}" presName="parSpace" presStyleCnt="0"/>
      <dgm:spPr/>
    </dgm:pt>
    <dgm:pt modelId="{516CEE21-1364-4DFE-B1EE-0F3B9767EDED}" type="pres">
      <dgm:prSet presAssocID="{B0CBB6BD-C8EF-4D0D-8AA2-C6D21D602BE4}" presName="parTxOnly" presStyleLbl="node1" presStyleIdx="2" presStyleCnt="3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BB84E05-1211-4E89-B241-2FF12A1384C7}" srcId="{CAADB70F-74C9-4B58-9D6C-81FFCFDD5E9F}" destId="{0058A73E-371D-4CB3-B200-457212B7A8A7}" srcOrd="1" destOrd="0" parTransId="{D7DFE775-6BA0-4524-8F35-DFB95916639B}" sibTransId="{027CD668-B191-4342-BA8B-61A5E85B4D20}"/>
    <dgm:cxn modelId="{A36D78C3-BF8B-4137-91A4-6BA1CC1E7F14}" type="presOf" srcId="{0058A73E-371D-4CB3-B200-457212B7A8A7}" destId="{5239F6AB-FCE5-4BE1-893A-5DBD61144852}" srcOrd="0" destOrd="0" presId="urn:microsoft.com/office/officeart/2005/8/layout/hChevron3"/>
    <dgm:cxn modelId="{E91DC0EC-02CF-4BF8-BDA3-062969F7945A}" type="presOf" srcId="{CAADB70F-74C9-4B58-9D6C-81FFCFDD5E9F}" destId="{661725A2-CEA8-435C-A6E6-CDA000FE671A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2792E4D4-EDAA-4F20-8439-CC2D847246F7}" srcId="{CAADB70F-74C9-4B58-9D6C-81FFCFDD5E9F}" destId="{B0CBB6BD-C8EF-4D0D-8AA2-C6D21D602BE4}" srcOrd="2" destOrd="0" parTransId="{D3B58D78-E221-413A-B3F2-D7C3E575298D}" sibTransId="{C23ED4F8-194F-40A7-9690-5E0821C49640}"/>
    <dgm:cxn modelId="{DB288FAD-FBB0-4B26-B18B-E88F4C14A7D6}" type="presOf" srcId="{D873C50F-744B-4CA8-81C0-B7DD17F690EE}" destId="{D769F1D9-C59E-43CF-BC3D-F147C11A422B}" srcOrd="0" destOrd="0" presId="urn:microsoft.com/office/officeart/2005/8/layout/hChevron3"/>
    <dgm:cxn modelId="{A2D9F817-D75F-4703-B04D-4C6DDC938E9A}" type="presOf" srcId="{B0CBB6BD-C8EF-4D0D-8AA2-C6D21D602BE4}" destId="{516CEE21-1364-4DFE-B1EE-0F3B9767EDED}" srcOrd="0" destOrd="0" presId="urn:microsoft.com/office/officeart/2005/8/layout/hChevron3"/>
    <dgm:cxn modelId="{35F39812-D52D-4A40-8306-8A3A24729049}" type="presParOf" srcId="{661725A2-CEA8-435C-A6E6-CDA000FE671A}" destId="{D769F1D9-C59E-43CF-BC3D-F147C11A422B}" srcOrd="0" destOrd="0" presId="urn:microsoft.com/office/officeart/2005/8/layout/hChevron3"/>
    <dgm:cxn modelId="{B1421BEB-3681-481A-BB89-A6CCF63AE349}" type="presParOf" srcId="{661725A2-CEA8-435C-A6E6-CDA000FE671A}" destId="{9C3C431E-E9E6-49D4-85C9-64E59EBBC7AF}" srcOrd="1" destOrd="0" presId="urn:microsoft.com/office/officeart/2005/8/layout/hChevron3"/>
    <dgm:cxn modelId="{067E40FA-2541-498B-BB05-E8217088D2BF}" type="presParOf" srcId="{661725A2-CEA8-435C-A6E6-CDA000FE671A}" destId="{5239F6AB-FCE5-4BE1-893A-5DBD61144852}" srcOrd="2" destOrd="0" presId="urn:microsoft.com/office/officeart/2005/8/layout/hChevron3"/>
    <dgm:cxn modelId="{B3238371-C46B-4340-AE0D-65123DFD40C9}" type="presParOf" srcId="{661725A2-CEA8-435C-A6E6-CDA000FE671A}" destId="{6700F3A1-0EAD-4B69-BF4D-1507151E2BA3}" srcOrd="3" destOrd="0" presId="urn:microsoft.com/office/officeart/2005/8/layout/hChevron3"/>
    <dgm:cxn modelId="{CD61F78D-109C-4581-A354-FC97ABA6FCD8}" type="presParOf" srcId="{661725A2-CEA8-435C-A6E6-CDA000FE671A}" destId="{516CEE21-1364-4DFE-B1EE-0F3B9767EDED}" srcOrd="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sz="18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0058A73E-371D-4CB3-B200-457212B7A8A7}">
      <dgm:prSet phldrT="[Texto]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D7DFE775-6BA0-4524-8F35-DFB95916639B}" type="parTrans" cxnId="{ABB84E05-1211-4E89-B241-2FF12A1384C7}">
      <dgm:prSet/>
      <dgm:spPr/>
      <dgm:t>
        <a:bodyPr/>
        <a:lstStyle/>
        <a:p>
          <a:endParaRPr lang="es-MX"/>
        </a:p>
      </dgm:t>
    </dgm:pt>
    <dgm:pt modelId="{027CD668-B191-4342-BA8B-61A5E85B4D20}" type="sibTrans" cxnId="{ABB84E05-1211-4E89-B241-2FF12A1384C7}">
      <dgm:prSet/>
      <dgm:spPr/>
      <dgm:t>
        <a:bodyPr/>
        <a:lstStyle/>
        <a:p>
          <a:endParaRPr lang="es-MX"/>
        </a:p>
      </dgm:t>
    </dgm:pt>
    <dgm:pt modelId="{B0CBB6BD-C8EF-4D0D-8AA2-C6D21D602BE4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D3B58D78-E221-413A-B3F2-D7C3E575298D}" type="parTrans" cxnId="{2792E4D4-EDAA-4F20-8439-CC2D847246F7}">
      <dgm:prSet/>
      <dgm:spPr/>
      <dgm:t>
        <a:bodyPr/>
        <a:lstStyle/>
        <a:p>
          <a:endParaRPr lang="es-MX"/>
        </a:p>
      </dgm:t>
    </dgm:pt>
    <dgm:pt modelId="{C23ED4F8-194F-40A7-9690-5E0821C49640}" type="sibTrans" cxnId="{2792E4D4-EDAA-4F20-8439-CC2D847246F7}">
      <dgm:prSet/>
      <dgm:spPr/>
      <dgm:t>
        <a:bodyPr/>
        <a:lstStyle/>
        <a:p>
          <a:endParaRPr lang="es-MX"/>
        </a:p>
      </dgm:t>
    </dgm:pt>
    <dgm:pt modelId="{B0A4E34A-2A4B-4A52-9576-1FD21EBF75B6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283F2C0E-A7A6-4A18-AACF-37514A0EFD44}" type="parTrans" cxnId="{8FE293E7-A403-423D-977C-5C82E254B6A2}">
      <dgm:prSet/>
      <dgm:spPr/>
      <dgm:t>
        <a:bodyPr/>
        <a:lstStyle/>
        <a:p>
          <a:endParaRPr lang="es-MX"/>
        </a:p>
      </dgm:t>
    </dgm:pt>
    <dgm:pt modelId="{E6E95E7E-D1B7-46E3-8B6E-54A1301361F0}" type="sibTrans" cxnId="{8FE293E7-A403-423D-977C-5C82E254B6A2}">
      <dgm:prSet/>
      <dgm:spPr/>
      <dgm:t>
        <a:bodyPr/>
        <a:lstStyle/>
        <a:p>
          <a:endParaRPr lang="es-MX"/>
        </a:p>
      </dgm:t>
    </dgm:pt>
    <dgm:pt modelId="{5E12209B-4C81-4082-8476-C1C01FA2B4E9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F0D21009-1F6F-45E8-BBD3-F9088A1CB9B2}" type="parTrans" cxnId="{EEF50421-1EBE-4AB0-8C12-974A65E4BDA5}">
      <dgm:prSet/>
      <dgm:spPr/>
      <dgm:t>
        <a:bodyPr/>
        <a:lstStyle/>
        <a:p>
          <a:endParaRPr lang="es-MX"/>
        </a:p>
      </dgm:t>
    </dgm:pt>
    <dgm:pt modelId="{5C63646E-410C-4832-83FF-38D1FEFF0521}" type="sibTrans" cxnId="{EEF50421-1EBE-4AB0-8C12-974A65E4BDA5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5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5239F6AB-FCE5-4BE1-893A-5DBD61144852}" type="pres">
      <dgm:prSet presAssocID="{0058A73E-371D-4CB3-B200-457212B7A8A7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700F3A1-0EAD-4B69-BF4D-1507151E2BA3}" type="pres">
      <dgm:prSet presAssocID="{027CD668-B191-4342-BA8B-61A5E85B4D20}" presName="parSpace" presStyleCnt="0"/>
      <dgm:spPr/>
    </dgm:pt>
    <dgm:pt modelId="{516CEE21-1364-4DFE-B1EE-0F3B9767EDED}" type="pres">
      <dgm:prSet presAssocID="{B0CBB6BD-C8EF-4D0D-8AA2-C6D21D602BE4}" presName="parTxOnly" presStyleLbl="node1" presStyleIdx="2" presStyleCnt="5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A9CCAD8-6E27-4BA0-ADD9-BBAFE449EBB2}" type="pres">
      <dgm:prSet presAssocID="{C23ED4F8-194F-40A7-9690-5E0821C49640}" presName="parSpace" presStyleCnt="0"/>
      <dgm:spPr/>
    </dgm:pt>
    <dgm:pt modelId="{A49FD7E6-D6BE-44A8-9CA7-D94D60FE8B1B}" type="pres">
      <dgm:prSet presAssocID="{B0A4E34A-2A4B-4A52-9576-1FD21EBF75B6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BED2F94-CAE8-480F-8E6C-6CD55ACB5B0B}" type="pres">
      <dgm:prSet presAssocID="{E6E95E7E-D1B7-46E3-8B6E-54A1301361F0}" presName="parSpace" presStyleCnt="0"/>
      <dgm:spPr/>
    </dgm:pt>
    <dgm:pt modelId="{5BA5A3A5-A10A-4C61-8C43-BEF098DF763E}" type="pres">
      <dgm:prSet presAssocID="{5E12209B-4C81-4082-8476-C1C01FA2B4E9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FE293E7-A403-423D-977C-5C82E254B6A2}" srcId="{CAADB70F-74C9-4B58-9D6C-81FFCFDD5E9F}" destId="{B0A4E34A-2A4B-4A52-9576-1FD21EBF75B6}" srcOrd="3" destOrd="0" parTransId="{283F2C0E-A7A6-4A18-AACF-37514A0EFD44}" sibTransId="{E6E95E7E-D1B7-46E3-8B6E-54A1301361F0}"/>
    <dgm:cxn modelId="{19BBA211-3AED-409C-8D5C-7F99F4CE8298}" type="presOf" srcId="{5E12209B-4C81-4082-8476-C1C01FA2B4E9}" destId="{5BA5A3A5-A10A-4C61-8C43-BEF098DF763E}" srcOrd="0" destOrd="0" presId="urn:microsoft.com/office/officeart/2005/8/layout/hChevron3"/>
    <dgm:cxn modelId="{ABB84E05-1211-4E89-B241-2FF12A1384C7}" srcId="{CAADB70F-74C9-4B58-9D6C-81FFCFDD5E9F}" destId="{0058A73E-371D-4CB3-B200-457212B7A8A7}" srcOrd="1" destOrd="0" parTransId="{D7DFE775-6BA0-4524-8F35-DFB95916639B}" sibTransId="{027CD668-B191-4342-BA8B-61A5E85B4D20}"/>
    <dgm:cxn modelId="{FBA6EDCC-5628-47F0-A9AD-0C51499B5ACC}" type="presOf" srcId="{0058A73E-371D-4CB3-B200-457212B7A8A7}" destId="{5239F6AB-FCE5-4BE1-893A-5DBD61144852}" srcOrd="0" destOrd="0" presId="urn:microsoft.com/office/officeart/2005/8/layout/hChevron3"/>
    <dgm:cxn modelId="{B4438735-3238-4147-97DF-D464AD345076}" type="presOf" srcId="{B0CBB6BD-C8EF-4D0D-8AA2-C6D21D602BE4}" destId="{516CEE21-1364-4DFE-B1EE-0F3B9767EDED}" srcOrd="0" destOrd="0" presId="urn:microsoft.com/office/officeart/2005/8/layout/hChevron3"/>
    <dgm:cxn modelId="{AC7B9BDB-B74D-4370-AC32-60C9DA9F719D}" type="presOf" srcId="{CAADB70F-74C9-4B58-9D6C-81FFCFDD5E9F}" destId="{661725A2-CEA8-435C-A6E6-CDA000FE671A}" srcOrd="0" destOrd="0" presId="urn:microsoft.com/office/officeart/2005/8/layout/hChevron3"/>
    <dgm:cxn modelId="{384EE00E-F64A-42B7-95A3-9401921D210D}" type="presOf" srcId="{D873C50F-744B-4CA8-81C0-B7DD17F690EE}" destId="{D769F1D9-C59E-43CF-BC3D-F147C11A422B}" srcOrd="0" destOrd="0" presId="urn:microsoft.com/office/officeart/2005/8/layout/hChevron3"/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2792E4D4-EDAA-4F20-8439-CC2D847246F7}" srcId="{CAADB70F-74C9-4B58-9D6C-81FFCFDD5E9F}" destId="{B0CBB6BD-C8EF-4D0D-8AA2-C6D21D602BE4}" srcOrd="2" destOrd="0" parTransId="{D3B58D78-E221-413A-B3F2-D7C3E575298D}" sibTransId="{C23ED4F8-194F-40A7-9690-5E0821C49640}"/>
    <dgm:cxn modelId="{EEF50421-1EBE-4AB0-8C12-974A65E4BDA5}" srcId="{CAADB70F-74C9-4B58-9D6C-81FFCFDD5E9F}" destId="{5E12209B-4C81-4082-8476-C1C01FA2B4E9}" srcOrd="4" destOrd="0" parTransId="{F0D21009-1F6F-45E8-BBD3-F9088A1CB9B2}" sibTransId="{5C63646E-410C-4832-83FF-38D1FEFF0521}"/>
    <dgm:cxn modelId="{46A282B7-0390-4E93-9F6E-CB90AF9024D5}" type="presOf" srcId="{B0A4E34A-2A4B-4A52-9576-1FD21EBF75B6}" destId="{A49FD7E6-D6BE-44A8-9CA7-D94D60FE8B1B}" srcOrd="0" destOrd="0" presId="urn:microsoft.com/office/officeart/2005/8/layout/hChevron3"/>
    <dgm:cxn modelId="{1286D92D-858F-48D4-B667-A16FF6023638}" type="presParOf" srcId="{661725A2-CEA8-435C-A6E6-CDA000FE671A}" destId="{D769F1D9-C59E-43CF-BC3D-F147C11A422B}" srcOrd="0" destOrd="0" presId="urn:microsoft.com/office/officeart/2005/8/layout/hChevron3"/>
    <dgm:cxn modelId="{C0D62614-2CF0-4C24-9F95-EA38265000D3}" type="presParOf" srcId="{661725A2-CEA8-435C-A6E6-CDA000FE671A}" destId="{9C3C431E-E9E6-49D4-85C9-64E59EBBC7AF}" srcOrd="1" destOrd="0" presId="urn:microsoft.com/office/officeart/2005/8/layout/hChevron3"/>
    <dgm:cxn modelId="{2F16D3CA-6CBA-4BF5-8861-18274EBC4C73}" type="presParOf" srcId="{661725A2-CEA8-435C-A6E6-CDA000FE671A}" destId="{5239F6AB-FCE5-4BE1-893A-5DBD61144852}" srcOrd="2" destOrd="0" presId="urn:microsoft.com/office/officeart/2005/8/layout/hChevron3"/>
    <dgm:cxn modelId="{4CCC6253-44D6-48C8-B9FC-8FE9B3BBF94D}" type="presParOf" srcId="{661725A2-CEA8-435C-A6E6-CDA000FE671A}" destId="{6700F3A1-0EAD-4B69-BF4D-1507151E2BA3}" srcOrd="3" destOrd="0" presId="urn:microsoft.com/office/officeart/2005/8/layout/hChevron3"/>
    <dgm:cxn modelId="{85B3B23F-6A87-44F8-9821-0CC7DD623ADE}" type="presParOf" srcId="{661725A2-CEA8-435C-A6E6-CDA000FE671A}" destId="{516CEE21-1364-4DFE-B1EE-0F3B9767EDED}" srcOrd="4" destOrd="0" presId="urn:microsoft.com/office/officeart/2005/8/layout/hChevron3"/>
    <dgm:cxn modelId="{F133B2D6-159D-4803-99B1-63D4F87FAACA}" type="presParOf" srcId="{661725A2-CEA8-435C-A6E6-CDA000FE671A}" destId="{EA9CCAD8-6E27-4BA0-ADD9-BBAFE449EBB2}" srcOrd="5" destOrd="0" presId="urn:microsoft.com/office/officeart/2005/8/layout/hChevron3"/>
    <dgm:cxn modelId="{921FA276-AD87-449F-B58C-02709E6CB131}" type="presParOf" srcId="{661725A2-CEA8-435C-A6E6-CDA000FE671A}" destId="{A49FD7E6-D6BE-44A8-9CA7-D94D60FE8B1B}" srcOrd="6" destOrd="0" presId="urn:microsoft.com/office/officeart/2005/8/layout/hChevron3"/>
    <dgm:cxn modelId="{CC6FEEB1-025B-493E-926B-DA25A9BE1D3F}" type="presParOf" srcId="{661725A2-CEA8-435C-A6E6-CDA000FE671A}" destId="{5BED2F94-CAE8-480F-8E6C-6CD55ACB5B0B}" srcOrd="7" destOrd="0" presId="urn:microsoft.com/office/officeart/2005/8/layout/hChevron3"/>
    <dgm:cxn modelId="{C67685E2-329D-4487-8517-97E3F0CA3DD0}" type="presParOf" srcId="{661725A2-CEA8-435C-A6E6-CDA000FE671A}" destId="{5BA5A3A5-A10A-4C61-8C43-BEF098DF763E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AADB70F-74C9-4B58-9D6C-81FFCFDD5E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873C50F-744B-4CA8-81C0-B7DD17F690EE}">
      <dgm:prSet phldrT="[Texto]" custT="1"/>
      <dgm:spPr>
        <a:solidFill>
          <a:schemeClr val="accent6">
            <a:alpha val="60000"/>
          </a:schemeClr>
        </a:solidFill>
      </dgm:spPr>
      <dgm:t>
        <a:bodyPr/>
        <a:lstStyle/>
        <a:p>
          <a:r>
            <a:rPr lang="es-EC" sz="2000" dirty="0" smtClean="0">
              <a:solidFill>
                <a:schemeClr val="bg2">
                  <a:lumMod val="50000"/>
                </a:schemeClr>
              </a:solidFill>
            </a:rPr>
            <a:t>Análisis de materiales</a:t>
          </a:r>
          <a:endParaRPr lang="es-EC" sz="2000" dirty="0">
            <a:solidFill>
              <a:schemeClr val="bg2">
                <a:lumMod val="50000"/>
              </a:schemeClr>
            </a:solidFill>
          </a:endParaRPr>
        </a:p>
      </dgm:t>
    </dgm:pt>
    <dgm:pt modelId="{26DA70E1-E4F5-4BB7-8935-B526C70F20F6}" type="par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A0AE8C4F-C3CB-46EB-8A76-6BD0477DDABE}" type="sibTrans" cxnId="{69854D39-2313-4A77-88BF-B49A517CB505}">
      <dgm:prSet/>
      <dgm:spPr/>
      <dgm:t>
        <a:bodyPr/>
        <a:lstStyle/>
        <a:p>
          <a:endParaRPr lang="es-EC" sz="1400">
            <a:solidFill>
              <a:schemeClr val="bg2">
                <a:lumMod val="50000"/>
              </a:schemeClr>
            </a:solidFill>
          </a:endParaRPr>
        </a:p>
      </dgm:t>
    </dgm:pt>
    <dgm:pt modelId="{0058A73E-371D-4CB3-B200-457212B7A8A7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Geometría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D7DFE775-6BA0-4524-8F35-DFB95916639B}" type="parTrans" cxnId="{ABB84E05-1211-4E89-B241-2FF12A1384C7}">
      <dgm:prSet/>
      <dgm:spPr/>
      <dgm:t>
        <a:bodyPr/>
        <a:lstStyle/>
        <a:p>
          <a:endParaRPr lang="es-MX"/>
        </a:p>
      </dgm:t>
    </dgm:pt>
    <dgm:pt modelId="{027CD668-B191-4342-BA8B-61A5E85B4D20}" type="sibTrans" cxnId="{ABB84E05-1211-4E89-B241-2FF12A1384C7}">
      <dgm:prSet/>
      <dgm:spPr/>
      <dgm:t>
        <a:bodyPr/>
        <a:lstStyle/>
        <a:p>
          <a:endParaRPr lang="es-MX"/>
        </a:p>
      </dgm:t>
    </dgm:pt>
    <dgm:pt modelId="{B0CBB6BD-C8EF-4D0D-8AA2-C6D21D602BE4}">
      <dgm:prSet phldrT="[Texto]"/>
      <dgm:spPr>
        <a:solidFill>
          <a:srgbClr val="E2A100">
            <a:alpha val="60000"/>
          </a:srgbClr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50000"/>
                </a:schemeClr>
              </a:solidFill>
            </a:rPr>
            <a:t>   Control de temperatura</a:t>
          </a:r>
          <a:endParaRPr lang="es-EC" dirty="0">
            <a:solidFill>
              <a:schemeClr val="bg2">
                <a:lumMod val="50000"/>
              </a:schemeClr>
            </a:solidFill>
          </a:endParaRPr>
        </a:p>
      </dgm:t>
    </dgm:pt>
    <dgm:pt modelId="{D3B58D78-E221-413A-B3F2-D7C3E575298D}" type="parTrans" cxnId="{2792E4D4-EDAA-4F20-8439-CC2D847246F7}">
      <dgm:prSet/>
      <dgm:spPr/>
      <dgm:t>
        <a:bodyPr/>
        <a:lstStyle/>
        <a:p>
          <a:endParaRPr lang="es-MX"/>
        </a:p>
      </dgm:t>
    </dgm:pt>
    <dgm:pt modelId="{C23ED4F8-194F-40A7-9690-5E0821C49640}" type="sibTrans" cxnId="{2792E4D4-EDAA-4F20-8439-CC2D847246F7}">
      <dgm:prSet/>
      <dgm:spPr/>
      <dgm:t>
        <a:bodyPr/>
        <a:lstStyle/>
        <a:p>
          <a:endParaRPr lang="es-MX"/>
        </a:p>
      </dgm:t>
    </dgm:pt>
    <dgm:pt modelId="{661725A2-CEA8-435C-A6E6-CDA000FE671A}" type="pres">
      <dgm:prSet presAssocID="{CAADB70F-74C9-4B58-9D6C-81FFCFDD5E9F}" presName="Name0" presStyleCnt="0">
        <dgm:presLayoutVars>
          <dgm:dir/>
          <dgm:resizeHandles val="exact"/>
        </dgm:presLayoutVars>
      </dgm:prSet>
      <dgm:spPr/>
    </dgm:pt>
    <dgm:pt modelId="{D769F1D9-C59E-43CF-BC3D-F147C11A422B}" type="pres">
      <dgm:prSet presAssocID="{D873C50F-744B-4CA8-81C0-B7DD17F690EE}" presName="parTxOnly" presStyleLbl="node1" presStyleIdx="0" presStyleCnt="3" custLinFactNeighborX="-59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3C431E-E9E6-49D4-85C9-64E59EBBC7AF}" type="pres">
      <dgm:prSet presAssocID="{A0AE8C4F-C3CB-46EB-8A76-6BD0477DDABE}" presName="parSpace" presStyleCnt="0"/>
      <dgm:spPr/>
    </dgm:pt>
    <dgm:pt modelId="{5239F6AB-FCE5-4BE1-893A-5DBD61144852}" type="pres">
      <dgm:prSet presAssocID="{0058A73E-371D-4CB3-B200-457212B7A8A7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700F3A1-0EAD-4B69-BF4D-1507151E2BA3}" type="pres">
      <dgm:prSet presAssocID="{027CD668-B191-4342-BA8B-61A5E85B4D20}" presName="parSpace" presStyleCnt="0"/>
      <dgm:spPr/>
    </dgm:pt>
    <dgm:pt modelId="{516CEE21-1364-4DFE-B1EE-0F3B9767EDED}" type="pres">
      <dgm:prSet presAssocID="{B0CBB6BD-C8EF-4D0D-8AA2-C6D21D602BE4}" presName="parTxOnly" presStyleLbl="node1" presStyleIdx="2" presStyleCnt="3" custScaleX="110919" custLinFactNeighborX="23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9854D39-2313-4A77-88BF-B49A517CB505}" srcId="{CAADB70F-74C9-4B58-9D6C-81FFCFDD5E9F}" destId="{D873C50F-744B-4CA8-81C0-B7DD17F690EE}" srcOrd="0" destOrd="0" parTransId="{26DA70E1-E4F5-4BB7-8935-B526C70F20F6}" sibTransId="{A0AE8C4F-C3CB-46EB-8A76-6BD0477DDABE}"/>
    <dgm:cxn modelId="{ABB84E05-1211-4E89-B241-2FF12A1384C7}" srcId="{CAADB70F-74C9-4B58-9D6C-81FFCFDD5E9F}" destId="{0058A73E-371D-4CB3-B200-457212B7A8A7}" srcOrd="1" destOrd="0" parTransId="{D7DFE775-6BA0-4524-8F35-DFB95916639B}" sibTransId="{027CD668-B191-4342-BA8B-61A5E85B4D20}"/>
    <dgm:cxn modelId="{5AC44230-A175-4943-80B3-91567FB0FF3C}" type="presOf" srcId="{CAADB70F-74C9-4B58-9D6C-81FFCFDD5E9F}" destId="{661725A2-CEA8-435C-A6E6-CDA000FE671A}" srcOrd="0" destOrd="0" presId="urn:microsoft.com/office/officeart/2005/8/layout/hChevron3"/>
    <dgm:cxn modelId="{A9423ADC-3F9E-42AD-8232-B06258F8FE35}" type="presOf" srcId="{D873C50F-744B-4CA8-81C0-B7DD17F690EE}" destId="{D769F1D9-C59E-43CF-BC3D-F147C11A422B}" srcOrd="0" destOrd="0" presId="urn:microsoft.com/office/officeart/2005/8/layout/hChevron3"/>
    <dgm:cxn modelId="{D7D30495-D578-4C35-A12B-D2DB4C33D036}" type="presOf" srcId="{0058A73E-371D-4CB3-B200-457212B7A8A7}" destId="{5239F6AB-FCE5-4BE1-893A-5DBD61144852}" srcOrd="0" destOrd="0" presId="urn:microsoft.com/office/officeart/2005/8/layout/hChevron3"/>
    <dgm:cxn modelId="{2804CE39-79C6-4F47-A545-9A6BCD7C3B0C}" type="presOf" srcId="{B0CBB6BD-C8EF-4D0D-8AA2-C6D21D602BE4}" destId="{516CEE21-1364-4DFE-B1EE-0F3B9767EDED}" srcOrd="0" destOrd="0" presId="urn:microsoft.com/office/officeart/2005/8/layout/hChevron3"/>
    <dgm:cxn modelId="{2792E4D4-EDAA-4F20-8439-CC2D847246F7}" srcId="{CAADB70F-74C9-4B58-9D6C-81FFCFDD5E9F}" destId="{B0CBB6BD-C8EF-4D0D-8AA2-C6D21D602BE4}" srcOrd="2" destOrd="0" parTransId="{D3B58D78-E221-413A-B3F2-D7C3E575298D}" sibTransId="{C23ED4F8-194F-40A7-9690-5E0821C49640}"/>
    <dgm:cxn modelId="{D1E2D435-B5EB-4FBA-A6E1-1BC58D901552}" type="presParOf" srcId="{661725A2-CEA8-435C-A6E6-CDA000FE671A}" destId="{D769F1D9-C59E-43CF-BC3D-F147C11A422B}" srcOrd="0" destOrd="0" presId="urn:microsoft.com/office/officeart/2005/8/layout/hChevron3"/>
    <dgm:cxn modelId="{C13F4364-FCC3-4EAA-811A-13FEBC0B6F56}" type="presParOf" srcId="{661725A2-CEA8-435C-A6E6-CDA000FE671A}" destId="{9C3C431E-E9E6-49D4-85C9-64E59EBBC7AF}" srcOrd="1" destOrd="0" presId="urn:microsoft.com/office/officeart/2005/8/layout/hChevron3"/>
    <dgm:cxn modelId="{C983E1FB-6A29-400B-BE70-D5B6D867D0C7}" type="presParOf" srcId="{661725A2-CEA8-435C-A6E6-CDA000FE671A}" destId="{5239F6AB-FCE5-4BE1-893A-5DBD61144852}" srcOrd="2" destOrd="0" presId="urn:microsoft.com/office/officeart/2005/8/layout/hChevron3"/>
    <dgm:cxn modelId="{E38E2B12-830F-4819-9772-EE70E4B57258}" type="presParOf" srcId="{661725A2-CEA8-435C-A6E6-CDA000FE671A}" destId="{6700F3A1-0EAD-4B69-BF4D-1507151E2BA3}" srcOrd="3" destOrd="0" presId="urn:microsoft.com/office/officeart/2005/8/layout/hChevron3"/>
    <dgm:cxn modelId="{744D8BE7-2CB9-48E1-82A4-B2E1C0D59CC0}" type="presParOf" srcId="{661725A2-CEA8-435C-A6E6-CDA000FE671A}" destId="{516CEE21-1364-4DFE-B1EE-0F3B9767EDED}" srcOrd="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F2A7EA-A038-4A31-B1EA-08215B7DA758}">
      <dsp:nvSpPr>
        <dsp:cNvPr id="0" name=""/>
        <dsp:cNvSpPr/>
      </dsp:nvSpPr>
      <dsp:spPr>
        <a:xfrm>
          <a:off x="0" y="0"/>
          <a:ext cx="2058292" cy="525460"/>
        </a:xfrm>
        <a:prstGeom prst="homePlate">
          <a:avLst/>
        </a:prstGeom>
        <a:solidFill>
          <a:schemeClr val="accent6">
            <a:lumMod val="75000"/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26927" cy="525460"/>
      </dsp:txXfrm>
    </dsp:sp>
    <dsp:sp modelId="{08494542-346F-4C84-AB8D-0252D95EAC7B}">
      <dsp:nvSpPr>
        <dsp:cNvPr id="0" name=""/>
        <dsp:cNvSpPr/>
      </dsp:nvSpPr>
      <dsp:spPr>
        <a:xfrm>
          <a:off x="1647309" y="0"/>
          <a:ext cx="2058292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10039" y="0"/>
        <a:ext cx="1532832" cy="525460"/>
      </dsp:txXfrm>
    </dsp:sp>
    <dsp:sp modelId="{75994C4B-A80F-4163-9893-DE91A384BF8C}">
      <dsp:nvSpPr>
        <dsp:cNvPr id="0" name=""/>
        <dsp:cNvSpPr/>
      </dsp:nvSpPr>
      <dsp:spPr>
        <a:xfrm>
          <a:off x="3303737" y="0"/>
          <a:ext cx="2556111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566467" y="0"/>
        <a:ext cx="2030651" cy="525460"/>
      </dsp:txXfrm>
    </dsp:sp>
    <dsp:sp modelId="{8033DE49-29C8-4401-B843-4050524F3439}">
      <dsp:nvSpPr>
        <dsp:cNvPr id="0" name=""/>
        <dsp:cNvSpPr/>
      </dsp:nvSpPr>
      <dsp:spPr>
        <a:xfrm>
          <a:off x="5438397" y="0"/>
          <a:ext cx="2058292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701127" y="0"/>
        <a:ext cx="1532832" cy="525460"/>
      </dsp:txXfrm>
    </dsp:sp>
    <dsp:sp modelId="{4BDF64AB-38A7-4B44-9102-6B1C20FB51CC}">
      <dsp:nvSpPr>
        <dsp:cNvPr id="0" name=""/>
        <dsp:cNvSpPr/>
      </dsp:nvSpPr>
      <dsp:spPr>
        <a:xfrm>
          <a:off x="7085031" y="0"/>
          <a:ext cx="2058292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347761" y="0"/>
        <a:ext cx="1532832" cy="5254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6228A5C3-C37E-40C7-9627-83B87760BAE2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D6364E75-DD41-4B95-9836-233D011AE8BB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16CB21EE-C6AD-4A8A-A307-A4508BE4D631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F2580707-D02D-4935-A414-364014A64F59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3370957" cy="525460"/>
        </a:xfrm>
        <a:prstGeom prst="homePlate">
          <a:avLst/>
        </a:prstGeom>
        <a:solidFill>
          <a:srgbClr val="E2AC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bg2">
                  <a:lumMod val="50000"/>
                </a:schemeClr>
              </a:solidFill>
            </a:rPr>
            <a:t>Análisis de materiales</a:t>
          </a:r>
          <a:endParaRPr lang="es-EC" sz="20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3239592" cy="525460"/>
      </dsp:txXfrm>
    </dsp:sp>
    <dsp:sp modelId="{5239F6AB-FCE5-4BE1-893A-5DBD61144852}">
      <dsp:nvSpPr>
        <dsp:cNvPr id="0" name=""/>
        <dsp:cNvSpPr/>
      </dsp:nvSpPr>
      <dsp:spPr>
        <a:xfrm>
          <a:off x="2702484" y="0"/>
          <a:ext cx="3370957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61341" rIns="30671" bIns="6134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solidFill>
                <a:schemeClr val="bg2">
                  <a:lumMod val="50000"/>
                </a:schemeClr>
              </a:solidFill>
            </a:rPr>
            <a:t>Geometría</a:t>
          </a:r>
          <a:endParaRPr lang="es-EC" sz="23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965214" y="0"/>
        <a:ext cx="2845497" cy="525460"/>
      </dsp:txXfrm>
    </dsp:sp>
    <dsp:sp modelId="{516CEE21-1364-4DFE-B1EE-0F3B9767EDED}">
      <dsp:nvSpPr>
        <dsp:cNvPr id="0" name=""/>
        <dsp:cNvSpPr/>
      </dsp:nvSpPr>
      <dsp:spPr>
        <a:xfrm>
          <a:off x="5404968" y="0"/>
          <a:ext cx="3739031" cy="525460"/>
        </a:xfrm>
        <a:prstGeom prst="chevron">
          <a:avLst/>
        </a:prstGeom>
        <a:solidFill>
          <a:srgbClr val="E2AC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61341" rIns="30671" bIns="6134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solidFill>
                <a:schemeClr val="bg2">
                  <a:lumMod val="50000"/>
                </a:schemeClr>
              </a:solidFill>
            </a:rPr>
            <a:t>   Control de temperatura</a:t>
          </a:r>
          <a:endParaRPr lang="es-EC" sz="23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667698" y="0"/>
        <a:ext cx="3213571" cy="52546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6228A5C3-C37E-40C7-9627-83B87760BAE2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D6364E75-DD41-4B95-9836-233D011AE8BB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16CB21EE-C6AD-4A8A-A307-A4508BE4D631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F2580707-D02D-4935-A414-364014A64F59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3370957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Análisis de materiales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3239592" cy="525460"/>
      </dsp:txXfrm>
    </dsp:sp>
    <dsp:sp modelId="{5239F6AB-FCE5-4BE1-893A-5DBD61144852}">
      <dsp:nvSpPr>
        <dsp:cNvPr id="0" name=""/>
        <dsp:cNvSpPr/>
      </dsp:nvSpPr>
      <dsp:spPr>
        <a:xfrm>
          <a:off x="2702484" y="0"/>
          <a:ext cx="3370957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Geometría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965214" y="0"/>
        <a:ext cx="2845497" cy="525460"/>
      </dsp:txXfrm>
    </dsp:sp>
    <dsp:sp modelId="{516CEE21-1364-4DFE-B1EE-0F3B9767EDED}">
      <dsp:nvSpPr>
        <dsp:cNvPr id="0" name=""/>
        <dsp:cNvSpPr/>
      </dsp:nvSpPr>
      <dsp:spPr>
        <a:xfrm>
          <a:off x="5404968" y="0"/>
          <a:ext cx="3739031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   Control de temperatura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667698" y="0"/>
        <a:ext cx="3213571" cy="52546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6228A5C3-C37E-40C7-9627-83B87760BAE2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D6364E75-DD41-4B95-9836-233D011AE8BB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16CB21EE-C6AD-4A8A-A307-A4508BE4D631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F2580707-D02D-4935-A414-364014A64F59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3370957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Análisis de materiales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3239592" cy="525460"/>
      </dsp:txXfrm>
    </dsp:sp>
    <dsp:sp modelId="{5239F6AB-FCE5-4BE1-893A-5DBD61144852}">
      <dsp:nvSpPr>
        <dsp:cNvPr id="0" name=""/>
        <dsp:cNvSpPr/>
      </dsp:nvSpPr>
      <dsp:spPr>
        <a:xfrm>
          <a:off x="2702484" y="0"/>
          <a:ext cx="3370957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Geometría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965214" y="0"/>
        <a:ext cx="2845497" cy="525460"/>
      </dsp:txXfrm>
    </dsp:sp>
    <dsp:sp modelId="{516CEE21-1364-4DFE-B1EE-0F3B9767EDED}">
      <dsp:nvSpPr>
        <dsp:cNvPr id="0" name=""/>
        <dsp:cNvSpPr/>
      </dsp:nvSpPr>
      <dsp:spPr>
        <a:xfrm>
          <a:off x="5404968" y="0"/>
          <a:ext cx="3739031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   Control de temperatura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667698" y="0"/>
        <a:ext cx="3213571" cy="52546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6228A5C3-C37E-40C7-9627-83B87760BAE2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D6364E75-DD41-4B95-9836-233D011AE8BB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16CB21EE-C6AD-4A8A-A307-A4508BE4D631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F2580707-D02D-4935-A414-364014A64F59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3370957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Análisis de materiales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3239592" cy="525460"/>
      </dsp:txXfrm>
    </dsp:sp>
    <dsp:sp modelId="{5239F6AB-FCE5-4BE1-893A-5DBD61144852}">
      <dsp:nvSpPr>
        <dsp:cNvPr id="0" name=""/>
        <dsp:cNvSpPr/>
      </dsp:nvSpPr>
      <dsp:spPr>
        <a:xfrm>
          <a:off x="2702484" y="0"/>
          <a:ext cx="3370957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Geometría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965214" y="0"/>
        <a:ext cx="2845497" cy="525460"/>
      </dsp:txXfrm>
    </dsp:sp>
    <dsp:sp modelId="{516CEE21-1364-4DFE-B1EE-0F3B9767EDED}">
      <dsp:nvSpPr>
        <dsp:cNvPr id="0" name=""/>
        <dsp:cNvSpPr/>
      </dsp:nvSpPr>
      <dsp:spPr>
        <a:xfrm>
          <a:off x="5404968" y="0"/>
          <a:ext cx="3739031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   Control de temperatura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667698" y="0"/>
        <a:ext cx="3213571" cy="52546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6228A5C3-C37E-40C7-9627-83B87760BAE2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D6364E75-DD41-4B95-9836-233D011AE8BB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16CB21EE-C6AD-4A8A-A307-A4508BE4D631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F2580707-D02D-4935-A414-364014A64F59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3370957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Análisis de materiales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3239592" cy="525460"/>
      </dsp:txXfrm>
    </dsp:sp>
    <dsp:sp modelId="{5239F6AB-FCE5-4BE1-893A-5DBD61144852}">
      <dsp:nvSpPr>
        <dsp:cNvPr id="0" name=""/>
        <dsp:cNvSpPr/>
      </dsp:nvSpPr>
      <dsp:spPr>
        <a:xfrm>
          <a:off x="2702484" y="0"/>
          <a:ext cx="3370957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Geometría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965214" y="0"/>
        <a:ext cx="2845497" cy="525460"/>
      </dsp:txXfrm>
    </dsp:sp>
    <dsp:sp modelId="{516CEE21-1364-4DFE-B1EE-0F3B9767EDED}">
      <dsp:nvSpPr>
        <dsp:cNvPr id="0" name=""/>
        <dsp:cNvSpPr/>
      </dsp:nvSpPr>
      <dsp:spPr>
        <a:xfrm>
          <a:off x="5404968" y="0"/>
          <a:ext cx="3739031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   Control de temperatura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667698" y="0"/>
        <a:ext cx="3213571" cy="5254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chemeClr val="accent6">
            <a:lumMod val="75000"/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BF5C346E-8D26-4677-A37F-919EECAB3263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A1963D00-6C84-46DF-9B4A-BBAED3C7CE6C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0C3593A2-F3C8-4B5B-BCBB-77E08B9F4CBD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6E5C9A0D-C9FC-4203-BF13-B44959A9244E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6228A5C3-C37E-40C7-9627-83B87760BAE2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D6364E75-DD41-4B95-9836-233D011AE8BB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16CB21EE-C6AD-4A8A-A307-A4508BE4D631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F2580707-D02D-4935-A414-364014A64F59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3370957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Análisis de materiales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3239592" cy="525460"/>
      </dsp:txXfrm>
    </dsp:sp>
    <dsp:sp modelId="{5239F6AB-FCE5-4BE1-893A-5DBD61144852}">
      <dsp:nvSpPr>
        <dsp:cNvPr id="0" name=""/>
        <dsp:cNvSpPr/>
      </dsp:nvSpPr>
      <dsp:spPr>
        <a:xfrm>
          <a:off x="2702484" y="0"/>
          <a:ext cx="3370957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Geometría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965214" y="0"/>
        <a:ext cx="2845497" cy="525460"/>
      </dsp:txXfrm>
    </dsp:sp>
    <dsp:sp modelId="{516CEE21-1364-4DFE-B1EE-0F3B9767EDED}">
      <dsp:nvSpPr>
        <dsp:cNvPr id="0" name=""/>
        <dsp:cNvSpPr/>
      </dsp:nvSpPr>
      <dsp:spPr>
        <a:xfrm>
          <a:off x="5404968" y="0"/>
          <a:ext cx="3739031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   Control de temperatura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667698" y="0"/>
        <a:ext cx="3213571" cy="52546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6228A5C3-C37E-40C7-9627-83B87760BAE2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D6364E75-DD41-4B95-9836-233D011AE8BB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16CB21EE-C6AD-4A8A-A307-A4508BE4D631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F2580707-D02D-4935-A414-364014A64F59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3370957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Análisis de materiales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3239592" cy="525460"/>
      </dsp:txXfrm>
    </dsp:sp>
    <dsp:sp modelId="{5239F6AB-FCE5-4BE1-893A-5DBD61144852}">
      <dsp:nvSpPr>
        <dsp:cNvPr id="0" name=""/>
        <dsp:cNvSpPr/>
      </dsp:nvSpPr>
      <dsp:spPr>
        <a:xfrm>
          <a:off x="2702484" y="0"/>
          <a:ext cx="3370957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Geometría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965214" y="0"/>
        <a:ext cx="2845497" cy="525460"/>
      </dsp:txXfrm>
    </dsp:sp>
    <dsp:sp modelId="{516CEE21-1364-4DFE-B1EE-0F3B9767EDED}">
      <dsp:nvSpPr>
        <dsp:cNvPr id="0" name=""/>
        <dsp:cNvSpPr/>
      </dsp:nvSpPr>
      <dsp:spPr>
        <a:xfrm>
          <a:off x="5404968" y="0"/>
          <a:ext cx="3739031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   Control de temperatura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667698" y="0"/>
        <a:ext cx="3213571" cy="52546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6228A5C3-C37E-40C7-9627-83B87760BAE2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D6364E75-DD41-4B95-9836-233D011AE8BB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16CB21EE-C6AD-4A8A-A307-A4508BE4D631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F2580707-D02D-4935-A414-364014A64F59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3370957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Análisis de materiales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3239592" cy="525460"/>
      </dsp:txXfrm>
    </dsp:sp>
    <dsp:sp modelId="{5239F6AB-FCE5-4BE1-893A-5DBD61144852}">
      <dsp:nvSpPr>
        <dsp:cNvPr id="0" name=""/>
        <dsp:cNvSpPr/>
      </dsp:nvSpPr>
      <dsp:spPr>
        <a:xfrm>
          <a:off x="2702484" y="0"/>
          <a:ext cx="3370957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Geometría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965214" y="0"/>
        <a:ext cx="2845497" cy="525460"/>
      </dsp:txXfrm>
    </dsp:sp>
    <dsp:sp modelId="{516CEE21-1364-4DFE-B1EE-0F3B9767EDED}">
      <dsp:nvSpPr>
        <dsp:cNvPr id="0" name=""/>
        <dsp:cNvSpPr/>
      </dsp:nvSpPr>
      <dsp:spPr>
        <a:xfrm>
          <a:off x="5404968" y="0"/>
          <a:ext cx="3739031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   Control de temperatura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667698" y="0"/>
        <a:ext cx="3213571" cy="52546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6228A5C3-C37E-40C7-9627-83B87760BAE2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rgbClr val="E2AC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D6364E75-DD41-4B95-9836-233D011AE8BB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16CB21EE-C6AD-4A8A-A307-A4508BE4D631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F2580707-D02D-4935-A414-364014A64F59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5072062" cy="525460"/>
        </a:xfrm>
        <a:prstGeom prst="homePlate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Dopaje Automático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4940697" cy="525460"/>
      </dsp:txXfrm>
    </dsp:sp>
    <dsp:sp modelId="{5239F6AB-FCE5-4BE1-893A-5DBD61144852}">
      <dsp:nvSpPr>
        <dsp:cNvPr id="0" name=""/>
        <dsp:cNvSpPr/>
      </dsp:nvSpPr>
      <dsp:spPr>
        <a:xfrm>
          <a:off x="4064793" y="0"/>
          <a:ext cx="5072062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Análisis de respiración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4327523" y="0"/>
        <a:ext cx="4546602" cy="525460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6228A5C3-C37E-40C7-9627-83B87760BAE2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rgbClr val="E2AC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D6364E75-DD41-4B95-9836-233D011AE8BB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16CB21EE-C6AD-4A8A-A307-A4508BE4D631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F2580707-D02D-4935-A414-364014A64F59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5072062" cy="525460"/>
        </a:xfrm>
        <a:prstGeom prst="homePlate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Dopaje Automático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4940697" cy="525460"/>
      </dsp:txXfrm>
    </dsp:sp>
    <dsp:sp modelId="{5239F6AB-FCE5-4BE1-893A-5DBD61144852}">
      <dsp:nvSpPr>
        <dsp:cNvPr id="0" name=""/>
        <dsp:cNvSpPr/>
      </dsp:nvSpPr>
      <dsp:spPr>
        <a:xfrm>
          <a:off x="4064793" y="0"/>
          <a:ext cx="5072062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Análisis de respiración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4327523" y="0"/>
        <a:ext cx="4546602" cy="5254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chemeClr val="accent6">
            <a:lumMod val="75000"/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20960BBE-A887-4879-8406-6714AA8A2702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B24292EE-4343-4798-8F60-66D52A186A46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90FEC0B8-8D85-4E9B-AEFF-2188AA4ED570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03E80395-7EA5-4AD1-B403-1B5F2E5814E2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6228A5C3-C37E-40C7-9627-83B87760BAE2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rgbClr val="E2AC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D6364E75-DD41-4B95-9836-233D011AE8BB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16CB21EE-C6AD-4A8A-A307-A4508BE4D631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F2580707-D02D-4935-A414-364014A64F59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5072062" cy="525460"/>
        </a:xfrm>
        <a:prstGeom prst="homePlate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Dopaje Automático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4940697" cy="525460"/>
      </dsp:txXfrm>
    </dsp:sp>
    <dsp:sp modelId="{5239F6AB-FCE5-4BE1-893A-5DBD61144852}">
      <dsp:nvSpPr>
        <dsp:cNvPr id="0" name=""/>
        <dsp:cNvSpPr/>
      </dsp:nvSpPr>
      <dsp:spPr>
        <a:xfrm>
          <a:off x="4064793" y="0"/>
          <a:ext cx="5072062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Análisis de respiración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4327523" y="0"/>
        <a:ext cx="4546602" cy="525460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6228A5C3-C37E-40C7-9627-83B87760BAE2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rgbClr val="E2AC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D6364E75-DD41-4B95-9836-233D011AE8BB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16CB21EE-C6AD-4A8A-A307-A4508BE4D631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F2580707-D02D-4935-A414-364014A64F59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5072062" cy="525460"/>
        </a:xfrm>
        <a:prstGeom prst="homePlate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Dopaje Automático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4940697" cy="525460"/>
      </dsp:txXfrm>
    </dsp:sp>
    <dsp:sp modelId="{5239F6AB-FCE5-4BE1-893A-5DBD61144852}">
      <dsp:nvSpPr>
        <dsp:cNvPr id="0" name=""/>
        <dsp:cNvSpPr/>
      </dsp:nvSpPr>
      <dsp:spPr>
        <a:xfrm>
          <a:off x="4064793" y="0"/>
          <a:ext cx="5072062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Análisis de respiración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4327523" y="0"/>
        <a:ext cx="4546602" cy="525460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6228A5C3-C37E-40C7-9627-83B87760BAE2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rgbClr val="E2AC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D6364E75-DD41-4B95-9836-233D011AE8BB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16CB21EE-C6AD-4A8A-A307-A4508BE4D631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F2580707-D02D-4935-A414-364014A64F59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5072062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Dopaje Automático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4940697" cy="525460"/>
      </dsp:txXfrm>
    </dsp:sp>
    <dsp:sp modelId="{5239F6AB-FCE5-4BE1-893A-5DBD61144852}">
      <dsp:nvSpPr>
        <dsp:cNvPr id="0" name=""/>
        <dsp:cNvSpPr/>
      </dsp:nvSpPr>
      <dsp:spPr>
        <a:xfrm>
          <a:off x="4064793" y="0"/>
          <a:ext cx="5072062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Análisis de respiración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4327523" y="0"/>
        <a:ext cx="4546602" cy="525460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6228A5C3-C37E-40C7-9627-83B87760BAE2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rgbClr val="E2AC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D6364E75-DD41-4B95-9836-233D011AE8BB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16CB21EE-C6AD-4A8A-A307-A4508BE4D631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F2580707-D02D-4935-A414-364014A64F59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5072062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Dopaje Automático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4940697" cy="525460"/>
      </dsp:txXfrm>
    </dsp:sp>
    <dsp:sp modelId="{5239F6AB-FCE5-4BE1-893A-5DBD61144852}">
      <dsp:nvSpPr>
        <dsp:cNvPr id="0" name=""/>
        <dsp:cNvSpPr/>
      </dsp:nvSpPr>
      <dsp:spPr>
        <a:xfrm>
          <a:off x="4064793" y="0"/>
          <a:ext cx="5072062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Análisis de respiración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4327523" y="0"/>
        <a:ext cx="4546602" cy="525460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6228A5C3-C37E-40C7-9627-83B87760BAE2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rgbClr val="E2AC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D6364E75-DD41-4B95-9836-233D011AE8BB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16CB21EE-C6AD-4A8A-A307-A4508BE4D631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F2580707-D02D-4935-A414-364014A64F59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5072062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Dopaje Automático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4940697" cy="525460"/>
      </dsp:txXfrm>
    </dsp:sp>
    <dsp:sp modelId="{5239F6AB-FCE5-4BE1-893A-5DBD61144852}">
      <dsp:nvSpPr>
        <dsp:cNvPr id="0" name=""/>
        <dsp:cNvSpPr/>
      </dsp:nvSpPr>
      <dsp:spPr>
        <a:xfrm>
          <a:off x="4064793" y="0"/>
          <a:ext cx="5072062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Análisis de respiración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4327523" y="0"/>
        <a:ext cx="4546602" cy="5254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chemeClr val="accent6">
            <a:lumMod val="75000"/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7CF7275A-E3D2-4EB6-AF5F-157CF9D7219F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4128F6FB-F7C6-43F8-ACF1-9984DB0319D6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B72F74B2-D7CF-403D-8416-9942582C3B7F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FBE5780B-9BCB-4E90-AE81-00531C11F5F0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6228A5C3-C37E-40C7-9627-83B87760BAE2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rgbClr val="E2AC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D6364E75-DD41-4B95-9836-233D011AE8BB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16CB21EE-C6AD-4A8A-A307-A4508BE4D631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F2580707-D02D-4935-A414-364014A64F59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6228A5C3-C37E-40C7-9627-83B87760BAE2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rgbClr val="E2AC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D6364E75-DD41-4B95-9836-233D011AE8BB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16CB21EE-C6AD-4A8A-A307-A4508BE4D631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F2580707-D02D-4935-A414-364014A64F59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6228A5C3-C37E-40C7-9627-83B87760BAE2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rgbClr val="E2AC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D6364E75-DD41-4B95-9836-233D011AE8BB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16CB21EE-C6AD-4A8A-A307-A4508BE4D631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F2580707-D02D-4935-A414-364014A64F59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6228A5C3-C37E-40C7-9627-83B87760BAE2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rgbClr val="E2AC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D6364E75-DD41-4B95-9836-233D011AE8BB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16CB21EE-C6AD-4A8A-A307-A4508BE4D631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rgbClr val="E2AC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F2580707-D02D-4935-A414-364014A64F59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6228A5C3-C37E-40C7-9627-83B87760BAE2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rgbClr val="E2AC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D6364E75-DD41-4B95-9836-233D011AE8BB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16CB21EE-C6AD-4A8A-A307-A4508BE4D631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rgbClr val="E2AC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F2580707-D02D-4935-A414-364014A64F59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6228A5C3-C37E-40C7-9627-83B87760BAE2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rgbClr val="E2AC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D6364E75-DD41-4B95-9836-233D011AE8BB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16CB21EE-C6AD-4A8A-A307-A4508BE4D631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rgbClr val="E2AC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F2580707-D02D-4935-A414-364014A64F59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52823440-B4A8-4DE4-AE87-CF50211DCC4F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F333611E-3DA8-4B28-AE75-70CB46EA7E64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DEBE7816-A8C7-46BB-B161-733F48ED7300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48E4E8CC-FB32-424B-899D-B7AF3B81A8F3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5239F6AB-FCE5-4BE1-893A-5DBD61144852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516CEE21-1364-4DFE-B1EE-0F3B9767EDED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A49FD7E6-D6BE-44A8-9CA7-D94D60FE8B1B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5BA5A3A5-A10A-4C61-8C43-BEF098DF763E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3370957" cy="525460"/>
        </a:xfrm>
        <a:prstGeom prst="homePlate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bg2">
                  <a:lumMod val="50000"/>
                </a:schemeClr>
              </a:solidFill>
            </a:rPr>
            <a:t>Análisis de materiales</a:t>
          </a:r>
          <a:endParaRPr lang="es-EC" sz="20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3239592" cy="525460"/>
      </dsp:txXfrm>
    </dsp:sp>
    <dsp:sp modelId="{5239F6AB-FCE5-4BE1-893A-5DBD61144852}">
      <dsp:nvSpPr>
        <dsp:cNvPr id="0" name=""/>
        <dsp:cNvSpPr/>
      </dsp:nvSpPr>
      <dsp:spPr>
        <a:xfrm>
          <a:off x="2702484" y="0"/>
          <a:ext cx="3370957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61341" rIns="30671" bIns="6134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solidFill>
                <a:schemeClr val="bg2">
                  <a:lumMod val="50000"/>
                </a:schemeClr>
              </a:solidFill>
            </a:rPr>
            <a:t>Geometría</a:t>
          </a:r>
          <a:endParaRPr lang="es-EC" sz="23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965214" y="0"/>
        <a:ext cx="2845497" cy="525460"/>
      </dsp:txXfrm>
    </dsp:sp>
    <dsp:sp modelId="{516CEE21-1364-4DFE-B1EE-0F3B9767EDED}">
      <dsp:nvSpPr>
        <dsp:cNvPr id="0" name=""/>
        <dsp:cNvSpPr/>
      </dsp:nvSpPr>
      <dsp:spPr>
        <a:xfrm>
          <a:off x="5404968" y="0"/>
          <a:ext cx="3739031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61341" rIns="30671" bIns="6134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solidFill>
                <a:schemeClr val="bg2">
                  <a:lumMod val="50000"/>
                </a:schemeClr>
              </a:solidFill>
            </a:rPr>
            <a:t>   Control de temperatura</a:t>
          </a:r>
          <a:endParaRPr lang="es-EC" sz="23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667698" y="0"/>
        <a:ext cx="3213571" cy="5254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2120800" cy="525460"/>
        </a:xfrm>
        <a:prstGeom prst="homePlate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2">
                  <a:lumMod val="50000"/>
                </a:schemeClr>
              </a:solidFill>
            </a:rPr>
            <a:t>Introducción</a:t>
          </a:r>
          <a:endParaRPr lang="es-EC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1989435" cy="525460"/>
      </dsp:txXfrm>
    </dsp:sp>
    <dsp:sp modelId="{5239F6AB-FCE5-4BE1-893A-5DBD61144852}">
      <dsp:nvSpPr>
        <dsp:cNvPr id="0" name=""/>
        <dsp:cNvSpPr/>
      </dsp:nvSpPr>
      <dsp:spPr>
        <a:xfrm>
          <a:off x="1699173" y="0"/>
          <a:ext cx="2120800" cy="525460"/>
        </a:xfrm>
        <a:prstGeom prst="chevron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Cámara de sensores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61903" y="0"/>
        <a:ext cx="1595340" cy="525460"/>
      </dsp:txXfrm>
    </dsp:sp>
    <dsp:sp modelId="{516CEE21-1364-4DFE-B1EE-0F3B9767EDED}">
      <dsp:nvSpPr>
        <dsp:cNvPr id="0" name=""/>
        <dsp:cNvSpPr/>
      </dsp:nvSpPr>
      <dsp:spPr>
        <a:xfrm>
          <a:off x="3405905" y="0"/>
          <a:ext cx="2352371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Respiración del dispositivo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668635" y="0"/>
        <a:ext cx="1826911" cy="525460"/>
      </dsp:txXfrm>
    </dsp:sp>
    <dsp:sp modelId="{A49FD7E6-D6BE-44A8-9CA7-D94D60FE8B1B}">
      <dsp:nvSpPr>
        <dsp:cNvPr id="0" name=""/>
        <dsp:cNvSpPr/>
      </dsp:nvSpPr>
      <dsp:spPr>
        <a:xfrm>
          <a:off x="532402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Resultados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86755" y="0"/>
        <a:ext cx="1595340" cy="525460"/>
      </dsp:txXfrm>
    </dsp:sp>
    <dsp:sp modelId="{5BA5A3A5-A10A-4C61-8C43-BEF098DF763E}">
      <dsp:nvSpPr>
        <dsp:cNvPr id="0" name=""/>
        <dsp:cNvSpPr/>
      </dsp:nvSpPr>
      <dsp:spPr>
        <a:xfrm>
          <a:off x="7020665" y="0"/>
          <a:ext cx="2120800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50000"/>
                </a:schemeClr>
              </a:solidFill>
            </a:rPr>
            <a:t>Conclusiones</a:t>
          </a:r>
          <a:endParaRPr lang="es-EC" sz="15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283395" y="0"/>
        <a:ext cx="1595340" cy="52546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9F1D9-C59E-43CF-BC3D-F147C11A422B}">
      <dsp:nvSpPr>
        <dsp:cNvPr id="0" name=""/>
        <dsp:cNvSpPr/>
      </dsp:nvSpPr>
      <dsp:spPr>
        <a:xfrm>
          <a:off x="0" y="0"/>
          <a:ext cx="3370957" cy="525460"/>
        </a:xfrm>
        <a:prstGeom prst="homePlate">
          <a:avLst/>
        </a:prstGeom>
        <a:solidFill>
          <a:schemeClr val="accent6">
            <a:alpha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bg2">
                  <a:lumMod val="50000"/>
                </a:schemeClr>
              </a:solidFill>
            </a:rPr>
            <a:t>Análisis de materiales</a:t>
          </a:r>
          <a:endParaRPr lang="es-EC" sz="20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3239592" cy="525460"/>
      </dsp:txXfrm>
    </dsp:sp>
    <dsp:sp modelId="{5239F6AB-FCE5-4BE1-893A-5DBD61144852}">
      <dsp:nvSpPr>
        <dsp:cNvPr id="0" name=""/>
        <dsp:cNvSpPr/>
      </dsp:nvSpPr>
      <dsp:spPr>
        <a:xfrm>
          <a:off x="2702484" y="0"/>
          <a:ext cx="3370957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61341" rIns="30671" bIns="6134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solidFill>
                <a:schemeClr val="bg2">
                  <a:lumMod val="50000"/>
                </a:schemeClr>
              </a:solidFill>
            </a:rPr>
            <a:t>Geometría</a:t>
          </a:r>
          <a:endParaRPr lang="es-EC" sz="23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965214" y="0"/>
        <a:ext cx="2845497" cy="525460"/>
      </dsp:txXfrm>
    </dsp:sp>
    <dsp:sp modelId="{516CEE21-1364-4DFE-B1EE-0F3B9767EDED}">
      <dsp:nvSpPr>
        <dsp:cNvPr id="0" name=""/>
        <dsp:cNvSpPr/>
      </dsp:nvSpPr>
      <dsp:spPr>
        <a:xfrm>
          <a:off x="5404968" y="0"/>
          <a:ext cx="3739031" cy="525460"/>
        </a:xfrm>
        <a:prstGeom prst="chevron">
          <a:avLst/>
        </a:prstGeom>
        <a:solidFill>
          <a:srgbClr val="E2A10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61341" rIns="30671" bIns="6134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solidFill>
                <a:schemeClr val="bg2">
                  <a:lumMod val="50000"/>
                </a:schemeClr>
              </a:solidFill>
            </a:rPr>
            <a:t>   Control de temperatura</a:t>
          </a:r>
          <a:endParaRPr lang="es-EC" sz="23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667698" y="0"/>
        <a:ext cx="3213571" cy="5254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129A9-395D-481E-AA9A-F8DCD783198A}" type="datetimeFigureOut">
              <a:rPr lang="es-EC" smtClean="0"/>
              <a:t>08/09/2017</a:t>
            </a:fld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41376-66B9-44FB-937E-C128BB27D04A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60611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2F8D7-F895-4464-8F77-65E0FE675E5C}" type="datetimeFigureOut">
              <a:rPr lang="es-EC" smtClean="0"/>
              <a:t>08/09/2017</a:t>
            </a:fld>
            <a:endParaRPr lang="es-EC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FF80CD-318C-455B-A6BA-CF35EB388E2E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2999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baseline="0" dirty="0" smtClean="0"/>
              <a:t>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16626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10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90595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11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22540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12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33248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13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825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14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4921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15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36531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16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88038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17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57834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18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78002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19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90665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534513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20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838027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21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906239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22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678167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23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957249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24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003396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25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194618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26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218283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27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168699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28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876884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29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59021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36260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30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508789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31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18038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32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511083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33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768973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34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574488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35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608739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36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286362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37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559387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38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34338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99564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80119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u="sng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2030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19221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1707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80CD-318C-455B-A6BA-CF35EB388E2E}" type="slidenum">
              <a:rPr lang="es-EC" smtClean="0"/>
              <a:t>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4765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D5D05-1C9B-4019-AA3C-CAFE872AF14E}" type="datetime13">
              <a:rPr lang="es-EC" smtClean="0"/>
              <a:t>2:04:17 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5AB0B-E7BF-41C4-B3F0-B2B13D7AA19B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19306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4F566-B6FF-49A7-A7AB-C82F95FCBB56}" type="datetime13">
              <a:rPr lang="es-EC" smtClean="0"/>
              <a:t>2:04:17 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5AB0B-E7BF-41C4-B3F0-B2B13D7AA19B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46825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55A8-078A-4A36-B77A-5D05981A8FB5}" type="datetime13">
              <a:rPr lang="es-EC" smtClean="0"/>
              <a:t>2:04:17 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5AB0B-E7BF-41C4-B3F0-B2B13D7AA19B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43335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606C-979B-4850-88AA-5EA726FF25AF}" type="datetime13">
              <a:rPr lang="es-EC" smtClean="0"/>
              <a:t>2:04:17 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5AB0B-E7BF-41C4-B3F0-B2B13D7AA19B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73377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92E19-39F0-4265-9F71-242B1024531D}" type="datetime13">
              <a:rPr lang="es-EC" smtClean="0"/>
              <a:t>2:04:17 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5AB0B-E7BF-41C4-B3F0-B2B13D7AA19B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8363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F7904-C10E-4C98-B0A2-9F5422D25A48}" type="datetime13">
              <a:rPr lang="es-EC" smtClean="0"/>
              <a:t>2:04:17 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5AB0B-E7BF-41C4-B3F0-B2B13D7AA19B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68203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631EA-DEB8-46B4-937F-6FA3AC1E6BED}" type="datetime13">
              <a:rPr lang="es-EC" smtClean="0"/>
              <a:t>2:04:17 </a:t>
            </a:fld>
            <a:endParaRPr lang="es-EC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5AB0B-E7BF-41C4-B3F0-B2B13D7AA19B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51650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60FA-CF9E-477B-8C00-7D5A42F341D0}" type="datetime13">
              <a:rPr lang="es-EC" smtClean="0"/>
              <a:t>2:04:17 </a:t>
            </a:fld>
            <a:endParaRPr lang="es-EC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5AB0B-E7BF-41C4-B3F0-B2B13D7AA19B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17716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C2329-B56D-4376-A7F7-398D6E08FD7D}" type="datetime13">
              <a:rPr lang="es-EC" smtClean="0"/>
              <a:t>2:04:17 </a:t>
            </a:fld>
            <a:endParaRPr lang="es-EC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5AB0B-E7BF-41C4-B3F0-B2B13D7AA19B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58590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2EAF-72B3-4237-B381-8EA12C023ADF}" type="datetime13">
              <a:rPr lang="es-EC" smtClean="0"/>
              <a:t>2:04:17 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5AB0B-E7BF-41C4-B3F0-B2B13D7AA19B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11414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02E6-84D4-4B05-8581-C89E66EA06C6}" type="datetime13">
              <a:rPr lang="es-EC" smtClean="0"/>
              <a:t>2:04:17 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5AB0B-E7BF-41C4-B3F0-B2B13D7AA19B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2666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0D1B2-556C-4403-925A-23A0B7A96D77}" type="datetime13">
              <a:rPr lang="es-EC" smtClean="0"/>
              <a:t>2:04:17 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5AB0B-E7BF-41C4-B3F0-B2B13D7AA19B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288211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9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10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11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5" Type="http://schemas.openxmlformats.org/officeDocument/2006/relationships/image" Target="../media/image13.png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13" Type="http://schemas.openxmlformats.org/officeDocument/2006/relationships/image" Target="../media/image15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Relationship Id="rId1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image" Target="../media/image17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13" Type="http://schemas.openxmlformats.org/officeDocument/2006/relationships/image" Target="../media/image18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microsoft.com/office/2007/relationships/diagramDrawing" Target="../diagrams/drawing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11" Type="http://schemas.openxmlformats.org/officeDocument/2006/relationships/diagramColors" Target="../diagrams/colors17.xml"/><Relationship Id="rId5" Type="http://schemas.openxmlformats.org/officeDocument/2006/relationships/diagramQuickStyle" Target="../diagrams/quickStyle16.xml"/><Relationship Id="rId10" Type="http://schemas.openxmlformats.org/officeDocument/2006/relationships/diagramQuickStyle" Target="../diagrams/quickStyle17.xml"/><Relationship Id="rId4" Type="http://schemas.openxmlformats.org/officeDocument/2006/relationships/diagramLayout" Target="../diagrams/layout16.xml"/><Relationship Id="rId9" Type="http://schemas.openxmlformats.org/officeDocument/2006/relationships/diagramLayout" Target="../diagrams/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9.xml"/><Relationship Id="rId13" Type="http://schemas.openxmlformats.org/officeDocument/2006/relationships/image" Target="../media/image19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microsoft.com/office/2007/relationships/diagramDrawing" Target="../diagrams/drawing1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11" Type="http://schemas.openxmlformats.org/officeDocument/2006/relationships/diagramColors" Target="../diagrams/colors19.xml"/><Relationship Id="rId5" Type="http://schemas.openxmlformats.org/officeDocument/2006/relationships/diagramQuickStyle" Target="../diagrams/quickStyle18.xml"/><Relationship Id="rId10" Type="http://schemas.openxmlformats.org/officeDocument/2006/relationships/diagramQuickStyle" Target="../diagrams/quickStyle19.xml"/><Relationship Id="rId4" Type="http://schemas.openxmlformats.org/officeDocument/2006/relationships/diagramLayout" Target="../diagrams/layout18.xml"/><Relationship Id="rId9" Type="http://schemas.openxmlformats.org/officeDocument/2006/relationships/diagramLayout" Target="../diagrams/layout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1.xml"/><Relationship Id="rId13" Type="http://schemas.openxmlformats.org/officeDocument/2006/relationships/image" Target="../media/image130.pn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12" Type="http://schemas.microsoft.com/office/2007/relationships/diagramDrawing" Target="../diagrams/drawing2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11" Type="http://schemas.openxmlformats.org/officeDocument/2006/relationships/diagramColors" Target="../diagrams/colors21.xml"/><Relationship Id="rId5" Type="http://schemas.openxmlformats.org/officeDocument/2006/relationships/diagramQuickStyle" Target="../diagrams/quickStyle20.xml"/><Relationship Id="rId15" Type="http://schemas.openxmlformats.org/officeDocument/2006/relationships/image" Target="../media/image20.png"/><Relationship Id="rId10" Type="http://schemas.openxmlformats.org/officeDocument/2006/relationships/diagramQuickStyle" Target="../diagrams/quickStyle21.xml"/><Relationship Id="rId4" Type="http://schemas.openxmlformats.org/officeDocument/2006/relationships/diagramLayout" Target="../diagrams/layout20.xml"/><Relationship Id="rId9" Type="http://schemas.openxmlformats.org/officeDocument/2006/relationships/diagramLayout" Target="../diagrams/layout21.xml"/><Relationship Id="rId14" Type="http://schemas.openxmlformats.org/officeDocument/2006/relationships/image" Target="../media/image1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3.xml"/><Relationship Id="rId13" Type="http://schemas.openxmlformats.org/officeDocument/2006/relationships/image" Target="../media/image21.pn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12" Type="http://schemas.microsoft.com/office/2007/relationships/diagramDrawing" Target="../diagrams/drawing2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11" Type="http://schemas.openxmlformats.org/officeDocument/2006/relationships/diagramColors" Target="../diagrams/colors23.xml"/><Relationship Id="rId5" Type="http://schemas.openxmlformats.org/officeDocument/2006/relationships/diagramQuickStyle" Target="../diagrams/quickStyle22.xml"/><Relationship Id="rId10" Type="http://schemas.openxmlformats.org/officeDocument/2006/relationships/diagramQuickStyle" Target="../diagrams/quickStyle23.xml"/><Relationship Id="rId4" Type="http://schemas.openxmlformats.org/officeDocument/2006/relationships/diagramLayout" Target="../diagrams/layout22.xml"/><Relationship Id="rId9" Type="http://schemas.openxmlformats.org/officeDocument/2006/relationships/diagramLayout" Target="../diagrams/layout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5.xml"/><Relationship Id="rId13" Type="http://schemas.openxmlformats.org/officeDocument/2006/relationships/image" Target="../media/image22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12" Type="http://schemas.microsoft.com/office/2007/relationships/diagramDrawing" Target="../diagrams/drawing2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11" Type="http://schemas.openxmlformats.org/officeDocument/2006/relationships/diagramColors" Target="../diagrams/colors25.xml"/><Relationship Id="rId5" Type="http://schemas.openxmlformats.org/officeDocument/2006/relationships/diagramQuickStyle" Target="../diagrams/quickStyle24.xml"/><Relationship Id="rId10" Type="http://schemas.openxmlformats.org/officeDocument/2006/relationships/diagramQuickStyle" Target="../diagrams/quickStyle25.xml"/><Relationship Id="rId4" Type="http://schemas.openxmlformats.org/officeDocument/2006/relationships/diagramLayout" Target="../diagrams/layout24.xml"/><Relationship Id="rId9" Type="http://schemas.openxmlformats.org/officeDocument/2006/relationships/diagramLayout" Target="../diagrams/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7.xml"/><Relationship Id="rId13" Type="http://schemas.openxmlformats.org/officeDocument/2006/relationships/image" Target="../media/image6.pn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12" Type="http://schemas.microsoft.com/office/2007/relationships/diagramDrawing" Target="../diagrams/drawing2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11" Type="http://schemas.openxmlformats.org/officeDocument/2006/relationships/diagramColors" Target="../diagrams/colors27.xml"/><Relationship Id="rId5" Type="http://schemas.openxmlformats.org/officeDocument/2006/relationships/diagramQuickStyle" Target="../diagrams/quickStyle26.xml"/><Relationship Id="rId10" Type="http://schemas.openxmlformats.org/officeDocument/2006/relationships/diagramQuickStyle" Target="../diagrams/quickStyle27.xml"/><Relationship Id="rId4" Type="http://schemas.openxmlformats.org/officeDocument/2006/relationships/diagramLayout" Target="../diagrams/layout26.xml"/><Relationship Id="rId9" Type="http://schemas.openxmlformats.org/officeDocument/2006/relationships/diagramLayout" Target="../diagrams/layout2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9.xml"/><Relationship Id="rId13" Type="http://schemas.openxmlformats.org/officeDocument/2006/relationships/image" Target="../media/image23.png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12" Type="http://schemas.microsoft.com/office/2007/relationships/diagramDrawing" Target="../diagrams/drawing2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11" Type="http://schemas.openxmlformats.org/officeDocument/2006/relationships/diagramColors" Target="../diagrams/colors29.xml"/><Relationship Id="rId5" Type="http://schemas.openxmlformats.org/officeDocument/2006/relationships/diagramQuickStyle" Target="../diagrams/quickStyle28.xml"/><Relationship Id="rId10" Type="http://schemas.openxmlformats.org/officeDocument/2006/relationships/diagramQuickStyle" Target="../diagrams/quickStyle29.xml"/><Relationship Id="rId4" Type="http://schemas.openxmlformats.org/officeDocument/2006/relationships/diagramLayout" Target="../diagrams/layout28.xml"/><Relationship Id="rId9" Type="http://schemas.openxmlformats.org/officeDocument/2006/relationships/diagramLayout" Target="../diagrams/layout2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1.xml"/><Relationship Id="rId13" Type="http://schemas.openxmlformats.org/officeDocument/2006/relationships/image" Target="../media/image24.png"/><Relationship Id="rId3" Type="http://schemas.openxmlformats.org/officeDocument/2006/relationships/diagramData" Target="../diagrams/data30.xml"/><Relationship Id="rId21" Type="http://schemas.openxmlformats.org/officeDocument/2006/relationships/image" Target="../media/image38.png"/><Relationship Id="rId7" Type="http://schemas.microsoft.com/office/2007/relationships/diagramDrawing" Target="../diagrams/drawing30.xml"/><Relationship Id="rId12" Type="http://schemas.microsoft.com/office/2007/relationships/diagramDrawing" Target="../diagrams/drawing31.xml"/><Relationship Id="rId2" Type="http://schemas.openxmlformats.org/officeDocument/2006/relationships/notesSlide" Target="../notesSlides/notesSlide25.xml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11" Type="http://schemas.openxmlformats.org/officeDocument/2006/relationships/diagramColors" Target="../diagrams/colors31.xml"/><Relationship Id="rId5" Type="http://schemas.openxmlformats.org/officeDocument/2006/relationships/diagramQuickStyle" Target="../diagrams/quickStyle30.xml"/><Relationship Id="rId10" Type="http://schemas.openxmlformats.org/officeDocument/2006/relationships/diagramQuickStyle" Target="../diagrams/quickStyle31.xml"/><Relationship Id="rId19" Type="http://schemas.openxmlformats.org/officeDocument/2006/relationships/image" Target="../media/image36.png"/><Relationship Id="rId4" Type="http://schemas.openxmlformats.org/officeDocument/2006/relationships/diagramLayout" Target="../diagrams/layout30.xml"/><Relationship Id="rId9" Type="http://schemas.openxmlformats.org/officeDocument/2006/relationships/diagramLayout" Target="../diagrams/layout31.xml"/><Relationship Id="rId2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3.xml"/><Relationship Id="rId18" Type="http://schemas.openxmlformats.org/officeDocument/2006/relationships/image" Target="../media/image25.png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12" Type="http://schemas.microsoft.com/office/2007/relationships/diagramDrawing" Target="../diagrams/drawing33.xml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11" Type="http://schemas.openxmlformats.org/officeDocument/2006/relationships/diagramColors" Target="../diagrams/colors33.xml"/><Relationship Id="rId5" Type="http://schemas.openxmlformats.org/officeDocument/2006/relationships/diagramQuickStyle" Target="../diagrams/quickStyle32.xml"/><Relationship Id="rId10" Type="http://schemas.openxmlformats.org/officeDocument/2006/relationships/diagramQuickStyle" Target="../diagrams/quickStyle33.xml"/><Relationship Id="rId19" Type="http://schemas.openxmlformats.org/officeDocument/2006/relationships/image" Target="../media/image26.png"/><Relationship Id="rId4" Type="http://schemas.openxmlformats.org/officeDocument/2006/relationships/diagramLayout" Target="../diagrams/layout32.xml"/><Relationship Id="rId9" Type="http://schemas.openxmlformats.org/officeDocument/2006/relationships/diagramLayout" Target="../diagrams/layout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5.xml"/><Relationship Id="rId13" Type="http://schemas.openxmlformats.org/officeDocument/2006/relationships/image" Target="../media/image27.png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12" Type="http://schemas.microsoft.com/office/2007/relationships/diagramDrawing" Target="../diagrams/drawing3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11" Type="http://schemas.openxmlformats.org/officeDocument/2006/relationships/diagramColors" Target="../diagrams/colors35.xml"/><Relationship Id="rId5" Type="http://schemas.openxmlformats.org/officeDocument/2006/relationships/diagramQuickStyle" Target="../diagrams/quickStyle34.xml"/><Relationship Id="rId10" Type="http://schemas.openxmlformats.org/officeDocument/2006/relationships/diagramQuickStyle" Target="../diagrams/quickStyle35.xml"/><Relationship Id="rId4" Type="http://schemas.openxmlformats.org/officeDocument/2006/relationships/diagramLayout" Target="../diagrams/layout34.xml"/><Relationship Id="rId9" Type="http://schemas.openxmlformats.org/officeDocument/2006/relationships/diagramLayout" Target="../diagrams/layout35.xml"/><Relationship Id="rId1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7.xml"/><Relationship Id="rId13" Type="http://schemas.openxmlformats.org/officeDocument/2006/relationships/image" Target="../media/image29.png"/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12" Type="http://schemas.microsoft.com/office/2007/relationships/diagramDrawing" Target="../diagrams/drawing3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11" Type="http://schemas.openxmlformats.org/officeDocument/2006/relationships/diagramColors" Target="../diagrams/colors37.xml"/><Relationship Id="rId5" Type="http://schemas.openxmlformats.org/officeDocument/2006/relationships/diagramQuickStyle" Target="../diagrams/quickStyle36.xml"/><Relationship Id="rId15" Type="http://schemas.openxmlformats.org/officeDocument/2006/relationships/image" Target="../media/image31.png"/><Relationship Id="rId10" Type="http://schemas.openxmlformats.org/officeDocument/2006/relationships/diagramQuickStyle" Target="../diagrams/quickStyle37.xml"/><Relationship Id="rId4" Type="http://schemas.openxmlformats.org/officeDocument/2006/relationships/diagramLayout" Target="../diagrams/layout36.xml"/><Relationship Id="rId9" Type="http://schemas.openxmlformats.org/officeDocument/2006/relationships/diagramLayout" Target="../diagrams/layout37.xml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9.xml"/><Relationship Id="rId13" Type="http://schemas.openxmlformats.org/officeDocument/2006/relationships/image" Target="../media/image32.png"/><Relationship Id="rId18" Type="http://schemas.microsoft.com/office/2007/relationships/hdphoto" Target="../media/hdphoto1.wdp"/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12" Type="http://schemas.microsoft.com/office/2007/relationships/diagramDrawing" Target="../diagrams/drawing39.xml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8.xml"/><Relationship Id="rId11" Type="http://schemas.openxmlformats.org/officeDocument/2006/relationships/diagramColors" Target="../diagrams/colors39.xml"/><Relationship Id="rId5" Type="http://schemas.openxmlformats.org/officeDocument/2006/relationships/diagramQuickStyle" Target="../diagrams/quickStyle38.xml"/><Relationship Id="rId15" Type="http://schemas.openxmlformats.org/officeDocument/2006/relationships/image" Target="../media/image34.png"/><Relationship Id="rId10" Type="http://schemas.openxmlformats.org/officeDocument/2006/relationships/diagramQuickStyle" Target="../diagrams/quickStyle39.xml"/><Relationship Id="rId4" Type="http://schemas.openxmlformats.org/officeDocument/2006/relationships/diagramLayout" Target="../diagrams/layout38.xml"/><Relationship Id="rId9" Type="http://schemas.openxmlformats.org/officeDocument/2006/relationships/diagramLayout" Target="../diagrams/layout39.xml"/><Relationship Id="rId1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40.xml"/><Relationship Id="rId7" Type="http://schemas.microsoft.com/office/2007/relationships/diagramDrawing" Target="../diagrams/drawing40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0.xml"/><Relationship Id="rId5" Type="http://schemas.openxmlformats.org/officeDocument/2006/relationships/diagramQuickStyle" Target="../diagrams/quickStyle40.xml"/><Relationship Id="rId10" Type="http://schemas.openxmlformats.org/officeDocument/2006/relationships/image" Target="../media/image42.JPG"/><Relationship Id="rId4" Type="http://schemas.openxmlformats.org/officeDocument/2006/relationships/diagramLayout" Target="../diagrams/layout40.xml"/><Relationship Id="rId9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1.xml"/><Relationship Id="rId3" Type="http://schemas.openxmlformats.org/officeDocument/2006/relationships/image" Target="../media/image43.jpeg"/><Relationship Id="rId7" Type="http://schemas.openxmlformats.org/officeDocument/2006/relationships/diagramColors" Target="../diagrams/colors4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1.xml"/><Relationship Id="rId5" Type="http://schemas.openxmlformats.org/officeDocument/2006/relationships/diagramLayout" Target="../diagrams/layout41.xml"/><Relationship Id="rId10" Type="http://schemas.openxmlformats.org/officeDocument/2006/relationships/image" Target="../media/image46.png"/><Relationship Id="rId4" Type="http://schemas.openxmlformats.org/officeDocument/2006/relationships/diagramData" Target="../diagrams/data41.xml"/><Relationship Id="rId9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42.xml"/><Relationship Id="rId7" Type="http://schemas.microsoft.com/office/2007/relationships/diagramDrawing" Target="../diagrams/drawing4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2.xml"/><Relationship Id="rId5" Type="http://schemas.openxmlformats.org/officeDocument/2006/relationships/diagramQuickStyle" Target="../diagrams/quickStyle42.xml"/><Relationship Id="rId4" Type="http://schemas.openxmlformats.org/officeDocument/2006/relationships/diagramLayout" Target="../diagrams/layout4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diagramData" Target="../diagrams/data43.xml"/><Relationship Id="rId7" Type="http://schemas.microsoft.com/office/2007/relationships/diagramDrawing" Target="../diagrams/drawing4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3.xml"/><Relationship Id="rId5" Type="http://schemas.openxmlformats.org/officeDocument/2006/relationships/diagramQuickStyle" Target="../diagrams/quickStyle43.xml"/><Relationship Id="rId4" Type="http://schemas.openxmlformats.org/officeDocument/2006/relationships/diagramLayout" Target="../diagrams/layout43.xml"/><Relationship Id="rId9" Type="http://schemas.openxmlformats.org/officeDocument/2006/relationships/image" Target="../media/image41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Data" Target="../diagrams/data44.xml"/><Relationship Id="rId7" Type="http://schemas.microsoft.com/office/2007/relationships/diagramDrawing" Target="../diagrams/drawing4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4.xml"/><Relationship Id="rId5" Type="http://schemas.openxmlformats.org/officeDocument/2006/relationships/diagramQuickStyle" Target="../diagrams/quickStyle44.xml"/><Relationship Id="rId4" Type="http://schemas.openxmlformats.org/officeDocument/2006/relationships/diagramLayout" Target="../diagrams/layout4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diagramData" Target="../diagrams/data45.xml"/><Relationship Id="rId7" Type="http://schemas.microsoft.com/office/2007/relationships/diagramDrawing" Target="../diagrams/drawing45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5.xml"/><Relationship Id="rId5" Type="http://schemas.openxmlformats.org/officeDocument/2006/relationships/diagramQuickStyle" Target="../diagrams/quickStyle45.xml"/><Relationship Id="rId4" Type="http://schemas.openxmlformats.org/officeDocument/2006/relationships/diagramLayout" Target="../diagrams/layout45.xml"/><Relationship Id="rId9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3750594"/>
            <a:ext cx="9144000" cy="1765965"/>
          </a:xfrm>
          <a:prstGeom prst="rect">
            <a:avLst/>
          </a:prstGeom>
          <a:solidFill>
            <a:srgbClr val="FFC00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0" y="455836"/>
            <a:ext cx="9144000" cy="2967037"/>
          </a:xfrm>
          <a:prstGeom prst="rect">
            <a:avLst/>
          </a:prstGeom>
          <a:solidFill>
            <a:schemeClr val="accent6">
              <a:lumMod val="40000"/>
              <a:lumOff val="6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538388"/>
            <a:ext cx="7772400" cy="2967037"/>
          </a:xfrm>
        </p:spPr>
        <p:txBody>
          <a:bodyPr anchor="ctr">
            <a:noAutofit/>
          </a:bodyPr>
          <a:lstStyle/>
          <a:p>
            <a:r>
              <a:rPr lang="es-EC" sz="3200" dirty="0" smtClean="0">
                <a:solidFill>
                  <a:schemeClr val="bg2">
                    <a:lumMod val="75000"/>
                  </a:schemeClr>
                </a:solidFill>
              </a:rPr>
              <a:t>DISEÑO </a:t>
            </a:r>
            <a:r>
              <a:rPr lang="es-EC" sz="3200" dirty="0">
                <a:solidFill>
                  <a:schemeClr val="bg2">
                    <a:lumMod val="75000"/>
                  </a:schemeClr>
                </a:solidFill>
              </a:rPr>
              <a:t>E IMPLEMENTACIÓN DE UN SISTEMA MECATRÓNICO PORTABLE CON DOPAJE AUTOMÁTICO PARA DETECCIÓN DE MUESTRAS </a:t>
            </a:r>
            <a:r>
              <a:rPr lang="es-EC" sz="3200" dirty="0" smtClean="0">
                <a:solidFill>
                  <a:schemeClr val="bg2">
                    <a:lumMod val="75000"/>
                  </a:schemeClr>
                </a:solidFill>
              </a:rPr>
              <a:t>EXPLOSIVAS</a:t>
            </a:r>
            <a:endParaRPr lang="es-EC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773714" y="3545692"/>
            <a:ext cx="5370286" cy="2175767"/>
          </a:xfrm>
        </p:spPr>
        <p:txBody>
          <a:bodyPr anchor="ctr">
            <a:normAutofit/>
          </a:bodyPr>
          <a:lstStyle/>
          <a:p>
            <a:pPr algn="l"/>
            <a:r>
              <a:rPr lang="es-EC" b="1" dirty="0" smtClean="0">
                <a:solidFill>
                  <a:schemeClr val="bg2">
                    <a:lumMod val="50000"/>
                  </a:schemeClr>
                </a:solidFill>
              </a:rPr>
              <a:t>Autores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Vallejo Rodríguez Zuleth Pamela</a:t>
            </a:r>
          </a:p>
          <a:p>
            <a:pPr algn="l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	    Zurita Trujillo Daniel Antonio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</a:rPr>
              <a:t>Directora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Ing. Ana Guamán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Novillo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PhD.</a:t>
            </a:r>
            <a:endParaRPr lang="es-EC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32" y="4197038"/>
            <a:ext cx="3371850" cy="8708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Subtítulo 2"/>
          <p:cNvSpPr txBox="1">
            <a:spLocks/>
          </p:cNvSpPr>
          <p:nvPr/>
        </p:nvSpPr>
        <p:spPr>
          <a:xfrm>
            <a:off x="3069936" y="5617855"/>
            <a:ext cx="4775200" cy="1166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Sangolquí – Ecuador</a:t>
            </a:r>
          </a:p>
          <a:p>
            <a:r>
              <a:rPr lang="en-US" sz="1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Septiembre-2017</a:t>
            </a:r>
            <a:endParaRPr lang="es-EC" sz="1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7"/>
          <a:stretch/>
        </p:blipFill>
        <p:spPr>
          <a:xfrm>
            <a:off x="3160440" y="5654743"/>
            <a:ext cx="1025616" cy="102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07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4" name="Grupo 13"/>
          <p:cNvGrpSpPr/>
          <p:nvPr/>
        </p:nvGrpSpPr>
        <p:grpSpPr>
          <a:xfrm>
            <a:off x="96525" y="2974817"/>
            <a:ext cx="5004370" cy="3744414"/>
            <a:chOff x="404812" y="739723"/>
            <a:chExt cx="6359701" cy="5277619"/>
          </a:xfrm>
        </p:grpSpPr>
        <p:grpSp>
          <p:nvGrpSpPr>
            <p:cNvPr id="11" name="Grupo 10"/>
            <p:cNvGrpSpPr/>
            <p:nvPr/>
          </p:nvGrpSpPr>
          <p:grpSpPr>
            <a:xfrm>
              <a:off x="404812" y="739723"/>
              <a:ext cx="6359701" cy="5277619"/>
              <a:chOff x="404812" y="739723"/>
              <a:chExt cx="6359701" cy="5277619"/>
            </a:xfrm>
          </p:grpSpPr>
          <p:pic>
            <p:nvPicPr>
              <p:cNvPr id="4" name="Imagen 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37"/>
              <a:stretch/>
            </p:blipFill>
            <p:spPr>
              <a:xfrm>
                <a:off x="404812" y="739723"/>
                <a:ext cx="6359701" cy="5277619"/>
              </a:xfrm>
              <a:prstGeom prst="rect">
                <a:avLst/>
              </a:prstGeom>
            </p:spPr>
          </p:pic>
          <p:cxnSp>
            <p:nvCxnSpPr>
              <p:cNvPr id="9" name="Conector recto 8"/>
              <p:cNvCxnSpPr/>
              <p:nvPr/>
            </p:nvCxnSpPr>
            <p:spPr>
              <a:xfrm>
                <a:off x="841664" y="4239491"/>
                <a:ext cx="0" cy="45720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ector recto 12"/>
            <p:cNvCxnSpPr/>
            <p:nvPr/>
          </p:nvCxnSpPr>
          <p:spPr>
            <a:xfrm flipH="1">
              <a:off x="6328064" y="3823855"/>
              <a:ext cx="10390" cy="415636"/>
            </a:xfrm>
            <a:prstGeom prst="line">
              <a:avLst/>
            </a:prstGeom>
            <a:ln w="635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Abrir llave 1"/>
          <p:cNvSpPr/>
          <p:nvPr/>
        </p:nvSpPr>
        <p:spPr>
          <a:xfrm>
            <a:off x="5239462" y="3843251"/>
            <a:ext cx="457200" cy="1982374"/>
          </a:xfrm>
          <a:prstGeom prst="leftBrac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0" name="Rectángulo 9"/>
          <p:cNvSpPr/>
          <p:nvPr/>
        </p:nvSpPr>
        <p:spPr>
          <a:xfrm>
            <a:off x="5605040" y="3843251"/>
            <a:ext cx="32867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Análisis de materiales óptimos.</a:t>
            </a:r>
            <a:endParaRPr lang="es-EC" sz="24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Análisis de geometría.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Control de temperatura</a:t>
            </a:r>
            <a:endParaRPr lang="es-EC" sz="2400" dirty="0">
              <a:solidFill>
                <a:srgbClr val="E2AC00"/>
              </a:solidFill>
            </a:endParaRPr>
          </a:p>
        </p:txBody>
      </p:sp>
      <p:pic>
        <p:nvPicPr>
          <p:cNvPr id="12" name="Imagen 11" descr="https://scontent-mia3-1.xx.fbcdn.net/v/t34.0-12/20731340_1579143452129559_953436243_n.jpg?oh=f1d06f049201f38f80b69743be8aecbd&amp;oe=598CFDCA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" t="5759" r="17776" b="1"/>
          <a:stretch/>
        </p:blipFill>
        <p:spPr bwMode="auto">
          <a:xfrm>
            <a:off x="5278184" y="786658"/>
            <a:ext cx="2596440" cy="19015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 descr="https://scontent-mia3-1.xx.fbcdn.net/v/t34.0-12/20707572_1579143645462873_1120544924_n.jpg?oh=0c18d8e2367f9585013e27f4264b1515&amp;oe=598E110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5" y="786658"/>
            <a:ext cx="3059799" cy="20410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Conector recto de flecha 5"/>
          <p:cNvCxnSpPr/>
          <p:nvPr/>
        </p:nvCxnSpPr>
        <p:spPr>
          <a:xfrm flipV="1">
            <a:off x="3408218" y="2974817"/>
            <a:ext cx="280555" cy="4853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V="1">
            <a:off x="3491345" y="2827748"/>
            <a:ext cx="2205317" cy="7051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47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25400" y="1025523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3250" y="1025521"/>
            <a:ext cx="7886700" cy="922339"/>
          </a:xfrm>
        </p:spPr>
        <p:txBody>
          <a:bodyPr>
            <a:normAutofit/>
          </a:bodyPr>
          <a:lstStyle/>
          <a:p>
            <a:r>
              <a:rPr lang="es-EC" sz="3600" dirty="0">
                <a:solidFill>
                  <a:schemeClr val="bg2">
                    <a:lumMod val="75000"/>
                  </a:schemeClr>
                </a:solidFill>
              </a:rPr>
              <a:t>Análisis y selección de materiales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5243665"/>
              </p:ext>
            </p:extLst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2275769"/>
              </p:ext>
            </p:extLst>
          </p:nvPr>
        </p:nvGraphicFramePr>
        <p:xfrm>
          <a:off x="0" y="500061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3" name="Tab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679747"/>
              </p:ext>
            </p:extLst>
          </p:nvPr>
        </p:nvGraphicFramePr>
        <p:xfrm>
          <a:off x="104503" y="2595560"/>
          <a:ext cx="5805487" cy="2757768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802672"/>
                <a:gridCol w="1066614"/>
                <a:gridCol w="1134198"/>
                <a:gridCol w="984979"/>
                <a:gridCol w="817024"/>
              </a:tblGrid>
              <a:tr h="563208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 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MADERA</a:t>
                      </a:r>
                    </a:p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(CEIBO)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POLÍMEROS</a:t>
                      </a:r>
                    </a:p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(PET)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METALES</a:t>
                      </a:r>
                    </a:p>
                    <a:p>
                      <a:pPr indent="144145" algn="just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(ACERO)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VIDRIO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65732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ROBUSTEZ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2.5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2.5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0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65732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MAQUINABILIDAD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2.5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2.5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0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65732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COSTO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2.5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2.5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65732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DURABILIDAD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2.5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2.5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2.5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65732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PESO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2.5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2.5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65732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HERMETICIDAD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2.5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2.5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65732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POROSIDAD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0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2.5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65732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TOTAL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22.5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20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27.5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20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6" name="Rectángulo 25"/>
          <p:cNvSpPr/>
          <p:nvPr/>
        </p:nvSpPr>
        <p:spPr>
          <a:xfrm>
            <a:off x="-25400" y="5353328"/>
            <a:ext cx="683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4145" algn="just">
              <a:lnSpc>
                <a:spcPct val="150000"/>
              </a:lnSpc>
            </a:pPr>
            <a:r>
              <a:rPr lang="es-MX" sz="1600" dirty="0">
                <a:solidFill>
                  <a:schemeClr val="bg1"/>
                </a:solidFill>
                <a:ea typeface="Calibri" panose="020F0502020204030204" pitchFamily="34" charset="0"/>
              </a:rPr>
              <a:t>** Se utiliza 0 no conveniente, 2.5 conveniente, 5 muy conveniente</a:t>
            </a:r>
            <a:endParaRPr lang="es-MX" sz="16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6165893" y="2717889"/>
            <a:ext cx="27691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u="sng" dirty="0" smtClean="0">
                <a:solidFill>
                  <a:srgbClr val="222222"/>
                </a:solidFill>
                <a:latin typeface="arial" panose="020B0604020202020204" pitchFamily="34" charset="0"/>
              </a:rPr>
              <a:t>Otros beneficios del acero inoxidable</a:t>
            </a:r>
          </a:p>
          <a:p>
            <a:endParaRPr lang="es-EC" b="1" u="sng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rgbClr val="222222"/>
                </a:solidFill>
                <a:latin typeface="arial" panose="020B0604020202020204" pitchFamily="34" charset="0"/>
              </a:rPr>
              <a:t>Máxima higiene.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rgbClr val="222222"/>
                </a:solidFill>
                <a:latin typeface="arial" panose="020B0604020202020204" pitchFamily="34" charset="0"/>
              </a:rPr>
              <a:t>Menor </a:t>
            </a:r>
            <a:r>
              <a:rPr lang="es-EC" dirty="0">
                <a:solidFill>
                  <a:srgbClr val="222222"/>
                </a:solidFill>
                <a:latin typeface="arial" panose="020B0604020202020204" pitchFamily="34" charset="0"/>
              </a:rPr>
              <a:t>adherencia de la suciedad y agentes </a:t>
            </a:r>
            <a:r>
              <a:rPr lang="es-EC" dirty="0" smtClean="0">
                <a:solidFill>
                  <a:srgbClr val="222222"/>
                </a:solidFill>
                <a:latin typeface="arial" panose="020B0604020202020204" pitchFamily="34" charset="0"/>
              </a:rPr>
              <a:t>externos.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rgbClr val="E2A100"/>
                </a:solidFill>
                <a:latin typeface="arial" panose="020B0604020202020204" pitchFamily="34" charset="0"/>
              </a:rPr>
              <a:t>Rápida </a:t>
            </a:r>
            <a:r>
              <a:rPr lang="es-EC" dirty="0">
                <a:solidFill>
                  <a:srgbClr val="E2A100"/>
                </a:solidFill>
                <a:latin typeface="arial" panose="020B0604020202020204" pitchFamily="34" charset="0"/>
              </a:rPr>
              <a:t>limpieza de la </a:t>
            </a:r>
            <a:r>
              <a:rPr lang="es-EC" dirty="0" smtClean="0">
                <a:solidFill>
                  <a:srgbClr val="E2A100"/>
                </a:solidFill>
                <a:latin typeface="arial" panose="020B0604020202020204" pitchFamily="34" charset="0"/>
              </a:rPr>
              <a:t>superficie.</a:t>
            </a:r>
          </a:p>
        </p:txBody>
      </p:sp>
    </p:spTree>
    <p:extLst>
      <p:ext uri="{BB962C8B-B14F-4D97-AF65-F5344CB8AC3E}">
        <p14:creationId xmlns:p14="http://schemas.microsoft.com/office/powerpoint/2010/main" val="325144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25400" y="1025523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3250" y="1025521"/>
            <a:ext cx="7886700" cy="922339"/>
          </a:xfrm>
        </p:spPr>
        <p:txBody>
          <a:bodyPr>
            <a:normAutofit/>
          </a:bodyPr>
          <a:lstStyle/>
          <a:p>
            <a:r>
              <a:rPr lang="es-EC" sz="3600" dirty="0">
                <a:solidFill>
                  <a:schemeClr val="bg2">
                    <a:lumMod val="75000"/>
                  </a:schemeClr>
                </a:solidFill>
              </a:rPr>
              <a:t>Análisis y selección de materiales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" name="Marcador de contenido 4"/>
          <p:cNvGraphicFramePr>
            <a:graphicFrameLocks/>
          </p:cNvGraphicFramePr>
          <p:nvPr>
            <p:extLst/>
          </p:nvPr>
        </p:nvGraphicFramePr>
        <p:xfrm>
          <a:off x="0" y="500061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8" name="Imagen 7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3" y="2060619"/>
            <a:ext cx="6374592" cy="41429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6709894" y="3103808"/>
            <a:ext cx="20540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Respiración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chemeClr val="bg1"/>
                </a:solidFill>
              </a:rPr>
              <a:t>Absorción</a:t>
            </a:r>
            <a:r>
              <a:rPr lang="en-US" dirty="0" smtClean="0">
                <a:solidFill>
                  <a:schemeClr val="bg1"/>
                </a:solidFill>
              </a:rPr>
              <a:t>: 1 min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chemeClr val="bg1"/>
                </a:solidFill>
              </a:rPr>
              <a:t>Limpieza</a:t>
            </a:r>
            <a:r>
              <a:rPr lang="en-US" dirty="0" smtClean="0">
                <a:solidFill>
                  <a:schemeClr val="bg1"/>
                </a:solidFill>
              </a:rPr>
              <a:t>: 5 min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01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25400" y="1025521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3250" y="1025519"/>
            <a:ext cx="7886700" cy="922339"/>
          </a:xfrm>
        </p:spPr>
        <p:txBody>
          <a:bodyPr>
            <a:normAutofit/>
          </a:bodyPr>
          <a:lstStyle/>
          <a:p>
            <a:r>
              <a:rPr lang="es-EC" sz="3600" dirty="0" smtClean="0">
                <a:solidFill>
                  <a:schemeClr val="bg2">
                    <a:lumMod val="75000"/>
                  </a:schemeClr>
                </a:solidFill>
              </a:rPr>
              <a:t>Geometría Cámara de sensores</a:t>
            </a:r>
            <a:endParaRPr lang="es-EC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0782755"/>
              </p:ext>
            </p:extLst>
          </p:nvPr>
        </p:nvGraphicFramePr>
        <p:xfrm>
          <a:off x="0" y="500061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67" y="1947858"/>
            <a:ext cx="3192973" cy="1990425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396261"/>
              </p:ext>
            </p:extLst>
          </p:nvPr>
        </p:nvGraphicFramePr>
        <p:xfrm>
          <a:off x="4262790" y="2178917"/>
          <a:ext cx="4648199" cy="2573151"/>
        </p:xfrm>
        <a:graphic>
          <a:graphicData uri="http://schemas.openxmlformats.org/drawingml/2006/table">
            <a:tbl>
              <a:tblPr firstRow="1" firstCol="1" lastCol="1" bandRow="1">
                <a:tableStyleId>{16D9F66E-5EB9-4882-86FB-DCBF35E3C3E4}</a:tableStyleId>
              </a:tblPr>
              <a:tblGrid>
                <a:gridCol w="3115329"/>
                <a:gridCol w="1532870"/>
              </a:tblGrid>
              <a:tr h="675606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PARÁMETROS</a:t>
                      </a:r>
                      <a:endParaRPr lang="es-MX" sz="1400" b="1" dirty="0">
                        <a:effectLst/>
                      </a:endParaRPr>
                    </a:p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 </a:t>
                      </a:r>
                      <a:endParaRPr lang="es-MX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VALOR</a:t>
                      </a:r>
                      <a:endParaRPr lang="es-MX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79509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L: Longitud</a:t>
                      </a:r>
                      <a:endParaRPr lang="es-MX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21.2 cm</a:t>
                      </a:r>
                      <a:endParaRPr lang="es-MX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79509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H: Ancho</a:t>
                      </a:r>
                      <a:endParaRPr lang="es-MX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15.8 cm</a:t>
                      </a:r>
                      <a:endParaRPr lang="es-MX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79509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d: Densidad del acero inoxidable</a:t>
                      </a:r>
                      <a:endParaRPr lang="es-MX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8.0 g/cm3</a:t>
                      </a:r>
                      <a:endParaRPr lang="es-MX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79509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m: Peso aproximado deseado</a:t>
                      </a:r>
                      <a:endParaRPr lang="es-MX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smtClean="0">
                          <a:effectLst/>
                        </a:rPr>
                        <a:t>300 </a:t>
                      </a:r>
                      <a:r>
                        <a:rPr lang="es-EC" sz="1400" b="0" dirty="0">
                          <a:effectLst/>
                        </a:rPr>
                        <a:t>gr</a:t>
                      </a:r>
                      <a:endParaRPr lang="es-MX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79509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e: Espesor de la cámara de sensores</a:t>
                      </a:r>
                      <a:endParaRPr lang="es-MX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Incógnita</a:t>
                      </a:r>
                      <a:endParaRPr lang="es-MX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pSp>
        <p:nvGrpSpPr>
          <p:cNvPr id="10" name="Grupo 9"/>
          <p:cNvGrpSpPr/>
          <p:nvPr/>
        </p:nvGrpSpPr>
        <p:grpSpPr>
          <a:xfrm>
            <a:off x="7565055" y="5163158"/>
            <a:ext cx="1553545" cy="1178137"/>
            <a:chOff x="929951" y="4805484"/>
            <a:chExt cx="1553545" cy="11781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ángulo 7"/>
                <p:cNvSpPr/>
                <p:nvPr/>
              </p:nvSpPr>
              <p:spPr>
                <a:xfrm>
                  <a:off x="929951" y="4805484"/>
                  <a:ext cx="1530997" cy="56669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MX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s-MX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MX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MX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s-MX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s-MX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s-MX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s-MX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s-MX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den>
                        </m:f>
                      </m:oMath>
                    </m:oMathPara>
                  </a14:m>
                  <a:endParaRPr lang="es-MX" dirty="0"/>
                </a:p>
              </p:txBody>
            </p:sp>
          </mc:Choice>
          <mc:Fallback xmlns="">
            <p:sp>
              <p:nvSpPr>
                <p:cNvPr id="8" name="Rectángulo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951" y="4805484"/>
                  <a:ext cx="1530997" cy="566694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MX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ángulo 8"/>
                <p:cNvSpPr/>
                <p:nvPr/>
              </p:nvSpPr>
              <p:spPr>
                <a:xfrm>
                  <a:off x="1002000" y="5614289"/>
                  <a:ext cx="14814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MX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s-MX" b="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=0.19 </m:t>
                        </m:r>
                        <m:r>
                          <a:rPr lang="es-MX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oMath>
                    </m:oMathPara>
                  </a14:m>
                  <a:endParaRPr lang="es-MX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ángulo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2000" y="5614289"/>
                  <a:ext cx="1481496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MX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Rectángulo 10"/>
          <p:cNvSpPr/>
          <p:nvPr/>
        </p:nvSpPr>
        <p:spPr>
          <a:xfrm>
            <a:off x="441167" y="3835706"/>
            <a:ext cx="51552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u="sng" dirty="0" smtClean="0">
                <a:solidFill>
                  <a:schemeClr val="bg2">
                    <a:lumMod val="50000"/>
                  </a:schemeClr>
                </a:solidFill>
              </a:rPr>
              <a:t>Consideraciones:</a:t>
            </a:r>
          </a:p>
          <a:p>
            <a:endParaRPr lang="es-EC" sz="2400" b="1" u="sng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No es un recipiente sometido a presión.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Parámetros de medida respecto a tarjeta de sensores.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400" dirty="0" smtClean="0">
                <a:solidFill>
                  <a:srgbClr val="E2AC00"/>
                </a:solidFill>
              </a:rPr>
              <a:t>Peso: consideración de diseño</a:t>
            </a:r>
            <a:endParaRPr lang="es-EC" sz="2400" dirty="0">
              <a:solidFill>
                <a:srgbClr val="E2AC00"/>
              </a:solidFill>
            </a:endParaRPr>
          </a:p>
        </p:txBody>
      </p:sp>
      <p:pic>
        <p:nvPicPr>
          <p:cNvPr id="1026" name="Picture 2" descr="Resultado de imagen para plancha de acero inoxidabl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69" y="4350697"/>
            <a:ext cx="3232944" cy="181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26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23888" y="4330700"/>
            <a:ext cx="6069012" cy="2527300"/>
          </a:xfrm>
          <a:prstGeom prst="rect">
            <a:avLst/>
          </a:prstGeom>
          <a:gradFill flip="none" rotWithShape="1">
            <a:gsLst>
              <a:gs pos="0">
                <a:srgbClr val="FFD243">
                  <a:alpha val="72000"/>
                </a:srgbClr>
              </a:gs>
              <a:gs pos="37000">
                <a:srgbClr val="FFC000">
                  <a:alpha val="78000"/>
                </a:srgbClr>
              </a:gs>
              <a:gs pos="100000">
                <a:srgbClr val="FFC000">
                  <a:alpha val="84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623888" y="1"/>
            <a:ext cx="6069012" cy="4089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alpha val="76000"/>
                </a:schemeClr>
              </a:gs>
              <a:gs pos="37000">
                <a:schemeClr val="accent6">
                  <a:lumMod val="40000"/>
                  <a:lumOff val="60000"/>
                  <a:alpha val="82000"/>
                </a:schemeClr>
              </a:gs>
              <a:gs pos="100000">
                <a:schemeClr val="accent6">
                  <a:lumMod val="40000"/>
                  <a:lumOff val="60000"/>
                  <a:alpha val="8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6069012" cy="2379662"/>
          </a:xfrm>
        </p:spPr>
        <p:txBody>
          <a:bodyPr>
            <a:normAutofit/>
          </a:bodyPr>
          <a:lstStyle/>
          <a:p>
            <a:r>
              <a:rPr lang="es-EC" sz="4000" dirty="0" smtClean="0">
                <a:solidFill>
                  <a:schemeClr val="bg2">
                    <a:lumMod val="75000"/>
                  </a:schemeClr>
                </a:solidFill>
              </a:rPr>
              <a:t>Sistema de control de temperatura</a:t>
            </a:r>
            <a:endParaRPr lang="es-EC" sz="4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470400"/>
            <a:ext cx="6069012" cy="2260600"/>
          </a:xfrm>
        </p:spPr>
        <p:txBody>
          <a:bodyPr/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Necesidad de un sistema de control</a:t>
            </a:r>
          </a:p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Sensor de temperatura</a:t>
            </a:r>
          </a:p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Actuadores</a:t>
            </a:r>
          </a:p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Diseño e implementación sistema de control</a:t>
            </a:r>
            <a:endParaRPr lang="es-EC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93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6550135"/>
              </p:ext>
            </p:extLst>
          </p:nvPr>
        </p:nvGraphicFramePr>
        <p:xfrm>
          <a:off x="0" y="500061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271809" y="1414298"/>
            <a:ext cx="45656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u="sng" dirty="0">
                <a:solidFill>
                  <a:schemeClr val="bg2">
                    <a:lumMod val="50000"/>
                  </a:schemeClr>
                </a:solidFill>
              </a:rPr>
              <a:t>Necesidad de un sistema de control de </a:t>
            </a:r>
            <a:r>
              <a:rPr lang="es-EC" sz="2400" b="1" u="sng" dirty="0" smtClean="0">
                <a:solidFill>
                  <a:schemeClr val="bg2">
                    <a:lumMod val="50000"/>
                  </a:schemeClr>
                </a:solidFill>
              </a:rPr>
              <a:t>temperatura</a:t>
            </a:r>
          </a:p>
          <a:p>
            <a:endParaRPr lang="es-EC" sz="2400" b="1" u="sng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Sensibilidad de los sensores de gas a temperaturas extremas </a:t>
            </a:r>
          </a:p>
          <a:p>
            <a:endParaRPr lang="es-EC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Utilización del dispositivo en cualquier ambiente</a:t>
            </a:r>
          </a:p>
        </p:txBody>
      </p:sp>
      <p:sp>
        <p:nvSpPr>
          <p:cNvPr id="12" name="Abrir llave 11"/>
          <p:cNvSpPr/>
          <p:nvPr/>
        </p:nvSpPr>
        <p:spPr>
          <a:xfrm>
            <a:off x="5227387" y="2102784"/>
            <a:ext cx="276392" cy="1321672"/>
          </a:xfrm>
          <a:prstGeom prst="leftBrac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cxnSp>
        <p:nvCxnSpPr>
          <p:cNvPr id="15" name="Conector recto de flecha 14"/>
          <p:cNvCxnSpPr/>
          <p:nvPr/>
        </p:nvCxnSpPr>
        <p:spPr>
          <a:xfrm>
            <a:off x="4669256" y="2763620"/>
            <a:ext cx="457868" cy="0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5503779" y="1978790"/>
            <a:ext cx="3276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Figaro TGS-822</a:t>
            </a:r>
            <a:endParaRPr lang="es-EC" sz="24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bg2">
                    <a:lumMod val="50000"/>
                  </a:schemeClr>
                </a:solidFill>
              </a:rPr>
              <a:t>Figaro </a:t>
            </a: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TGS-826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bg2">
                    <a:lumMod val="50000"/>
                  </a:schemeClr>
                </a:solidFill>
              </a:rPr>
              <a:t>Figaro </a:t>
            </a: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TGS-826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bg2">
                    <a:lumMod val="50000"/>
                  </a:schemeClr>
                </a:solidFill>
              </a:rPr>
              <a:t>Figaro </a:t>
            </a: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TGS-2610</a:t>
            </a:r>
            <a:endParaRPr lang="es-EC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294159" y="6456412"/>
            <a:ext cx="2520950" cy="307777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4000">
                  <a:srgbClr val="E2A100">
                    <a:alpha val="0"/>
                  </a:srgbClr>
                </a:gs>
                <a:gs pos="83000">
                  <a:srgbClr val="E2A100">
                    <a:alpha val="20000"/>
                  </a:srgbClr>
                </a:gs>
                <a:gs pos="100000">
                  <a:srgbClr val="E2A100"/>
                </a:gs>
              </a:gsLst>
              <a:lin ang="16200000" scaled="1"/>
              <a:tileRect/>
            </a:gra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400" dirty="0"/>
              <a:t>http://www.conrad.com, 2016)</a:t>
            </a:r>
            <a:endParaRPr lang="es-MX" sz="1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87" y="4483924"/>
            <a:ext cx="1523494" cy="182672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12" y="3764096"/>
            <a:ext cx="2561866" cy="2990979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7379509" y="4521129"/>
            <a:ext cx="12373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 smtClean="0">
                <a:solidFill>
                  <a:schemeClr val="bg2">
                    <a:lumMod val="50000"/>
                  </a:schemeClr>
                </a:solidFill>
              </a:rPr>
              <a:t>Trabajo óptimo25</a:t>
            </a:r>
            <a:r>
              <a:rPr lang="es-MX" sz="2400" b="1" dirty="0">
                <a:solidFill>
                  <a:schemeClr val="bg1"/>
                </a:solidFill>
              </a:rPr>
              <a:t>˚</a:t>
            </a:r>
            <a:r>
              <a:rPr lang="es-EC" sz="2400" b="1" dirty="0" smtClean="0">
                <a:solidFill>
                  <a:schemeClr val="bg2">
                    <a:lumMod val="50000"/>
                  </a:schemeClr>
                </a:solidFill>
              </a:rPr>
              <a:t>-35</a:t>
            </a:r>
            <a:r>
              <a:rPr lang="es-MX" sz="2400" b="1" dirty="0">
                <a:solidFill>
                  <a:schemeClr val="bg1"/>
                </a:solidFill>
              </a:rPr>
              <a:t>˚</a:t>
            </a:r>
            <a:r>
              <a:rPr lang="es-EC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s-EC" sz="2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6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7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035633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035631"/>
            <a:ext cx="7886700" cy="922339"/>
          </a:xfrm>
        </p:spPr>
        <p:txBody>
          <a:bodyPr>
            <a:normAutofit/>
          </a:bodyPr>
          <a:lstStyle/>
          <a:p>
            <a:r>
              <a:rPr lang="es-EC" sz="3600" dirty="0" smtClean="0">
                <a:solidFill>
                  <a:schemeClr val="bg2">
                    <a:lumMod val="75000"/>
                  </a:schemeClr>
                </a:solidFill>
              </a:rPr>
              <a:t>Sensor de temperatura</a:t>
            </a:r>
            <a:endParaRPr lang="es-EC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6550135"/>
              </p:ext>
            </p:extLst>
          </p:nvPr>
        </p:nvGraphicFramePr>
        <p:xfrm>
          <a:off x="0" y="500061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580477"/>
              </p:ext>
            </p:extLst>
          </p:nvPr>
        </p:nvGraphicFramePr>
        <p:xfrm>
          <a:off x="275318" y="2200309"/>
          <a:ext cx="6657975" cy="3586229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315953"/>
                <a:gridCol w="994333"/>
                <a:gridCol w="844715"/>
                <a:gridCol w="991215"/>
                <a:gridCol w="656914"/>
                <a:gridCol w="854845"/>
              </a:tblGrid>
              <a:tr h="761205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 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Termopar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RTD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Termistor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Fibra óptica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DTH11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35018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Rango (T ambiente-50º)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98112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Costo bajo (menos de $10)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2.5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0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0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98112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Tiempo de respuesta (1-2 s)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0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2.5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98112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Tamaño reducido (12 x 15.5 x 5.5mm)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35018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Precisión (±2 °C)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2.5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35018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Resolución (&lt;1°C)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2.5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35018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TOTAL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22.5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25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22.5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25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effectLst/>
                        </a:rPr>
                        <a:t>30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Rectángulo 10"/>
          <p:cNvSpPr/>
          <p:nvPr/>
        </p:nvSpPr>
        <p:spPr>
          <a:xfrm>
            <a:off x="275318" y="5866059"/>
            <a:ext cx="68326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4145" algn="just">
              <a:lnSpc>
                <a:spcPct val="150000"/>
              </a:lnSpc>
            </a:pPr>
            <a:r>
              <a:rPr lang="es-MX" dirty="0">
                <a:solidFill>
                  <a:schemeClr val="bg1"/>
                </a:solidFill>
                <a:ea typeface="Calibri" panose="020F0502020204030204" pitchFamily="34" charset="0"/>
              </a:rPr>
              <a:t>** Se utiliza 0 no conveniente, 2.5 conveniente, 5 muy conveniente</a:t>
            </a:r>
            <a:endParaRPr lang="es-MX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659" y="2987362"/>
            <a:ext cx="1846970" cy="198285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7107918" y="5342839"/>
            <a:ext cx="1833789" cy="523220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4000">
                  <a:srgbClr val="E2A100">
                    <a:alpha val="0"/>
                  </a:srgbClr>
                </a:gs>
                <a:gs pos="83000">
                  <a:srgbClr val="E2A100">
                    <a:alpha val="20000"/>
                  </a:srgbClr>
                </a:gs>
                <a:gs pos="100000">
                  <a:srgbClr val="E2A100"/>
                </a:gs>
              </a:gsLst>
              <a:lin ang="16200000" scaled="1"/>
              <a:tileRect/>
            </a:gra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400" dirty="0"/>
              <a:t>www.prometec.net, 2016)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187770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025523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025521"/>
            <a:ext cx="7886700" cy="922339"/>
          </a:xfrm>
        </p:spPr>
        <p:txBody>
          <a:bodyPr>
            <a:normAutofit/>
          </a:bodyPr>
          <a:lstStyle/>
          <a:p>
            <a:r>
              <a:rPr lang="es-EC" sz="3600" dirty="0" smtClean="0">
                <a:solidFill>
                  <a:schemeClr val="bg2">
                    <a:lumMod val="75000"/>
                  </a:schemeClr>
                </a:solidFill>
              </a:rPr>
              <a:t>Actuadores sistema de control</a:t>
            </a:r>
            <a:endParaRPr lang="es-EC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6550135"/>
              </p:ext>
            </p:extLst>
          </p:nvPr>
        </p:nvGraphicFramePr>
        <p:xfrm>
          <a:off x="0" y="500061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563" y="4911616"/>
            <a:ext cx="4718888" cy="1946384"/>
          </a:xfrm>
          <a:prstGeom prst="rect">
            <a:avLst/>
          </a:prstGeom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05348"/>
              </p:ext>
            </p:extLst>
          </p:nvPr>
        </p:nvGraphicFramePr>
        <p:xfrm>
          <a:off x="3324047" y="2019287"/>
          <a:ext cx="5690643" cy="246888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213972"/>
                <a:gridCol w="796241"/>
                <a:gridCol w="900276"/>
                <a:gridCol w="890077"/>
                <a:gridCol w="890077"/>
              </a:tblGrid>
              <a:tr h="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 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Tiristor y MOC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Circuito Dimer DIAC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Dimmer pre-fabricado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Circuito con Relé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45415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Capacidad de modificar voltaje AC mediante voltaje DC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2.5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45415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Costo bajo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2.5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0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51765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Facilidad de implementación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2.5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45415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Compatibilidad con PWM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2.5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2.5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0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8895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TOTAL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20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12.5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10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effectLst/>
                        </a:rPr>
                        <a:t>15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Rectángulo 10"/>
          <p:cNvSpPr/>
          <p:nvPr/>
        </p:nvSpPr>
        <p:spPr>
          <a:xfrm>
            <a:off x="263970" y="4622478"/>
            <a:ext cx="28325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000" dirty="0" smtClean="0">
                <a:solidFill>
                  <a:schemeClr val="bg1"/>
                </a:solidFill>
              </a:rPr>
              <a:t>Material </a:t>
            </a:r>
            <a:r>
              <a:rPr lang="es-EC" sz="2000" dirty="0">
                <a:solidFill>
                  <a:schemeClr val="bg1"/>
                </a:solidFill>
              </a:rPr>
              <a:t>que </a:t>
            </a:r>
            <a:r>
              <a:rPr lang="es-EC" sz="2000" dirty="0" smtClean="0">
                <a:solidFill>
                  <a:schemeClr val="bg1"/>
                </a:solidFill>
              </a:rPr>
              <a:t>funciona </a:t>
            </a:r>
            <a:r>
              <a:rPr lang="es-EC" sz="2000" dirty="0">
                <a:solidFill>
                  <a:schemeClr val="bg1"/>
                </a:solidFill>
              </a:rPr>
              <a:t>como conductores de calor y no de </a:t>
            </a:r>
            <a:r>
              <a:rPr lang="es-EC" sz="2000" dirty="0" smtClean="0">
                <a:solidFill>
                  <a:schemeClr val="bg1"/>
                </a:solidFill>
              </a:rPr>
              <a:t>corriente: cerámica</a:t>
            </a:r>
            <a:r>
              <a:rPr lang="es-EC" sz="20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263970" y="2303601"/>
            <a:ext cx="30147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000" dirty="0">
                <a:solidFill>
                  <a:schemeClr val="bg1"/>
                </a:solidFill>
              </a:rPr>
              <a:t>Resistencia de </a:t>
            </a:r>
            <a:r>
              <a:rPr lang="es-EC" sz="2000" dirty="0" smtClean="0">
                <a:solidFill>
                  <a:schemeClr val="bg1"/>
                </a:solidFill>
              </a:rPr>
              <a:t>potencia: </a:t>
            </a:r>
            <a:r>
              <a:rPr lang="es-EC" sz="2000" dirty="0">
                <a:solidFill>
                  <a:schemeClr val="bg1"/>
                </a:solidFill>
              </a:rPr>
              <a:t>es un elemento cerámico que puede ser calentado mediante un circuito de </a:t>
            </a:r>
            <a:r>
              <a:rPr lang="es-EC" sz="2000" dirty="0" smtClean="0">
                <a:solidFill>
                  <a:schemeClr val="bg1"/>
                </a:solidFill>
              </a:rPr>
              <a:t>potencia.</a:t>
            </a:r>
            <a:endParaRPr lang="es-EC" sz="2000" dirty="0">
              <a:solidFill>
                <a:schemeClr val="bg1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195781" y="4488167"/>
            <a:ext cx="6832600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4145" algn="just">
              <a:lnSpc>
                <a:spcPct val="150000"/>
              </a:lnSpc>
            </a:pPr>
            <a:r>
              <a:rPr lang="es-MX" sz="1600" dirty="0">
                <a:solidFill>
                  <a:schemeClr val="bg1"/>
                </a:solidFill>
                <a:ea typeface="Calibri" panose="020F0502020204030204" pitchFamily="34" charset="0"/>
              </a:rPr>
              <a:t>** Se utiliza 0 no conveniente, 2.5 conveniente, 5 muy conveniente</a:t>
            </a:r>
            <a:endParaRPr lang="es-MX" sz="16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07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048706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048704"/>
            <a:ext cx="7886700" cy="922339"/>
          </a:xfrm>
        </p:spPr>
        <p:txBody>
          <a:bodyPr>
            <a:normAutofit fontScale="90000"/>
          </a:bodyPr>
          <a:lstStyle/>
          <a:p>
            <a:r>
              <a:rPr lang="es-EC" sz="3600" dirty="0" smtClean="0">
                <a:solidFill>
                  <a:schemeClr val="bg2">
                    <a:lumMod val="75000"/>
                  </a:schemeClr>
                </a:solidFill>
              </a:rPr>
              <a:t>Implementación sistema de control</a:t>
            </a:r>
            <a:endParaRPr lang="es-EC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Marcador de contenido 4"/>
          <p:cNvGraphicFramePr>
            <a:graphicFrameLocks/>
          </p:cNvGraphicFramePr>
          <p:nvPr>
            <p:extLst/>
          </p:nvPr>
        </p:nvGraphicFramePr>
        <p:xfrm>
          <a:off x="0" y="500061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60" y="2391137"/>
            <a:ext cx="8648880" cy="188332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628650" y="4694552"/>
            <a:ext cx="73106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Objetivo </a:t>
            </a:r>
            <a:r>
              <a:rPr lang="es-EC" sz="2400" dirty="0">
                <a:solidFill>
                  <a:schemeClr val="bg2">
                    <a:lumMod val="50000"/>
                  </a:schemeClr>
                </a:solidFill>
              </a:rPr>
              <a:t>de control (referencia): </a:t>
            </a:r>
            <a:r>
              <a:rPr lang="es-EC" sz="2400" dirty="0" smtClean="0">
                <a:solidFill>
                  <a:srgbClr val="E29700"/>
                </a:solidFill>
              </a:rPr>
              <a:t>Temperatura 29</a:t>
            </a:r>
            <a:r>
              <a:rPr lang="es-MX" sz="2400" b="1" dirty="0">
                <a:solidFill>
                  <a:srgbClr val="E29700"/>
                </a:solidFill>
              </a:rPr>
              <a:t>˚</a:t>
            </a:r>
            <a:r>
              <a:rPr lang="es-EC" sz="2400" dirty="0" smtClean="0">
                <a:solidFill>
                  <a:srgbClr val="E29700"/>
                </a:solidFill>
              </a:rPr>
              <a:t>C</a:t>
            </a:r>
            <a:endParaRPr lang="es-EC" sz="2400" dirty="0">
              <a:solidFill>
                <a:srgbClr val="E297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Variable </a:t>
            </a:r>
            <a:r>
              <a:rPr lang="es-EC" sz="2400" dirty="0">
                <a:solidFill>
                  <a:schemeClr val="bg2">
                    <a:lumMod val="50000"/>
                  </a:schemeClr>
                </a:solidFill>
              </a:rPr>
              <a:t>controlada: </a:t>
            </a: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Temperatura de salida</a:t>
            </a:r>
            <a:endParaRPr lang="es-EC" sz="24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Variable </a:t>
            </a:r>
            <a:r>
              <a:rPr lang="es-EC" sz="2400" dirty="0">
                <a:solidFill>
                  <a:schemeClr val="bg2">
                    <a:lumMod val="50000"/>
                  </a:schemeClr>
                </a:solidFill>
              </a:rPr>
              <a:t>manipulada (Acción de control): </a:t>
            </a:r>
            <a:r>
              <a:rPr lang="es-EC" sz="2400" dirty="0" smtClean="0">
                <a:solidFill>
                  <a:srgbClr val="E29700"/>
                </a:solidFill>
              </a:rPr>
              <a:t>PWM</a:t>
            </a: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 aumento o disminución de potencia en las resistencias de potencia.</a:t>
            </a:r>
            <a:endParaRPr lang="es-EC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43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048706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048704"/>
            <a:ext cx="7886700" cy="922339"/>
          </a:xfrm>
        </p:spPr>
        <p:txBody>
          <a:bodyPr>
            <a:normAutofit fontScale="90000"/>
          </a:bodyPr>
          <a:lstStyle/>
          <a:p>
            <a:r>
              <a:rPr lang="es-EC" sz="3600" dirty="0" smtClean="0">
                <a:solidFill>
                  <a:schemeClr val="bg2">
                    <a:lumMod val="75000"/>
                  </a:schemeClr>
                </a:solidFill>
              </a:rPr>
              <a:t>Implementación sistema de control</a:t>
            </a:r>
            <a:endParaRPr lang="es-EC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Marcador de contenido 4"/>
          <p:cNvGraphicFramePr>
            <a:graphicFrameLocks/>
          </p:cNvGraphicFramePr>
          <p:nvPr>
            <p:extLst/>
          </p:nvPr>
        </p:nvGraphicFramePr>
        <p:xfrm>
          <a:off x="0" y="500061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a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77234405"/>
                  </p:ext>
                </p:extLst>
              </p:nvPr>
            </p:nvGraphicFramePr>
            <p:xfrm>
              <a:off x="5880508" y="4532450"/>
              <a:ext cx="2904263" cy="2197847"/>
            </p:xfrm>
            <a:graphic>
              <a:graphicData uri="http://schemas.openxmlformats.org/drawingml/2006/table">
                <a:tbl>
                  <a:tblPr firstRow="1" firstCol="1" bandRow="1">
                    <a:tableStyleId>{16D9F66E-5EB9-4882-86FB-DCBF35E3C3E4}</a:tableStyleId>
                  </a:tblPr>
                  <a:tblGrid>
                    <a:gridCol w="1122019"/>
                    <a:gridCol w="1782244"/>
                  </a:tblGrid>
                  <a:tr h="247984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Parámetro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</a:rPr>
                            <a:t>Sistema controlado</a:t>
                          </a:r>
                          <a:endParaRPr lang="es-MX" sz="12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47984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MP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 smtClean="0">
                              <a:effectLst/>
                            </a:rPr>
                            <a:t>35.2%</a:t>
                          </a:r>
                          <a:r>
                            <a:rPr lang="es-MX" sz="1200" baseline="0" dirty="0" smtClean="0">
                              <a:effectLst/>
                            </a:rPr>
                            <a:t>  </a:t>
                          </a:r>
                          <a:r>
                            <a:rPr lang="es-MX" sz="1200" dirty="0" smtClean="0">
                              <a:effectLst/>
                            </a:rPr>
                            <a:t>&lt;40ºC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47984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ts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D24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45.7 s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D243"/>
                        </a:solidFill>
                      </a:tcPr>
                    </a:tc>
                  </a:tr>
                  <a:tr h="247984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tr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255 s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47984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MG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Infinito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47984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MF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125˚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47984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BW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0.0267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77607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2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    </m:t>
                                    </m:r>
                                    <m:r>
                                      <a:rPr lang="es-MX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s-MX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𝒔𝒔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0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a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77234405"/>
                  </p:ext>
                </p:extLst>
              </p:nvPr>
            </p:nvGraphicFramePr>
            <p:xfrm>
              <a:off x="5880508" y="4532450"/>
              <a:ext cx="2904263" cy="2171511"/>
            </p:xfrm>
            <a:graphic>
              <a:graphicData uri="http://schemas.openxmlformats.org/drawingml/2006/table">
                <a:tbl>
                  <a:tblPr firstRow="1" firstCol="1" bandRow="1">
                    <a:tableStyleId>{16D9F66E-5EB9-4882-86FB-DCBF35E3C3E4}</a:tableStyleId>
                  </a:tblPr>
                  <a:tblGrid>
                    <a:gridCol w="1122019"/>
                    <a:gridCol w="1782244"/>
                  </a:tblGrid>
                  <a:tr h="27432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Parámetro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</a:rPr>
                            <a:t>Sistema controlado</a:t>
                          </a:r>
                          <a:endParaRPr lang="es-MX" sz="12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47984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MP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 smtClean="0">
                              <a:effectLst/>
                            </a:rPr>
                            <a:t>35.2%</a:t>
                          </a:r>
                          <a:r>
                            <a:rPr lang="es-MX" sz="1200" baseline="0" dirty="0" smtClean="0">
                              <a:effectLst/>
                            </a:rPr>
                            <a:t>  </a:t>
                          </a:r>
                          <a:r>
                            <a:rPr lang="es-MX" sz="1200" dirty="0" smtClean="0">
                              <a:effectLst/>
                            </a:rPr>
                            <a:t>&lt;40ºC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 err="1">
                              <a:effectLst/>
                            </a:rPr>
                            <a:t>ts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D24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45.7 s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D243"/>
                        </a:solidFill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tr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255 s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MG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Infinito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MF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125˚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BW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0.0267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77607"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blipFill rotWithShape="0">
                          <a:blip r:embed="rId13"/>
                          <a:stretch>
                            <a:fillRect l="-541" t="-678261" r="-159459" b="-2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0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a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4364992"/>
                  </p:ext>
                </p:extLst>
              </p:nvPr>
            </p:nvGraphicFramePr>
            <p:xfrm>
              <a:off x="5880508" y="2062756"/>
              <a:ext cx="2904263" cy="2220050"/>
            </p:xfrm>
            <a:graphic>
              <a:graphicData uri="http://schemas.openxmlformats.org/drawingml/2006/table">
                <a:tbl>
                  <a:tblPr firstRow="1" firstCol="1" bandRow="1">
                    <a:tableStyleId>{16D9F66E-5EB9-4882-86FB-DCBF35E3C3E4}</a:tableStyleId>
                  </a:tblPr>
                  <a:tblGrid>
                    <a:gridCol w="1140684"/>
                    <a:gridCol w="1763579"/>
                  </a:tblGrid>
                  <a:tr h="23734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Parámetro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solidFill>
                                <a:srgbClr val="FF0000"/>
                              </a:solidFill>
                              <a:effectLst/>
                            </a:rPr>
                            <a:t>Sistema sin </a:t>
                          </a:r>
                          <a:r>
                            <a:rPr lang="es-MX" sz="1200" dirty="0" smtClean="0">
                              <a:solidFill>
                                <a:srgbClr val="FF0000"/>
                              </a:solidFill>
                              <a:effectLst/>
                            </a:rPr>
                            <a:t>Controlar</a:t>
                          </a:r>
                          <a:endParaRPr lang="es-MX" sz="12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3734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MP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0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3734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ts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D24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275 s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D243"/>
                        </a:solidFill>
                      </a:tcPr>
                    </a:tc>
                  </a:tr>
                  <a:tr h="23734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tr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154 s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3734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MG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Infinito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3734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MF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90.6º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3734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BW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0.3 dB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9981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    </m:t>
                                    </m:r>
                                    <m:r>
                                      <a:rPr lang="es-MX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s-MX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𝒔𝒔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0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a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4364992"/>
                  </p:ext>
                </p:extLst>
              </p:nvPr>
            </p:nvGraphicFramePr>
            <p:xfrm>
              <a:off x="5880508" y="2062756"/>
              <a:ext cx="2904263" cy="2220050"/>
            </p:xfrm>
            <a:graphic>
              <a:graphicData uri="http://schemas.openxmlformats.org/drawingml/2006/table">
                <a:tbl>
                  <a:tblPr firstRow="1" firstCol="1" bandRow="1">
                    <a:tableStyleId>{16D9F66E-5EB9-4882-86FB-DCBF35E3C3E4}</a:tableStyleId>
                  </a:tblPr>
                  <a:tblGrid>
                    <a:gridCol w="1140684"/>
                    <a:gridCol w="1763579"/>
                  </a:tblGrid>
                  <a:tr h="27432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Parámetro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solidFill>
                                <a:srgbClr val="FF0000"/>
                              </a:solidFill>
                              <a:effectLst/>
                            </a:rPr>
                            <a:t>Sistema sin </a:t>
                          </a:r>
                          <a:r>
                            <a:rPr lang="es-MX" sz="1200" dirty="0" smtClean="0">
                              <a:solidFill>
                                <a:srgbClr val="FF0000"/>
                              </a:solidFill>
                              <a:effectLst/>
                            </a:rPr>
                            <a:t>Controlar</a:t>
                          </a:r>
                          <a:endParaRPr lang="es-MX" sz="12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MP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>
                              <a:effectLst/>
                            </a:rPr>
                            <a:t>0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>
                              <a:effectLst/>
                            </a:rPr>
                            <a:t>ts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D24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275 s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D243"/>
                        </a:solidFill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>
                              <a:effectLst/>
                            </a:rPr>
                            <a:t>tr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>
                              <a:effectLst/>
                            </a:rPr>
                            <a:t>154 s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>
                              <a:effectLst/>
                            </a:rPr>
                            <a:t>MG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>
                              <a:effectLst/>
                            </a:rPr>
                            <a:t>Infinito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>
                              <a:effectLst/>
                            </a:rPr>
                            <a:t>MF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>
                              <a:effectLst/>
                            </a:rPr>
                            <a:t>90.6º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BW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0.3 dB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99810"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blipFill rotWithShape="0">
                          <a:blip r:embed="rId14"/>
                          <a:stretch>
                            <a:fillRect l="-532" t="-646939" r="-155319" b="-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0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a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49155110"/>
                  </p:ext>
                </p:extLst>
              </p:nvPr>
            </p:nvGraphicFramePr>
            <p:xfrm>
              <a:off x="628650" y="4067535"/>
              <a:ext cx="4587875" cy="2604516"/>
            </p:xfrm>
            <a:graphic>
              <a:graphicData uri="http://schemas.openxmlformats.org/drawingml/2006/table">
                <a:tbl>
                  <a:tblPr firstRow="1" firstCol="1" bandRow="1">
                    <a:tableStyleId>{16D9F66E-5EB9-4882-86FB-DCBF35E3C3E4}</a:tableStyleId>
                  </a:tblPr>
                  <a:tblGrid>
                    <a:gridCol w="1610360"/>
                    <a:gridCol w="2977515"/>
                  </a:tblGrid>
                  <a:tr h="232418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 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FUNCIÓN DE TRANSFERENCIA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077288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PLANTA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49580"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 </a:t>
                          </a:r>
                        </a:p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200">
                                    <a:effectLst/>
                                    <a:latin typeface="Cambria Math" panose="02040503050406030204" pitchFamily="18" charset="0"/>
                                  </a:rPr>
                                  <m:t>𝐺𝑝</m:t>
                                </m:r>
                                <m:r>
                                  <a:rPr lang="es-MX" sz="120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s-MX" sz="1200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s-MX" sz="1200">
                                    <a:effectLst/>
                                    <a:latin typeface="Cambria Math" panose="02040503050406030204" pitchFamily="18" charset="0"/>
                                  </a:rPr>
                                  <m:t>)=</m:t>
                                </m:r>
                                <m:d>
                                  <m:dPr>
                                    <m:ctrlPr>
                                      <a:rPr lang="es-MX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2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0.01408</m:t>
                                        </m:r>
                                      </m:num>
                                      <m:den>
                                        <m:r>
                                          <a:rPr lang="es-MX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s-MX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  <m:r>
                                          <a:rPr lang="es-MX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 + 0.0001523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s-MX" sz="1200" dirty="0">
                            <a:effectLst/>
                          </a:endParaRPr>
                        </a:p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 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077288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CONTROLADOR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49580"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 </a:t>
                          </a:r>
                        </a:p>
                        <a:p>
                          <a:pPr marL="449580" indent="144145"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s-MX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s-MX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MX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es-MX" sz="1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es-MX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2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1.8</m:t>
                                        </m:r>
                                        <m:r>
                                          <a:rPr lang="es-MX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  <m:r>
                                          <a:rPr lang="es-MX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+0.0256</m:t>
                                        </m:r>
                                      </m:num>
                                      <m:den>
                                        <m:r>
                                          <a:rPr lang="es-MX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s-MX" sz="1200" dirty="0">
                            <a:effectLst/>
                          </a:endParaRPr>
                        </a:p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 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a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49155110"/>
                  </p:ext>
                </p:extLst>
              </p:nvPr>
            </p:nvGraphicFramePr>
            <p:xfrm>
              <a:off x="628650" y="4067535"/>
              <a:ext cx="4587875" cy="2604516"/>
            </p:xfrm>
            <a:graphic>
              <a:graphicData uri="http://schemas.openxmlformats.org/drawingml/2006/table">
                <a:tbl>
                  <a:tblPr firstRow="1" firstCol="1" bandRow="1">
                    <a:tableStyleId>{16D9F66E-5EB9-4882-86FB-DCBF35E3C3E4}</a:tableStyleId>
                  </a:tblPr>
                  <a:tblGrid>
                    <a:gridCol w="1610360"/>
                    <a:gridCol w="2977515"/>
                  </a:tblGrid>
                  <a:tr h="27432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 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FUNCIÓN DE TRANSFERENCIA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165098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PLANTA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blipFill rotWithShape="0">
                          <a:blip r:embed="rId15"/>
                          <a:stretch>
                            <a:fillRect l="-54192" t="-23958" r="-409" b="-100521"/>
                          </a:stretch>
                        </a:blipFill>
                      </a:tcPr>
                    </a:tc>
                  </a:tr>
                  <a:tr h="1165098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MX" sz="1200" dirty="0">
                              <a:effectLst/>
                            </a:rPr>
                            <a:t>CONTROLADOR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blipFill rotWithShape="0">
                          <a:blip r:embed="rId15"/>
                          <a:stretch>
                            <a:fillRect l="-54192" t="-124607" r="-409" b="-104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6" name="Tabla 5"/>
          <p:cNvGraphicFramePr>
            <a:graphicFrameLocks noGrp="1"/>
          </p:cNvGraphicFramePr>
          <p:nvPr/>
        </p:nvGraphicFramePr>
        <p:xfrm>
          <a:off x="250824" y="2131138"/>
          <a:ext cx="5467805" cy="164592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991189"/>
                <a:gridCol w="810742"/>
                <a:gridCol w="900330"/>
                <a:gridCol w="1534437"/>
                <a:gridCol w="1231107"/>
              </a:tblGrid>
              <a:tr h="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TIPO DE CONTROL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TIEMPO DE SUBIDA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SOBRE IMPULSO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TIEMPO DE ESTABILIZACIÓN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ERROR EN ESTADO ESTABLE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6637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P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Decrece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Crece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Cambo menor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Decrece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6637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PI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D243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Decrece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D243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Crece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D243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Crece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D243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Se elimina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D243"/>
                    </a:solidFill>
                  </a:tcPr>
                </a:tc>
              </a:tr>
              <a:tr h="16637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PD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  <a:latin typeface="+mn-lt"/>
                          <a:ea typeface="+mn-ea"/>
                        </a:rPr>
                        <a:t>Cambio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Decrece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Decrece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Cambio menor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916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00063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500061"/>
            <a:ext cx="7886700" cy="922339"/>
          </a:xfrm>
        </p:spPr>
        <p:txBody>
          <a:bodyPr>
            <a:normAutofit/>
          </a:bodyPr>
          <a:lstStyle/>
          <a:p>
            <a:r>
              <a:rPr lang="es-EC" sz="3600" dirty="0" smtClean="0">
                <a:solidFill>
                  <a:schemeClr val="bg2">
                    <a:lumMod val="75000"/>
                  </a:schemeClr>
                </a:solidFill>
              </a:rPr>
              <a:t>E-NOSE/NARIZ ELECTRÓNICA</a:t>
            </a:r>
            <a:endParaRPr lang="es-EC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334964"/>
            <a:ext cx="9144000" cy="165098"/>
          </a:xfrm>
          <a:prstGeom prst="rect">
            <a:avLst/>
          </a:prstGeom>
          <a:solidFill>
            <a:srgbClr val="E2A10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" name="VIDEO DEFENSA COR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1696792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2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048706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048704"/>
            <a:ext cx="7886700" cy="922339"/>
          </a:xfrm>
        </p:spPr>
        <p:txBody>
          <a:bodyPr>
            <a:normAutofit fontScale="90000"/>
          </a:bodyPr>
          <a:lstStyle/>
          <a:p>
            <a:r>
              <a:rPr lang="es-EC" sz="3600" dirty="0" smtClean="0">
                <a:solidFill>
                  <a:schemeClr val="bg2">
                    <a:lumMod val="75000"/>
                  </a:schemeClr>
                </a:solidFill>
              </a:rPr>
              <a:t>Implementación sistema de control</a:t>
            </a:r>
            <a:endParaRPr lang="es-EC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Marcador de contenido 4"/>
          <p:cNvGraphicFramePr>
            <a:graphicFrameLocks/>
          </p:cNvGraphicFramePr>
          <p:nvPr>
            <p:extLst/>
          </p:nvPr>
        </p:nvGraphicFramePr>
        <p:xfrm>
          <a:off x="0" y="500061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Imagen 8"/>
          <p:cNvPicPr/>
          <p:nvPr/>
        </p:nvPicPr>
        <p:blipFill rotWithShape="1">
          <a:blip r:embed="rId13"/>
          <a:srcRect t="1720" b="1"/>
          <a:stretch/>
        </p:blipFill>
        <p:spPr>
          <a:xfrm>
            <a:off x="628650" y="2377441"/>
            <a:ext cx="8307207" cy="39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1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048706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048704"/>
            <a:ext cx="7886700" cy="922339"/>
          </a:xfrm>
        </p:spPr>
        <p:txBody>
          <a:bodyPr>
            <a:normAutofit fontScale="90000"/>
          </a:bodyPr>
          <a:lstStyle/>
          <a:p>
            <a:r>
              <a:rPr lang="es-EC" sz="3600" dirty="0" smtClean="0">
                <a:solidFill>
                  <a:schemeClr val="bg2">
                    <a:lumMod val="75000"/>
                  </a:schemeClr>
                </a:solidFill>
              </a:rPr>
              <a:t>Implementación sistema de control</a:t>
            </a:r>
            <a:endParaRPr lang="es-EC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Marcador de contenido 4"/>
          <p:cNvGraphicFramePr>
            <a:graphicFrameLocks/>
          </p:cNvGraphicFramePr>
          <p:nvPr>
            <p:extLst/>
          </p:nvPr>
        </p:nvGraphicFramePr>
        <p:xfrm>
          <a:off x="0" y="500061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" name="Imagen 9"/>
          <p:cNvPicPr/>
          <p:nvPr/>
        </p:nvPicPr>
        <p:blipFill>
          <a:blip r:embed="rId13"/>
          <a:stretch>
            <a:fillRect/>
          </a:stretch>
        </p:blipFill>
        <p:spPr>
          <a:xfrm>
            <a:off x="628650" y="2360022"/>
            <a:ext cx="7582535" cy="39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0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23888" y="4330700"/>
            <a:ext cx="6069012" cy="2527300"/>
          </a:xfrm>
          <a:prstGeom prst="rect">
            <a:avLst/>
          </a:prstGeom>
          <a:gradFill flip="none" rotWithShape="1">
            <a:gsLst>
              <a:gs pos="0">
                <a:srgbClr val="FFD243">
                  <a:alpha val="72000"/>
                </a:srgbClr>
              </a:gs>
              <a:gs pos="37000">
                <a:srgbClr val="FFC000">
                  <a:alpha val="78000"/>
                </a:srgbClr>
              </a:gs>
              <a:gs pos="100000">
                <a:srgbClr val="FFC000">
                  <a:alpha val="84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623888" y="1"/>
            <a:ext cx="6069012" cy="4089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alpha val="76000"/>
                </a:schemeClr>
              </a:gs>
              <a:gs pos="37000">
                <a:schemeClr val="accent6">
                  <a:lumMod val="40000"/>
                  <a:lumOff val="60000"/>
                  <a:alpha val="82000"/>
                </a:schemeClr>
              </a:gs>
              <a:gs pos="100000">
                <a:schemeClr val="accent6">
                  <a:lumMod val="40000"/>
                  <a:lumOff val="60000"/>
                  <a:alpha val="8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6069012" cy="2379662"/>
          </a:xfrm>
        </p:spPr>
        <p:txBody>
          <a:bodyPr>
            <a:normAutofit/>
          </a:bodyPr>
          <a:lstStyle/>
          <a:p>
            <a:r>
              <a:rPr lang="es-EC" sz="4000" dirty="0" smtClean="0">
                <a:solidFill>
                  <a:schemeClr val="bg2">
                    <a:lumMod val="75000"/>
                  </a:schemeClr>
                </a:solidFill>
              </a:rPr>
              <a:t>Sistema de dopaje automático</a:t>
            </a:r>
            <a:endParaRPr lang="es-EC" sz="4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470400"/>
            <a:ext cx="6069012" cy="2260600"/>
          </a:xfrm>
        </p:spPr>
        <p:txBody>
          <a:bodyPr/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Dopaje y dopante</a:t>
            </a:r>
          </a:p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Análisis transferencia convectiva de masa</a:t>
            </a:r>
          </a:p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Experimentación</a:t>
            </a:r>
          </a:p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67042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048709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5686918"/>
              </p:ext>
            </p:extLst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5269581"/>
              </p:ext>
            </p:extLst>
          </p:nvPr>
        </p:nvGraphicFramePr>
        <p:xfrm>
          <a:off x="0" y="500061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Rectángulo 9"/>
          <p:cNvSpPr/>
          <p:nvPr/>
        </p:nvSpPr>
        <p:spPr>
          <a:xfrm>
            <a:off x="322028" y="2169261"/>
            <a:ext cx="81933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u="sng" dirty="0" smtClean="0">
                <a:solidFill>
                  <a:schemeClr val="bg2">
                    <a:lumMod val="50000"/>
                  </a:schemeClr>
                </a:solidFill>
              </a:rPr>
              <a:t>Dopar una sustancia: </a:t>
            </a:r>
          </a:p>
          <a:p>
            <a:endParaRPr lang="es-EC" sz="2000" b="1" u="sng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bg2">
                    <a:lumMod val="50000"/>
                  </a:schemeClr>
                </a:solidFill>
              </a:rPr>
              <a:t>Modificar los volátiles (sustancia que se disuelve en el aire) de una muestra para que pueda ser analizada por los sensores de gas.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216847" y="3607499"/>
            <a:ext cx="23776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 smtClean="0">
                <a:solidFill>
                  <a:schemeClr val="bg2">
                    <a:lumMod val="50000"/>
                  </a:schemeClr>
                </a:solidFill>
              </a:rPr>
              <a:t>MÉTODO COMÚN</a:t>
            </a:r>
          </a:p>
        </p:txBody>
      </p:sp>
      <p:sp>
        <p:nvSpPr>
          <p:cNvPr id="16" name="Abrir llave 15"/>
          <p:cNvSpPr/>
          <p:nvPr/>
        </p:nvSpPr>
        <p:spPr>
          <a:xfrm>
            <a:off x="3382728" y="4122409"/>
            <a:ext cx="423498" cy="2244929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9" name="Rectángulo 18"/>
          <p:cNvSpPr/>
          <p:nvPr/>
        </p:nvSpPr>
        <p:spPr>
          <a:xfrm>
            <a:off x="4005797" y="4021657"/>
            <a:ext cx="38644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u="sng" dirty="0" smtClean="0">
                <a:solidFill>
                  <a:schemeClr val="bg2">
                    <a:lumMod val="50000"/>
                  </a:schemeClr>
                </a:solidFill>
              </a:rPr>
              <a:t>Principales problemas</a:t>
            </a:r>
          </a:p>
          <a:p>
            <a:endParaRPr lang="es-EC" sz="2000" b="1" u="sng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000" dirty="0" smtClean="0">
                <a:solidFill>
                  <a:schemeClr val="bg2">
                    <a:lumMod val="50000"/>
                  </a:schemeClr>
                </a:solidFill>
              </a:rPr>
              <a:t>Modifica la muestra a analizar.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000" dirty="0" smtClean="0">
                <a:solidFill>
                  <a:schemeClr val="bg2">
                    <a:lumMod val="50000"/>
                  </a:schemeClr>
                </a:solidFill>
              </a:rPr>
              <a:t>No es un modelo realista para detección de explosivos.</a:t>
            </a:r>
          </a:p>
        </p:txBody>
      </p:sp>
      <p:sp>
        <p:nvSpPr>
          <p:cNvPr id="20" name="Título 1"/>
          <p:cNvSpPr>
            <a:spLocks noGrp="1"/>
          </p:cNvSpPr>
          <p:nvPr>
            <p:ph type="title"/>
          </p:nvPr>
        </p:nvSpPr>
        <p:spPr>
          <a:xfrm>
            <a:off x="628650" y="1048704"/>
            <a:ext cx="7886700" cy="922339"/>
          </a:xfrm>
        </p:spPr>
        <p:txBody>
          <a:bodyPr>
            <a:normAutofit/>
          </a:bodyPr>
          <a:lstStyle/>
          <a:p>
            <a:r>
              <a:rPr lang="es-EC" sz="3600" dirty="0" smtClean="0">
                <a:solidFill>
                  <a:schemeClr val="bg2">
                    <a:lumMod val="75000"/>
                  </a:schemeClr>
                </a:solidFill>
              </a:rPr>
              <a:t>Dopaje y dopante</a:t>
            </a:r>
            <a:endParaRPr lang="es-EC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02" y="4007609"/>
            <a:ext cx="2152847" cy="260957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005797" y="5659452"/>
            <a:ext cx="12517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u="sng" dirty="0" smtClean="0">
                <a:solidFill>
                  <a:schemeClr val="bg2">
                    <a:lumMod val="50000"/>
                  </a:schemeClr>
                </a:solidFill>
              </a:rPr>
              <a:t>Dopante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sz="2000" dirty="0" smtClean="0">
                <a:solidFill>
                  <a:schemeClr val="bg2">
                    <a:lumMod val="50000"/>
                  </a:schemeClr>
                </a:solidFill>
              </a:rPr>
              <a:t>Alcohol</a:t>
            </a:r>
            <a:endParaRPr lang="es-EC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29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9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048697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3250" y="1089811"/>
            <a:ext cx="7886700" cy="922339"/>
          </a:xfrm>
        </p:spPr>
        <p:txBody>
          <a:bodyPr>
            <a:normAutofit fontScale="90000"/>
          </a:bodyPr>
          <a:lstStyle/>
          <a:p>
            <a:r>
              <a:rPr lang="es-EC" sz="3600" dirty="0">
                <a:solidFill>
                  <a:schemeClr val="bg2">
                    <a:lumMod val="75000"/>
                  </a:schemeClr>
                </a:solidFill>
              </a:rPr>
              <a:t>Análisis transferencia convectiva de masa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Marcador de contenido 4"/>
          <p:cNvGraphicFramePr>
            <a:graphicFrameLocks/>
          </p:cNvGraphicFramePr>
          <p:nvPr>
            <p:extLst/>
          </p:nvPr>
        </p:nvGraphicFramePr>
        <p:xfrm>
          <a:off x="0" y="500061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Rectángulo 6"/>
          <p:cNvSpPr/>
          <p:nvPr/>
        </p:nvSpPr>
        <p:spPr>
          <a:xfrm>
            <a:off x="168808" y="2130440"/>
            <a:ext cx="38644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u="sng" dirty="0" smtClean="0">
                <a:solidFill>
                  <a:schemeClr val="bg2">
                    <a:lumMod val="50000"/>
                  </a:schemeClr>
                </a:solidFill>
              </a:rPr>
              <a:t>Transferencia convectiva de masa: </a:t>
            </a:r>
          </a:p>
          <a:p>
            <a:endParaRPr lang="es-EC" sz="2000" b="1" u="sng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s-EC" sz="2000" dirty="0" smtClean="0">
                <a:solidFill>
                  <a:schemeClr val="bg2">
                    <a:lumMod val="50000"/>
                  </a:schemeClr>
                </a:solidFill>
              </a:rPr>
              <a:t>Mecanismo mediante </a:t>
            </a:r>
            <a:r>
              <a:rPr lang="es-EC" sz="2000" dirty="0">
                <a:solidFill>
                  <a:schemeClr val="bg2">
                    <a:lumMod val="50000"/>
                  </a:schemeClr>
                </a:solidFill>
              </a:rPr>
              <a:t>el cual un fluido se difunde en </a:t>
            </a:r>
            <a:r>
              <a:rPr lang="es-EC" sz="2000" dirty="0" smtClean="0">
                <a:solidFill>
                  <a:schemeClr val="bg2">
                    <a:lumMod val="50000"/>
                  </a:schemeClr>
                </a:solidFill>
              </a:rPr>
              <a:t>otro.</a:t>
            </a:r>
            <a:endParaRPr lang="es-EC" sz="2000" dirty="0" smtClean="0">
              <a:solidFill>
                <a:srgbClr val="E2A100"/>
              </a:solidFill>
            </a:endParaRPr>
          </a:p>
        </p:txBody>
      </p:sp>
      <p:sp>
        <p:nvSpPr>
          <p:cNvPr id="3" name="Abrir llave 2"/>
          <p:cNvSpPr/>
          <p:nvPr/>
        </p:nvSpPr>
        <p:spPr>
          <a:xfrm>
            <a:off x="4257654" y="2597786"/>
            <a:ext cx="169627" cy="774163"/>
          </a:xfrm>
          <a:prstGeom prst="leftBrac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8" name="Rectángulo 7"/>
          <p:cNvSpPr/>
          <p:nvPr/>
        </p:nvSpPr>
        <p:spPr>
          <a:xfrm>
            <a:off x="4427281" y="2597515"/>
            <a:ext cx="38644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bg2">
                    <a:lumMod val="50000"/>
                  </a:schemeClr>
                </a:solidFill>
              </a:rPr>
              <a:t>Coeficiente de concentración.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bg2">
                    <a:lumMod val="50000"/>
                  </a:schemeClr>
                </a:solidFill>
              </a:rPr>
              <a:t>Coeficiente de </a:t>
            </a:r>
            <a:r>
              <a:rPr lang="es-EC" sz="2000" dirty="0" smtClean="0">
                <a:solidFill>
                  <a:schemeClr val="bg2">
                    <a:lumMod val="50000"/>
                  </a:schemeClr>
                </a:solidFill>
              </a:rPr>
              <a:t>difusión.</a:t>
            </a:r>
            <a:endParaRPr lang="es-EC" sz="2000" dirty="0">
              <a:solidFill>
                <a:srgbClr val="E2A100"/>
              </a:solidFill>
            </a:endParaRPr>
          </a:p>
          <a:p>
            <a:endParaRPr lang="es-EC" sz="2000" dirty="0" smtClean="0">
              <a:solidFill>
                <a:srgbClr val="E2A100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68808" y="3658269"/>
            <a:ext cx="36076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u="sng" dirty="0" smtClean="0">
                <a:solidFill>
                  <a:schemeClr val="bg2">
                    <a:lumMod val="50000"/>
                  </a:schemeClr>
                </a:solidFill>
              </a:rPr>
              <a:t>Objetivo: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2000" b="1" u="sng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000" dirty="0" smtClean="0">
                <a:solidFill>
                  <a:schemeClr val="bg2">
                    <a:lumMod val="50000"/>
                  </a:schemeClr>
                </a:solidFill>
              </a:rPr>
              <a:t>Demostrar que el fluido de volátiles del dopante se consume en un tiempo determinado y arrastra los volátiles de la muestra a analizar a la cámara de sensores.</a:t>
            </a:r>
            <a:endParaRPr lang="es-EC" sz="2000" dirty="0" smtClean="0">
              <a:solidFill>
                <a:srgbClr val="E2A100"/>
              </a:solidFill>
            </a:endParaRPr>
          </a:p>
        </p:txBody>
      </p:sp>
      <p:pic>
        <p:nvPicPr>
          <p:cNvPr id="13" name="Imagen 12"/>
          <p:cNvPicPr/>
          <p:nvPr/>
        </p:nvPicPr>
        <p:blipFill rotWithShape="1">
          <a:blip r:embed="rId13"/>
          <a:srcRect l="4879" t="11601" r="2951"/>
          <a:stretch/>
        </p:blipFill>
        <p:spPr>
          <a:xfrm>
            <a:off x="3776410" y="4198543"/>
            <a:ext cx="4888619" cy="223128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4" name="Rectángulo 13"/>
          <p:cNvSpPr/>
          <p:nvPr/>
        </p:nvSpPr>
        <p:spPr>
          <a:xfrm>
            <a:off x="4749994" y="3757317"/>
            <a:ext cx="29414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 smtClean="0">
                <a:solidFill>
                  <a:schemeClr val="bg2">
                    <a:lumMod val="50000"/>
                  </a:schemeClr>
                </a:solidFill>
              </a:rPr>
              <a:t>MÉTODO PROPUESTO</a:t>
            </a:r>
          </a:p>
        </p:txBody>
      </p:sp>
    </p:spTree>
    <p:extLst>
      <p:ext uri="{BB962C8B-B14F-4D97-AF65-F5344CB8AC3E}">
        <p14:creationId xmlns:p14="http://schemas.microsoft.com/office/powerpoint/2010/main" val="374795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048697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u="sng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3250" y="1089811"/>
            <a:ext cx="7886700" cy="922339"/>
          </a:xfrm>
        </p:spPr>
        <p:txBody>
          <a:bodyPr>
            <a:normAutofit fontScale="90000"/>
          </a:bodyPr>
          <a:lstStyle/>
          <a:p>
            <a:r>
              <a:rPr lang="es-EC" sz="3600" dirty="0">
                <a:solidFill>
                  <a:schemeClr val="bg2">
                    <a:lumMod val="75000"/>
                  </a:schemeClr>
                </a:solidFill>
              </a:rPr>
              <a:t>Análisis transferencia convectiva de </a:t>
            </a:r>
            <a:r>
              <a:rPr lang="es-EC" sz="3600" dirty="0" smtClean="0">
                <a:solidFill>
                  <a:schemeClr val="bg2">
                    <a:lumMod val="75000"/>
                  </a:schemeClr>
                </a:solidFill>
              </a:rPr>
              <a:t>masa (TCM)</a:t>
            </a:r>
            <a:endParaRPr lang="es-EC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7578036"/>
              </p:ext>
            </p:extLst>
          </p:nvPr>
        </p:nvGraphicFramePr>
        <p:xfrm>
          <a:off x="0" y="500061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a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31832136"/>
                  </p:ext>
                </p:extLst>
              </p:nvPr>
            </p:nvGraphicFramePr>
            <p:xfrm>
              <a:off x="240529" y="3726895"/>
              <a:ext cx="5425440" cy="3012631"/>
            </p:xfrm>
            <a:graphic>
              <a:graphicData uri="http://schemas.openxmlformats.org/drawingml/2006/table">
                <a:tbl>
                  <a:tblPr firstRow="1" firstCol="1" bandRow="1">
                    <a:tableStyleId>{16D9F66E-5EB9-4882-86FB-DCBF35E3C3E4}</a:tableStyleId>
                  </a:tblPr>
                  <a:tblGrid>
                    <a:gridCol w="1808480"/>
                    <a:gridCol w="1158875"/>
                    <a:gridCol w="2458085"/>
                  </a:tblGrid>
                  <a:tr h="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EC" sz="1200" dirty="0">
                              <a:effectLst/>
                            </a:rPr>
                            <a:t>Denominación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EC" sz="1200" dirty="0">
                              <a:effectLst/>
                            </a:rPr>
                            <a:t>Símbolo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EC" sz="1200" dirty="0">
                              <a:effectLst/>
                            </a:rPr>
                            <a:t>Valor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EC" sz="1200" dirty="0">
                              <a:effectLst/>
                            </a:rPr>
                            <a:t>Flujo volumétrico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oMath>
                            </m:oMathPara>
                          </a14:m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1.1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MX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2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C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num>
                                      <m:den>
                                        <m:r>
                                          <a:rPr lang="es-EC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𝑚𝑖𝑛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=1.833 </m:t>
                                </m:r>
                                <m: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s-MX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  <m: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MX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2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s-MX" sz="12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s-EC" sz="12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e>
                                          <m:sup>
                                            <m:r>
                                              <a:rPr lang="es-EC" sz="12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s-EC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EC" sz="1200" dirty="0">
                              <a:effectLst/>
                            </a:rPr>
                            <a:t>Diámetro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0.014 [</m:t>
                                </m:r>
                                <m: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EC" sz="1200" dirty="0">
                              <a:effectLst/>
                            </a:rPr>
                            <a:t>Área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1.539 </m:t>
                                </m:r>
                                <m: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sSup>
                                  <m:sSupPr>
                                    <m:ctrlPr>
                                      <a:rPr lang="es-MX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  <m: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sSup>
                                  <m:sSupPr>
                                    <m:ctrlPr>
                                      <a:rPr lang="es-MX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EC" sz="1200" dirty="0">
                              <a:effectLst/>
                            </a:rPr>
                            <a:t>Velocidad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oMath>
                            </m:oMathPara>
                          </a14:m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0.1189 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MX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2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C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num>
                                      <m:den>
                                        <m:r>
                                          <a:rPr lang="es-EC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EC" sz="1200" dirty="0">
                              <a:effectLst/>
                            </a:rPr>
                            <a:t>Volumen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oMath>
                            </m:oMathPara>
                          </a14:m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2 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MX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𝑚𝑙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EC" sz="1200" dirty="0">
                              <a:effectLst/>
                            </a:rPr>
                            <a:t>Viscosidad cinemática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oMath>
                            </m:oMathPara>
                          </a14:m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lvl="1" indent="0" algn="ctr">
                            <a:lnSpc>
                              <a:spcPct val="150000"/>
                            </a:lnSpc>
                            <a:buFont typeface="Cambria Math" panose="02040503050406030204" pitchFamily="18" charset="0"/>
                            <a:buNone/>
                          </a:pPr>
                          <a:r>
                            <a:rPr lang="es-EC" sz="1200" dirty="0" smtClean="0">
                              <a:effectLst/>
                            </a:rPr>
                            <a:t>1.51 </a:t>
                          </a:r>
                          <a14:m>
                            <m:oMath xmlns:m="http://schemas.openxmlformats.org/officeDocument/2006/math"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MX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C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sup>
                              </m:sSup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 [</m:t>
                              </m:r>
                              <m:sSup>
                                <m:sSupPr>
                                  <m:ctrlPr>
                                    <a:rPr lang="es-MX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s-EC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/ </m:t>
                              </m:r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EC" sz="1200" dirty="0">
                              <a:effectLst/>
                            </a:rPr>
                            <a:t>Moles totales 2 ml alcohol </a:t>
                          </a:r>
                          <a:r>
                            <a:rPr lang="es-EC" sz="1200" dirty="0" smtClean="0">
                              <a:effectLst/>
                            </a:rPr>
                            <a:t>comercial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#</m:t>
                                </m:r>
                                <m:r>
                                  <m:rPr>
                                    <m:sty m:val="p"/>
                                  </m:rP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molesT</m:t>
                                </m:r>
                              </m:oMath>
                            </m:oMathPara>
                          </a14:m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lvl="1" indent="0" algn="ctr">
                            <a:lnSpc>
                              <a:spcPct val="150000"/>
                            </a:lnSpc>
                            <a:buFont typeface="+mj-lt"/>
                            <a:buNone/>
                          </a:pPr>
                          <a:r>
                            <a:rPr lang="es-EC" sz="1200" dirty="0" smtClean="0">
                              <a:effectLst/>
                            </a:rPr>
                            <a:t>0.57 moles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a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31832136"/>
                  </p:ext>
                </p:extLst>
              </p:nvPr>
            </p:nvGraphicFramePr>
            <p:xfrm>
              <a:off x="240529" y="3726895"/>
              <a:ext cx="5425440" cy="3012631"/>
            </p:xfrm>
            <a:graphic>
              <a:graphicData uri="http://schemas.openxmlformats.org/drawingml/2006/table">
                <a:tbl>
                  <a:tblPr firstRow="1" firstCol="1" bandRow="1">
                    <a:tableStyleId>{16D9F66E-5EB9-4882-86FB-DCBF35E3C3E4}</a:tableStyleId>
                  </a:tblPr>
                  <a:tblGrid>
                    <a:gridCol w="1808480"/>
                    <a:gridCol w="1158875"/>
                    <a:gridCol w="2458085"/>
                  </a:tblGrid>
                  <a:tr h="27432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EC" sz="1200" dirty="0">
                              <a:effectLst/>
                            </a:rPr>
                            <a:t>Denominación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EC" sz="1200" dirty="0">
                              <a:effectLst/>
                            </a:rPr>
                            <a:t>Símbolo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EC" sz="1200" dirty="0">
                              <a:effectLst/>
                            </a:rPr>
                            <a:t>Valor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18935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EC" sz="1200" dirty="0">
                              <a:effectLst/>
                            </a:rPr>
                            <a:t>Flujo volumétrico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blipFill rotWithShape="0">
                          <a:blip r:embed="rId13"/>
                          <a:stretch>
                            <a:fillRect l="-156842" t="-45098" r="-213684" b="-3519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blipFill rotWithShape="0">
                          <a:blip r:embed="rId13"/>
                          <a:stretch>
                            <a:fillRect l="-120792" t="-45098" r="-495" b="-351961"/>
                          </a:stretch>
                        </a:blipFill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EC" sz="1200" dirty="0">
                              <a:effectLst/>
                            </a:rPr>
                            <a:t>Diámetro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blipFill rotWithShape="0">
                          <a:blip r:embed="rId13"/>
                          <a:stretch>
                            <a:fillRect l="-156842" t="-328889" r="-213684" b="-69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blipFill rotWithShape="0">
                          <a:blip r:embed="rId13"/>
                          <a:stretch>
                            <a:fillRect l="-120792" t="-328889" r="-495" b="-697778"/>
                          </a:stretch>
                        </a:blipFill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EC" sz="1200" dirty="0">
                              <a:effectLst/>
                            </a:rPr>
                            <a:t>Área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blipFill rotWithShape="0">
                          <a:blip r:embed="rId13"/>
                          <a:stretch>
                            <a:fillRect l="-156842" t="-428889" r="-213684" b="-59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blipFill rotWithShape="0">
                          <a:blip r:embed="rId13"/>
                          <a:stretch>
                            <a:fillRect l="-120792" t="-428889" r="-495" b="-597778"/>
                          </a:stretch>
                        </a:blipFill>
                      </a:tcPr>
                    </a:tc>
                  </a:tr>
                  <a:tr h="46990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EC" sz="1200" dirty="0">
                              <a:effectLst/>
                            </a:rPr>
                            <a:t>Velocidad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blipFill rotWithShape="0">
                          <a:blip r:embed="rId13"/>
                          <a:stretch>
                            <a:fillRect l="-156842" t="-309091" r="-213684" b="-2493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blipFill rotWithShape="0">
                          <a:blip r:embed="rId13"/>
                          <a:stretch>
                            <a:fillRect l="-120792" t="-309091" r="-495" b="-249351"/>
                          </a:stretch>
                        </a:blipFill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EC" sz="1200" dirty="0">
                              <a:effectLst/>
                            </a:rPr>
                            <a:t>Volumen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blipFill rotWithShape="0">
                          <a:blip r:embed="rId13"/>
                          <a:stretch>
                            <a:fillRect l="-156842" t="-700000" r="-213684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blipFill rotWithShape="0">
                          <a:blip r:embed="rId13"/>
                          <a:stretch>
                            <a:fillRect l="-120792" t="-700000" r="-495" b="-326667"/>
                          </a:stretch>
                        </a:blipFill>
                      </a:tcPr>
                    </a:tc>
                  </a:tr>
                  <a:tr h="277876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EC" sz="1200" dirty="0">
                              <a:effectLst/>
                            </a:rPr>
                            <a:t>Viscosidad cinemática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blipFill rotWithShape="0">
                          <a:blip r:embed="rId13"/>
                          <a:stretch>
                            <a:fillRect l="-156842" t="-782609" r="-213684" b="-2195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blipFill rotWithShape="0">
                          <a:blip r:embed="rId13"/>
                          <a:stretch>
                            <a:fillRect l="-120792" t="-782609" r="-495" b="-219565"/>
                          </a:stretch>
                        </a:blipFill>
                      </a:tcPr>
                    </a:tc>
                  </a:tr>
                  <a:tr h="54864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150000"/>
                            </a:lnSpc>
                          </a:pPr>
                          <a:r>
                            <a:rPr lang="es-EC" sz="1200" dirty="0">
                              <a:effectLst/>
                            </a:rPr>
                            <a:t>Moles totales 2 ml alcohol </a:t>
                          </a:r>
                          <a:r>
                            <a:rPr lang="es-EC" sz="1200" dirty="0" smtClean="0">
                              <a:effectLst/>
                            </a:rPr>
                            <a:t>comercial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blipFill rotWithShape="0">
                          <a:blip r:embed="rId13"/>
                          <a:stretch>
                            <a:fillRect l="-156842" t="-451111" r="-213684" b="-1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457200" lvl="1" indent="0" algn="ctr">
                            <a:lnSpc>
                              <a:spcPct val="150000"/>
                            </a:lnSpc>
                            <a:buFont typeface="+mj-lt"/>
                            <a:buNone/>
                          </a:pPr>
                          <a:r>
                            <a:rPr lang="es-EC" sz="1200" dirty="0" smtClean="0">
                              <a:effectLst/>
                            </a:rPr>
                            <a:t>0.57 moles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581395"/>
              </p:ext>
            </p:extLst>
          </p:nvPr>
        </p:nvGraphicFramePr>
        <p:xfrm>
          <a:off x="240529" y="2115701"/>
          <a:ext cx="5665333" cy="109728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957942"/>
                <a:gridCol w="1262743"/>
                <a:gridCol w="1062551"/>
                <a:gridCol w="1083069"/>
                <a:gridCol w="1299028"/>
              </a:tblGrid>
              <a:tr h="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Sustancia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Concentración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Presión de vapor [Pa]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Densidad [Kg/m</a:t>
                      </a:r>
                      <a:r>
                        <a:rPr lang="es-EC" sz="1200" baseline="30000" dirty="0">
                          <a:effectLst/>
                        </a:rPr>
                        <a:t>3</a:t>
                      </a:r>
                      <a:r>
                        <a:rPr lang="es-EC" sz="1200" dirty="0">
                          <a:effectLst/>
                        </a:rPr>
                        <a:t>]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Difusividad en el aire [m</a:t>
                      </a:r>
                      <a:r>
                        <a:rPr lang="es-EC" sz="1200" baseline="30000" dirty="0">
                          <a:effectLst/>
                        </a:rPr>
                        <a:t>2</a:t>
                      </a:r>
                      <a:r>
                        <a:rPr lang="es-EC" sz="1200" dirty="0">
                          <a:effectLst/>
                        </a:rPr>
                        <a:t>/s]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ETANOL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70%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5950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787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1.22 x 10</a:t>
                      </a:r>
                      <a:r>
                        <a:rPr lang="es-EC" sz="1200" baseline="30000" dirty="0">
                          <a:effectLst/>
                        </a:rPr>
                        <a:t>-5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AGUA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30%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2630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1000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2.6 x 10</a:t>
                      </a:r>
                      <a:r>
                        <a:rPr lang="es-EC" sz="1200" baseline="30000" dirty="0">
                          <a:effectLst/>
                        </a:rPr>
                        <a:t>-5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240529" y="3344299"/>
            <a:ext cx="2469810" cy="307777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4000">
                  <a:srgbClr val="E2A100">
                    <a:alpha val="0"/>
                  </a:srgbClr>
                </a:gs>
                <a:gs pos="83000">
                  <a:srgbClr val="E2A100">
                    <a:alpha val="20000"/>
                  </a:srgbClr>
                </a:gs>
                <a:gs pos="100000">
                  <a:srgbClr val="E2A100"/>
                </a:gs>
              </a:gsLst>
              <a:lin ang="16200000" scaled="1"/>
              <a:tileRect/>
            </a:gra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400" dirty="0"/>
              <a:t>(Camacho &amp; </a:t>
            </a:r>
            <a:r>
              <a:rPr lang="es-MX" sz="1400" dirty="0" smtClean="0"/>
              <a:t>Martínez, 2002)</a:t>
            </a:r>
            <a:endParaRPr lang="es-MX" sz="1400" dirty="0"/>
          </a:p>
        </p:txBody>
      </p:sp>
      <p:grpSp>
        <p:nvGrpSpPr>
          <p:cNvPr id="22" name="Grupo 21"/>
          <p:cNvGrpSpPr/>
          <p:nvPr/>
        </p:nvGrpSpPr>
        <p:grpSpPr>
          <a:xfrm>
            <a:off x="6057684" y="2115701"/>
            <a:ext cx="3211627" cy="4447788"/>
            <a:chOff x="5956606" y="2570911"/>
            <a:chExt cx="3211627" cy="4447788"/>
          </a:xfrm>
        </p:grpSpPr>
        <p:sp>
          <p:nvSpPr>
            <p:cNvPr id="15" name="Rectángulo 14"/>
            <p:cNvSpPr/>
            <p:nvPr/>
          </p:nvSpPr>
          <p:spPr>
            <a:xfrm>
              <a:off x="5956606" y="2570911"/>
              <a:ext cx="3211627" cy="4093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2000" b="1" u="sng" dirty="0" smtClean="0">
                  <a:solidFill>
                    <a:schemeClr val="bg2">
                      <a:lumMod val="50000"/>
                    </a:schemeClr>
                  </a:solidFill>
                </a:rPr>
                <a:t>Parámetros del fluido:</a:t>
              </a:r>
            </a:p>
            <a:p>
              <a:endParaRPr lang="es-EC" sz="2000" b="1" u="sng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C" sz="2000" dirty="0" smtClean="0">
                  <a:solidFill>
                    <a:schemeClr val="bg1"/>
                  </a:solidFill>
                </a:rPr>
                <a:t>Número de Reynolds</a:t>
              </a:r>
            </a:p>
            <a:p>
              <a:endParaRPr lang="es-EC" sz="2000" dirty="0" smtClean="0">
                <a:solidFill>
                  <a:schemeClr val="bg1"/>
                </a:solidFill>
              </a:endParaRPr>
            </a:p>
            <a:p>
              <a:endParaRPr lang="es-EC" sz="2000" dirty="0" smtClean="0">
                <a:solidFill>
                  <a:schemeClr val="bg1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C" sz="2000" dirty="0" smtClean="0">
                  <a:solidFill>
                    <a:schemeClr val="bg2">
                      <a:lumMod val="50000"/>
                    </a:schemeClr>
                  </a:solidFill>
                </a:rPr>
                <a:t>Número de Schmidt</a:t>
              </a:r>
            </a:p>
            <a:p>
              <a:endParaRPr lang="es-EC" sz="20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endParaRPr lang="es-EC" sz="20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C" sz="2000" dirty="0" smtClean="0">
                  <a:solidFill>
                    <a:schemeClr val="bg2">
                      <a:lumMod val="50000"/>
                    </a:schemeClr>
                  </a:solidFill>
                </a:rPr>
                <a:t>Coeficiente TCM</a:t>
              </a:r>
            </a:p>
            <a:p>
              <a:endParaRPr lang="es-EC" sz="20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endParaRPr lang="es-EC" sz="20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es-EC" sz="2000" dirty="0" smtClean="0">
                  <a:solidFill>
                    <a:schemeClr val="bg1"/>
                  </a:solidFill>
                </a:rPr>
                <a:t>Velocidad </a:t>
              </a:r>
              <a:r>
                <a:rPr lang="es-EC" sz="2000" dirty="0">
                  <a:solidFill>
                    <a:schemeClr val="bg1"/>
                  </a:solidFill>
                </a:rPr>
                <a:t>de </a:t>
              </a:r>
              <a:r>
                <a:rPr lang="es-EC" sz="2000" dirty="0" smtClean="0">
                  <a:solidFill>
                    <a:schemeClr val="bg1"/>
                  </a:solidFill>
                </a:rPr>
                <a:t>TCM: </a:t>
              </a:r>
              <a:endParaRPr lang="es-EC" sz="2000" dirty="0">
                <a:solidFill>
                  <a:schemeClr val="bg1"/>
                </a:solidFill>
              </a:endParaRPr>
            </a:p>
            <a:p>
              <a:endParaRPr lang="es-EC" sz="2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grpSp>
          <p:nvGrpSpPr>
            <p:cNvPr id="20" name="Grupo 19"/>
            <p:cNvGrpSpPr/>
            <p:nvPr/>
          </p:nvGrpSpPr>
          <p:grpSpPr>
            <a:xfrm>
              <a:off x="6024562" y="3624811"/>
              <a:ext cx="3091680" cy="3393888"/>
              <a:chOff x="5929152" y="3447492"/>
              <a:chExt cx="3091680" cy="339388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ángulo 15"/>
                  <p:cNvSpPr/>
                  <p:nvPr/>
                </p:nvSpPr>
                <p:spPr>
                  <a:xfrm>
                    <a:off x="6432367" y="3447492"/>
                    <a:ext cx="167058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s-MX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𝑹𝒆</m:t>
                              </m:r>
                            </m:e>
                            <m:sub>
                              <m:r>
                                <a:rPr lang="es-MX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  <m:r>
                            <a:rPr lang="es-MX" b="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=110.23 </m:t>
                          </m:r>
                        </m:oMath>
                      </m:oMathPara>
                    </a14:m>
                    <a:endParaRPr lang="es-MX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Rectángulo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32367" y="3447492"/>
                    <a:ext cx="1670586" cy="369332"/>
                  </a:xfrm>
                  <a:prstGeom prst="rect">
                    <a:avLst/>
                  </a:prstGeom>
                  <a:blipFill rotWithShape="0"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MX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ángulo 16"/>
                  <p:cNvSpPr/>
                  <p:nvPr/>
                </p:nvSpPr>
                <p:spPr>
                  <a:xfrm>
                    <a:off x="6593437" y="4342548"/>
                    <a:ext cx="134844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MX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𝑺𝒄</m:t>
                          </m:r>
                          <m:r>
                            <a:rPr lang="es-MX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0.926</m:t>
                          </m:r>
                        </m:oMath>
                      </m:oMathPara>
                    </a14:m>
                    <a:endParaRPr lang="es-MX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" name="Rectángulo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93437" y="4342548"/>
                    <a:ext cx="1348446" cy="369332"/>
                  </a:xfrm>
                  <a:prstGeom prst="rect">
                    <a:avLst/>
                  </a:prstGeom>
                  <a:blipFill rotWithShape="0"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MX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Rectángulo 17"/>
                  <p:cNvSpPr/>
                  <p:nvPr/>
                </p:nvSpPr>
                <p:spPr>
                  <a:xfrm>
                    <a:off x="5929152" y="5237604"/>
                    <a:ext cx="267701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]"/>
                              <m:ctrlPr>
                                <a:rPr lang="es-MX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MX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s-MX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  <m:r>
                                <a:rPr lang="es-MX" b="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=7.894∗</m:t>
                              </m:r>
                              <m:sSup>
                                <m:sSupPr>
                                  <m:ctrlPr>
                                    <a:rPr lang="es-MX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MX" b="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MX" b="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  <m:r>
                                <a:rPr lang="es-MX" b="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[</m:t>
                              </m:r>
                              <m:f>
                                <m:fPr>
                                  <m:type m:val="lin"/>
                                  <m:ctrlPr>
                                    <a:rPr lang="es-MX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s-MX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lang="es-MX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" name="Rectángulo 1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9152" y="5237604"/>
                    <a:ext cx="2677015" cy="369332"/>
                  </a:xfrm>
                  <a:prstGeom prst="rect">
                    <a:avLst/>
                  </a:prstGeom>
                  <a:blipFill rotWithShape="0">
                    <a:blip r:embed="rId21"/>
                    <a:stretch>
                      <a:fillRect t="-126230" r="-16401" b="-188525"/>
                    </a:stretch>
                  </a:blipFill>
                </p:spPr>
                <p:txBody>
                  <a:bodyPr/>
                  <a:lstStyle/>
                  <a:p>
                    <a:r>
                      <a:rPr lang="es-MX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Rectángulo 18"/>
                  <p:cNvSpPr/>
                  <p:nvPr/>
                </p:nvSpPr>
                <p:spPr>
                  <a:xfrm>
                    <a:off x="5929152" y="6132660"/>
                    <a:ext cx="3091680" cy="7087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s-MX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s-MX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s-MX" b="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=2.503∗</m:t>
                          </m:r>
                          <m:sSup>
                            <m:sSupPr>
                              <m:ctrlPr>
                                <a:rPr lang="es-MX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b="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MX" b="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es-MX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𝒎𝒐𝒍𝒆𝒔</m:t>
                                  </m:r>
                                </m:num>
                                <m:den>
                                  <m:r>
                                    <a:rPr lang="es-MX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den>
                              </m:f>
                            </m:e>
                          </m:d>
                          <m:r>
                            <a:rPr lang="es-MX" b="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s-MX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Rectángulo 1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9152" y="6132660"/>
                    <a:ext cx="3091680" cy="708720"/>
                  </a:xfrm>
                  <a:prstGeom prst="rect">
                    <a:avLst/>
                  </a:prstGeom>
                  <a:blipFill rotWithShape="0"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MX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93485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048703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048701"/>
            <a:ext cx="7886700" cy="922339"/>
          </a:xfrm>
        </p:spPr>
        <p:txBody>
          <a:bodyPr>
            <a:normAutofit fontScale="90000"/>
          </a:bodyPr>
          <a:lstStyle/>
          <a:p>
            <a:r>
              <a:rPr lang="es-EC" sz="3600" dirty="0" smtClean="0">
                <a:solidFill>
                  <a:schemeClr val="bg2">
                    <a:lumMod val="75000"/>
                  </a:schemeClr>
                </a:solidFill>
              </a:rPr>
              <a:t>Implementación dopaje automático</a:t>
            </a:r>
            <a:endParaRPr lang="es-EC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7578036"/>
              </p:ext>
            </p:extLst>
          </p:nvPr>
        </p:nvGraphicFramePr>
        <p:xfrm>
          <a:off x="0" y="500061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Rectángulo 6"/>
          <p:cNvSpPr/>
          <p:nvPr/>
        </p:nvSpPr>
        <p:spPr>
          <a:xfrm>
            <a:off x="386544" y="3071288"/>
            <a:ext cx="3233738" cy="2331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000" dirty="0" smtClean="0">
                <a:solidFill>
                  <a:schemeClr val="bg2">
                    <a:lumMod val="50000"/>
                  </a:schemeClr>
                </a:solidFill>
              </a:rPr>
              <a:t>El tiempo requerido para transferir 2 ml de dopante (alcohol comercial) hacia la sustancia explosiva a analizar, antes de que se disuelva por completo es de 6h 19 min.</a:t>
            </a:r>
            <a:endParaRPr lang="es-EC" sz="2000" dirty="0" smtClean="0">
              <a:solidFill>
                <a:srgbClr val="E2A1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2291444" y="2104411"/>
                <a:ext cx="1484701" cy="663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MX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s-MX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m:rPr>
                              <m:sty m:val="p"/>
                            </m:rPr>
                            <a:rPr lang="es-MX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molesT</m:t>
                          </m:r>
                        </m:num>
                        <m:den>
                          <m:sSub>
                            <m:sSubPr>
                              <m:ctrlPr>
                                <a:rPr lang="es-MX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MX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s-MX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444" y="2104411"/>
                <a:ext cx="1484701" cy="663643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4027493" y="2182932"/>
                <a:ext cx="31790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s-MX" b="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=22772.67 </m:t>
                      </m:r>
                      <m:r>
                        <a:rPr lang="es-MX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s-MX" b="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≈6</m:t>
                      </m:r>
                      <m:r>
                        <a:rPr lang="es-MX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s-MX" b="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19 </m:t>
                      </m:r>
                      <m:r>
                        <a:rPr lang="es-MX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𝒎𝒊𝒏</m:t>
                      </m:r>
                      <m:r>
                        <a:rPr lang="es-MX" b="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MX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7493" y="2182932"/>
                <a:ext cx="3179075" cy="369332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n 14"/>
          <p:cNvPicPr/>
          <p:nvPr/>
        </p:nvPicPr>
        <p:blipFill>
          <a:blip r:embed="rId18"/>
          <a:stretch>
            <a:fillRect/>
          </a:stretch>
        </p:blipFill>
        <p:spPr>
          <a:xfrm>
            <a:off x="3952369" y="3187322"/>
            <a:ext cx="4964975" cy="2569603"/>
          </a:xfrm>
          <a:prstGeom prst="rect">
            <a:avLst/>
          </a:prstGeom>
        </p:spPr>
      </p:pic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78099"/>
              </p:ext>
            </p:extLst>
          </p:nvPr>
        </p:nvGraphicFramePr>
        <p:xfrm>
          <a:off x="386544" y="5954596"/>
          <a:ext cx="4586424" cy="54864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662112"/>
                <a:gridCol w="1345751"/>
                <a:gridCol w="1578561"/>
              </a:tblGrid>
              <a:tr h="19050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TIEMPO CALCULADO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TIEMPO REAL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Alcohol consumido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6h 19 minutos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6h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2 ml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ángulo 17"/>
              <p:cNvSpPr/>
              <p:nvPr/>
            </p:nvSpPr>
            <p:spPr>
              <a:xfrm>
                <a:off x="5386783" y="6022651"/>
                <a:ext cx="13676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s-MX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%=5.3%</m:t>
                      </m:r>
                    </m:oMath>
                  </m:oMathPara>
                </a14:m>
                <a:endParaRPr lang="es-MX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á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783" y="6022651"/>
                <a:ext cx="1367682" cy="369332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ángulo 18"/>
          <p:cNvSpPr/>
          <p:nvPr/>
        </p:nvSpPr>
        <p:spPr>
          <a:xfrm>
            <a:off x="5423578" y="2745097"/>
            <a:ext cx="35659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 smtClean="0">
                <a:solidFill>
                  <a:srgbClr val="E2AC00"/>
                </a:solidFill>
              </a:rPr>
              <a:t>Experimento real</a:t>
            </a:r>
          </a:p>
        </p:txBody>
      </p:sp>
    </p:spTree>
    <p:extLst>
      <p:ext uri="{BB962C8B-B14F-4D97-AF65-F5344CB8AC3E}">
        <p14:creationId xmlns:p14="http://schemas.microsoft.com/office/powerpoint/2010/main" val="6717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8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23888" y="4330700"/>
            <a:ext cx="6069012" cy="2527300"/>
          </a:xfrm>
          <a:prstGeom prst="rect">
            <a:avLst/>
          </a:prstGeom>
          <a:gradFill flip="none" rotWithShape="1">
            <a:gsLst>
              <a:gs pos="0">
                <a:srgbClr val="FFD243">
                  <a:alpha val="72000"/>
                </a:srgbClr>
              </a:gs>
              <a:gs pos="37000">
                <a:srgbClr val="FFC000">
                  <a:alpha val="78000"/>
                </a:srgbClr>
              </a:gs>
              <a:gs pos="100000">
                <a:srgbClr val="FFC000">
                  <a:alpha val="84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623888" y="1"/>
            <a:ext cx="6069012" cy="4089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alpha val="76000"/>
                </a:schemeClr>
              </a:gs>
              <a:gs pos="37000">
                <a:schemeClr val="accent6">
                  <a:lumMod val="40000"/>
                  <a:lumOff val="60000"/>
                  <a:alpha val="82000"/>
                </a:schemeClr>
              </a:gs>
              <a:gs pos="100000">
                <a:schemeClr val="accent6">
                  <a:lumMod val="40000"/>
                  <a:lumOff val="60000"/>
                  <a:alpha val="8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6069012" cy="2379662"/>
          </a:xfrm>
        </p:spPr>
        <p:txBody>
          <a:bodyPr>
            <a:normAutofit/>
          </a:bodyPr>
          <a:lstStyle/>
          <a:p>
            <a:r>
              <a:rPr lang="es-EC" sz="4000" dirty="0" smtClean="0">
                <a:solidFill>
                  <a:schemeClr val="bg2">
                    <a:lumMod val="75000"/>
                  </a:schemeClr>
                </a:solidFill>
              </a:rPr>
              <a:t>Respiración </a:t>
            </a:r>
            <a:r>
              <a:rPr lang="es-EC" sz="4000" dirty="0">
                <a:solidFill>
                  <a:schemeClr val="bg2">
                    <a:lumMod val="75000"/>
                  </a:schemeClr>
                </a:solidFill>
              </a:rPr>
              <a:t>de nariz electrónica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470400"/>
            <a:ext cx="6069012" cy="2260600"/>
          </a:xfrm>
        </p:spPr>
        <p:txBody>
          <a:bodyPr/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Diseño neumático de respiración</a:t>
            </a:r>
          </a:p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Dimensionamiento componentes</a:t>
            </a:r>
          </a:p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38188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048703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048701"/>
            <a:ext cx="7886700" cy="922339"/>
          </a:xfrm>
        </p:spPr>
        <p:txBody>
          <a:bodyPr>
            <a:normAutofit/>
          </a:bodyPr>
          <a:lstStyle/>
          <a:p>
            <a:r>
              <a:rPr lang="es-EC" sz="3600" dirty="0">
                <a:solidFill>
                  <a:schemeClr val="bg2">
                    <a:lumMod val="50000"/>
                  </a:schemeClr>
                </a:solidFill>
              </a:rPr>
              <a:t>Diseño neumático de respiración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2395283"/>
              </p:ext>
            </p:extLst>
          </p:nvPr>
        </p:nvGraphicFramePr>
        <p:xfrm>
          <a:off x="0" y="500061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Rectángulo 7"/>
          <p:cNvSpPr/>
          <p:nvPr/>
        </p:nvSpPr>
        <p:spPr>
          <a:xfrm>
            <a:off x="4546600" y="2235736"/>
            <a:ext cx="41843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b="1" dirty="0" smtClean="0">
                <a:solidFill>
                  <a:srgbClr val="E2A100"/>
                </a:solidFill>
              </a:rPr>
              <a:t>LIMPIEZA:</a:t>
            </a:r>
            <a:r>
              <a:rPr lang="es-EC" sz="2000" dirty="0" smtClean="0">
                <a:solidFill>
                  <a:schemeClr val="bg1"/>
                </a:solidFill>
              </a:rPr>
              <a:t> Elimina los residuos de muestras anteriores en el sistema para evitar lecturas falsas. (5 minutos)</a:t>
            </a:r>
            <a:endParaRPr lang="es-EC" sz="2000" b="1" dirty="0" smtClean="0">
              <a:solidFill>
                <a:srgbClr val="E2A100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116" y="3830376"/>
            <a:ext cx="4184383" cy="255105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Rectángulo 13"/>
          <p:cNvSpPr/>
          <p:nvPr/>
        </p:nvSpPr>
        <p:spPr>
          <a:xfrm>
            <a:off x="236648" y="2287775"/>
            <a:ext cx="41843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b="1" dirty="0" smtClean="0">
                <a:solidFill>
                  <a:srgbClr val="E2A100"/>
                </a:solidFill>
              </a:rPr>
              <a:t>ASPIRACIÓN:</a:t>
            </a:r>
            <a:r>
              <a:rPr lang="es-EC" sz="2000" dirty="0" smtClean="0">
                <a:solidFill>
                  <a:schemeClr val="bg1"/>
                </a:solidFill>
              </a:rPr>
              <a:t> Lleva los volátiles de la muestra hacia la cámara de sensores para su análisis. (1 minuto)</a:t>
            </a:r>
            <a:endParaRPr lang="es-EC" sz="2000" b="1" dirty="0" smtClean="0">
              <a:solidFill>
                <a:srgbClr val="E2A100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8" y="3830376"/>
            <a:ext cx="4187182" cy="254636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1038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048699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048697"/>
            <a:ext cx="7886700" cy="922339"/>
          </a:xfrm>
        </p:spPr>
        <p:txBody>
          <a:bodyPr>
            <a:normAutofit/>
          </a:bodyPr>
          <a:lstStyle/>
          <a:p>
            <a:r>
              <a:rPr lang="es-EC" sz="3600" dirty="0">
                <a:solidFill>
                  <a:schemeClr val="bg2">
                    <a:lumMod val="50000"/>
                  </a:schemeClr>
                </a:solidFill>
              </a:rPr>
              <a:t>Dimensionamiento componentes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2494610"/>
              </p:ext>
            </p:extLst>
          </p:nvPr>
        </p:nvGraphicFramePr>
        <p:xfrm>
          <a:off x="0" y="500061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3" name="Grupo 12"/>
          <p:cNvGrpSpPr/>
          <p:nvPr/>
        </p:nvGrpSpPr>
        <p:grpSpPr>
          <a:xfrm>
            <a:off x="5781221" y="1933832"/>
            <a:ext cx="3178642" cy="1422065"/>
            <a:chOff x="628650" y="2151052"/>
            <a:chExt cx="3178642" cy="1422065"/>
          </a:xfrm>
        </p:grpSpPr>
        <p:sp>
          <p:nvSpPr>
            <p:cNvPr id="7" name="Rectángulo 6"/>
            <p:cNvSpPr/>
            <p:nvPr/>
          </p:nvSpPr>
          <p:spPr>
            <a:xfrm>
              <a:off x="628650" y="2151052"/>
              <a:ext cx="3178642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b="1" dirty="0" smtClean="0">
                  <a:solidFill>
                    <a:srgbClr val="D6A300"/>
                  </a:solidFill>
                </a:rPr>
                <a:t>Flujo </a:t>
              </a:r>
              <a:r>
                <a:rPr lang="es-EC" b="1" dirty="0">
                  <a:solidFill>
                    <a:srgbClr val="D6A300"/>
                  </a:solidFill>
                </a:rPr>
                <a:t>volumétrico </a:t>
              </a:r>
              <a:r>
                <a:rPr lang="es-EC" sz="2000" b="1" dirty="0">
                  <a:solidFill>
                    <a:srgbClr val="D6A300"/>
                  </a:solidFill>
                </a:rPr>
                <a:t>necesario</a:t>
              </a:r>
              <a:r>
                <a:rPr lang="es-EC" b="1" dirty="0">
                  <a:solidFill>
                    <a:srgbClr val="D6A300"/>
                  </a:solidFill>
                </a:rPr>
                <a:t> en el </a:t>
              </a:r>
              <a:r>
                <a:rPr lang="es-EC" b="1" dirty="0" smtClean="0">
                  <a:solidFill>
                    <a:srgbClr val="D6A300"/>
                  </a:solidFill>
                </a:rPr>
                <a:t>dispositivo</a:t>
              </a:r>
              <a:endParaRPr lang="es-MX" b="1" dirty="0">
                <a:solidFill>
                  <a:srgbClr val="D6A3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ángulo 7"/>
                <p:cNvSpPr/>
                <p:nvPr/>
              </p:nvSpPr>
              <p:spPr>
                <a:xfrm>
                  <a:off x="628650" y="2924991"/>
                  <a:ext cx="2927853" cy="6481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MX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MX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s-MX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s-MX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=0.1059 </m:t>
                        </m:r>
                        <m:f>
                          <m:fPr>
                            <m:ctrlPr>
                              <a:rPr lang="es-MX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MX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𝑝𝑖</m:t>
                            </m:r>
                            <m:sSup>
                              <m:sSupPr>
                                <m:ctrlPr>
                                  <a:rPr lang="es-MX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MX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s-MX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r>
                              <a:rPr lang="es-MX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den>
                        </m:f>
                        <m:r>
                          <a:rPr lang="es-MX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=3 </m:t>
                        </m:r>
                        <m:f>
                          <m:fPr>
                            <m:ctrlPr>
                              <a:rPr lang="es-MX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MX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s-MX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den>
                        </m:f>
                      </m:oMath>
                    </m:oMathPara>
                  </a14:m>
                  <a:endParaRPr lang="es-MX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Rectángulo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650" y="2924991"/>
                  <a:ext cx="2927853" cy="648126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624879"/>
              </p:ext>
            </p:extLst>
          </p:nvPr>
        </p:nvGraphicFramePr>
        <p:xfrm>
          <a:off x="178707" y="2449414"/>
          <a:ext cx="4319551" cy="256032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3208603"/>
                <a:gridCol w="1110948"/>
              </a:tblGrid>
              <a:tr h="20066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400" dirty="0">
                          <a:effectLst/>
                        </a:rPr>
                        <a:t>Elementos en la línea de aire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400" dirty="0">
                          <a:effectLst/>
                        </a:rPr>
                        <a:t>Caída de Presión [PSI]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0066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400" b="0" dirty="0">
                          <a:effectLst/>
                        </a:rPr>
                        <a:t>Sin electroválvulas</a:t>
                      </a:r>
                      <a:endParaRPr lang="es-MX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400" b="0" dirty="0">
                          <a:effectLst/>
                        </a:rPr>
                        <a:t>0</a:t>
                      </a:r>
                      <a:endParaRPr lang="es-MX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9304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400" b="0" dirty="0">
                          <a:effectLst/>
                        </a:rPr>
                        <a:t>Con 1 electroválvula</a:t>
                      </a:r>
                      <a:endParaRPr lang="es-MX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400" b="0" dirty="0">
                          <a:effectLst/>
                        </a:rPr>
                        <a:t>8.19</a:t>
                      </a:r>
                      <a:endParaRPr lang="es-MX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0066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400" b="1" dirty="0">
                          <a:solidFill>
                            <a:srgbClr val="FF0000"/>
                          </a:solidFill>
                          <a:effectLst/>
                        </a:rPr>
                        <a:t>Con 2 electroválvulas</a:t>
                      </a:r>
                      <a:endParaRPr lang="es-MX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400" b="1" dirty="0">
                          <a:solidFill>
                            <a:srgbClr val="FF0000"/>
                          </a:solidFill>
                          <a:effectLst/>
                        </a:rPr>
                        <a:t>27.84</a:t>
                      </a:r>
                      <a:endParaRPr lang="es-MX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03225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400" b="1" dirty="0">
                          <a:solidFill>
                            <a:schemeClr val="bg1"/>
                          </a:solidFill>
                          <a:effectLst/>
                        </a:rPr>
                        <a:t>2 electroválvulas y cambio de diámetros en el contenedor de </a:t>
                      </a:r>
                      <a:r>
                        <a:rPr lang="es-EC" sz="1400" b="1" dirty="0" smtClean="0">
                          <a:solidFill>
                            <a:schemeClr val="bg1"/>
                          </a:solidFill>
                          <a:effectLst/>
                        </a:rPr>
                        <a:t>dopante (CAÍDA TOTAL PROTOTIPO</a:t>
                      </a:r>
                      <a:r>
                        <a:rPr lang="es-EC" sz="1400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 INICIAL</a:t>
                      </a:r>
                      <a:r>
                        <a:rPr lang="es-EC" sz="1400" b="1" dirty="0" smtClean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400" b="1" dirty="0">
                          <a:solidFill>
                            <a:schemeClr val="bg1"/>
                          </a:solidFill>
                          <a:effectLst/>
                        </a:rPr>
                        <a:t>65.52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18844" y="1990500"/>
            <a:ext cx="4561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solidFill>
                  <a:schemeClr val="bg1"/>
                </a:solidFill>
              </a:rPr>
              <a:t>Caídas de presión en el sistema de respiración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28"/>
          <a:stretch/>
        </p:blipFill>
        <p:spPr>
          <a:xfrm>
            <a:off x="1196167" y="5148870"/>
            <a:ext cx="794728" cy="1620716"/>
          </a:xfrm>
          <a:prstGeom prst="rect">
            <a:avLst/>
          </a:prstGeom>
        </p:spPr>
      </p:pic>
      <p:cxnSp>
        <p:nvCxnSpPr>
          <p:cNvPr id="19" name="Conector recto 18"/>
          <p:cNvCxnSpPr/>
          <p:nvPr/>
        </p:nvCxnSpPr>
        <p:spPr>
          <a:xfrm>
            <a:off x="2915078" y="5000884"/>
            <a:ext cx="0" cy="435429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4580157" y="3869105"/>
            <a:ext cx="823116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 flipV="1">
            <a:off x="5403273" y="2507315"/>
            <a:ext cx="0" cy="136179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>
            <a:off x="5403273" y="2507315"/>
            <a:ext cx="21820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25" name="Tab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978693"/>
              </p:ext>
            </p:extLst>
          </p:nvPr>
        </p:nvGraphicFramePr>
        <p:xfrm>
          <a:off x="4729400" y="5489426"/>
          <a:ext cx="4122595" cy="128016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272230"/>
                <a:gridCol w="1850365"/>
              </a:tblGrid>
              <a:tr h="17018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400" dirty="0">
                          <a:effectLst/>
                        </a:rPr>
                        <a:t>PARÁMETRO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400" dirty="0">
                          <a:effectLst/>
                        </a:rPr>
                        <a:t>DIMENSIÓN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7018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400" dirty="0">
                          <a:effectLst/>
                        </a:rPr>
                        <a:t>Flujo volumétrico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400" dirty="0">
                          <a:effectLst/>
                        </a:rPr>
                        <a:t>3 l/min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7018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400" dirty="0">
                          <a:effectLst/>
                        </a:rPr>
                        <a:t>Presión manométrica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400" dirty="0">
                          <a:effectLst/>
                        </a:rPr>
                        <a:t>1.8 bares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7018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400" dirty="0">
                          <a:effectLst/>
                        </a:rPr>
                        <a:t>Voltaje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</a:pPr>
                      <a:r>
                        <a:rPr lang="es-EC" sz="1400" dirty="0">
                          <a:effectLst/>
                        </a:rPr>
                        <a:t>110 v AC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7" name="Rectángulo 26"/>
          <p:cNvSpPr/>
          <p:nvPr/>
        </p:nvSpPr>
        <p:spPr>
          <a:xfrm>
            <a:off x="4575079" y="5082881"/>
            <a:ext cx="5758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C" b="1" dirty="0" smtClean="0">
                <a:solidFill>
                  <a:srgbClr val="E29700"/>
                </a:solidFill>
              </a:rPr>
              <a:t>Parámetros de </a:t>
            </a:r>
            <a:r>
              <a:rPr lang="es-EC" b="1" dirty="0">
                <a:solidFill>
                  <a:srgbClr val="E29700"/>
                </a:solidFill>
              </a:rPr>
              <a:t>selección del compresor</a:t>
            </a:r>
            <a:endParaRPr lang="es-MX" b="1" dirty="0">
              <a:solidFill>
                <a:srgbClr val="E29700"/>
              </a:solidFill>
            </a:endParaRPr>
          </a:p>
        </p:txBody>
      </p:sp>
      <p:cxnSp>
        <p:nvCxnSpPr>
          <p:cNvPr id="35" name="Conector recto de flecha 34"/>
          <p:cNvCxnSpPr/>
          <p:nvPr/>
        </p:nvCxnSpPr>
        <p:spPr>
          <a:xfrm flipH="1">
            <a:off x="2198321" y="5436313"/>
            <a:ext cx="72689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6" name="Imagen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307" y="3324843"/>
            <a:ext cx="1664693" cy="1327152"/>
          </a:xfrm>
          <a:prstGeom prst="rect">
            <a:avLst/>
          </a:prstGeom>
        </p:spPr>
      </p:pic>
      <p:sp>
        <p:nvSpPr>
          <p:cNvPr id="37" name="Rectángulo 36"/>
          <p:cNvSpPr/>
          <p:nvPr/>
        </p:nvSpPr>
        <p:spPr>
          <a:xfrm>
            <a:off x="4817318" y="4354553"/>
            <a:ext cx="1603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Silent </a:t>
            </a:r>
            <a:r>
              <a:rPr lang="fr-FR" dirty="0">
                <a:solidFill>
                  <a:schemeClr val="bg1"/>
                </a:solidFill>
              </a:rPr>
              <a:t>air PUMP SE-314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7677588" y="4620769"/>
            <a:ext cx="1441012" cy="523220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4000">
                  <a:srgbClr val="E2A100">
                    <a:alpha val="0"/>
                  </a:srgbClr>
                </a:gs>
                <a:gs pos="83000">
                  <a:srgbClr val="E2A100">
                    <a:alpha val="20000"/>
                  </a:srgbClr>
                </a:gs>
                <a:gs pos="100000">
                  <a:srgbClr val="E2A100"/>
                </a:gs>
              </a:gsLst>
              <a:lin ang="16200000" scaled="1"/>
              <a:tileRect/>
            </a:gra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400" dirty="0"/>
              <a:t>(Boyuaquarium, 2014)</a:t>
            </a:r>
            <a:endParaRPr lang="es-MX" sz="1400" dirty="0"/>
          </a:p>
        </p:txBody>
      </p:sp>
      <p:cxnSp>
        <p:nvCxnSpPr>
          <p:cNvPr id="42" name="Conector recto 41"/>
          <p:cNvCxnSpPr/>
          <p:nvPr/>
        </p:nvCxnSpPr>
        <p:spPr>
          <a:xfrm flipV="1">
            <a:off x="6223819" y="4156553"/>
            <a:ext cx="0" cy="926328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Conector recto de flecha 43"/>
          <p:cNvCxnSpPr/>
          <p:nvPr/>
        </p:nvCxnSpPr>
        <p:spPr>
          <a:xfrm>
            <a:off x="6223819" y="4156553"/>
            <a:ext cx="102132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19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7" grpId="0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00063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500061"/>
            <a:ext cx="7886700" cy="922339"/>
          </a:xfrm>
        </p:spPr>
        <p:txBody>
          <a:bodyPr>
            <a:normAutofit/>
          </a:bodyPr>
          <a:lstStyle/>
          <a:p>
            <a:r>
              <a:rPr lang="es-EC" sz="3600" dirty="0" smtClean="0">
                <a:solidFill>
                  <a:schemeClr val="bg2">
                    <a:lumMod val="75000"/>
                  </a:schemeClr>
                </a:solidFill>
              </a:rPr>
              <a:t>Contenido</a:t>
            </a:r>
            <a:endParaRPr lang="es-EC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628650" y="2442753"/>
            <a:ext cx="7886700" cy="373420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Introducción</a:t>
            </a:r>
            <a:endParaRPr lang="es-EC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Análisis cámara de sensores</a:t>
            </a:r>
            <a:endParaRPr lang="es-EC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Sistema de control de temperatura</a:t>
            </a:r>
            <a:endParaRPr lang="es-EC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Sistema de dopaje Automático</a:t>
            </a:r>
            <a:endParaRPr lang="es-EC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Análisis respiración de nariz electrónica</a:t>
            </a:r>
          </a:p>
          <a:p>
            <a:pPr marL="342900" indent="-342900">
              <a:buFont typeface="+mj-lt"/>
              <a:buAutoNum type="arabicPeriod"/>
            </a:pPr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Conclusiones </a:t>
            </a:r>
            <a:r>
              <a:rPr lang="es-EC" dirty="0">
                <a:solidFill>
                  <a:schemeClr val="bg2">
                    <a:lumMod val="50000"/>
                  </a:schemeClr>
                </a:solidFill>
              </a:rPr>
              <a:t>y </a:t>
            </a:r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Recomendaciones</a:t>
            </a:r>
            <a:endParaRPr lang="es-EC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334964"/>
            <a:ext cx="9144000" cy="165098"/>
          </a:xfrm>
          <a:prstGeom prst="rect">
            <a:avLst/>
          </a:prstGeom>
          <a:solidFill>
            <a:srgbClr val="E2A10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5493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048703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048701"/>
            <a:ext cx="7886700" cy="922339"/>
          </a:xfrm>
        </p:spPr>
        <p:txBody>
          <a:bodyPr>
            <a:normAutofit/>
          </a:bodyPr>
          <a:lstStyle/>
          <a:p>
            <a:r>
              <a:rPr lang="es-EC" sz="3600" dirty="0" smtClean="0">
                <a:solidFill>
                  <a:schemeClr val="bg2">
                    <a:lumMod val="75000"/>
                  </a:schemeClr>
                </a:solidFill>
              </a:rPr>
              <a:t>Resultado</a:t>
            </a:r>
            <a:endParaRPr lang="es-EC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2494610"/>
              </p:ext>
            </p:extLst>
          </p:nvPr>
        </p:nvGraphicFramePr>
        <p:xfrm>
          <a:off x="0" y="500061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Imagen 8"/>
          <p:cNvPicPr/>
          <p:nvPr/>
        </p:nvPicPr>
        <p:blipFill>
          <a:blip r:embed="rId13"/>
          <a:stretch>
            <a:fillRect/>
          </a:stretch>
        </p:blipFill>
        <p:spPr>
          <a:xfrm>
            <a:off x="870156" y="4454200"/>
            <a:ext cx="3805083" cy="2273565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 rotWithShape="1">
          <a:blip r:embed="rId14"/>
          <a:srcRect l="3305" b="10235"/>
          <a:stretch/>
        </p:blipFill>
        <p:spPr bwMode="auto">
          <a:xfrm>
            <a:off x="5956300" y="2403630"/>
            <a:ext cx="2559050" cy="1617980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690565"/>
              </p:ext>
            </p:extLst>
          </p:nvPr>
        </p:nvGraphicFramePr>
        <p:xfrm>
          <a:off x="294964" y="2092480"/>
          <a:ext cx="5456910" cy="224028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909485"/>
                <a:gridCol w="909485"/>
                <a:gridCol w="909485"/>
                <a:gridCol w="909485"/>
                <a:gridCol w="909485"/>
                <a:gridCol w="909485"/>
              </a:tblGrid>
              <a:tr h="756102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EXP.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Ø Entrada (mm)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Ø Paso 1 (mm)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Ø Paso 2 (mm)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Ø salida (mm)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FLUJO MEDIO [L/min]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1351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A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4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0.5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0.5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4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&lt;0.1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1351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B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4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0.5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4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4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0.2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1351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C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4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4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0.5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4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0.2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1351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D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4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4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4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4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1.1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Rectángulo 15"/>
          <p:cNvSpPr/>
          <p:nvPr/>
        </p:nvSpPr>
        <p:spPr>
          <a:xfrm>
            <a:off x="5088194" y="4036545"/>
            <a:ext cx="38534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C" b="1" u="sng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b="1" u="sng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Con el correcto dimensionamiento de los elementos la mayor cantidad de </a:t>
            </a:r>
            <a:r>
              <a:rPr lang="es-EC" dirty="0" smtClean="0">
                <a:solidFill>
                  <a:srgbClr val="E29700"/>
                </a:solidFill>
              </a:rPr>
              <a:t>flujo</a:t>
            </a:r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 llega a la cámara de sensores.</a:t>
            </a:r>
            <a:endParaRPr lang="es-EC" dirty="0">
              <a:solidFill>
                <a:srgbClr val="E2A100"/>
              </a:solidFill>
            </a:endParaRPr>
          </a:p>
        </p:txBody>
      </p:sp>
      <p:pic>
        <p:nvPicPr>
          <p:cNvPr id="17" name="9 Imagen" descr="clppard.jpg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251811" y="5729342"/>
            <a:ext cx="1000125" cy="106712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104" y="5837330"/>
            <a:ext cx="1144808" cy="912681"/>
          </a:xfrm>
          <a:prstGeom prst="rect">
            <a:avLst/>
          </a:prstGeom>
        </p:spPr>
      </p:pic>
      <p:pic>
        <p:nvPicPr>
          <p:cNvPr id="20" name="Imagen 19" descr="https://scontent.fuio1-1.fna.fbcdn.net/v/t34.0-12/19416058_1528218260555412_1303369759_n.jpg?oh=bf963317931c1e89925b53d86c602750&amp;oe=594B5CD7"/>
          <p:cNvPicPr/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94" t="22396" r="16975" b="4687"/>
          <a:stretch/>
        </p:blipFill>
        <p:spPr bwMode="auto">
          <a:xfrm>
            <a:off x="7629833" y="5729341"/>
            <a:ext cx="540773" cy="9984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049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23888" y="4330700"/>
            <a:ext cx="6069012" cy="2527300"/>
          </a:xfrm>
          <a:prstGeom prst="rect">
            <a:avLst/>
          </a:prstGeom>
          <a:gradFill flip="none" rotWithShape="1">
            <a:gsLst>
              <a:gs pos="0">
                <a:srgbClr val="FFD243">
                  <a:alpha val="72000"/>
                </a:srgbClr>
              </a:gs>
              <a:gs pos="37000">
                <a:srgbClr val="FFC000">
                  <a:alpha val="78000"/>
                </a:srgbClr>
              </a:gs>
              <a:gs pos="100000">
                <a:srgbClr val="FFC000">
                  <a:alpha val="84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623888" y="1"/>
            <a:ext cx="6069012" cy="4089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alpha val="76000"/>
                </a:schemeClr>
              </a:gs>
              <a:gs pos="37000">
                <a:schemeClr val="accent6">
                  <a:lumMod val="40000"/>
                  <a:lumOff val="60000"/>
                  <a:alpha val="82000"/>
                </a:schemeClr>
              </a:gs>
              <a:gs pos="100000">
                <a:schemeClr val="accent6">
                  <a:lumMod val="40000"/>
                  <a:lumOff val="60000"/>
                  <a:alpha val="8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6069012" cy="2379662"/>
          </a:xfrm>
        </p:spPr>
        <p:txBody>
          <a:bodyPr>
            <a:normAutofit/>
          </a:bodyPr>
          <a:lstStyle/>
          <a:p>
            <a:r>
              <a:rPr lang="es-EC" sz="4000" dirty="0" smtClean="0">
                <a:solidFill>
                  <a:schemeClr val="bg2">
                    <a:lumMod val="75000"/>
                  </a:schemeClr>
                </a:solidFill>
              </a:rPr>
              <a:t>Conclusiones y recomendaciones</a:t>
            </a:r>
            <a:endParaRPr lang="es-EC" sz="4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470400"/>
            <a:ext cx="6069012" cy="2260600"/>
          </a:xfrm>
        </p:spPr>
        <p:txBody>
          <a:bodyPr/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Resultados</a:t>
            </a:r>
          </a:p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Conclusiones generales</a:t>
            </a:r>
          </a:p>
          <a:p>
            <a:r>
              <a:rPr lang="es-EC" dirty="0">
                <a:solidFill>
                  <a:schemeClr val="bg2">
                    <a:lumMod val="50000"/>
                  </a:schemeClr>
                </a:solidFill>
              </a:rPr>
              <a:t>Futuros Trabajos</a:t>
            </a:r>
          </a:p>
          <a:p>
            <a:endParaRPr lang="es-EC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74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00063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500061"/>
            <a:ext cx="7886700" cy="922339"/>
          </a:xfrm>
        </p:spPr>
        <p:txBody>
          <a:bodyPr>
            <a:normAutofit/>
          </a:bodyPr>
          <a:lstStyle/>
          <a:p>
            <a:r>
              <a:rPr lang="es-EC" sz="3600" dirty="0" smtClean="0">
                <a:solidFill>
                  <a:schemeClr val="bg2">
                    <a:lumMod val="50000"/>
                  </a:schemeClr>
                </a:solidFill>
              </a:rPr>
              <a:t>Integración del dispositivo</a:t>
            </a:r>
            <a:endParaRPr lang="es-EC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1570683"/>
              </p:ext>
            </p:extLst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/>
          <p:cNvPicPr/>
          <p:nvPr/>
        </p:nvPicPr>
        <p:blipFill>
          <a:blip r:embed="rId8"/>
          <a:stretch>
            <a:fillRect/>
          </a:stretch>
        </p:blipFill>
        <p:spPr>
          <a:xfrm>
            <a:off x="6140409" y="1996906"/>
            <a:ext cx="2620736" cy="1654629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8" t="2180" r="20739" b="12791"/>
          <a:stretch/>
        </p:blipFill>
        <p:spPr bwMode="auto">
          <a:xfrm>
            <a:off x="5969144" y="3936762"/>
            <a:ext cx="2957142" cy="26270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8" r="34887"/>
          <a:stretch/>
        </p:blipFill>
        <p:spPr>
          <a:xfrm>
            <a:off x="1423555" y="2256289"/>
            <a:ext cx="4301836" cy="3677920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3958070" y="5880671"/>
            <a:ext cx="1911928" cy="841664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Circuitos electrónicos</a:t>
            </a:r>
            <a:endParaRPr lang="es-MX" dirty="0"/>
          </a:p>
        </p:txBody>
      </p:sp>
      <p:sp>
        <p:nvSpPr>
          <p:cNvPr id="11" name="Elipse 10"/>
          <p:cNvSpPr/>
          <p:nvPr/>
        </p:nvSpPr>
        <p:spPr>
          <a:xfrm>
            <a:off x="339435" y="5880671"/>
            <a:ext cx="2372591" cy="88742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bg1"/>
                </a:solidFill>
              </a:rPr>
              <a:t>Sistema de dopaje automático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3947679" y="1548245"/>
            <a:ext cx="1911928" cy="841664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bg1"/>
                </a:solidFill>
              </a:rPr>
              <a:t>Sistema neumático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235527" y="1700645"/>
            <a:ext cx="1911928" cy="8416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Cámara de sensores</a:t>
            </a:r>
            <a:endParaRPr lang="es-MX" dirty="0"/>
          </a:p>
        </p:txBody>
      </p:sp>
      <p:cxnSp>
        <p:nvCxnSpPr>
          <p:cNvPr id="15" name="Conector recto de flecha 14"/>
          <p:cNvCxnSpPr/>
          <p:nvPr/>
        </p:nvCxnSpPr>
        <p:spPr>
          <a:xfrm flipH="1" flipV="1">
            <a:off x="1423555" y="2542309"/>
            <a:ext cx="633845" cy="5437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>
            <a:endCxn id="7" idx="0"/>
          </p:cNvCxnSpPr>
          <p:nvPr/>
        </p:nvCxnSpPr>
        <p:spPr>
          <a:xfrm>
            <a:off x="4330267" y="5299364"/>
            <a:ext cx="583767" cy="5813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>
            <a:off x="5029200" y="3304309"/>
            <a:ext cx="119062" cy="25763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>
            <a:off x="4208318" y="3190009"/>
            <a:ext cx="820882" cy="26906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>
            <a:off x="2410691" y="5299364"/>
            <a:ext cx="38884" cy="68266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 flipH="1">
            <a:off x="2569856" y="5299364"/>
            <a:ext cx="963052" cy="77931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/>
          <p:nvPr/>
        </p:nvCxnSpPr>
        <p:spPr>
          <a:xfrm flipH="1">
            <a:off x="2515660" y="4518584"/>
            <a:ext cx="945381" cy="146344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Conector recto de flecha 43"/>
          <p:cNvCxnSpPr/>
          <p:nvPr/>
        </p:nvCxnSpPr>
        <p:spPr>
          <a:xfrm flipV="1">
            <a:off x="3489419" y="2322431"/>
            <a:ext cx="645632" cy="187122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8" name="Conector recto de flecha 47"/>
          <p:cNvCxnSpPr/>
          <p:nvPr/>
        </p:nvCxnSpPr>
        <p:spPr>
          <a:xfrm flipV="1">
            <a:off x="3857624" y="2389909"/>
            <a:ext cx="350694" cy="91440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0" name="Conector recto de flecha 49"/>
          <p:cNvCxnSpPr/>
          <p:nvPr/>
        </p:nvCxnSpPr>
        <p:spPr>
          <a:xfrm flipV="1">
            <a:off x="2515660" y="2473185"/>
            <a:ext cx="1558442" cy="1639879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90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https://scontent-mia3-1.xx.fbcdn.net/v/t34.0-12/20751451_1580072542036650_704278821_n.jpg?oh=351f9394a41a346b1cf63a2558f496c1&amp;oe=598E4EA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4" r="12827" b="3957"/>
          <a:stretch/>
        </p:blipFill>
        <p:spPr bwMode="auto">
          <a:xfrm>
            <a:off x="5201950" y="4449401"/>
            <a:ext cx="2924618" cy="20742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0" y="500063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500061"/>
            <a:ext cx="7886700" cy="922339"/>
          </a:xfrm>
        </p:spPr>
        <p:txBody>
          <a:bodyPr>
            <a:normAutofit fontScale="90000"/>
          </a:bodyPr>
          <a:lstStyle/>
          <a:p>
            <a:r>
              <a:rPr lang="es-EC" sz="3600" dirty="0" smtClean="0">
                <a:solidFill>
                  <a:schemeClr val="bg2">
                    <a:lumMod val="50000"/>
                  </a:schemeClr>
                </a:solidFill>
              </a:rPr>
              <a:t>Análisis de resultados del prototipo completo</a:t>
            </a:r>
            <a:endParaRPr lang="es-EC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n 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886" y="1535778"/>
            <a:ext cx="5196114" cy="28002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/>
          <p:cNvSpPr/>
          <p:nvPr/>
        </p:nvSpPr>
        <p:spPr>
          <a:xfrm>
            <a:off x="162045" y="1738979"/>
            <a:ext cx="34483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u="sng" dirty="0" smtClean="0">
                <a:solidFill>
                  <a:schemeClr val="bg2">
                    <a:lumMod val="50000"/>
                  </a:schemeClr>
                </a:solidFill>
              </a:rPr>
              <a:t>Resultados de mejora:</a:t>
            </a:r>
          </a:p>
          <a:p>
            <a:endParaRPr lang="es-EC" sz="2400" b="1" u="sng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400" dirty="0" smtClean="0">
                <a:solidFill>
                  <a:srgbClr val="E2A100"/>
                </a:solidFill>
              </a:rPr>
              <a:t>Control de temperatura</a:t>
            </a:r>
          </a:p>
          <a:p>
            <a:endParaRPr lang="es-EC" sz="2400" dirty="0">
              <a:solidFill>
                <a:srgbClr val="E2A1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Dopaje automático</a:t>
            </a:r>
          </a:p>
          <a:p>
            <a:endParaRPr lang="es-EC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Estudio de mecánica de fluidos.</a:t>
            </a:r>
          </a:p>
          <a:p>
            <a:endParaRPr lang="es-EC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Respiración del dispositivo.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EC" sz="24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Interfaz gráfica</a:t>
            </a:r>
          </a:p>
          <a:p>
            <a:endParaRPr lang="es-EC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EC" sz="2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1" name="Imagen 10"/>
          <p:cNvPicPr/>
          <p:nvPr/>
        </p:nvPicPr>
        <p:blipFill>
          <a:blip r:embed="rId10"/>
          <a:stretch>
            <a:fillRect/>
          </a:stretch>
        </p:blipFill>
        <p:spPr>
          <a:xfrm>
            <a:off x="93722" y="1535778"/>
            <a:ext cx="8956555" cy="51741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735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00063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500061"/>
            <a:ext cx="7886700" cy="922339"/>
          </a:xfrm>
        </p:spPr>
        <p:txBody>
          <a:bodyPr>
            <a:normAutofit/>
          </a:bodyPr>
          <a:lstStyle/>
          <a:p>
            <a:r>
              <a:rPr lang="es-EC" sz="3600" dirty="0" smtClean="0">
                <a:solidFill>
                  <a:schemeClr val="bg2">
                    <a:lumMod val="50000"/>
                  </a:schemeClr>
                </a:solidFill>
              </a:rPr>
              <a:t>Diferencias TNT y otras muestras</a:t>
            </a:r>
            <a:endParaRPr lang="es-EC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693" y="1561495"/>
            <a:ext cx="3466089" cy="33067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ángulo 6"/>
          <p:cNvSpPr/>
          <p:nvPr/>
        </p:nvSpPr>
        <p:spPr>
          <a:xfrm>
            <a:off x="449622" y="1766894"/>
            <a:ext cx="41867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bg2">
                    <a:lumMod val="50000"/>
                  </a:schemeClr>
                </a:solidFill>
              </a:rPr>
              <a:t>V</a:t>
            </a: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alor </a:t>
            </a:r>
            <a:r>
              <a:rPr lang="es-EC" sz="2400" dirty="0">
                <a:solidFill>
                  <a:schemeClr val="bg2">
                    <a:lumMod val="50000"/>
                  </a:schemeClr>
                </a:solidFill>
              </a:rPr>
              <a:t>máximo es distinto y la curva para llegar al valor de referencia </a:t>
            </a: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varía</a:t>
            </a:r>
            <a:r>
              <a:rPr lang="es-EC" sz="2400" dirty="0">
                <a:solidFill>
                  <a:schemeClr val="bg2">
                    <a:lumMod val="50000"/>
                  </a:schemeClr>
                </a:solidFill>
              </a:rPr>
              <a:t>, es decir la respuesta transitoria es diferente en cada </a:t>
            </a: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muestra analizada.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EC" sz="2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Forma libre 8"/>
          <p:cNvSpPr/>
          <p:nvPr/>
        </p:nvSpPr>
        <p:spPr>
          <a:xfrm>
            <a:off x="259039" y="4781643"/>
            <a:ext cx="1937726" cy="1937726"/>
          </a:xfrm>
          <a:custGeom>
            <a:avLst/>
            <a:gdLst>
              <a:gd name="connsiteX0" fmla="*/ 0 w 1937726"/>
              <a:gd name="connsiteY0" fmla="*/ 968863 h 1937726"/>
              <a:gd name="connsiteX1" fmla="*/ 968863 w 1937726"/>
              <a:gd name="connsiteY1" fmla="*/ 0 h 1937726"/>
              <a:gd name="connsiteX2" fmla="*/ 1937726 w 1937726"/>
              <a:gd name="connsiteY2" fmla="*/ 968863 h 1937726"/>
              <a:gd name="connsiteX3" fmla="*/ 968863 w 1937726"/>
              <a:gd name="connsiteY3" fmla="*/ 1937726 h 1937726"/>
              <a:gd name="connsiteX4" fmla="*/ 0 w 1937726"/>
              <a:gd name="connsiteY4" fmla="*/ 968863 h 193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7726" h="1937726">
                <a:moveTo>
                  <a:pt x="0" y="968863"/>
                </a:moveTo>
                <a:cubicBezTo>
                  <a:pt x="0" y="433775"/>
                  <a:pt x="433775" y="0"/>
                  <a:pt x="968863" y="0"/>
                </a:cubicBezTo>
                <a:cubicBezTo>
                  <a:pt x="1503951" y="0"/>
                  <a:pt x="1937726" y="433775"/>
                  <a:pt x="1937726" y="968863"/>
                </a:cubicBezTo>
                <a:cubicBezTo>
                  <a:pt x="1937726" y="1503951"/>
                  <a:pt x="1503951" y="1937726"/>
                  <a:pt x="968863" y="1937726"/>
                </a:cubicBezTo>
                <a:cubicBezTo>
                  <a:pt x="433775" y="1937726"/>
                  <a:pt x="0" y="1503951"/>
                  <a:pt x="0" y="968863"/>
                </a:cubicBezTo>
                <a:close/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6633" tIns="306633" rIns="306633" bIns="306633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Réplica 1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-Abs: 1 min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-Limp: 5 min </a:t>
            </a:r>
            <a:endParaRPr lang="es-ES" sz="1800" kern="1200" dirty="0"/>
          </a:p>
        </p:txBody>
      </p:sp>
      <p:sp>
        <p:nvSpPr>
          <p:cNvPr id="10" name="Forma libre 9"/>
          <p:cNvSpPr/>
          <p:nvPr/>
        </p:nvSpPr>
        <p:spPr>
          <a:xfrm>
            <a:off x="2354109" y="5188565"/>
            <a:ext cx="1123881" cy="1123881"/>
          </a:xfrm>
          <a:custGeom>
            <a:avLst/>
            <a:gdLst>
              <a:gd name="connsiteX0" fmla="*/ 148970 w 1123881"/>
              <a:gd name="connsiteY0" fmla="*/ 429772 h 1123881"/>
              <a:gd name="connsiteX1" fmla="*/ 429772 w 1123881"/>
              <a:gd name="connsiteY1" fmla="*/ 429772 h 1123881"/>
              <a:gd name="connsiteX2" fmla="*/ 429772 w 1123881"/>
              <a:gd name="connsiteY2" fmla="*/ 148970 h 1123881"/>
              <a:gd name="connsiteX3" fmla="*/ 694109 w 1123881"/>
              <a:gd name="connsiteY3" fmla="*/ 148970 h 1123881"/>
              <a:gd name="connsiteX4" fmla="*/ 694109 w 1123881"/>
              <a:gd name="connsiteY4" fmla="*/ 429772 h 1123881"/>
              <a:gd name="connsiteX5" fmla="*/ 974911 w 1123881"/>
              <a:gd name="connsiteY5" fmla="*/ 429772 h 1123881"/>
              <a:gd name="connsiteX6" fmla="*/ 974911 w 1123881"/>
              <a:gd name="connsiteY6" fmla="*/ 694109 h 1123881"/>
              <a:gd name="connsiteX7" fmla="*/ 694109 w 1123881"/>
              <a:gd name="connsiteY7" fmla="*/ 694109 h 1123881"/>
              <a:gd name="connsiteX8" fmla="*/ 694109 w 1123881"/>
              <a:gd name="connsiteY8" fmla="*/ 974911 h 1123881"/>
              <a:gd name="connsiteX9" fmla="*/ 429772 w 1123881"/>
              <a:gd name="connsiteY9" fmla="*/ 974911 h 1123881"/>
              <a:gd name="connsiteX10" fmla="*/ 429772 w 1123881"/>
              <a:gd name="connsiteY10" fmla="*/ 694109 h 1123881"/>
              <a:gd name="connsiteX11" fmla="*/ 148970 w 1123881"/>
              <a:gd name="connsiteY11" fmla="*/ 694109 h 1123881"/>
              <a:gd name="connsiteX12" fmla="*/ 148970 w 1123881"/>
              <a:gd name="connsiteY12" fmla="*/ 429772 h 112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3881" h="1123881">
                <a:moveTo>
                  <a:pt x="148970" y="429772"/>
                </a:moveTo>
                <a:lnTo>
                  <a:pt x="429772" y="429772"/>
                </a:lnTo>
                <a:lnTo>
                  <a:pt x="429772" y="148970"/>
                </a:lnTo>
                <a:lnTo>
                  <a:pt x="694109" y="148970"/>
                </a:lnTo>
                <a:lnTo>
                  <a:pt x="694109" y="429772"/>
                </a:lnTo>
                <a:lnTo>
                  <a:pt x="974911" y="429772"/>
                </a:lnTo>
                <a:lnTo>
                  <a:pt x="974911" y="694109"/>
                </a:lnTo>
                <a:lnTo>
                  <a:pt x="694109" y="694109"/>
                </a:lnTo>
                <a:lnTo>
                  <a:pt x="694109" y="974911"/>
                </a:lnTo>
                <a:lnTo>
                  <a:pt x="429772" y="974911"/>
                </a:lnTo>
                <a:lnTo>
                  <a:pt x="429772" y="694109"/>
                </a:lnTo>
                <a:lnTo>
                  <a:pt x="148970" y="694109"/>
                </a:lnTo>
                <a:lnTo>
                  <a:pt x="148970" y="429772"/>
                </a:lnTo>
                <a:close/>
              </a:path>
            </a:pathLst>
          </a:custGeom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8970" tIns="429772" rIns="148970" bIns="429772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1800" kern="1200"/>
          </a:p>
        </p:txBody>
      </p:sp>
      <p:sp>
        <p:nvSpPr>
          <p:cNvPr id="11" name="Forma libre 10"/>
          <p:cNvSpPr/>
          <p:nvPr/>
        </p:nvSpPr>
        <p:spPr>
          <a:xfrm>
            <a:off x="3635334" y="4781643"/>
            <a:ext cx="1937726" cy="1937726"/>
          </a:xfrm>
          <a:custGeom>
            <a:avLst/>
            <a:gdLst>
              <a:gd name="connsiteX0" fmla="*/ 0 w 1937726"/>
              <a:gd name="connsiteY0" fmla="*/ 968863 h 1937726"/>
              <a:gd name="connsiteX1" fmla="*/ 968863 w 1937726"/>
              <a:gd name="connsiteY1" fmla="*/ 0 h 1937726"/>
              <a:gd name="connsiteX2" fmla="*/ 1937726 w 1937726"/>
              <a:gd name="connsiteY2" fmla="*/ 968863 h 1937726"/>
              <a:gd name="connsiteX3" fmla="*/ 968863 w 1937726"/>
              <a:gd name="connsiteY3" fmla="*/ 1937726 h 1937726"/>
              <a:gd name="connsiteX4" fmla="*/ 0 w 1937726"/>
              <a:gd name="connsiteY4" fmla="*/ 968863 h 193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7726" h="1937726">
                <a:moveTo>
                  <a:pt x="0" y="968863"/>
                </a:moveTo>
                <a:cubicBezTo>
                  <a:pt x="0" y="433775"/>
                  <a:pt x="433775" y="0"/>
                  <a:pt x="968863" y="0"/>
                </a:cubicBezTo>
                <a:cubicBezTo>
                  <a:pt x="1503951" y="0"/>
                  <a:pt x="1937726" y="433775"/>
                  <a:pt x="1937726" y="968863"/>
                </a:cubicBezTo>
                <a:cubicBezTo>
                  <a:pt x="1937726" y="1503951"/>
                  <a:pt x="1503951" y="1937726"/>
                  <a:pt x="968863" y="1937726"/>
                </a:cubicBezTo>
                <a:cubicBezTo>
                  <a:pt x="433775" y="1937726"/>
                  <a:pt x="0" y="1503951"/>
                  <a:pt x="0" y="968863"/>
                </a:cubicBezTo>
                <a:close/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6633" tIns="306633" rIns="306633" bIns="306633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Réplica 2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-Abs: 1 min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-Limp: 5 min </a:t>
            </a:r>
            <a:endParaRPr lang="es-ES" sz="1800" kern="1200" dirty="0"/>
          </a:p>
        </p:txBody>
      </p:sp>
      <p:sp>
        <p:nvSpPr>
          <p:cNvPr id="12" name="Forma libre 11"/>
          <p:cNvSpPr/>
          <p:nvPr/>
        </p:nvSpPr>
        <p:spPr>
          <a:xfrm>
            <a:off x="5730404" y="5188565"/>
            <a:ext cx="1123881" cy="1123881"/>
          </a:xfrm>
          <a:custGeom>
            <a:avLst/>
            <a:gdLst>
              <a:gd name="connsiteX0" fmla="*/ 148970 w 1123881"/>
              <a:gd name="connsiteY0" fmla="*/ 231519 h 1123881"/>
              <a:gd name="connsiteX1" fmla="*/ 974911 w 1123881"/>
              <a:gd name="connsiteY1" fmla="*/ 231519 h 1123881"/>
              <a:gd name="connsiteX2" fmla="*/ 974911 w 1123881"/>
              <a:gd name="connsiteY2" fmla="*/ 495856 h 1123881"/>
              <a:gd name="connsiteX3" fmla="*/ 148970 w 1123881"/>
              <a:gd name="connsiteY3" fmla="*/ 495856 h 1123881"/>
              <a:gd name="connsiteX4" fmla="*/ 148970 w 1123881"/>
              <a:gd name="connsiteY4" fmla="*/ 231519 h 1123881"/>
              <a:gd name="connsiteX5" fmla="*/ 148970 w 1123881"/>
              <a:gd name="connsiteY5" fmla="*/ 628025 h 1123881"/>
              <a:gd name="connsiteX6" fmla="*/ 974911 w 1123881"/>
              <a:gd name="connsiteY6" fmla="*/ 628025 h 1123881"/>
              <a:gd name="connsiteX7" fmla="*/ 974911 w 1123881"/>
              <a:gd name="connsiteY7" fmla="*/ 892362 h 1123881"/>
              <a:gd name="connsiteX8" fmla="*/ 148970 w 1123881"/>
              <a:gd name="connsiteY8" fmla="*/ 892362 h 1123881"/>
              <a:gd name="connsiteX9" fmla="*/ 148970 w 1123881"/>
              <a:gd name="connsiteY9" fmla="*/ 628025 h 112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3881" h="1123881">
                <a:moveTo>
                  <a:pt x="148970" y="231519"/>
                </a:moveTo>
                <a:lnTo>
                  <a:pt x="974911" y="231519"/>
                </a:lnTo>
                <a:lnTo>
                  <a:pt x="974911" y="495856"/>
                </a:lnTo>
                <a:lnTo>
                  <a:pt x="148970" y="495856"/>
                </a:lnTo>
                <a:lnTo>
                  <a:pt x="148970" y="231519"/>
                </a:lnTo>
                <a:close/>
                <a:moveTo>
                  <a:pt x="148970" y="628025"/>
                </a:moveTo>
                <a:lnTo>
                  <a:pt x="974911" y="628025"/>
                </a:lnTo>
                <a:lnTo>
                  <a:pt x="974911" y="892362"/>
                </a:lnTo>
                <a:lnTo>
                  <a:pt x="148970" y="892362"/>
                </a:lnTo>
                <a:lnTo>
                  <a:pt x="148970" y="628025"/>
                </a:lnTo>
                <a:close/>
              </a:path>
            </a:pathLst>
          </a:custGeom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8970" tIns="231519" rIns="148970" bIns="231519" numCol="1" spcCol="1270" anchor="ctr" anchorCtr="0">
            <a:noAutofit/>
          </a:bodyPr>
          <a:lstStyle/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4700" kern="1200"/>
          </a:p>
        </p:txBody>
      </p:sp>
      <p:sp>
        <p:nvSpPr>
          <p:cNvPr id="13" name="Forma libre 12"/>
          <p:cNvSpPr/>
          <p:nvPr/>
        </p:nvSpPr>
        <p:spPr>
          <a:xfrm>
            <a:off x="7011629" y="4781643"/>
            <a:ext cx="1937726" cy="1937726"/>
          </a:xfrm>
          <a:custGeom>
            <a:avLst/>
            <a:gdLst>
              <a:gd name="connsiteX0" fmla="*/ 0 w 1937726"/>
              <a:gd name="connsiteY0" fmla="*/ 968863 h 1937726"/>
              <a:gd name="connsiteX1" fmla="*/ 968863 w 1937726"/>
              <a:gd name="connsiteY1" fmla="*/ 0 h 1937726"/>
              <a:gd name="connsiteX2" fmla="*/ 1937726 w 1937726"/>
              <a:gd name="connsiteY2" fmla="*/ 968863 h 1937726"/>
              <a:gd name="connsiteX3" fmla="*/ 968863 w 1937726"/>
              <a:gd name="connsiteY3" fmla="*/ 1937726 h 1937726"/>
              <a:gd name="connsiteX4" fmla="*/ 0 w 1937726"/>
              <a:gd name="connsiteY4" fmla="*/ 968863 h 193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7726" h="1937726">
                <a:moveTo>
                  <a:pt x="0" y="968863"/>
                </a:moveTo>
                <a:cubicBezTo>
                  <a:pt x="0" y="433775"/>
                  <a:pt x="433775" y="0"/>
                  <a:pt x="968863" y="0"/>
                </a:cubicBezTo>
                <a:cubicBezTo>
                  <a:pt x="1503951" y="0"/>
                  <a:pt x="1937726" y="433775"/>
                  <a:pt x="1937726" y="968863"/>
                </a:cubicBezTo>
                <a:cubicBezTo>
                  <a:pt x="1937726" y="1503951"/>
                  <a:pt x="1503951" y="1937726"/>
                  <a:pt x="968863" y="1937726"/>
                </a:cubicBezTo>
                <a:cubicBezTo>
                  <a:pt x="433775" y="1937726"/>
                  <a:pt x="0" y="1503951"/>
                  <a:pt x="0" y="968863"/>
                </a:cubicBezTo>
                <a:close/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6633" tIns="306633" rIns="306633" bIns="306633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Experimento: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12 minutos</a:t>
            </a:r>
            <a:endParaRPr lang="es-ES" sz="1800" kern="1200" dirty="0"/>
          </a:p>
        </p:txBody>
      </p:sp>
    </p:spTree>
    <p:extLst>
      <p:ext uri="{BB962C8B-B14F-4D97-AF65-F5344CB8AC3E}">
        <p14:creationId xmlns:p14="http://schemas.microsoft.com/office/powerpoint/2010/main" val="59807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00063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500061"/>
            <a:ext cx="7886700" cy="922339"/>
          </a:xfrm>
        </p:spPr>
        <p:txBody>
          <a:bodyPr>
            <a:normAutofit/>
          </a:bodyPr>
          <a:lstStyle/>
          <a:p>
            <a:r>
              <a:rPr lang="es-EC" sz="3600" dirty="0" smtClean="0">
                <a:solidFill>
                  <a:schemeClr val="bg2">
                    <a:lumMod val="50000"/>
                  </a:schemeClr>
                </a:solidFill>
              </a:rPr>
              <a:t>Conclusiones</a:t>
            </a:r>
            <a:endParaRPr lang="es-EC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1403330"/>
              </p:ext>
            </p:extLst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ángulo 5"/>
          <p:cNvSpPr/>
          <p:nvPr/>
        </p:nvSpPr>
        <p:spPr>
          <a:xfrm>
            <a:off x="35045" y="1601441"/>
            <a:ext cx="54803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800" dirty="0" smtClean="0">
                <a:solidFill>
                  <a:schemeClr val="bg2">
                    <a:lumMod val="50000"/>
                  </a:schemeClr>
                </a:solidFill>
              </a:rPr>
              <a:t>Potenciación dispositivo inicial, mejora de </a:t>
            </a:r>
            <a:r>
              <a:rPr lang="es-EC" sz="2800" dirty="0" smtClean="0">
                <a:solidFill>
                  <a:srgbClr val="E2A100"/>
                </a:solidFill>
              </a:rPr>
              <a:t>52.2% </a:t>
            </a:r>
            <a:r>
              <a:rPr lang="es-EC" sz="2800" dirty="0" smtClean="0">
                <a:solidFill>
                  <a:schemeClr val="bg1"/>
                </a:solidFill>
              </a:rPr>
              <a:t>en aspectos generales.</a:t>
            </a:r>
          </a:p>
          <a:p>
            <a:endParaRPr lang="es-EC" sz="28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800" dirty="0" smtClean="0">
                <a:solidFill>
                  <a:schemeClr val="bg2">
                    <a:lumMod val="50000"/>
                  </a:schemeClr>
                </a:solidFill>
              </a:rPr>
              <a:t>Material óptimo cámara de sensores: acero inoxidable (</a:t>
            </a:r>
            <a:r>
              <a:rPr lang="es-EC" sz="2800" dirty="0" smtClean="0">
                <a:solidFill>
                  <a:srgbClr val="E2AC00"/>
                </a:solidFill>
              </a:rPr>
              <a:t>99% </a:t>
            </a:r>
            <a:r>
              <a:rPr lang="es-EC" sz="2800" dirty="0" smtClean="0">
                <a:solidFill>
                  <a:schemeClr val="bg2">
                    <a:lumMod val="50000"/>
                  </a:schemeClr>
                </a:solidFill>
              </a:rPr>
              <a:t>fiabilidad) hermeticidad-limpieza.</a:t>
            </a:r>
          </a:p>
          <a:p>
            <a:endParaRPr lang="es-EC" sz="28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800" dirty="0" smtClean="0">
                <a:solidFill>
                  <a:schemeClr val="bg2">
                    <a:lumMod val="50000"/>
                  </a:schemeClr>
                </a:solidFill>
              </a:rPr>
              <a:t>Control de temperatura.</a:t>
            </a:r>
          </a:p>
          <a:p>
            <a:endParaRPr lang="es-EC" sz="28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800" dirty="0" smtClean="0">
                <a:solidFill>
                  <a:schemeClr val="bg2">
                    <a:lumMod val="50000"/>
                  </a:schemeClr>
                </a:solidFill>
              </a:rPr>
              <a:t>Dopaje automático </a:t>
            </a:r>
            <a:r>
              <a:rPr lang="es-EC" sz="2800" dirty="0" smtClean="0">
                <a:solidFill>
                  <a:srgbClr val="E2AC00"/>
                </a:solidFill>
              </a:rPr>
              <a:t>100% </a:t>
            </a:r>
            <a:r>
              <a:rPr lang="es-EC" sz="2800" dirty="0" smtClean="0">
                <a:solidFill>
                  <a:schemeClr val="bg2">
                    <a:lumMod val="50000"/>
                  </a:schemeClr>
                </a:solidFill>
              </a:rPr>
              <a:t>efectivo en lecturas y ejecución.</a:t>
            </a:r>
          </a:p>
        </p:txBody>
      </p:sp>
      <p:pic>
        <p:nvPicPr>
          <p:cNvPr id="7" name="41 Imagen" descr="2016-07-29 11.33.47.jpg"/>
          <p:cNvPicPr/>
          <p:nvPr/>
        </p:nvPicPr>
        <p:blipFill>
          <a:blip r:embed="rId8" cstate="print"/>
          <a:srcRect l="3186" t="27822" r="5702" b="8661"/>
          <a:stretch>
            <a:fillRect/>
          </a:stretch>
        </p:blipFill>
        <p:spPr>
          <a:xfrm>
            <a:off x="5515429" y="1601441"/>
            <a:ext cx="3172822" cy="2174199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8" t="2180" r="20739" b="12791"/>
          <a:stretch/>
        </p:blipFill>
        <p:spPr bwMode="auto">
          <a:xfrm>
            <a:off x="5515429" y="4194629"/>
            <a:ext cx="3183617" cy="24672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5444673" y="3825978"/>
            <a:ext cx="3254373" cy="307777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4000">
                  <a:srgbClr val="E2A100">
                    <a:alpha val="0"/>
                  </a:srgbClr>
                </a:gs>
                <a:gs pos="83000">
                  <a:srgbClr val="E2A100">
                    <a:alpha val="20000"/>
                  </a:srgbClr>
                </a:gs>
                <a:gs pos="100000">
                  <a:srgbClr val="E2A100"/>
                </a:gs>
              </a:gsLst>
              <a:lin ang="16200000" scaled="1"/>
              <a:tileRect/>
            </a:gra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400" dirty="0"/>
              <a:t>(López Hernández, 2016)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360277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00063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500061"/>
            <a:ext cx="7886700" cy="922339"/>
          </a:xfrm>
        </p:spPr>
        <p:txBody>
          <a:bodyPr>
            <a:normAutofit/>
          </a:bodyPr>
          <a:lstStyle/>
          <a:p>
            <a:r>
              <a:rPr lang="es-EC" sz="3600" dirty="0" smtClean="0">
                <a:solidFill>
                  <a:schemeClr val="bg2">
                    <a:lumMod val="50000"/>
                  </a:schemeClr>
                </a:solidFill>
              </a:rPr>
              <a:t>Conclusiones</a:t>
            </a:r>
            <a:endParaRPr lang="es-EC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ángulo 5"/>
          <p:cNvSpPr/>
          <p:nvPr/>
        </p:nvSpPr>
        <p:spPr>
          <a:xfrm>
            <a:off x="252759" y="1699337"/>
            <a:ext cx="465307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800" dirty="0">
                <a:solidFill>
                  <a:schemeClr val="bg2">
                    <a:lumMod val="50000"/>
                  </a:schemeClr>
                </a:solidFill>
              </a:rPr>
              <a:t>Mejora </a:t>
            </a:r>
            <a:r>
              <a:rPr lang="es-EC" sz="2800" dirty="0">
                <a:solidFill>
                  <a:srgbClr val="E2AC00"/>
                </a:solidFill>
              </a:rPr>
              <a:t>36%</a:t>
            </a:r>
            <a:r>
              <a:rPr lang="es-EC" sz="2800" dirty="0">
                <a:solidFill>
                  <a:schemeClr val="bg2">
                    <a:lumMod val="50000"/>
                  </a:schemeClr>
                </a:solidFill>
              </a:rPr>
              <a:t> en el proceso de </a:t>
            </a:r>
            <a:r>
              <a:rPr lang="es-EC" sz="2800" dirty="0" smtClean="0">
                <a:solidFill>
                  <a:schemeClr val="bg2">
                    <a:lumMod val="50000"/>
                  </a:schemeClr>
                </a:solidFill>
              </a:rPr>
              <a:t>respiración (aspiración-limpieza).</a:t>
            </a:r>
          </a:p>
          <a:p>
            <a:endParaRPr lang="es-EC" sz="28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800" dirty="0" smtClean="0">
                <a:solidFill>
                  <a:schemeClr val="bg2">
                    <a:lumMod val="50000"/>
                  </a:schemeClr>
                </a:solidFill>
              </a:rPr>
              <a:t>Desarrollo total de una interfaz gráfica de usuario para el uso del dispositivo.</a:t>
            </a:r>
          </a:p>
          <a:p>
            <a:endParaRPr lang="es-EC" sz="28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800" dirty="0" smtClean="0">
                <a:solidFill>
                  <a:schemeClr val="bg2">
                    <a:lumMod val="50000"/>
                  </a:schemeClr>
                </a:solidFill>
              </a:rPr>
              <a:t>Respuesta diferente ante la presencia de TNT respecto a sustancias comunes.</a:t>
            </a:r>
          </a:p>
        </p:txBody>
      </p:sp>
      <p:pic>
        <p:nvPicPr>
          <p:cNvPr id="8" name="Imagen 7" descr="https://scontent-mia3-1.xx.fbcdn.net/v/t34.0-12/20751451_1580072542036650_704278821_n.jpg?oh=351f9394a41a346b1cf63a2558f496c1&amp;oe=598E4EA6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4" r="12827" b="3957"/>
          <a:stretch/>
        </p:blipFill>
        <p:spPr bwMode="auto">
          <a:xfrm>
            <a:off x="5515200" y="4000112"/>
            <a:ext cx="3360965" cy="21964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5025796" y="1699337"/>
            <a:ext cx="38503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800" dirty="0">
                <a:solidFill>
                  <a:schemeClr val="bg2">
                    <a:lumMod val="50000"/>
                  </a:schemeClr>
                </a:solidFill>
              </a:rPr>
              <a:t>El dispositivo es portable, sin embargo debe ser transportado con precaución</a:t>
            </a:r>
          </a:p>
        </p:txBody>
      </p:sp>
    </p:spTree>
    <p:extLst>
      <p:ext uri="{BB962C8B-B14F-4D97-AF65-F5344CB8AC3E}">
        <p14:creationId xmlns:p14="http://schemas.microsoft.com/office/powerpoint/2010/main" val="80759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00063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500061"/>
            <a:ext cx="7886700" cy="922339"/>
          </a:xfrm>
        </p:spPr>
        <p:txBody>
          <a:bodyPr>
            <a:normAutofit/>
          </a:bodyPr>
          <a:lstStyle/>
          <a:p>
            <a:r>
              <a:rPr lang="es-EC" sz="3600" dirty="0" smtClean="0">
                <a:solidFill>
                  <a:schemeClr val="bg2">
                    <a:lumMod val="50000"/>
                  </a:schemeClr>
                </a:solidFill>
              </a:rPr>
              <a:t>Trabajos futuros</a:t>
            </a:r>
            <a:endParaRPr lang="es-EC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ángulo 5"/>
          <p:cNvSpPr/>
          <p:nvPr/>
        </p:nvSpPr>
        <p:spPr>
          <a:xfrm>
            <a:off x="209215" y="1947860"/>
            <a:ext cx="487078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800" dirty="0" smtClean="0">
                <a:solidFill>
                  <a:schemeClr val="bg2">
                    <a:lumMod val="50000"/>
                  </a:schemeClr>
                </a:solidFill>
              </a:rPr>
              <a:t>Aumento de portabilidad con un </a:t>
            </a:r>
            <a:r>
              <a:rPr lang="es-EC" sz="2800" dirty="0" smtClean="0">
                <a:solidFill>
                  <a:srgbClr val="E2AC00"/>
                </a:solidFill>
              </a:rPr>
              <a:t>procesamiento embebido</a:t>
            </a:r>
            <a:r>
              <a:rPr lang="es-EC" sz="28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EC" sz="28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800" dirty="0" smtClean="0">
                <a:solidFill>
                  <a:schemeClr val="bg2">
                    <a:lumMod val="50000"/>
                  </a:schemeClr>
                </a:solidFill>
              </a:rPr>
              <a:t>Modelos matemáticos de </a:t>
            </a:r>
            <a:r>
              <a:rPr lang="es-EC" sz="2800" dirty="0" smtClean="0">
                <a:solidFill>
                  <a:srgbClr val="E2AC00"/>
                </a:solidFill>
              </a:rPr>
              <a:t>discriminación </a:t>
            </a:r>
            <a:r>
              <a:rPr lang="es-EC" sz="2800" dirty="0" smtClean="0">
                <a:solidFill>
                  <a:schemeClr val="bg2">
                    <a:lumMod val="50000"/>
                  </a:schemeClr>
                </a:solidFill>
              </a:rPr>
              <a:t>entre sustancias.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EC" sz="28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800" dirty="0" smtClean="0">
                <a:solidFill>
                  <a:schemeClr val="bg2">
                    <a:lumMod val="50000"/>
                  </a:schemeClr>
                </a:solidFill>
              </a:rPr>
              <a:t>Plataforma </a:t>
            </a:r>
            <a:r>
              <a:rPr lang="es-EC" sz="2800" dirty="0" smtClean="0">
                <a:solidFill>
                  <a:srgbClr val="E2AC00"/>
                </a:solidFill>
              </a:rPr>
              <a:t>robótica</a:t>
            </a:r>
            <a:r>
              <a:rPr lang="es-EC" sz="2800" dirty="0" smtClean="0">
                <a:solidFill>
                  <a:schemeClr val="bg2">
                    <a:lumMod val="50000"/>
                  </a:schemeClr>
                </a:solidFill>
              </a:rPr>
              <a:t> móvil con el sistema de nariz electrónica.</a:t>
            </a:r>
          </a:p>
        </p:txBody>
      </p:sp>
      <p:pic>
        <p:nvPicPr>
          <p:cNvPr id="1026" name="Picture 2" descr="Resultado de imagen para sistema embebido ejemplo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14" y="1947860"/>
            <a:ext cx="3333206" cy="216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robotica movi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36" y="4607882"/>
            <a:ext cx="3424464" cy="192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5627914" y="4208461"/>
            <a:ext cx="3333206" cy="307777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4000">
                  <a:srgbClr val="E2A100">
                    <a:alpha val="0"/>
                  </a:srgbClr>
                </a:gs>
                <a:gs pos="83000">
                  <a:srgbClr val="E2A100">
                    <a:alpha val="20000"/>
                  </a:srgbClr>
                </a:gs>
                <a:gs pos="100000">
                  <a:srgbClr val="E2A100"/>
                </a:gs>
              </a:gsLst>
              <a:lin ang="16200000" scaled="1"/>
              <a:tileRect/>
            </a:gra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400" dirty="0"/>
              <a:t>(</a:t>
            </a:r>
            <a:r>
              <a:rPr lang="es-EC" sz="1400" dirty="0" smtClean="0"/>
              <a:t>sistemasoperativos.forogratuito.net, </a:t>
            </a:r>
            <a:r>
              <a:rPr lang="es-EC" sz="1400" dirty="0"/>
              <a:t>2016)</a:t>
            </a:r>
            <a:endParaRPr lang="es-MX" sz="14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694136" y="6533237"/>
            <a:ext cx="3266984" cy="307777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4000">
                  <a:srgbClr val="E2A100">
                    <a:alpha val="0"/>
                  </a:srgbClr>
                </a:gs>
                <a:gs pos="83000">
                  <a:srgbClr val="E2A100">
                    <a:alpha val="20000"/>
                  </a:srgbClr>
                </a:gs>
                <a:gs pos="100000">
                  <a:srgbClr val="E2A100"/>
                </a:gs>
              </a:gsLst>
              <a:lin ang="16200000" scaled="1"/>
              <a:tileRect/>
            </a:gra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400" dirty="0"/>
              <a:t>(http://</a:t>
            </a:r>
            <a:r>
              <a:rPr lang="es-EC" sz="1400" dirty="0" smtClean="0"/>
              <a:t>www.robotnik.es, </a:t>
            </a:r>
            <a:r>
              <a:rPr lang="es-EC" sz="1400" dirty="0"/>
              <a:t>2016)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49207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4330700"/>
            <a:ext cx="9144000" cy="1166812"/>
          </a:xfrm>
          <a:prstGeom prst="rect">
            <a:avLst/>
          </a:prstGeom>
          <a:solidFill>
            <a:srgbClr val="FFC00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0" y="1122363"/>
            <a:ext cx="9144000" cy="2967037"/>
          </a:xfrm>
          <a:prstGeom prst="rect">
            <a:avLst/>
          </a:prstGeom>
          <a:solidFill>
            <a:schemeClr val="accent6">
              <a:lumMod val="40000"/>
              <a:lumOff val="6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122362"/>
            <a:ext cx="7772400" cy="2967037"/>
          </a:xfrm>
        </p:spPr>
        <p:txBody>
          <a:bodyPr anchor="ctr">
            <a:noAutofit/>
          </a:bodyPr>
          <a:lstStyle/>
          <a:p>
            <a:r>
              <a:rPr lang="es-419" sz="4000" dirty="0" smtClean="0">
                <a:solidFill>
                  <a:schemeClr val="bg2">
                    <a:lumMod val="75000"/>
                  </a:schemeClr>
                </a:solidFill>
              </a:rPr>
              <a:t>Gracias</a:t>
            </a:r>
            <a:endParaRPr lang="es-EC" sz="4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0" y="5599112"/>
            <a:ext cx="9144000" cy="1166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Sangolquí – Ecuador</a:t>
            </a:r>
          </a:p>
          <a:p>
            <a:r>
              <a:rPr lang="en-US" sz="1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Septiembre - 2017</a:t>
            </a:r>
            <a:endParaRPr lang="es-EC" sz="1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21" y="4468918"/>
            <a:ext cx="960853" cy="8903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7"/>
          <a:stretch/>
        </p:blipFill>
        <p:spPr>
          <a:xfrm>
            <a:off x="3794580" y="4400946"/>
            <a:ext cx="1025616" cy="102631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32"/>
          <a:stretch/>
        </p:blipFill>
        <p:spPr>
          <a:xfrm>
            <a:off x="5310398" y="4395454"/>
            <a:ext cx="1268594" cy="103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1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23888" y="4330700"/>
            <a:ext cx="6069012" cy="2527300"/>
          </a:xfrm>
          <a:prstGeom prst="rect">
            <a:avLst/>
          </a:prstGeom>
          <a:gradFill flip="none" rotWithShape="1">
            <a:gsLst>
              <a:gs pos="0">
                <a:srgbClr val="FFD243">
                  <a:alpha val="72000"/>
                </a:srgbClr>
              </a:gs>
              <a:gs pos="37000">
                <a:srgbClr val="FFC000">
                  <a:alpha val="78000"/>
                </a:srgbClr>
              </a:gs>
              <a:gs pos="100000">
                <a:srgbClr val="FFC000">
                  <a:alpha val="84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623888" y="1"/>
            <a:ext cx="6069012" cy="4089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alpha val="76000"/>
                </a:schemeClr>
              </a:gs>
              <a:gs pos="37000">
                <a:schemeClr val="accent6">
                  <a:lumMod val="40000"/>
                  <a:lumOff val="60000"/>
                  <a:alpha val="82000"/>
                </a:schemeClr>
              </a:gs>
              <a:gs pos="100000">
                <a:schemeClr val="accent6">
                  <a:lumMod val="40000"/>
                  <a:lumOff val="60000"/>
                  <a:alpha val="8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6069012" cy="2379662"/>
          </a:xfrm>
        </p:spPr>
        <p:txBody>
          <a:bodyPr>
            <a:normAutofit/>
          </a:bodyPr>
          <a:lstStyle/>
          <a:p>
            <a:r>
              <a:rPr lang="es-EC" sz="4400" dirty="0" smtClean="0">
                <a:solidFill>
                  <a:schemeClr val="bg2">
                    <a:lumMod val="75000"/>
                  </a:schemeClr>
                </a:solidFill>
              </a:rPr>
              <a:t>Introducción</a:t>
            </a:r>
            <a:endParaRPr lang="es-EC" sz="4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470400"/>
            <a:ext cx="6069012" cy="2260600"/>
          </a:xfrm>
        </p:spPr>
        <p:txBody>
          <a:bodyPr/>
          <a:lstStyle/>
          <a:p>
            <a:r>
              <a:rPr lang="es-EC" dirty="0">
                <a:solidFill>
                  <a:schemeClr val="bg2">
                    <a:lumMod val="50000"/>
                  </a:schemeClr>
                </a:solidFill>
              </a:rPr>
              <a:t>Justificación e importancia</a:t>
            </a:r>
          </a:p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Antecedentes</a:t>
            </a:r>
            <a:endParaRPr lang="es-EC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Objetivos</a:t>
            </a:r>
            <a:endParaRPr lang="es-EC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61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14:reveal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00063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500061"/>
            <a:ext cx="7886700" cy="922339"/>
          </a:xfrm>
        </p:spPr>
        <p:txBody>
          <a:bodyPr>
            <a:normAutofit/>
          </a:bodyPr>
          <a:lstStyle/>
          <a:p>
            <a:r>
              <a:rPr lang="es-EC" sz="3600" dirty="0" smtClean="0">
                <a:solidFill>
                  <a:schemeClr val="bg2">
                    <a:lumMod val="75000"/>
                  </a:schemeClr>
                </a:solidFill>
              </a:rPr>
              <a:t>Justificación e importancia</a:t>
            </a:r>
            <a:endParaRPr lang="es-EC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2189523"/>
              </p:ext>
            </p:extLst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ángulo 2"/>
          <p:cNvSpPr/>
          <p:nvPr/>
        </p:nvSpPr>
        <p:spPr>
          <a:xfrm>
            <a:off x="412416" y="2209704"/>
            <a:ext cx="45656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u="sng" dirty="0" smtClean="0">
                <a:solidFill>
                  <a:schemeClr val="bg2">
                    <a:lumMod val="50000"/>
                  </a:schemeClr>
                </a:solidFill>
              </a:rPr>
              <a:t>Problema: Tráfico ilegal de explosivos</a:t>
            </a:r>
          </a:p>
          <a:p>
            <a:endParaRPr lang="es-EC" sz="2400" b="1" u="sng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s-EC" sz="2400" b="1" u="sng" dirty="0" smtClean="0">
                <a:solidFill>
                  <a:schemeClr val="bg2">
                    <a:lumMod val="50000"/>
                  </a:schemeClr>
                </a:solidFill>
              </a:rPr>
              <a:t>Soluciones: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400" dirty="0">
                <a:solidFill>
                  <a:schemeClr val="bg2">
                    <a:lumMod val="50000"/>
                  </a:schemeClr>
                </a:solidFill>
              </a:rPr>
              <a:t>Canes entrenados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Intuición equipo especializado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400" smtClean="0">
                <a:solidFill>
                  <a:schemeClr val="bg2">
                    <a:lumMod val="50000"/>
                  </a:schemeClr>
                </a:solidFill>
              </a:rPr>
              <a:t>Operativos relámpago</a:t>
            </a:r>
            <a:endParaRPr lang="es-EC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400" dirty="0" smtClean="0">
                <a:solidFill>
                  <a:srgbClr val="E2AC00"/>
                </a:solidFill>
              </a:rPr>
              <a:t>Narices electrónicas</a:t>
            </a:r>
            <a:endParaRPr lang="es-EC" sz="2400" dirty="0">
              <a:solidFill>
                <a:srgbClr val="E2AC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397500" y="1610561"/>
            <a:ext cx="3276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Seguras</a:t>
            </a:r>
            <a:endParaRPr lang="es-EC" sz="24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Confiables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Económicas respecto a otros métodos</a:t>
            </a:r>
            <a:endParaRPr lang="es-EC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Abrir llave 6"/>
          <p:cNvSpPr/>
          <p:nvPr/>
        </p:nvSpPr>
        <p:spPr>
          <a:xfrm>
            <a:off x="5270500" y="1619155"/>
            <a:ext cx="276392" cy="1321672"/>
          </a:xfrm>
          <a:prstGeom prst="leftBrac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cxnSp>
        <p:nvCxnSpPr>
          <p:cNvPr id="24" name="Conector recto 23"/>
          <p:cNvCxnSpPr/>
          <p:nvPr/>
        </p:nvCxnSpPr>
        <p:spPr>
          <a:xfrm>
            <a:off x="3643086" y="5053263"/>
            <a:ext cx="116954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flipV="1">
            <a:off x="4812632" y="2311305"/>
            <a:ext cx="0" cy="2741958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>
            <a:off x="4812632" y="2311305"/>
            <a:ext cx="457868" cy="0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4" t="-470" r="16138"/>
          <a:stretch/>
        </p:blipFill>
        <p:spPr>
          <a:xfrm>
            <a:off x="5101936" y="3308336"/>
            <a:ext cx="3522664" cy="328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0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00063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500061"/>
            <a:ext cx="7886700" cy="922339"/>
          </a:xfrm>
        </p:spPr>
        <p:txBody>
          <a:bodyPr>
            <a:normAutofit/>
          </a:bodyPr>
          <a:lstStyle/>
          <a:p>
            <a:r>
              <a:rPr lang="es-EC" sz="3600" dirty="0" smtClean="0">
                <a:solidFill>
                  <a:schemeClr val="bg2">
                    <a:lumMod val="75000"/>
                  </a:schemeClr>
                </a:solidFill>
              </a:rPr>
              <a:t>Antecedentes</a:t>
            </a:r>
            <a:endParaRPr lang="es-EC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2681140"/>
              </p:ext>
            </p:extLst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4040413" y="6332328"/>
            <a:ext cx="4944835" cy="307777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4000">
                  <a:srgbClr val="E2A100">
                    <a:alpha val="0"/>
                  </a:srgbClr>
                </a:gs>
                <a:gs pos="83000">
                  <a:srgbClr val="E2A100">
                    <a:alpha val="20000"/>
                  </a:srgbClr>
                </a:gs>
                <a:gs pos="100000">
                  <a:srgbClr val="E2A100"/>
                </a:gs>
              </a:gsLst>
              <a:lin ang="16200000" scaled="1"/>
              <a:tileRect/>
            </a:gra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400" dirty="0" smtClean="0">
                <a:solidFill>
                  <a:schemeClr val="bg2">
                    <a:lumMod val="50000"/>
                  </a:schemeClr>
                </a:solidFill>
              </a:rPr>
              <a:t>ITEFI (Instituto </a:t>
            </a:r>
            <a:r>
              <a:rPr lang="es-EC" sz="1400" dirty="0">
                <a:solidFill>
                  <a:schemeClr val="bg2">
                    <a:lumMod val="50000"/>
                  </a:schemeClr>
                </a:solidFill>
              </a:rPr>
              <a:t>de Tecnologías Físicas y de la </a:t>
            </a:r>
            <a:r>
              <a:rPr lang="es-EC" sz="1400" dirty="0" smtClean="0">
                <a:solidFill>
                  <a:schemeClr val="bg2">
                    <a:lumMod val="50000"/>
                  </a:schemeClr>
                </a:solidFill>
              </a:rPr>
              <a:t>Información, </a:t>
            </a:r>
            <a:r>
              <a:rPr lang="es-EC" sz="1400" dirty="0">
                <a:solidFill>
                  <a:schemeClr val="bg2">
                    <a:lumMod val="50000"/>
                  </a:schemeClr>
                </a:solidFill>
              </a:rPr>
              <a:t>2007)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255003" y="1528972"/>
            <a:ext cx="45656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u="sng" dirty="0" smtClean="0">
                <a:solidFill>
                  <a:schemeClr val="bg2">
                    <a:lumMod val="50000"/>
                  </a:schemeClr>
                </a:solidFill>
              </a:rPr>
              <a:t>Narices electrónicas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Funcionamiento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400" dirty="0">
                <a:solidFill>
                  <a:schemeClr val="bg2">
                    <a:lumMod val="50000"/>
                  </a:schemeClr>
                </a:solidFill>
              </a:rPr>
              <a:t>Aplicaciones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Sensores químicos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Sistemas de toma de muestras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400" dirty="0" smtClean="0">
                <a:solidFill>
                  <a:srgbClr val="E2AC00"/>
                </a:solidFill>
              </a:rPr>
              <a:t>Dopaje de muestras</a:t>
            </a:r>
            <a:endParaRPr lang="es-EC" sz="2400" dirty="0">
              <a:solidFill>
                <a:srgbClr val="E2AC00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5397500" y="1610561"/>
            <a:ext cx="327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Industria cosmética</a:t>
            </a:r>
            <a:endParaRPr lang="es-EC" sz="24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Industria alimenticia</a:t>
            </a:r>
            <a:endParaRPr lang="es-EC" sz="24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chemeClr val="bg2">
                    <a:lumMod val="50000"/>
                  </a:schemeClr>
                </a:solidFill>
              </a:rPr>
              <a:t>Seguridad</a:t>
            </a:r>
            <a:endParaRPr lang="es-EC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Abrir llave 14"/>
          <p:cNvSpPr/>
          <p:nvPr/>
        </p:nvSpPr>
        <p:spPr>
          <a:xfrm>
            <a:off x="5270500" y="1619155"/>
            <a:ext cx="254000" cy="1181100"/>
          </a:xfrm>
          <a:prstGeom prst="leftBrac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cxnSp>
        <p:nvCxnSpPr>
          <p:cNvPr id="16" name="Conector recto 15"/>
          <p:cNvCxnSpPr/>
          <p:nvPr/>
        </p:nvCxnSpPr>
        <p:spPr>
          <a:xfrm>
            <a:off x="2690584" y="2489464"/>
            <a:ext cx="2171032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 flipH="1" flipV="1">
            <a:off x="4828674" y="2209708"/>
            <a:ext cx="8450" cy="267043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4812632" y="2209705"/>
            <a:ext cx="457868" cy="0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9" name="Imagen 18"/>
          <p:cNvPicPr/>
          <p:nvPr/>
        </p:nvPicPr>
        <p:blipFill rotWithShape="1">
          <a:blip r:embed="rId8" cstate="print"/>
          <a:srcRect r="6392"/>
          <a:stretch/>
        </p:blipFill>
        <p:spPr bwMode="auto">
          <a:xfrm>
            <a:off x="4207779" y="3772920"/>
            <a:ext cx="4610101" cy="245283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374" y="4115174"/>
            <a:ext cx="1528254" cy="225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4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00063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500061"/>
            <a:ext cx="7886700" cy="922339"/>
          </a:xfrm>
        </p:spPr>
        <p:txBody>
          <a:bodyPr>
            <a:normAutofit/>
          </a:bodyPr>
          <a:lstStyle/>
          <a:p>
            <a:r>
              <a:rPr lang="es-EC" sz="3600" dirty="0" smtClean="0">
                <a:solidFill>
                  <a:schemeClr val="bg2">
                    <a:lumMod val="75000"/>
                  </a:schemeClr>
                </a:solidFill>
              </a:rPr>
              <a:t>Objetivo General</a:t>
            </a:r>
            <a:endParaRPr lang="es-EC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1003942"/>
              </p:ext>
            </p:extLst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Marcador de contenido 5"/>
          <p:cNvSpPr txBox="1">
            <a:spLocks/>
          </p:cNvSpPr>
          <p:nvPr/>
        </p:nvSpPr>
        <p:spPr>
          <a:xfrm>
            <a:off x="628650" y="1947859"/>
            <a:ext cx="7886700" cy="4229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419" sz="3200" dirty="0">
                <a:solidFill>
                  <a:schemeClr val="bg2">
                    <a:lumMod val="50000"/>
                  </a:schemeClr>
                </a:solidFill>
              </a:rPr>
              <a:t>Potenciar y Optimizar un dispositivo de nariz electrónica que detecta Trinitrotolueno (TNT) de uso militar.</a:t>
            </a:r>
            <a:endParaRPr lang="es-EC" sz="3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67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00063"/>
            <a:ext cx="9144000" cy="922337"/>
          </a:xfrm>
          <a:prstGeom prst="rect">
            <a:avLst/>
          </a:prstGeom>
          <a:solidFill>
            <a:srgbClr val="B1D29A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500061"/>
            <a:ext cx="7886700" cy="922339"/>
          </a:xfrm>
        </p:spPr>
        <p:txBody>
          <a:bodyPr>
            <a:normAutofit/>
          </a:bodyPr>
          <a:lstStyle/>
          <a:p>
            <a:r>
              <a:rPr lang="es-EC" sz="3600" dirty="0" smtClean="0">
                <a:solidFill>
                  <a:schemeClr val="bg2">
                    <a:lumMod val="75000"/>
                  </a:schemeClr>
                </a:solidFill>
              </a:rPr>
              <a:t>Objetivos Específicos</a:t>
            </a:r>
            <a:endParaRPr lang="es-EC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2297390"/>
              </p:ext>
            </p:extLst>
          </p:nvPr>
        </p:nvGraphicFramePr>
        <p:xfrm>
          <a:off x="-25400" y="-25399"/>
          <a:ext cx="9144000" cy="52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Marcador de contenido 5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buFont typeface="Wingdings" panose="05000000000000000000" pitchFamily="2" charset="2"/>
              <a:buChar char="§"/>
            </a:pPr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Analizar </a:t>
            </a:r>
            <a:r>
              <a:rPr lang="es-EC" dirty="0">
                <a:solidFill>
                  <a:schemeClr val="bg2">
                    <a:lumMod val="50000"/>
                  </a:schemeClr>
                </a:solidFill>
              </a:rPr>
              <a:t>los materiales y la geometría de la cámara de </a:t>
            </a:r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sensores. </a:t>
            </a:r>
          </a:p>
          <a:p>
            <a:pPr marL="0" lvl="0" indent="0" algn="just">
              <a:buNone/>
            </a:pPr>
            <a:endParaRPr lang="es-EC" dirty="0" smtClean="0">
              <a:solidFill>
                <a:schemeClr val="bg2">
                  <a:lumMod val="50000"/>
                </a:schemeClr>
              </a:solidFill>
            </a:endParaRP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Implementar un </a:t>
            </a:r>
            <a:r>
              <a:rPr lang="es-EC" dirty="0">
                <a:solidFill>
                  <a:schemeClr val="bg2">
                    <a:lumMod val="50000"/>
                  </a:schemeClr>
                </a:solidFill>
              </a:rPr>
              <a:t>sistema de control para temperatura </a:t>
            </a:r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en la </a:t>
            </a:r>
            <a:r>
              <a:rPr lang="es-EC" dirty="0">
                <a:solidFill>
                  <a:schemeClr val="bg2">
                    <a:lumMod val="50000"/>
                  </a:schemeClr>
                </a:solidFill>
              </a:rPr>
              <a:t>cámara de </a:t>
            </a:r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sensores.</a:t>
            </a:r>
          </a:p>
          <a:p>
            <a:pPr marL="0" lvl="0" indent="0" algn="just">
              <a:buNone/>
            </a:pPr>
            <a:endParaRPr lang="es-EC" dirty="0" smtClean="0">
              <a:solidFill>
                <a:schemeClr val="bg2">
                  <a:lumMod val="50000"/>
                </a:schemeClr>
              </a:solidFill>
            </a:endParaRP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Desarrollar </a:t>
            </a:r>
            <a:r>
              <a:rPr lang="es-EC" dirty="0">
                <a:solidFill>
                  <a:schemeClr val="bg2">
                    <a:lumMod val="50000"/>
                  </a:schemeClr>
                </a:solidFill>
              </a:rPr>
              <a:t>un sistema de dopaje </a:t>
            </a:r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automático.</a:t>
            </a:r>
          </a:p>
          <a:p>
            <a:pPr marL="0" lvl="0" indent="0" algn="just">
              <a:buNone/>
            </a:pPr>
            <a:endParaRPr lang="es-EC" dirty="0">
              <a:solidFill>
                <a:schemeClr val="bg2">
                  <a:lumMod val="50000"/>
                </a:schemeClr>
              </a:solidFill>
            </a:endParaRP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Desarrollar </a:t>
            </a:r>
            <a:r>
              <a:rPr lang="es-EC" dirty="0">
                <a:solidFill>
                  <a:schemeClr val="bg2">
                    <a:lumMod val="50000"/>
                  </a:schemeClr>
                </a:solidFill>
              </a:rPr>
              <a:t>un sistema eficiente de respiración de la nariz </a:t>
            </a:r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electrónica.</a:t>
            </a:r>
            <a:endParaRPr lang="es-EC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6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23888" y="4330700"/>
            <a:ext cx="6069012" cy="2527300"/>
          </a:xfrm>
          <a:prstGeom prst="rect">
            <a:avLst/>
          </a:prstGeom>
          <a:gradFill flip="none" rotWithShape="1">
            <a:gsLst>
              <a:gs pos="0">
                <a:srgbClr val="FFD243">
                  <a:alpha val="72000"/>
                </a:srgbClr>
              </a:gs>
              <a:gs pos="37000">
                <a:srgbClr val="FFC000">
                  <a:alpha val="78000"/>
                </a:srgbClr>
              </a:gs>
              <a:gs pos="100000">
                <a:srgbClr val="FFC000">
                  <a:alpha val="84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623888" y="1"/>
            <a:ext cx="6069012" cy="4089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alpha val="76000"/>
                </a:schemeClr>
              </a:gs>
              <a:gs pos="37000">
                <a:schemeClr val="accent6">
                  <a:lumMod val="40000"/>
                  <a:lumOff val="60000"/>
                  <a:alpha val="82000"/>
                </a:schemeClr>
              </a:gs>
              <a:gs pos="100000">
                <a:schemeClr val="accent6">
                  <a:lumMod val="40000"/>
                  <a:lumOff val="60000"/>
                  <a:alpha val="8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6069012" cy="2379662"/>
          </a:xfrm>
        </p:spPr>
        <p:txBody>
          <a:bodyPr>
            <a:normAutofit/>
          </a:bodyPr>
          <a:lstStyle/>
          <a:p>
            <a:r>
              <a:rPr lang="es-EC" sz="4400" dirty="0" smtClean="0">
                <a:solidFill>
                  <a:schemeClr val="bg2">
                    <a:lumMod val="75000"/>
                  </a:schemeClr>
                </a:solidFill>
              </a:rPr>
              <a:t>Análisis Cámara de sensores</a:t>
            </a:r>
            <a:endParaRPr lang="es-EC" sz="4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470400"/>
            <a:ext cx="6069012" cy="2260600"/>
          </a:xfrm>
        </p:spPr>
        <p:txBody>
          <a:bodyPr/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Consideraciones en la cámara de sensores</a:t>
            </a:r>
          </a:p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Análisis y selección de materiales</a:t>
            </a:r>
          </a:p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</a:rPr>
              <a:t>Análisis geométrico </a:t>
            </a:r>
          </a:p>
        </p:txBody>
      </p:sp>
    </p:spTree>
    <p:extLst>
      <p:ext uri="{BB962C8B-B14F-4D97-AF65-F5344CB8AC3E}">
        <p14:creationId xmlns:p14="http://schemas.microsoft.com/office/powerpoint/2010/main" val="358594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ersonalizado 1">
      <a:majorFont>
        <a:latin typeface="Verdana"/>
        <a:ea typeface=""/>
        <a:cs typeface=""/>
      </a:majorFont>
      <a:minorFont>
        <a:latin typeface="Calibri"/>
        <a:ea typeface=""/>
        <a:cs typeface=""/>
      </a:minorFont>
    </a:fontScheme>
    <a:fmtScheme name="Sólidos sutile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zul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19188</TotalTime>
  <Words>1965</Words>
  <Application>Microsoft Office PowerPoint</Application>
  <PresentationFormat>Presentación en pantalla (4:3)</PresentationFormat>
  <Paragraphs>752</Paragraphs>
  <Slides>38</Slides>
  <Notes>38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6" baseType="lpstr">
      <vt:lpstr>Arial</vt:lpstr>
      <vt:lpstr>Arial</vt:lpstr>
      <vt:lpstr>Calibri</vt:lpstr>
      <vt:lpstr>Cambria Math</vt:lpstr>
      <vt:lpstr>Times New Roman</vt:lpstr>
      <vt:lpstr>Verdana</vt:lpstr>
      <vt:lpstr>Wingdings</vt:lpstr>
      <vt:lpstr>Office Theme</vt:lpstr>
      <vt:lpstr>DISEÑO E IMPLEMENTACIÓN DE UN SISTEMA MECATRÓNICO PORTABLE CON DOPAJE AUTOMÁTICO PARA DETECCIÓN DE MUESTRAS EXPLOSIVAS</vt:lpstr>
      <vt:lpstr>E-NOSE/NARIZ ELECTRÓNICA</vt:lpstr>
      <vt:lpstr>Contenido</vt:lpstr>
      <vt:lpstr>Introducción</vt:lpstr>
      <vt:lpstr>Justificación e importancia</vt:lpstr>
      <vt:lpstr>Antecedentes</vt:lpstr>
      <vt:lpstr>Objetivo General</vt:lpstr>
      <vt:lpstr>Objetivos Específicos</vt:lpstr>
      <vt:lpstr>Análisis Cámara de sensores</vt:lpstr>
      <vt:lpstr>Presentación de PowerPoint</vt:lpstr>
      <vt:lpstr>Análisis y selección de materiales</vt:lpstr>
      <vt:lpstr>Análisis y selección de materiales</vt:lpstr>
      <vt:lpstr>Geometría Cámara de sensores</vt:lpstr>
      <vt:lpstr>Sistema de control de temperatura</vt:lpstr>
      <vt:lpstr>Presentación de PowerPoint</vt:lpstr>
      <vt:lpstr>Sensor de temperatura</vt:lpstr>
      <vt:lpstr>Actuadores sistema de control</vt:lpstr>
      <vt:lpstr>Implementación sistema de control</vt:lpstr>
      <vt:lpstr>Implementación sistema de control</vt:lpstr>
      <vt:lpstr>Implementación sistema de control</vt:lpstr>
      <vt:lpstr>Implementación sistema de control</vt:lpstr>
      <vt:lpstr>Sistema de dopaje automático</vt:lpstr>
      <vt:lpstr>Dopaje y dopante</vt:lpstr>
      <vt:lpstr>Análisis transferencia convectiva de masa</vt:lpstr>
      <vt:lpstr>Análisis transferencia convectiva de masa (TCM)</vt:lpstr>
      <vt:lpstr>Implementación dopaje automático</vt:lpstr>
      <vt:lpstr>Respiración de nariz electrónica</vt:lpstr>
      <vt:lpstr>Diseño neumático de respiración</vt:lpstr>
      <vt:lpstr>Dimensionamiento componentes</vt:lpstr>
      <vt:lpstr>Resultado</vt:lpstr>
      <vt:lpstr>Conclusiones y recomendaciones</vt:lpstr>
      <vt:lpstr>Integración del dispositivo</vt:lpstr>
      <vt:lpstr>Análisis de resultados del prototipo completo</vt:lpstr>
      <vt:lpstr>Diferencias TNT y otras muestras</vt:lpstr>
      <vt:lpstr>Conclusiones</vt:lpstr>
      <vt:lpstr>Conclusiones</vt:lpstr>
      <vt:lpstr>Trabajos futuros</vt:lpstr>
      <vt:lpstr>Gracias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Moya Erazo</dc:creator>
  <cp:lastModifiedBy>daniel zurita</cp:lastModifiedBy>
  <cp:revision>350</cp:revision>
  <cp:lastPrinted>2017-07-06T00:26:20Z</cp:lastPrinted>
  <dcterms:created xsi:type="dcterms:W3CDTF">2017-06-30T02:20:22Z</dcterms:created>
  <dcterms:modified xsi:type="dcterms:W3CDTF">2017-09-08T19:05:35Z</dcterms:modified>
</cp:coreProperties>
</file>