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5"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0.xml.rels><?xml version="1.0" encoding="UTF-8" standalone="yes"?>
<Relationships xmlns="http://schemas.openxmlformats.org/package/2006/relationships"><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ata7.xml.rels><?xml version="1.0" encoding="UTF-8" standalone="yes"?>
<Relationships xmlns="http://schemas.openxmlformats.org/package/2006/relationships"><Relationship Id="rId1" Type="http://schemas.openxmlformats.org/officeDocument/2006/relationships/image" Target="../media/image7.jp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7.xml.rels><?xml version="1.0" encoding="UTF-8" standalone="yes"?>
<Relationships xmlns="http://schemas.openxmlformats.org/package/2006/relationships"><Relationship Id="rId1" Type="http://schemas.openxmlformats.org/officeDocument/2006/relationships/image" Target="../media/image7.jpg"/></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172241-89C8-4BB4-968E-4B30B0F89641}" type="doc">
      <dgm:prSet loTypeId="urn:microsoft.com/office/officeart/2005/8/layout/vList5" loCatId="list" qsTypeId="urn:microsoft.com/office/officeart/2005/8/quickstyle/simple1" qsCatId="simple" csTypeId="urn:microsoft.com/office/officeart/2005/8/colors/colorful3" csCatId="colorful"/>
      <dgm:spPr/>
      <dgm:t>
        <a:bodyPr/>
        <a:lstStyle/>
        <a:p>
          <a:endParaRPr lang="es-ES"/>
        </a:p>
      </dgm:t>
    </dgm:pt>
    <dgm:pt modelId="{FB561DAD-48EA-455B-9B0B-153B0601B176}">
      <dgm:prSet/>
      <dgm:spPr/>
      <dgm:t>
        <a:bodyPr/>
        <a:lstStyle/>
        <a:p>
          <a:pPr rtl="0"/>
          <a:r>
            <a:rPr lang="es-ES" smtClean="0"/>
            <a:t>Antecedentes</a:t>
          </a:r>
          <a:endParaRPr lang="es-ES"/>
        </a:p>
      </dgm:t>
    </dgm:pt>
    <dgm:pt modelId="{AFF2F0C9-5749-4264-8D98-01C6AAAE37EF}" type="parTrans" cxnId="{DADFFF3C-C237-4A9A-B233-83004A78C476}">
      <dgm:prSet/>
      <dgm:spPr/>
      <dgm:t>
        <a:bodyPr/>
        <a:lstStyle/>
        <a:p>
          <a:endParaRPr lang="es-ES"/>
        </a:p>
      </dgm:t>
    </dgm:pt>
    <dgm:pt modelId="{DB16B4CD-A658-4581-8765-9FC2A3B95423}" type="sibTrans" cxnId="{DADFFF3C-C237-4A9A-B233-83004A78C476}">
      <dgm:prSet/>
      <dgm:spPr/>
      <dgm:t>
        <a:bodyPr/>
        <a:lstStyle/>
        <a:p>
          <a:endParaRPr lang="es-ES"/>
        </a:p>
      </dgm:t>
    </dgm:pt>
    <dgm:pt modelId="{DF45E063-FAAE-453F-90F1-528BCCD45998}">
      <dgm:prSet/>
      <dgm:spPr/>
      <dgm:t>
        <a:bodyPr/>
        <a:lstStyle/>
        <a:p>
          <a:pPr rtl="0"/>
          <a:r>
            <a:rPr lang="es-ES" smtClean="0"/>
            <a:t>Planteamiento del problema</a:t>
          </a:r>
          <a:endParaRPr lang="es-ES"/>
        </a:p>
      </dgm:t>
    </dgm:pt>
    <dgm:pt modelId="{09DD9C3B-D458-437A-BAE9-8E3C47F0AF85}" type="parTrans" cxnId="{EC9BF988-080D-4BBE-B278-C31481F9514E}">
      <dgm:prSet/>
      <dgm:spPr/>
      <dgm:t>
        <a:bodyPr/>
        <a:lstStyle/>
        <a:p>
          <a:endParaRPr lang="es-ES"/>
        </a:p>
      </dgm:t>
    </dgm:pt>
    <dgm:pt modelId="{D0B7B1CE-E34F-4607-B5B8-3EFE0FADEC5E}" type="sibTrans" cxnId="{EC9BF988-080D-4BBE-B278-C31481F9514E}">
      <dgm:prSet/>
      <dgm:spPr/>
      <dgm:t>
        <a:bodyPr/>
        <a:lstStyle/>
        <a:p>
          <a:endParaRPr lang="es-ES"/>
        </a:p>
      </dgm:t>
    </dgm:pt>
    <dgm:pt modelId="{CFBAA94B-65C1-4C07-9415-5BFEB9CC041F}">
      <dgm:prSet/>
      <dgm:spPr/>
      <dgm:t>
        <a:bodyPr/>
        <a:lstStyle/>
        <a:p>
          <a:pPr rtl="0"/>
          <a:r>
            <a:rPr lang="es-ES" smtClean="0"/>
            <a:t>Metodología</a:t>
          </a:r>
          <a:endParaRPr lang="es-ES"/>
        </a:p>
      </dgm:t>
    </dgm:pt>
    <dgm:pt modelId="{165BE337-5AAE-4F04-878B-939CDE193FBB}" type="parTrans" cxnId="{BC3B531F-B848-4AC1-A43E-7F8161151353}">
      <dgm:prSet/>
      <dgm:spPr/>
      <dgm:t>
        <a:bodyPr/>
        <a:lstStyle/>
        <a:p>
          <a:endParaRPr lang="es-ES"/>
        </a:p>
      </dgm:t>
    </dgm:pt>
    <dgm:pt modelId="{E964DF67-B1A7-4E0E-A9B0-E13252B1F0D4}" type="sibTrans" cxnId="{BC3B531F-B848-4AC1-A43E-7F8161151353}">
      <dgm:prSet/>
      <dgm:spPr/>
      <dgm:t>
        <a:bodyPr/>
        <a:lstStyle/>
        <a:p>
          <a:endParaRPr lang="es-ES"/>
        </a:p>
      </dgm:t>
    </dgm:pt>
    <dgm:pt modelId="{5C53FC3E-B494-45A3-8813-148B5BEBC96E}">
      <dgm:prSet/>
      <dgm:spPr/>
      <dgm:t>
        <a:bodyPr/>
        <a:lstStyle/>
        <a:p>
          <a:pPr rtl="0"/>
          <a:r>
            <a:rPr lang="es-ES" smtClean="0"/>
            <a:t>Resultados</a:t>
          </a:r>
          <a:endParaRPr lang="es-ES"/>
        </a:p>
      </dgm:t>
    </dgm:pt>
    <dgm:pt modelId="{87879E8D-4A12-48E8-B24C-CBA40945B0CC}" type="parTrans" cxnId="{696B7259-E3E0-4FF7-B723-7209C7B4BFE0}">
      <dgm:prSet/>
      <dgm:spPr/>
      <dgm:t>
        <a:bodyPr/>
        <a:lstStyle/>
        <a:p>
          <a:endParaRPr lang="es-ES"/>
        </a:p>
      </dgm:t>
    </dgm:pt>
    <dgm:pt modelId="{C2EC507D-0298-4F96-ACB1-4F0C3A1C1D33}" type="sibTrans" cxnId="{696B7259-E3E0-4FF7-B723-7209C7B4BFE0}">
      <dgm:prSet/>
      <dgm:spPr/>
      <dgm:t>
        <a:bodyPr/>
        <a:lstStyle/>
        <a:p>
          <a:endParaRPr lang="es-ES"/>
        </a:p>
      </dgm:t>
    </dgm:pt>
    <dgm:pt modelId="{27CB27C3-A34E-4761-B1BE-6072E1C2BB3A}">
      <dgm:prSet/>
      <dgm:spPr/>
      <dgm:t>
        <a:bodyPr/>
        <a:lstStyle/>
        <a:p>
          <a:pPr rtl="0"/>
          <a:r>
            <a:rPr lang="es-ES" smtClean="0"/>
            <a:t>Conclusiones y recomendaciones</a:t>
          </a:r>
          <a:endParaRPr lang="es-ES"/>
        </a:p>
      </dgm:t>
    </dgm:pt>
    <dgm:pt modelId="{AA14B7C4-A38D-45D6-B71D-017635AA90F6}" type="parTrans" cxnId="{F79239A5-29EA-4E77-B2AA-F8784362360E}">
      <dgm:prSet/>
      <dgm:spPr/>
      <dgm:t>
        <a:bodyPr/>
        <a:lstStyle/>
        <a:p>
          <a:endParaRPr lang="es-ES"/>
        </a:p>
      </dgm:t>
    </dgm:pt>
    <dgm:pt modelId="{A6C8225A-7394-4234-B7EC-AB39386290E9}" type="sibTrans" cxnId="{F79239A5-29EA-4E77-B2AA-F8784362360E}">
      <dgm:prSet/>
      <dgm:spPr/>
      <dgm:t>
        <a:bodyPr/>
        <a:lstStyle/>
        <a:p>
          <a:endParaRPr lang="es-ES"/>
        </a:p>
      </dgm:t>
    </dgm:pt>
    <dgm:pt modelId="{EF979A21-8EE2-4058-AE8C-15EB798D8F82}" type="pres">
      <dgm:prSet presAssocID="{1A172241-89C8-4BB4-968E-4B30B0F89641}" presName="Name0" presStyleCnt="0">
        <dgm:presLayoutVars>
          <dgm:dir/>
          <dgm:animLvl val="lvl"/>
          <dgm:resizeHandles val="exact"/>
        </dgm:presLayoutVars>
      </dgm:prSet>
      <dgm:spPr/>
    </dgm:pt>
    <dgm:pt modelId="{3222C5AC-3034-45EB-A17D-2845638A6F3B}" type="pres">
      <dgm:prSet presAssocID="{FB561DAD-48EA-455B-9B0B-153B0601B176}" presName="linNode" presStyleCnt="0"/>
      <dgm:spPr/>
    </dgm:pt>
    <dgm:pt modelId="{DFF6AD37-72E1-4BD9-83B3-5D5D0882C1FC}" type="pres">
      <dgm:prSet presAssocID="{FB561DAD-48EA-455B-9B0B-153B0601B176}" presName="parentText" presStyleLbl="node1" presStyleIdx="0" presStyleCnt="5">
        <dgm:presLayoutVars>
          <dgm:chMax val="1"/>
          <dgm:bulletEnabled val="1"/>
        </dgm:presLayoutVars>
      </dgm:prSet>
      <dgm:spPr/>
    </dgm:pt>
    <dgm:pt modelId="{710C662A-2BD6-4602-BBE7-D8DB2DA5AF1D}" type="pres">
      <dgm:prSet presAssocID="{DB16B4CD-A658-4581-8765-9FC2A3B95423}" presName="sp" presStyleCnt="0"/>
      <dgm:spPr/>
    </dgm:pt>
    <dgm:pt modelId="{4F21A44E-E391-430E-A80A-5A0EA8DA24B9}" type="pres">
      <dgm:prSet presAssocID="{DF45E063-FAAE-453F-90F1-528BCCD45998}" presName="linNode" presStyleCnt="0"/>
      <dgm:spPr/>
    </dgm:pt>
    <dgm:pt modelId="{FEFB9455-17DB-4CD4-823A-4F622004C64D}" type="pres">
      <dgm:prSet presAssocID="{DF45E063-FAAE-453F-90F1-528BCCD45998}" presName="parentText" presStyleLbl="node1" presStyleIdx="1" presStyleCnt="5">
        <dgm:presLayoutVars>
          <dgm:chMax val="1"/>
          <dgm:bulletEnabled val="1"/>
        </dgm:presLayoutVars>
      </dgm:prSet>
      <dgm:spPr/>
    </dgm:pt>
    <dgm:pt modelId="{CF1E1EC8-847D-4198-99A1-ED5AA1CA56D5}" type="pres">
      <dgm:prSet presAssocID="{D0B7B1CE-E34F-4607-B5B8-3EFE0FADEC5E}" presName="sp" presStyleCnt="0"/>
      <dgm:spPr/>
    </dgm:pt>
    <dgm:pt modelId="{50EB6C86-FB5B-4C43-AA0C-428BE2132034}" type="pres">
      <dgm:prSet presAssocID="{CFBAA94B-65C1-4C07-9415-5BFEB9CC041F}" presName="linNode" presStyleCnt="0"/>
      <dgm:spPr/>
    </dgm:pt>
    <dgm:pt modelId="{5F61FD2E-AB88-449D-A651-FF42E5806484}" type="pres">
      <dgm:prSet presAssocID="{CFBAA94B-65C1-4C07-9415-5BFEB9CC041F}" presName="parentText" presStyleLbl="node1" presStyleIdx="2" presStyleCnt="5">
        <dgm:presLayoutVars>
          <dgm:chMax val="1"/>
          <dgm:bulletEnabled val="1"/>
        </dgm:presLayoutVars>
      </dgm:prSet>
      <dgm:spPr/>
    </dgm:pt>
    <dgm:pt modelId="{9A2A59E5-F043-4F44-9E4A-8D103AFF2918}" type="pres">
      <dgm:prSet presAssocID="{E964DF67-B1A7-4E0E-A9B0-E13252B1F0D4}" presName="sp" presStyleCnt="0"/>
      <dgm:spPr/>
    </dgm:pt>
    <dgm:pt modelId="{C9FAFA2E-4F7B-491B-ABBB-FCE32C0866BB}" type="pres">
      <dgm:prSet presAssocID="{5C53FC3E-B494-45A3-8813-148B5BEBC96E}" presName="linNode" presStyleCnt="0"/>
      <dgm:spPr/>
    </dgm:pt>
    <dgm:pt modelId="{0204FF2A-54CB-410E-9A5F-A3DB4BD3C3F5}" type="pres">
      <dgm:prSet presAssocID="{5C53FC3E-B494-45A3-8813-148B5BEBC96E}" presName="parentText" presStyleLbl="node1" presStyleIdx="3" presStyleCnt="5">
        <dgm:presLayoutVars>
          <dgm:chMax val="1"/>
          <dgm:bulletEnabled val="1"/>
        </dgm:presLayoutVars>
      </dgm:prSet>
      <dgm:spPr/>
    </dgm:pt>
    <dgm:pt modelId="{785F76FC-92AD-440D-9E54-A0EE3EBF3F3E}" type="pres">
      <dgm:prSet presAssocID="{C2EC507D-0298-4F96-ACB1-4F0C3A1C1D33}" presName="sp" presStyleCnt="0"/>
      <dgm:spPr/>
    </dgm:pt>
    <dgm:pt modelId="{3DF47DBD-DB38-4ABD-B30B-EA781A5F8775}" type="pres">
      <dgm:prSet presAssocID="{27CB27C3-A34E-4761-B1BE-6072E1C2BB3A}" presName="linNode" presStyleCnt="0"/>
      <dgm:spPr/>
    </dgm:pt>
    <dgm:pt modelId="{E34966D5-47FC-421D-B929-058E6638E93D}" type="pres">
      <dgm:prSet presAssocID="{27CB27C3-A34E-4761-B1BE-6072E1C2BB3A}" presName="parentText" presStyleLbl="node1" presStyleIdx="4" presStyleCnt="5">
        <dgm:presLayoutVars>
          <dgm:chMax val="1"/>
          <dgm:bulletEnabled val="1"/>
        </dgm:presLayoutVars>
      </dgm:prSet>
      <dgm:spPr/>
    </dgm:pt>
  </dgm:ptLst>
  <dgm:cxnLst>
    <dgm:cxn modelId="{EC9BF988-080D-4BBE-B278-C31481F9514E}" srcId="{1A172241-89C8-4BB4-968E-4B30B0F89641}" destId="{DF45E063-FAAE-453F-90F1-528BCCD45998}" srcOrd="1" destOrd="0" parTransId="{09DD9C3B-D458-437A-BAE9-8E3C47F0AF85}" sibTransId="{D0B7B1CE-E34F-4607-B5B8-3EFE0FADEC5E}"/>
    <dgm:cxn modelId="{79CA699F-BD16-430C-ADED-100422C7A05E}" type="presOf" srcId="{27CB27C3-A34E-4761-B1BE-6072E1C2BB3A}" destId="{E34966D5-47FC-421D-B929-058E6638E93D}" srcOrd="0" destOrd="0" presId="urn:microsoft.com/office/officeart/2005/8/layout/vList5"/>
    <dgm:cxn modelId="{9E28A7F0-BB7C-4971-AC14-239427CAF704}" type="presOf" srcId="{1A172241-89C8-4BB4-968E-4B30B0F89641}" destId="{EF979A21-8EE2-4058-AE8C-15EB798D8F82}" srcOrd="0" destOrd="0" presId="urn:microsoft.com/office/officeart/2005/8/layout/vList5"/>
    <dgm:cxn modelId="{696B7259-E3E0-4FF7-B723-7209C7B4BFE0}" srcId="{1A172241-89C8-4BB4-968E-4B30B0F89641}" destId="{5C53FC3E-B494-45A3-8813-148B5BEBC96E}" srcOrd="3" destOrd="0" parTransId="{87879E8D-4A12-48E8-B24C-CBA40945B0CC}" sibTransId="{C2EC507D-0298-4F96-ACB1-4F0C3A1C1D33}"/>
    <dgm:cxn modelId="{BC3B531F-B848-4AC1-A43E-7F8161151353}" srcId="{1A172241-89C8-4BB4-968E-4B30B0F89641}" destId="{CFBAA94B-65C1-4C07-9415-5BFEB9CC041F}" srcOrd="2" destOrd="0" parTransId="{165BE337-5AAE-4F04-878B-939CDE193FBB}" sibTransId="{E964DF67-B1A7-4E0E-A9B0-E13252B1F0D4}"/>
    <dgm:cxn modelId="{DF6A7292-DCC6-4580-8E6F-767C07D7CA34}" type="presOf" srcId="{DF45E063-FAAE-453F-90F1-528BCCD45998}" destId="{FEFB9455-17DB-4CD4-823A-4F622004C64D}" srcOrd="0" destOrd="0" presId="urn:microsoft.com/office/officeart/2005/8/layout/vList5"/>
    <dgm:cxn modelId="{FE2FDFA5-56DB-4BCA-A86C-C73DBEBBD449}" type="presOf" srcId="{CFBAA94B-65C1-4C07-9415-5BFEB9CC041F}" destId="{5F61FD2E-AB88-449D-A651-FF42E5806484}" srcOrd="0" destOrd="0" presId="urn:microsoft.com/office/officeart/2005/8/layout/vList5"/>
    <dgm:cxn modelId="{BAF4273B-A67D-4480-B409-C17C5DB4D031}" type="presOf" srcId="{5C53FC3E-B494-45A3-8813-148B5BEBC96E}" destId="{0204FF2A-54CB-410E-9A5F-A3DB4BD3C3F5}" srcOrd="0" destOrd="0" presId="urn:microsoft.com/office/officeart/2005/8/layout/vList5"/>
    <dgm:cxn modelId="{12BBFA62-E9C5-46D2-8AEA-7BA5C6E8C8C7}" type="presOf" srcId="{FB561DAD-48EA-455B-9B0B-153B0601B176}" destId="{DFF6AD37-72E1-4BD9-83B3-5D5D0882C1FC}" srcOrd="0" destOrd="0" presId="urn:microsoft.com/office/officeart/2005/8/layout/vList5"/>
    <dgm:cxn modelId="{DADFFF3C-C237-4A9A-B233-83004A78C476}" srcId="{1A172241-89C8-4BB4-968E-4B30B0F89641}" destId="{FB561DAD-48EA-455B-9B0B-153B0601B176}" srcOrd="0" destOrd="0" parTransId="{AFF2F0C9-5749-4264-8D98-01C6AAAE37EF}" sibTransId="{DB16B4CD-A658-4581-8765-9FC2A3B95423}"/>
    <dgm:cxn modelId="{F79239A5-29EA-4E77-B2AA-F8784362360E}" srcId="{1A172241-89C8-4BB4-968E-4B30B0F89641}" destId="{27CB27C3-A34E-4761-B1BE-6072E1C2BB3A}" srcOrd="4" destOrd="0" parTransId="{AA14B7C4-A38D-45D6-B71D-017635AA90F6}" sibTransId="{A6C8225A-7394-4234-B7EC-AB39386290E9}"/>
    <dgm:cxn modelId="{55C6C607-B761-4C5B-A12D-98E7EAA352CE}" type="presParOf" srcId="{EF979A21-8EE2-4058-AE8C-15EB798D8F82}" destId="{3222C5AC-3034-45EB-A17D-2845638A6F3B}" srcOrd="0" destOrd="0" presId="urn:microsoft.com/office/officeart/2005/8/layout/vList5"/>
    <dgm:cxn modelId="{3929D7C1-0B89-4B7C-AA6D-C9ACF6CE9A56}" type="presParOf" srcId="{3222C5AC-3034-45EB-A17D-2845638A6F3B}" destId="{DFF6AD37-72E1-4BD9-83B3-5D5D0882C1FC}" srcOrd="0" destOrd="0" presId="urn:microsoft.com/office/officeart/2005/8/layout/vList5"/>
    <dgm:cxn modelId="{7F3A472F-C7E2-4C0D-83D2-2FA68CF95468}" type="presParOf" srcId="{EF979A21-8EE2-4058-AE8C-15EB798D8F82}" destId="{710C662A-2BD6-4602-BBE7-D8DB2DA5AF1D}" srcOrd="1" destOrd="0" presId="urn:microsoft.com/office/officeart/2005/8/layout/vList5"/>
    <dgm:cxn modelId="{8822E389-D496-49A7-A4F7-1AF9FBAACE3B}" type="presParOf" srcId="{EF979A21-8EE2-4058-AE8C-15EB798D8F82}" destId="{4F21A44E-E391-430E-A80A-5A0EA8DA24B9}" srcOrd="2" destOrd="0" presId="urn:microsoft.com/office/officeart/2005/8/layout/vList5"/>
    <dgm:cxn modelId="{AE1568A9-9237-4904-93EE-A381B5752A8E}" type="presParOf" srcId="{4F21A44E-E391-430E-A80A-5A0EA8DA24B9}" destId="{FEFB9455-17DB-4CD4-823A-4F622004C64D}" srcOrd="0" destOrd="0" presId="urn:microsoft.com/office/officeart/2005/8/layout/vList5"/>
    <dgm:cxn modelId="{D8D5D601-1235-4A7E-B8AA-A12FB3415397}" type="presParOf" srcId="{EF979A21-8EE2-4058-AE8C-15EB798D8F82}" destId="{CF1E1EC8-847D-4198-99A1-ED5AA1CA56D5}" srcOrd="3" destOrd="0" presId="urn:microsoft.com/office/officeart/2005/8/layout/vList5"/>
    <dgm:cxn modelId="{2AA819C7-F5FA-4E93-96DB-6E5BDC69651C}" type="presParOf" srcId="{EF979A21-8EE2-4058-AE8C-15EB798D8F82}" destId="{50EB6C86-FB5B-4C43-AA0C-428BE2132034}" srcOrd="4" destOrd="0" presId="urn:microsoft.com/office/officeart/2005/8/layout/vList5"/>
    <dgm:cxn modelId="{B7C4E657-6987-4D23-8A74-79701880C005}" type="presParOf" srcId="{50EB6C86-FB5B-4C43-AA0C-428BE2132034}" destId="{5F61FD2E-AB88-449D-A651-FF42E5806484}" srcOrd="0" destOrd="0" presId="urn:microsoft.com/office/officeart/2005/8/layout/vList5"/>
    <dgm:cxn modelId="{EF86493A-F1BC-49D6-81C2-5014D2CACCA4}" type="presParOf" srcId="{EF979A21-8EE2-4058-AE8C-15EB798D8F82}" destId="{9A2A59E5-F043-4F44-9E4A-8D103AFF2918}" srcOrd="5" destOrd="0" presId="urn:microsoft.com/office/officeart/2005/8/layout/vList5"/>
    <dgm:cxn modelId="{2ACC73AB-4477-4379-B460-8938C6E7CC3C}" type="presParOf" srcId="{EF979A21-8EE2-4058-AE8C-15EB798D8F82}" destId="{C9FAFA2E-4F7B-491B-ABBB-FCE32C0866BB}" srcOrd="6" destOrd="0" presId="urn:microsoft.com/office/officeart/2005/8/layout/vList5"/>
    <dgm:cxn modelId="{6E02A25A-7D45-4778-ABA3-DF19E85BEFFB}" type="presParOf" srcId="{C9FAFA2E-4F7B-491B-ABBB-FCE32C0866BB}" destId="{0204FF2A-54CB-410E-9A5F-A3DB4BD3C3F5}" srcOrd="0" destOrd="0" presId="urn:microsoft.com/office/officeart/2005/8/layout/vList5"/>
    <dgm:cxn modelId="{2D580743-6B5E-4550-897B-7310F4563332}" type="presParOf" srcId="{EF979A21-8EE2-4058-AE8C-15EB798D8F82}" destId="{785F76FC-92AD-440D-9E54-A0EE3EBF3F3E}" srcOrd="7" destOrd="0" presId="urn:microsoft.com/office/officeart/2005/8/layout/vList5"/>
    <dgm:cxn modelId="{0E69F6B4-19C7-49D5-B903-031CB62B19CD}" type="presParOf" srcId="{EF979A21-8EE2-4058-AE8C-15EB798D8F82}" destId="{3DF47DBD-DB38-4ABD-B30B-EA781A5F8775}" srcOrd="8" destOrd="0" presId="urn:microsoft.com/office/officeart/2005/8/layout/vList5"/>
    <dgm:cxn modelId="{D3965614-2673-463C-8A4E-B36F6017C05E}" type="presParOf" srcId="{3DF47DBD-DB38-4ABD-B30B-EA781A5F8775}" destId="{E34966D5-47FC-421D-B929-058E6638E93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529EDC-D3F1-45D0-87C3-1EC82E03B1AB}"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F44D5B42-4A08-4784-A3D6-02C99EF5655F}">
      <dgm:prSet phldrT="[Texto]"/>
      <dgm:spPr/>
      <dgm:t>
        <a:bodyPr/>
        <a:lstStyle/>
        <a:p>
          <a:r>
            <a:rPr lang="es-ES" dirty="0" smtClean="0"/>
            <a:t>Pensamiento Negativo</a:t>
          </a:r>
          <a:endParaRPr lang="es-ES" dirty="0"/>
        </a:p>
      </dgm:t>
    </dgm:pt>
    <dgm:pt modelId="{64EF575B-E5D5-4A49-8070-3EEB4E53E745}" type="parTrans" cxnId="{48B61DB6-EAC5-4E9A-95A2-3F4219E0BF56}">
      <dgm:prSet/>
      <dgm:spPr/>
      <dgm:t>
        <a:bodyPr/>
        <a:lstStyle/>
        <a:p>
          <a:endParaRPr lang="es-ES"/>
        </a:p>
      </dgm:t>
    </dgm:pt>
    <dgm:pt modelId="{4B3D8491-96A2-4000-9539-1D9F889889C1}" type="sibTrans" cxnId="{48B61DB6-EAC5-4E9A-95A2-3F4219E0BF56}">
      <dgm:prSet/>
      <dgm:spPr>
        <a:blipFill>
          <a:blip xmlns:r="http://schemas.openxmlformats.org/officeDocument/2006/relationships" r:embed="rId1"/>
          <a:srcRect/>
          <a:stretch>
            <a:fillRect l="-12000" r="-12000"/>
          </a:stretch>
        </a:blipFill>
      </dgm:spPr>
      <dgm:t>
        <a:bodyPr/>
        <a:lstStyle/>
        <a:p>
          <a:endParaRPr lang="es-ES"/>
        </a:p>
      </dgm:t>
    </dgm:pt>
    <dgm:pt modelId="{7A2D9F38-672E-494C-8A91-E11ECE2835B4}" type="pres">
      <dgm:prSet presAssocID="{E2529EDC-D3F1-45D0-87C3-1EC82E03B1AB}" presName="Name0" presStyleCnt="0">
        <dgm:presLayoutVars>
          <dgm:chMax val="7"/>
          <dgm:chPref val="7"/>
          <dgm:dir/>
        </dgm:presLayoutVars>
      </dgm:prSet>
      <dgm:spPr/>
    </dgm:pt>
    <dgm:pt modelId="{E8C8C0F1-669E-4CA7-96D3-2BACFDD5038F}" type="pres">
      <dgm:prSet presAssocID="{F44D5B42-4A08-4784-A3D6-02C99EF5655F}" presName="parTx1" presStyleLbl="node1" presStyleIdx="0" presStyleCnt="1" custScaleX="62053" custScaleY="57027"/>
      <dgm:spPr/>
      <dgm:t>
        <a:bodyPr/>
        <a:lstStyle/>
        <a:p>
          <a:endParaRPr lang="es-ES"/>
        </a:p>
      </dgm:t>
    </dgm:pt>
    <dgm:pt modelId="{FAF83F7C-85C9-422D-BE9E-BCC4A8ACFF71}" type="pres">
      <dgm:prSet presAssocID="{4B3D8491-96A2-4000-9539-1D9F889889C1}" presName="picture1" presStyleCnt="0"/>
      <dgm:spPr/>
    </dgm:pt>
    <dgm:pt modelId="{E9980FE8-542F-4461-8404-9929AD06CD67}" type="pres">
      <dgm:prSet presAssocID="{4B3D8491-96A2-4000-9539-1D9F889889C1}" presName="imageRepeatNode" presStyleLbl="fgImgPlace1" presStyleIdx="0" presStyleCnt="1" custScaleX="160795" custScaleY="146873"/>
      <dgm:spPr/>
    </dgm:pt>
  </dgm:ptLst>
  <dgm:cxnLst>
    <dgm:cxn modelId="{71CE38BD-EE6F-4FEC-85D2-9D5B3BE122E1}" type="presOf" srcId="{E2529EDC-D3F1-45D0-87C3-1EC82E03B1AB}" destId="{7A2D9F38-672E-494C-8A91-E11ECE2835B4}" srcOrd="0" destOrd="0" presId="urn:microsoft.com/office/officeart/2008/layout/AscendingPictureAccentProcess"/>
    <dgm:cxn modelId="{09D5DE0F-E417-4AB3-9ECD-18530F162CD6}" type="presOf" srcId="{4B3D8491-96A2-4000-9539-1D9F889889C1}" destId="{E9980FE8-542F-4461-8404-9929AD06CD67}" srcOrd="0" destOrd="0" presId="urn:microsoft.com/office/officeart/2008/layout/AscendingPictureAccentProcess"/>
    <dgm:cxn modelId="{57675F73-85D5-438B-AC8E-B18A98A877CB}" type="presOf" srcId="{F44D5B42-4A08-4784-A3D6-02C99EF5655F}" destId="{E8C8C0F1-669E-4CA7-96D3-2BACFDD5038F}" srcOrd="0" destOrd="0" presId="urn:microsoft.com/office/officeart/2008/layout/AscendingPictureAccentProcess"/>
    <dgm:cxn modelId="{48B61DB6-EAC5-4E9A-95A2-3F4219E0BF56}" srcId="{E2529EDC-D3F1-45D0-87C3-1EC82E03B1AB}" destId="{F44D5B42-4A08-4784-A3D6-02C99EF5655F}" srcOrd="0" destOrd="0" parTransId="{64EF575B-E5D5-4A49-8070-3EEB4E53E745}" sibTransId="{4B3D8491-96A2-4000-9539-1D9F889889C1}"/>
    <dgm:cxn modelId="{E9468A7D-208A-48ED-AD73-5C9F5AB75ED3}" type="presParOf" srcId="{7A2D9F38-672E-494C-8A91-E11ECE2835B4}" destId="{E8C8C0F1-669E-4CA7-96D3-2BACFDD5038F}" srcOrd="0" destOrd="0" presId="urn:microsoft.com/office/officeart/2008/layout/AscendingPictureAccentProcess"/>
    <dgm:cxn modelId="{EA2AAEAE-E6A4-427B-ABBA-ED8811C4894A}" type="presParOf" srcId="{7A2D9F38-672E-494C-8A91-E11ECE2835B4}" destId="{FAF83F7C-85C9-422D-BE9E-BCC4A8ACFF71}" srcOrd="1" destOrd="0" presId="urn:microsoft.com/office/officeart/2008/layout/AscendingPictureAccentProcess"/>
    <dgm:cxn modelId="{AACF4EA8-3DFB-4629-BBDD-BA7C1885B755}" type="presParOf" srcId="{FAF83F7C-85C9-422D-BE9E-BCC4A8ACFF71}" destId="{E9980FE8-542F-4461-8404-9929AD06CD67}"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90D78F-DD04-449A-AD4C-32F3FE758C6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S"/>
        </a:p>
      </dgm:t>
    </dgm:pt>
    <dgm:pt modelId="{8C27EFA9-001D-4445-A8C0-9C015EA7F73D}">
      <dgm:prSet/>
      <dgm:spPr/>
      <dgm:t>
        <a:bodyPr/>
        <a:lstStyle/>
        <a:p>
          <a:pPr rtl="0"/>
          <a:r>
            <a:rPr lang="es-ES" smtClean="0"/>
            <a:t>La técnica de árboles de decisión, ha sido  la más idónea  para el análisis y  procesamiento de la información obtenida de Facebook. Sin embargo la técnica de clustering, sirvió de complemento indispensable para la clasificación  y uso de las variables en su totalidad.</a:t>
          </a:r>
          <a:endParaRPr lang="es-ES"/>
        </a:p>
      </dgm:t>
    </dgm:pt>
    <dgm:pt modelId="{83117AD5-A91C-48F5-89F5-CE0137035809}" type="parTrans" cxnId="{7D6D2238-0C0C-4963-ADFA-7780118628B8}">
      <dgm:prSet/>
      <dgm:spPr/>
      <dgm:t>
        <a:bodyPr/>
        <a:lstStyle/>
        <a:p>
          <a:endParaRPr lang="es-ES"/>
        </a:p>
      </dgm:t>
    </dgm:pt>
    <dgm:pt modelId="{03300123-BF49-433B-A386-C57E486E9C6C}" type="sibTrans" cxnId="{7D6D2238-0C0C-4963-ADFA-7780118628B8}">
      <dgm:prSet/>
      <dgm:spPr/>
      <dgm:t>
        <a:bodyPr/>
        <a:lstStyle/>
        <a:p>
          <a:endParaRPr lang="es-ES"/>
        </a:p>
      </dgm:t>
    </dgm:pt>
    <dgm:pt modelId="{44C0890D-013E-4713-BE84-E8BAC64CFBED}">
      <dgm:prSet/>
      <dgm:spPr/>
      <dgm:t>
        <a:bodyPr/>
        <a:lstStyle/>
        <a:p>
          <a:pPr rtl="0"/>
          <a:r>
            <a:rPr lang="es-ES" smtClean="0"/>
            <a:t>La metodología  CRISP-DM nos permitió  desarrollar la investigación de una manera estructurada y sistemática lo cual permitió destacar las características y propiedades de cada una   de las técnicas aplicadas.</a:t>
          </a:r>
          <a:endParaRPr lang="es-ES"/>
        </a:p>
      </dgm:t>
    </dgm:pt>
    <dgm:pt modelId="{BEB987CA-927F-4C95-B717-9F52BCCBCA4D}" type="parTrans" cxnId="{222BDCD8-D2CF-42FD-B71B-B537665F91C1}">
      <dgm:prSet/>
      <dgm:spPr/>
      <dgm:t>
        <a:bodyPr/>
        <a:lstStyle/>
        <a:p>
          <a:endParaRPr lang="es-ES"/>
        </a:p>
      </dgm:t>
    </dgm:pt>
    <dgm:pt modelId="{9E4E2E56-7788-4520-BEFD-7341D8550F30}" type="sibTrans" cxnId="{222BDCD8-D2CF-42FD-B71B-B537665F91C1}">
      <dgm:prSet/>
      <dgm:spPr/>
      <dgm:t>
        <a:bodyPr/>
        <a:lstStyle/>
        <a:p>
          <a:endParaRPr lang="es-ES"/>
        </a:p>
      </dgm:t>
    </dgm:pt>
    <dgm:pt modelId="{C698B8DE-1ADC-43D5-8451-3D5CBEA25645}">
      <dgm:prSet/>
      <dgm:spPr/>
      <dgm:t>
        <a:bodyPr/>
        <a:lstStyle/>
        <a:p>
          <a:pPr rtl="0"/>
          <a:r>
            <a:rPr lang="es-ES" smtClean="0"/>
            <a:t>Para la marca Fideos Cayambe,  las personas  definen en sus comentarios como una opinión positiva, en los post publicados en la red social Facebook, es  decir,  que la estrategia de marketing para el incremento de engagement está dando resultados positivos.</a:t>
          </a:r>
          <a:endParaRPr lang="es-ES"/>
        </a:p>
      </dgm:t>
    </dgm:pt>
    <dgm:pt modelId="{930A99E4-B504-4F1D-83C6-22B81F0103A2}" type="parTrans" cxnId="{5188F350-7A55-43BA-839B-7BCAEDEF9355}">
      <dgm:prSet/>
      <dgm:spPr/>
      <dgm:t>
        <a:bodyPr/>
        <a:lstStyle/>
        <a:p>
          <a:endParaRPr lang="es-ES"/>
        </a:p>
      </dgm:t>
    </dgm:pt>
    <dgm:pt modelId="{96B5953A-8589-4E36-8ED3-020F32FBDDCE}" type="sibTrans" cxnId="{5188F350-7A55-43BA-839B-7BCAEDEF9355}">
      <dgm:prSet/>
      <dgm:spPr/>
      <dgm:t>
        <a:bodyPr/>
        <a:lstStyle/>
        <a:p>
          <a:endParaRPr lang="es-ES"/>
        </a:p>
      </dgm:t>
    </dgm:pt>
    <dgm:pt modelId="{777D55B8-94B9-42A2-AD85-09F1F178E09A}" type="pres">
      <dgm:prSet presAssocID="{8990D78F-DD04-449A-AD4C-32F3FE758C60}" presName="linear" presStyleCnt="0">
        <dgm:presLayoutVars>
          <dgm:animLvl val="lvl"/>
          <dgm:resizeHandles val="exact"/>
        </dgm:presLayoutVars>
      </dgm:prSet>
      <dgm:spPr/>
    </dgm:pt>
    <dgm:pt modelId="{2978F991-6C46-425E-A088-5F4C28FDEE5B}" type="pres">
      <dgm:prSet presAssocID="{8C27EFA9-001D-4445-A8C0-9C015EA7F73D}" presName="parentText" presStyleLbl="node1" presStyleIdx="0" presStyleCnt="3">
        <dgm:presLayoutVars>
          <dgm:chMax val="0"/>
          <dgm:bulletEnabled val="1"/>
        </dgm:presLayoutVars>
      </dgm:prSet>
      <dgm:spPr/>
    </dgm:pt>
    <dgm:pt modelId="{988E1410-DC39-4D20-A704-8DEE16B1B7C5}" type="pres">
      <dgm:prSet presAssocID="{03300123-BF49-433B-A386-C57E486E9C6C}" presName="spacer" presStyleCnt="0"/>
      <dgm:spPr/>
    </dgm:pt>
    <dgm:pt modelId="{1BBD341A-A9C5-4A94-9572-403314D029AF}" type="pres">
      <dgm:prSet presAssocID="{44C0890D-013E-4713-BE84-E8BAC64CFBED}" presName="parentText" presStyleLbl="node1" presStyleIdx="1" presStyleCnt="3">
        <dgm:presLayoutVars>
          <dgm:chMax val="0"/>
          <dgm:bulletEnabled val="1"/>
        </dgm:presLayoutVars>
      </dgm:prSet>
      <dgm:spPr/>
    </dgm:pt>
    <dgm:pt modelId="{20E8878D-262F-428B-8410-CDF2DDD76364}" type="pres">
      <dgm:prSet presAssocID="{9E4E2E56-7788-4520-BEFD-7341D8550F30}" presName="spacer" presStyleCnt="0"/>
      <dgm:spPr/>
    </dgm:pt>
    <dgm:pt modelId="{4B5044E0-DD84-4FD6-A55C-938C137E292C}" type="pres">
      <dgm:prSet presAssocID="{C698B8DE-1ADC-43D5-8451-3D5CBEA25645}" presName="parentText" presStyleLbl="node1" presStyleIdx="2" presStyleCnt="3">
        <dgm:presLayoutVars>
          <dgm:chMax val="0"/>
          <dgm:bulletEnabled val="1"/>
        </dgm:presLayoutVars>
      </dgm:prSet>
      <dgm:spPr/>
    </dgm:pt>
  </dgm:ptLst>
  <dgm:cxnLst>
    <dgm:cxn modelId="{222BDCD8-D2CF-42FD-B71B-B537665F91C1}" srcId="{8990D78F-DD04-449A-AD4C-32F3FE758C60}" destId="{44C0890D-013E-4713-BE84-E8BAC64CFBED}" srcOrd="1" destOrd="0" parTransId="{BEB987CA-927F-4C95-B717-9F52BCCBCA4D}" sibTransId="{9E4E2E56-7788-4520-BEFD-7341D8550F30}"/>
    <dgm:cxn modelId="{7D6D2238-0C0C-4963-ADFA-7780118628B8}" srcId="{8990D78F-DD04-449A-AD4C-32F3FE758C60}" destId="{8C27EFA9-001D-4445-A8C0-9C015EA7F73D}" srcOrd="0" destOrd="0" parTransId="{83117AD5-A91C-48F5-89F5-CE0137035809}" sibTransId="{03300123-BF49-433B-A386-C57E486E9C6C}"/>
    <dgm:cxn modelId="{F49CBE31-EFEC-4C0F-8DD6-D813E314CA61}" type="presOf" srcId="{8C27EFA9-001D-4445-A8C0-9C015EA7F73D}" destId="{2978F991-6C46-425E-A088-5F4C28FDEE5B}" srcOrd="0" destOrd="0" presId="urn:microsoft.com/office/officeart/2005/8/layout/vList2"/>
    <dgm:cxn modelId="{886CCE47-397E-428C-82F8-A3399778EEBF}" type="presOf" srcId="{8990D78F-DD04-449A-AD4C-32F3FE758C60}" destId="{777D55B8-94B9-42A2-AD85-09F1F178E09A}" srcOrd="0" destOrd="0" presId="urn:microsoft.com/office/officeart/2005/8/layout/vList2"/>
    <dgm:cxn modelId="{B41EDF08-DC9B-4298-BDE9-7D0F9278A135}" type="presOf" srcId="{C698B8DE-1ADC-43D5-8451-3D5CBEA25645}" destId="{4B5044E0-DD84-4FD6-A55C-938C137E292C}" srcOrd="0" destOrd="0" presId="urn:microsoft.com/office/officeart/2005/8/layout/vList2"/>
    <dgm:cxn modelId="{46AD48C7-9ACF-44D4-8D1E-BF5906364C13}" type="presOf" srcId="{44C0890D-013E-4713-BE84-E8BAC64CFBED}" destId="{1BBD341A-A9C5-4A94-9572-403314D029AF}" srcOrd="0" destOrd="0" presId="urn:microsoft.com/office/officeart/2005/8/layout/vList2"/>
    <dgm:cxn modelId="{5188F350-7A55-43BA-839B-7BCAEDEF9355}" srcId="{8990D78F-DD04-449A-AD4C-32F3FE758C60}" destId="{C698B8DE-1ADC-43D5-8451-3D5CBEA25645}" srcOrd="2" destOrd="0" parTransId="{930A99E4-B504-4F1D-83C6-22B81F0103A2}" sibTransId="{96B5953A-8589-4E36-8ED3-020F32FBDDCE}"/>
    <dgm:cxn modelId="{10F6E28D-03F5-42D8-B445-8B7E09284A88}" type="presParOf" srcId="{777D55B8-94B9-42A2-AD85-09F1F178E09A}" destId="{2978F991-6C46-425E-A088-5F4C28FDEE5B}" srcOrd="0" destOrd="0" presId="urn:microsoft.com/office/officeart/2005/8/layout/vList2"/>
    <dgm:cxn modelId="{44075EE8-21F1-4BA4-9E78-1D54589EC94F}" type="presParOf" srcId="{777D55B8-94B9-42A2-AD85-09F1F178E09A}" destId="{988E1410-DC39-4D20-A704-8DEE16B1B7C5}" srcOrd="1" destOrd="0" presId="urn:microsoft.com/office/officeart/2005/8/layout/vList2"/>
    <dgm:cxn modelId="{11609D29-61FE-488D-A6E4-3F301D04979C}" type="presParOf" srcId="{777D55B8-94B9-42A2-AD85-09F1F178E09A}" destId="{1BBD341A-A9C5-4A94-9572-403314D029AF}" srcOrd="2" destOrd="0" presId="urn:microsoft.com/office/officeart/2005/8/layout/vList2"/>
    <dgm:cxn modelId="{273F9410-E005-4B16-A0CB-8FF4D4001A58}" type="presParOf" srcId="{777D55B8-94B9-42A2-AD85-09F1F178E09A}" destId="{20E8878D-262F-428B-8410-CDF2DDD76364}" srcOrd="3" destOrd="0" presId="urn:microsoft.com/office/officeart/2005/8/layout/vList2"/>
    <dgm:cxn modelId="{BEBFEEE8-54EC-4EB1-9DAD-C18C204D80EF}" type="presParOf" srcId="{777D55B8-94B9-42A2-AD85-09F1F178E09A}" destId="{4B5044E0-DD84-4FD6-A55C-938C137E29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9398B2-585F-4470-9A3A-B6D3393CC849}"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s-ES"/>
        </a:p>
      </dgm:t>
    </dgm:pt>
    <dgm:pt modelId="{452D0854-023B-4F51-BED2-87EF9561CD59}">
      <dgm:prSet/>
      <dgm:spPr/>
      <dgm:t>
        <a:bodyPr/>
        <a:lstStyle/>
        <a:p>
          <a:pPr rtl="0"/>
          <a:r>
            <a:rPr lang="es-ES" smtClean="0"/>
            <a:t>Se recomienda realizar la aplicación de las técnicas de clasificación árboles y clustering ya que presentan los mejores resultados para el tipo de estudio realizado.</a:t>
          </a:r>
          <a:endParaRPr lang="es-ES"/>
        </a:p>
      </dgm:t>
    </dgm:pt>
    <dgm:pt modelId="{216B3213-D942-44D0-9CD1-BD92B01CD0F7}" type="parTrans" cxnId="{8D428F3C-492C-449B-ACE1-53610553F4C7}">
      <dgm:prSet/>
      <dgm:spPr/>
      <dgm:t>
        <a:bodyPr/>
        <a:lstStyle/>
        <a:p>
          <a:endParaRPr lang="es-ES"/>
        </a:p>
      </dgm:t>
    </dgm:pt>
    <dgm:pt modelId="{73545B56-1E00-4EC0-B518-421136259D43}" type="sibTrans" cxnId="{8D428F3C-492C-449B-ACE1-53610553F4C7}">
      <dgm:prSet/>
      <dgm:spPr/>
      <dgm:t>
        <a:bodyPr/>
        <a:lstStyle/>
        <a:p>
          <a:endParaRPr lang="es-ES"/>
        </a:p>
      </dgm:t>
    </dgm:pt>
    <dgm:pt modelId="{ECB3B7CF-9C53-4584-87F5-4D38B7CE402B}">
      <dgm:prSet/>
      <dgm:spPr/>
      <dgm:t>
        <a:bodyPr/>
        <a:lstStyle/>
        <a:p>
          <a:pPr rtl="0"/>
          <a:r>
            <a:rPr lang="es-ES" smtClean="0"/>
            <a:t>Evaluar periódicamente la información  almacenada en la red social Facebook, con el fin de denotar  las variables de positividad o negatividad del producto a nivel nacional, para tomar oportunamente los correctivos necesarios.</a:t>
          </a:r>
          <a:endParaRPr lang="es-ES"/>
        </a:p>
      </dgm:t>
    </dgm:pt>
    <dgm:pt modelId="{1EE65711-4254-417C-ABFA-5766112FF460}" type="parTrans" cxnId="{110E3753-4F6E-4414-AD77-4C34F277F61F}">
      <dgm:prSet/>
      <dgm:spPr/>
      <dgm:t>
        <a:bodyPr/>
        <a:lstStyle/>
        <a:p>
          <a:endParaRPr lang="es-ES"/>
        </a:p>
      </dgm:t>
    </dgm:pt>
    <dgm:pt modelId="{AA388441-5F10-4255-B6A2-CEB01D5D587D}" type="sibTrans" cxnId="{110E3753-4F6E-4414-AD77-4C34F277F61F}">
      <dgm:prSet/>
      <dgm:spPr/>
      <dgm:t>
        <a:bodyPr/>
        <a:lstStyle/>
        <a:p>
          <a:endParaRPr lang="es-ES"/>
        </a:p>
      </dgm:t>
    </dgm:pt>
    <dgm:pt modelId="{44C31761-5E06-40B1-8C74-F37F88CC5989}">
      <dgm:prSet/>
      <dgm:spPr/>
      <dgm:t>
        <a:bodyPr/>
        <a:lstStyle/>
        <a:p>
          <a:pPr rtl="0"/>
          <a:r>
            <a:rPr lang="es-ES" smtClean="0"/>
            <a:t>Utilizar la metodología CRISP-DM en futuras investigaciones relacionadas  con comparativos de técnicas, debido a su alto nivel de aplicabilidad.</a:t>
          </a:r>
          <a:endParaRPr lang="es-ES"/>
        </a:p>
      </dgm:t>
    </dgm:pt>
    <dgm:pt modelId="{420956BD-6C90-40BA-8921-6A504C77C3B4}" type="parTrans" cxnId="{AB4183C4-48EF-4FB2-8D1F-40797045C688}">
      <dgm:prSet/>
      <dgm:spPr/>
      <dgm:t>
        <a:bodyPr/>
        <a:lstStyle/>
        <a:p>
          <a:endParaRPr lang="es-ES"/>
        </a:p>
      </dgm:t>
    </dgm:pt>
    <dgm:pt modelId="{91798549-315E-463F-9486-4891741D516C}" type="sibTrans" cxnId="{AB4183C4-48EF-4FB2-8D1F-40797045C688}">
      <dgm:prSet/>
      <dgm:spPr/>
      <dgm:t>
        <a:bodyPr/>
        <a:lstStyle/>
        <a:p>
          <a:endParaRPr lang="es-ES"/>
        </a:p>
      </dgm:t>
    </dgm:pt>
    <dgm:pt modelId="{1BEE2FF8-69A3-43EA-A83C-7E03F5CBB2D6}" type="pres">
      <dgm:prSet presAssocID="{9A9398B2-585F-4470-9A3A-B6D3393CC849}" presName="Name0" presStyleCnt="0">
        <dgm:presLayoutVars>
          <dgm:dir/>
          <dgm:resizeHandles val="exact"/>
        </dgm:presLayoutVars>
      </dgm:prSet>
      <dgm:spPr/>
    </dgm:pt>
    <dgm:pt modelId="{814E674B-1436-4EC7-80A1-3CCB0719829F}" type="pres">
      <dgm:prSet presAssocID="{452D0854-023B-4F51-BED2-87EF9561CD59}" presName="node" presStyleLbl="node1" presStyleIdx="0" presStyleCnt="3">
        <dgm:presLayoutVars>
          <dgm:bulletEnabled val="1"/>
        </dgm:presLayoutVars>
      </dgm:prSet>
      <dgm:spPr/>
    </dgm:pt>
    <dgm:pt modelId="{6F6C7D95-7960-4FF0-BB34-4D7631260540}" type="pres">
      <dgm:prSet presAssocID="{73545B56-1E00-4EC0-B518-421136259D43}" presName="sibTrans" presStyleLbl="sibTrans2D1" presStyleIdx="0" presStyleCnt="2"/>
      <dgm:spPr/>
    </dgm:pt>
    <dgm:pt modelId="{ECB9914C-A1E9-4F12-AA9A-4EBA8D187620}" type="pres">
      <dgm:prSet presAssocID="{73545B56-1E00-4EC0-B518-421136259D43}" presName="connectorText" presStyleLbl="sibTrans2D1" presStyleIdx="0" presStyleCnt="2"/>
      <dgm:spPr/>
    </dgm:pt>
    <dgm:pt modelId="{BC5B1765-C22C-468E-8FC3-D8B6B2E8560B}" type="pres">
      <dgm:prSet presAssocID="{ECB3B7CF-9C53-4584-87F5-4D38B7CE402B}" presName="node" presStyleLbl="node1" presStyleIdx="1" presStyleCnt="3">
        <dgm:presLayoutVars>
          <dgm:bulletEnabled val="1"/>
        </dgm:presLayoutVars>
      </dgm:prSet>
      <dgm:spPr/>
    </dgm:pt>
    <dgm:pt modelId="{C3960F8F-8683-4B3F-9C70-E51D347A545B}" type="pres">
      <dgm:prSet presAssocID="{AA388441-5F10-4255-B6A2-CEB01D5D587D}" presName="sibTrans" presStyleLbl="sibTrans2D1" presStyleIdx="1" presStyleCnt="2"/>
      <dgm:spPr/>
    </dgm:pt>
    <dgm:pt modelId="{2F39F49E-6113-4B20-9B71-9566CC31B652}" type="pres">
      <dgm:prSet presAssocID="{AA388441-5F10-4255-B6A2-CEB01D5D587D}" presName="connectorText" presStyleLbl="sibTrans2D1" presStyleIdx="1" presStyleCnt="2"/>
      <dgm:spPr/>
    </dgm:pt>
    <dgm:pt modelId="{DF81D881-33A8-4B86-88D0-2B86AB589865}" type="pres">
      <dgm:prSet presAssocID="{44C31761-5E06-40B1-8C74-F37F88CC5989}" presName="node" presStyleLbl="node1" presStyleIdx="2" presStyleCnt="3">
        <dgm:presLayoutVars>
          <dgm:bulletEnabled val="1"/>
        </dgm:presLayoutVars>
      </dgm:prSet>
      <dgm:spPr/>
    </dgm:pt>
  </dgm:ptLst>
  <dgm:cxnLst>
    <dgm:cxn modelId="{7A665E9E-BB4E-4079-A61B-3A21E2999BB4}" type="presOf" srcId="{9A9398B2-585F-4470-9A3A-B6D3393CC849}" destId="{1BEE2FF8-69A3-43EA-A83C-7E03F5CBB2D6}" srcOrd="0" destOrd="0" presId="urn:microsoft.com/office/officeart/2005/8/layout/process1"/>
    <dgm:cxn modelId="{D35CA948-E0FA-4E06-8D44-9E77A491C81B}" type="presOf" srcId="{AA388441-5F10-4255-B6A2-CEB01D5D587D}" destId="{C3960F8F-8683-4B3F-9C70-E51D347A545B}" srcOrd="0" destOrd="0" presId="urn:microsoft.com/office/officeart/2005/8/layout/process1"/>
    <dgm:cxn modelId="{BDA5E550-6E8A-4AD4-8D07-3BC4A1FC717D}" type="presOf" srcId="{452D0854-023B-4F51-BED2-87EF9561CD59}" destId="{814E674B-1436-4EC7-80A1-3CCB0719829F}" srcOrd="0" destOrd="0" presId="urn:microsoft.com/office/officeart/2005/8/layout/process1"/>
    <dgm:cxn modelId="{1827ACE3-BF5D-478C-9640-77A37FF9FB11}" type="presOf" srcId="{73545B56-1E00-4EC0-B518-421136259D43}" destId="{ECB9914C-A1E9-4F12-AA9A-4EBA8D187620}" srcOrd="1" destOrd="0" presId="urn:microsoft.com/office/officeart/2005/8/layout/process1"/>
    <dgm:cxn modelId="{0F24340F-E04B-4234-98E0-4CABA5049695}" type="presOf" srcId="{ECB3B7CF-9C53-4584-87F5-4D38B7CE402B}" destId="{BC5B1765-C22C-468E-8FC3-D8B6B2E8560B}" srcOrd="0" destOrd="0" presId="urn:microsoft.com/office/officeart/2005/8/layout/process1"/>
    <dgm:cxn modelId="{110E3753-4F6E-4414-AD77-4C34F277F61F}" srcId="{9A9398B2-585F-4470-9A3A-B6D3393CC849}" destId="{ECB3B7CF-9C53-4584-87F5-4D38B7CE402B}" srcOrd="1" destOrd="0" parTransId="{1EE65711-4254-417C-ABFA-5766112FF460}" sibTransId="{AA388441-5F10-4255-B6A2-CEB01D5D587D}"/>
    <dgm:cxn modelId="{7AA78D8E-C65C-498E-8A28-BE971A7D300D}" type="presOf" srcId="{AA388441-5F10-4255-B6A2-CEB01D5D587D}" destId="{2F39F49E-6113-4B20-9B71-9566CC31B652}" srcOrd="1" destOrd="0" presId="urn:microsoft.com/office/officeart/2005/8/layout/process1"/>
    <dgm:cxn modelId="{8D428F3C-492C-449B-ACE1-53610553F4C7}" srcId="{9A9398B2-585F-4470-9A3A-B6D3393CC849}" destId="{452D0854-023B-4F51-BED2-87EF9561CD59}" srcOrd="0" destOrd="0" parTransId="{216B3213-D942-44D0-9CD1-BD92B01CD0F7}" sibTransId="{73545B56-1E00-4EC0-B518-421136259D43}"/>
    <dgm:cxn modelId="{AB4183C4-48EF-4FB2-8D1F-40797045C688}" srcId="{9A9398B2-585F-4470-9A3A-B6D3393CC849}" destId="{44C31761-5E06-40B1-8C74-F37F88CC5989}" srcOrd="2" destOrd="0" parTransId="{420956BD-6C90-40BA-8921-6A504C77C3B4}" sibTransId="{91798549-315E-463F-9486-4891741D516C}"/>
    <dgm:cxn modelId="{202D16C6-D3E3-4E0E-AB3D-C1001EB2DEF6}" type="presOf" srcId="{73545B56-1E00-4EC0-B518-421136259D43}" destId="{6F6C7D95-7960-4FF0-BB34-4D7631260540}" srcOrd="0" destOrd="0" presId="urn:microsoft.com/office/officeart/2005/8/layout/process1"/>
    <dgm:cxn modelId="{386B1DF3-91BC-4C4A-A87B-A21828E8DEBC}" type="presOf" srcId="{44C31761-5E06-40B1-8C74-F37F88CC5989}" destId="{DF81D881-33A8-4B86-88D0-2B86AB589865}" srcOrd="0" destOrd="0" presId="urn:microsoft.com/office/officeart/2005/8/layout/process1"/>
    <dgm:cxn modelId="{78C26634-7E18-46BE-A473-1B75B18C724B}" type="presParOf" srcId="{1BEE2FF8-69A3-43EA-A83C-7E03F5CBB2D6}" destId="{814E674B-1436-4EC7-80A1-3CCB0719829F}" srcOrd="0" destOrd="0" presId="urn:microsoft.com/office/officeart/2005/8/layout/process1"/>
    <dgm:cxn modelId="{BD750E22-969C-4442-8DF7-32E4A0673CCB}" type="presParOf" srcId="{1BEE2FF8-69A3-43EA-A83C-7E03F5CBB2D6}" destId="{6F6C7D95-7960-4FF0-BB34-4D7631260540}" srcOrd="1" destOrd="0" presId="urn:microsoft.com/office/officeart/2005/8/layout/process1"/>
    <dgm:cxn modelId="{8767D84F-5019-4C86-A6B0-8168F2200BE4}" type="presParOf" srcId="{6F6C7D95-7960-4FF0-BB34-4D7631260540}" destId="{ECB9914C-A1E9-4F12-AA9A-4EBA8D187620}" srcOrd="0" destOrd="0" presId="urn:microsoft.com/office/officeart/2005/8/layout/process1"/>
    <dgm:cxn modelId="{BFC550BE-3AF7-475D-ABA4-034D711DC4AA}" type="presParOf" srcId="{1BEE2FF8-69A3-43EA-A83C-7E03F5CBB2D6}" destId="{BC5B1765-C22C-468E-8FC3-D8B6B2E8560B}" srcOrd="2" destOrd="0" presId="urn:microsoft.com/office/officeart/2005/8/layout/process1"/>
    <dgm:cxn modelId="{C96975F4-BE8D-41BE-85F1-5D8740EEAA7C}" type="presParOf" srcId="{1BEE2FF8-69A3-43EA-A83C-7E03F5CBB2D6}" destId="{C3960F8F-8683-4B3F-9C70-E51D347A545B}" srcOrd="3" destOrd="0" presId="urn:microsoft.com/office/officeart/2005/8/layout/process1"/>
    <dgm:cxn modelId="{E98E4CB5-999D-4811-972C-2FEBD4C9B613}" type="presParOf" srcId="{C3960F8F-8683-4B3F-9C70-E51D347A545B}" destId="{2F39F49E-6113-4B20-9B71-9566CC31B652}" srcOrd="0" destOrd="0" presId="urn:microsoft.com/office/officeart/2005/8/layout/process1"/>
    <dgm:cxn modelId="{46F4FCC0-1E8C-448D-BBD4-EFA558BD03E8}" type="presParOf" srcId="{1BEE2FF8-69A3-43EA-A83C-7E03F5CBB2D6}" destId="{DF81D881-33A8-4B86-88D0-2B86AB58986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DA08F-08E9-4EB0-A3C6-623D8A30AF70}" type="doc">
      <dgm:prSet loTypeId="urn:microsoft.com/office/officeart/2005/8/layout/radial2" loCatId="relationship" qsTypeId="urn:microsoft.com/office/officeart/2005/8/quickstyle/simple1" qsCatId="simple" csTypeId="urn:microsoft.com/office/officeart/2005/8/colors/accent1_3" csCatId="accent1" phldr="1"/>
      <dgm:spPr/>
      <dgm:t>
        <a:bodyPr/>
        <a:lstStyle/>
        <a:p>
          <a:endParaRPr lang="es-ES"/>
        </a:p>
      </dgm:t>
    </dgm:pt>
    <dgm:pt modelId="{ADB45589-55EC-4C71-9FEA-F444C40B1B97}">
      <dgm:prSet/>
      <dgm:spPr/>
      <dgm:t>
        <a:bodyPr/>
        <a:lstStyle/>
        <a:p>
          <a:pPr rtl="0"/>
          <a:r>
            <a:rPr lang="es-ES" dirty="0" smtClean="0"/>
            <a:t>En la actualidad gracias a los medios sociales, las empresas que ofertan productos alimenticios han visto una oportunidad para implementar sus estrategias de marketing.</a:t>
          </a:r>
          <a:endParaRPr lang="es-ES" dirty="0"/>
        </a:p>
      </dgm:t>
    </dgm:pt>
    <dgm:pt modelId="{178F6EC0-BDD5-4946-84CE-91C609B5E127}" type="parTrans" cxnId="{ECEDAFC4-88C7-4149-BF0C-E16DF4DBA553}">
      <dgm:prSet/>
      <dgm:spPr/>
      <dgm:t>
        <a:bodyPr/>
        <a:lstStyle/>
        <a:p>
          <a:endParaRPr lang="es-ES"/>
        </a:p>
      </dgm:t>
    </dgm:pt>
    <dgm:pt modelId="{7C54AB12-8848-4F86-A918-01015B6D5D99}" type="sibTrans" cxnId="{ECEDAFC4-88C7-4149-BF0C-E16DF4DBA553}">
      <dgm:prSet/>
      <dgm:spPr/>
      <dgm:t>
        <a:bodyPr/>
        <a:lstStyle/>
        <a:p>
          <a:endParaRPr lang="es-ES"/>
        </a:p>
      </dgm:t>
    </dgm:pt>
    <dgm:pt modelId="{7BF5D8BB-EFD7-4847-9E52-D262B148AE49}" type="pres">
      <dgm:prSet presAssocID="{35DDA08F-08E9-4EB0-A3C6-623D8A30AF70}" presName="composite" presStyleCnt="0">
        <dgm:presLayoutVars>
          <dgm:chMax val="5"/>
          <dgm:dir/>
          <dgm:animLvl val="ctr"/>
          <dgm:resizeHandles val="exact"/>
        </dgm:presLayoutVars>
      </dgm:prSet>
      <dgm:spPr/>
    </dgm:pt>
    <dgm:pt modelId="{B9B3F149-B9C7-4B86-9399-697764225C8B}" type="pres">
      <dgm:prSet presAssocID="{35DDA08F-08E9-4EB0-A3C6-623D8A30AF70}" presName="cycle" presStyleCnt="0"/>
      <dgm:spPr/>
    </dgm:pt>
    <dgm:pt modelId="{7ABB4C1F-BE85-45D4-9F07-5F07F8EC92A2}" type="pres">
      <dgm:prSet presAssocID="{35DDA08F-08E9-4EB0-A3C6-623D8A30AF70}" presName="centerShape" presStyleCnt="0"/>
      <dgm:spPr/>
    </dgm:pt>
    <dgm:pt modelId="{E1208A05-776D-41C2-8920-A1B4A7B97ECE}" type="pres">
      <dgm:prSet presAssocID="{35DDA08F-08E9-4EB0-A3C6-623D8A30AF70}" presName="connSite" presStyleLbl="node1" presStyleIdx="0" presStyleCnt="2"/>
      <dgm:spPr/>
    </dgm:pt>
    <dgm:pt modelId="{D4F5647C-1C9B-4729-BB22-965B0ABB1401}" type="pres">
      <dgm:prSet presAssocID="{35DDA08F-08E9-4EB0-A3C6-623D8A30AF70}" presName="visible" presStyleLbl="node1" presStyleIdx="0" presStyleCnt="2" custLinFactNeighborX="21531" custLinFactNeighborY="217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4698C1E6-8241-4F18-AFCC-ACC6B43C085C}" type="pres">
      <dgm:prSet presAssocID="{178F6EC0-BDD5-4946-84CE-91C609B5E127}" presName="Name25" presStyleLbl="parChTrans1D1" presStyleIdx="0" presStyleCnt="1"/>
      <dgm:spPr/>
    </dgm:pt>
    <dgm:pt modelId="{E79DC201-4A32-4343-9999-950811654F9B}" type="pres">
      <dgm:prSet presAssocID="{ADB45589-55EC-4C71-9FEA-F444C40B1B97}" presName="node" presStyleCnt="0"/>
      <dgm:spPr/>
    </dgm:pt>
    <dgm:pt modelId="{104386C4-E0D5-473B-B51E-E0D64B14C50B}" type="pres">
      <dgm:prSet presAssocID="{ADB45589-55EC-4C71-9FEA-F444C40B1B97}" presName="parentNode" presStyleLbl="node1" presStyleIdx="1" presStyleCnt="2" custScaleX="212329" custScaleY="202973" custLinFactX="638" custLinFactNeighborX="100000" custLinFactNeighborY="0">
        <dgm:presLayoutVars>
          <dgm:chMax val="1"/>
          <dgm:bulletEnabled val="1"/>
        </dgm:presLayoutVars>
      </dgm:prSet>
      <dgm:spPr/>
    </dgm:pt>
    <dgm:pt modelId="{F2E741BE-8CE2-4ED3-BDA8-8B8DB58379E7}" type="pres">
      <dgm:prSet presAssocID="{ADB45589-55EC-4C71-9FEA-F444C40B1B97}" presName="childNode" presStyleLbl="revTx" presStyleIdx="0" presStyleCnt="0">
        <dgm:presLayoutVars>
          <dgm:bulletEnabled val="1"/>
        </dgm:presLayoutVars>
      </dgm:prSet>
      <dgm:spPr/>
    </dgm:pt>
  </dgm:ptLst>
  <dgm:cxnLst>
    <dgm:cxn modelId="{91F65E49-F6F9-4EB4-A08B-E69CC928B378}" type="presOf" srcId="{178F6EC0-BDD5-4946-84CE-91C609B5E127}" destId="{4698C1E6-8241-4F18-AFCC-ACC6B43C085C}" srcOrd="0" destOrd="0" presId="urn:microsoft.com/office/officeart/2005/8/layout/radial2"/>
    <dgm:cxn modelId="{38B2E780-DBC5-4E6B-83E9-1D56768660A2}" type="presOf" srcId="{35DDA08F-08E9-4EB0-A3C6-623D8A30AF70}" destId="{7BF5D8BB-EFD7-4847-9E52-D262B148AE49}" srcOrd="0" destOrd="0" presId="urn:microsoft.com/office/officeart/2005/8/layout/radial2"/>
    <dgm:cxn modelId="{ECEDAFC4-88C7-4149-BF0C-E16DF4DBA553}" srcId="{35DDA08F-08E9-4EB0-A3C6-623D8A30AF70}" destId="{ADB45589-55EC-4C71-9FEA-F444C40B1B97}" srcOrd="0" destOrd="0" parTransId="{178F6EC0-BDD5-4946-84CE-91C609B5E127}" sibTransId="{7C54AB12-8848-4F86-A918-01015B6D5D99}"/>
    <dgm:cxn modelId="{D546E1DF-E116-4A04-A88F-7302D6C9AF67}" type="presOf" srcId="{ADB45589-55EC-4C71-9FEA-F444C40B1B97}" destId="{104386C4-E0D5-473B-B51E-E0D64B14C50B}" srcOrd="0" destOrd="0" presId="urn:microsoft.com/office/officeart/2005/8/layout/radial2"/>
    <dgm:cxn modelId="{3C39B937-7CF9-405A-944C-F960948C53A7}" type="presParOf" srcId="{7BF5D8BB-EFD7-4847-9E52-D262B148AE49}" destId="{B9B3F149-B9C7-4B86-9399-697764225C8B}" srcOrd="0" destOrd="0" presId="urn:microsoft.com/office/officeart/2005/8/layout/radial2"/>
    <dgm:cxn modelId="{A7897B28-44B8-4C82-923A-D9DCE9B76580}" type="presParOf" srcId="{B9B3F149-B9C7-4B86-9399-697764225C8B}" destId="{7ABB4C1F-BE85-45D4-9F07-5F07F8EC92A2}" srcOrd="0" destOrd="0" presId="urn:microsoft.com/office/officeart/2005/8/layout/radial2"/>
    <dgm:cxn modelId="{4A5D6B9D-3201-48FB-ADBD-5527247618D9}" type="presParOf" srcId="{7ABB4C1F-BE85-45D4-9F07-5F07F8EC92A2}" destId="{E1208A05-776D-41C2-8920-A1B4A7B97ECE}" srcOrd="0" destOrd="0" presId="urn:microsoft.com/office/officeart/2005/8/layout/radial2"/>
    <dgm:cxn modelId="{25FC129F-9CB8-4AE3-8989-C043777BD96D}" type="presParOf" srcId="{7ABB4C1F-BE85-45D4-9F07-5F07F8EC92A2}" destId="{D4F5647C-1C9B-4729-BB22-965B0ABB1401}" srcOrd="1" destOrd="0" presId="urn:microsoft.com/office/officeart/2005/8/layout/radial2"/>
    <dgm:cxn modelId="{8FFDD2E8-371F-478D-8D8D-0B4BCA8B39BF}" type="presParOf" srcId="{B9B3F149-B9C7-4B86-9399-697764225C8B}" destId="{4698C1E6-8241-4F18-AFCC-ACC6B43C085C}" srcOrd="1" destOrd="0" presId="urn:microsoft.com/office/officeart/2005/8/layout/radial2"/>
    <dgm:cxn modelId="{3D75C3C8-6897-42C3-A394-CA7FD647E20B}" type="presParOf" srcId="{B9B3F149-B9C7-4B86-9399-697764225C8B}" destId="{E79DC201-4A32-4343-9999-950811654F9B}" srcOrd="2" destOrd="0" presId="urn:microsoft.com/office/officeart/2005/8/layout/radial2"/>
    <dgm:cxn modelId="{0C64A51C-19B7-4F92-B61D-DA8CF821A6A2}" type="presParOf" srcId="{E79DC201-4A32-4343-9999-950811654F9B}" destId="{104386C4-E0D5-473B-B51E-E0D64B14C50B}" srcOrd="0" destOrd="0" presId="urn:microsoft.com/office/officeart/2005/8/layout/radial2"/>
    <dgm:cxn modelId="{D21B324F-6998-4883-AC56-CF0AFBEFF318}" type="presParOf" srcId="{E79DC201-4A32-4343-9999-950811654F9B}" destId="{F2E741BE-8CE2-4ED3-BDA8-8B8DB58379E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8ADAC-6B7D-448A-9972-75B779A53517}"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ES"/>
        </a:p>
      </dgm:t>
    </dgm:pt>
    <dgm:pt modelId="{BD8E762D-653E-475A-BFBB-126ADFC0E7A8}">
      <dgm:prSet/>
      <dgm:spPr/>
      <dgm:t>
        <a:bodyPr/>
        <a:lstStyle/>
        <a:p>
          <a:pPr rtl="0"/>
          <a:r>
            <a:rPr lang="es-ES" dirty="0" smtClean="0"/>
            <a:t>Esto pasa en los medios de comunicación, donde se emite un mensaje pero no se cuenta con la opinión o el criterio con el cual recibe el mensaje el posible consumidor.</a:t>
          </a:r>
          <a:endParaRPr lang="es-ES" dirty="0"/>
        </a:p>
      </dgm:t>
    </dgm:pt>
    <dgm:pt modelId="{06717F5D-7101-438A-9990-6047A7B23BB5}" type="parTrans" cxnId="{DE0867AF-5629-49D1-A0A2-0D74EA33A623}">
      <dgm:prSet/>
      <dgm:spPr/>
      <dgm:t>
        <a:bodyPr/>
        <a:lstStyle/>
        <a:p>
          <a:endParaRPr lang="es-ES"/>
        </a:p>
      </dgm:t>
    </dgm:pt>
    <dgm:pt modelId="{5B35570D-0297-4565-811E-C96957B5FE40}" type="sibTrans" cxnId="{DE0867AF-5629-49D1-A0A2-0D74EA33A623}">
      <dgm:prSet/>
      <dgm:spPr/>
      <dgm:t>
        <a:bodyPr/>
        <a:lstStyle/>
        <a:p>
          <a:endParaRPr lang="es-ES"/>
        </a:p>
      </dgm:t>
    </dgm:pt>
    <dgm:pt modelId="{0CD334AC-02C7-4B96-9679-532929415C93}" type="pres">
      <dgm:prSet presAssocID="{C468ADAC-6B7D-448A-9972-75B779A53517}" presName="cycle" presStyleCnt="0">
        <dgm:presLayoutVars>
          <dgm:dir/>
          <dgm:resizeHandles val="exact"/>
        </dgm:presLayoutVars>
      </dgm:prSet>
      <dgm:spPr/>
    </dgm:pt>
    <dgm:pt modelId="{A039CB66-6F1E-4C29-B809-F6FF278DC629}" type="pres">
      <dgm:prSet presAssocID="{BD8E762D-653E-475A-BFBB-126ADFC0E7A8}" presName="node" presStyleLbl="node1" presStyleIdx="0" presStyleCnt="1">
        <dgm:presLayoutVars>
          <dgm:bulletEnabled val="1"/>
        </dgm:presLayoutVars>
      </dgm:prSet>
      <dgm:spPr/>
      <dgm:t>
        <a:bodyPr/>
        <a:lstStyle/>
        <a:p>
          <a:endParaRPr lang="es-ES"/>
        </a:p>
      </dgm:t>
    </dgm:pt>
  </dgm:ptLst>
  <dgm:cxnLst>
    <dgm:cxn modelId="{4506CB83-7F04-489E-99A3-D4F696272050}" type="presOf" srcId="{BD8E762D-653E-475A-BFBB-126ADFC0E7A8}" destId="{A039CB66-6F1E-4C29-B809-F6FF278DC629}" srcOrd="0" destOrd="0" presId="urn:microsoft.com/office/officeart/2005/8/layout/cycle2"/>
    <dgm:cxn modelId="{0C5718C4-7905-4640-98CC-BC0933A458E3}" type="presOf" srcId="{C468ADAC-6B7D-448A-9972-75B779A53517}" destId="{0CD334AC-02C7-4B96-9679-532929415C93}" srcOrd="0" destOrd="0" presId="urn:microsoft.com/office/officeart/2005/8/layout/cycle2"/>
    <dgm:cxn modelId="{DE0867AF-5629-49D1-A0A2-0D74EA33A623}" srcId="{C468ADAC-6B7D-448A-9972-75B779A53517}" destId="{BD8E762D-653E-475A-BFBB-126ADFC0E7A8}" srcOrd="0" destOrd="0" parTransId="{06717F5D-7101-438A-9990-6047A7B23BB5}" sibTransId="{5B35570D-0297-4565-811E-C96957B5FE40}"/>
    <dgm:cxn modelId="{4884DA18-3CE4-4677-A4A6-017F630E9E29}" type="presParOf" srcId="{0CD334AC-02C7-4B96-9679-532929415C93}" destId="{A039CB66-6F1E-4C29-B809-F6FF278DC62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596242-4019-4810-9959-B85E9B6BCED8}"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ES"/>
        </a:p>
      </dgm:t>
    </dgm:pt>
    <dgm:pt modelId="{C90C2B36-0538-4750-AAEE-6E78FAB6F3E3}">
      <dgm:prSet/>
      <dgm:spPr/>
      <dgm:t>
        <a:bodyPr/>
        <a:lstStyle/>
        <a:p>
          <a:pPr rtl="0"/>
          <a:r>
            <a:rPr lang="es-ES" dirty="0" smtClean="0"/>
            <a:t>Investigar las diferentes técnicas de minería de datos orientadas al análisis de sentimientos dentro de la marca Fideos Cayambe. </a:t>
          </a:r>
          <a:endParaRPr lang="es-ES" dirty="0"/>
        </a:p>
      </dgm:t>
    </dgm:pt>
    <dgm:pt modelId="{E4D11A00-8634-4E4F-A8EA-8FFFA62476D4}" type="parTrans" cxnId="{2E097B03-67E3-4479-973E-16A1D987F0C6}">
      <dgm:prSet/>
      <dgm:spPr/>
      <dgm:t>
        <a:bodyPr/>
        <a:lstStyle/>
        <a:p>
          <a:endParaRPr lang="es-ES"/>
        </a:p>
      </dgm:t>
    </dgm:pt>
    <dgm:pt modelId="{CD68479F-FAC6-474C-B9E2-FCBEABEE24FF}" type="sibTrans" cxnId="{2E097B03-67E3-4479-973E-16A1D987F0C6}">
      <dgm:prSet/>
      <dgm:spPr/>
      <dgm:t>
        <a:bodyPr/>
        <a:lstStyle/>
        <a:p>
          <a:endParaRPr lang="es-ES"/>
        </a:p>
      </dgm:t>
    </dgm:pt>
    <dgm:pt modelId="{D5907E99-1180-4E44-A4EA-698E4D3A44B7}" type="pres">
      <dgm:prSet presAssocID="{BB596242-4019-4810-9959-B85E9B6BCED8}" presName="compositeShape" presStyleCnt="0">
        <dgm:presLayoutVars>
          <dgm:chMax val="7"/>
          <dgm:dir/>
          <dgm:resizeHandles val="exact"/>
        </dgm:presLayoutVars>
      </dgm:prSet>
      <dgm:spPr/>
      <dgm:t>
        <a:bodyPr/>
        <a:lstStyle/>
        <a:p>
          <a:endParaRPr lang="es-ES"/>
        </a:p>
      </dgm:t>
    </dgm:pt>
    <dgm:pt modelId="{FAB3D003-47CE-4E56-A207-72CEDDD90AF3}" type="pres">
      <dgm:prSet presAssocID="{C90C2B36-0538-4750-AAEE-6E78FAB6F3E3}" presName="circ1TxSh" presStyleLbl="vennNode1" presStyleIdx="0" presStyleCnt="1"/>
      <dgm:spPr/>
      <dgm:t>
        <a:bodyPr/>
        <a:lstStyle/>
        <a:p>
          <a:endParaRPr lang="es-ES"/>
        </a:p>
      </dgm:t>
    </dgm:pt>
  </dgm:ptLst>
  <dgm:cxnLst>
    <dgm:cxn modelId="{757E3134-D4F8-4E6C-BF0B-484AAC3B9D81}" type="presOf" srcId="{BB596242-4019-4810-9959-B85E9B6BCED8}" destId="{D5907E99-1180-4E44-A4EA-698E4D3A44B7}" srcOrd="0" destOrd="0" presId="urn:microsoft.com/office/officeart/2005/8/layout/venn1"/>
    <dgm:cxn modelId="{C68D97D4-5907-450B-AE7F-C58BAAB144DB}" type="presOf" srcId="{C90C2B36-0538-4750-AAEE-6E78FAB6F3E3}" destId="{FAB3D003-47CE-4E56-A207-72CEDDD90AF3}" srcOrd="0" destOrd="0" presId="urn:microsoft.com/office/officeart/2005/8/layout/venn1"/>
    <dgm:cxn modelId="{2E097B03-67E3-4479-973E-16A1D987F0C6}" srcId="{BB596242-4019-4810-9959-B85E9B6BCED8}" destId="{C90C2B36-0538-4750-AAEE-6E78FAB6F3E3}" srcOrd="0" destOrd="0" parTransId="{E4D11A00-8634-4E4F-A8EA-8FFFA62476D4}" sibTransId="{CD68479F-FAC6-474C-B9E2-FCBEABEE24FF}"/>
    <dgm:cxn modelId="{4E309179-9170-4CB6-B2F0-4C0F19075268}" type="presParOf" srcId="{D5907E99-1180-4E44-A4EA-698E4D3A44B7}" destId="{FAB3D003-47CE-4E56-A207-72CEDDD90AF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1B34BF-99D8-455D-8949-75AEF39D460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36D7BBC9-2997-47D7-BC51-C400D128E8FA}">
      <dgm:prSet custT="1"/>
      <dgm:spPr/>
      <dgm:t>
        <a:bodyPr/>
        <a:lstStyle/>
        <a:p>
          <a:pPr rtl="0"/>
          <a:r>
            <a:rPr lang="es-ES" sz="2500" dirty="0" smtClean="0"/>
            <a:t>Objetivo General</a:t>
          </a:r>
          <a:endParaRPr lang="es-ES" sz="2500" dirty="0"/>
        </a:p>
      </dgm:t>
    </dgm:pt>
    <dgm:pt modelId="{01C93653-59A0-4D3D-8468-190ADA8793B3}" type="parTrans" cxnId="{0CE4DDFC-2529-4D5E-B2FA-8D61483BC799}">
      <dgm:prSet/>
      <dgm:spPr/>
      <dgm:t>
        <a:bodyPr/>
        <a:lstStyle/>
        <a:p>
          <a:endParaRPr lang="es-ES"/>
        </a:p>
      </dgm:t>
    </dgm:pt>
    <dgm:pt modelId="{EB548443-FF91-47C8-8A4C-8045D999E75A}" type="sibTrans" cxnId="{0CE4DDFC-2529-4D5E-B2FA-8D61483BC799}">
      <dgm:prSet/>
      <dgm:spPr/>
      <dgm:t>
        <a:bodyPr/>
        <a:lstStyle/>
        <a:p>
          <a:endParaRPr lang="es-ES"/>
        </a:p>
      </dgm:t>
    </dgm:pt>
    <dgm:pt modelId="{DE44A30E-FA99-4E22-B00C-B540A6D821E0}" type="pres">
      <dgm:prSet presAssocID="{A21B34BF-99D8-455D-8949-75AEF39D4601}" presName="linear" presStyleCnt="0">
        <dgm:presLayoutVars>
          <dgm:animLvl val="lvl"/>
          <dgm:resizeHandles val="exact"/>
        </dgm:presLayoutVars>
      </dgm:prSet>
      <dgm:spPr/>
    </dgm:pt>
    <dgm:pt modelId="{6B453875-C6BF-4D42-B044-F3804D18546E}" type="pres">
      <dgm:prSet presAssocID="{36D7BBC9-2997-47D7-BC51-C400D128E8FA}" presName="parentText" presStyleLbl="node1" presStyleIdx="0" presStyleCnt="1" custScaleY="202451">
        <dgm:presLayoutVars>
          <dgm:chMax val="0"/>
          <dgm:bulletEnabled val="1"/>
        </dgm:presLayoutVars>
      </dgm:prSet>
      <dgm:spPr/>
    </dgm:pt>
  </dgm:ptLst>
  <dgm:cxnLst>
    <dgm:cxn modelId="{59D645BB-18A5-484C-98A8-B0A4B47BACE5}" type="presOf" srcId="{36D7BBC9-2997-47D7-BC51-C400D128E8FA}" destId="{6B453875-C6BF-4D42-B044-F3804D18546E}" srcOrd="0" destOrd="0" presId="urn:microsoft.com/office/officeart/2005/8/layout/vList2"/>
    <dgm:cxn modelId="{0CE4DDFC-2529-4D5E-B2FA-8D61483BC799}" srcId="{A21B34BF-99D8-455D-8949-75AEF39D4601}" destId="{36D7BBC9-2997-47D7-BC51-C400D128E8FA}" srcOrd="0" destOrd="0" parTransId="{01C93653-59A0-4D3D-8468-190ADA8793B3}" sibTransId="{EB548443-FF91-47C8-8A4C-8045D999E75A}"/>
    <dgm:cxn modelId="{2AA232D2-6FAA-4290-9ED2-D5A54A7E7742}" type="presOf" srcId="{A21B34BF-99D8-455D-8949-75AEF39D4601}" destId="{DE44A30E-FA99-4E22-B00C-B540A6D821E0}" srcOrd="0" destOrd="0" presId="urn:microsoft.com/office/officeart/2005/8/layout/vList2"/>
    <dgm:cxn modelId="{20768A9D-933B-4EC4-83A4-982638D02965}" type="presParOf" srcId="{DE44A30E-FA99-4E22-B00C-B540A6D821E0}" destId="{6B453875-C6BF-4D42-B044-F3804D18546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A4F9EA-7390-4766-A0AB-1716319168E2}" type="doc">
      <dgm:prSet loTypeId="urn:microsoft.com/office/officeart/2005/8/layout/venn3" loCatId="relationship" qsTypeId="urn:microsoft.com/office/officeart/2005/8/quickstyle/simple1" qsCatId="simple" csTypeId="urn:microsoft.com/office/officeart/2005/8/colors/colorful1" csCatId="colorful"/>
      <dgm:spPr/>
      <dgm:t>
        <a:bodyPr/>
        <a:lstStyle/>
        <a:p>
          <a:endParaRPr lang="es-ES"/>
        </a:p>
      </dgm:t>
    </dgm:pt>
    <dgm:pt modelId="{D5CAAF3A-B5D4-431A-8142-361A363C167A}">
      <dgm:prSet custT="1"/>
      <dgm:spPr/>
      <dgm:t>
        <a:bodyPr/>
        <a:lstStyle/>
        <a:p>
          <a:pPr rtl="0"/>
          <a:r>
            <a:rPr lang="es-ES" sz="1200" dirty="0" smtClean="0">
              <a:latin typeface="Arial" pitchFamily="34" charset="0"/>
              <a:cs typeface="Arial" pitchFamily="34" charset="0"/>
            </a:rPr>
            <a:t>Elegir tres  técnicas de análisis de sentimientos más relevantes relacionadas con el tema de investigación propuesto, en base al estado del arte.</a:t>
          </a:r>
          <a:endParaRPr lang="es-ES" sz="1200" dirty="0">
            <a:latin typeface="Arial" pitchFamily="34" charset="0"/>
            <a:cs typeface="Arial" pitchFamily="34" charset="0"/>
          </a:endParaRPr>
        </a:p>
      </dgm:t>
    </dgm:pt>
    <dgm:pt modelId="{93FC8444-1961-4D6E-9847-B091AFF479A5}" type="parTrans" cxnId="{23A67F0D-852E-4D34-9C1E-652C2D24DC4D}">
      <dgm:prSet/>
      <dgm:spPr/>
      <dgm:t>
        <a:bodyPr/>
        <a:lstStyle/>
        <a:p>
          <a:endParaRPr lang="es-ES"/>
        </a:p>
      </dgm:t>
    </dgm:pt>
    <dgm:pt modelId="{42D28B15-42BF-46AD-BAD7-608F79C54CC0}" type="sibTrans" cxnId="{23A67F0D-852E-4D34-9C1E-652C2D24DC4D}">
      <dgm:prSet/>
      <dgm:spPr/>
      <dgm:t>
        <a:bodyPr/>
        <a:lstStyle/>
        <a:p>
          <a:endParaRPr lang="es-ES"/>
        </a:p>
      </dgm:t>
    </dgm:pt>
    <dgm:pt modelId="{3603BDAA-8C35-4BEB-A967-204969B5349D}">
      <dgm:prSet custT="1"/>
      <dgm:spPr/>
      <dgm:t>
        <a:bodyPr/>
        <a:lstStyle/>
        <a:p>
          <a:pPr rtl="0"/>
          <a:r>
            <a:rPr lang="es-ES" sz="1200" dirty="0" smtClean="0">
              <a:latin typeface="Arial" pitchFamily="34" charset="0"/>
              <a:cs typeface="Arial" pitchFamily="34" charset="0"/>
            </a:rPr>
            <a:t>Recolectar información de una red social de la marca Fideos Cayambe.</a:t>
          </a:r>
          <a:endParaRPr lang="es-ES" sz="1200" dirty="0">
            <a:latin typeface="Arial" pitchFamily="34" charset="0"/>
            <a:cs typeface="Arial" pitchFamily="34" charset="0"/>
          </a:endParaRPr>
        </a:p>
      </dgm:t>
    </dgm:pt>
    <dgm:pt modelId="{837F82ED-D3C8-489D-8DC0-B57823A6BBA5}" type="parTrans" cxnId="{56494902-B252-4CDC-B0BF-A1A52B833FDF}">
      <dgm:prSet/>
      <dgm:spPr/>
      <dgm:t>
        <a:bodyPr/>
        <a:lstStyle/>
        <a:p>
          <a:endParaRPr lang="es-ES"/>
        </a:p>
      </dgm:t>
    </dgm:pt>
    <dgm:pt modelId="{F68C76DC-D151-4F75-92E6-49CAE3A25613}" type="sibTrans" cxnId="{56494902-B252-4CDC-B0BF-A1A52B833FDF}">
      <dgm:prSet/>
      <dgm:spPr/>
      <dgm:t>
        <a:bodyPr/>
        <a:lstStyle/>
        <a:p>
          <a:endParaRPr lang="es-ES"/>
        </a:p>
      </dgm:t>
    </dgm:pt>
    <dgm:pt modelId="{D64D5E1A-0137-4DEC-9164-4E5ED6864439}">
      <dgm:prSet custT="1"/>
      <dgm:spPr/>
      <dgm:t>
        <a:bodyPr/>
        <a:lstStyle/>
        <a:p>
          <a:pPr rtl="0"/>
          <a:r>
            <a:rPr lang="es-ES" sz="1200" dirty="0" smtClean="0">
              <a:latin typeface="Arial" pitchFamily="34" charset="0"/>
              <a:cs typeface="Arial" pitchFamily="34" charset="0"/>
            </a:rPr>
            <a:t>Extraer, transformar y analizar la información recolectada aplicando tres técnicas de análisis de sentimientos</a:t>
          </a:r>
          <a:endParaRPr lang="es-ES" sz="1200" dirty="0">
            <a:latin typeface="Arial" pitchFamily="34" charset="0"/>
            <a:cs typeface="Arial" pitchFamily="34" charset="0"/>
          </a:endParaRPr>
        </a:p>
      </dgm:t>
    </dgm:pt>
    <dgm:pt modelId="{EFBF6352-AB12-4D6B-9E73-BB0FF516B208}" type="parTrans" cxnId="{C3513D59-61EA-4AFD-B961-FCA4D52B8609}">
      <dgm:prSet/>
      <dgm:spPr/>
      <dgm:t>
        <a:bodyPr/>
        <a:lstStyle/>
        <a:p>
          <a:endParaRPr lang="es-ES"/>
        </a:p>
      </dgm:t>
    </dgm:pt>
    <dgm:pt modelId="{7745F63C-C167-48EC-B9ED-4A856F0EE765}" type="sibTrans" cxnId="{C3513D59-61EA-4AFD-B961-FCA4D52B8609}">
      <dgm:prSet/>
      <dgm:spPr/>
      <dgm:t>
        <a:bodyPr/>
        <a:lstStyle/>
        <a:p>
          <a:endParaRPr lang="es-ES"/>
        </a:p>
      </dgm:t>
    </dgm:pt>
    <dgm:pt modelId="{26894D71-C921-42DA-9D68-6469EC9BE95A}">
      <dgm:prSet custT="1"/>
      <dgm:spPr/>
      <dgm:t>
        <a:bodyPr/>
        <a:lstStyle/>
        <a:p>
          <a:pPr rtl="0"/>
          <a:r>
            <a:rPr lang="es-ES" sz="1200" dirty="0" smtClean="0">
              <a:latin typeface="Arial" pitchFamily="34" charset="0"/>
              <a:cs typeface="Arial" pitchFamily="34" charset="0"/>
            </a:rPr>
            <a:t>Establecer la mejor técnica de análisis de sentimiento mediante la cual se pueda llegar al mayor porcentaje de precisión para definir los sentimientos positivos y negativos de los consumidores de Fideos Cayambe a nivel nacional.</a:t>
          </a:r>
          <a:endParaRPr lang="es-ES" sz="1200" dirty="0">
            <a:latin typeface="Arial" pitchFamily="34" charset="0"/>
            <a:cs typeface="Arial" pitchFamily="34" charset="0"/>
          </a:endParaRPr>
        </a:p>
      </dgm:t>
    </dgm:pt>
    <dgm:pt modelId="{C07179FD-F676-42ED-BCD7-934599F9FAAC}" type="parTrans" cxnId="{EDAE8ED5-3EE9-463D-B815-B68258DB2791}">
      <dgm:prSet/>
      <dgm:spPr/>
      <dgm:t>
        <a:bodyPr/>
        <a:lstStyle/>
        <a:p>
          <a:endParaRPr lang="es-ES"/>
        </a:p>
      </dgm:t>
    </dgm:pt>
    <dgm:pt modelId="{1A803AB7-45C5-47AC-99AA-A40F109CC9F1}" type="sibTrans" cxnId="{EDAE8ED5-3EE9-463D-B815-B68258DB2791}">
      <dgm:prSet/>
      <dgm:spPr/>
      <dgm:t>
        <a:bodyPr/>
        <a:lstStyle/>
        <a:p>
          <a:endParaRPr lang="es-ES"/>
        </a:p>
      </dgm:t>
    </dgm:pt>
    <dgm:pt modelId="{FD91E3F5-F392-4F15-ACE5-E5902CF5B6B2}" type="pres">
      <dgm:prSet presAssocID="{33A4F9EA-7390-4766-A0AB-1716319168E2}" presName="Name0" presStyleCnt="0">
        <dgm:presLayoutVars>
          <dgm:dir/>
          <dgm:resizeHandles val="exact"/>
        </dgm:presLayoutVars>
      </dgm:prSet>
      <dgm:spPr/>
      <dgm:t>
        <a:bodyPr/>
        <a:lstStyle/>
        <a:p>
          <a:endParaRPr lang="es-ES"/>
        </a:p>
      </dgm:t>
    </dgm:pt>
    <dgm:pt modelId="{215B1284-C5D0-4809-B46B-56EDED72BCD7}" type="pres">
      <dgm:prSet presAssocID="{D5CAAF3A-B5D4-431A-8142-361A363C167A}" presName="Name5" presStyleLbl="vennNode1" presStyleIdx="0" presStyleCnt="4">
        <dgm:presLayoutVars>
          <dgm:bulletEnabled val="1"/>
        </dgm:presLayoutVars>
      </dgm:prSet>
      <dgm:spPr/>
      <dgm:t>
        <a:bodyPr/>
        <a:lstStyle/>
        <a:p>
          <a:endParaRPr lang="es-ES"/>
        </a:p>
      </dgm:t>
    </dgm:pt>
    <dgm:pt modelId="{F79EB142-84B1-4ED4-A2EE-95B90EA1F328}" type="pres">
      <dgm:prSet presAssocID="{42D28B15-42BF-46AD-BAD7-608F79C54CC0}" presName="space" presStyleCnt="0"/>
      <dgm:spPr/>
    </dgm:pt>
    <dgm:pt modelId="{F8B310B7-AF2C-4248-A7B7-7E0D750CFF21}" type="pres">
      <dgm:prSet presAssocID="{3603BDAA-8C35-4BEB-A967-204969B5349D}" presName="Name5" presStyleLbl="vennNode1" presStyleIdx="1" presStyleCnt="4">
        <dgm:presLayoutVars>
          <dgm:bulletEnabled val="1"/>
        </dgm:presLayoutVars>
      </dgm:prSet>
      <dgm:spPr/>
      <dgm:t>
        <a:bodyPr/>
        <a:lstStyle/>
        <a:p>
          <a:endParaRPr lang="es-ES"/>
        </a:p>
      </dgm:t>
    </dgm:pt>
    <dgm:pt modelId="{8399661B-0399-4ED2-A9D6-76BD9EBEBCDD}" type="pres">
      <dgm:prSet presAssocID="{F68C76DC-D151-4F75-92E6-49CAE3A25613}" presName="space" presStyleCnt="0"/>
      <dgm:spPr/>
    </dgm:pt>
    <dgm:pt modelId="{63870A83-0B39-4814-B929-B8B78A3B923E}" type="pres">
      <dgm:prSet presAssocID="{D64D5E1A-0137-4DEC-9164-4E5ED6864439}" presName="Name5" presStyleLbl="vennNode1" presStyleIdx="2" presStyleCnt="4">
        <dgm:presLayoutVars>
          <dgm:bulletEnabled val="1"/>
        </dgm:presLayoutVars>
      </dgm:prSet>
      <dgm:spPr/>
      <dgm:t>
        <a:bodyPr/>
        <a:lstStyle/>
        <a:p>
          <a:endParaRPr lang="es-ES"/>
        </a:p>
      </dgm:t>
    </dgm:pt>
    <dgm:pt modelId="{B9987C34-0D30-4335-94B4-DEC75D23A372}" type="pres">
      <dgm:prSet presAssocID="{7745F63C-C167-48EC-B9ED-4A856F0EE765}" presName="space" presStyleCnt="0"/>
      <dgm:spPr/>
    </dgm:pt>
    <dgm:pt modelId="{D3AEC887-AEB3-4A21-964D-739CED79376C}" type="pres">
      <dgm:prSet presAssocID="{26894D71-C921-42DA-9D68-6469EC9BE95A}" presName="Name5" presStyleLbl="vennNode1" presStyleIdx="3" presStyleCnt="4">
        <dgm:presLayoutVars>
          <dgm:bulletEnabled val="1"/>
        </dgm:presLayoutVars>
      </dgm:prSet>
      <dgm:spPr/>
      <dgm:t>
        <a:bodyPr/>
        <a:lstStyle/>
        <a:p>
          <a:endParaRPr lang="es-ES"/>
        </a:p>
      </dgm:t>
    </dgm:pt>
  </dgm:ptLst>
  <dgm:cxnLst>
    <dgm:cxn modelId="{7FC3665B-7BE6-4ECC-9F34-0FC72F0E5CF4}" type="presOf" srcId="{3603BDAA-8C35-4BEB-A967-204969B5349D}" destId="{F8B310B7-AF2C-4248-A7B7-7E0D750CFF21}" srcOrd="0" destOrd="0" presId="urn:microsoft.com/office/officeart/2005/8/layout/venn3"/>
    <dgm:cxn modelId="{1E6E98C9-096A-4D7A-965F-AE85F8A9F912}" type="presOf" srcId="{26894D71-C921-42DA-9D68-6469EC9BE95A}" destId="{D3AEC887-AEB3-4A21-964D-739CED79376C}" srcOrd="0" destOrd="0" presId="urn:microsoft.com/office/officeart/2005/8/layout/venn3"/>
    <dgm:cxn modelId="{EDAE8ED5-3EE9-463D-B815-B68258DB2791}" srcId="{33A4F9EA-7390-4766-A0AB-1716319168E2}" destId="{26894D71-C921-42DA-9D68-6469EC9BE95A}" srcOrd="3" destOrd="0" parTransId="{C07179FD-F676-42ED-BCD7-934599F9FAAC}" sibTransId="{1A803AB7-45C5-47AC-99AA-A40F109CC9F1}"/>
    <dgm:cxn modelId="{81C60463-DA9C-44BE-9307-A9C8CA4CCAA1}" type="presOf" srcId="{D5CAAF3A-B5D4-431A-8142-361A363C167A}" destId="{215B1284-C5D0-4809-B46B-56EDED72BCD7}" srcOrd="0" destOrd="0" presId="urn:microsoft.com/office/officeart/2005/8/layout/venn3"/>
    <dgm:cxn modelId="{56494902-B252-4CDC-B0BF-A1A52B833FDF}" srcId="{33A4F9EA-7390-4766-A0AB-1716319168E2}" destId="{3603BDAA-8C35-4BEB-A967-204969B5349D}" srcOrd="1" destOrd="0" parTransId="{837F82ED-D3C8-489D-8DC0-B57823A6BBA5}" sibTransId="{F68C76DC-D151-4F75-92E6-49CAE3A25613}"/>
    <dgm:cxn modelId="{23A67F0D-852E-4D34-9C1E-652C2D24DC4D}" srcId="{33A4F9EA-7390-4766-A0AB-1716319168E2}" destId="{D5CAAF3A-B5D4-431A-8142-361A363C167A}" srcOrd="0" destOrd="0" parTransId="{93FC8444-1961-4D6E-9847-B091AFF479A5}" sibTransId="{42D28B15-42BF-46AD-BAD7-608F79C54CC0}"/>
    <dgm:cxn modelId="{631E6EA5-3CA7-4651-B6F0-CA2495CFA046}" type="presOf" srcId="{D64D5E1A-0137-4DEC-9164-4E5ED6864439}" destId="{63870A83-0B39-4814-B929-B8B78A3B923E}" srcOrd="0" destOrd="0" presId="urn:microsoft.com/office/officeart/2005/8/layout/venn3"/>
    <dgm:cxn modelId="{C3513D59-61EA-4AFD-B961-FCA4D52B8609}" srcId="{33A4F9EA-7390-4766-A0AB-1716319168E2}" destId="{D64D5E1A-0137-4DEC-9164-4E5ED6864439}" srcOrd="2" destOrd="0" parTransId="{EFBF6352-AB12-4D6B-9E73-BB0FF516B208}" sibTransId="{7745F63C-C167-48EC-B9ED-4A856F0EE765}"/>
    <dgm:cxn modelId="{D5AF6AD6-BAC6-4678-AFDF-CD66A3D61025}" type="presOf" srcId="{33A4F9EA-7390-4766-A0AB-1716319168E2}" destId="{FD91E3F5-F392-4F15-ACE5-E5902CF5B6B2}" srcOrd="0" destOrd="0" presId="urn:microsoft.com/office/officeart/2005/8/layout/venn3"/>
    <dgm:cxn modelId="{EF323E5D-2754-4B4A-956E-C57CB3F4B9C0}" type="presParOf" srcId="{FD91E3F5-F392-4F15-ACE5-E5902CF5B6B2}" destId="{215B1284-C5D0-4809-B46B-56EDED72BCD7}" srcOrd="0" destOrd="0" presId="urn:microsoft.com/office/officeart/2005/8/layout/venn3"/>
    <dgm:cxn modelId="{F8DF9060-7C5A-4C87-9A12-A30B082A9527}" type="presParOf" srcId="{FD91E3F5-F392-4F15-ACE5-E5902CF5B6B2}" destId="{F79EB142-84B1-4ED4-A2EE-95B90EA1F328}" srcOrd="1" destOrd="0" presId="urn:microsoft.com/office/officeart/2005/8/layout/venn3"/>
    <dgm:cxn modelId="{19D0248F-651B-4AAC-8D8A-E44F960D4C4C}" type="presParOf" srcId="{FD91E3F5-F392-4F15-ACE5-E5902CF5B6B2}" destId="{F8B310B7-AF2C-4248-A7B7-7E0D750CFF21}" srcOrd="2" destOrd="0" presId="urn:microsoft.com/office/officeart/2005/8/layout/venn3"/>
    <dgm:cxn modelId="{54C897BD-5BB1-4B21-9474-CA5D41B063ED}" type="presParOf" srcId="{FD91E3F5-F392-4F15-ACE5-E5902CF5B6B2}" destId="{8399661B-0399-4ED2-A9D6-76BD9EBEBCDD}" srcOrd="3" destOrd="0" presId="urn:microsoft.com/office/officeart/2005/8/layout/venn3"/>
    <dgm:cxn modelId="{AE787A84-F89E-43BF-BEBE-451E8B90780D}" type="presParOf" srcId="{FD91E3F5-F392-4F15-ACE5-E5902CF5B6B2}" destId="{63870A83-0B39-4814-B929-B8B78A3B923E}" srcOrd="4" destOrd="0" presId="urn:microsoft.com/office/officeart/2005/8/layout/venn3"/>
    <dgm:cxn modelId="{AC8052A3-1E65-4E23-B2F6-2B58CE7B4E53}" type="presParOf" srcId="{FD91E3F5-F392-4F15-ACE5-E5902CF5B6B2}" destId="{B9987C34-0D30-4335-94B4-DEC75D23A372}" srcOrd="5" destOrd="0" presId="urn:microsoft.com/office/officeart/2005/8/layout/venn3"/>
    <dgm:cxn modelId="{5D0DB682-833C-4A0A-A6BC-37DAD641ED6F}" type="presParOf" srcId="{FD91E3F5-F392-4F15-ACE5-E5902CF5B6B2}" destId="{D3AEC887-AEB3-4A21-964D-739CED79376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8F04A4-DA77-4301-B3F9-461770675F94}"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es-ES"/>
        </a:p>
      </dgm:t>
    </dgm:pt>
    <dgm:pt modelId="{6ACEA4E0-FC60-4B55-AFF9-145FF9BF7DAF}">
      <dgm:prSet/>
      <dgm:spPr/>
      <dgm:t>
        <a:bodyPr/>
        <a:lstStyle/>
        <a:p>
          <a:pPr rtl="0"/>
          <a:r>
            <a:rPr lang="es-ES" dirty="0" smtClean="0"/>
            <a:t>La aplicación de las técnicas de minería de datos permitirá el análisis de sentimientos en las redes sociales sobre productos de la marca Fideos Cayambe.</a:t>
          </a:r>
          <a:endParaRPr lang="es-ES" dirty="0"/>
        </a:p>
      </dgm:t>
    </dgm:pt>
    <dgm:pt modelId="{0321294A-A09E-4226-9FF9-3EB6A4E03428}" type="parTrans" cxnId="{14CF6CF2-BF2F-464F-A155-95780E6F8731}">
      <dgm:prSet/>
      <dgm:spPr/>
      <dgm:t>
        <a:bodyPr/>
        <a:lstStyle/>
        <a:p>
          <a:endParaRPr lang="es-ES"/>
        </a:p>
      </dgm:t>
    </dgm:pt>
    <dgm:pt modelId="{D3969EB5-D238-4571-99A8-8AE8616D4FC4}" type="sibTrans" cxnId="{14CF6CF2-BF2F-464F-A155-95780E6F8731}">
      <dgm:prSet/>
      <dgm:spPr/>
      <dgm:t>
        <a:bodyPr/>
        <a:lstStyle/>
        <a:p>
          <a:endParaRPr lang="es-ES"/>
        </a:p>
      </dgm:t>
    </dgm:pt>
    <dgm:pt modelId="{3CDD03FC-77D2-4EEC-B3CE-D398A93CCC0A}" type="pres">
      <dgm:prSet presAssocID="{928F04A4-DA77-4301-B3F9-461770675F94}" presName="linearFlow" presStyleCnt="0">
        <dgm:presLayoutVars>
          <dgm:dir/>
          <dgm:resizeHandles val="exact"/>
        </dgm:presLayoutVars>
      </dgm:prSet>
      <dgm:spPr/>
      <dgm:t>
        <a:bodyPr/>
        <a:lstStyle/>
        <a:p>
          <a:endParaRPr lang="es-ES"/>
        </a:p>
      </dgm:t>
    </dgm:pt>
    <dgm:pt modelId="{A9A60862-B276-4F8E-8590-1A4411C5FC0D}" type="pres">
      <dgm:prSet presAssocID="{6ACEA4E0-FC60-4B55-AFF9-145FF9BF7DAF}" presName="composite" presStyleCnt="0"/>
      <dgm:spPr/>
    </dgm:pt>
    <dgm:pt modelId="{35C10390-DD4A-4DD6-8A80-CD75FD5C8023}" type="pres">
      <dgm:prSet presAssocID="{6ACEA4E0-FC60-4B55-AFF9-145FF9BF7DAF}"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9F645A7D-E444-4097-8660-32A049CB78DB}" type="pres">
      <dgm:prSet presAssocID="{6ACEA4E0-FC60-4B55-AFF9-145FF9BF7DAF}" presName="txShp" presStyleLbl="node1" presStyleIdx="0" presStyleCnt="1">
        <dgm:presLayoutVars>
          <dgm:bulletEnabled val="1"/>
        </dgm:presLayoutVars>
      </dgm:prSet>
      <dgm:spPr/>
      <dgm:t>
        <a:bodyPr/>
        <a:lstStyle/>
        <a:p>
          <a:endParaRPr lang="es-ES"/>
        </a:p>
      </dgm:t>
    </dgm:pt>
  </dgm:ptLst>
  <dgm:cxnLst>
    <dgm:cxn modelId="{14CF6CF2-BF2F-464F-A155-95780E6F8731}" srcId="{928F04A4-DA77-4301-B3F9-461770675F94}" destId="{6ACEA4E0-FC60-4B55-AFF9-145FF9BF7DAF}" srcOrd="0" destOrd="0" parTransId="{0321294A-A09E-4226-9FF9-3EB6A4E03428}" sibTransId="{D3969EB5-D238-4571-99A8-8AE8616D4FC4}"/>
    <dgm:cxn modelId="{B2119315-0C89-4DEC-8BB5-34E73C97DE47}" type="presOf" srcId="{928F04A4-DA77-4301-B3F9-461770675F94}" destId="{3CDD03FC-77D2-4EEC-B3CE-D398A93CCC0A}" srcOrd="0" destOrd="0" presId="urn:microsoft.com/office/officeart/2005/8/layout/vList3"/>
    <dgm:cxn modelId="{DFFFE135-BB8A-4D7C-824B-D7E0CC76471D}" type="presOf" srcId="{6ACEA4E0-FC60-4B55-AFF9-145FF9BF7DAF}" destId="{9F645A7D-E444-4097-8660-32A049CB78DB}" srcOrd="0" destOrd="0" presId="urn:microsoft.com/office/officeart/2005/8/layout/vList3"/>
    <dgm:cxn modelId="{E80F0708-DC80-416B-A377-F1F4D9CD623A}" type="presParOf" srcId="{3CDD03FC-77D2-4EEC-B3CE-D398A93CCC0A}" destId="{A9A60862-B276-4F8E-8590-1A4411C5FC0D}" srcOrd="0" destOrd="0" presId="urn:microsoft.com/office/officeart/2005/8/layout/vList3"/>
    <dgm:cxn modelId="{3484CE3C-5A9B-47CD-A36B-EEBA1D5326DF}" type="presParOf" srcId="{A9A60862-B276-4F8E-8590-1A4411C5FC0D}" destId="{35C10390-DD4A-4DD6-8A80-CD75FD5C8023}" srcOrd="0" destOrd="0" presId="urn:microsoft.com/office/officeart/2005/8/layout/vList3"/>
    <dgm:cxn modelId="{F3E40326-0F15-44FF-8436-69DB97233706}" type="presParOf" srcId="{A9A60862-B276-4F8E-8590-1A4411C5FC0D}" destId="{9F645A7D-E444-4097-8660-32A049CB78D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28ACF8-7A3C-479C-A6EF-6D0BBD99C8C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06E184AB-00F7-414B-A605-5FFAEC780F4B}">
      <dgm:prSet phldrT="[Texto]" phldr="1"/>
      <dgm:spPr>
        <a:blipFill rotWithShape="0">
          <a:blip xmlns:r="http://schemas.openxmlformats.org/officeDocument/2006/relationships" r:embed="rId1"/>
          <a:stretch>
            <a:fillRect/>
          </a:stretch>
        </a:blipFill>
      </dgm:spPr>
      <dgm:t>
        <a:bodyPr/>
        <a:lstStyle/>
        <a:p>
          <a:endParaRPr lang="es-ES" dirty="0">
            <a:noFill/>
          </a:endParaRPr>
        </a:p>
      </dgm:t>
    </dgm:pt>
    <dgm:pt modelId="{2E81DBE6-DBB5-4806-99BC-F564A8994478}" type="parTrans" cxnId="{D3AB5ECC-EBDC-479C-A9F3-7F5DA172D98A}">
      <dgm:prSet/>
      <dgm:spPr/>
      <dgm:t>
        <a:bodyPr/>
        <a:lstStyle/>
        <a:p>
          <a:endParaRPr lang="es-ES">
            <a:noFill/>
          </a:endParaRPr>
        </a:p>
      </dgm:t>
    </dgm:pt>
    <dgm:pt modelId="{7D5D1EA5-0794-4C62-9937-D670A51928FF}" type="sibTrans" cxnId="{D3AB5ECC-EBDC-479C-A9F3-7F5DA172D98A}">
      <dgm:prSet/>
      <dgm:spPr/>
      <dgm:t>
        <a:bodyPr/>
        <a:lstStyle/>
        <a:p>
          <a:endParaRPr lang="es-ES">
            <a:noFill/>
          </a:endParaRPr>
        </a:p>
      </dgm:t>
    </dgm:pt>
    <dgm:pt modelId="{88B7C463-1409-4461-80B2-AB12010C6BC1}">
      <dgm:prSet phldrT="[Texto]" phldr="1"/>
      <dgm:spPr>
        <a:blipFill rotWithShape="0">
          <a:blip xmlns:r="http://schemas.openxmlformats.org/officeDocument/2006/relationships" r:embed="rId2"/>
          <a:stretch>
            <a:fillRect/>
          </a:stretch>
        </a:blipFill>
      </dgm:spPr>
      <dgm:t>
        <a:bodyPr/>
        <a:lstStyle/>
        <a:p>
          <a:endParaRPr lang="es-ES" dirty="0">
            <a:noFill/>
          </a:endParaRPr>
        </a:p>
      </dgm:t>
    </dgm:pt>
    <dgm:pt modelId="{5222DD02-1224-4FDC-BE85-4D4D8587C93A}" type="parTrans" cxnId="{8BA1AA90-FC8A-44BC-A312-3D2AF456D244}">
      <dgm:prSet/>
      <dgm:spPr/>
      <dgm:t>
        <a:bodyPr/>
        <a:lstStyle/>
        <a:p>
          <a:endParaRPr lang="es-ES">
            <a:noFill/>
          </a:endParaRPr>
        </a:p>
      </dgm:t>
    </dgm:pt>
    <dgm:pt modelId="{60FD44AB-AF57-4CA8-8B34-FA76C3BBD4CE}" type="sibTrans" cxnId="{8BA1AA90-FC8A-44BC-A312-3D2AF456D244}">
      <dgm:prSet/>
      <dgm:spPr/>
      <dgm:t>
        <a:bodyPr/>
        <a:lstStyle/>
        <a:p>
          <a:endParaRPr lang="es-ES">
            <a:noFill/>
          </a:endParaRPr>
        </a:p>
      </dgm:t>
    </dgm:pt>
    <dgm:pt modelId="{1AFE5B4F-869B-48F6-8C90-DEB0053A688B}">
      <dgm:prSet phldrT="[Texto]" phldr="1"/>
      <dgm:spPr>
        <a:blipFill rotWithShape="0">
          <a:blip xmlns:r="http://schemas.openxmlformats.org/officeDocument/2006/relationships" r:embed="rId3"/>
          <a:stretch>
            <a:fillRect/>
          </a:stretch>
        </a:blipFill>
      </dgm:spPr>
      <dgm:t>
        <a:bodyPr/>
        <a:lstStyle/>
        <a:p>
          <a:endParaRPr lang="es-ES" dirty="0">
            <a:noFill/>
          </a:endParaRPr>
        </a:p>
      </dgm:t>
    </dgm:pt>
    <dgm:pt modelId="{E62E2B19-96DA-4D39-B886-9C6B226853C2}" type="parTrans" cxnId="{8E4CA9D6-FF2A-4F78-B253-6FD52B8284D4}">
      <dgm:prSet/>
      <dgm:spPr/>
      <dgm:t>
        <a:bodyPr/>
        <a:lstStyle/>
        <a:p>
          <a:endParaRPr lang="es-ES">
            <a:noFill/>
          </a:endParaRPr>
        </a:p>
      </dgm:t>
    </dgm:pt>
    <dgm:pt modelId="{566B59C6-31E7-4260-A223-7BF355942282}" type="sibTrans" cxnId="{8E4CA9D6-FF2A-4F78-B253-6FD52B8284D4}">
      <dgm:prSet/>
      <dgm:spPr/>
      <dgm:t>
        <a:bodyPr/>
        <a:lstStyle/>
        <a:p>
          <a:endParaRPr lang="es-ES">
            <a:noFill/>
          </a:endParaRPr>
        </a:p>
      </dgm:t>
    </dgm:pt>
    <dgm:pt modelId="{D1949028-1821-4ABA-B837-178BD0164691}" type="pres">
      <dgm:prSet presAssocID="{C528ACF8-7A3C-479C-A6EF-6D0BBD99C8C5}" presName="rootnode" presStyleCnt="0">
        <dgm:presLayoutVars>
          <dgm:chMax/>
          <dgm:chPref/>
          <dgm:dir/>
          <dgm:animLvl val="lvl"/>
        </dgm:presLayoutVars>
      </dgm:prSet>
      <dgm:spPr/>
      <dgm:t>
        <a:bodyPr/>
        <a:lstStyle/>
        <a:p>
          <a:endParaRPr lang="es-ES"/>
        </a:p>
      </dgm:t>
    </dgm:pt>
    <dgm:pt modelId="{7E0B1EBE-908F-4C41-A938-52330BDC2EB5}" type="pres">
      <dgm:prSet presAssocID="{06E184AB-00F7-414B-A605-5FFAEC780F4B}" presName="composite" presStyleCnt="0"/>
      <dgm:spPr/>
    </dgm:pt>
    <dgm:pt modelId="{B09A22E4-3167-42F7-BDA0-5956068C9E80}" type="pres">
      <dgm:prSet presAssocID="{06E184AB-00F7-414B-A605-5FFAEC780F4B}" presName="bentUpArrow1" presStyleLbl="alignImgPlace1" presStyleIdx="0" presStyleCnt="2"/>
      <dgm:spPr/>
    </dgm:pt>
    <dgm:pt modelId="{760B54C8-EB9C-47DA-8A29-35879869EAB7}" type="pres">
      <dgm:prSet presAssocID="{06E184AB-00F7-414B-A605-5FFAEC780F4B}" presName="ParentText" presStyleLbl="node1" presStyleIdx="0" presStyleCnt="3" custScaleX="315383">
        <dgm:presLayoutVars>
          <dgm:chMax val="1"/>
          <dgm:chPref val="1"/>
          <dgm:bulletEnabled val="1"/>
        </dgm:presLayoutVars>
      </dgm:prSet>
      <dgm:spPr/>
      <dgm:t>
        <a:bodyPr/>
        <a:lstStyle/>
        <a:p>
          <a:endParaRPr lang="es-ES"/>
        </a:p>
      </dgm:t>
    </dgm:pt>
    <dgm:pt modelId="{716C24CB-27AB-4A3C-A30A-2CEAA38E0AFA}" type="pres">
      <dgm:prSet presAssocID="{06E184AB-00F7-414B-A605-5FFAEC780F4B}" presName="ChildText" presStyleLbl="revTx" presStyleIdx="0" presStyleCnt="2">
        <dgm:presLayoutVars>
          <dgm:chMax val="0"/>
          <dgm:chPref val="0"/>
          <dgm:bulletEnabled val="1"/>
        </dgm:presLayoutVars>
      </dgm:prSet>
      <dgm:spPr/>
      <dgm:t>
        <a:bodyPr/>
        <a:lstStyle/>
        <a:p>
          <a:endParaRPr lang="es-ES"/>
        </a:p>
      </dgm:t>
    </dgm:pt>
    <dgm:pt modelId="{DFCBE39E-D503-46E3-B6EC-BEFC4ADF70C4}" type="pres">
      <dgm:prSet presAssocID="{7D5D1EA5-0794-4C62-9937-D670A51928FF}" presName="sibTrans" presStyleCnt="0"/>
      <dgm:spPr/>
    </dgm:pt>
    <dgm:pt modelId="{3D850A90-18D8-4E17-8D79-347297675429}" type="pres">
      <dgm:prSet presAssocID="{88B7C463-1409-4461-80B2-AB12010C6BC1}" presName="composite" presStyleCnt="0"/>
      <dgm:spPr/>
    </dgm:pt>
    <dgm:pt modelId="{FF33489A-E557-4633-B4DA-5A772AC6CD25}" type="pres">
      <dgm:prSet presAssocID="{88B7C463-1409-4461-80B2-AB12010C6BC1}" presName="bentUpArrow1" presStyleLbl="alignImgPlace1" presStyleIdx="1" presStyleCnt="2"/>
      <dgm:spPr/>
    </dgm:pt>
    <dgm:pt modelId="{FA2CD335-0F27-4903-B740-5A0AE400660A}" type="pres">
      <dgm:prSet presAssocID="{88B7C463-1409-4461-80B2-AB12010C6BC1}" presName="ParentText" presStyleLbl="node1" presStyleIdx="1" presStyleCnt="3" custScaleX="178879" custLinFactNeighborX="2331" custLinFactNeighborY="8758">
        <dgm:presLayoutVars>
          <dgm:chMax val="1"/>
          <dgm:chPref val="1"/>
          <dgm:bulletEnabled val="1"/>
        </dgm:presLayoutVars>
      </dgm:prSet>
      <dgm:spPr/>
      <dgm:t>
        <a:bodyPr/>
        <a:lstStyle/>
        <a:p>
          <a:endParaRPr lang="es-ES"/>
        </a:p>
      </dgm:t>
    </dgm:pt>
    <dgm:pt modelId="{FA6951BE-2E89-4187-A5A8-7B28E653E696}" type="pres">
      <dgm:prSet presAssocID="{88B7C463-1409-4461-80B2-AB12010C6BC1}" presName="ChildText" presStyleLbl="revTx" presStyleIdx="1" presStyleCnt="2">
        <dgm:presLayoutVars>
          <dgm:chMax val="0"/>
          <dgm:chPref val="0"/>
          <dgm:bulletEnabled val="1"/>
        </dgm:presLayoutVars>
      </dgm:prSet>
      <dgm:spPr/>
      <dgm:t>
        <a:bodyPr/>
        <a:lstStyle/>
        <a:p>
          <a:endParaRPr lang="es-ES"/>
        </a:p>
      </dgm:t>
    </dgm:pt>
    <dgm:pt modelId="{3D6CA3CF-94E6-4AC9-BB6A-E3351F675DDC}" type="pres">
      <dgm:prSet presAssocID="{60FD44AB-AF57-4CA8-8B34-FA76C3BBD4CE}" presName="sibTrans" presStyleCnt="0"/>
      <dgm:spPr/>
    </dgm:pt>
    <dgm:pt modelId="{E0E98824-C291-4E19-A8E8-41612D8D3516}" type="pres">
      <dgm:prSet presAssocID="{1AFE5B4F-869B-48F6-8C90-DEB0053A688B}" presName="composite" presStyleCnt="0"/>
      <dgm:spPr/>
    </dgm:pt>
    <dgm:pt modelId="{A48406AB-4A40-4A6B-82DA-DC23ED8094C5}" type="pres">
      <dgm:prSet presAssocID="{1AFE5B4F-869B-48F6-8C90-DEB0053A688B}" presName="ParentText" presStyleLbl="node1" presStyleIdx="2" presStyleCnt="3">
        <dgm:presLayoutVars>
          <dgm:chMax val="1"/>
          <dgm:chPref val="1"/>
          <dgm:bulletEnabled val="1"/>
        </dgm:presLayoutVars>
      </dgm:prSet>
      <dgm:spPr/>
      <dgm:t>
        <a:bodyPr/>
        <a:lstStyle/>
        <a:p>
          <a:endParaRPr lang="es-ES"/>
        </a:p>
      </dgm:t>
    </dgm:pt>
  </dgm:ptLst>
  <dgm:cxnLst>
    <dgm:cxn modelId="{0B42F03A-251D-4F12-93A0-B974E26B74D7}" type="presOf" srcId="{C528ACF8-7A3C-479C-A6EF-6D0BBD99C8C5}" destId="{D1949028-1821-4ABA-B837-178BD0164691}" srcOrd="0" destOrd="0" presId="urn:microsoft.com/office/officeart/2005/8/layout/StepDownProcess"/>
    <dgm:cxn modelId="{8BA1AA90-FC8A-44BC-A312-3D2AF456D244}" srcId="{C528ACF8-7A3C-479C-A6EF-6D0BBD99C8C5}" destId="{88B7C463-1409-4461-80B2-AB12010C6BC1}" srcOrd="1" destOrd="0" parTransId="{5222DD02-1224-4FDC-BE85-4D4D8587C93A}" sibTransId="{60FD44AB-AF57-4CA8-8B34-FA76C3BBD4CE}"/>
    <dgm:cxn modelId="{5490D766-9D61-4130-BB5C-C36D17BB1D04}" type="presOf" srcId="{88B7C463-1409-4461-80B2-AB12010C6BC1}" destId="{FA2CD335-0F27-4903-B740-5A0AE400660A}" srcOrd="0" destOrd="0" presId="urn:microsoft.com/office/officeart/2005/8/layout/StepDownProcess"/>
    <dgm:cxn modelId="{AED82362-2728-43C0-80D4-3414D1F83F93}" type="presOf" srcId="{06E184AB-00F7-414B-A605-5FFAEC780F4B}" destId="{760B54C8-EB9C-47DA-8A29-35879869EAB7}" srcOrd="0" destOrd="0" presId="urn:microsoft.com/office/officeart/2005/8/layout/StepDownProcess"/>
    <dgm:cxn modelId="{8E4CA9D6-FF2A-4F78-B253-6FD52B8284D4}" srcId="{C528ACF8-7A3C-479C-A6EF-6D0BBD99C8C5}" destId="{1AFE5B4F-869B-48F6-8C90-DEB0053A688B}" srcOrd="2" destOrd="0" parTransId="{E62E2B19-96DA-4D39-B886-9C6B226853C2}" sibTransId="{566B59C6-31E7-4260-A223-7BF355942282}"/>
    <dgm:cxn modelId="{D54F4E3F-61E6-4A9E-A4E7-A54C127EADFC}" type="presOf" srcId="{1AFE5B4F-869B-48F6-8C90-DEB0053A688B}" destId="{A48406AB-4A40-4A6B-82DA-DC23ED8094C5}" srcOrd="0" destOrd="0" presId="urn:microsoft.com/office/officeart/2005/8/layout/StepDownProcess"/>
    <dgm:cxn modelId="{D3AB5ECC-EBDC-479C-A9F3-7F5DA172D98A}" srcId="{C528ACF8-7A3C-479C-A6EF-6D0BBD99C8C5}" destId="{06E184AB-00F7-414B-A605-5FFAEC780F4B}" srcOrd="0" destOrd="0" parTransId="{2E81DBE6-DBB5-4806-99BC-F564A8994478}" sibTransId="{7D5D1EA5-0794-4C62-9937-D670A51928FF}"/>
    <dgm:cxn modelId="{8A6021CA-A768-4A4E-ABCC-4E62067BD965}" type="presParOf" srcId="{D1949028-1821-4ABA-B837-178BD0164691}" destId="{7E0B1EBE-908F-4C41-A938-52330BDC2EB5}" srcOrd="0" destOrd="0" presId="urn:microsoft.com/office/officeart/2005/8/layout/StepDownProcess"/>
    <dgm:cxn modelId="{F91CE92D-05E0-4BEB-8522-BB92FE9B1067}" type="presParOf" srcId="{7E0B1EBE-908F-4C41-A938-52330BDC2EB5}" destId="{B09A22E4-3167-42F7-BDA0-5956068C9E80}" srcOrd="0" destOrd="0" presId="urn:microsoft.com/office/officeart/2005/8/layout/StepDownProcess"/>
    <dgm:cxn modelId="{F9A797B8-F0CC-45E0-B236-42E9A6C1AAB4}" type="presParOf" srcId="{7E0B1EBE-908F-4C41-A938-52330BDC2EB5}" destId="{760B54C8-EB9C-47DA-8A29-35879869EAB7}" srcOrd="1" destOrd="0" presId="urn:microsoft.com/office/officeart/2005/8/layout/StepDownProcess"/>
    <dgm:cxn modelId="{C5615DFA-8468-43B6-9BA2-E35F89F0E47C}" type="presParOf" srcId="{7E0B1EBE-908F-4C41-A938-52330BDC2EB5}" destId="{716C24CB-27AB-4A3C-A30A-2CEAA38E0AFA}" srcOrd="2" destOrd="0" presId="urn:microsoft.com/office/officeart/2005/8/layout/StepDownProcess"/>
    <dgm:cxn modelId="{2752EAAC-03A4-4612-A40B-032923EC15E8}" type="presParOf" srcId="{D1949028-1821-4ABA-B837-178BD0164691}" destId="{DFCBE39E-D503-46E3-B6EC-BEFC4ADF70C4}" srcOrd="1" destOrd="0" presId="urn:microsoft.com/office/officeart/2005/8/layout/StepDownProcess"/>
    <dgm:cxn modelId="{0191FB99-5FA1-41EE-8694-8ADEEA2F3331}" type="presParOf" srcId="{D1949028-1821-4ABA-B837-178BD0164691}" destId="{3D850A90-18D8-4E17-8D79-347297675429}" srcOrd="2" destOrd="0" presId="urn:microsoft.com/office/officeart/2005/8/layout/StepDownProcess"/>
    <dgm:cxn modelId="{0A0B19CB-5092-41EC-A7A0-6E4AD1364E08}" type="presParOf" srcId="{3D850A90-18D8-4E17-8D79-347297675429}" destId="{FF33489A-E557-4633-B4DA-5A772AC6CD25}" srcOrd="0" destOrd="0" presId="urn:microsoft.com/office/officeart/2005/8/layout/StepDownProcess"/>
    <dgm:cxn modelId="{EA2BB375-925E-4D44-BED2-8BD02A49EB7E}" type="presParOf" srcId="{3D850A90-18D8-4E17-8D79-347297675429}" destId="{FA2CD335-0F27-4903-B740-5A0AE400660A}" srcOrd="1" destOrd="0" presId="urn:microsoft.com/office/officeart/2005/8/layout/StepDownProcess"/>
    <dgm:cxn modelId="{EDEBD7ED-6BFD-41DA-B2C8-DE83D892087B}" type="presParOf" srcId="{3D850A90-18D8-4E17-8D79-347297675429}" destId="{FA6951BE-2E89-4187-A5A8-7B28E653E696}" srcOrd="2" destOrd="0" presId="urn:microsoft.com/office/officeart/2005/8/layout/StepDownProcess"/>
    <dgm:cxn modelId="{081D0A50-3507-44F6-B6CB-FC8A40C9F169}" type="presParOf" srcId="{D1949028-1821-4ABA-B837-178BD0164691}" destId="{3D6CA3CF-94E6-4AC9-BB6A-E3351F675DDC}" srcOrd="3" destOrd="0" presId="urn:microsoft.com/office/officeart/2005/8/layout/StepDownProcess"/>
    <dgm:cxn modelId="{6AF3D8CF-D752-432C-A51F-6DDFE58C01D5}" type="presParOf" srcId="{D1949028-1821-4ABA-B837-178BD0164691}" destId="{E0E98824-C291-4E19-A8E8-41612D8D3516}" srcOrd="4" destOrd="0" presId="urn:microsoft.com/office/officeart/2005/8/layout/StepDownProcess"/>
    <dgm:cxn modelId="{28CC0D12-5367-4106-B470-6BB66B56A8DD}" type="presParOf" srcId="{E0E98824-C291-4E19-A8E8-41612D8D3516}" destId="{A48406AB-4A40-4A6B-82DA-DC23ED8094C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DEF305-4773-4D32-A91B-DA1B7D695CF8}"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41808335-8341-42D3-AC01-D45A4EBA0C71}">
      <dgm:prSet phldrT="[Texto]"/>
      <dgm:spPr/>
      <dgm:t>
        <a:bodyPr/>
        <a:lstStyle/>
        <a:p>
          <a:r>
            <a:rPr lang="es-ES" dirty="0" smtClean="0"/>
            <a:t>Pensamiento positivo</a:t>
          </a:r>
          <a:endParaRPr lang="es-ES" dirty="0"/>
        </a:p>
      </dgm:t>
    </dgm:pt>
    <dgm:pt modelId="{BDEF10AC-44E5-4C9E-A530-AF3A1CA4DBC8}" type="parTrans" cxnId="{BF509B3F-ABF2-4BCE-BF04-384C613DFA51}">
      <dgm:prSet/>
      <dgm:spPr/>
      <dgm:t>
        <a:bodyPr/>
        <a:lstStyle/>
        <a:p>
          <a:endParaRPr lang="es-ES"/>
        </a:p>
      </dgm:t>
    </dgm:pt>
    <dgm:pt modelId="{A201188A-9862-4802-AE91-C61AE7236A61}" type="sibTrans" cxnId="{BF509B3F-ABF2-4BCE-BF04-384C613DFA51}">
      <dgm:prSet/>
      <dgm:spPr>
        <a:blipFill>
          <a:blip xmlns:r="http://schemas.openxmlformats.org/officeDocument/2006/relationships" r:embed="rId1"/>
          <a:srcRect/>
          <a:stretch>
            <a:fillRect l="-2000" r="-2000"/>
          </a:stretch>
        </a:blipFill>
      </dgm:spPr>
      <dgm:t>
        <a:bodyPr/>
        <a:lstStyle/>
        <a:p>
          <a:endParaRPr lang="es-ES"/>
        </a:p>
      </dgm:t>
    </dgm:pt>
    <dgm:pt modelId="{61780540-1810-4BC3-8529-349822CE793B}" type="pres">
      <dgm:prSet presAssocID="{7CDEF305-4773-4D32-A91B-DA1B7D695CF8}" presName="Name0" presStyleCnt="0">
        <dgm:presLayoutVars>
          <dgm:chMax val="7"/>
          <dgm:chPref val="7"/>
          <dgm:dir/>
        </dgm:presLayoutVars>
      </dgm:prSet>
      <dgm:spPr/>
    </dgm:pt>
    <dgm:pt modelId="{0B218860-4BA6-4976-9FAF-78118CF03585}" type="pres">
      <dgm:prSet presAssocID="{41808335-8341-42D3-AC01-D45A4EBA0C71}" presName="parTx1" presStyleLbl="node1" presStyleIdx="0" presStyleCnt="1" custScaleX="50267" custScaleY="51095"/>
      <dgm:spPr/>
    </dgm:pt>
    <dgm:pt modelId="{8343708B-1FE1-4600-8CA8-FDDBEEA09439}" type="pres">
      <dgm:prSet presAssocID="{A201188A-9862-4802-AE91-C61AE7236A61}" presName="picture1" presStyleCnt="0"/>
      <dgm:spPr/>
    </dgm:pt>
    <dgm:pt modelId="{C8D98537-6CB9-41C7-9D3B-4B34010065D5}" type="pres">
      <dgm:prSet presAssocID="{A201188A-9862-4802-AE91-C61AE7236A61}" presName="imageRepeatNode" presStyleLbl="fgImgPlace1" presStyleIdx="0" presStyleCnt="1" custScaleX="182863" custScaleY="158325" custLinFactNeighborX="-636" custLinFactNeighborY="-2778"/>
      <dgm:spPr/>
    </dgm:pt>
  </dgm:ptLst>
  <dgm:cxnLst>
    <dgm:cxn modelId="{BBACDB16-477F-4CF9-BF44-408288D7EA58}" type="presOf" srcId="{41808335-8341-42D3-AC01-D45A4EBA0C71}" destId="{0B218860-4BA6-4976-9FAF-78118CF03585}" srcOrd="0" destOrd="0" presId="urn:microsoft.com/office/officeart/2008/layout/AscendingPictureAccentProcess"/>
    <dgm:cxn modelId="{BA780A19-8478-4BD9-9B81-84DBAACD8962}" type="presOf" srcId="{A201188A-9862-4802-AE91-C61AE7236A61}" destId="{C8D98537-6CB9-41C7-9D3B-4B34010065D5}" srcOrd="0" destOrd="0" presId="urn:microsoft.com/office/officeart/2008/layout/AscendingPictureAccentProcess"/>
    <dgm:cxn modelId="{8EA9FCAF-DBA5-4705-8862-FDA6E3934AA8}" type="presOf" srcId="{7CDEF305-4773-4D32-A91B-DA1B7D695CF8}" destId="{61780540-1810-4BC3-8529-349822CE793B}" srcOrd="0" destOrd="0" presId="urn:microsoft.com/office/officeart/2008/layout/AscendingPictureAccentProcess"/>
    <dgm:cxn modelId="{BF509B3F-ABF2-4BCE-BF04-384C613DFA51}" srcId="{7CDEF305-4773-4D32-A91B-DA1B7D695CF8}" destId="{41808335-8341-42D3-AC01-D45A4EBA0C71}" srcOrd="0" destOrd="0" parTransId="{BDEF10AC-44E5-4C9E-A530-AF3A1CA4DBC8}" sibTransId="{A201188A-9862-4802-AE91-C61AE7236A61}"/>
    <dgm:cxn modelId="{FB17648A-D855-4314-B353-220D84F6DB9F}" type="presParOf" srcId="{61780540-1810-4BC3-8529-349822CE793B}" destId="{0B218860-4BA6-4976-9FAF-78118CF03585}" srcOrd="0" destOrd="0" presId="urn:microsoft.com/office/officeart/2008/layout/AscendingPictureAccentProcess"/>
    <dgm:cxn modelId="{404A8A96-A03D-4FE3-B8CA-EF90FE5E74EE}" type="presParOf" srcId="{61780540-1810-4BC3-8529-349822CE793B}" destId="{8343708B-1FE1-4600-8CA8-FDDBEEA09439}" srcOrd="1" destOrd="0" presId="urn:microsoft.com/office/officeart/2008/layout/AscendingPictureAccentProcess"/>
    <dgm:cxn modelId="{CFF78491-7386-4757-AFD9-4FC99570654E}" type="presParOf" srcId="{8343708B-1FE1-4600-8CA8-FDDBEEA09439}" destId="{C8D98537-6CB9-41C7-9D3B-4B34010065D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6AD37-72E1-4BD9-83B3-5D5D0882C1FC}">
      <dsp:nvSpPr>
        <dsp:cNvPr id="0" name=""/>
        <dsp:cNvSpPr/>
      </dsp:nvSpPr>
      <dsp:spPr>
        <a:xfrm>
          <a:off x="2478561" y="1704"/>
          <a:ext cx="2788381" cy="745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Antecedentes</a:t>
          </a:r>
          <a:endParaRPr lang="es-ES" sz="2000" kern="1200"/>
        </a:p>
      </dsp:txBody>
      <dsp:txXfrm>
        <a:off x="2514933" y="38076"/>
        <a:ext cx="2715637" cy="672334"/>
      </dsp:txXfrm>
    </dsp:sp>
    <dsp:sp modelId="{FEFB9455-17DB-4CD4-823A-4F622004C64D}">
      <dsp:nvSpPr>
        <dsp:cNvPr id="0" name=""/>
        <dsp:cNvSpPr/>
      </dsp:nvSpPr>
      <dsp:spPr>
        <a:xfrm>
          <a:off x="2478561" y="784036"/>
          <a:ext cx="2788381" cy="745078"/>
        </a:xfrm>
        <a:prstGeom prst="roundRect">
          <a:avLst/>
        </a:prstGeom>
        <a:solidFill>
          <a:schemeClr val="accent3">
            <a:hueOff val="-154168"/>
            <a:satOff val="-12348"/>
            <a:lumOff val="-14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Planteamiento del problema</a:t>
          </a:r>
          <a:endParaRPr lang="es-ES" sz="2000" kern="1200"/>
        </a:p>
      </dsp:txBody>
      <dsp:txXfrm>
        <a:off x="2514933" y="820408"/>
        <a:ext cx="2715637" cy="672334"/>
      </dsp:txXfrm>
    </dsp:sp>
    <dsp:sp modelId="{5F61FD2E-AB88-449D-A651-FF42E5806484}">
      <dsp:nvSpPr>
        <dsp:cNvPr id="0" name=""/>
        <dsp:cNvSpPr/>
      </dsp:nvSpPr>
      <dsp:spPr>
        <a:xfrm>
          <a:off x="2478561" y="1566368"/>
          <a:ext cx="2788381" cy="745078"/>
        </a:xfrm>
        <a:prstGeom prst="roundRect">
          <a:avLst/>
        </a:prstGeom>
        <a:solidFill>
          <a:schemeClr val="accent3">
            <a:hueOff val="-308336"/>
            <a:satOff val="-24697"/>
            <a:lumOff val="-2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Metodología</a:t>
          </a:r>
          <a:endParaRPr lang="es-ES" sz="2000" kern="1200"/>
        </a:p>
      </dsp:txBody>
      <dsp:txXfrm>
        <a:off x="2514933" y="1602740"/>
        <a:ext cx="2715637" cy="672334"/>
      </dsp:txXfrm>
    </dsp:sp>
    <dsp:sp modelId="{0204FF2A-54CB-410E-9A5F-A3DB4BD3C3F5}">
      <dsp:nvSpPr>
        <dsp:cNvPr id="0" name=""/>
        <dsp:cNvSpPr/>
      </dsp:nvSpPr>
      <dsp:spPr>
        <a:xfrm>
          <a:off x="2478561" y="2348700"/>
          <a:ext cx="2788381" cy="745078"/>
        </a:xfrm>
        <a:prstGeom prst="roundRect">
          <a:avLst/>
        </a:prstGeom>
        <a:solidFill>
          <a:schemeClr val="accent3">
            <a:hueOff val="-462503"/>
            <a:satOff val="-37045"/>
            <a:lumOff val="-42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Resultados</a:t>
          </a:r>
          <a:endParaRPr lang="es-ES" sz="2000" kern="1200"/>
        </a:p>
      </dsp:txBody>
      <dsp:txXfrm>
        <a:off x="2514933" y="2385072"/>
        <a:ext cx="2715637" cy="672334"/>
      </dsp:txXfrm>
    </dsp:sp>
    <dsp:sp modelId="{E34966D5-47FC-421D-B929-058E6638E93D}">
      <dsp:nvSpPr>
        <dsp:cNvPr id="0" name=""/>
        <dsp:cNvSpPr/>
      </dsp:nvSpPr>
      <dsp:spPr>
        <a:xfrm>
          <a:off x="2478561" y="3131032"/>
          <a:ext cx="2788381" cy="745078"/>
        </a:xfrm>
        <a:prstGeom prst="roundRect">
          <a:avLst/>
        </a:prstGeom>
        <a:solidFill>
          <a:schemeClr val="accent3">
            <a:hueOff val="-616671"/>
            <a:satOff val="-49393"/>
            <a:lumOff val="-5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S" sz="2000" kern="1200" smtClean="0"/>
            <a:t>Conclusiones y recomendaciones</a:t>
          </a:r>
          <a:endParaRPr lang="es-ES" sz="2000" kern="1200"/>
        </a:p>
      </dsp:txBody>
      <dsp:txXfrm>
        <a:off x="2514933" y="3167404"/>
        <a:ext cx="2715637" cy="6723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8C0F1-669E-4CA7-96D3-2BACFDD5038F}">
      <dsp:nvSpPr>
        <dsp:cNvPr id="0" name=""/>
        <dsp:cNvSpPr/>
      </dsp:nvSpPr>
      <dsp:spPr>
        <a:xfrm>
          <a:off x="3891260" y="2304259"/>
          <a:ext cx="3276515" cy="80754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4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Pensamiento Negativo</a:t>
          </a:r>
          <a:endParaRPr lang="es-ES" sz="2000" kern="1200" dirty="0"/>
        </a:p>
      </dsp:txBody>
      <dsp:txXfrm>
        <a:off x="3930681" y="2343680"/>
        <a:ext cx="3197673" cy="728706"/>
      </dsp:txXfrm>
    </dsp:sp>
    <dsp:sp modelId="{E9980FE8-542F-4461-8404-9929AD06CD67}">
      <dsp:nvSpPr>
        <dsp:cNvPr id="0" name=""/>
        <dsp:cNvSpPr/>
      </dsp:nvSpPr>
      <dsp:spPr>
        <a:xfrm>
          <a:off x="681096" y="38188"/>
          <a:ext cx="3936305" cy="3596030"/>
        </a:xfrm>
        <a:prstGeom prst="ellipse">
          <a:avLst/>
        </a:prstGeom>
        <a:blipFill>
          <a:blip xmlns:r="http://schemas.openxmlformats.org/officeDocument/2006/relationships" r:embed="rId1"/>
          <a:srcRect/>
          <a:stretch>
            <a:fillRect l="-12000" r="-1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8F991-6C46-425E-A088-5F4C28FDEE5B}">
      <dsp:nvSpPr>
        <dsp:cNvPr id="0" name=""/>
        <dsp:cNvSpPr/>
      </dsp:nvSpPr>
      <dsp:spPr>
        <a:xfrm>
          <a:off x="0" y="40177"/>
          <a:ext cx="7745505" cy="12331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La técnica de árboles de decisión, ha sido  la más idónea  para el análisis y  procesamiento de la información obtenida de Facebook. Sin embargo la técnica de clustering, sirvió de complemento indispensable para la clasificación  y uso de las variables en su totalidad.</a:t>
          </a:r>
          <a:endParaRPr lang="es-ES" sz="1700" kern="1200"/>
        </a:p>
      </dsp:txBody>
      <dsp:txXfrm>
        <a:off x="60199" y="100376"/>
        <a:ext cx="7625107" cy="1112781"/>
      </dsp:txXfrm>
    </dsp:sp>
    <dsp:sp modelId="{1BBD341A-A9C5-4A94-9572-403314D029AF}">
      <dsp:nvSpPr>
        <dsp:cNvPr id="0" name=""/>
        <dsp:cNvSpPr/>
      </dsp:nvSpPr>
      <dsp:spPr>
        <a:xfrm>
          <a:off x="0" y="1322317"/>
          <a:ext cx="7745505" cy="1233179"/>
        </a:xfrm>
        <a:prstGeom prst="roundRect">
          <a:avLst/>
        </a:prstGeom>
        <a:solidFill>
          <a:schemeClr val="accent2">
            <a:hueOff val="627056"/>
            <a:satOff val="-3413"/>
            <a:lumOff val="1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La metodología  CRISP-DM nos permitió  desarrollar la investigación de una manera estructurada y sistemática lo cual permitió destacar las características y propiedades de cada una   de las técnicas aplicadas.</a:t>
          </a:r>
          <a:endParaRPr lang="es-ES" sz="1700" kern="1200"/>
        </a:p>
      </dsp:txBody>
      <dsp:txXfrm>
        <a:off x="60199" y="1382516"/>
        <a:ext cx="7625107" cy="1112781"/>
      </dsp:txXfrm>
    </dsp:sp>
    <dsp:sp modelId="{4B5044E0-DD84-4FD6-A55C-938C137E292C}">
      <dsp:nvSpPr>
        <dsp:cNvPr id="0" name=""/>
        <dsp:cNvSpPr/>
      </dsp:nvSpPr>
      <dsp:spPr>
        <a:xfrm>
          <a:off x="0" y="2604457"/>
          <a:ext cx="7745505" cy="1233179"/>
        </a:xfrm>
        <a:prstGeom prst="roundRect">
          <a:avLst/>
        </a:prstGeom>
        <a:solidFill>
          <a:schemeClr val="accent2">
            <a:hueOff val="1254111"/>
            <a:satOff val="-6827"/>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Para la marca Fideos Cayambe,  las personas  definen en sus comentarios como una opinión positiva, en los post publicados en la red social Facebook, es  decir,  que la estrategia de marketing para el incremento de engagement está dando resultados positivos.</a:t>
          </a:r>
          <a:endParaRPr lang="es-ES" sz="1700" kern="1200"/>
        </a:p>
      </dsp:txBody>
      <dsp:txXfrm>
        <a:off x="60199" y="2664656"/>
        <a:ext cx="7625107" cy="11127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E674B-1436-4EC7-80A1-3CCB0719829F}">
      <dsp:nvSpPr>
        <dsp:cNvPr id="0" name=""/>
        <dsp:cNvSpPr/>
      </dsp:nvSpPr>
      <dsp:spPr>
        <a:xfrm>
          <a:off x="6807" y="525540"/>
          <a:ext cx="2034707" cy="28267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smtClean="0"/>
            <a:t>Se recomienda realizar la aplicación de las técnicas de clasificación árboles y clustering ya que presentan los mejores resultados para el tipo de estudio realizado.</a:t>
          </a:r>
          <a:endParaRPr lang="es-ES" sz="1400" kern="1200"/>
        </a:p>
      </dsp:txBody>
      <dsp:txXfrm>
        <a:off x="66402" y="585135"/>
        <a:ext cx="1915517" cy="2707543"/>
      </dsp:txXfrm>
    </dsp:sp>
    <dsp:sp modelId="{6F6C7D95-7960-4FF0-BB34-4D7631260540}">
      <dsp:nvSpPr>
        <dsp:cNvPr id="0" name=""/>
        <dsp:cNvSpPr/>
      </dsp:nvSpPr>
      <dsp:spPr>
        <a:xfrm>
          <a:off x="2244986" y="1686603"/>
          <a:ext cx="431358" cy="5046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244986" y="1787524"/>
        <a:ext cx="301951" cy="302765"/>
      </dsp:txXfrm>
    </dsp:sp>
    <dsp:sp modelId="{BC5B1765-C22C-468E-8FC3-D8B6B2E8560B}">
      <dsp:nvSpPr>
        <dsp:cNvPr id="0" name=""/>
        <dsp:cNvSpPr/>
      </dsp:nvSpPr>
      <dsp:spPr>
        <a:xfrm>
          <a:off x="2855398" y="525540"/>
          <a:ext cx="2034707" cy="2826733"/>
        </a:xfrm>
        <a:prstGeom prst="roundRect">
          <a:avLst>
            <a:gd name="adj" fmla="val 10000"/>
          </a:avLst>
        </a:prstGeom>
        <a:solidFill>
          <a:schemeClr val="accent2">
            <a:hueOff val="627056"/>
            <a:satOff val="-3413"/>
            <a:lumOff val="1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smtClean="0"/>
            <a:t>Evaluar periódicamente la información  almacenada en la red social Facebook, con el fin de denotar  las variables de positividad o negatividad del producto a nivel nacional, para tomar oportunamente los correctivos necesarios.</a:t>
          </a:r>
          <a:endParaRPr lang="es-ES" sz="1400" kern="1200"/>
        </a:p>
      </dsp:txBody>
      <dsp:txXfrm>
        <a:off x="2914993" y="585135"/>
        <a:ext cx="1915517" cy="2707543"/>
      </dsp:txXfrm>
    </dsp:sp>
    <dsp:sp modelId="{C3960F8F-8683-4B3F-9C70-E51D347A545B}">
      <dsp:nvSpPr>
        <dsp:cNvPr id="0" name=""/>
        <dsp:cNvSpPr/>
      </dsp:nvSpPr>
      <dsp:spPr>
        <a:xfrm>
          <a:off x="5093577" y="1686603"/>
          <a:ext cx="431358" cy="504607"/>
        </a:xfrm>
        <a:prstGeom prst="rightArrow">
          <a:avLst>
            <a:gd name="adj1" fmla="val 60000"/>
            <a:gd name="adj2" fmla="val 50000"/>
          </a:avLst>
        </a:prstGeom>
        <a:solidFill>
          <a:schemeClr val="accent2">
            <a:hueOff val="1254111"/>
            <a:satOff val="-6827"/>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5093577" y="1787524"/>
        <a:ext cx="301951" cy="302765"/>
      </dsp:txXfrm>
    </dsp:sp>
    <dsp:sp modelId="{DF81D881-33A8-4B86-88D0-2B86AB589865}">
      <dsp:nvSpPr>
        <dsp:cNvPr id="0" name=""/>
        <dsp:cNvSpPr/>
      </dsp:nvSpPr>
      <dsp:spPr>
        <a:xfrm>
          <a:off x="5703989" y="525540"/>
          <a:ext cx="2034707" cy="2826733"/>
        </a:xfrm>
        <a:prstGeom prst="roundRect">
          <a:avLst>
            <a:gd name="adj" fmla="val 10000"/>
          </a:avLst>
        </a:prstGeom>
        <a:solidFill>
          <a:schemeClr val="accent2">
            <a:hueOff val="1254111"/>
            <a:satOff val="-6827"/>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smtClean="0"/>
            <a:t>Utilizar la metodología CRISP-DM en futuras investigaciones relacionadas  con comparativos de técnicas, debido a su alto nivel de aplicabilidad.</a:t>
          </a:r>
          <a:endParaRPr lang="es-ES" sz="1400" kern="1200"/>
        </a:p>
      </dsp:txBody>
      <dsp:txXfrm>
        <a:off x="5763584" y="585135"/>
        <a:ext cx="1915517" cy="2707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8C1E6-8241-4F18-AFCC-ACC6B43C085C}">
      <dsp:nvSpPr>
        <dsp:cNvPr id="0" name=""/>
        <dsp:cNvSpPr/>
      </dsp:nvSpPr>
      <dsp:spPr>
        <a:xfrm>
          <a:off x="1762564" y="1960644"/>
          <a:ext cx="1189953" cy="67675"/>
        </a:xfrm>
        <a:custGeom>
          <a:avLst/>
          <a:gdLst/>
          <a:ahLst/>
          <a:cxnLst/>
          <a:rect l="0" t="0" r="0" b="0"/>
          <a:pathLst>
            <a:path>
              <a:moveTo>
                <a:pt x="0" y="33837"/>
              </a:moveTo>
              <a:lnTo>
                <a:pt x="1189953" y="3383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5647C-1C9B-4729-BB22-965B0ABB1401}">
      <dsp:nvSpPr>
        <dsp:cNvPr id="0" name=""/>
        <dsp:cNvSpPr/>
      </dsp:nvSpPr>
      <dsp:spPr>
        <a:xfrm>
          <a:off x="13622" y="676597"/>
          <a:ext cx="2755583" cy="275558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4386C4-E0D5-473B-B51E-E0D64B14C50B}">
      <dsp:nvSpPr>
        <dsp:cNvPr id="0" name=""/>
        <dsp:cNvSpPr/>
      </dsp:nvSpPr>
      <dsp:spPr>
        <a:xfrm>
          <a:off x="2952517" y="316555"/>
          <a:ext cx="3510542" cy="3355854"/>
        </a:xfrm>
        <a:prstGeom prst="ellipse">
          <a:avLst/>
        </a:prstGeom>
        <a:solidFill>
          <a:schemeClr val="accent1">
            <a:shade val="80000"/>
            <a:hueOff val="-309645"/>
            <a:satOff val="-41414"/>
            <a:lumOff val="354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s-ES" sz="1800" kern="1200" dirty="0" smtClean="0"/>
            <a:t>En la actualidad gracias a los medios sociales, las empresas que ofertan productos alimenticios han visto una oportunidad para implementar sus estrategias de marketing.</a:t>
          </a:r>
          <a:endParaRPr lang="es-ES" sz="1800" kern="1200" dirty="0"/>
        </a:p>
      </dsp:txBody>
      <dsp:txXfrm>
        <a:off x="3466624" y="808008"/>
        <a:ext cx="2482328" cy="2372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9CB66-6F1E-4C29-B809-F6FF278DC629}">
      <dsp:nvSpPr>
        <dsp:cNvPr id="0" name=""/>
        <dsp:cNvSpPr/>
      </dsp:nvSpPr>
      <dsp:spPr>
        <a:xfrm>
          <a:off x="15409" y="1507"/>
          <a:ext cx="3913942" cy="391394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s-ES" sz="2100" kern="1200" dirty="0" smtClean="0"/>
            <a:t>Esto pasa en los medios de comunicación, donde se emite un mensaje pero no se cuenta con la opinión o el criterio con el cual recibe el mensaje el posible consumidor.</a:t>
          </a:r>
          <a:endParaRPr lang="es-ES" sz="2100" kern="1200" dirty="0"/>
        </a:p>
      </dsp:txBody>
      <dsp:txXfrm>
        <a:off x="588593" y="574691"/>
        <a:ext cx="2767574" cy="2767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3D003-47CE-4E56-A207-72CEDDD90AF3}">
      <dsp:nvSpPr>
        <dsp:cNvPr id="0" name=""/>
        <dsp:cNvSpPr/>
      </dsp:nvSpPr>
      <dsp:spPr>
        <a:xfrm>
          <a:off x="897568" y="0"/>
          <a:ext cx="3877815" cy="387781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s-ES" sz="2400" kern="1200" dirty="0" smtClean="0"/>
            <a:t>Investigar las diferentes técnicas de minería de datos orientadas al análisis de sentimientos dentro de la marca Fideos Cayambe. </a:t>
          </a:r>
          <a:endParaRPr lang="es-ES" sz="2400" kern="1200" dirty="0"/>
        </a:p>
      </dsp:txBody>
      <dsp:txXfrm>
        <a:off x="1465461" y="567893"/>
        <a:ext cx="2742029" cy="2742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53875-C6BF-4D42-B044-F3804D18546E}">
      <dsp:nvSpPr>
        <dsp:cNvPr id="0" name=""/>
        <dsp:cNvSpPr/>
      </dsp:nvSpPr>
      <dsp:spPr>
        <a:xfrm>
          <a:off x="0" y="72009"/>
          <a:ext cx="2304256" cy="108011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dirty="0" smtClean="0"/>
            <a:t>Objetivo General</a:t>
          </a:r>
          <a:endParaRPr lang="es-ES" sz="2500" kern="1200" dirty="0"/>
        </a:p>
      </dsp:txBody>
      <dsp:txXfrm>
        <a:off x="52727" y="124736"/>
        <a:ext cx="2198802" cy="974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B1284-C5D0-4809-B46B-56EDED72BCD7}">
      <dsp:nvSpPr>
        <dsp:cNvPr id="0" name=""/>
        <dsp:cNvSpPr/>
      </dsp:nvSpPr>
      <dsp:spPr>
        <a:xfrm>
          <a:off x="2421" y="889900"/>
          <a:ext cx="2429528" cy="2429528"/>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705" tIns="15240" rIns="133705" bIns="15240" numCol="1" spcCol="1270" anchor="ctr" anchorCtr="0">
          <a:noAutofit/>
        </a:bodyPr>
        <a:lstStyle/>
        <a:p>
          <a:pPr lvl="0" algn="ctr" defTabSz="533400" rtl="0">
            <a:lnSpc>
              <a:spcPct val="90000"/>
            </a:lnSpc>
            <a:spcBef>
              <a:spcPct val="0"/>
            </a:spcBef>
            <a:spcAft>
              <a:spcPct val="35000"/>
            </a:spcAft>
          </a:pPr>
          <a:r>
            <a:rPr lang="es-ES" sz="1200" kern="1200" dirty="0" smtClean="0">
              <a:latin typeface="Arial" pitchFamily="34" charset="0"/>
              <a:cs typeface="Arial" pitchFamily="34" charset="0"/>
            </a:rPr>
            <a:t>Elegir tres  técnicas de análisis de sentimientos más relevantes relacionadas con el tema de investigación propuesto, en base al estado del arte.</a:t>
          </a:r>
          <a:endParaRPr lang="es-ES" sz="1200" kern="1200" dirty="0">
            <a:latin typeface="Arial" pitchFamily="34" charset="0"/>
            <a:cs typeface="Arial" pitchFamily="34" charset="0"/>
          </a:endParaRPr>
        </a:p>
      </dsp:txBody>
      <dsp:txXfrm>
        <a:off x="358217" y="1245696"/>
        <a:ext cx="1717936" cy="1717936"/>
      </dsp:txXfrm>
    </dsp:sp>
    <dsp:sp modelId="{F8B310B7-AF2C-4248-A7B7-7E0D750CFF21}">
      <dsp:nvSpPr>
        <dsp:cNvPr id="0" name=""/>
        <dsp:cNvSpPr/>
      </dsp:nvSpPr>
      <dsp:spPr>
        <a:xfrm>
          <a:off x="1946044" y="889900"/>
          <a:ext cx="2429528" cy="2429528"/>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705" tIns="15240" rIns="133705" bIns="15240" numCol="1" spcCol="1270" anchor="ctr" anchorCtr="0">
          <a:noAutofit/>
        </a:bodyPr>
        <a:lstStyle/>
        <a:p>
          <a:pPr lvl="0" algn="ctr" defTabSz="533400" rtl="0">
            <a:lnSpc>
              <a:spcPct val="90000"/>
            </a:lnSpc>
            <a:spcBef>
              <a:spcPct val="0"/>
            </a:spcBef>
            <a:spcAft>
              <a:spcPct val="35000"/>
            </a:spcAft>
          </a:pPr>
          <a:r>
            <a:rPr lang="es-ES" sz="1200" kern="1200" dirty="0" smtClean="0">
              <a:latin typeface="Arial" pitchFamily="34" charset="0"/>
              <a:cs typeface="Arial" pitchFamily="34" charset="0"/>
            </a:rPr>
            <a:t>Recolectar información de una red social de la marca Fideos Cayambe.</a:t>
          </a:r>
          <a:endParaRPr lang="es-ES" sz="1200" kern="1200" dirty="0">
            <a:latin typeface="Arial" pitchFamily="34" charset="0"/>
            <a:cs typeface="Arial" pitchFamily="34" charset="0"/>
          </a:endParaRPr>
        </a:p>
      </dsp:txBody>
      <dsp:txXfrm>
        <a:off x="2301840" y="1245696"/>
        <a:ext cx="1717936" cy="1717936"/>
      </dsp:txXfrm>
    </dsp:sp>
    <dsp:sp modelId="{63870A83-0B39-4814-B929-B8B78A3B923E}">
      <dsp:nvSpPr>
        <dsp:cNvPr id="0" name=""/>
        <dsp:cNvSpPr/>
      </dsp:nvSpPr>
      <dsp:spPr>
        <a:xfrm>
          <a:off x="3889667" y="889900"/>
          <a:ext cx="2429528" cy="2429528"/>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705" tIns="15240" rIns="133705" bIns="15240" numCol="1" spcCol="1270" anchor="ctr" anchorCtr="0">
          <a:noAutofit/>
        </a:bodyPr>
        <a:lstStyle/>
        <a:p>
          <a:pPr lvl="0" algn="ctr" defTabSz="533400" rtl="0">
            <a:lnSpc>
              <a:spcPct val="90000"/>
            </a:lnSpc>
            <a:spcBef>
              <a:spcPct val="0"/>
            </a:spcBef>
            <a:spcAft>
              <a:spcPct val="35000"/>
            </a:spcAft>
          </a:pPr>
          <a:r>
            <a:rPr lang="es-ES" sz="1200" kern="1200" dirty="0" smtClean="0">
              <a:latin typeface="Arial" pitchFamily="34" charset="0"/>
              <a:cs typeface="Arial" pitchFamily="34" charset="0"/>
            </a:rPr>
            <a:t>Extraer, transformar y analizar la información recolectada aplicando tres técnicas de análisis de sentimientos</a:t>
          </a:r>
          <a:endParaRPr lang="es-ES" sz="1200" kern="1200" dirty="0">
            <a:latin typeface="Arial" pitchFamily="34" charset="0"/>
            <a:cs typeface="Arial" pitchFamily="34" charset="0"/>
          </a:endParaRPr>
        </a:p>
      </dsp:txBody>
      <dsp:txXfrm>
        <a:off x="4245463" y="1245696"/>
        <a:ext cx="1717936" cy="1717936"/>
      </dsp:txXfrm>
    </dsp:sp>
    <dsp:sp modelId="{D3AEC887-AEB3-4A21-964D-739CED79376C}">
      <dsp:nvSpPr>
        <dsp:cNvPr id="0" name=""/>
        <dsp:cNvSpPr/>
      </dsp:nvSpPr>
      <dsp:spPr>
        <a:xfrm>
          <a:off x="5833290" y="889900"/>
          <a:ext cx="2429528" cy="2429528"/>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705" tIns="15240" rIns="133705" bIns="15240" numCol="1" spcCol="1270" anchor="ctr" anchorCtr="0">
          <a:noAutofit/>
        </a:bodyPr>
        <a:lstStyle/>
        <a:p>
          <a:pPr lvl="0" algn="ctr" defTabSz="533400" rtl="0">
            <a:lnSpc>
              <a:spcPct val="90000"/>
            </a:lnSpc>
            <a:spcBef>
              <a:spcPct val="0"/>
            </a:spcBef>
            <a:spcAft>
              <a:spcPct val="35000"/>
            </a:spcAft>
          </a:pPr>
          <a:r>
            <a:rPr lang="es-ES" sz="1200" kern="1200" dirty="0" smtClean="0">
              <a:latin typeface="Arial" pitchFamily="34" charset="0"/>
              <a:cs typeface="Arial" pitchFamily="34" charset="0"/>
            </a:rPr>
            <a:t>Establecer la mejor técnica de análisis de sentimiento mediante la cual se pueda llegar al mayor porcentaje de precisión para definir los sentimientos positivos y negativos de los consumidores de Fideos Cayambe a nivel nacional.</a:t>
          </a:r>
          <a:endParaRPr lang="es-ES" sz="1200" kern="1200" dirty="0">
            <a:latin typeface="Arial" pitchFamily="34" charset="0"/>
            <a:cs typeface="Arial" pitchFamily="34" charset="0"/>
          </a:endParaRPr>
        </a:p>
      </dsp:txBody>
      <dsp:txXfrm>
        <a:off x="6189086" y="1245696"/>
        <a:ext cx="1717936" cy="1717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45A7D-E444-4097-8660-32A049CB78DB}">
      <dsp:nvSpPr>
        <dsp:cNvPr id="0" name=""/>
        <dsp:cNvSpPr/>
      </dsp:nvSpPr>
      <dsp:spPr>
        <a:xfrm rot="10800000">
          <a:off x="1946058" y="641535"/>
          <a:ext cx="5150760" cy="2594744"/>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4210" tIns="87630" rIns="163576" bIns="87630" numCol="1" spcCol="1270" anchor="ctr" anchorCtr="0">
          <a:noAutofit/>
        </a:bodyPr>
        <a:lstStyle/>
        <a:p>
          <a:pPr lvl="0" algn="ctr" defTabSz="1022350" rtl="0">
            <a:lnSpc>
              <a:spcPct val="90000"/>
            </a:lnSpc>
            <a:spcBef>
              <a:spcPct val="0"/>
            </a:spcBef>
            <a:spcAft>
              <a:spcPct val="35000"/>
            </a:spcAft>
          </a:pPr>
          <a:r>
            <a:rPr lang="es-ES" sz="2300" kern="1200" dirty="0" smtClean="0"/>
            <a:t>La aplicación de las técnicas de minería de datos permitirá el análisis de sentimientos en las redes sociales sobre productos de la marca Fideos Cayambe.</a:t>
          </a:r>
          <a:endParaRPr lang="es-ES" sz="2300" kern="1200" dirty="0"/>
        </a:p>
      </dsp:txBody>
      <dsp:txXfrm rot="10800000">
        <a:off x="2594744" y="641535"/>
        <a:ext cx="4502074" cy="2594744"/>
      </dsp:txXfrm>
    </dsp:sp>
    <dsp:sp modelId="{35C10390-DD4A-4DD6-8A80-CD75FD5C8023}">
      <dsp:nvSpPr>
        <dsp:cNvPr id="0" name=""/>
        <dsp:cNvSpPr/>
      </dsp:nvSpPr>
      <dsp:spPr>
        <a:xfrm>
          <a:off x="648686" y="641535"/>
          <a:ext cx="2594744" cy="259474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A22E4-3167-42F7-BDA0-5956068C9E80}">
      <dsp:nvSpPr>
        <dsp:cNvPr id="0" name=""/>
        <dsp:cNvSpPr/>
      </dsp:nvSpPr>
      <dsp:spPr>
        <a:xfrm rot="5400000">
          <a:off x="2558407" y="1133108"/>
          <a:ext cx="1002137" cy="114089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B54C8-EB9C-47DA-8A29-35879869EAB7}">
      <dsp:nvSpPr>
        <dsp:cNvPr id="0" name=""/>
        <dsp:cNvSpPr/>
      </dsp:nvSpPr>
      <dsp:spPr>
        <a:xfrm>
          <a:off x="476136" y="22219"/>
          <a:ext cx="5320539" cy="1180851"/>
        </a:xfrm>
        <a:prstGeom prst="roundRect">
          <a:avLst>
            <a:gd name="adj" fmla="val 1667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s-ES" sz="4800" kern="1200" dirty="0">
            <a:noFill/>
          </a:endParaRPr>
        </a:p>
      </dsp:txBody>
      <dsp:txXfrm>
        <a:off x="533791" y="79874"/>
        <a:ext cx="5205229" cy="1065541"/>
      </dsp:txXfrm>
    </dsp:sp>
    <dsp:sp modelId="{716C24CB-27AB-4A3C-A30A-2CEAA38E0AFA}">
      <dsp:nvSpPr>
        <dsp:cNvPr id="0" name=""/>
        <dsp:cNvSpPr/>
      </dsp:nvSpPr>
      <dsp:spPr>
        <a:xfrm>
          <a:off x="3979910" y="134840"/>
          <a:ext cx="1226969" cy="954416"/>
        </a:xfrm>
        <a:prstGeom prst="rect">
          <a:avLst/>
        </a:prstGeom>
        <a:noFill/>
        <a:ln>
          <a:noFill/>
        </a:ln>
        <a:effectLst/>
      </dsp:spPr>
      <dsp:style>
        <a:lnRef idx="0">
          <a:scrgbClr r="0" g="0" b="0"/>
        </a:lnRef>
        <a:fillRef idx="0">
          <a:scrgbClr r="0" g="0" b="0"/>
        </a:fillRef>
        <a:effectRef idx="0">
          <a:scrgbClr r="0" g="0" b="0"/>
        </a:effectRef>
        <a:fontRef idx="minor"/>
      </dsp:style>
    </dsp:sp>
    <dsp:sp modelId="{FF33489A-E557-4633-B4DA-5A772AC6CD25}">
      <dsp:nvSpPr>
        <dsp:cNvPr id="0" name=""/>
        <dsp:cNvSpPr/>
      </dsp:nvSpPr>
      <dsp:spPr>
        <a:xfrm rot="5400000">
          <a:off x="3960848" y="2459594"/>
          <a:ext cx="1002137" cy="114089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CD335-0F27-4903-B740-5A0AE400660A}">
      <dsp:nvSpPr>
        <dsp:cNvPr id="0" name=""/>
        <dsp:cNvSpPr/>
      </dsp:nvSpPr>
      <dsp:spPr>
        <a:xfrm>
          <a:off x="3069319" y="1452124"/>
          <a:ext cx="3017704" cy="1180851"/>
        </a:xfrm>
        <a:prstGeom prst="roundRect">
          <a:avLst>
            <a:gd name="adj" fmla="val 1667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lang="es-ES" sz="4800" kern="1200" dirty="0">
            <a:noFill/>
          </a:endParaRPr>
        </a:p>
      </dsp:txBody>
      <dsp:txXfrm>
        <a:off x="3126974" y="1509779"/>
        <a:ext cx="2902394" cy="1065541"/>
      </dsp:txXfrm>
    </dsp:sp>
    <dsp:sp modelId="{FA6951BE-2E89-4187-A5A8-7B28E653E696}">
      <dsp:nvSpPr>
        <dsp:cNvPr id="0" name=""/>
        <dsp:cNvSpPr/>
      </dsp:nvSpPr>
      <dsp:spPr>
        <a:xfrm>
          <a:off x="5382352" y="1461326"/>
          <a:ext cx="1226969" cy="954416"/>
        </a:xfrm>
        <a:prstGeom prst="rect">
          <a:avLst/>
        </a:prstGeom>
        <a:noFill/>
        <a:ln>
          <a:noFill/>
        </a:ln>
        <a:effectLst/>
      </dsp:spPr>
      <dsp:style>
        <a:lnRef idx="0">
          <a:scrgbClr r="0" g="0" b="0"/>
        </a:lnRef>
        <a:fillRef idx="0">
          <a:scrgbClr r="0" g="0" b="0"/>
        </a:fillRef>
        <a:effectRef idx="0">
          <a:scrgbClr r="0" g="0" b="0"/>
        </a:effectRef>
        <a:fontRef idx="minor"/>
      </dsp:style>
    </dsp:sp>
    <dsp:sp modelId="{A48406AB-4A40-4A6B-82DA-DC23ED8094C5}">
      <dsp:nvSpPr>
        <dsp:cNvPr id="0" name=""/>
        <dsp:cNvSpPr/>
      </dsp:nvSpPr>
      <dsp:spPr>
        <a:xfrm>
          <a:off x="5583854" y="2675191"/>
          <a:ext cx="1687008" cy="1180851"/>
        </a:xfrm>
        <a:prstGeom prst="roundRect">
          <a:avLst>
            <a:gd name="adj" fmla="val 1667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s-ES" sz="3300" kern="1200" dirty="0">
            <a:noFill/>
          </a:endParaRPr>
        </a:p>
      </dsp:txBody>
      <dsp:txXfrm>
        <a:off x="5641509" y="2732846"/>
        <a:ext cx="1571698" cy="10655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18860-4BA6-4976-9FAF-78118CF03585}">
      <dsp:nvSpPr>
        <dsp:cNvPr id="0" name=""/>
        <dsp:cNvSpPr/>
      </dsp:nvSpPr>
      <dsp:spPr>
        <a:xfrm>
          <a:off x="4490505" y="2664295"/>
          <a:ext cx="2810321" cy="76610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3383"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Pensamiento positivo</a:t>
          </a:r>
          <a:endParaRPr lang="es-ES" sz="1900" kern="1200" dirty="0"/>
        </a:p>
      </dsp:txBody>
      <dsp:txXfrm>
        <a:off x="4527903" y="2701693"/>
        <a:ext cx="2735525" cy="691311"/>
      </dsp:txXfrm>
    </dsp:sp>
    <dsp:sp modelId="{C8D98537-6CB9-41C7-9D3B-4B34010065D5}">
      <dsp:nvSpPr>
        <dsp:cNvPr id="0" name=""/>
        <dsp:cNvSpPr/>
      </dsp:nvSpPr>
      <dsp:spPr>
        <a:xfrm>
          <a:off x="459552" y="0"/>
          <a:ext cx="4739861" cy="4104445"/>
        </a:xfrm>
        <a:prstGeom prst="ellipse">
          <a:avLst/>
        </a:prstGeom>
        <a:blipFill>
          <a:blip xmlns:r="http://schemas.openxmlformats.org/officeDocument/2006/relationships" r:embed="rId1"/>
          <a:srcRect/>
          <a:stretch>
            <a:fillRect l="-2000" r="-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7F68CEA-CDFF-460C-B190-60ECCB8C93A6}" type="datetimeFigureOut">
              <a:rPr lang="es-ES" smtClean="0"/>
              <a:t>19/09/2017</a:t>
            </a:fld>
            <a:endParaRPr lang="es-E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A420C1-983F-4592-A01A-1618C6257363}" type="slidenum">
              <a:rPr lang="es-ES" smtClean="0"/>
              <a:t>‹Nº›</a:t>
            </a:fld>
            <a:endParaRPr lang="es-E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7F68CEA-CDFF-460C-B190-60ECCB8C93A6}" type="datetimeFigureOut">
              <a:rPr lang="es-ES" smtClean="0"/>
              <a:t>19/09/2017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420C1-983F-4592-A01A-1618C6257363}" type="slidenum">
              <a:rPr lang="es-ES" smtClean="0"/>
              <a:t>‹Nº›</a:t>
            </a:fld>
            <a:endParaRPr lang="es-E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7F68CEA-CDFF-460C-B190-60ECCB8C93A6}" type="datetimeFigureOut">
              <a:rPr lang="es-ES" smtClean="0"/>
              <a:t>19/09/2017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420C1-983F-4592-A01A-1618C6257363}" type="slidenum">
              <a:rPr lang="es-ES" smtClean="0"/>
              <a:t>‹Nº›</a:t>
            </a:fld>
            <a:endParaRPr lang="es-E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7F68CEA-CDFF-460C-B190-60ECCB8C93A6}" type="datetimeFigureOut">
              <a:rPr lang="es-ES" smtClean="0"/>
              <a:t>19/09/2017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420C1-983F-4592-A01A-1618C6257363}" type="slidenum">
              <a:rPr lang="es-ES" smtClean="0"/>
              <a:t>‹Nº›</a:t>
            </a:fld>
            <a:endParaRPr lang="es-ES"/>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F68CEA-CDFF-460C-B190-60ECCB8C93A6}" type="datetimeFigureOut">
              <a:rPr lang="es-ES" smtClean="0"/>
              <a:t>19/09/2017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FA420C1-983F-4592-A01A-1618C6257363}"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F68CEA-CDFF-460C-B190-60ECCB8C93A6}" type="datetimeFigureOut">
              <a:rPr lang="es-ES" smtClean="0"/>
              <a:t>19/09/2017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A420C1-983F-4592-A01A-1618C6257363}" type="slidenum">
              <a:rPr lang="es-ES" smtClean="0"/>
              <a:t>‹Nº›</a:t>
            </a:fld>
            <a:endParaRPr lang="es-ES"/>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7F68CEA-CDFF-460C-B190-60ECCB8C93A6}" type="datetimeFigureOut">
              <a:rPr lang="es-ES" smtClean="0"/>
              <a:t>19/09/2017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FA420C1-983F-4592-A01A-1618C6257363}" type="slidenum">
              <a:rPr lang="es-ES" smtClean="0"/>
              <a:t>‹Nº›</a:t>
            </a:fld>
            <a:endParaRPr lang="es-E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7F68CEA-CDFF-460C-B190-60ECCB8C93A6}" type="datetimeFigureOut">
              <a:rPr lang="es-ES" smtClean="0"/>
              <a:t>19/09/2017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FA420C1-983F-4592-A01A-1618C6257363}" type="slidenum">
              <a:rPr lang="es-ES" smtClean="0"/>
              <a:t>‹Nº›</a:t>
            </a:fld>
            <a:endParaRPr lang="es-E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68CEA-CDFF-460C-B190-60ECCB8C93A6}" type="datetimeFigureOut">
              <a:rPr lang="es-ES" smtClean="0"/>
              <a:t>19/09/2017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FA420C1-983F-4592-A01A-1618C6257363}"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F68CEA-CDFF-460C-B190-60ECCB8C93A6}" type="datetimeFigureOut">
              <a:rPr lang="es-ES" smtClean="0"/>
              <a:t>19/09/2017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A420C1-983F-4592-A01A-1618C6257363}"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F68CEA-CDFF-460C-B190-60ECCB8C93A6}" type="datetimeFigureOut">
              <a:rPr lang="es-ES" smtClean="0"/>
              <a:t>19/09/2017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FA420C1-983F-4592-A01A-1618C6257363}"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7F68CEA-CDFF-460C-B190-60ECCB8C93A6}" type="datetimeFigureOut">
              <a:rPr lang="es-ES" smtClean="0"/>
              <a:t>19/09/2017</a:t>
            </a:fld>
            <a:endParaRPr lang="es-E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FA420C1-983F-4592-A01A-1618C6257363}"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2543726"/>
            <a:ext cx="6400800" cy="885274"/>
          </a:xfrm>
        </p:spPr>
        <p:txBody>
          <a:bodyPr>
            <a:normAutofit/>
          </a:bodyPr>
          <a:lstStyle/>
          <a:p>
            <a:r>
              <a:rPr lang="es-ES" sz="1200" b="1" dirty="0"/>
              <a:t>PROGRAMA DE MAESTRÍA EN GESTIÓN DE SISTEMAS DE INFORMACIÓN E INTELIGENCIA DE </a:t>
            </a:r>
            <a:r>
              <a:rPr lang="es-ES" sz="1200" b="1" dirty="0" smtClean="0"/>
              <a:t>NEGOCIOS</a:t>
            </a:r>
            <a:endParaRPr lang="es-EC" sz="1200" dirty="0"/>
          </a:p>
          <a:p>
            <a:r>
              <a:rPr lang="es-EC" sz="1050" b="1" dirty="0"/>
              <a:t>DEFENSA DEL TRABAJO DE TITULACIÓN</a:t>
            </a:r>
          </a:p>
          <a:p>
            <a:endParaRPr lang="es-ES" dirty="0"/>
          </a:p>
        </p:txBody>
      </p:sp>
      <p:pic>
        <p:nvPicPr>
          <p:cNvPr id="4" name="3 Imagen" descr="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04664"/>
            <a:ext cx="7848872" cy="2016224"/>
          </a:xfrm>
          <a:prstGeom prst="rect">
            <a:avLst/>
          </a:prstGeom>
          <a:noFill/>
          <a:ln>
            <a:noFill/>
          </a:ln>
        </p:spPr>
      </p:pic>
      <p:sp>
        <p:nvSpPr>
          <p:cNvPr id="5" name="2 Subtítulo"/>
          <p:cNvSpPr txBox="1">
            <a:spLocks/>
          </p:cNvSpPr>
          <p:nvPr/>
        </p:nvSpPr>
        <p:spPr>
          <a:xfrm>
            <a:off x="1475656" y="3861048"/>
            <a:ext cx="6400800" cy="252028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Clr>
                <a:schemeClr val="accent1"/>
              </a:buClr>
              <a:buFont typeface="Wingdings" pitchFamily="2" charset="2"/>
              <a:buNone/>
              <a:defRPr sz="2400" kern="1200">
                <a:solidFill>
                  <a:schemeClr val="tx1"/>
                </a:solidFill>
                <a:effectLst>
                  <a:outerShdw blurRad="34925" dist="12700" dir="14400000" rotWithShape="0">
                    <a:prstClr val="black">
                      <a:alpha val="21000"/>
                    </a:prstClr>
                  </a:outerShdw>
                </a:effectLst>
                <a:latin typeface="+mn-lt"/>
                <a:ea typeface="+mn-ea"/>
                <a:cs typeface="+mn-cs"/>
              </a:defRPr>
            </a:lvl1pPr>
            <a:lvl2pPr marL="457200" indent="0" algn="ctr" defTabSz="914400" rtl="0" eaLnBrk="1" latinLnBrk="0" hangingPunct="1">
              <a:spcBef>
                <a:spcPct val="20000"/>
              </a:spcBef>
              <a:buClr>
                <a:schemeClr val="accent1"/>
              </a:buClr>
              <a:buFont typeface="Wingdings" pitchFamily="2"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Wingdings" pitchFamily="2"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400"/>
              </a:spcBef>
              <a:buClr>
                <a:schemeClr val="accent1"/>
              </a:buClr>
              <a:buFont typeface="Wingdings" pitchFamily="2" charset="2"/>
              <a:buNone/>
              <a:defRPr sz="1400" kern="1200">
                <a:solidFill>
                  <a:schemeClr val="tx1">
                    <a:tint val="75000"/>
                  </a:schemeClr>
                </a:solidFill>
                <a:latin typeface="+mn-lt"/>
                <a:ea typeface="+mn-ea"/>
                <a:cs typeface="+mn-cs"/>
              </a:defRPr>
            </a:lvl9pPr>
          </a:lstStyle>
          <a:p>
            <a:r>
              <a:rPr lang="es-ES" sz="1200" b="1" dirty="0" smtClean="0">
                <a:effectLst/>
              </a:rPr>
              <a:t>APLICACIÓN DE TÉCNICAS DE MINERÍA DE DATOS PARA EL ANÁLISIS DE SENTIMIENTOS EN LAS REDES SOCIALES SOBRE PRODUCTOS DE LA MARCA FIDEOS CAYAMBE</a:t>
            </a:r>
            <a:endParaRPr lang="es-ES" sz="1200" dirty="0" smtClean="0">
              <a:effectLst/>
            </a:endParaRPr>
          </a:p>
          <a:p>
            <a:endParaRPr lang="es-ES" dirty="0" smtClean="0"/>
          </a:p>
          <a:p>
            <a:r>
              <a:rPr lang="es-ES" dirty="0" smtClean="0"/>
              <a:t>Autor:  Ing. María Salomé Narváez Montoya </a:t>
            </a:r>
          </a:p>
          <a:p>
            <a:r>
              <a:rPr lang="es-ES" dirty="0" smtClean="0"/>
              <a:t>Director: </a:t>
            </a:r>
            <a:r>
              <a:rPr lang="es-EC" dirty="0" err="1" smtClean="0">
                <a:effectLst/>
              </a:rPr>
              <a:t>MGs</a:t>
            </a:r>
            <a:r>
              <a:rPr lang="es-EC" dirty="0" smtClean="0">
                <a:effectLst/>
              </a:rPr>
              <a:t>. </a:t>
            </a:r>
            <a:r>
              <a:rPr lang="es-EC" sz="2000" dirty="0" smtClean="0">
                <a:effectLst/>
              </a:rPr>
              <a:t>Paul M. </a:t>
            </a:r>
            <a:r>
              <a:rPr lang="es-EC" sz="2000" dirty="0" err="1" smtClean="0">
                <a:effectLst/>
              </a:rPr>
              <a:t>Diaz</a:t>
            </a:r>
            <a:r>
              <a:rPr lang="es-EC" sz="2000" dirty="0" smtClean="0">
                <a:effectLst/>
              </a:rPr>
              <a:t> </a:t>
            </a:r>
            <a:r>
              <a:rPr lang="es-EC" sz="2000" dirty="0" err="1" smtClean="0">
                <a:effectLst/>
              </a:rPr>
              <a:t>Zuñiga</a:t>
            </a:r>
            <a:r>
              <a:rPr lang="es-EC" sz="2000" dirty="0" smtClean="0">
                <a:effectLst/>
              </a:rPr>
              <a:t> </a:t>
            </a:r>
          </a:p>
          <a:p>
            <a:r>
              <a:rPr lang="es-EC" sz="2000" dirty="0" err="1" smtClean="0">
                <a:effectLst/>
              </a:rPr>
              <a:t>Sangolqui</a:t>
            </a:r>
            <a:endParaRPr lang="es-EC" sz="2000" dirty="0" smtClean="0">
              <a:effectLst/>
            </a:endParaRPr>
          </a:p>
          <a:p>
            <a:r>
              <a:rPr lang="es-EC" sz="2000" dirty="0" smtClean="0">
                <a:effectLst/>
              </a:rPr>
              <a:t>2017</a:t>
            </a:r>
            <a:endParaRPr lang="es-ES" dirty="0"/>
          </a:p>
          <a:p>
            <a:endParaRPr lang="es-ES" dirty="0"/>
          </a:p>
        </p:txBody>
      </p:sp>
    </p:spTree>
    <p:extLst>
      <p:ext uri="{BB962C8B-B14F-4D97-AF65-F5344CB8AC3E}">
        <p14:creationId xmlns:p14="http://schemas.microsoft.com/office/powerpoint/2010/main" val="3236110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err="1" smtClean="0"/>
              <a:t>Facepager</a:t>
            </a:r>
            <a:endParaRPr lang="es-ES" dirty="0"/>
          </a:p>
        </p:txBody>
      </p:sp>
      <p:pic>
        <p:nvPicPr>
          <p:cNvPr id="4" name="3 Marcador de contenido"/>
          <p:cNvPicPr>
            <a:picLocks noGrp="1"/>
          </p:cNvPicPr>
          <p:nvPr>
            <p:ph idx="1"/>
          </p:nvPr>
        </p:nvPicPr>
        <p:blipFill>
          <a:blip r:embed="rId2"/>
          <a:stretch>
            <a:fillRect/>
          </a:stretch>
        </p:blipFill>
        <p:spPr>
          <a:xfrm>
            <a:off x="1122972" y="2247900"/>
            <a:ext cx="6898056" cy="3878263"/>
          </a:xfrm>
          <a:prstGeom prst="rect">
            <a:avLst/>
          </a:prstGeom>
          <a:ln w="9525">
            <a:solidFill>
              <a:schemeClr val="tx1"/>
            </a:solidFill>
          </a:ln>
        </p:spPr>
      </p:pic>
    </p:spTree>
    <p:extLst>
      <p:ext uri="{BB962C8B-B14F-4D97-AF65-F5344CB8AC3E}">
        <p14:creationId xmlns:p14="http://schemas.microsoft.com/office/powerpoint/2010/main" val="674088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Data Fideos Cayambe</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316416"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034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21752598"/>
              </p:ext>
            </p:extLst>
          </p:nvPr>
        </p:nvGraphicFramePr>
        <p:xfrm>
          <a:off x="1259632" y="2348876"/>
          <a:ext cx="6984776" cy="3032480"/>
        </p:xfrm>
        <a:graphic>
          <a:graphicData uri="http://schemas.openxmlformats.org/drawingml/2006/table">
            <a:tbl>
              <a:tblPr firstRow="1" firstCol="1" bandRow="1">
                <a:tableStyleId>{C083E6E3-FA7D-4D7B-A595-EF9225AFEA82}</a:tableStyleId>
              </a:tblPr>
              <a:tblGrid>
                <a:gridCol w="1886048"/>
                <a:gridCol w="1645116"/>
                <a:gridCol w="2178929"/>
                <a:gridCol w="1274683"/>
              </a:tblGrid>
              <a:tr h="281006">
                <a:tc>
                  <a:txBody>
                    <a:bodyPr/>
                    <a:lstStyle/>
                    <a:p>
                      <a:pPr>
                        <a:lnSpc>
                          <a:spcPct val="150000"/>
                        </a:lnSpc>
                        <a:spcAft>
                          <a:spcPts val="0"/>
                        </a:spcAft>
                      </a:pPr>
                      <a:r>
                        <a:rPr lang="es-ES" sz="1200" dirty="0">
                          <a:effectLst/>
                        </a:rPr>
                        <a:t>CAMPO</a:t>
                      </a:r>
                      <a:endParaRPr lang="es-ES" sz="1200" dirty="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TIPO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DESCRIPCION</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308069">
                <a:tc>
                  <a:txBody>
                    <a:bodyPr/>
                    <a:lstStyle/>
                    <a:p>
                      <a:pPr>
                        <a:lnSpc>
                          <a:spcPct val="150000"/>
                        </a:lnSpc>
                        <a:spcAft>
                          <a:spcPts val="0"/>
                        </a:spcAft>
                      </a:pPr>
                      <a:r>
                        <a:rPr lang="es-ES" sz="1200" dirty="0">
                          <a:effectLst/>
                        </a:rPr>
                        <a:t>Mes</a:t>
                      </a:r>
                      <a:endParaRPr lang="es-ES" sz="1200" dirty="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dirty="0">
                          <a:effectLst/>
                        </a:rPr>
                        <a:t>Mes representado en números</a:t>
                      </a:r>
                      <a:endParaRPr lang="es-ES" sz="1200" dirty="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281006">
                <a:tc>
                  <a:txBody>
                    <a:bodyPr/>
                    <a:lstStyle/>
                    <a:p>
                      <a:pPr>
                        <a:lnSpc>
                          <a:spcPct val="150000"/>
                        </a:lnSpc>
                        <a:spcAft>
                          <a:spcPts val="0"/>
                        </a:spcAft>
                      </a:pPr>
                      <a:r>
                        <a:rPr lang="es-ES" sz="1200">
                          <a:effectLst/>
                        </a:rPr>
                        <a:t>Hora_creacion</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Hora de creación</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308069">
                <a:tc>
                  <a:txBody>
                    <a:bodyPr/>
                    <a:lstStyle/>
                    <a:p>
                      <a:pPr>
                        <a:lnSpc>
                          <a:spcPct val="150000"/>
                        </a:lnSpc>
                        <a:spcAft>
                          <a:spcPts val="0"/>
                        </a:spcAft>
                      </a:pPr>
                      <a:r>
                        <a:rPr lang="es-ES" sz="1200">
                          <a:effectLst/>
                        </a:rPr>
                        <a:t>Económico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1 si cumple 0 si no cumple</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308069">
                <a:tc>
                  <a:txBody>
                    <a:bodyPr/>
                    <a:lstStyle/>
                    <a:p>
                      <a:pPr>
                        <a:lnSpc>
                          <a:spcPct val="150000"/>
                        </a:lnSpc>
                        <a:spcAft>
                          <a:spcPts val="0"/>
                        </a:spcAft>
                      </a:pPr>
                      <a:r>
                        <a:rPr lang="es-ES" sz="1200">
                          <a:effectLst/>
                        </a:rPr>
                        <a:t>Delicioso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1 si cumple 0 si no cumple</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313985">
                <a:tc>
                  <a:txBody>
                    <a:bodyPr/>
                    <a:lstStyle/>
                    <a:p>
                      <a:pPr>
                        <a:lnSpc>
                          <a:spcPct val="150000"/>
                        </a:lnSpc>
                        <a:spcAft>
                          <a:spcPts val="0"/>
                        </a:spcAft>
                      </a:pPr>
                      <a:r>
                        <a:rPr lang="es-ES" sz="1200">
                          <a:effectLst/>
                        </a:rPr>
                        <a:t>Aceptado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1 si cumple 0 si no cumple</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308069">
                <a:tc>
                  <a:txBody>
                    <a:bodyPr/>
                    <a:lstStyle/>
                    <a:p>
                      <a:pPr>
                        <a:lnSpc>
                          <a:spcPct val="150000"/>
                        </a:lnSpc>
                        <a:spcAft>
                          <a:spcPts val="0"/>
                        </a:spcAft>
                      </a:pPr>
                      <a:r>
                        <a:rPr lang="es-ES" sz="1200">
                          <a:effectLst/>
                        </a:rPr>
                        <a:t>Rendidor</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1 si cumple 0 si no cumple</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308069">
                <a:tc>
                  <a:txBody>
                    <a:bodyPr/>
                    <a:lstStyle/>
                    <a:p>
                      <a:pPr>
                        <a:lnSpc>
                          <a:spcPct val="150000"/>
                        </a:lnSpc>
                        <a:spcAft>
                          <a:spcPts val="0"/>
                        </a:spcAft>
                      </a:pPr>
                      <a:r>
                        <a:rPr lang="es-ES" sz="1200">
                          <a:effectLst/>
                        </a:rPr>
                        <a:t>Nutritivo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1 si cumple 0 si no cumple</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308069">
                <a:tc>
                  <a:txBody>
                    <a:bodyPr/>
                    <a:lstStyle/>
                    <a:p>
                      <a:pPr>
                        <a:lnSpc>
                          <a:spcPct val="150000"/>
                        </a:lnSpc>
                        <a:spcAft>
                          <a:spcPts val="0"/>
                        </a:spcAft>
                      </a:pPr>
                      <a:r>
                        <a:rPr lang="es-ES" sz="1200" dirty="0">
                          <a:effectLst/>
                        </a:rPr>
                        <a:t>Feo</a:t>
                      </a:r>
                      <a:endParaRPr lang="es-ES" sz="1200" dirty="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1 si cumple 0 si no cumple</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a:effectLst/>
                        </a:rPr>
                        <a:t> </a:t>
                      </a:r>
                      <a:endParaRPr lang="es-ES" sz="500">
                        <a:effectLst/>
                        <a:latin typeface="Calibri"/>
                        <a:ea typeface="Calibri"/>
                        <a:cs typeface="Times New Roman"/>
                      </a:endParaRPr>
                    </a:p>
                  </a:txBody>
                  <a:tcPr marL="28517" marR="28517" marT="0" marB="0"/>
                </a:tc>
              </a:tr>
              <a:tr h="308069">
                <a:tc>
                  <a:txBody>
                    <a:bodyPr/>
                    <a:lstStyle/>
                    <a:p>
                      <a:pPr>
                        <a:lnSpc>
                          <a:spcPct val="150000"/>
                        </a:lnSpc>
                        <a:spcAft>
                          <a:spcPts val="0"/>
                        </a:spcAft>
                      </a:pPr>
                      <a:r>
                        <a:rPr lang="es-ES" sz="1200" dirty="0">
                          <a:effectLst/>
                        </a:rPr>
                        <a:t>Caro</a:t>
                      </a:r>
                      <a:endParaRPr lang="es-ES" sz="1200" dirty="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a:effectLst/>
                        </a:rPr>
                        <a:t>Numérico</a:t>
                      </a:r>
                      <a:endParaRPr lang="es-ES" sz="120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1200" dirty="0">
                          <a:effectLst/>
                        </a:rPr>
                        <a:t>1 si cumple 0 si no cumple</a:t>
                      </a:r>
                      <a:endParaRPr lang="es-ES" sz="1200" dirty="0">
                        <a:effectLst/>
                        <a:latin typeface="Arial" pitchFamily="34" charset="0"/>
                        <a:ea typeface="Calibri"/>
                        <a:cs typeface="Arial" pitchFamily="34" charset="0"/>
                      </a:endParaRPr>
                    </a:p>
                  </a:txBody>
                  <a:tcPr marL="28517" marR="28517" marT="0" marB="0"/>
                </a:tc>
                <a:tc>
                  <a:txBody>
                    <a:bodyPr/>
                    <a:lstStyle/>
                    <a:p>
                      <a:pPr>
                        <a:lnSpc>
                          <a:spcPct val="150000"/>
                        </a:lnSpc>
                        <a:spcAft>
                          <a:spcPts val="0"/>
                        </a:spcAft>
                      </a:pPr>
                      <a:r>
                        <a:rPr lang="es-ES" sz="500" dirty="0">
                          <a:effectLst/>
                        </a:rPr>
                        <a:t> </a:t>
                      </a:r>
                      <a:endParaRPr lang="es-ES" sz="500" dirty="0">
                        <a:effectLst/>
                        <a:latin typeface="Calibri"/>
                        <a:ea typeface="Calibri"/>
                        <a:cs typeface="Times New Roman"/>
                      </a:endParaRPr>
                    </a:p>
                  </a:txBody>
                  <a:tcPr marL="28517" marR="28517" marT="0" marB="0"/>
                </a:tc>
              </a:tr>
            </a:tbl>
          </a:graphicData>
        </a:graphic>
      </p:graphicFrame>
      <p:sp>
        <p:nvSpPr>
          <p:cNvPr id="7" name="2 Título"/>
          <p:cNvSpPr>
            <a:spLocks noGrp="1"/>
          </p:cNvSpPr>
          <p:nvPr>
            <p:ph type="title"/>
          </p:nvPr>
        </p:nvSpPr>
        <p:spPr>
          <a:xfrm>
            <a:off x="688490" y="570156"/>
            <a:ext cx="7756263" cy="1054250"/>
          </a:xfrm>
        </p:spPr>
        <p:txBody>
          <a:bodyPr/>
          <a:lstStyle/>
          <a:p>
            <a:r>
              <a:rPr lang="es-ES" dirty="0" smtClean="0"/>
              <a:t>Criterios de clasificación</a:t>
            </a:r>
            <a:endParaRPr lang="es-ES" dirty="0"/>
          </a:p>
        </p:txBody>
      </p:sp>
    </p:spTree>
    <p:extLst>
      <p:ext uri="{BB962C8B-B14F-4D97-AF65-F5344CB8AC3E}">
        <p14:creationId xmlns:p14="http://schemas.microsoft.com/office/powerpoint/2010/main" val="271702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Árboles de decisión </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832801541"/>
              </p:ext>
            </p:extLst>
          </p:nvPr>
        </p:nvGraphicFramePr>
        <p:xfrm>
          <a:off x="1043608" y="2132856"/>
          <a:ext cx="777686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688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Árboles de decisión </a:t>
            </a:r>
            <a:endParaRPr lang="es-E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100775162"/>
              </p:ext>
            </p:extLst>
          </p:nvPr>
        </p:nvGraphicFramePr>
        <p:xfrm>
          <a:off x="611560" y="2276872"/>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959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err="1" smtClean="0"/>
              <a:t>Clustering</a:t>
            </a:r>
            <a:endParaRPr lang="es-ES" dirty="0"/>
          </a:p>
        </p:txBody>
      </p:sp>
      <p:pic>
        <p:nvPicPr>
          <p:cNvPr id="4" name="3 Marcador de contenido"/>
          <p:cNvPicPr>
            <a:picLocks noGrp="1"/>
          </p:cNvPicPr>
          <p:nvPr>
            <p:ph idx="1"/>
          </p:nvPr>
        </p:nvPicPr>
        <p:blipFill>
          <a:blip r:embed="rId2"/>
          <a:stretch>
            <a:fillRect/>
          </a:stretch>
        </p:blipFill>
        <p:spPr>
          <a:xfrm>
            <a:off x="1269157" y="2247900"/>
            <a:ext cx="6605686" cy="3878263"/>
          </a:xfrm>
          <a:prstGeom prst="rect">
            <a:avLst/>
          </a:prstGeom>
          <a:ln w="9525">
            <a:solidFill>
              <a:schemeClr val="tx1"/>
            </a:solidFill>
          </a:ln>
        </p:spPr>
      </p:pic>
    </p:spTree>
    <p:extLst>
      <p:ext uri="{BB962C8B-B14F-4D97-AF65-F5344CB8AC3E}">
        <p14:creationId xmlns:p14="http://schemas.microsoft.com/office/powerpoint/2010/main" val="352669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Regresión Lineal </a:t>
            </a:r>
            <a:endParaRPr lang="es-ES" dirty="0"/>
          </a:p>
        </p:txBody>
      </p:sp>
      <p:sp>
        <p:nvSpPr>
          <p:cNvPr id="5" name="4 Marcador de contenido"/>
          <p:cNvSpPr>
            <a:spLocks noGrp="1"/>
          </p:cNvSpPr>
          <p:nvPr>
            <p:ph idx="1"/>
          </p:nvPr>
        </p:nvSpPr>
        <p:spPr/>
        <p:txBody>
          <a:bodyPr/>
          <a:lstStyle/>
          <a:p>
            <a:endParaRPr lang="es-ES"/>
          </a:p>
        </p:txBody>
      </p:sp>
      <p:pic>
        <p:nvPicPr>
          <p:cNvPr id="2050" name="Picture 2" descr="C:\Users\User\Downloads\sal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348880"/>
            <a:ext cx="7634069" cy="362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16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Resultados Finales</a:t>
            </a:r>
            <a:endParaRPr lang="es-ES" dirty="0"/>
          </a:p>
        </p:txBody>
      </p:sp>
      <p:pic>
        <p:nvPicPr>
          <p:cNvPr id="4" name="3 Marcador de contenido"/>
          <p:cNvPicPr>
            <a:picLocks noGrp="1"/>
          </p:cNvPicPr>
          <p:nvPr>
            <p:ph idx="1"/>
          </p:nvPr>
        </p:nvPicPr>
        <p:blipFill>
          <a:blip r:embed="rId2"/>
          <a:stretch>
            <a:fillRect/>
          </a:stretch>
        </p:blipFill>
        <p:spPr>
          <a:xfrm>
            <a:off x="323528" y="2199531"/>
            <a:ext cx="4238625" cy="3133725"/>
          </a:xfrm>
          <a:prstGeom prst="rect">
            <a:avLst/>
          </a:prstGeom>
          <a:ln w="9525">
            <a:solidFill>
              <a:schemeClr val="tx1"/>
            </a:solidFill>
          </a:ln>
        </p:spPr>
      </p:pic>
      <p:pic>
        <p:nvPicPr>
          <p:cNvPr id="5" name="4 Imagen"/>
          <p:cNvPicPr/>
          <p:nvPr/>
        </p:nvPicPr>
        <p:blipFill>
          <a:blip r:embed="rId3"/>
          <a:stretch>
            <a:fillRect/>
          </a:stretch>
        </p:blipFill>
        <p:spPr>
          <a:xfrm>
            <a:off x="4716016" y="2221841"/>
            <a:ext cx="4032448" cy="3151375"/>
          </a:xfrm>
          <a:prstGeom prst="rect">
            <a:avLst/>
          </a:prstGeom>
          <a:ln w="9525">
            <a:solidFill>
              <a:schemeClr val="tx1"/>
            </a:solidFill>
          </a:ln>
        </p:spPr>
      </p:pic>
    </p:spTree>
    <p:extLst>
      <p:ext uri="{BB962C8B-B14F-4D97-AF65-F5344CB8AC3E}">
        <p14:creationId xmlns:p14="http://schemas.microsoft.com/office/powerpoint/2010/main" val="1674433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21200873"/>
              </p:ext>
            </p:extLst>
          </p:nvPr>
        </p:nvGraphicFramePr>
        <p:xfrm>
          <a:off x="698500" y="2247900"/>
          <a:ext cx="7747000" cy="1651000"/>
        </p:xfrm>
        <a:graphic>
          <a:graphicData uri="http://schemas.openxmlformats.org/drawingml/2006/table">
            <a:tbl>
              <a:tblPr firstRow="1" bandRow="1">
                <a:tableStyleId>{C083E6E3-FA7D-4D7B-A595-EF9225AFEA82}</a:tableStyleId>
              </a:tblPr>
              <a:tblGrid>
                <a:gridCol w="1936750"/>
                <a:gridCol w="1936750"/>
                <a:gridCol w="1936750"/>
                <a:gridCol w="1936750"/>
              </a:tblGrid>
              <a:tr h="370840">
                <a:tc>
                  <a:txBody>
                    <a:bodyPr/>
                    <a:lstStyle/>
                    <a:p>
                      <a:r>
                        <a:rPr lang="es-ES" dirty="0" smtClean="0"/>
                        <a:t>Criterio</a:t>
                      </a:r>
                      <a:endParaRPr lang="es-ES" dirty="0"/>
                    </a:p>
                  </a:txBody>
                  <a:tcPr/>
                </a:tc>
                <a:tc>
                  <a:txBody>
                    <a:bodyPr/>
                    <a:lstStyle/>
                    <a:p>
                      <a:r>
                        <a:rPr lang="es-ES" dirty="0" smtClean="0"/>
                        <a:t>Árboles</a:t>
                      </a:r>
                      <a:r>
                        <a:rPr lang="es-ES" baseline="0" dirty="0" smtClean="0"/>
                        <a:t> de decisión </a:t>
                      </a:r>
                      <a:endParaRPr lang="es-ES" dirty="0"/>
                    </a:p>
                  </a:txBody>
                  <a:tcPr/>
                </a:tc>
                <a:tc>
                  <a:txBody>
                    <a:bodyPr/>
                    <a:lstStyle/>
                    <a:p>
                      <a:r>
                        <a:rPr lang="es-ES" dirty="0" err="1" smtClean="0"/>
                        <a:t>Clustering</a:t>
                      </a:r>
                      <a:r>
                        <a:rPr lang="es-ES" baseline="0" dirty="0" smtClean="0"/>
                        <a:t> </a:t>
                      </a:r>
                      <a:endParaRPr lang="es-ES" dirty="0"/>
                    </a:p>
                  </a:txBody>
                  <a:tcPr/>
                </a:tc>
                <a:tc>
                  <a:txBody>
                    <a:bodyPr/>
                    <a:lstStyle/>
                    <a:p>
                      <a:r>
                        <a:rPr lang="es-ES" dirty="0" smtClean="0"/>
                        <a:t>Regresión</a:t>
                      </a:r>
                      <a:r>
                        <a:rPr lang="es-ES" baseline="0" dirty="0" smtClean="0"/>
                        <a:t> Lineal</a:t>
                      </a:r>
                      <a:endParaRPr lang="es-ES" dirty="0"/>
                    </a:p>
                  </a:txBody>
                  <a:tcPr/>
                </a:tc>
              </a:tr>
              <a:tr h="370840">
                <a:tc>
                  <a:txBody>
                    <a:bodyPr/>
                    <a:lstStyle/>
                    <a:p>
                      <a:r>
                        <a:rPr lang="es-ES" dirty="0" smtClean="0"/>
                        <a:t>Precisión</a:t>
                      </a:r>
                      <a:r>
                        <a:rPr lang="es-ES" baseline="0" dirty="0" smtClean="0"/>
                        <a:t> </a:t>
                      </a:r>
                      <a:endParaRPr lang="es-ES" dirty="0"/>
                    </a:p>
                  </a:txBody>
                  <a:tcPr/>
                </a:tc>
                <a:tc>
                  <a:txBody>
                    <a:bodyPr/>
                    <a:lstStyle/>
                    <a:p>
                      <a:r>
                        <a:rPr lang="es-ES" dirty="0" smtClean="0"/>
                        <a:t>1.000</a:t>
                      </a:r>
                      <a:endParaRPr lang="es-ES" dirty="0"/>
                    </a:p>
                  </a:txBody>
                  <a:tcPr/>
                </a:tc>
                <a:tc>
                  <a:txBody>
                    <a:bodyPr/>
                    <a:lstStyle/>
                    <a:p>
                      <a:r>
                        <a:rPr lang="es-ES" dirty="0" smtClean="0"/>
                        <a:t>0.8037</a:t>
                      </a:r>
                      <a:endParaRPr lang="es-ES" dirty="0"/>
                    </a:p>
                  </a:txBody>
                  <a:tcPr/>
                </a:tc>
                <a:tc>
                  <a:txBody>
                    <a:bodyPr/>
                    <a:lstStyle/>
                    <a:p>
                      <a:r>
                        <a:rPr lang="es-ES" dirty="0" smtClean="0"/>
                        <a:t>0.8995</a:t>
                      </a:r>
                    </a:p>
                  </a:txBody>
                  <a:tcPr/>
                </a:tc>
              </a:tr>
              <a:tr h="370840">
                <a:tc>
                  <a:txBody>
                    <a:bodyPr/>
                    <a:lstStyle/>
                    <a:p>
                      <a:r>
                        <a:rPr lang="es-ES" dirty="0" smtClean="0"/>
                        <a:t>Mean </a:t>
                      </a:r>
                      <a:r>
                        <a:rPr lang="es-ES" dirty="0" err="1" smtClean="0"/>
                        <a:t>absolute</a:t>
                      </a:r>
                      <a:r>
                        <a:rPr lang="es-ES" baseline="0" dirty="0" smtClean="0"/>
                        <a:t> error </a:t>
                      </a:r>
                      <a:endParaRPr lang="es-ES" dirty="0" smtClean="0"/>
                    </a:p>
                  </a:txBody>
                  <a:tcPr/>
                </a:tc>
                <a:tc>
                  <a:txBody>
                    <a:bodyPr/>
                    <a:lstStyle/>
                    <a:p>
                      <a:r>
                        <a:rPr lang="es-ES" dirty="0" smtClean="0"/>
                        <a:t>0.0017</a:t>
                      </a:r>
                      <a:endParaRPr lang="es-ES" dirty="0"/>
                    </a:p>
                  </a:txBody>
                  <a:tcPr/>
                </a:tc>
                <a:tc>
                  <a:txBody>
                    <a:bodyPr/>
                    <a:lstStyle/>
                    <a:p>
                      <a:endParaRPr lang="es-ES" dirty="0"/>
                    </a:p>
                  </a:txBody>
                  <a:tcPr/>
                </a:tc>
                <a:tc>
                  <a:txBody>
                    <a:bodyPr/>
                    <a:lstStyle/>
                    <a:p>
                      <a:endParaRPr lang="es-ES" dirty="0" smtClean="0"/>
                    </a:p>
                    <a:p>
                      <a:r>
                        <a:rPr lang="es-ES" dirty="0" smtClean="0"/>
                        <a:t>0.0902</a:t>
                      </a:r>
                    </a:p>
                  </a:txBody>
                  <a:tcPr/>
                </a:tc>
              </a:tr>
            </a:tbl>
          </a:graphicData>
        </a:graphic>
      </p:graphicFrame>
      <p:sp>
        <p:nvSpPr>
          <p:cNvPr id="3" name="2 Título"/>
          <p:cNvSpPr>
            <a:spLocks noGrp="1"/>
          </p:cNvSpPr>
          <p:nvPr>
            <p:ph type="title"/>
          </p:nvPr>
        </p:nvSpPr>
        <p:spPr/>
        <p:txBody>
          <a:bodyPr/>
          <a:lstStyle/>
          <a:p>
            <a:r>
              <a:rPr lang="es-ES" dirty="0" smtClean="0"/>
              <a:t>Comparativo</a:t>
            </a:r>
            <a:endParaRPr lang="es-ES" dirty="0"/>
          </a:p>
        </p:txBody>
      </p:sp>
    </p:spTree>
    <p:extLst>
      <p:ext uri="{BB962C8B-B14F-4D97-AF65-F5344CB8AC3E}">
        <p14:creationId xmlns:p14="http://schemas.microsoft.com/office/powerpoint/2010/main" val="1885966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6074210"/>
              </p:ext>
            </p:extLst>
          </p:nvPr>
        </p:nvGraphicFramePr>
        <p:xfrm>
          <a:off x="698500" y="2247900"/>
          <a:ext cx="7747000" cy="1925320"/>
        </p:xfrm>
        <a:graphic>
          <a:graphicData uri="http://schemas.openxmlformats.org/drawingml/2006/table">
            <a:tbl>
              <a:tblPr firstRow="1" bandRow="1">
                <a:tableStyleId>{C083E6E3-FA7D-4D7B-A595-EF9225AFEA82}</a:tableStyleId>
              </a:tblPr>
              <a:tblGrid>
                <a:gridCol w="1936750"/>
                <a:gridCol w="1936750"/>
                <a:gridCol w="1936750"/>
                <a:gridCol w="1936750"/>
              </a:tblGrid>
              <a:tr h="370840">
                <a:tc>
                  <a:txBody>
                    <a:bodyPr/>
                    <a:lstStyle/>
                    <a:p>
                      <a:r>
                        <a:rPr lang="es-ES" dirty="0" smtClean="0"/>
                        <a:t>Criterio</a:t>
                      </a:r>
                      <a:endParaRPr lang="es-ES" dirty="0"/>
                    </a:p>
                  </a:txBody>
                  <a:tcPr/>
                </a:tc>
                <a:tc>
                  <a:txBody>
                    <a:bodyPr/>
                    <a:lstStyle/>
                    <a:p>
                      <a:r>
                        <a:rPr lang="es-ES" dirty="0" smtClean="0"/>
                        <a:t>Árboles</a:t>
                      </a:r>
                      <a:r>
                        <a:rPr lang="es-ES" baseline="0" dirty="0" smtClean="0"/>
                        <a:t> de decisión </a:t>
                      </a:r>
                      <a:endParaRPr lang="es-ES" dirty="0"/>
                    </a:p>
                  </a:txBody>
                  <a:tcPr/>
                </a:tc>
                <a:tc>
                  <a:txBody>
                    <a:bodyPr/>
                    <a:lstStyle/>
                    <a:p>
                      <a:r>
                        <a:rPr lang="es-ES" dirty="0" err="1" smtClean="0"/>
                        <a:t>Clustering</a:t>
                      </a:r>
                      <a:r>
                        <a:rPr lang="es-ES" baseline="0" dirty="0" smtClean="0"/>
                        <a:t> </a:t>
                      </a:r>
                      <a:endParaRPr lang="es-ES" dirty="0"/>
                    </a:p>
                  </a:txBody>
                  <a:tcPr/>
                </a:tc>
                <a:tc>
                  <a:txBody>
                    <a:bodyPr/>
                    <a:lstStyle/>
                    <a:p>
                      <a:r>
                        <a:rPr lang="es-ES" dirty="0" smtClean="0"/>
                        <a:t>Regresión</a:t>
                      </a:r>
                      <a:r>
                        <a:rPr lang="es-ES" baseline="0" dirty="0" smtClean="0"/>
                        <a:t> Lineal</a:t>
                      </a:r>
                      <a:endParaRPr lang="es-ES" dirty="0"/>
                    </a:p>
                  </a:txBody>
                  <a:tcPr/>
                </a:tc>
              </a:tr>
              <a:tr h="370840">
                <a:tc>
                  <a:txBody>
                    <a:bodyPr/>
                    <a:lstStyle/>
                    <a:p>
                      <a:r>
                        <a:rPr lang="es-ES" dirty="0" smtClean="0"/>
                        <a:t>Precisión</a:t>
                      </a:r>
                      <a:r>
                        <a:rPr lang="es-ES" baseline="0" dirty="0" smtClean="0"/>
                        <a:t> </a:t>
                      </a:r>
                      <a:endParaRPr lang="es-ES" dirty="0"/>
                    </a:p>
                  </a:txBody>
                  <a:tcPr/>
                </a:tc>
                <a:tc>
                  <a:txBody>
                    <a:bodyPr/>
                    <a:lstStyle/>
                    <a:p>
                      <a:r>
                        <a:rPr lang="es-ES" dirty="0" smtClean="0"/>
                        <a:t>0.995</a:t>
                      </a:r>
                      <a:endParaRPr lang="es-ES" dirty="0"/>
                    </a:p>
                  </a:txBody>
                  <a:tcPr/>
                </a:tc>
                <a:tc>
                  <a:txBody>
                    <a:bodyPr/>
                    <a:lstStyle/>
                    <a:p>
                      <a:r>
                        <a:rPr lang="es-ES" dirty="0" smtClean="0"/>
                        <a:t>0.0085</a:t>
                      </a:r>
                      <a:endParaRPr lang="es-ES" dirty="0"/>
                    </a:p>
                  </a:txBody>
                  <a:tcPr/>
                </a:tc>
                <a:tc>
                  <a:txBody>
                    <a:bodyPr/>
                    <a:lstStyle/>
                    <a:p>
                      <a:r>
                        <a:rPr lang="es-ES" dirty="0" smtClean="0"/>
                        <a:t>1</a:t>
                      </a:r>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Mean </a:t>
                      </a:r>
                      <a:r>
                        <a:rPr lang="es-ES" dirty="0" err="1" smtClean="0"/>
                        <a:t>absolute</a:t>
                      </a:r>
                      <a:r>
                        <a:rPr lang="es-ES" baseline="0" dirty="0" smtClean="0"/>
                        <a:t> error </a:t>
                      </a:r>
                      <a:endParaRPr lang="es-ES" dirty="0" smtClean="0"/>
                    </a:p>
                    <a:p>
                      <a:endParaRPr lang="es-ES" dirty="0" smtClean="0"/>
                    </a:p>
                  </a:txBody>
                  <a:tcPr/>
                </a:tc>
                <a:tc>
                  <a:txBody>
                    <a:bodyPr/>
                    <a:lstStyle/>
                    <a:p>
                      <a:r>
                        <a:rPr lang="es-ES" dirty="0" smtClean="0"/>
                        <a:t>0.0096</a:t>
                      </a:r>
                      <a:endParaRPr lang="es-ES" dirty="0"/>
                    </a:p>
                  </a:txBody>
                  <a:tcPr/>
                </a:tc>
                <a:tc>
                  <a:txBody>
                    <a:bodyPr/>
                    <a:lstStyle/>
                    <a:p>
                      <a:endParaRPr lang="es-ES" dirty="0"/>
                    </a:p>
                  </a:txBody>
                  <a:tcPr/>
                </a:tc>
                <a:tc>
                  <a:txBody>
                    <a:bodyPr/>
                    <a:lstStyle/>
                    <a:p>
                      <a:r>
                        <a:rPr lang="es-ES" dirty="0" smtClean="0"/>
                        <a:t>0</a:t>
                      </a:r>
                      <a:endParaRPr lang="es-ES" dirty="0"/>
                    </a:p>
                  </a:txBody>
                  <a:tcPr/>
                </a:tc>
              </a:tr>
            </a:tbl>
          </a:graphicData>
        </a:graphic>
      </p:graphicFrame>
      <p:sp>
        <p:nvSpPr>
          <p:cNvPr id="3" name="2 Título"/>
          <p:cNvSpPr>
            <a:spLocks noGrp="1"/>
          </p:cNvSpPr>
          <p:nvPr>
            <p:ph type="title"/>
          </p:nvPr>
        </p:nvSpPr>
        <p:spPr/>
        <p:txBody>
          <a:bodyPr/>
          <a:lstStyle/>
          <a:p>
            <a:r>
              <a:rPr lang="es-ES" dirty="0" smtClean="0"/>
              <a:t>Comparativo</a:t>
            </a:r>
            <a:endParaRPr lang="es-ES" dirty="0"/>
          </a:p>
        </p:txBody>
      </p:sp>
    </p:spTree>
    <p:extLst>
      <p:ext uri="{BB962C8B-B14F-4D97-AF65-F5344CB8AC3E}">
        <p14:creationId xmlns:p14="http://schemas.microsoft.com/office/powerpoint/2010/main" val="4113750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0906626"/>
              </p:ext>
            </p:extLst>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t>Contenido</a:t>
            </a:r>
            <a:endParaRPr lang="es-ES" dirty="0"/>
          </a:p>
        </p:txBody>
      </p:sp>
    </p:spTree>
    <p:extLst>
      <p:ext uri="{BB962C8B-B14F-4D97-AF65-F5344CB8AC3E}">
        <p14:creationId xmlns:p14="http://schemas.microsoft.com/office/powerpoint/2010/main" val="4171791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188120480"/>
              </p:ext>
            </p:extLst>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t>Conclusiones		</a:t>
            </a:r>
            <a:endParaRPr lang="es-ES" dirty="0"/>
          </a:p>
        </p:txBody>
      </p:sp>
    </p:spTree>
    <p:extLst>
      <p:ext uri="{BB962C8B-B14F-4D97-AF65-F5344CB8AC3E}">
        <p14:creationId xmlns:p14="http://schemas.microsoft.com/office/powerpoint/2010/main" val="396684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12266638"/>
              </p:ext>
            </p:extLst>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t>Recomendaciones</a:t>
            </a:r>
            <a:endParaRPr lang="es-ES" dirty="0"/>
          </a:p>
        </p:txBody>
      </p:sp>
    </p:spTree>
    <p:extLst>
      <p:ext uri="{BB962C8B-B14F-4D97-AF65-F5344CB8AC3E}">
        <p14:creationId xmlns:p14="http://schemas.microsoft.com/office/powerpoint/2010/main" val="4260255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504673358"/>
              </p:ext>
            </p:extLst>
          </p:nvPr>
        </p:nvGraphicFramePr>
        <p:xfrm>
          <a:off x="699247" y="2248347"/>
          <a:ext cx="7329137" cy="3988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t>Antecedentes</a:t>
            </a:r>
            <a:endParaRPr lang="es-ES" dirty="0"/>
          </a:p>
        </p:txBody>
      </p:sp>
    </p:spTree>
    <p:extLst>
      <p:ext uri="{BB962C8B-B14F-4D97-AF65-F5344CB8AC3E}">
        <p14:creationId xmlns:p14="http://schemas.microsoft.com/office/powerpoint/2010/main" val="153069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45867453"/>
              </p:ext>
            </p:extLst>
          </p:nvPr>
        </p:nvGraphicFramePr>
        <p:xfrm>
          <a:off x="699247" y="2248347"/>
          <a:ext cx="3944761" cy="3916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t>Antecedentes</a:t>
            </a:r>
            <a:endParaRPr lang="es-ES" dirty="0"/>
          </a:p>
        </p:txBody>
      </p:sp>
      <p:pic>
        <p:nvPicPr>
          <p:cNvPr id="1026" name="Picture 2" descr="Resultado de imagen para emisor receptor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2780928"/>
            <a:ext cx="3526223"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4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Planteamiento del problema</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020017577"/>
              </p:ext>
            </p:extLst>
          </p:nvPr>
        </p:nvGraphicFramePr>
        <p:xfrm>
          <a:off x="2771800" y="2248347"/>
          <a:ext cx="5672952"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107020318"/>
              </p:ext>
            </p:extLst>
          </p:nvPr>
        </p:nvGraphicFramePr>
        <p:xfrm>
          <a:off x="1187624" y="2996952"/>
          <a:ext cx="2304256" cy="12241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7154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471788748"/>
              </p:ext>
            </p:extLst>
          </p:nvPr>
        </p:nvGraphicFramePr>
        <p:xfrm>
          <a:off x="699247" y="1916833"/>
          <a:ext cx="8265241" cy="420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t>Objetivos específicos</a:t>
            </a:r>
            <a:endParaRPr lang="es-ES" dirty="0"/>
          </a:p>
        </p:txBody>
      </p:sp>
    </p:spTree>
    <p:extLst>
      <p:ext uri="{BB962C8B-B14F-4D97-AF65-F5344CB8AC3E}">
        <p14:creationId xmlns:p14="http://schemas.microsoft.com/office/powerpoint/2010/main" val="85381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7840292"/>
              </p:ext>
            </p:extLst>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t> </a:t>
            </a:r>
            <a:r>
              <a:rPr lang="es-ES" dirty="0" smtClean="0"/>
              <a:t>Proposición</a:t>
            </a:r>
            <a:endParaRPr lang="es-ES" dirty="0"/>
          </a:p>
        </p:txBody>
      </p:sp>
    </p:spTree>
    <p:extLst>
      <p:ext uri="{BB962C8B-B14F-4D97-AF65-F5344CB8AC3E}">
        <p14:creationId xmlns:p14="http://schemas.microsoft.com/office/powerpoint/2010/main" val="415594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Metodología </a:t>
            </a:r>
            <a:r>
              <a:rPr lang="es-ES" dirty="0" smtClean="0"/>
              <a:t/>
            </a:r>
            <a:br>
              <a:rPr lang="es-ES" dirty="0" smtClean="0"/>
            </a:br>
            <a:r>
              <a:rPr lang="es-ES" dirty="0" smtClean="0"/>
              <a:t>CRISP-DM</a:t>
            </a:r>
            <a:endParaRPr lang="es-ES" dirty="0"/>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959" y="2247900"/>
            <a:ext cx="4718081" cy="3878263"/>
          </a:xfrm>
        </p:spPr>
      </p:pic>
    </p:spTree>
    <p:extLst>
      <p:ext uri="{BB962C8B-B14F-4D97-AF65-F5344CB8AC3E}">
        <p14:creationId xmlns:p14="http://schemas.microsoft.com/office/powerpoint/2010/main" val="3159144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Extracción de la información</a:t>
            </a:r>
            <a:endParaRPr lang="es-ES"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736538893"/>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269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1163</TotalTime>
  <Words>617</Words>
  <Application>Microsoft Office PowerPoint</Application>
  <PresentationFormat>Presentación en pantalla (4:3)</PresentationFormat>
  <Paragraphs>113</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Cartoné</vt:lpstr>
      <vt:lpstr>Presentación de PowerPoint</vt:lpstr>
      <vt:lpstr>Contenido</vt:lpstr>
      <vt:lpstr>Antecedentes</vt:lpstr>
      <vt:lpstr>Antecedentes</vt:lpstr>
      <vt:lpstr>Planteamiento del problema</vt:lpstr>
      <vt:lpstr>Objetivos específicos</vt:lpstr>
      <vt:lpstr> Proposición</vt:lpstr>
      <vt:lpstr>Metodología  CRISP-DM</vt:lpstr>
      <vt:lpstr>Extracción de la información</vt:lpstr>
      <vt:lpstr>Facepager</vt:lpstr>
      <vt:lpstr>Data Fideos Cayambe</vt:lpstr>
      <vt:lpstr>Criterios de clasificación</vt:lpstr>
      <vt:lpstr>Árboles de decisión </vt:lpstr>
      <vt:lpstr>Árboles de decisión </vt:lpstr>
      <vt:lpstr>Clustering</vt:lpstr>
      <vt:lpstr>Regresión Lineal </vt:lpstr>
      <vt:lpstr>Resultados Finales</vt:lpstr>
      <vt:lpstr>Comparativo</vt:lpstr>
      <vt:lpstr>Comparativo</vt:lpstr>
      <vt:lpstr>Conclusiones  </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20</cp:revision>
  <dcterms:created xsi:type="dcterms:W3CDTF">2017-09-12T21:57:18Z</dcterms:created>
  <dcterms:modified xsi:type="dcterms:W3CDTF">2017-09-20T17:06:26Z</dcterms:modified>
</cp:coreProperties>
</file>